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  <Relationship Id="rId21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09"/>
          <c:y val="0.123"/>
          <c:w val="0.856"/>
          <c:h val="0.75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  <a:ln w="21431">
              <a:solidFill>
                <a:srgbClr val="B8860B"/>
              </a:solidFill>
            </a:ln>
          </c:spPr>
          <c:marker>
            <c:symbol val="circle"/>
            <c:size val="7"/>
            <c:spPr>
              <a:solidFill>
                <a:srgbClr val="B8860B"/>
              </a:solidFill>
              <a:ln w="14288">
                <a:solidFill>
                  <a:srgbClr val="F5F1EA"/>
                </a:solidFill>
              </a:ln>
            </c:spPr>
          </c:marker>
          <c:dLbls>
            <c:numFmt formatCode="0.0000;0.0000" sourceLinked="0"/>
            <c:txPr>
              <a:bodyPr/>
              <a:lstStyle/>
              <a:p>
                <a:pPr>
                  <a:defRPr sz="1013" b="1">
                    <a:solidFill>
                      <a:srgbClr val="8B7500"/>
                    </a:solidFill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0.5</c:v>
                </c:pt>
                <c:pt idx="1">
                  <c:v>0.5181</c:v>
                </c:pt>
                <c:pt idx="2">
                  <c:v>0.5069</c:v>
                </c:pt>
                <c:pt idx="3">
                  <c:v>0.5005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4288">
              <a:solidFill>
                <a:srgbClr val="B8860B"/>
              </a:solidFill>
              <a:prstDash val="dash"/>
            </a:ln>
          </c:spPr>
          <c:marker>
            <c:symbol val="none"/>
          </c:marker>
          <c:dLbls>
            <c:dLbl>
              <c:idx val="3"/>
              <c:tx>
                <c:rich>
                  <a:bodyPr/>
                  <a:lstStyle/>
                  <a:p>
                    <a:r>
                      <a:rPr lang="zh-CN" sz="1013">
                        <a:solidFill>
                          <a:srgbClr val="7A6A5A"/>
                        </a:solidFill>
                      </a:rPr>
                      <a:t>P=0.5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</c:dLbl>
            <c:showLegendKey val="0"/>
            <c:showVal val="0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</c:numCache>
            </c:numRef>
          </c:val>
          <c:smooth val="0"/>
        </c:ser>
        <c:marker val="1"/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tickLblPos val="low"/>
        <c:spPr>
          <a:ln w="7144">
            <a:solidFill>
              <a:srgbClr val="C4B8A4"/>
            </a:solidFill>
          </a:ln>
        </c:spPr>
        <c:txPr>
          <a:bodyPr/>
          <a:lstStyle/>
          <a:p>
            <a:pPr>
              <a:defRPr sz="1013">
                <a:solidFill>
                  <a:srgbClr val="5A4A3A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0.54"/>
          <c:min val="0.48"/>
        </c:scaling>
        <c:delete val="0"/>
        <c:axPos val="l"/>
        <c:majorGridlines>
          <c:spPr>
            <a:ln w="7144">
              <a:solidFill>
                <a:srgbClr val="E2D9CD"/>
              </a:solidFill>
              <a:prstDash val="dash"/>
            </a:ln>
          </c:spPr>
        </c:majorGridlines>
        <c:title>
          <c:layout/>
          <c:tx>
            <c:rich>
              <a:bodyPr rot="-5400000" vert="horz" wrap="square" anchor="ctr" anchorCtr="1"/>
              <a:lstStyle/>
              <a:p>
                <a:pPr>
                  <a:defRPr sz="900">
                    <a:solidFill>
                      <a:srgbClr val="5A4A3A"/>
                    </a:solidFill>
                  </a:defRPr>
                </a:pPr>
                <a:r>
                  <a:rPr lang="zh-CN" sz="900">
                    <a:solidFill>
                      <a:srgbClr val="5A4A3A"/>
                    </a:solidFill>
                  </a:rPr>
                  <a:t>频率</a:t>
                </a:r>
              </a:p>
            </c:rich>
          </c:tx>
          <c:overlay val="0"/>
        </c:title>
        <c:numFmt formatCode="General" sourceLinked="1"/>
        <c:majorTickMark val="none"/>
        <c:spPr>
          <a:ln w="7144">
            <a:solidFill>
              <a:srgbClr val="C4B8A4"/>
            </a:solidFill>
          </a:ln>
        </c:spPr>
        <c:txPr>
          <a:bodyPr/>
          <a:lstStyle/>
          <a:p>
            <a:pPr>
              <a:defRPr sz="1013">
                <a:solidFill>
                  <a:srgbClr val="5A4A3A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0.01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52471-24"/>
          <p:cNvPicPr/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51432-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5F1EA">
                  <a:alpha val="20000"/>
                </a:srgbClr>
              </a:gs>
              <a:gs pos="80000">
                <a:srgbClr val="F5F1EA">
                  <a:alpha val="7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51400-1"/>
          <p:cNvSpPr txBox="1"/>
          <p:nvPr/>
        </p:nvSpPr>
        <p:spPr>
          <a:xfrm rot="-599999">
            <a:off x="215317" y="142875"/>
            <a:ext cx="2814638" cy="857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50">
                <a:solidFill>
                  <a:srgbClr val="C4B8A4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☰ ☷ ☲</a:t>
            </a:r>
            <a:endParaRPr/>
          </a:p>
        </p:txBody>
      </p:sp>
      <p:sp>
        <p:nvSpPr>
          <p:cNvPr id="5" name="el-1785639251400-2"/>
          <p:cNvSpPr txBox="1"/>
          <p:nvPr/>
        </p:nvSpPr>
        <p:spPr>
          <a:xfrm rot="900000">
            <a:off x="6114045" y="4143375"/>
            <a:ext cx="2814638" cy="857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50">
                <a:solidFill>
                  <a:srgbClr val="C4B8A4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☵ ☳ ☴</a:t>
            </a:r>
            <a:endParaRPr/>
          </a:p>
        </p:txBody>
      </p:sp>
      <p:sp>
        <p:nvSpPr>
          <p:cNvPr id="6" name="el-1785639251400-3"/>
          <p:cNvSpPr txBox="1"/>
          <p:nvPr/>
        </p:nvSpPr>
        <p:spPr>
          <a:xfrm rot="300000">
            <a:off x="6938293" y="357188"/>
            <a:ext cx="1635919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10000"/>
                  </a:srgbClr>
                </a:solidFill>
                <a:latin typeface="Microsoft YaHei"/>
                <a:ea typeface="Microsoft YaHei"/>
                <a:cs typeface="Microsoft YaHei"/>
              </a:rPr>
              <a:t>⚀ ⚂ ⚄</a:t>
            </a:r>
            <a:endParaRPr/>
          </a:p>
        </p:txBody>
      </p:sp>
      <p:cxnSp>
        <p:nvCxnSpPr>
          <p:cNvPr id="7" name="el-1785639251652-8"/>
          <p:cNvCxnSpPr/>
          <p:nvPr/>
        </p:nvCxnSpPr>
        <p:spPr>
          <a:xfrm>
            <a:off x="2794248" y="1402780"/>
            <a:ext cx="3555504" cy="914"/>
          </a:xfrm>
          <a:prstGeom prst="line">
            <a:avLst/>
          </a:prstGeom>
          <a:ln w="7144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251652-9"/>
          <p:cNvCxnSpPr/>
          <p:nvPr/>
        </p:nvCxnSpPr>
        <p:spPr>
          <a:xfrm>
            <a:off x="3629025" y="2678609"/>
            <a:ext cx="1885950" cy="914"/>
          </a:xfrm>
          <a:prstGeom prst="line">
            <a:avLst/>
          </a:prstGeom>
          <a:ln w="7144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51656-19"/>
          <p:cNvSpPr/>
          <p:nvPr/>
        </p:nvSpPr>
        <p:spPr>
          <a:xfrm>
            <a:off x="3871913" y="3234631"/>
            <a:ext cx="371475" cy="371475"/>
          </a:xfrm>
          <a:prstGeom prst="roundRect">
            <a:avLst>
              <a:gd name="adj" fmla="val 20513"/>
            </a:avLst>
          </a:prstGeom>
          <a:solidFill>
            <a:srgbClr val="EBE4D8">
              <a:alpha val="5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5639252626-225"/>
          <p:cNvSpPr/>
          <p:nvPr/>
        </p:nvSpPr>
        <p:spPr>
          <a:xfrm>
            <a:off x="3970139" y="3332857"/>
            <a:ext cx="175022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611" y="0"/>
                </a:moveTo>
                <a:lnTo>
                  <a:pt x="14611" y="0"/>
                </a:lnTo>
                <a:cubicBezTo>
                  <a:pt x="10500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500"/>
                  <a:pt x="0" y="14611"/>
                </a:cubicBezTo>
                <a:lnTo>
                  <a:pt x="0" y="14611"/>
                </a:lnTo>
                <a:lnTo>
                  <a:pt x="0" y="87500"/>
                </a:lnTo>
                <a:cubicBezTo>
                  <a:pt x="148" y="91611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481"/>
                  <a:pt x="10500" y="101926"/>
                  <a:pt x="14611" y="102111"/>
                </a:cubicBezTo>
                <a:lnTo>
                  <a:pt x="14611" y="102111"/>
                </a:lnTo>
                <a:lnTo>
                  <a:pt x="87500" y="102111"/>
                </a:lnTo>
                <a:cubicBezTo>
                  <a:pt x="91611" y="101926"/>
                  <a:pt x="95037" y="100481"/>
                  <a:pt x="97778" y="97778"/>
                </a:cubicBezTo>
                <a:lnTo>
                  <a:pt x="97778" y="97778"/>
                </a:lnTo>
                <a:cubicBezTo>
                  <a:pt x="100481" y="95037"/>
                  <a:pt x="101926" y="91611"/>
                  <a:pt x="102111" y="87500"/>
                </a:cubicBezTo>
                <a:lnTo>
                  <a:pt x="102111" y="87500"/>
                </a:lnTo>
                <a:lnTo>
                  <a:pt x="102111" y="14611"/>
                </a:lnTo>
                <a:cubicBezTo>
                  <a:pt x="101926" y="10500"/>
                  <a:pt x="100481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11" y="148"/>
                  <a:pt x="87500" y="0"/>
                </a:cubicBezTo>
                <a:lnTo>
                  <a:pt x="87500" y="0"/>
                </a:lnTo>
                <a:lnTo>
                  <a:pt x="14611" y="0"/>
                </a:lnTo>
                <a:moveTo>
                  <a:pt x="51056" y="43778"/>
                </a:moveTo>
                <a:lnTo>
                  <a:pt x="51056" y="43778"/>
                </a:lnTo>
                <a:cubicBezTo>
                  <a:pt x="53167" y="43778"/>
                  <a:pt x="54907" y="44444"/>
                  <a:pt x="56278" y="45778"/>
                </a:cubicBezTo>
                <a:lnTo>
                  <a:pt x="56278" y="45778"/>
                </a:lnTo>
                <a:lnTo>
                  <a:pt x="56278" y="45778"/>
                </a:lnTo>
                <a:cubicBezTo>
                  <a:pt x="57648" y="47148"/>
                  <a:pt x="58333" y="48907"/>
                  <a:pt x="58333" y="51056"/>
                </a:cubicBezTo>
                <a:lnTo>
                  <a:pt x="58333" y="51056"/>
                </a:lnTo>
                <a:cubicBezTo>
                  <a:pt x="58333" y="53167"/>
                  <a:pt x="57648" y="54907"/>
                  <a:pt x="56278" y="56278"/>
                </a:cubicBezTo>
                <a:lnTo>
                  <a:pt x="56278" y="56278"/>
                </a:lnTo>
                <a:cubicBezTo>
                  <a:pt x="54907" y="57648"/>
                  <a:pt x="53167" y="58333"/>
                  <a:pt x="51056" y="58333"/>
                </a:cubicBezTo>
                <a:lnTo>
                  <a:pt x="51056" y="58333"/>
                </a:lnTo>
                <a:cubicBezTo>
                  <a:pt x="48907" y="58333"/>
                  <a:pt x="47148" y="57648"/>
                  <a:pt x="45778" y="56278"/>
                </a:cubicBezTo>
                <a:lnTo>
                  <a:pt x="45778" y="56278"/>
                </a:lnTo>
                <a:cubicBezTo>
                  <a:pt x="44444" y="54907"/>
                  <a:pt x="43778" y="53167"/>
                  <a:pt x="43778" y="51056"/>
                </a:cubicBezTo>
                <a:lnTo>
                  <a:pt x="43778" y="51056"/>
                </a:lnTo>
                <a:cubicBezTo>
                  <a:pt x="43778" y="48907"/>
                  <a:pt x="44444" y="47148"/>
                  <a:pt x="45778" y="45778"/>
                </a:cubicBezTo>
                <a:lnTo>
                  <a:pt x="45778" y="45778"/>
                </a:lnTo>
                <a:cubicBezTo>
                  <a:pt x="47148" y="44444"/>
                  <a:pt x="48907" y="43778"/>
                  <a:pt x="51056" y="43778"/>
                </a:cubicBezTo>
                <a:lnTo>
                  <a:pt x="51056" y="43778"/>
                </a:lnTo>
              </a:path>
            </a:pathLst>
          </a:custGeom>
          <a:solidFill>
            <a:srgbClr val="B8860B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51657-20"/>
          <p:cNvSpPr/>
          <p:nvPr/>
        </p:nvSpPr>
        <p:spPr>
          <a:xfrm>
            <a:off x="4386263" y="3234631"/>
            <a:ext cx="371475" cy="371475"/>
          </a:xfrm>
          <a:prstGeom prst="roundRect">
            <a:avLst>
              <a:gd name="adj" fmla="val 20513"/>
            </a:avLst>
          </a:prstGeom>
          <a:solidFill>
            <a:srgbClr val="EBE4D8">
              <a:alpha val="5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252626-226"/>
          <p:cNvSpPr/>
          <p:nvPr/>
        </p:nvSpPr>
        <p:spPr>
          <a:xfrm>
            <a:off x="4484489" y="3332857"/>
            <a:ext cx="175022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611"/>
                </a:moveTo>
                <a:lnTo>
                  <a:pt x="0" y="14611"/>
                </a:lnTo>
                <a:cubicBezTo>
                  <a:pt x="148" y="10500"/>
                  <a:pt x="1593" y="7074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7074" y="1593"/>
                  <a:pt x="10500" y="148"/>
                  <a:pt x="14611" y="0"/>
                </a:cubicBezTo>
                <a:lnTo>
                  <a:pt x="14611" y="0"/>
                </a:lnTo>
                <a:lnTo>
                  <a:pt x="87500" y="0"/>
                </a:lnTo>
                <a:cubicBezTo>
                  <a:pt x="91611" y="148"/>
                  <a:pt x="95037" y="1593"/>
                  <a:pt x="97778" y="4333"/>
                </a:cubicBezTo>
                <a:lnTo>
                  <a:pt x="97778" y="4333"/>
                </a:lnTo>
                <a:cubicBezTo>
                  <a:pt x="100481" y="7074"/>
                  <a:pt x="101926" y="10500"/>
                  <a:pt x="102111" y="14611"/>
                </a:cubicBezTo>
                <a:lnTo>
                  <a:pt x="102111" y="14611"/>
                </a:lnTo>
                <a:lnTo>
                  <a:pt x="102111" y="87500"/>
                </a:lnTo>
                <a:cubicBezTo>
                  <a:pt x="101926" y="91611"/>
                  <a:pt x="100481" y="95037"/>
                  <a:pt x="97778" y="97778"/>
                </a:cubicBezTo>
                <a:lnTo>
                  <a:pt x="97778" y="97778"/>
                </a:lnTo>
                <a:cubicBezTo>
                  <a:pt x="95037" y="100481"/>
                  <a:pt x="91611" y="101926"/>
                  <a:pt x="87500" y="102111"/>
                </a:cubicBezTo>
                <a:lnTo>
                  <a:pt x="87500" y="102111"/>
                </a:lnTo>
                <a:lnTo>
                  <a:pt x="14611" y="102111"/>
                </a:lnTo>
                <a:cubicBezTo>
                  <a:pt x="10500" y="101926"/>
                  <a:pt x="7074" y="100481"/>
                  <a:pt x="4333" y="97778"/>
                </a:cubicBezTo>
                <a:lnTo>
                  <a:pt x="4333" y="97778"/>
                </a:lnTo>
                <a:cubicBezTo>
                  <a:pt x="1593" y="95037"/>
                  <a:pt x="148" y="91611"/>
                  <a:pt x="0" y="87500"/>
                </a:cubicBezTo>
                <a:lnTo>
                  <a:pt x="0" y="87500"/>
                </a:lnTo>
                <a:lnTo>
                  <a:pt x="0" y="14611"/>
                </a:lnTo>
                <a:moveTo>
                  <a:pt x="80222" y="72944"/>
                </a:moveTo>
                <a:lnTo>
                  <a:pt x="80222" y="72944"/>
                </a:lnTo>
                <a:cubicBezTo>
                  <a:pt x="80222" y="70796"/>
                  <a:pt x="79537" y="69037"/>
                  <a:pt x="78167" y="67667"/>
                </a:cubicBezTo>
                <a:lnTo>
                  <a:pt x="78167" y="67667"/>
                </a:lnTo>
                <a:lnTo>
                  <a:pt x="78167" y="67667"/>
                </a:lnTo>
                <a:cubicBezTo>
                  <a:pt x="76796" y="66296"/>
                  <a:pt x="75056" y="65611"/>
                  <a:pt x="72944" y="65611"/>
                </a:cubicBezTo>
                <a:lnTo>
                  <a:pt x="72944" y="65611"/>
                </a:lnTo>
                <a:cubicBezTo>
                  <a:pt x="70796" y="65611"/>
                  <a:pt x="69037" y="66296"/>
                  <a:pt x="67667" y="67667"/>
                </a:cubicBezTo>
                <a:lnTo>
                  <a:pt x="67667" y="67667"/>
                </a:lnTo>
                <a:cubicBezTo>
                  <a:pt x="66296" y="69037"/>
                  <a:pt x="65611" y="70796"/>
                  <a:pt x="65611" y="72944"/>
                </a:cubicBezTo>
                <a:lnTo>
                  <a:pt x="65611" y="72944"/>
                </a:lnTo>
                <a:cubicBezTo>
                  <a:pt x="65611" y="75056"/>
                  <a:pt x="66296" y="76796"/>
                  <a:pt x="67667" y="78167"/>
                </a:cubicBezTo>
                <a:lnTo>
                  <a:pt x="67667" y="78167"/>
                </a:lnTo>
                <a:cubicBezTo>
                  <a:pt x="69037" y="79537"/>
                  <a:pt x="70796" y="80222"/>
                  <a:pt x="72944" y="80222"/>
                </a:cubicBezTo>
                <a:lnTo>
                  <a:pt x="72944" y="80222"/>
                </a:lnTo>
                <a:cubicBezTo>
                  <a:pt x="75056" y="80222"/>
                  <a:pt x="76796" y="79537"/>
                  <a:pt x="78167" y="78167"/>
                </a:cubicBezTo>
                <a:lnTo>
                  <a:pt x="78167" y="78167"/>
                </a:lnTo>
                <a:cubicBezTo>
                  <a:pt x="79537" y="76796"/>
                  <a:pt x="80222" y="75056"/>
                  <a:pt x="80222" y="72944"/>
                </a:cubicBezTo>
                <a:lnTo>
                  <a:pt x="80222" y="72944"/>
                </a:lnTo>
                <a:moveTo>
                  <a:pt x="29167" y="36444"/>
                </a:moveTo>
                <a:lnTo>
                  <a:pt x="29167" y="36444"/>
                </a:lnTo>
                <a:cubicBezTo>
                  <a:pt x="31278" y="36444"/>
                  <a:pt x="33019" y="35759"/>
                  <a:pt x="34389" y="34389"/>
                </a:cubicBezTo>
                <a:lnTo>
                  <a:pt x="34389" y="34389"/>
                </a:lnTo>
                <a:lnTo>
                  <a:pt x="34389" y="34389"/>
                </a:lnTo>
                <a:cubicBezTo>
                  <a:pt x="35759" y="33019"/>
                  <a:pt x="36444" y="31278"/>
                  <a:pt x="36444" y="29167"/>
                </a:cubicBezTo>
                <a:lnTo>
                  <a:pt x="36444" y="29167"/>
                </a:lnTo>
                <a:cubicBezTo>
                  <a:pt x="36444" y="27056"/>
                  <a:pt x="35759" y="25315"/>
                  <a:pt x="34389" y="23944"/>
                </a:cubicBezTo>
                <a:lnTo>
                  <a:pt x="34389" y="23944"/>
                </a:lnTo>
                <a:cubicBezTo>
                  <a:pt x="33019" y="22574"/>
                  <a:pt x="31278" y="21889"/>
                  <a:pt x="29167" y="21889"/>
                </a:cubicBezTo>
                <a:lnTo>
                  <a:pt x="29167" y="21889"/>
                </a:lnTo>
                <a:cubicBezTo>
                  <a:pt x="27056" y="21889"/>
                  <a:pt x="25315" y="22574"/>
                  <a:pt x="23944" y="23944"/>
                </a:cubicBezTo>
                <a:lnTo>
                  <a:pt x="23944" y="23944"/>
                </a:lnTo>
                <a:cubicBezTo>
                  <a:pt x="22574" y="25315"/>
                  <a:pt x="21889" y="27056"/>
                  <a:pt x="21889" y="29167"/>
                </a:cubicBezTo>
                <a:lnTo>
                  <a:pt x="21889" y="29167"/>
                </a:lnTo>
                <a:cubicBezTo>
                  <a:pt x="21889" y="31278"/>
                  <a:pt x="22574" y="33019"/>
                  <a:pt x="23944" y="34389"/>
                </a:cubicBezTo>
                <a:lnTo>
                  <a:pt x="23944" y="34389"/>
                </a:lnTo>
                <a:cubicBezTo>
                  <a:pt x="25315" y="35759"/>
                  <a:pt x="27056" y="36444"/>
                  <a:pt x="29167" y="36444"/>
                </a:cubicBezTo>
                <a:lnTo>
                  <a:pt x="29167" y="36444"/>
                </a:lnTo>
              </a:path>
            </a:pathLst>
          </a:custGeom>
          <a:solidFill>
            <a:srgbClr val="B8860B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51657-21"/>
          <p:cNvSpPr/>
          <p:nvPr/>
        </p:nvSpPr>
        <p:spPr>
          <a:xfrm>
            <a:off x="4900613" y="3234631"/>
            <a:ext cx="371475" cy="371475"/>
          </a:xfrm>
          <a:prstGeom prst="roundRect">
            <a:avLst>
              <a:gd name="adj" fmla="val 20513"/>
            </a:avLst>
          </a:prstGeom>
          <a:solidFill>
            <a:srgbClr val="EBE4D8">
              <a:alpha val="5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9252626-227"/>
          <p:cNvSpPr/>
          <p:nvPr/>
        </p:nvSpPr>
        <p:spPr>
          <a:xfrm>
            <a:off x="4998839" y="3332857"/>
            <a:ext cx="175022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611" y="0"/>
                </a:moveTo>
                <a:lnTo>
                  <a:pt x="14611" y="0"/>
                </a:lnTo>
                <a:cubicBezTo>
                  <a:pt x="10500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500"/>
                  <a:pt x="0" y="14611"/>
                </a:cubicBezTo>
                <a:lnTo>
                  <a:pt x="0" y="14611"/>
                </a:lnTo>
                <a:lnTo>
                  <a:pt x="0" y="87500"/>
                </a:lnTo>
                <a:cubicBezTo>
                  <a:pt x="148" y="91611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481"/>
                  <a:pt x="10500" y="101926"/>
                  <a:pt x="14611" y="102111"/>
                </a:cubicBezTo>
                <a:lnTo>
                  <a:pt x="14611" y="102111"/>
                </a:lnTo>
                <a:lnTo>
                  <a:pt x="87500" y="102111"/>
                </a:lnTo>
                <a:cubicBezTo>
                  <a:pt x="91611" y="101926"/>
                  <a:pt x="95037" y="100481"/>
                  <a:pt x="97778" y="97778"/>
                </a:cubicBezTo>
                <a:lnTo>
                  <a:pt x="97778" y="97778"/>
                </a:lnTo>
                <a:cubicBezTo>
                  <a:pt x="100481" y="95037"/>
                  <a:pt x="101926" y="91611"/>
                  <a:pt x="102111" y="87500"/>
                </a:cubicBezTo>
                <a:lnTo>
                  <a:pt x="102111" y="87500"/>
                </a:lnTo>
                <a:lnTo>
                  <a:pt x="102111" y="14611"/>
                </a:lnTo>
                <a:cubicBezTo>
                  <a:pt x="101926" y="10500"/>
                  <a:pt x="100481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11" y="148"/>
                  <a:pt x="87500" y="0"/>
                </a:cubicBezTo>
                <a:lnTo>
                  <a:pt x="87500" y="0"/>
                </a:lnTo>
                <a:lnTo>
                  <a:pt x="14611" y="0"/>
                </a:lnTo>
                <a:moveTo>
                  <a:pt x="29167" y="21889"/>
                </a:moveTo>
                <a:lnTo>
                  <a:pt x="29167" y="21889"/>
                </a:lnTo>
                <a:cubicBezTo>
                  <a:pt x="31278" y="21889"/>
                  <a:pt x="33019" y="22574"/>
                  <a:pt x="34389" y="23944"/>
                </a:cubicBezTo>
                <a:lnTo>
                  <a:pt x="34389" y="23944"/>
                </a:lnTo>
                <a:lnTo>
                  <a:pt x="34389" y="23944"/>
                </a:lnTo>
                <a:cubicBezTo>
                  <a:pt x="35759" y="25315"/>
                  <a:pt x="36444" y="27056"/>
                  <a:pt x="36444" y="29167"/>
                </a:cubicBezTo>
                <a:lnTo>
                  <a:pt x="36444" y="29167"/>
                </a:lnTo>
                <a:cubicBezTo>
                  <a:pt x="36444" y="31278"/>
                  <a:pt x="35759" y="33019"/>
                  <a:pt x="34389" y="34389"/>
                </a:cubicBezTo>
                <a:lnTo>
                  <a:pt x="34389" y="34389"/>
                </a:lnTo>
                <a:cubicBezTo>
                  <a:pt x="33019" y="35759"/>
                  <a:pt x="31278" y="36444"/>
                  <a:pt x="29167" y="36444"/>
                </a:cubicBezTo>
                <a:lnTo>
                  <a:pt x="29167" y="36444"/>
                </a:lnTo>
                <a:cubicBezTo>
                  <a:pt x="27056" y="36444"/>
                  <a:pt x="25315" y="35759"/>
                  <a:pt x="23944" y="34389"/>
                </a:cubicBezTo>
                <a:lnTo>
                  <a:pt x="23944" y="34389"/>
                </a:lnTo>
                <a:cubicBezTo>
                  <a:pt x="22574" y="33019"/>
                  <a:pt x="21889" y="31278"/>
                  <a:pt x="21889" y="29167"/>
                </a:cubicBezTo>
                <a:lnTo>
                  <a:pt x="21889" y="29167"/>
                </a:lnTo>
                <a:cubicBezTo>
                  <a:pt x="21889" y="27056"/>
                  <a:pt x="22574" y="25315"/>
                  <a:pt x="23944" y="23944"/>
                </a:cubicBezTo>
                <a:lnTo>
                  <a:pt x="23944" y="23944"/>
                </a:lnTo>
                <a:cubicBezTo>
                  <a:pt x="25315" y="22574"/>
                  <a:pt x="27056" y="21889"/>
                  <a:pt x="29167" y="21889"/>
                </a:cubicBezTo>
                <a:lnTo>
                  <a:pt x="29167" y="21889"/>
                </a:lnTo>
                <a:moveTo>
                  <a:pt x="21889" y="72944"/>
                </a:moveTo>
                <a:lnTo>
                  <a:pt x="21889" y="72944"/>
                </a:lnTo>
                <a:cubicBezTo>
                  <a:pt x="21889" y="70796"/>
                  <a:pt x="22574" y="69037"/>
                  <a:pt x="23944" y="67667"/>
                </a:cubicBezTo>
                <a:lnTo>
                  <a:pt x="23944" y="67667"/>
                </a:lnTo>
                <a:lnTo>
                  <a:pt x="23944" y="67667"/>
                </a:lnTo>
                <a:cubicBezTo>
                  <a:pt x="25315" y="66296"/>
                  <a:pt x="27056" y="65611"/>
                  <a:pt x="29167" y="65611"/>
                </a:cubicBezTo>
                <a:lnTo>
                  <a:pt x="29167" y="65611"/>
                </a:lnTo>
                <a:cubicBezTo>
                  <a:pt x="31278" y="65611"/>
                  <a:pt x="33019" y="66296"/>
                  <a:pt x="34389" y="67667"/>
                </a:cubicBezTo>
                <a:lnTo>
                  <a:pt x="34389" y="67667"/>
                </a:lnTo>
                <a:cubicBezTo>
                  <a:pt x="35759" y="69037"/>
                  <a:pt x="36444" y="70796"/>
                  <a:pt x="36444" y="72944"/>
                </a:cubicBezTo>
                <a:lnTo>
                  <a:pt x="36444" y="72944"/>
                </a:lnTo>
                <a:cubicBezTo>
                  <a:pt x="36444" y="75056"/>
                  <a:pt x="35759" y="76796"/>
                  <a:pt x="34389" y="78167"/>
                </a:cubicBezTo>
                <a:lnTo>
                  <a:pt x="34389" y="78167"/>
                </a:lnTo>
                <a:cubicBezTo>
                  <a:pt x="33019" y="79537"/>
                  <a:pt x="31278" y="80222"/>
                  <a:pt x="29167" y="80222"/>
                </a:cubicBezTo>
                <a:lnTo>
                  <a:pt x="29167" y="80222"/>
                </a:lnTo>
                <a:cubicBezTo>
                  <a:pt x="27056" y="80222"/>
                  <a:pt x="25315" y="79537"/>
                  <a:pt x="23944" y="78167"/>
                </a:cubicBezTo>
                <a:lnTo>
                  <a:pt x="23944" y="78167"/>
                </a:lnTo>
                <a:cubicBezTo>
                  <a:pt x="22574" y="76796"/>
                  <a:pt x="21889" y="75056"/>
                  <a:pt x="21889" y="72944"/>
                </a:cubicBezTo>
                <a:lnTo>
                  <a:pt x="21889" y="72944"/>
                </a:lnTo>
                <a:moveTo>
                  <a:pt x="51056" y="43778"/>
                </a:moveTo>
                <a:lnTo>
                  <a:pt x="51056" y="43778"/>
                </a:lnTo>
                <a:cubicBezTo>
                  <a:pt x="53167" y="43778"/>
                  <a:pt x="54907" y="44444"/>
                  <a:pt x="56278" y="45778"/>
                </a:cubicBezTo>
                <a:lnTo>
                  <a:pt x="56278" y="45778"/>
                </a:lnTo>
                <a:lnTo>
                  <a:pt x="56278" y="45778"/>
                </a:lnTo>
                <a:cubicBezTo>
                  <a:pt x="57648" y="47148"/>
                  <a:pt x="58333" y="48907"/>
                  <a:pt x="58333" y="51056"/>
                </a:cubicBezTo>
                <a:lnTo>
                  <a:pt x="58333" y="51056"/>
                </a:lnTo>
                <a:cubicBezTo>
                  <a:pt x="58333" y="53167"/>
                  <a:pt x="57648" y="54907"/>
                  <a:pt x="56278" y="56278"/>
                </a:cubicBezTo>
                <a:lnTo>
                  <a:pt x="56278" y="56278"/>
                </a:lnTo>
                <a:cubicBezTo>
                  <a:pt x="54907" y="57648"/>
                  <a:pt x="53167" y="58333"/>
                  <a:pt x="51056" y="58333"/>
                </a:cubicBezTo>
                <a:lnTo>
                  <a:pt x="51056" y="58333"/>
                </a:lnTo>
                <a:cubicBezTo>
                  <a:pt x="48907" y="58333"/>
                  <a:pt x="47148" y="57648"/>
                  <a:pt x="45778" y="56278"/>
                </a:cubicBezTo>
                <a:lnTo>
                  <a:pt x="45778" y="56278"/>
                </a:lnTo>
                <a:cubicBezTo>
                  <a:pt x="44444" y="54907"/>
                  <a:pt x="43778" y="53167"/>
                  <a:pt x="43778" y="51056"/>
                </a:cubicBezTo>
                <a:lnTo>
                  <a:pt x="43778" y="51056"/>
                </a:lnTo>
                <a:cubicBezTo>
                  <a:pt x="43778" y="48907"/>
                  <a:pt x="44444" y="47148"/>
                  <a:pt x="45778" y="45778"/>
                </a:cubicBezTo>
                <a:lnTo>
                  <a:pt x="45778" y="45778"/>
                </a:lnTo>
                <a:cubicBezTo>
                  <a:pt x="47148" y="44444"/>
                  <a:pt x="48907" y="43778"/>
                  <a:pt x="51056" y="43778"/>
                </a:cubicBezTo>
                <a:lnTo>
                  <a:pt x="51056" y="43778"/>
                </a:lnTo>
                <a:moveTo>
                  <a:pt x="65611" y="29167"/>
                </a:moveTo>
                <a:lnTo>
                  <a:pt x="65611" y="29167"/>
                </a:lnTo>
                <a:cubicBezTo>
                  <a:pt x="65611" y="27056"/>
                  <a:pt x="66296" y="25315"/>
                  <a:pt x="67667" y="23944"/>
                </a:cubicBezTo>
                <a:lnTo>
                  <a:pt x="67667" y="23944"/>
                </a:lnTo>
                <a:lnTo>
                  <a:pt x="67667" y="23944"/>
                </a:lnTo>
                <a:cubicBezTo>
                  <a:pt x="69037" y="22574"/>
                  <a:pt x="70796" y="21889"/>
                  <a:pt x="72944" y="21889"/>
                </a:cubicBezTo>
                <a:lnTo>
                  <a:pt x="72944" y="21889"/>
                </a:lnTo>
                <a:cubicBezTo>
                  <a:pt x="75056" y="21889"/>
                  <a:pt x="76796" y="22574"/>
                  <a:pt x="78167" y="23944"/>
                </a:cubicBezTo>
                <a:lnTo>
                  <a:pt x="78167" y="23944"/>
                </a:lnTo>
                <a:cubicBezTo>
                  <a:pt x="79537" y="25315"/>
                  <a:pt x="80222" y="27056"/>
                  <a:pt x="80222" y="29167"/>
                </a:cubicBezTo>
                <a:lnTo>
                  <a:pt x="80222" y="29167"/>
                </a:lnTo>
                <a:cubicBezTo>
                  <a:pt x="80222" y="31278"/>
                  <a:pt x="79537" y="33019"/>
                  <a:pt x="78167" y="34389"/>
                </a:cubicBezTo>
                <a:lnTo>
                  <a:pt x="78167" y="34389"/>
                </a:lnTo>
                <a:cubicBezTo>
                  <a:pt x="76796" y="35759"/>
                  <a:pt x="75056" y="36444"/>
                  <a:pt x="72944" y="36444"/>
                </a:cubicBezTo>
                <a:lnTo>
                  <a:pt x="72944" y="36444"/>
                </a:lnTo>
                <a:cubicBezTo>
                  <a:pt x="70796" y="36444"/>
                  <a:pt x="69037" y="35759"/>
                  <a:pt x="67667" y="34389"/>
                </a:cubicBezTo>
                <a:lnTo>
                  <a:pt x="67667" y="34389"/>
                </a:lnTo>
                <a:cubicBezTo>
                  <a:pt x="66296" y="33019"/>
                  <a:pt x="65611" y="31278"/>
                  <a:pt x="65611" y="29167"/>
                </a:cubicBezTo>
                <a:lnTo>
                  <a:pt x="65611" y="29167"/>
                </a:lnTo>
                <a:moveTo>
                  <a:pt x="72944" y="65611"/>
                </a:moveTo>
                <a:lnTo>
                  <a:pt x="72944" y="65611"/>
                </a:lnTo>
                <a:cubicBezTo>
                  <a:pt x="75056" y="65611"/>
                  <a:pt x="76796" y="66296"/>
                  <a:pt x="78167" y="67667"/>
                </a:cubicBezTo>
                <a:lnTo>
                  <a:pt x="78167" y="67667"/>
                </a:lnTo>
                <a:lnTo>
                  <a:pt x="78167" y="67667"/>
                </a:lnTo>
                <a:cubicBezTo>
                  <a:pt x="79537" y="69037"/>
                  <a:pt x="80222" y="70796"/>
                  <a:pt x="80222" y="72944"/>
                </a:cubicBezTo>
                <a:lnTo>
                  <a:pt x="80222" y="72944"/>
                </a:lnTo>
                <a:cubicBezTo>
                  <a:pt x="80222" y="75056"/>
                  <a:pt x="79537" y="76796"/>
                  <a:pt x="78167" y="78167"/>
                </a:cubicBezTo>
                <a:lnTo>
                  <a:pt x="78167" y="78167"/>
                </a:lnTo>
                <a:cubicBezTo>
                  <a:pt x="76796" y="79537"/>
                  <a:pt x="75056" y="80222"/>
                  <a:pt x="72944" y="80222"/>
                </a:cubicBezTo>
                <a:lnTo>
                  <a:pt x="72944" y="80222"/>
                </a:lnTo>
                <a:cubicBezTo>
                  <a:pt x="70796" y="80222"/>
                  <a:pt x="69037" y="79537"/>
                  <a:pt x="67667" y="78167"/>
                </a:cubicBezTo>
                <a:lnTo>
                  <a:pt x="67667" y="78167"/>
                </a:lnTo>
                <a:cubicBezTo>
                  <a:pt x="66296" y="76796"/>
                  <a:pt x="65611" y="75056"/>
                  <a:pt x="65611" y="72944"/>
                </a:cubicBezTo>
                <a:lnTo>
                  <a:pt x="65611" y="72944"/>
                </a:lnTo>
                <a:cubicBezTo>
                  <a:pt x="65611" y="70796"/>
                  <a:pt x="66296" y="69037"/>
                  <a:pt x="67667" y="67667"/>
                </a:cubicBezTo>
                <a:lnTo>
                  <a:pt x="67667" y="67667"/>
                </a:lnTo>
                <a:cubicBezTo>
                  <a:pt x="69037" y="66296"/>
                  <a:pt x="70796" y="65611"/>
                  <a:pt x="72944" y="65611"/>
                </a:cubicBezTo>
                <a:lnTo>
                  <a:pt x="72944" y="65611"/>
                </a:lnTo>
              </a:path>
            </a:pathLst>
          </a:custGeom>
          <a:solidFill>
            <a:srgbClr val="B8860B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51654-12"/>
          <p:cNvSpPr/>
          <p:nvPr/>
        </p:nvSpPr>
        <p:spPr>
          <a:xfrm>
            <a:off x="2677120" y="3834706"/>
            <a:ext cx="1154311" cy="257175"/>
          </a:xfrm>
          <a:prstGeom prst="roundRect">
            <a:avLst>
              <a:gd name="adj" fmla="val 50000"/>
            </a:avLst>
          </a:pr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52420-23"/>
          <p:cNvSpPr/>
          <p:nvPr/>
        </p:nvSpPr>
        <p:spPr>
          <a:xfrm>
            <a:off x="2830711" y="3909417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lnTo>
                  <a:pt x="0" y="21083"/>
                </a:lnTo>
                <a:cubicBezTo>
                  <a:pt x="0" y="23139"/>
                  <a:pt x="533" y="24833"/>
                  <a:pt x="1600" y="26167"/>
                </a:cubicBezTo>
                <a:lnTo>
                  <a:pt x="1600" y="26167"/>
                </a:lnTo>
                <a:cubicBezTo>
                  <a:pt x="2622" y="27500"/>
                  <a:pt x="3956" y="28167"/>
                  <a:pt x="5600" y="28167"/>
                </a:cubicBezTo>
                <a:lnTo>
                  <a:pt x="5600" y="28167"/>
                </a:lnTo>
                <a:lnTo>
                  <a:pt x="8467" y="28167"/>
                </a:lnTo>
                <a:lnTo>
                  <a:pt x="16867" y="28167"/>
                </a:lnTo>
                <a:lnTo>
                  <a:pt x="16867" y="10583"/>
                </a:lnTo>
                <a:cubicBezTo>
                  <a:pt x="16733" y="7639"/>
                  <a:pt x="15911" y="5139"/>
                  <a:pt x="14400" y="3083"/>
                </a:cubicBezTo>
                <a:lnTo>
                  <a:pt x="14400" y="3083"/>
                </a:lnTo>
                <a:cubicBezTo>
                  <a:pt x="12756" y="1194"/>
                  <a:pt x="10778" y="167"/>
                  <a:pt x="8467" y="0"/>
                </a:cubicBezTo>
                <a:lnTo>
                  <a:pt x="8467" y="0"/>
                </a:lnTo>
                <a:cubicBezTo>
                  <a:pt x="6111" y="167"/>
                  <a:pt x="4111" y="1194"/>
                  <a:pt x="2467" y="3083"/>
                </a:cubicBezTo>
                <a:lnTo>
                  <a:pt x="2467" y="3083"/>
                </a:lnTo>
                <a:cubicBezTo>
                  <a:pt x="956" y="5139"/>
                  <a:pt x="133" y="7639"/>
                  <a:pt x="0" y="10583"/>
                </a:cubicBezTo>
                <a:lnTo>
                  <a:pt x="0" y="10583"/>
                </a:lnTo>
                <a:moveTo>
                  <a:pt x="19667" y="0"/>
                </a:moveTo>
                <a:lnTo>
                  <a:pt x="19667" y="0"/>
                </a:lnTo>
                <a:cubicBezTo>
                  <a:pt x="21578" y="3056"/>
                  <a:pt x="22533" y="6583"/>
                  <a:pt x="22533" y="10583"/>
                </a:cubicBezTo>
                <a:lnTo>
                  <a:pt x="22533" y="10583"/>
                </a:lnTo>
                <a:lnTo>
                  <a:pt x="22533" y="77333"/>
                </a:lnTo>
                <a:cubicBezTo>
                  <a:pt x="22622" y="81278"/>
                  <a:pt x="23733" y="84583"/>
                  <a:pt x="25867" y="87250"/>
                </a:cubicBezTo>
                <a:lnTo>
                  <a:pt x="25867" y="87250"/>
                </a:lnTo>
                <a:cubicBezTo>
                  <a:pt x="27956" y="89861"/>
                  <a:pt x="30578" y="91250"/>
                  <a:pt x="33733" y="91417"/>
                </a:cubicBezTo>
                <a:lnTo>
                  <a:pt x="33733" y="91417"/>
                </a:lnTo>
                <a:cubicBezTo>
                  <a:pt x="36889" y="91250"/>
                  <a:pt x="39533" y="89861"/>
                  <a:pt x="41667" y="87250"/>
                </a:cubicBezTo>
                <a:lnTo>
                  <a:pt x="41667" y="87250"/>
                </a:lnTo>
                <a:cubicBezTo>
                  <a:pt x="43756" y="84583"/>
                  <a:pt x="44867" y="81278"/>
                  <a:pt x="45000" y="77333"/>
                </a:cubicBezTo>
                <a:lnTo>
                  <a:pt x="45000" y="77333"/>
                </a:lnTo>
                <a:lnTo>
                  <a:pt x="45000" y="76250"/>
                </a:lnTo>
                <a:cubicBezTo>
                  <a:pt x="45133" y="72583"/>
                  <a:pt x="46133" y="69500"/>
                  <a:pt x="48000" y="67000"/>
                </a:cubicBezTo>
                <a:lnTo>
                  <a:pt x="48000" y="67000"/>
                </a:lnTo>
                <a:cubicBezTo>
                  <a:pt x="50000" y="64667"/>
                  <a:pt x="52467" y="63417"/>
                  <a:pt x="55400" y="63250"/>
                </a:cubicBezTo>
                <a:lnTo>
                  <a:pt x="55400" y="63250"/>
                </a:lnTo>
                <a:lnTo>
                  <a:pt x="84400" y="63250"/>
                </a:lnTo>
                <a:lnTo>
                  <a:pt x="84400" y="21083"/>
                </a:lnTo>
                <a:cubicBezTo>
                  <a:pt x="84267" y="15083"/>
                  <a:pt x="82622" y="10111"/>
                  <a:pt x="79467" y="6167"/>
                </a:cubicBezTo>
                <a:lnTo>
                  <a:pt x="79467" y="6167"/>
                </a:lnTo>
                <a:cubicBezTo>
                  <a:pt x="76311" y="2222"/>
                  <a:pt x="72333" y="167"/>
                  <a:pt x="67533" y="0"/>
                </a:cubicBezTo>
                <a:lnTo>
                  <a:pt x="67533" y="0"/>
                </a:lnTo>
                <a:lnTo>
                  <a:pt x="19667" y="0"/>
                </a:lnTo>
                <a:moveTo>
                  <a:pt x="81533" y="98417"/>
                </a:moveTo>
                <a:lnTo>
                  <a:pt x="81533" y="98417"/>
                </a:lnTo>
                <a:cubicBezTo>
                  <a:pt x="87178" y="98306"/>
                  <a:pt x="91822" y="95889"/>
                  <a:pt x="95467" y="91167"/>
                </a:cubicBezTo>
                <a:lnTo>
                  <a:pt x="95467" y="91167"/>
                </a:lnTo>
                <a:lnTo>
                  <a:pt x="95467" y="91167"/>
                </a:lnTo>
                <a:cubicBezTo>
                  <a:pt x="99200" y="86667"/>
                  <a:pt x="101133" y="80889"/>
                  <a:pt x="101267" y="73833"/>
                </a:cubicBezTo>
                <a:lnTo>
                  <a:pt x="101267" y="73833"/>
                </a:lnTo>
                <a:cubicBezTo>
                  <a:pt x="101133" y="71611"/>
                  <a:pt x="100200" y="70444"/>
                  <a:pt x="98467" y="70333"/>
                </a:cubicBezTo>
                <a:lnTo>
                  <a:pt x="98467" y="70333"/>
                </a:lnTo>
                <a:lnTo>
                  <a:pt x="55400" y="70333"/>
                </a:lnTo>
                <a:cubicBezTo>
                  <a:pt x="52467" y="70611"/>
                  <a:pt x="50867" y="72583"/>
                  <a:pt x="50600" y="76250"/>
                </a:cubicBezTo>
                <a:lnTo>
                  <a:pt x="50600" y="76250"/>
                </a:lnTo>
                <a:lnTo>
                  <a:pt x="50600" y="77333"/>
                </a:lnTo>
                <a:cubicBezTo>
                  <a:pt x="50511" y="83333"/>
                  <a:pt x="48889" y="88306"/>
                  <a:pt x="45733" y="92250"/>
                </a:cubicBezTo>
                <a:lnTo>
                  <a:pt x="45733" y="92250"/>
                </a:lnTo>
                <a:cubicBezTo>
                  <a:pt x="42533" y="96250"/>
                  <a:pt x="38533" y="98306"/>
                  <a:pt x="33733" y="98417"/>
                </a:cubicBezTo>
                <a:lnTo>
                  <a:pt x="33733" y="98417"/>
                </a:lnTo>
                <a:lnTo>
                  <a:pt x="64667" y="98417"/>
                </a:lnTo>
                <a:lnTo>
                  <a:pt x="81533" y="98417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51654-14"/>
          <p:cNvSpPr/>
          <p:nvPr/>
        </p:nvSpPr>
        <p:spPr>
          <a:xfrm>
            <a:off x="4002882" y="3834706"/>
            <a:ext cx="1138238" cy="257175"/>
          </a:xfrm>
          <a:prstGeom prst="roundRect">
            <a:avLst>
              <a:gd name="adj" fmla="val 50000"/>
            </a:avLst>
          </a:pr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52625-223"/>
          <p:cNvSpPr/>
          <p:nvPr/>
        </p:nvSpPr>
        <p:spPr>
          <a:xfrm>
            <a:off x="4156472" y="3909417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071" y="7000"/>
                </a:moveTo>
                <a:lnTo>
                  <a:pt x="12071" y="7000"/>
                </a:lnTo>
                <a:cubicBezTo>
                  <a:pt x="12071" y="4944"/>
                  <a:pt x="11500" y="3278"/>
                  <a:pt x="10357" y="2000"/>
                </a:cubicBezTo>
                <a:lnTo>
                  <a:pt x="10357" y="2000"/>
                </a:lnTo>
                <a:lnTo>
                  <a:pt x="10357" y="2000"/>
                </a:lnTo>
                <a:cubicBezTo>
                  <a:pt x="9214" y="667"/>
                  <a:pt x="7762" y="0"/>
                  <a:pt x="6000" y="0"/>
                </a:cubicBezTo>
                <a:lnTo>
                  <a:pt x="6000" y="0"/>
                </a:lnTo>
                <a:cubicBezTo>
                  <a:pt x="4238" y="0"/>
                  <a:pt x="2810" y="667"/>
                  <a:pt x="1714" y="2000"/>
                </a:cubicBezTo>
                <a:lnTo>
                  <a:pt x="1714" y="2000"/>
                </a:lnTo>
                <a:cubicBezTo>
                  <a:pt x="571" y="3278"/>
                  <a:pt x="0" y="4944"/>
                  <a:pt x="0" y="7000"/>
                </a:cubicBezTo>
                <a:lnTo>
                  <a:pt x="0" y="7000"/>
                </a:lnTo>
                <a:lnTo>
                  <a:pt x="0" y="80833"/>
                </a:lnTo>
                <a:cubicBezTo>
                  <a:pt x="143" y="85833"/>
                  <a:pt x="1595" y="90028"/>
                  <a:pt x="4357" y="93417"/>
                </a:cubicBezTo>
                <a:lnTo>
                  <a:pt x="4357" y="93417"/>
                </a:lnTo>
                <a:cubicBezTo>
                  <a:pt x="7214" y="96639"/>
                  <a:pt x="10786" y="98306"/>
                  <a:pt x="15071" y="98417"/>
                </a:cubicBezTo>
                <a:lnTo>
                  <a:pt x="15071" y="98417"/>
                </a:lnTo>
                <a:lnTo>
                  <a:pt x="90429" y="98417"/>
                </a:lnTo>
                <a:cubicBezTo>
                  <a:pt x="92190" y="98417"/>
                  <a:pt x="93619" y="97778"/>
                  <a:pt x="94714" y="96500"/>
                </a:cubicBezTo>
                <a:lnTo>
                  <a:pt x="94714" y="96500"/>
                </a:lnTo>
                <a:cubicBezTo>
                  <a:pt x="95857" y="95167"/>
                  <a:pt x="96429" y="93472"/>
                  <a:pt x="96429" y="91417"/>
                </a:cubicBezTo>
                <a:lnTo>
                  <a:pt x="96429" y="91417"/>
                </a:lnTo>
                <a:cubicBezTo>
                  <a:pt x="96429" y="89361"/>
                  <a:pt x="95857" y="87667"/>
                  <a:pt x="94714" y="86333"/>
                </a:cubicBezTo>
                <a:lnTo>
                  <a:pt x="94714" y="86333"/>
                </a:lnTo>
                <a:cubicBezTo>
                  <a:pt x="93619" y="85056"/>
                  <a:pt x="92190" y="84417"/>
                  <a:pt x="90429" y="84417"/>
                </a:cubicBezTo>
                <a:lnTo>
                  <a:pt x="90429" y="84417"/>
                </a:lnTo>
                <a:lnTo>
                  <a:pt x="15071" y="84417"/>
                </a:lnTo>
                <a:cubicBezTo>
                  <a:pt x="13167" y="84250"/>
                  <a:pt x="12167" y="83056"/>
                  <a:pt x="12071" y="80833"/>
                </a:cubicBezTo>
                <a:lnTo>
                  <a:pt x="12071" y="80833"/>
                </a:lnTo>
                <a:lnTo>
                  <a:pt x="12071" y="7000"/>
                </a:lnTo>
                <a:moveTo>
                  <a:pt x="88714" y="26167"/>
                </a:moveTo>
                <a:lnTo>
                  <a:pt x="88714" y="26167"/>
                </a:lnTo>
                <a:cubicBezTo>
                  <a:pt x="89857" y="24667"/>
                  <a:pt x="90429" y="22972"/>
                  <a:pt x="90429" y="21083"/>
                </a:cubicBezTo>
                <a:lnTo>
                  <a:pt x="90429" y="21083"/>
                </a:lnTo>
                <a:lnTo>
                  <a:pt x="90429" y="21083"/>
                </a:lnTo>
                <a:cubicBezTo>
                  <a:pt x="90429" y="19194"/>
                  <a:pt x="89857" y="17500"/>
                  <a:pt x="88714" y="16000"/>
                </a:cubicBezTo>
                <a:lnTo>
                  <a:pt x="88714" y="16000"/>
                </a:lnTo>
                <a:cubicBezTo>
                  <a:pt x="87476" y="14722"/>
                  <a:pt x="86024" y="14083"/>
                  <a:pt x="84357" y="14083"/>
                </a:cubicBezTo>
                <a:lnTo>
                  <a:pt x="84357" y="14083"/>
                </a:lnTo>
                <a:cubicBezTo>
                  <a:pt x="82738" y="14083"/>
                  <a:pt x="81310" y="14722"/>
                  <a:pt x="80071" y="16000"/>
                </a:cubicBezTo>
                <a:lnTo>
                  <a:pt x="80071" y="16000"/>
                </a:lnTo>
                <a:lnTo>
                  <a:pt x="60286" y="39333"/>
                </a:lnTo>
                <a:lnTo>
                  <a:pt x="49500" y="26583"/>
                </a:lnTo>
                <a:cubicBezTo>
                  <a:pt x="48262" y="25250"/>
                  <a:pt x="46833" y="24583"/>
                  <a:pt x="45214" y="24583"/>
                </a:cubicBezTo>
                <a:lnTo>
                  <a:pt x="45214" y="24583"/>
                </a:lnTo>
                <a:cubicBezTo>
                  <a:pt x="43595" y="24583"/>
                  <a:pt x="42143" y="25250"/>
                  <a:pt x="40857" y="26583"/>
                </a:cubicBezTo>
                <a:lnTo>
                  <a:pt x="40857" y="26583"/>
                </a:lnTo>
                <a:lnTo>
                  <a:pt x="19786" y="51167"/>
                </a:lnTo>
                <a:cubicBezTo>
                  <a:pt x="18643" y="52667"/>
                  <a:pt x="18071" y="54361"/>
                  <a:pt x="18071" y="56250"/>
                </a:cubicBezTo>
                <a:lnTo>
                  <a:pt x="18071" y="56250"/>
                </a:lnTo>
                <a:cubicBezTo>
                  <a:pt x="18071" y="58139"/>
                  <a:pt x="18643" y="59833"/>
                  <a:pt x="19786" y="61333"/>
                </a:cubicBezTo>
                <a:lnTo>
                  <a:pt x="19786" y="61333"/>
                </a:lnTo>
                <a:cubicBezTo>
                  <a:pt x="21024" y="62611"/>
                  <a:pt x="22476" y="63250"/>
                  <a:pt x="24143" y="63250"/>
                </a:cubicBezTo>
                <a:lnTo>
                  <a:pt x="24143" y="63250"/>
                </a:lnTo>
                <a:cubicBezTo>
                  <a:pt x="25762" y="63250"/>
                  <a:pt x="27190" y="62611"/>
                  <a:pt x="28429" y="61333"/>
                </a:cubicBezTo>
                <a:lnTo>
                  <a:pt x="28429" y="61333"/>
                </a:lnTo>
                <a:lnTo>
                  <a:pt x="45214" y="41500"/>
                </a:lnTo>
                <a:lnTo>
                  <a:pt x="55929" y="54250"/>
                </a:lnTo>
                <a:cubicBezTo>
                  <a:pt x="57167" y="55583"/>
                  <a:pt x="58619" y="56250"/>
                  <a:pt x="60286" y="56250"/>
                </a:cubicBezTo>
                <a:lnTo>
                  <a:pt x="60286" y="56250"/>
                </a:lnTo>
                <a:cubicBezTo>
                  <a:pt x="61905" y="56250"/>
                  <a:pt x="63333" y="55583"/>
                  <a:pt x="64571" y="54250"/>
                </a:cubicBezTo>
                <a:lnTo>
                  <a:pt x="64571" y="54250"/>
                </a:lnTo>
                <a:lnTo>
                  <a:pt x="88714" y="26167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51655-16"/>
          <p:cNvSpPr/>
          <p:nvPr/>
        </p:nvSpPr>
        <p:spPr>
          <a:xfrm>
            <a:off x="5312569" y="3834706"/>
            <a:ext cx="1154311" cy="257175"/>
          </a:xfrm>
          <a:prstGeom prst="roundRect">
            <a:avLst>
              <a:gd name="adj" fmla="val 50000"/>
            </a:avLst>
          </a:pr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52625-224"/>
          <p:cNvSpPr/>
          <p:nvPr/>
        </p:nvSpPr>
        <p:spPr>
          <a:xfrm>
            <a:off x="5466160" y="3901380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33" y="9214"/>
                </a:moveTo>
                <a:lnTo>
                  <a:pt x="51133" y="9214"/>
                </a:lnTo>
                <a:lnTo>
                  <a:pt x="64867" y="14714"/>
                </a:lnTo>
                <a:lnTo>
                  <a:pt x="50600" y="20714"/>
                </a:lnTo>
                <a:lnTo>
                  <a:pt x="36400" y="14714"/>
                </a:lnTo>
                <a:lnTo>
                  <a:pt x="50067" y="9214"/>
                </a:lnTo>
                <a:cubicBezTo>
                  <a:pt x="50422" y="9119"/>
                  <a:pt x="50778" y="9119"/>
                  <a:pt x="51133" y="9214"/>
                </a:cubicBezTo>
                <a:lnTo>
                  <a:pt x="51133" y="9214"/>
                </a:lnTo>
                <a:moveTo>
                  <a:pt x="23933" y="17500"/>
                </a:moveTo>
                <a:lnTo>
                  <a:pt x="23933" y="17500"/>
                </a:lnTo>
                <a:lnTo>
                  <a:pt x="23933" y="38643"/>
                </a:lnTo>
                <a:cubicBezTo>
                  <a:pt x="23667" y="38643"/>
                  <a:pt x="23422" y="38690"/>
                  <a:pt x="23200" y="38786"/>
                </a:cubicBezTo>
                <a:lnTo>
                  <a:pt x="23200" y="38786"/>
                </a:lnTo>
                <a:lnTo>
                  <a:pt x="6333" y="45571"/>
                </a:lnTo>
                <a:cubicBezTo>
                  <a:pt x="2333" y="47476"/>
                  <a:pt x="222" y="50810"/>
                  <a:pt x="0" y="55571"/>
                </a:cubicBezTo>
                <a:lnTo>
                  <a:pt x="0" y="55571"/>
                </a:lnTo>
                <a:lnTo>
                  <a:pt x="0" y="78000"/>
                </a:lnTo>
                <a:cubicBezTo>
                  <a:pt x="133" y="82381"/>
                  <a:pt x="2133" y="85571"/>
                  <a:pt x="6000" y="87571"/>
                </a:cubicBezTo>
                <a:lnTo>
                  <a:pt x="6000" y="87571"/>
                </a:lnTo>
                <a:lnTo>
                  <a:pt x="22867" y="95500"/>
                </a:lnTo>
                <a:cubicBezTo>
                  <a:pt x="25444" y="96738"/>
                  <a:pt x="28067" y="96738"/>
                  <a:pt x="30733" y="95500"/>
                </a:cubicBezTo>
                <a:lnTo>
                  <a:pt x="30733" y="95500"/>
                </a:lnTo>
                <a:lnTo>
                  <a:pt x="50600" y="86286"/>
                </a:lnTo>
                <a:lnTo>
                  <a:pt x="70667" y="95500"/>
                </a:lnTo>
                <a:cubicBezTo>
                  <a:pt x="73244" y="96738"/>
                  <a:pt x="75889" y="96738"/>
                  <a:pt x="78600" y="95500"/>
                </a:cubicBezTo>
                <a:lnTo>
                  <a:pt x="78600" y="95500"/>
                </a:lnTo>
                <a:lnTo>
                  <a:pt x="95467" y="87571"/>
                </a:lnTo>
                <a:cubicBezTo>
                  <a:pt x="99200" y="85714"/>
                  <a:pt x="101133" y="82524"/>
                  <a:pt x="101267" y="78000"/>
                </a:cubicBezTo>
                <a:lnTo>
                  <a:pt x="101267" y="78000"/>
                </a:lnTo>
                <a:lnTo>
                  <a:pt x="101267" y="55571"/>
                </a:lnTo>
                <a:cubicBezTo>
                  <a:pt x="101000" y="50810"/>
                  <a:pt x="98889" y="47476"/>
                  <a:pt x="94933" y="45571"/>
                </a:cubicBezTo>
                <a:lnTo>
                  <a:pt x="94933" y="45571"/>
                </a:lnTo>
                <a:lnTo>
                  <a:pt x="78067" y="38786"/>
                </a:lnTo>
                <a:cubicBezTo>
                  <a:pt x="77800" y="38690"/>
                  <a:pt x="77556" y="38643"/>
                  <a:pt x="77333" y="38643"/>
                </a:cubicBezTo>
                <a:lnTo>
                  <a:pt x="77333" y="38643"/>
                </a:lnTo>
                <a:cubicBezTo>
                  <a:pt x="77333" y="38643"/>
                  <a:pt x="77333" y="38643"/>
                  <a:pt x="77333" y="38643"/>
                </a:cubicBezTo>
                <a:lnTo>
                  <a:pt x="77333" y="38643"/>
                </a:lnTo>
                <a:lnTo>
                  <a:pt x="77333" y="17500"/>
                </a:lnTo>
                <a:cubicBezTo>
                  <a:pt x="77111" y="12738"/>
                  <a:pt x="75000" y="9405"/>
                  <a:pt x="71000" y="7500"/>
                </a:cubicBezTo>
                <a:lnTo>
                  <a:pt x="71000" y="7500"/>
                </a:lnTo>
                <a:lnTo>
                  <a:pt x="54133" y="786"/>
                </a:lnTo>
                <a:cubicBezTo>
                  <a:pt x="51778" y="-262"/>
                  <a:pt x="49444" y="-262"/>
                  <a:pt x="47133" y="786"/>
                </a:cubicBezTo>
                <a:lnTo>
                  <a:pt x="47133" y="786"/>
                </a:lnTo>
                <a:lnTo>
                  <a:pt x="30267" y="7500"/>
                </a:lnTo>
                <a:cubicBezTo>
                  <a:pt x="26267" y="9405"/>
                  <a:pt x="24156" y="12738"/>
                  <a:pt x="23933" y="17500"/>
                </a:cubicBezTo>
                <a:lnTo>
                  <a:pt x="23933" y="17500"/>
                </a:lnTo>
                <a:moveTo>
                  <a:pt x="68933" y="39714"/>
                </a:moveTo>
                <a:lnTo>
                  <a:pt x="68933" y="39714"/>
                </a:lnTo>
                <a:lnTo>
                  <a:pt x="54467" y="45571"/>
                </a:lnTo>
                <a:lnTo>
                  <a:pt x="54467" y="28786"/>
                </a:lnTo>
                <a:lnTo>
                  <a:pt x="68933" y="22786"/>
                </a:lnTo>
                <a:lnTo>
                  <a:pt x="68933" y="39714"/>
                </a:lnTo>
                <a:moveTo>
                  <a:pt x="27267" y="47286"/>
                </a:moveTo>
                <a:lnTo>
                  <a:pt x="27267" y="47286"/>
                </a:lnTo>
                <a:lnTo>
                  <a:pt x="40933" y="52929"/>
                </a:lnTo>
                <a:lnTo>
                  <a:pt x="26733" y="58786"/>
                </a:lnTo>
                <a:lnTo>
                  <a:pt x="12467" y="52929"/>
                </a:lnTo>
                <a:lnTo>
                  <a:pt x="26200" y="47286"/>
                </a:lnTo>
                <a:cubicBezTo>
                  <a:pt x="26556" y="47143"/>
                  <a:pt x="26911" y="47143"/>
                  <a:pt x="27267" y="47286"/>
                </a:cubicBezTo>
                <a:lnTo>
                  <a:pt x="27267" y="47286"/>
                </a:lnTo>
                <a:moveTo>
                  <a:pt x="30600" y="85714"/>
                </a:moveTo>
                <a:lnTo>
                  <a:pt x="30600" y="85714"/>
                </a:lnTo>
                <a:lnTo>
                  <a:pt x="30600" y="66857"/>
                </a:lnTo>
                <a:lnTo>
                  <a:pt x="45000" y="60857"/>
                </a:lnTo>
                <a:lnTo>
                  <a:pt x="45000" y="78929"/>
                </a:lnTo>
                <a:lnTo>
                  <a:pt x="30600" y="85714"/>
                </a:lnTo>
                <a:moveTo>
                  <a:pt x="74000" y="47286"/>
                </a:moveTo>
                <a:lnTo>
                  <a:pt x="74000" y="47286"/>
                </a:lnTo>
                <a:cubicBezTo>
                  <a:pt x="74356" y="47143"/>
                  <a:pt x="74711" y="47143"/>
                  <a:pt x="75067" y="47286"/>
                </a:cubicBezTo>
                <a:lnTo>
                  <a:pt x="75067" y="47286"/>
                </a:lnTo>
                <a:lnTo>
                  <a:pt x="88800" y="52929"/>
                </a:lnTo>
                <a:lnTo>
                  <a:pt x="74533" y="58786"/>
                </a:lnTo>
                <a:lnTo>
                  <a:pt x="60267" y="52929"/>
                </a:lnTo>
                <a:lnTo>
                  <a:pt x="74000" y="47286"/>
                </a:lnTo>
                <a:moveTo>
                  <a:pt x="91933" y="79286"/>
                </a:moveTo>
                <a:lnTo>
                  <a:pt x="91933" y="79286"/>
                </a:lnTo>
                <a:lnTo>
                  <a:pt x="78400" y="85714"/>
                </a:lnTo>
                <a:lnTo>
                  <a:pt x="78400" y="66857"/>
                </a:lnTo>
                <a:lnTo>
                  <a:pt x="92800" y="60857"/>
                </a:lnTo>
                <a:lnTo>
                  <a:pt x="92800" y="78000"/>
                </a:lnTo>
                <a:cubicBezTo>
                  <a:pt x="92800" y="78619"/>
                  <a:pt x="92511" y="79048"/>
                  <a:pt x="91933" y="79286"/>
                </a:cubicBezTo>
                <a:lnTo>
                  <a:pt x="91933" y="79286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51652-5"/>
          <p:cNvSpPr txBox="1"/>
          <p:nvPr/>
        </p:nvSpPr>
        <p:spPr>
          <a:xfrm>
            <a:off x="2701379" y="1051545"/>
            <a:ext cx="3741241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450">
                <a:solidFill>
                  <a:srgbClr val="7A6A5A"/>
                </a:solidFill>
                <a:latin typeface="SimSun"/>
                <a:ea typeface="SimSun"/>
                <a:cs typeface="SimSun"/>
              </a:rPr>
              <a:t>✦ 九年级数学 · 第二十五章 ✦</a:t>
            </a:r>
            <a:endParaRPr/>
          </a:p>
        </p:txBody>
      </p:sp>
      <p:sp>
        <p:nvSpPr>
          <p:cNvPr id="22" name="el-1785639251652-6"/>
          <p:cNvSpPr txBox="1"/>
          <p:nvPr/>
        </p:nvSpPr>
        <p:spPr>
          <a:xfrm>
            <a:off x="3657600" y="1625426"/>
            <a:ext cx="1828800" cy="4714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B8860B">
                <a:alpha val="12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3260" spc="338">
                <a:solidFill>
                  <a:srgbClr val="B8860B"/>
                </a:solidFill>
                <a:latin typeface="SimSun"/>
                <a:ea typeface="SimSun"/>
                <a:cs typeface="SimSun"/>
              </a:rPr>
              <a:t>概率初步</a:t>
            </a:r>
            <a:endParaRPr/>
          </a:p>
        </p:txBody>
      </p:sp>
      <p:sp>
        <p:nvSpPr>
          <p:cNvPr id="23" name="el-1785639251653-10"/>
          <p:cNvSpPr txBox="1"/>
          <p:nvPr/>
        </p:nvSpPr>
        <p:spPr>
          <a:xfrm>
            <a:off x="2407444" y="2173560"/>
            <a:ext cx="4329113" cy="315739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B8860B">
                <a:alpha val="1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910" spc="563">
                <a:solidFill>
                  <a:srgbClr val="6A5A4A"/>
                </a:solidFill>
                <a:latin typeface="SimSun"/>
                <a:ea typeface="SimSun"/>
                <a:cs typeface="SimSun"/>
              </a:rPr>
              <a:t>——从占卜问卦到科学的预见</a:t>
            </a:r>
            <a:endParaRPr/>
          </a:p>
        </p:txBody>
      </p:sp>
      <p:sp>
        <p:nvSpPr>
          <p:cNvPr id="24" name="el-1785639251652-7"/>
          <p:cNvSpPr txBox="1"/>
          <p:nvPr/>
        </p:nvSpPr>
        <p:spPr>
          <a:xfrm>
            <a:off x="3550444" y="2810768"/>
            <a:ext cx="2043113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用传统文化理解数学之美</a:t>
            </a:r>
            <a:endParaRPr/>
          </a:p>
        </p:txBody>
      </p:sp>
      <p:sp>
        <p:nvSpPr>
          <p:cNvPr id="25" name="el-1785639251655-17"/>
          <p:cNvSpPr txBox="1"/>
          <p:nvPr/>
        </p:nvSpPr>
        <p:spPr>
          <a:xfrm>
            <a:off x="2604939" y="3282256"/>
            <a:ext cx="1224111" cy="2762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563">
                <a:solidFill>
                  <a:srgbClr val="8A7A6A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⚊ ⚋ ⚊</a:t>
            </a:r>
            <a:endParaRPr/>
          </a:p>
        </p:txBody>
      </p:sp>
      <p:sp>
        <p:nvSpPr>
          <p:cNvPr id="26" name="el-1785639251655-18"/>
          <p:cNvSpPr txBox="1"/>
          <p:nvPr/>
        </p:nvSpPr>
        <p:spPr>
          <a:xfrm>
            <a:off x="5314950" y="3282256"/>
            <a:ext cx="1224111" cy="2762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563">
                <a:solidFill>
                  <a:srgbClr val="8A7A6A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⚊ ⚊ ⚋</a:t>
            </a:r>
            <a:endParaRPr/>
          </a:p>
        </p:txBody>
      </p:sp>
      <p:sp>
        <p:nvSpPr>
          <p:cNvPr id="27" name="el-1785639251653-11"/>
          <p:cNvSpPr txBox="1"/>
          <p:nvPr/>
        </p:nvSpPr>
        <p:spPr>
          <a:xfrm>
            <a:off x="2755702" y="3877568"/>
            <a:ext cx="9971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208955">
              <a:lnSpc>
                <a:spcPct val="100000"/>
              </a:lnSpc>
            </a:pPr>
            <a:r>
              <a:rPr sz="1010" spc="169">
                <a:solidFill>
                  <a:srgbClr val="4A3F32"/>
                </a:solidFill>
                <a:latin typeface="Microsoft YaHei"/>
                <a:ea typeface="Microsoft YaHei"/>
                <a:cs typeface="Microsoft YaHei"/>
              </a:rPr>
              <a:t>随机思想</a:t>
            </a:r>
            <a:endParaRPr/>
          </a:p>
        </p:txBody>
      </p:sp>
      <p:sp>
        <p:nvSpPr>
          <p:cNvPr id="28" name="el-1785639251654-13"/>
          <p:cNvSpPr txBox="1"/>
          <p:nvPr/>
        </p:nvSpPr>
        <p:spPr>
          <a:xfrm>
            <a:off x="4081463" y="3877568"/>
            <a:ext cx="9810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92881">
              <a:lnSpc>
                <a:spcPct val="100000"/>
              </a:lnSpc>
            </a:pPr>
            <a:r>
              <a:rPr sz="1010" spc="169">
                <a:solidFill>
                  <a:srgbClr val="4A3F32"/>
                </a:solidFill>
                <a:latin typeface="Microsoft YaHei"/>
                <a:ea typeface="Microsoft YaHei"/>
                <a:cs typeface="Microsoft YaHei"/>
              </a:rPr>
              <a:t>概率统计</a:t>
            </a:r>
            <a:endParaRPr/>
          </a:p>
        </p:txBody>
      </p:sp>
      <p:sp>
        <p:nvSpPr>
          <p:cNvPr id="29" name="el-1785639251654-15"/>
          <p:cNvSpPr txBox="1"/>
          <p:nvPr/>
        </p:nvSpPr>
        <p:spPr>
          <a:xfrm>
            <a:off x="5391150" y="3877568"/>
            <a:ext cx="9971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208955">
              <a:lnSpc>
                <a:spcPct val="100000"/>
              </a:lnSpc>
            </a:pPr>
            <a:r>
              <a:rPr sz="1010" spc="169">
                <a:solidFill>
                  <a:srgbClr val="4A3F32"/>
                </a:solidFill>
                <a:latin typeface="Microsoft YaHei"/>
                <a:ea typeface="Microsoft YaHei"/>
                <a:cs typeface="Microsoft YaHei"/>
              </a:rPr>
              <a:t>科学预见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49109-1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48955-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C2C2C">
              <a:alpha val="5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48969-8"/>
          <p:cNvSpPr/>
          <p:nvPr/>
        </p:nvSpPr>
        <p:spPr>
          <a:xfrm rot="-900000">
            <a:off x="755962" y="1165542"/>
            <a:ext cx="237530" cy="2690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760" y="1107"/>
                </a:moveTo>
                <a:lnTo>
                  <a:pt x="44760" y="1107"/>
                </a:lnTo>
                <a:cubicBezTo>
                  <a:pt x="48173" y="-369"/>
                  <a:pt x="51587" y="-369"/>
                  <a:pt x="55000" y="1107"/>
                </a:cubicBezTo>
                <a:lnTo>
                  <a:pt x="55000" y="1107"/>
                </a:lnTo>
                <a:lnTo>
                  <a:pt x="93960" y="20179"/>
                </a:lnTo>
                <a:cubicBezTo>
                  <a:pt x="95160" y="20845"/>
                  <a:pt x="95827" y="21774"/>
                  <a:pt x="95960" y="22964"/>
                </a:cubicBezTo>
                <a:lnTo>
                  <a:pt x="95960" y="22964"/>
                </a:lnTo>
                <a:cubicBezTo>
                  <a:pt x="95827" y="24155"/>
                  <a:pt x="95160" y="25083"/>
                  <a:pt x="93960" y="25750"/>
                </a:cubicBezTo>
                <a:lnTo>
                  <a:pt x="93960" y="25750"/>
                </a:lnTo>
                <a:lnTo>
                  <a:pt x="51640" y="46429"/>
                </a:lnTo>
                <a:cubicBezTo>
                  <a:pt x="50467" y="46952"/>
                  <a:pt x="49280" y="46952"/>
                  <a:pt x="48080" y="46429"/>
                </a:cubicBezTo>
                <a:lnTo>
                  <a:pt x="48080" y="46429"/>
                </a:lnTo>
                <a:lnTo>
                  <a:pt x="5800" y="25750"/>
                </a:lnTo>
                <a:cubicBezTo>
                  <a:pt x="4600" y="25083"/>
                  <a:pt x="3933" y="24155"/>
                  <a:pt x="3800" y="22964"/>
                </a:cubicBezTo>
                <a:lnTo>
                  <a:pt x="3800" y="22964"/>
                </a:lnTo>
                <a:cubicBezTo>
                  <a:pt x="3933" y="21774"/>
                  <a:pt x="4600" y="20845"/>
                  <a:pt x="5800" y="20179"/>
                </a:cubicBezTo>
                <a:lnTo>
                  <a:pt x="5800" y="20179"/>
                </a:lnTo>
                <a:lnTo>
                  <a:pt x="44760" y="1107"/>
                </a:lnTo>
                <a:moveTo>
                  <a:pt x="5360" y="32893"/>
                </a:moveTo>
                <a:lnTo>
                  <a:pt x="5360" y="32893"/>
                </a:lnTo>
                <a:lnTo>
                  <a:pt x="44520" y="52000"/>
                </a:lnTo>
                <a:cubicBezTo>
                  <a:pt x="45720" y="52643"/>
                  <a:pt x="46320" y="53571"/>
                  <a:pt x="46320" y="54786"/>
                </a:cubicBezTo>
                <a:lnTo>
                  <a:pt x="46320" y="54786"/>
                </a:lnTo>
                <a:lnTo>
                  <a:pt x="46320" y="97714"/>
                </a:lnTo>
                <a:cubicBezTo>
                  <a:pt x="46320" y="98905"/>
                  <a:pt x="45720" y="99833"/>
                  <a:pt x="44520" y="100500"/>
                </a:cubicBezTo>
                <a:lnTo>
                  <a:pt x="44520" y="100500"/>
                </a:lnTo>
                <a:cubicBezTo>
                  <a:pt x="43347" y="101024"/>
                  <a:pt x="42160" y="101024"/>
                  <a:pt x="40960" y="100500"/>
                </a:cubicBezTo>
                <a:lnTo>
                  <a:pt x="40960" y="100500"/>
                </a:lnTo>
                <a:lnTo>
                  <a:pt x="5560" y="83214"/>
                </a:lnTo>
                <a:cubicBezTo>
                  <a:pt x="2013" y="81357"/>
                  <a:pt x="160" y="78571"/>
                  <a:pt x="0" y="74857"/>
                </a:cubicBezTo>
                <a:lnTo>
                  <a:pt x="0" y="74857"/>
                </a:lnTo>
                <a:lnTo>
                  <a:pt x="0" y="35679"/>
                </a:lnTo>
                <a:cubicBezTo>
                  <a:pt x="0" y="34488"/>
                  <a:pt x="600" y="33560"/>
                  <a:pt x="1800" y="32893"/>
                </a:cubicBezTo>
                <a:lnTo>
                  <a:pt x="1800" y="32893"/>
                </a:lnTo>
                <a:cubicBezTo>
                  <a:pt x="2973" y="32369"/>
                  <a:pt x="4160" y="32369"/>
                  <a:pt x="5360" y="32893"/>
                </a:cubicBezTo>
                <a:lnTo>
                  <a:pt x="5360" y="32893"/>
                </a:lnTo>
                <a:moveTo>
                  <a:pt x="94400" y="32893"/>
                </a:moveTo>
                <a:lnTo>
                  <a:pt x="94400" y="32893"/>
                </a:lnTo>
                <a:cubicBezTo>
                  <a:pt x="95600" y="32369"/>
                  <a:pt x="96787" y="32369"/>
                  <a:pt x="97960" y="32893"/>
                </a:cubicBezTo>
                <a:lnTo>
                  <a:pt x="97960" y="32893"/>
                </a:lnTo>
                <a:cubicBezTo>
                  <a:pt x="99160" y="33560"/>
                  <a:pt x="99760" y="34488"/>
                  <a:pt x="99760" y="35679"/>
                </a:cubicBezTo>
                <a:lnTo>
                  <a:pt x="99760" y="35679"/>
                </a:lnTo>
                <a:lnTo>
                  <a:pt x="99760" y="74857"/>
                </a:lnTo>
                <a:cubicBezTo>
                  <a:pt x="99600" y="78571"/>
                  <a:pt x="97747" y="81357"/>
                  <a:pt x="94200" y="83214"/>
                </a:cubicBezTo>
                <a:lnTo>
                  <a:pt x="94200" y="83214"/>
                </a:lnTo>
                <a:lnTo>
                  <a:pt x="58800" y="100500"/>
                </a:lnTo>
                <a:cubicBezTo>
                  <a:pt x="57600" y="101024"/>
                  <a:pt x="56400" y="101024"/>
                  <a:pt x="55200" y="100500"/>
                </a:cubicBezTo>
                <a:lnTo>
                  <a:pt x="55200" y="100500"/>
                </a:lnTo>
                <a:cubicBezTo>
                  <a:pt x="54027" y="99833"/>
                  <a:pt x="53440" y="98905"/>
                  <a:pt x="53440" y="97714"/>
                </a:cubicBezTo>
                <a:lnTo>
                  <a:pt x="53440" y="97714"/>
                </a:lnTo>
                <a:lnTo>
                  <a:pt x="53440" y="54786"/>
                </a:lnTo>
                <a:cubicBezTo>
                  <a:pt x="53440" y="53571"/>
                  <a:pt x="54027" y="52643"/>
                  <a:pt x="55200" y="52000"/>
                </a:cubicBezTo>
                <a:lnTo>
                  <a:pt x="55200" y="52000"/>
                </a:lnTo>
                <a:lnTo>
                  <a:pt x="94400" y="32893"/>
                </a:lnTo>
              </a:path>
            </a:pathLst>
          </a:custGeom>
          <a:solidFill>
            <a:srgbClr val="B8860B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48970-9"/>
          <p:cNvSpPr/>
          <p:nvPr/>
        </p:nvSpPr>
        <p:spPr>
          <a:xfrm rot="1199999">
            <a:off x="8118296" y="3723851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276" y="15345"/>
                </a:moveTo>
                <a:lnTo>
                  <a:pt x="98276" y="15345"/>
                </a:lnTo>
                <a:cubicBezTo>
                  <a:pt x="98138" y="18816"/>
                  <a:pt x="95701" y="21897"/>
                  <a:pt x="90966" y="24586"/>
                </a:cubicBezTo>
                <a:lnTo>
                  <a:pt x="90966" y="24586"/>
                </a:lnTo>
                <a:cubicBezTo>
                  <a:pt x="85080" y="27782"/>
                  <a:pt x="77218" y="29759"/>
                  <a:pt x="67379" y="30517"/>
                </a:cubicBezTo>
                <a:lnTo>
                  <a:pt x="67379" y="30517"/>
                </a:lnTo>
                <a:cubicBezTo>
                  <a:pt x="66736" y="30126"/>
                  <a:pt x="66034" y="29805"/>
                  <a:pt x="65276" y="29552"/>
                </a:cubicBezTo>
                <a:lnTo>
                  <a:pt x="65276" y="29552"/>
                </a:lnTo>
                <a:cubicBezTo>
                  <a:pt x="57460" y="26356"/>
                  <a:pt x="47989" y="24701"/>
                  <a:pt x="36862" y="24586"/>
                </a:cubicBezTo>
                <a:lnTo>
                  <a:pt x="36862" y="24586"/>
                </a:lnTo>
                <a:cubicBezTo>
                  <a:pt x="35322" y="24586"/>
                  <a:pt x="33782" y="24644"/>
                  <a:pt x="32241" y="24759"/>
                </a:cubicBezTo>
                <a:lnTo>
                  <a:pt x="32241" y="24759"/>
                </a:lnTo>
                <a:lnTo>
                  <a:pt x="31862" y="24586"/>
                </a:lnTo>
                <a:cubicBezTo>
                  <a:pt x="27126" y="21897"/>
                  <a:pt x="24701" y="18816"/>
                  <a:pt x="24586" y="15345"/>
                </a:cubicBezTo>
                <a:lnTo>
                  <a:pt x="24586" y="15345"/>
                </a:lnTo>
                <a:cubicBezTo>
                  <a:pt x="24839" y="11000"/>
                  <a:pt x="28414" y="7356"/>
                  <a:pt x="35310" y="4414"/>
                </a:cubicBezTo>
                <a:lnTo>
                  <a:pt x="35310" y="4414"/>
                </a:lnTo>
                <a:cubicBezTo>
                  <a:pt x="42230" y="1609"/>
                  <a:pt x="50931" y="138"/>
                  <a:pt x="61414" y="0"/>
                </a:cubicBezTo>
                <a:lnTo>
                  <a:pt x="61414" y="0"/>
                </a:lnTo>
                <a:cubicBezTo>
                  <a:pt x="71920" y="138"/>
                  <a:pt x="80621" y="1609"/>
                  <a:pt x="87517" y="4414"/>
                </a:cubicBezTo>
                <a:lnTo>
                  <a:pt x="87517" y="4414"/>
                </a:lnTo>
                <a:cubicBezTo>
                  <a:pt x="94437" y="7356"/>
                  <a:pt x="98023" y="11000"/>
                  <a:pt x="98276" y="15345"/>
                </a:cubicBezTo>
                <a:lnTo>
                  <a:pt x="98276" y="15345"/>
                </a:lnTo>
                <a:moveTo>
                  <a:pt x="30897" y="30897"/>
                </a:moveTo>
                <a:lnTo>
                  <a:pt x="30897" y="30897"/>
                </a:lnTo>
                <a:cubicBezTo>
                  <a:pt x="32828" y="30782"/>
                  <a:pt x="34816" y="30724"/>
                  <a:pt x="36862" y="30724"/>
                </a:cubicBezTo>
                <a:lnTo>
                  <a:pt x="36862" y="30724"/>
                </a:lnTo>
                <a:cubicBezTo>
                  <a:pt x="42862" y="30724"/>
                  <a:pt x="48356" y="31299"/>
                  <a:pt x="53345" y="32448"/>
                </a:cubicBezTo>
                <a:lnTo>
                  <a:pt x="53345" y="32448"/>
                </a:lnTo>
                <a:cubicBezTo>
                  <a:pt x="58471" y="33460"/>
                  <a:pt x="62759" y="34862"/>
                  <a:pt x="66207" y="36655"/>
                </a:cubicBezTo>
                <a:lnTo>
                  <a:pt x="66207" y="36655"/>
                </a:lnTo>
                <a:cubicBezTo>
                  <a:pt x="71080" y="39345"/>
                  <a:pt x="73586" y="42483"/>
                  <a:pt x="73724" y="46069"/>
                </a:cubicBezTo>
                <a:lnTo>
                  <a:pt x="73724" y="46069"/>
                </a:lnTo>
                <a:cubicBezTo>
                  <a:pt x="73724" y="46828"/>
                  <a:pt x="73586" y="47598"/>
                  <a:pt x="73310" y="48379"/>
                </a:cubicBezTo>
                <a:lnTo>
                  <a:pt x="73310" y="48379"/>
                </a:lnTo>
                <a:cubicBezTo>
                  <a:pt x="72299" y="50931"/>
                  <a:pt x="70069" y="53172"/>
                  <a:pt x="66621" y="55103"/>
                </a:cubicBezTo>
                <a:lnTo>
                  <a:pt x="66621" y="55103"/>
                </a:lnTo>
                <a:cubicBezTo>
                  <a:pt x="66621" y="55103"/>
                  <a:pt x="66621" y="55103"/>
                  <a:pt x="66621" y="55103"/>
                </a:cubicBezTo>
                <a:lnTo>
                  <a:pt x="66621" y="55103"/>
                </a:lnTo>
                <a:cubicBezTo>
                  <a:pt x="66621" y="55103"/>
                  <a:pt x="66621" y="55103"/>
                  <a:pt x="66621" y="55103"/>
                </a:cubicBezTo>
                <a:lnTo>
                  <a:pt x="66621" y="55103"/>
                </a:lnTo>
                <a:cubicBezTo>
                  <a:pt x="66621" y="55103"/>
                  <a:pt x="66621" y="55103"/>
                  <a:pt x="66621" y="55103"/>
                </a:cubicBezTo>
                <a:lnTo>
                  <a:pt x="66621" y="55103"/>
                </a:lnTo>
                <a:cubicBezTo>
                  <a:pt x="66621" y="55103"/>
                  <a:pt x="66621" y="55103"/>
                  <a:pt x="66621" y="55103"/>
                </a:cubicBezTo>
                <a:lnTo>
                  <a:pt x="66621" y="55103"/>
                </a:lnTo>
                <a:lnTo>
                  <a:pt x="66621" y="55103"/>
                </a:lnTo>
                <a:lnTo>
                  <a:pt x="66621" y="55103"/>
                </a:lnTo>
                <a:cubicBezTo>
                  <a:pt x="66483" y="55218"/>
                  <a:pt x="66414" y="55276"/>
                  <a:pt x="66414" y="55276"/>
                </a:cubicBezTo>
                <a:lnTo>
                  <a:pt x="66414" y="55276"/>
                </a:lnTo>
                <a:cubicBezTo>
                  <a:pt x="66414" y="55276"/>
                  <a:pt x="66414" y="55276"/>
                  <a:pt x="66414" y="55276"/>
                </a:cubicBezTo>
                <a:lnTo>
                  <a:pt x="66414" y="55276"/>
                </a:lnTo>
                <a:cubicBezTo>
                  <a:pt x="62966" y="57207"/>
                  <a:pt x="58678" y="58678"/>
                  <a:pt x="53552" y="59690"/>
                </a:cubicBezTo>
                <a:lnTo>
                  <a:pt x="53552" y="59690"/>
                </a:lnTo>
                <a:cubicBezTo>
                  <a:pt x="48563" y="60839"/>
                  <a:pt x="43000" y="61414"/>
                  <a:pt x="36862" y="61414"/>
                </a:cubicBezTo>
                <a:lnTo>
                  <a:pt x="36862" y="61414"/>
                </a:lnTo>
                <a:cubicBezTo>
                  <a:pt x="25092" y="61299"/>
                  <a:pt x="15621" y="59448"/>
                  <a:pt x="8448" y="55862"/>
                </a:cubicBezTo>
                <a:lnTo>
                  <a:pt x="8448" y="55862"/>
                </a:lnTo>
                <a:cubicBezTo>
                  <a:pt x="8057" y="55609"/>
                  <a:pt x="7678" y="55414"/>
                  <a:pt x="7310" y="55276"/>
                </a:cubicBezTo>
                <a:lnTo>
                  <a:pt x="7310" y="55276"/>
                </a:lnTo>
                <a:cubicBezTo>
                  <a:pt x="2575" y="52586"/>
                  <a:pt x="138" y="49517"/>
                  <a:pt x="0" y="46069"/>
                </a:cubicBezTo>
                <a:lnTo>
                  <a:pt x="0" y="46069"/>
                </a:lnTo>
                <a:cubicBezTo>
                  <a:pt x="138" y="42621"/>
                  <a:pt x="2437" y="39609"/>
                  <a:pt x="6897" y="37034"/>
                </a:cubicBezTo>
                <a:lnTo>
                  <a:pt x="6897" y="37034"/>
                </a:lnTo>
                <a:cubicBezTo>
                  <a:pt x="11379" y="34483"/>
                  <a:pt x="17276" y="32690"/>
                  <a:pt x="24586" y="31655"/>
                </a:cubicBezTo>
                <a:lnTo>
                  <a:pt x="24586" y="31655"/>
                </a:lnTo>
                <a:cubicBezTo>
                  <a:pt x="26632" y="31287"/>
                  <a:pt x="28736" y="31034"/>
                  <a:pt x="30897" y="30897"/>
                </a:cubicBezTo>
                <a:lnTo>
                  <a:pt x="30897" y="30897"/>
                </a:lnTo>
                <a:moveTo>
                  <a:pt x="79862" y="46069"/>
                </a:moveTo>
                <a:lnTo>
                  <a:pt x="79862" y="46069"/>
                </a:lnTo>
                <a:cubicBezTo>
                  <a:pt x="79586" y="41839"/>
                  <a:pt x="78046" y="38448"/>
                  <a:pt x="75241" y="35897"/>
                </a:cubicBezTo>
                <a:lnTo>
                  <a:pt x="75241" y="35897"/>
                </a:lnTo>
                <a:cubicBezTo>
                  <a:pt x="80736" y="35000"/>
                  <a:pt x="85598" y="33655"/>
                  <a:pt x="89828" y="31862"/>
                </a:cubicBezTo>
                <a:lnTo>
                  <a:pt x="89828" y="31862"/>
                </a:lnTo>
                <a:cubicBezTo>
                  <a:pt x="93023" y="30575"/>
                  <a:pt x="95839" y="28977"/>
                  <a:pt x="98276" y="27069"/>
                </a:cubicBezTo>
                <a:lnTo>
                  <a:pt x="98276" y="27069"/>
                </a:lnTo>
                <a:lnTo>
                  <a:pt x="98276" y="33793"/>
                </a:lnTo>
                <a:cubicBezTo>
                  <a:pt x="98138" y="37632"/>
                  <a:pt x="95322" y="40897"/>
                  <a:pt x="89828" y="43586"/>
                </a:cubicBezTo>
                <a:lnTo>
                  <a:pt x="89828" y="43586"/>
                </a:lnTo>
                <a:cubicBezTo>
                  <a:pt x="87023" y="44989"/>
                  <a:pt x="83701" y="46138"/>
                  <a:pt x="79862" y="47034"/>
                </a:cubicBezTo>
                <a:lnTo>
                  <a:pt x="79862" y="47034"/>
                </a:lnTo>
                <a:cubicBezTo>
                  <a:pt x="79862" y="47034"/>
                  <a:pt x="79862" y="47034"/>
                  <a:pt x="79862" y="47034"/>
                </a:cubicBezTo>
                <a:lnTo>
                  <a:pt x="79862" y="47034"/>
                </a:lnTo>
                <a:cubicBezTo>
                  <a:pt x="79862" y="46782"/>
                  <a:pt x="79862" y="46460"/>
                  <a:pt x="79862" y="46069"/>
                </a:cubicBezTo>
                <a:lnTo>
                  <a:pt x="79862" y="46069"/>
                </a:lnTo>
                <a:moveTo>
                  <a:pt x="73724" y="64483"/>
                </a:moveTo>
                <a:lnTo>
                  <a:pt x="73724" y="64483"/>
                </a:lnTo>
                <a:cubicBezTo>
                  <a:pt x="73586" y="67954"/>
                  <a:pt x="71149" y="71034"/>
                  <a:pt x="66414" y="73724"/>
                </a:cubicBezTo>
                <a:lnTo>
                  <a:pt x="66414" y="73724"/>
                </a:lnTo>
                <a:cubicBezTo>
                  <a:pt x="66161" y="73839"/>
                  <a:pt x="65908" y="73966"/>
                  <a:pt x="65655" y="74103"/>
                </a:cubicBezTo>
                <a:lnTo>
                  <a:pt x="65655" y="74103"/>
                </a:lnTo>
                <a:cubicBezTo>
                  <a:pt x="65517" y="74103"/>
                  <a:pt x="65391" y="74161"/>
                  <a:pt x="65276" y="74276"/>
                </a:cubicBezTo>
                <a:lnTo>
                  <a:pt x="65276" y="74276"/>
                </a:lnTo>
                <a:cubicBezTo>
                  <a:pt x="58103" y="77862"/>
                  <a:pt x="48632" y="79724"/>
                  <a:pt x="36862" y="79862"/>
                </a:cubicBezTo>
                <a:lnTo>
                  <a:pt x="36862" y="79862"/>
                </a:lnTo>
                <a:cubicBezTo>
                  <a:pt x="30724" y="79862"/>
                  <a:pt x="25149" y="79287"/>
                  <a:pt x="20138" y="78138"/>
                </a:cubicBezTo>
                <a:lnTo>
                  <a:pt x="20138" y="78138"/>
                </a:lnTo>
                <a:cubicBezTo>
                  <a:pt x="15034" y="77103"/>
                  <a:pt x="10759" y="75632"/>
                  <a:pt x="7310" y="73724"/>
                </a:cubicBezTo>
                <a:lnTo>
                  <a:pt x="7310" y="73724"/>
                </a:lnTo>
                <a:cubicBezTo>
                  <a:pt x="2575" y="71034"/>
                  <a:pt x="138" y="67954"/>
                  <a:pt x="0" y="64483"/>
                </a:cubicBezTo>
                <a:lnTo>
                  <a:pt x="0" y="64483"/>
                </a:lnTo>
                <a:lnTo>
                  <a:pt x="0" y="57759"/>
                </a:lnTo>
                <a:cubicBezTo>
                  <a:pt x="2437" y="59690"/>
                  <a:pt x="5253" y="61299"/>
                  <a:pt x="8448" y="62586"/>
                </a:cubicBezTo>
                <a:lnTo>
                  <a:pt x="8448" y="62586"/>
                </a:lnTo>
                <a:cubicBezTo>
                  <a:pt x="16241" y="65782"/>
                  <a:pt x="25713" y="67437"/>
                  <a:pt x="36862" y="67552"/>
                </a:cubicBezTo>
                <a:lnTo>
                  <a:pt x="36862" y="67552"/>
                </a:lnTo>
                <a:cubicBezTo>
                  <a:pt x="47989" y="67437"/>
                  <a:pt x="57460" y="65782"/>
                  <a:pt x="65276" y="62586"/>
                </a:cubicBezTo>
                <a:lnTo>
                  <a:pt x="65276" y="62586"/>
                </a:lnTo>
                <a:cubicBezTo>
                  <a:pt x="66793" y="61943"/>
                  <a:pt x="68264" y="61230"/>
                  <a:pt x="69690" y="60448"/>
                </a:cubicBezTo>
                <a:lnTo>
                  <a:pt x="69690" y="60448"/>
                </a:lnTo>
                <a:cubicBezTo>
                  <a:pt x="70839" y="59828"/>
                  <a:pt x="71920" y="59126"/>
                  <a:pt x="72931" y="58345"/>
                </a:cubicBezTo>
                <a:lnTo>
                  <a:pt x="72931" y="58345"/>
                </a:lnTo>
                <a:cubicBezTo>
                  <a:pt x="73069" y="58230"/>
                  <a:pt x="73264" y="58103"/>
                  <a:pt x="73517" y="57966"/>
                </a:cubicBezTo>
                <a:lnTo>
                  <a:pt x="73517" y="57966"/>
                </a:lnTo>
                <a:cubicBezTo>
                  <a:pt x="73517" y="57828"/>
                  <a:pt x="73586" y="57759"/>
                  <a:pt x="73724" y="57759"/>
                </a:cubicBezTo>
                <a:lnTo>
                  <a:pt x="73724" y="57759"/>
                </a:lnTo>
                <a:lnTo>
                  <a:pt x="73724" y="58345"/>
                </a:lnTo>
                <a:lnTo>
                  <a:pt x="73724" y="59517"/>
                </a:lnTo>
                <a:lnTo>
                  <a:pt x="73724" y="64483"/>
                </a:lnTo>
                <a:moveTo>
                  <a:pt x="79862" y="64483"/>
                </a:moveTo>
                <a:lnTo>
                  <a:pt x="79862" y="64483"/>
                </a:lnTo>
                <a:lnTo>
                  <a:pt x="79862" y="58345"/>
                </a:lnTo>
                <a:lnTo>
                  <a:pt x="79862" y="53345"/>
                </a:lnTo>
                <a:cubicBezTo>
                  <a:pt x="83563" y="52586"/>
                  <a:pt x="86885" y="51563"/>
                  <a:pt x="89828" y="50276"/>
                </a:cubicBezTo>
                <a:lnTo>
                  <a:pt x="89828" y="50276"/>
                </a:lnTo>
                <a:cubicBezTo>
                  <a:pt x="93023" y="49011"/>
                  <a:pt x="95839" y="47414"/>
                  <a:pt x="98276" y="45483"/>
                </a:cubicBezTo>
                <a:lnTo>
                  <a:pt x="98276" y="45483"/>
                </a:lnTo>
                <a:lnTo>
                  <a:pt x="98276" y="52207"/>
                </a:lnTo>
                <a:cubicBezTo>
                  <a:pt x="98276" y="54253"/>
                  <a:pt x="97322" y="56241"/>
                  <a:pt x="95414" y="58172"/>
                </a:cubicBezTo>
                <a:lnTo>
                  <a:pt x="95414" y="58172"/>
                </a:lnTo>
                <a:cubicBezTo>
                  <a:pt x="92080" y="61368"/>
                  <a:pt x="86897" y="63793"/>
                  <a:pt x="79862" y="65448"/>
                </a:cubicBezTo>
                <a:lnTo>
                  <a:pt x="79862" y="65448"/>
                </a:lnTo>
                <a:cubicBezTo>
                  <a:pt x="79862" y="65195"/>
                  <a:pt x="79862" y="64874"/>
                  <a:pt x="79862" y="64483"/>
                </a:cubicBezTo>
                <a:lnTo>
                  <a:pt x="79862" y="64483"/>
                </a:lnTo>
                <a:moveTo>
                  <a:pt x="36862" y="86000"/>
                </a:moveTo>
                <a:lnTo>
                  <a:pt x="36862" y="86000"/>
                </a:lnTo>
                <a:cubicBezTo>
                  <a:pt x="47989" y="85862"/>
                  <a:pt x="57460" y="84195"/>
                  <a:pt x="65276" y="81000"/>
                </a:cubicBezTo>
                <a:lnTo>
                  <a:pt x="65276" y="81000"/>
                </a:lnTo>
                <a:cubicBezTo>
                  <a:pt x="68471" y="79713"/>
                  <a:pt x="71287" y="78115"/>
                  <a:pt x="73724" y="76207"/>
                </a:cubicBezTo>
                <a:lnTo>
                  <a:pt x="73724" y="76207"/>
                </a:lnTo>
                <a:lnTo>
                  <a:pt x="73724" y="82931"/>
                </a:lnTo>
                <a:cubicBezTo>
                  <a:pt x="73448" y="87276"/>
                  <a:pt x="69862" y="90920"/>
                  <a:pt x="62966" y="93862"/>
                </a:cubicBezTo>
                <a:lnTo>
                  <a:pt x="62966" y="93862"/>
                </a:lnTo>
                <a:cubicBezTo>
                  <a:pt x="56046" y="96667"/>
                  <a:pt x="47345" y="98138"/>
                  <a:pt x="36862" y="98276"/>
                </a:cubicBezTo>
                <a:lnTo>
                  <a:pt x="36862" y="98276"/>
                </a:lnTo>
                <a:cubicBezTo>
                  <a:pt x="26356" y="98138"/>
                  <a:pt x="17655" y="96667"/>
                  <a:pt x="10759" y="93862"/>
                </a:cubicBezTo>
                <a:lnTo>
                  <a:pt x="10759" y="93862"/>
                </a:lnTo>
                <a:cubicBezTo>
                  <a:pt x="3839" y="90920"/>
                  <a:pt x="253" y="87276"/>
                  <a:pt x="0" y="82931"/>
                </a:cubicBezTo>
                <a:lnTo>
                  <a:pt x="0" y="82931"/>
                </a:lnTo>
                <a:lnTo>
                  <a:pt x="0" y="76207"/>
                </a:lnTo>
                <a:cubicBezTo>
                  <a:pt x="2437" y="78115"/>
                  <a:pt x="5253" y="79713"/>
                  <a:pt x="8448" y="81000"/>
                </a:cubicBezTo>
                <a:lnTo>
                  <a:pt x="8448" y="81000"/>
                </a:lnTo>
                <a:cubicBezTo>
                  <a:pt x="16241" y="84195"/>
                  <a:pt x="25713" y="85862"/>
                  <a:pt x="36862" y="86000"/>
                </a:cubicBezTo>
                <a:lnTo>
                  <a:pt x="36862" y="86000"/>
                </a:lnTo>
              </a:path>
            </a:pathLst>
          </a:custGeom>
          <a:solidFill>
            <a:srgbClr val="B8860B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48954-2"/>
          <p:cNvSpPr txBox="1"/>
          <p:nvPr/>
        </p:nvSpPr>
        <p:spPr>
          <a:xfrm rot="-480000">
            <a:off x="343198" y="285750"/>
            <a:ext cx="1000125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2920">
                <a:solidFill>
                  <a:srgbClr val="B8860B">
                    <a:alpha val="13000"/>
                  </a:srgbClr>
                </a:solidFill>
                <a:latin typeface="SimSun"/>
                <a:ea typeface="SimSun"/>
                <a:cs typeface="SimSun"/>
              </a:rPr>
              <a:t>⚊⚋⚊</a:t>
            </a:r>
            <a:endParaRPr/>
          </a:p>
        </p:txBody>
      </p:sp>
      <p:sp>
        <p:nvSpPr>
          <p:cNvPr id="7" name="el-1785639248954-3"/>
          <p:cNvSpPr txBox="1"/>
          <p:nvPr/>
        </p:nvSpPr>
        <p:spPr>
          <a:xfrm rot="720001">
            <a:off x="7800677" y="4486275"/>
            <a:ext cx="1000125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2920">
                <a:solidFill>
                  <a:srgbClr val="B8860B">
                    <a:alpha val="13000"/>
                  </a:srgbClr>
                </a:solidFill>
                <a:latin typeface="SimSun"/>
                <a:ea typeface="SimSun"/>
                <a:cs typeface="SimSun"/>
              </a:rPr>
              <a:t>⚋⚊⚋</a:t>
            </a:r>
            <a:endParaRPr/>
          </a:p>
        </p:txBody>
      </p:sp>
      <p:cxnSp>
        <p:nvCxnSpPr>
          <p:cNvPr id="8" name="el-1785639248954-1"/>
          <p:cNvCxnSpPr/>
          <p:nvPr/>
        </p:nvCxnSpPr>
        <p:spPr>
          <a:xfrm>
            <a:off x="4286250" y="4711303"/>
            <a:ext cx="571500" cy="914"/>
          </a:xfrm>
          <a:prstGeom prst="line">
            <a:avLst/>
          </a:prstGeom>
          <a:ln w="9525" cap="flat">
            <a:solidFill>
              <a:srgbClr val="B8860B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48958-6"/>
          <p:cNvSpPr txBox="1"/>
          <p:nvPr/>
        </p:nvSpPr>
        <p:spPr>
          <a:xfrm>
            <a:off x="4249043" y="1703561"/>
            <a:ext cx="64584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450">
                <a:solidFill>
                  <a:srgbClr val="C4B8A4"/>
                </a:solidFill>
                <a:latin typeface="SimSun"/>
                <a:ea typeface="SimSun"/>
                <a:cs typeface="SimSun"/>
              </a:rPr>
              <a:t>引 子</a:t>
            </a:r>
            <a:endParaRPr/>
          </a:p>
        </p:txBody>
      </p:sp>
      <p:sp>
        <p:nvSpPr>
          <p:cNvPr id="10" name="el-1785639248958-5"/>
          <p:cNvSpPr txBox="1"/>
          <p:nvPr/>
        </p:nvSpPr>
        <p:spPr>
          <a:xfrm>
            <a:off x="2386013" y="2122661"/>
            <a:ext cx="4371975" cy="557213"/>
          </a:xfrm>
          <a:prstGeom prst="rect">
            <a:avLst/>
          </a:prstGeom>
          <a:noFill/>
          <a:ln>
            <a:noFill/>
          </a:ln>
          <a:effectLst>
            <a:outerShdw blurRad="114300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338">
                <a:solidFill>
                  <a:srgbClr val="F5F1EA"/>
                </a:solidFill>
                <a:latin typeface="SimSun"/>
                <a:ea typeface="SimSun"/>
                <a:cs typeface="SimSun"/>
              </a:rPr>
              <a:t> </a:t>
            </a:r>
            <a:r>
              <a:rPr b="1" sz="3370" spc="338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「</a:t>
            </a:r>
            <a:r>
              <a:rPr b="1" sz="900" spc="338">
                <a:solidFill>
                  <a:srgbClr val="F5F1EA"/>
                </a:solidFill>
                <a:latin typeface="SimSun"/>
                <a:ea typeface="SimSun"/>
                <a:cs typeface="SimSun"/>
              </a:rPr>
              <a:t> </a:t>
            </a:r>
            <a:r>
              <a:rPr b="1" sz="3370" spc="338">
                <a:solidFill>
                  <a:srgbClr val="F5F1EA"/>
                </a:solidFill>
                <a:latin typeface="SimSun"/>
                <a:ea typeface="SimSun"/>
                <a:cs typeface="SimSun"/>
              </a:rPr>
              <a:t>天有不测风云</a:t>
            </a:r>
            <a:r>
              <a:rPr b="1" sz="900" spc="338">
                <a:solidFill>
                  <a:srgbClr val="F5F1EA"/>
                </a:solidFill>
                <a:latin typeface="SimSun"/>
                <a:ea typeface="SimSun"/>
                <a:cs typeface="SimSun"/>
              </a:rPr>
              <a:t> </a:t>
            </a:r>
            <a:r>
              <a:rPr b="1" sz="3370" spc="338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」</a:t>
            </a:r>
            <a:r>
              <a:rPr b="1" sz="900" spc="338">
                <a:solidFill>
                  <a:srgbClr val="F5F1EA"/>
                </a:solidFill>
                <a:latin typeface="SimSun"/>
                <a:ea typeface="SimSun"/>
                <a:cs typeface="SimSun"/>
              </a:rPr>
              <a:t> </a:t>
            </a:r>
            <a:endParaRPr/>
          </a:p>
        </p:txBody>
      </p:sp>
      <p:sp>
        <p:nvSpPr>
          <p:cNvPr id="11" name="el-1785639248959-7"/>
          <p:cNvSpPr txBox="1"/>
          <p:nvPr/>
        </p:nvSpPr>
        <p:spPr>
          <a:xfrm>
            <a:off x="2748915" y="2937049"/>
            <a:ext cx="3646170" cy="502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968"/>
              </a:lnSpc>
            </a:pPr>
            <a:r>
              <a:rPr sz="1230" spc="56">
                <a:solidFill>
                  <a:srgbClr val="EBE4D8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古人说“天有不测风云”，生活中充满了不确定性</a:t>
            </a:r>
            <a:endParaRPr/>
          </a:p>
          <a:p>
            <a:pPr algn="ctr">
              <a:lnSpc>
                <a:spcPts val="1968"/>
              </a:lnSpc>
            </a:pPr>
            <a:r>
              <a:rPr sz="1230" spc="56">
                <a:solidFill>
                  <a:srgbClr val="EBE4D8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——如何用数学描述这种不确定性？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51306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5639251308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251308-6"/>
          <p:cNvCxnSpPr/>
          <p:nvPr/>
        </p:nvCxnSpPr>
        <p:spPr>
          <a:xfrm>
            <a:off x="1415728" y="253603"/>
            <a:ext cx="6147197" cy="914"/>
          </a:xfrm>
          <a:prstGeom prst="line">
            <a:avLst/>
          </a:prstGeom>
          <a:ln w="9525" cap="flat">
            <a:solidFill>
              <a:srgbClr val="D6C9B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639251308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9251307-2"/>
          <p:cNvSpPr txBox="1"/>
          <p:nvPr/>
        </p:nvSpPr>
        <p:spPr>
          <a:xfrm rot="900000">
            <a:off x="8415896" y="71437"/>
            <a:ext cx="728104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10000"/>
                  </a:srgbClr>
                </a:solidFill>
                <a:latin typeface="Noto Serif SC"/>
                <a:ea typeface="Noto Serif SC"/>
                <a:cs typeface="Noto Serif SC"/>
              </a:rPr>
              <a:t>☷</a:t>
            </a:r>
            <a:endParaRPr/>
          </a:p>
        </p:txBody>
      </p:sp>
      <p:sp>
        <p:nvSpPr>
          <p:cNvPr id="7" name="el-1785639251307-3"/>
          <p:cNvSpPr txBox="1"/>
          <p:nvPr/>
        </p:nvSpPr>
        <p:spPr>
          <a:xfrm rot="-599999">
            <a:off x="213754" y="4500563"/>
            <a:ext cx="800100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10000"/>
                  </a:srgbClr>
                </a:solidFill>
                <a:latin typeface="Noto Serif SC"/>
                <a:ea typeface="Noto Serif SC"/>
                <a:cs typeface="Noto Serif SC"/>
              </a:rPr>
              <a:t>☰</a:t>
            </a:r>
            <a:endParaRPr/>
          </a:p>
        </p:txBody>
      </p:sp>
      <p:sp>
        <p:nvSpPr>
          <p:cNvPr id="8" name="el-1785639251308-7"/>
          <p:cNvSpPr txBox="1"/>
          <p:nvPr/>
        </p:nvSpPr>
        <p:spPr>
          <a:xfrm>
            <a:off x="400050" y="157163"/>
            <a:ext cx="93709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⚭ 占卜 · 卦象</a:t>
            </a:r>
            <a:endParaRPr/>
          </a:p>
        </p:txBody>
      </p:sp>
      <p:sp>
        <p:nvSpPr>
          <p:cNvPr id="9" name="el-1785639251309-8"/>
          <p:cNvSpPr txBox="1"/>
          <p:nvPr/>
        </p:nvSpPr>
        <p:spPr>
          <a:xfrm>
            <a:off x="7705800" y="167878"/>
            <a:ext cx="109530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8B78"/>
                </a:solidFill>
                <a:latin typeface="Microsoft YaHei"/>
                <a:ea typeface="Microsoft YaHei"/>
                <a:cs typeface="Microsoft YaHei"/>
              </a:rPr>
              <a:t>九年级 · 概率初步</a:t>
            </a:r>
            <a:endParaRPr/>
          </a:p>
        </p:txBody>
      </p:sp>
      <p:sp>
        <p:nvSpPr>
          <p:cNvPr id="10" name="el-1785639251309-9"/>
          <p:cNvSpPr txBox="1"/>
          <p:nvPr/>
        </p:nvSpPr>
        <p:spPr>
          <a:xfrm>
            <a:off x="400050" y="4905970"/>
            <a:ext cx="969169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89884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☰ 卦象 · 随机 · 探索</a:t>
            </a:r>
            <a:endParaRPr/>
          </a:p>
        </p:txBody>
      </p:sp>
      <p:sp>
        <p:nvSpPr>
          <p:cNvPr id="11" name="el-1785639251309-10"/>
          <p:cNvSpPr txBox="1"/>
          <p:nvPr/>
        </p:nvSpPr>
        <p:spPr>
          <a:xfrm>
            <a:off x="8333333" y="4895255"/>
            <a:ext cx="46419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B8AA98"/>
                </a:solidFill>
                <a:latin typeface="Microsoft YaHei"/>
                <a:ea typeface="Microsoft YaHei"/>
                <a:cs typeface="Microsoft YaHei"/>
              </a:rPr>
              <a:t>03 / 16</a:t>
            </a:r>
            <a:endParaRPr/>
          </a:p>
        </p:txBody>
      </p:sp>
      <p:sp>
        <p:nvSpPr>
          <p:cNvPr id="12" name="el-1785639251333-10"/>
          <p:cNvSpPr/>
          <p:nvPr/>
        </p:nvSpPr>
        <p:spPr>
          <a:xfrm>
            <a:off x="4786313" y="131445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51334-11"/>
          <p:cNvSpPr/>
          <p:nvPr/>
        </p:nvSpPr>
        <p:spPr>
          <a:xfrm>
            <a:off x="4786313" y="164306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51334-12"/>
          <p:cNvSpPr/>
          <p:nvPr/>
        </p:nvSpPr>
        <p:spPr>
          <a:xfrm>
            <a:off x="4786313" y="2200275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51334-13"/>
          <p:cNvSpPr/>
          <p:nvPr/>
        </p:nvSpPr>
        <p:spPr>
          <a:xfrm>
            <a:off x="4786313" y="252888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51335-14"/>
          <p:cNvSpPr/>
          <p:nvPr/>
        </p:nvSpPr>
        <p:spPr>
          <a:xfrm>
            <a:off x="4786313" y="308610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51311-13"/>
          <p:cNvSpPr/>
          <p:nvPr/>
        </p:nvSpPr>
        <p:spPr>
          <a:xfrm>
            <a:off x="4786313" y="3414713"/>
            <a:ext cx="3957638" cy="6572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03" y="0"/>
                </a:moveTo>
                <a:lnTo>
                  <a:pt x="98197" y="0"/>
                </a:lnTo>
                <a:lnTo>
                  <a:pt x="98375" y="58"/>
                </a:lnTo>
                <a:lnTo>
                  <a:pt x="98548" y="203"/>
                </a:lnTo>
                <a:lnTo>
                  <a:pt x="98721" y="464"/>
                </a:lnTo>
                <a:lnTo>
                  <a:pt x="98887" y="826"/>
                </a:lnTo>
                <a:lnTo>
                  <a:pt x="99048" y="1290"/>
                </a:lnTo>
                <a:lnTo>
                  <a:pt x="99200" y="1826"/>
                </a:lnTo>
                <a:lnTo>
                  <a:pt x="99341" y="2464"/>
                </a:lnTo>
                <a:lnTo>
                  <a:pt x="99471" y="3188"/>
                </a:lnTo>
                <a:lnTo>
                  <a:pt x="99591" y="3971"/>
                </a:lnTo>
                <a:lnTo>
                  <a:pt x="99697" y="4826"/>
                </a:lnTo>
                <a:lnTo>
                  <a:pt x="99786" y="5739"/>
                </a:lnTo>
                <a:lnTo>
                  <a:pt x="99863" y="6710"/>
                </a:lnTo>
                <a:lnTo>
                  <a:pt x="99923" y="7710"/>
                </a:lnTo>
                <a:lnTo>
                  <a:pt x="99966" y="8754"/>
                </a:lnTo>
                <a:lnTo>
                  <a:pt x="99990" y="9797"/>
                </a:lnTo>
                <a:lnTo>
                  <a:pt x="100000" y="10870"/>
                </a:lnTo>
                <a:lnTo>
                  <a:pt x="100000" y="89130"/>
                </a:lnTo>
                <a:lnTo>
                  <a:pt x="99990" y="90203"/>
                </a:lnTo>
                <a:lnTo>
                  <a:pt x="99966" y="91246"/>
                </a:lnTo>
                <a:lnTo>
                  <a:pt x="99923" y="92290"/>
                </a:lnTo>
                <a:lnTo>
                  <a:pt x="99863" y="93290"/>
                </a:lnTo>
                <a:lnTo>
                  <a:pt x="99786" y="94261"/>
                </a:lnTo>
                <a:lnTo>
                  <a:pt x="99697" y="95174"/>
                </a:lnTo>
                <a:lnTo>
                  <a:pt x="99591" y="96029"/>
                </a:lnTo>
                <a:lnTo>
                  <a:pt x="99471" y="96812"/>
                </a:lnTo>
                <a:lnTo>
                  <a:pt x="99341" y="97536"/>
                </a:lnTo>
                <a:lnTo>
                  <a:pt x="99200" y="98174"/>
                </a:lnTo>
                <a:lnTo>
                  <a:pt x="99048" y="98710"/>
                </a:lnTo>
                <a:lnTo>
                  <a:pt x="98887" y="99174"/>
                </a:lnTo>
                <a:lnTo>
                  <a:pt x="98721" y="99536"/>
                </a:lnTo>
                <a:lnTo>
                  <a:pt x="98548" y="99797"/>
                </a:lnTo>
                <a:lnTo>
                  <a:pt x="98375" y="99942"/>
                </a:lnTo>
                <a:lnTo>
                  <a:pt x="98197" y="100000"/>
                </a:lnTo>
                <a:lnTo>
                  <a:pt x="1803" y="100000"/>
                </a:lnTo>
                <a:lnTo>
                  <a:pt x="1625" y="99942"/>
                </a:lnTo>
                <a:lnTo>
                  <a:pt x="1452" y="99797"/>
                </a:lnTo>
                <a:lnTo>
                  <a:pt x="1279" y="99536"/>
                </a:lnTo>
                <a:lnTo>
                  <a:pt x="1113" y="99174"/>
                </a:lnTo>
                <a:lnTo>
                  <a:pt x="952" y="98710"/>
                </a:lnTo>
                <a:lnTo>
                  <a:pt x="800" y="98174"/>
                </a:lnTo>
                <a:lnTo>
                  <a:pt x="659" y="97536"/>
                </a:lnTo>
                <a:lnTo>
                  <a:pt x="529" y="96812"/>
                </a:lnTo>
                <a:lnTo>
                  <a:pt x="409" y="96029"/>
                </a:lnTo>
                <a:lnTo>
                  <a:pt x="303" y="95174"/>
                </a:lnTo>
                <a:lnTo>
                  <a:pt x="214" y="94261"/>
                </a:lnTo>
                <a:lnTo>
                  <a:pt x="137" y="93290"/>
                </a:lnTo>
                <a:lnTo>
                  <a:pt x="77" y="92290"/>
                </a:lnTo>
                <a:lnTo>
                  <a:pt x="34" y="91246"/>
                </a:lnTo>
                <a:lnTo>
                  <a:pt x="10" y="90203"/>
                </a:lnTo>
                <a:lnTo>
                  <a:pt x="0" y="89130"/>
                </a:lnTo>
                <a:lnTo>
                  <a:pt x="0" y="10870"/>
                </a:lnTo>
                <a:lnTo>
                  <a:pt x="10" y="9797"/>
                </a:lnTo>
                <a:lnTo>
                  <a:pt x="34" y="8754"/>
                </a:lnTo>
                <a:lnTo>
                  <a:pt x="77" y="7710"/>
                </a:lnTo>
                <a:lnTo>
                  <a:pt x="137" y="6710"/>
                </a:lnTo>
                <a:lnTo>
                  <a:pt x="214" y="5739"/>
                </a:lnTo>
                <a:lnTo>
                  <a:pt x="303" y="4826"/>
                </a:lnTo>
                <a:lnTo>
                  <a:pt x="409" y="3971"/>
                </a:lnTo>
                <a:lnTo>
                  <a:pt x="529" y="3188"/>
                </a:lnTo>
                <a:lnTo>
                  <a:pt x="659" y="2464"/>
                </a:lnTo>
                <a:lnTo>
                  <a:pt x="800" y="1826"/>
                </a:lnTo>
                <a:lnTo>
                  <a:pt x="952" y="1290"/>
                </a:lnTo>
                <a:lnTo>
                  <a:pt x="1113" y="826"/>
                </a:lnTo>
                <a:lnTo>
                  <a:pt x="1279" y="464"/>
                </a:lnTo>
                <a:lnTo>
                  <a:pt x="1452" y="203"/>
                </a:lnTo>
                <a:lnTo>
                  <a:pt x="1625" y="58"/>
                </a:lnTo>
                <a:lnTo>
                  <a:pt x="1803" y="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51311-14"/>
          <p:cNvSpPr/>
          <p:nvPr/>
        </p:nvSpPr>
        <p:spPr>
          <a:xfrm>
            <a:off x="4786313" y="3414713"/>
            <a:ext cx="71438" cy="6572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2"/>
                </a:lnTo>
                <a:lnTo>
                  <a:pt x="80491" y="209"/>
                </a:lnTo>
                <a:lnTo>
                  <a:pt x="70972" y="468"/>
                </a:lnTo>
                <a:lnTo>
                  <a:pt x="61732" y="827"/>
                </a:lnTo>
                <a:lnTo>
                  <a:pt x="52860" y="1283"/>
                </a:lnTo>
                <a:lnTo>
                  <a:pt x="44443" y="1832"/>
                </a:lnTo>
                <a:lnTo>
                  <a:pt x="36561" y="2467"/>
                </a:lnTo>
                <a:lnTo>
                  <a:pt x="29289" y="3184"/>
                </a:lnTo>
                <a:lnTo>
                  <a:pt x="22699" y="3974"/>
                </a:lnTo>
                <a:lnTo>
                  <a:pt x="16853" y="4831"/>
                </a:lnTo>
                <a:lnTo>
                  <a:pt x="11808" y="5746"/>
                </a:lnTo>
                <a:lnTo>
                  <a:pt x="7612" y="6710"/>
                </a:lnTo>
                <a:lnTo>
                  <a:pt x="4306" y="7714"/>
                </a:lnTo>
                <a:lnTo>
                  <a:pt x="1921" y="8749"/>
                </a:lnTo>
                <a:lnTo>
                  <a:pt x="482" y="9804"/>
                </a:lnTo>
                <a:lnTo>
                  <a:pt x="0" y="10870"/>
                </a:lnTo>
                <a:lnTo>
                  <a:pt x="0" y="89130"/>
                </a:lnTo>
                <a:lnTo>
                  <a:pt x="482" y="90196"/>
                </a:lnTo>
                <a:lnTo>
                  <a:pt x="1921" y="91251"/>
                </a:lnTo>
                <a:lnTo>
                  <a:pt x="4306" y="92286"/>
                </a:lnTo>
                <a:lnTo>
                  <a:pt x="7612" y="93290"/>
                </a:lnTo>
                <a:lnTo>
                  <a:pt x="11808" y="94254"/>
                </a:lnTo>
                <a:lnTo>
                  <a:pt x="16853" y="95169"/>
                </a:lnTo>
                <a:lnTo>
                  <a:pt x="22699" y="96026"/>
                </a:lnTo>
                <a:lnTo>
                  <a:pt x="29289" y="96816"/>
                </a:lnTo>
                <a:lnTo>
                  <a:pt x="36561" y="97533"/>
                </a:lnTo>
                <a:lnTo>
                  <a:pt x="44443" y="98168"/>
                </a:lnTo>
                <a:lnTo>
                  <a:pt x="52860" y="98717"/>
                </a:lnTo>
                <a:lnTo>
                  <a:pt x="61732" y="99173"/>
                </a:lnTo>
                <a:lnTo>
                  <a:pt x="70972" y="99532"/>
                </a:lnTo>
                <a:lnTo>
                  <a:pt x="80491" y="99791"/>
                </a:lnTo>
                <a:lnTo>
                  <a:pt x="90198" y="9994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079" y="99948"/>
                </a:lnTo>
                <a:lnTo>
                  <a:pt x="92196" y="99791"/>
                </a:lnTo>
                <a:lnTo>
                  <a:pt x="88389" y="99532"/>
                </a:lnTo>
                <a:lnTo>
                  <a:pt x="84693" y="99173"/>
                </a:lnTo>
                <a:lnTo>
                  <a:pt x="81144" y="98717"/>
                </a:lnTo>
                <a:lnTo>
                  <a:pt x="77777" y="98168"/>
                </a:lnTo>
                <a:lnTo>
                  <a:pt x="74624" y="97533"/>
                </a:lnTo>
                <a:lnTo>
                  <a:pt x="71716" y="96816"/>
                </a:lnTo>
                <a:lnTo>
                  <a:pt x="69080" y="96026"/>
                </a:lnTo>
                <a:lnTo>
                  <a:pt x="66741" y="95169"/>
                </a:lnTo>
                <a:lnTo>
                  <a:pt x="64723" y="94254"/>
                </a:lnTo>
                <a:lnTo>
                  <a:pt x="63045" y="93290"/>
                </a:lnTo>
                <a:lnTo>
                  <a:pt x="61722" y="92286"/>
                </a:lnTo>
                <a:lnTo>
                  <a:pt x="60769" y="91251"/>
                </a:lnTo>
                <a:lnTo>
                  <a:pt x="60193" y="90196"/>
                </a:lnTo>
                <a:lnTo>
                  <a:pt x="60000" y="89130"/>
                </a:lnTo>
                <a:lnTo>
                  <a:pt x="60000" y="10870"/>
                </a:lnTo>
                <a:lnTo>
                  <a:pt x="60193" y="9804"/>
                </a:lnTo>
                <a:lnTo>
                  <a:pt x="60769" y="8749"/>
                </a:lnTo>
                <a:lnTo>
                  <a:pt x="61722" y="7714"/>
                </a:lnTo>
                <a:lnTo>
                  <a:pt x="63045" y="6710"/>
                </a:lnTo>
                <a:lnTo>
                  <a:pt x="64723" y="5746"/>
                </a:lnTo>
                <a:lnTo>
                  <a:pt x="66741" y="4831"/>
                </a:lnTo>
                <a:lnTo>
                  <a:pt x="69080" y="3974"/>
                </a:lnTo>
                <a:lnTo>
                  <a:pt x="71716" y="3184"/>
                </a:lnTo>
                <a:lnTo>
                  <a:pt x="74624" y="2467"/>
                </a:lnTo>
                <a:lnTo>
                  <a:pt x="77777" y="1832"/>
                </a:lnTo>
                <a:lnTo>
                  <a:pt x="81144" y="1283"/>
                </a:lnTo>
                <a:lnTo>
                  <a:pt x="84693" y="827"/>
                </a:lnTo>
                <a:lnTo>
                  <a:pt x="88389" y="468"/>
                </a:lnTo>
                <a:lnTo>
                  <a:pt x="92196" y="209"/>
                </a:lnTo>
                <a:lnTo>
                  <a:pt x="96079" y="5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51333-9"/>
          <p:cNvSpPr/>
          <p:nvPr/>
        </p:nvSpPr>
        <p:spPr>
          <a:xfrm>
            <a:off x="4972050" y="3593902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111"/>
                </a:moveTo>
                <a:lnTo>
                  <a:pt x="0" y="39111"/>
                </a:lnTo>
                <a:cubicBezTo>
                  <a:pt x="154" y="28000"/>
                  <a:pt x="2795" y="18778"/>
                  <a:pt x="7923" y="11444"/>
                </a:cubicBezTo>
                <a:lnTo>
                  <a:pt x="7923" y="11444"/>
                </a:lnTo>
                <a:lnTo>
                  <a:pt x="7923" y="11444"/>
                </a:lnTo>
                <a:cubicBezTo>
                  <a:pt x="13000" y="4037"/>
                  <a:pt x="19385" y="222"/>
                  <a:pt x="27077" y="0"/>
                </a:cubicBezTo>
                <a:lnTo>
                  <a:pt x="27077" y="0"/>
                </a:lnTo>
                <a:lnTo>
                  <a:pt x="28846" y="0"/>
                </a:lnTo>
                <a:cubicBezTo>
                  <a:pt x="30949" y="0"/>
                  <a:pt x="32667" y="963"/>
                  <a:pt x="34000" y="2889"/>
                </a:cubicBezTo>
                <a:lnTo>
                  <a:pt x="34000" y="2889"/>
                </a:lnTo>
                <a:cubicBezTo>
                  <a:pt x="35385" y="4889"/>
                  <a:pt x="36077" y="7407"/>
                  <a:pt x="36077" y="10444"/>
                </a:cubicBezTo>
                <a:lnTo>
                  <a:pt x="36077" y="10444"/>
                </a:lnTo>
                <a:cubicBezTo>
                  <a:pt x="36077" y="13481"/>
                  <a:pt x="35385" y="15963"/>
                  <a:pt x="34000" y="17889"/>
                </a:cubicBezTo>
                <a:lnTo>
                  <a:pt x="34000" y="17889"/>
                </a:lnTo>
                <a:cubicBezTo>
                  <a:pt x="32667" y="19889"/>
                  <a:pt x="30949" y="20889"/>
                  <a:pt x="28846" y="20889"/>
                </a:cubicBezTo>
                <a:lnTo>
                  <a:pt x="28846" y="20889"/>
                </a:lnTo>
                <a:lnTo>
                  <a:pt x="27077" y="20889"/>
                </a:lnTo>
                <a:cubicBezTo>
                  <a:pt x="23436" y="21037"/>
                  <a:pt x="20410" y="22741"/>
                  <a:pt x="18000" y="26000"/>
                </a:cubicBezTo>
                <a:lnTo>
                  <a:pt x="18000" y="26000"/>
                </a:lnTo>
                <a:cubicBezTo>
                  <a:pt x="15744" y="29481"/>
                  <a:pt x="14564" y="33852"/>
                  <a:pt x="14462" y="39111"/>
                </a:cubicBezTo>
                <a:lnTo>
                  <a:pt x="14462" y="39111"/>
                </a:lnTo>
                <a:lnTo>
                  <a:pt x="14462" y="41667"/>
                </a:lnTo>
                <a:lnTo>
                  <a:pt x="28846" y="41667"/>
                </a:lnTo>
                <a:cubicBezTo>
                  <a:pt x="32897" y="41889"/>
                  <a:pt x="36282" y="43963"/>
                  <a:pt x="39000" y="47889"/>
                </a:cubicBezTo>
                <a:lnTo>
                  <a:pt x="39000" y="47889"/>
                </a:lnTo>
                <a:cubicBezTo>
                  <a:pt x="41718" y="51741"/>
                  <a:pt x="43154" y="56630"/>
                  <a:pt x="43308" y="62556"/>
                </a:cubicBezTo>
                <a:lnTo>
                  <a:pt x="43308" y="62556"/>
                </a:lnTo>
                <a:lnTo>
                  <a:pt x="43308" y="83333"/>
                </a:lnTo>
                <a:cubicBezTo>
                  <a:pt x="43154" y="89185"/>
                  <a:pt x="41718" y="94074"/>
                  <a:pt x="39000" y="98000"/>
                </a:cubicBezTo>
                <a:lnTo>
                  <a:pt x="39000" y="98000"/>
                </a:lnTo>
                <a:cubicBezTo>
                  <a:pt x="36282" y="101926"/>
                  <a:pt x="32897" y="104000"/>
                  <a:pt x="28846" y="104222"/>
                </a:cubicBezTo>
                <a:lnTo>
                  <a:pt x="28846" y="104222"/>
                </a:lnTo>
                <a:lnTo>
                  <a:pt x="14462" y="104222"/>
                </a:lnTo>
                <a:cubicBezTo>
                  <a:pt x="10359" y="104000"/>
                  <a:pt x="6974" y="101926"/>
                  <a:pt x="4308" y="98000"/>
                </a:cubicBezTo>
                <a:lnTo>
                  <a:pt x="4308" y="98000"/>
                </a:lnTo>
                <a:cubicBezTo>
                  <a:pt x="1590" y="94074"/>
                  <a:pt x="154" y="89185"/>
                  <a:pt x="0" y="83333"/>
                </a:cubicBezTo>
                <a:lnTo>
                  <a:pt x="0" y="83333"/>
                </a:lnTo>
                <a:lnTo>
                  <a:pt x="0" y="72889"/>
                </a:lnTo>
                <a:lnTo>
                  <a:pt x="0" y="62556"/>
                </a:lnTo>
                <a:lnTo>
                  <a:pt x="0" y="39111"/>
                </a:lnTo>
                <a:moveTo>
                  <a:pt x="57692" y="39111"/>
                </a:moveTo>
                <a:lnTo>
                  <a:pt x="57692" y="39111"/>
                </a:lnTo>
                <a:cubicBezTo>
                  <a:pt x="57846" y="28000"/>
                  <a:pt x="60487" y="18778"/>
                  <a:pt x="65615" y="11444"/>
                </a:cubicBezTo>
                <a:lnTo>
                  <a:pt x="65615" y="11444"/>
                </a:lnTo>
                <a:lnTo>
                  <a:pt x="65615" y="11444"/>
                </a:lnTo>
                <a:cubicBezTo>
                  <a:pt x="70692" y="4037"/>
                  <a:pt x="77077" y="222"/>
                  <a:pt x="84769" y="0"/>
                </a:cubicBezTo>
                <a:lnTo>
                  <a:pt x="84769" y="0"/>
                </a:lnTo>
                <a:lnTo>
                  <a:pt x="86538" y="0"/>
                </a:lnTo>
                <a:cubicBezTo>
                  <a:pt x="88641" y="0"/>
                  <a:pt x="90359" y="963"/>
                  <a:pt x="91692" y="2889"/>
                </a:cubicBezTo>
                <a:lnTo>
                  <a:pt x="91692" y="2889"/>
                </a:lnTo>
                <a:cubicBezTo>
                  <a:pt x="93077" y="4889"/>
                  <a:pt x="93769" y="7407"/>
                  <a:pt x="93769" y="10444"/>
                </a:cubicBezTo>
                <a:lnTo>
                  <a:pt x="93769" y="10444"/>
                </a:lnTo>
                <a:cubicBezTo>
                  <a:pt x="93769" y="13481"/>
                  <a:pt x="93077" y="15963"/>
                  <a:pt x="91692" y="17889"/>
                </a:cubicBezTo>
                <a:lnTo>
                  <a:pt x="91692" y="17889"/>
                </a:lnTo>
                <a:cubicBezTo>
                  <a:pt x="90359" y="19889"/>
                  <a:pt x="88641" y="20889"/>
                  <a:pt x="86538" y="20889"/>
                </a:cubicBezTo>
                <a:lnTo>
                  <a:pt x="86538" y="20889"/>
                </a:lnTo>
                <a:lnTo>
                  <a:pt x="84769" y="20889"/>
                </a:lnTo>
                <a:cubicBezTo>
                  <a:pt x="81128" y="21037"/>
                  <a:pt x="78103" y="22741"/>
                  <a:pt x="75692" y="26000"/>
                </a:cubicBezTo>
                <a:lnTo>
                  <a:pt x="75692" y="26000"/>
                </a:lnTo>
                <a:cubicBezTo>
                  <a:pt x="73436" y="29481"/>
                  <a:pt x="72256" y="33852"/>
                  <a:pt x="72154" y="39111"/>
                </a:cubicBezTo>
                <a:lnTo>
                  <a:pt x="72154" y="39111"/>
                </a:lnTo>
                <a:lnTo>
                  <a:pt x="72154" y="41667"/>
                </a:lnTo>
                <a:lnTo>
                  <a:pt x="86538" y="41667"/>
                </a:lnTo>
                <a:cubicBezTo>
                  <a:pt x="90590" y="41889"/>
                  <a:pt x="93974" y="43963"/>
                  <a:pt x="96692" y="47889"/>
                </a:cubicBezTo>
                <a:lnTo>
                  <a:pt x="96692" y="47889"/>
                </a:lnTo>
                <a:cubicBezTo>
                  <a:pt x="99410" y="51741"/>
                  <a:pt x="100846" y="56630"/>
                  <a:pt x="101000" y="62556"/>
                </a:cubicBezTo>
                <a:lnTo>
                  <a:pt x="101000" y="62556"/>
                </a:lnTo>
                <a:lnTo>
                  <a:pt x="101000" y="83333"/>
                </a:lnTo>
                <a:cubicBezTo>
                  <a:pt x="100846" y="89185"/>
                  <a:pt x="99410" y="94074"/>
                  <a:pt x="96692" y="98000"/>
                </a:cubicBezTo>
                <a:lnTo>
                  <a:pt x="96692" y="98000"/>
                </a:lnTo>
                <a:cubicBezTo>
                  <a:pt x="93974" y="101926"/>
                  <a:pt x="90590" y="104000"/>
                  <a:pt x="86538" y="104222"/>
                </a:cubicBezTo>
                <a:lnTo>
                  <a:pt x="86538" y="104222"/>
                </a:lnTo>
                <a:lnTo>
                  <a:pt x="72154" y="104222"/>
                </a:lnTo>
                <a:cubicBezTo>
                  <a:pt x="68051" y="104000"/>
                  <a:pt x="64667" y="101926"/>
                  <a:pt x="62000" y="98000"/>
                </a:cubicBezTo>
                <a:lnTo>
                  <a:pt x="62000" y="98000"/>
                </a:lnTo>
                <a:cubicBezTo>
                  <a:pt x="59282" y="94074"/>
                  <a:pt x="57846" y="89185"/>
                  <a:pt x="57692" y="83333"/>
                </a:cubicBezTo>
                <a:lnTo>
                  <a:pt x="57692" y="83333"/>
                </a:lnTo>
                <a:lnTo>
                  <a:pt x="57692" y="72889"/>
                </a:lnTo>
                <a:lnTo>
                  <a:pt x="57692" y="62556"/>
                </a:lnTo>
                <a:lnTo>
                  <a:pt x="57692" y="39111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51320-20"/>
          <p:cNvSpPr txBox="1"/>
          <p:nvPr/>
        </p:nvSpPr>
        <p:spPr>
          <a:xfrm>
            <a:off x="4972050" y="1243013"/>
            <a:ext cx="38433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早在三千多年前，中国古人就用</a:t>
            </a: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龟甲占卜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来预测吉凶</a:t>
            </a:r>
            <a:endParaRPr/>
          </a:p>
        </p:txBody>
      </p:sp>
      <p:sp>
        <p:nvSpPr>
          <p:cNvPr id="21" name="el-1785639251321-21"/>
          <p:cNvSpPr txBox="1"/>
          <p:nvPr/>
        </p:nvSpPr>
        <p:spPr>
          <a:xfrm>
            <a:off x="4972050" y="1571625"/>
            <a:ext cx="3771900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《周易》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中的八卦和六十四卦，体现了古人对随机现象的认识</a:t>
            </a:r>
            <a:endParaRPr/>
          </a:p>
        </p:txBody>
      </p:sp>
      <p:sp>
        <p:nvSpPr>
          <p:cNvPr id="22" name="el-1785639251321-22"/>
          <p:cNvSpPr txBox="1"/>
          <p:nvPr/>
        </p:nvSpPr>
        <p:spPr>
          <a:xfrm>
            <a:off x="4972050" y="2128838"/>
            <a:ext cx="38433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古人用</a:t>
            </a: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蓍草演算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，每步都有随机性，最终得到一个卦象</a:t>
            </a:r>
            <a:endParaRPr/>
          </a:p>
        </p:txBody>
      </p:sp>
      <p:sp>
        <p:nvSpPr>
          <p:cNvPr id="23" name="el-1785639251321-23"/>
          <p:cNvSpPr txBox="1"/>
          <p:nvPr/>
        </p:nvSpPr>
        <p:spPr>
          <a:xfrm>
            <a:off x="4972050" y="2457450"/>
            <a:ext cx="3771900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虽然占卜不是科学，但古人已经意识到：</a:t>
            </a: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许多事情的结果是无法事先确定的</a:t>
            </a:r>
            <a:endParaRPr/>
          </a:p>
        </p:txBody>
      </p:sp>
      <p:sp>
        <p:nvSpPr>
          <p:cNvPr id="24" name="el-1785639251321-24"/>
          <p:cNvSpPr txBox="1"/>
          <p:nvPr/>
        </p:nvSpPr>
        <p:spPr>
          <a:xfrm>
            <a:off x="4972050" y="3014663"/>
            <a:ext cx="38433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现代概率论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，正是用数学来描述这种不确定性</a:t>
            </a:r>
            <a:endParaRPr/>
          </a:p>
        </p:txBody>
      </p:sp>
      <p:sp>
        <p:nvSpPr>
          <p:cNvPr id="25" name="el-1785639251310-12"/>
          <p:cNvSpPr txBox="1"/>
          <p:nvPr/>
        </p:nvSpPr>
        <p:spPr>
          <a:xfrm>
            <a:off x="4972050" y="3529013"/>
            <a:ext cx="3629025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200025">
              <a:lnSpc>
                <a:spcPts val="1680"/>
              </a:lnSpc>
            </a:pPr>
            <a:r>
              <a:rPr sz="112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从蓍草龟甲到概率公式，人类从未停止探索不确定性的脚步</a:t>
            </a:r>
            <a:endParaRPr/>
          </a:p>
        </p:txBody>
      </p:sp>
      <p:sp>
        <p:nvSpPr>
          <p:cNvPr id="26" name="el-1785639251312-15"/>
          <p:cNvSpPr/>
          <p:nvPr/>
        </p:nvSpPr>
        <p:spPr>
          <a:xfrm>
            <a:off x="792956" y="1014413"/>
            <a:ext cx="3286125" cy="3286125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C4B8A4">
                <a:alpha val="2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7" name="el-1785639251313-17"/>
          <p:cNvSpPr/>
          <p:nvPr/>
        </p:nvSpPr>
        <p:spPr>
          <a:xfrm>
            <a:off x="1221581" y="1443038"/>
            <a:ext cx="2428875" cy="2428875"/>
          </a:xfrm>
          <a:prstGeom prst="ellipse">
            <a:avLst/>
          </a:prstGeom>
          <a:noFill/>
          <a:ln w="7144" algn="in">
            <a:solidFill>
              <a:srgbClr val="B8AA98">
                <a:alpha val="2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8" name="el-1785639251313-18"/>
          <p:cNvSpPr/>
          <p:nvPr/>
        </p:nvSpPr>
        <p:spPr>
          <a:xfrm>
            <a:off x="1650206" y="1871663"/>
            <a:ext cx="1571625" cy="1571625"/>
          </a:xfrm>
          <a:prstGeom prst="ellipse">
            <a:avLst/>
          </a:prstGeom>
          <a:noFill/>
          <a:ln w="7144" algn="in">
            <a:solidFill>
              <a:srgbClr val="A89884">
                <a:alpha val="2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9" name="el-1785639251312-16"/>
          <p:cNvSpPr/>
          <p:nvPr/>
        </p:nvSpPr>
        <p:spPr>
          <a:xfrm>
            <a:off x="1007269" y="1100138"/>
            <a:ext cx="2857500" cy="2857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00" y="0"/>
                </a:moveTo>
                <a:lnTo>
                  <a:pt x="97000" y="0"/>
                </a:lnTo>
                <a:lnTo>
                  <a:pt x="97293" y="13"/>
                </a:lnTo>
                <a:lnTo>
                  <a:pt x="97587" y="57"/>
                </a:lnTo>
                <a:lnTo>
                  <a:pt x="97870" y="130"/>
                </a:lnTo>
                <a:lnTo>
                  <a:pt x="98147" y="230"/>
                </a:lnTo>
                <a:lnTo>
                  <a:pt x="98413" y="353"/>
                </a:lnTo>
                <a:lnTo>
                  <a:pt x="98667" y="507"/>
                </a:lnTo>
                <a:lnTo>
                  <a:pt x="98903" y="680"/>
                </a:lnTo>
                <a:lnTo>
                  <a:pt x="99120" y="880"/>
                </a:lnTo>
                <a:lnTo>
                  <a:pt x="99320" y="1097"/>
                </a:lnTo>
                <a:lnTo>
                  <a:pt x="99493" y="1333"/>
                </a:lnTo>
                <a:lnTo>
                  <a:pt x="99647" y="1587"/>
                </a:lnTo>
                <a:lnTo>
                  <a:pt x="99770" y="1853"/>
                </a:lnTo>
                <a:lnTo>
                  <a:pt x="99870" y="2130"/>
                </a:lnTo>
                <a:lnTo>
                  <a:pt x="99943" y="2413"/>
                </a:lnTo>
                <a:lnTo>
                  <a:pt x="99987" y="2707"/>
                </a:lnTo>
                <a:lnTo>
                  <a:pt x="100000" y="3000"/>
                </a:lnTo>
                <a:lnTo>
                  <a:pt x="100000" y="97000"/>
                </a:lnTo>
                <a:lnTo>
                  <a:pt x="99987" y="97293"/>
                </a:lnTo>
                <a:lnTo>
                  <a:pt x="99943" y="97587"/>
                </a:lnTo>
                <a:lnTo>
                  <a:pt x="99870" y="97870"/>
                </a:lnTo>
                <a:lnTo>
                  <a:pt x="99770" y="98147"/>
                </a:lnTo>
                <a:lnTo>
                  <a:pt x="99647" y="98413"/>
                </a:lnTo>
                <a:lnTo>
                  <a:pt x="99493" y="98667"/>
                </a:lnTo>
                <a:lnTo>
                  <a:pt x="99320" y="98903"/>
                </a:lnTo>
                <a:lnTo>
                  <a:pt x="99120" y="99120"/>
                </a:lnTo>
                <a:lnTo>
                  <a:pt x="98903" y="99320"/>
                </a:lnTo>
                <a:lnTo>
                  <a:pt x="98667" y="99493"/>
                </a:lnTo>
                <a:lnTo>
                  <a:pt x="98413" y="99647"/>
                </a:lnTo>
                <a:lnTo>
                  <a:pt x="98147" y="99770"/>
                </a:lnTo>
                <a:lnTo>
                  <a:pt x="97870" y="99870"/>
                </a:lnTo>
                <a:lnTo>
                  <a:pt x="97587" y="99943"/>
                </a:lnTo>
                <a:lnTo>
                  <a:pt x="97293" y="99987"/>
                </a:lnTo>
                <a:lnTo>
                  <a:pt x="97000" y="100000"/>
                </a:lnTo>
                <a:lnTo>
                  <a:pt x="3000" y="100000"/>
                </a:lnTo>
                <a:lnTo>
                  <a:pt x="2707" y="99987"/>
                </a:lnTo>
                <a:lnTo>
                  <a:pt x="2413" y="99943"/>
                </a:lnTo>
                <a:lnTo>
                  <a:pt x="2130" y="99870"/>
                </a:lnTo>
                <a:lnTo>
                  <a:pt x="1853" y="99770"/>
                </a:lnTo>
                <a:lnTo>
                  <a:pt x="1587" y="99647"/>
                </a:lnTo>
                <a:lnTo>
                  <a:pt x="1333" y="99493"/>
                </a:lnTo>
                <a:lnTo>
                  <a:pt x="1097" y="99320"/>
                </a:lnTo>
                <a:lnTo>
                  <a:pt x="880" y="99120"/>
                </a:lnTo>
                <a:lnTo>
                  <a:pt x="680" y="98903"/>
                </a:lnTo>
                <a:lnTo>
                  <a:pt x="507" y="98667"/>
                </a:lnTo>
                <a:lnTo>
                  <a:pt x="353" y="98413"/>
                </a:lnTo>
                <a:lnTo>
                  <a:pt x="230" y="98147"/>
                </a:lnTo>
                <a:lnTo>
                  <a:pt x="130" y="97870"/>
                </a:lnTo>
                <a:lnTo>
                  <a:pt x="57" y="97587"/>
                </a:lnTo>
                <a:lnTo>
                  <a:pt x="13" y="97293"/>
                </a:lnTo>
                <a:lnTo>
                  <a:pt x="0" y="97000"/>
                </a:lnTo>
                <a:lnTo>
                  <a:pt x="0" y="3000"/>
                </a:lnTo>
                <a:lnTo>
                  <a:pt x="13" y="2707"/>
                </a:lnTo>
                <a:lnTo>
                  <a:pt x="57" y="2413"/>
                </a:lnTo>
                <a:lnTo>
                  <a:pt x="130" y="2130"/>
                </a:lnTo>
                <a:lnTo>
                  <a:pt x="230" y="1853"/>
                </a:lnTo>
                <a:lnTo>
                  <a:pt x="353" y="1587"/>
                </a:lnTo>
                <a:lnTo>
                  <a:pt x="507" y="1333"/>
                </a:lnTo>
                <a:lnTo>
                  <a:pt x="680" y="1097"/>
                </a:lnTo>
                <a:lnTo>
                  <a:pt x="880" y="880"/>
                </a:lnTo>
                <a:lnTo>
                  <a:pt x="1097" y="680"/>
                </a:lnTo>
                <a:lnTo>
                  <a:pt x="1333" y="507"/>
                </a:lnTo>
                <a:lnTo>
                  <a:pt x="1587" y="353"/>
                </a:lnTo>
                <a:lnTo>
                  <a:pt x="1853" y="230"/>
                </a:lnTo>
                <a:lnTo>
                  <a:pt x="2130" y="130"/>
                </a:lnTo>
                <a:lnTo>
                  <a:pt x="2413" y="57"/>
                </a:lnTo>
                <a:lnTo>
                  <a:pt x="2707" y="13"/>
                </a:lnTo>
                <a:lnTo>
                  <a:pt x="3000" y="0"/>
                </a:lnTo>
                <a:close/>
              </a:path>
            </a:pathLst>
          </a:custGeom>
          <a:solidFill>
            <a:srgbClr val="EBE4D8"/>
          </a:solidFill>
          <a:ln w="7144" algn="in">
            <a:solidFill>
              <a:srgbClr val="DCCFC0"/>
            </a:solidFill>
            <a:prstDash val="solid"/>
          </a:ln>
          <a:effectLst>
            <a:outerShdw blurRad="142875" dist="57150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30" name="el-1785639251320-19"/>
          <p:cNvPicPr/>
          <p:nvPr/>
        </p:nvPicPr>
        <p:blipFill>
          <a:blip r:embed="rId2">
            <a:alphaModFix amt="92000"/>
          </a:blip>
          <a:srcRect l="12500" t="0" r="12500" b="0"/>
          <a:stretch>
            <a:fillRect/>
          </a:stretch>
        </p:blipFill>
        <p:spPr>
          <a:xfrm>
            <a:off x="1014413" y="1107281"/>
            <a:ext cx="2843213" cy="2843213"/>
          </a:xfrm>
          <a:prstGeom prst="rect">
            <a:avLst/>
          </a:prstGeom>
          <a:ln>
            <a:noFill/>
          </a:ln>
        </p:spPr>
      </p:pic>
      <p:sp>
        <p:nvSpPr>
          <p:cNvPr id="31" name="el-1785639251331-8"/>
          <p:cNvSpPr/>
          <p:nvPr/>
        </p:nvSpPr>
        <p:spPr>
          <a:xfrm>
            <a:off x="1668587" y="4098727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7A6A5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51310-11"/>
          <p:cNvSpPr txBox="1"/>
          <p:nvPr/>
        </p:nvSpPr>
        <p:spPr>
          <a:xfrm>
            <a:off x="1668587" y="4043363"/>
            <a:ext cx="159194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8948">
              <a:lnSpc>
                <a:spcPct val="100000"/>
              </a:lnSpc>
            </a:pPr>
            <a:r>
              <a:rPr i="1" sz="900" spc="113">
                <a:solidFill>
                  <a:srgbClr val="7A6A5A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八卦·天地风雷水火山泽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49412-1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49266-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C2C2C">
              <a:alpha val="4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49276-8"/>
          <p:cNvSpPr/>
          <p:nvPr/>
        </p:nvSpPr>
        <p:spPr>
          <a:xfrm rot="-720001">
            <a:off x="689277" y="1097211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56"/>
                  <a:pt x="75000" y="93367"/>
                </a:cubicBezTo>
                <a:lnTo>
                  <a:pt x="75000" y="93367"/>
                </a:lnTo>
                <a:lnTo>
                  <a:pt x="75000" y="93367"/>
                </a:lnTo>
                <a:cubicBezTo>
                  <a:pt x="82556" y="88944"/>
                  <a:pt x="88678" y="82822"/>
                  <a:pt x="93367" y="75000"/>
                </a:cubicBezTo>
                <a:lnTo>
                  <a:pt x="93367" y="75000"/>
                </a:lnTo>
                <a:cubicBezTo>
                  <a:pt x="97789" y="67067"/>
                  <a:pt x="100000" y="58733"/>
                  <a:pt x="100000" y="50000"/>
                </a:cubicBezTo>
                <a:lnTo>
                  <a:pt x="100000" y="50000"/>
                </a:lnTo>
                <a:cubicBezTo>
                  <a:pt x="100000" y="41267"/>
                  <a:pt x="97789" y="32933"/>
                  <a:pt x="93367" y="25000"/>
                </a:cubicBezTo>
                <a:lnTo>
                  <a:pt x="93367" y="25000"/>
                </a:lnTo>
                <a:cubicBezTo>
                  <a:pt x="88678" y="17178"/>
                  <a:pt x="82556" y="11056"/>
                  <a:pt x="75000" y="6633"/>
                </a:cubicBezTo>
                <a:lnTo>
                  <a:pt x="75000" y="6633"/>
                </a:lnTo>
                <a:cubicBezTo>
                  <a:pt x="67444" y="2344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44"/>
                  <a:pt x="25000" y="6633"/>
                </a:cubicBezTo>
                <a:lnTo>
                  <a:pt x="25000" y="6633"/>
                </a:lnTo>
                <a:cubicBezTo>
                  <a:pt x="17444" y="11056"/>
                  <a:pt x="11322" y="17178"/>
                  <a:pt x="6633" y="25000"/>
                </a:cubicBezTo>
                <a:lnTo>
                  <a:pt x="6633" y="25000"/>
                </a:lnTo>
                <a:cubicBezTo>
                  <a:pt x="2211" y="32933"/>
                  <a:pt x="0" y="41267"/>
                  <a:pt x="0" y="50000"/>
                </a:cubicBezTo>
                <a:lnTo>
                  <a:pt x="0" y="50000"/>
                </a:lnTo>
                <a:cubicBezTo>
                  <a:pt x="0" y="58733"/>
                  <a:pt x="2211" y="67067"/>
                  <a:pt x="6633" y="75000"/>
                </a:cubicBezTo>
                <a:lnTo>
                  <a:pt x="6633" y="75000"/>
                </a:lnTo>
                <a:cubicBezTo>
                  <a:pt x="11322" y="82822"/>
                  <a:pt x="17444" y="88944"/>
                  <a:pt x="25000" y="93367"/>
                </a:cubicBezTo>
                <a:lnTo>
                  <a:pt x="25000" y="93367"/>
                </a:lnTo>
                <a:cubicBezTo>
                  <a:pt x="32556" y="97656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33200" y="32233"/>
                </a:moveTo>
                <a:lnTo>
                  <a:pt x="33200" y="32233"/>
                </a:lnTo>
                <a:cubicBezTo>
                  <a:pt x="33978" y="30011"/>
                  <a:pt x="35278" y="28256"/>
                  <a:pt x="37100" y="26967"/>
                </a:cubicBezTo>
                <a:lnTo>
                  <a:pt x="37100" y="26967"/>
                </a:lnTo>
                <a:lnTo>
                  <a:pt x="37100" y="26967"/>
                </a:lnTo>
                <a:cubicBezTo>
                  <a:pt x="38922" y="25656"/>
                  <a:pt x="41078" y="25000"/>
                  <a:pt x="43567" y="25000"/>
                </a:cubicBezTo>
                <a:lnTo>
                  <a:pt x="43567" y="25000"/>
                </a:lnTo>
                <a:lnTo>
                  <a:pt x="54867" y="25000"/>
                </a:lnTo>
                <a:cubicBezTo>
                  <a:pt x="58400" y="25133"/>
                  <a:pt x="61333" y="26367"/>
                  <a:pt x="63667" y="28700"/>
                </a:cubicBezTo>
                <a:lnTo>
                  <a:pt x="63667" y="28700"/>
                </a:lnTo>
                <a:cubicBezTo>
                  <a:pt x="65889" y="30922"/>
                  <a:pt x="67067" y="33789"/>
                  <a:pt x="67200" y="37300"/>
                </a:cubicBezTo>
                <a:lnTo>
                  <a:pt x="67200" y="37300"/>
                </a:lnTo>
                <a:cubicBezTo>
                  <a:pt x="67067" y="41989"/>
                  <a:pt x="64978" y="45567"/>
                  <a:pt x="60933" y="48033"/>
                </a:cubicBezTo>
                <a:lnTo>
                  <a:pt x="60933" y="48033"/>
                </a:lnTo>
                <a:lnTo>
                  <a:pt x="54700" y="51567"/>
                </a:lnTo>
                <a:cubicBezTo>
                  <a:pt x="54433" y="54433"/>
                  <a:pt x="52867" y="56000"/>
                  <a:pt x="50000" y="56267"/>
                </a:cubicBezTo>
                <a:lnTo>
                  <a:pt x="50000" y="56267"/>
                </a:lnTo>
                <a:cubicBezTo>
                  <a:pt x="47133" y="56000"/>
                  <a:pt x="45567" y="54433"/>
                  <a:pt x="45300" y="51567"/>
                </a:cubicBezTo>
                <a:lnTo>
                  <a:pt x="45300" y="51567"/>
                </a:lnTo>
                <a:lnTo>
                  <a:pt x="45300" y="49033"/>
                </a:lnTo>
                <a:cubicBezTo>
                  <a:pt x="45300" y="47211"/>
                  <a:pt x="46089" y="45844"/>
                  <a:pt x="47667" y="44933"/>
                </a:cubicBezTo>
                <a:lnTo>
                  <a:pt x="47667" y="44933"/>
                </a:lnTo>
                <a:lnTo>
                  <a:pt x="56267" y="39833"/>
                </a:lnTo>
                <a:cubicBezTo>
                  <a:pt x="57289" y="39322"/>
                  <a:pt x="57800" y="38478"/>
                  <a:pt x="57800" y="37300"/>
                </a:cubicBezTo>
                <a:lnTo>
                  <a:pt x="57800" y="37300"/>
                </a:lnTo>
                <a:cubicBezTo>
                  <a:pt x="57689" y="35478"/>
                  <a:pt x="56711" y="34500"/>
                  <a:pt x="54867" y="34367"/>
                </a:cubicBezTo>
                <a:lnTo>
                  <a:pt x="54867" y="34367"/>
                </a:lnTo>
                <a:lnTo>
                  <a:pt x="43567" y="34367"/>
                </a:lnTo>
                <a:cubicBezTo>
                  <a:pt x="42767" y="34367"/>
                  <a:pt x="42244" y="34700"/>
                  <a:pt x="42000" y="35367"/>
                </a:cubicBezTo>
                <a:lnTo>
                  <a:pt x="42000" y="35367"/>
                </a:lnTo>
                <a:lnTo>
                  <a:pt x="42000" y="35733"/>
                </a:lnTo>
                <a:cubicBezTo>
                  <a:pt x="40689" y="38333"/>
                  <a:pt x="38667" y="39244"/>
                  <a:pt x="35933" y="38467"/>
                </a:cubicBezTo>
                <a:lnTo>
                  <a:pt x="35933" y="38467"/>
                </a:lnTo>
                <a:cubicBezTo>
                  <a:pt x="33333" y="37311"/>
                  <a:pt x="32422" y="35367"/>
                  <a:pt x="33200" y="32633"/>
                </a:cubicBezTo>
                <a:lnTo>
                  <a:pt x="33200" y="32633"/>
                </a:lnTo>
                <a:lnTo>
                  <a:pt x="33200" y="32233"/>
                </a:lnTo>
                <a:moveTo>
                  <a:pt x="43767" y="68767"/>
                </a:moveTo>
                <a:lnTo>
                  <a:pt x="43767" y="68767"/>
                </a:lnTo>
                <a:cubicBezTo>
                  <a:pt x="43767" y="66922"/>
                  <a:pt x="44344" y="65422"/>
                  <a:pt x="45500" y="64267"/>
                </a:cubicBezTo>
                <a:lnTo>
                  <a:pt x="45500" y="64267"/>
                </a:lnTo>
                <a:lnTo>
                  <a:pt x="45500" y="64267"/>
                </a:lnTo>
                <a:cubicBezTo>
                  <a:pt x="46678" y="63089"/>
                  <a:pt x="48178" y="62500"/>
                  <a:pt x="50000" y="62500"/>
                </a:cubicBezTo>
                <a:lnTo>
                  <a:pt x="50000" y="62500"/>
                </a:lnTo>
                <a:cubicBezTo>
                  <a:pt x="51822" y="62500"/>
                  <a:pt x="53322" y="63089"/>
                  <a:pt x="54500" y="64267"/>
                </a:cubicBezTo>
                <a:lnTo>
                  <a:pt x="54500" y="64267"/>
                </a:lnTo>
                <a:cubicBezTo>
                  <a:pt x="55678" y="65422"/>
                  <a:pt x="56267" y="66922"/>
                  <a:pt x="56267" y="68767"/>
                </a:cubicBezTo>
                <a:lnTo>
                  <a:pt x="56267" y="68767"/>
                </a:lnTo>
                <a:cubicBezTo>
                  <a:pt x="56267" y="70589"/>
                  <a:pt x="55678" y="72078"/>
                  <a:pt x="54500" y="73233"/>
                </a:cubicBezTo>
                <a:lnTo>
                  <a:pt x="54500" y="73233"/>
                </a:lnTo>
                <a:cubicBezTo>
                  <a:pt x="53322" y="74411"/>
                  <a:pt x="51822" y="75000"/>
                  <a:pt x="50000" y="75000"/>
                </a:cubicBezTo>
                <a:lnTo>
                  <a:pt x="50000" y="75000"/>
                </a:lnTo>
                <a:cubicBezTo>
                  <a:pt x="48178" y="75000"/>
                  <a:pt x="46678" y="74411"/>
                  <a:pt x="45500" y="73233"/>
                </a:cubicBezTo>
                <a:lnTo>
                  <a:pt x="45500" y="73233"/>
                </a:lnTo>
                <a:cubicBezTo>
                  <a:pt x="44344" y="72078"/>
                  <a:pt x="43767" y="70589"/>
                  <a:pt x="43767" y="68767"/>
                </a:cubicBezTo>
                <a:lnTo>
                  <a:pt x="43767" y="68767"/>
                </a:lnTo>
              </a:path>
            </a:pathLst>
          </a:custGeom>
          <a:solidFill>
            <a:srgbClr val="B8860B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49277-9"/>
          <p:cNvSpPr/>
          <p:nvPr/>
        </p:nvSpPr>
        <p:spPr>
          <a:xfrm rot="1080000">
            <a:off x="8210792" y="3788792"/>
            <a:ext cx="250031" cy="28323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308" y="1067"/>
                </a:moveTo>
                <a:lnTo>
                  <a:pt x="45308" y="1067"/>
                </a:lnTo>
                <a:cubicBezTo>
                  <a:pt x="48769" y="-356"/>
                  <a:pt x="52218" y="-356"/>
                  <a:pt x="55654" y="1067"/>
                </a:cubicBezTo>
                <a:lnTo>
                  <a:pt x="55654" y="1067"/>
                </a:lnTo>
                <a:lnTo>
                  <a:pt x="95115" y="19833"/>
                </a:lnTo>
                <a:cubicBezTo>
                  <a:pt x="96321" y="20478"/>
                  <a:pt x="96987" y="21389"/>
                  <a:pt x="97115" y="22567"/>
                </a:cubicBezTo>
                <a:lnTo>
                  <a:pt x="97115" y="22567"/>
                </a:lnTo>
                <a:cubicBezTo>
                  <a:pt x="96987" y="23722"/>
                  <a:pt x="96321" y="24633"/>
                  <a:pt x="95115" y="25300"/>
                </a:cubicBezTo>
                <a:lnTo>
                  <a:pt x="95115" y="25300"/>
                </a:lnTo>
                <a:lnTo>
                  <a:pt x="52269" y="45600"/>
                </a:lnTo>
                <a:cubicBezTo>
                  <a:pt x="51090" y="46133"/>
                  <a:pt x="49897" y="46133"/>
                  <a:pt x="48692" y="45600"/>
                </a:cubicBezTo>
                <a:lnTo>
                  <a:pt x="48692" y="45600"/>
                </a:lnTo>
                <a:lnTo>
                  <a:pt x="5846" y="25300"/>
                </a:lnTo>
                <a:cubicBezTo>
                  <a:pt x="4641" y="24633"/>
                  <a:pt x="3974" y="23722"/>
                  <a:pt x="3846" y="22567"/>
                </a:cubicBezTo>
                <a:lnTo>
                  <a:pt x="3846" y="22567"/>
                </a:lnTo>
                <a:cubicBezTo>
                  <a:pt x="3974" y="21389"/>
                  <a:pt x="4641" y="20478"/>
                  <a:pt x="5846" y="19833"/>
                </a:cubicBezTo>
                <a:lnTo>
                  <a:pt x="5846" y="19833"/>
                </a:lnTo>
                <a:lnTo>
                  <a:pt x="45308" y="1067"/>
                </a:lnTo>
                <a:moveTo>
                  <a:pt x="5423" y="32333"/>
                </a:moveTo>
                <a:lnTo>
                  <a:pt x="5423" y="32333"/>
                </a:lnTo>
                <a:lnTo>
                  <a:pt x="45077" y="51067"/>
                </a:lnTo>
                <a:cubicBezTo>
                  <a:pt x="46282" y="51733"/>
                  <a:pt x="46885" y="52644"/>
                  <a:pt x="46885" y="53800"/>
                </a:cubicBezTo>
                <a:lnTo>
                  <a:pt x="46885" y="53800"/>
                </a:lnTo>
                <a:lnTo>
                  <a:pt x="46885" y="96000"/>
                </a:lnTo>
                <a:cubicBezTo>
                  <a:pt x="46885" y="97178"/>
                  <a:pt x="46282" y="98089"/>
                  <a:pt x="45077" y="98733"/>
                </a:cubicBezTo>
                <a:lnTo>
                  <a:pt x="45077" y="98733"/>
                </a:lnTo>
                <a:cubicBezTo>
                  <a:pt x="43872" y="99244"/>
                  <a:pt x="42667" y="99244"/>
                  <a:pt x="41462" y="98733"/>
                </a:cubicBezTo>
                <a:lnTo>
                  <a:pt x="41462" y="98733"/>
                </a:lnTo>
                <a:lnTo>
                  <a:pt x="5615" y="81733"/>
                </a:lnTo>
                <a:cubicBezTo>
                  <a:pt x="2026" y="79911"/>
                  <a:pt x="154" y="77178"/>
                  <a:pt x="0" y="73533"/>
                </a:cubicBezTo>
                <a:lnTo>
                  <a:pt x="0" y="73533"/>
                </a:lnTo>
                <a:lnTo>
                  <a:pt x="0" y="35067"/>
                </a:lnTo>
                <a:cubicBezTo>
                  <a:pt x="0" y="33889"/>
                  <a:pt x="603" y="32978"/>
                  <a:pt x="1808" y="32333"/>
                </a:cubicBezTo>
                <a:lnTo>
                  <a:pt x="1808" y="32333"/>
                </a:lnTo>
                <a:cubicBezTo>
                  <a:pt x="3013" y="31800"/>
                  <a:pt x="4218" y="31800"/>
                  <a:pt x="5423" y="32333"/>
                </a:cubicBezTo>
                <a:lnTo>
                  <a:pt x="5423" y="32333"/>
                </a:lnTo>
                <a:moveTo>
                  <a:pt x="95538" y="32333"/>
                </a:moveTo>
                <a:lnTo>
                  <a:pt x="95538" y="32333"/>
                </a:lnTo>
                <a:cubicBezTo>
                  <a:pt x="96744" y="31800"/>
                  <a:pt x="97949" y="31800"/>
                  <a:pt x="99154" y="32333"/>
                </a:cubicBezTo>
                <a:lnTo>
                  <a:pt x="99154" y="32333"/>
                </a:lnTo>
                <a:cubicBezTo>
                  <a:pt x="100359" y="32978"/>
                  <a:pt x="100962" y="33889"/>
                  <a:pt x="100962" y="35067"/>
                </a:cubicBezTo>
                <a:lnTo>
                  <a:pt x="100962" y="35067"/>
                </a:lnTo>
                <a:lnTo>
                  <a:pt x="100962" y="73533"/>
                </a:lnTo>
                <a:cubicBezTo>
                  <a:pt x="100808" y="77178"/>
                  <a:pt x="98936" y="79911"/>
                  <a:pt x="95346" y="81733"/>
                </a:cubicBezTo>
                <a:lnTo>
                  <a:pt x="95346" y="81733"/>
                </a:lnTo>
                <a:lnTo>
                  <a:pt x="59500" y="98733"/>
                </a:lnTo>
                <a:cubicBezTo>
                  <a:pt x="58295" y="99244"/>
                  <a:pt x="57090" y="99244"/>
                  <a:pt x="55885" y="98733"/>
                </a:cubicBezTo>
                <a:lnTo>
                  <a:pt x="55885" y="98733"/>
                </a:lnTo>
                <a:cubicBezTo>
                  <a:pt x="54679" y="98089"/>
                  <a:pt x="54077" y="97178"/>
                  <a:pt x="54077" y="96000"/>
                </a:cubicBezTo>
                <a:lnTo>
                  <a:pt x="54077" y="96000"/>
                </a:lnTo>
                <a:lnTo>
                  <a:pt x="54077" y="53800"/>
                </a:lnTo>
                <a:cubicBezTo>
                  <a:pt x="54077" y="52644"/>
                  <a:pt x="54679" y="51733"/>
                  <a:pt x="55885" y="51067"/>
                </a:cubicBezTo>
                <a:lnTo>
                  <a:pt x="55885" y="51067"/>
                </a:lnTo>
                <a:lnTo>
                  <a:pt x="95538" y="32333"/>
                </a:lnTo>
              </a:path>
            </a:pathLst>
          </a:custGeom>
          <a:solidFill>
            <a:srgbClr val="B8860B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49265-2"/>
          <p:cNvSpPr txBox="1"/>
          <p:nvPr/>
        </p:nvSpPr>
        <p:spPr>
          <a:xfrm rot="-300000">
            <a:off x="315441" y="257175"/>
            <a:ext cx="1092994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700">
                <a:solidFill>
                  <a:srgbClr val="B8860B">
                    <a:alpha val="12000"/>
                  </a:srgbClr>
                </a:solidFill>
                <a:latin typeface="SimSun"/>
                <a:ea typeface="SimSun"/>
                <a:cs typeface="SimSun"/>
              </a:rPr>
              <a:t>⚊⚋⚊</a:t>
            </a:r>
            <a:endParaRPr/>
          </a:p>
        </p:txBody>
      </p:sp>
      <p:sp>
        <p:nvSpPr>
          <p:cNvPr id="7" name="el-1785639249265-3"/>
          <p:cNvSpPr txBox="1"/>
          <p:nvPr/>
        </p:nvSpPr>
        <p:spPr>
          <a:xfrm rot="599999">
            <a:off x="7907015" y="4543425"/>
            <a:ext cx="921544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2700">
                <a:solidFill>
                  <a:srgbClr val="B8860B">
                    <a:alpha val="12000"/>
                  </a:srgbClr>
                </a:solidFill>
                <a:latin typeface="SimSun"/>
                <a:ea typeface="SimSun"/>
                <a:cs typeface="SimSun"/>
              </a:rPr>
              <a:t>⚋⚊⚋</a:t>
            </a:r>
            <a:endParaRPr/>
          </a:p>
        </p:txBody>
      </p:sp>
      <p:cxnSp>
        <p:nvCxnSpPr>
          <p:cNvPr id="8" name="el-1785639249264-1"/>
          <p:cNvCxnSpPr/>
          <p:nvPr/>
        </p:nvCxnSpPr>
        <p:spPr>
          <a:xfrm>
            <a:off x="4314825" y="4747022"/>
            <a:ext cx="514350" cy="914"/>
          </a:xfrm>
          <a:prstGeom prst="line">
            <a:avLst/>
          </a:prstGeom>
          <a:ln w="9525" cap="flat">
            <a:solidFill>
              <a:srgbClr val="B8860B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49268-5"/>
          <p:cNvSpPr txBox="1"/>
          <p:nvPr/>
        </p:nvSpPr>
        <p:spPr>
          <a:xfrm>
            <a:off x="3946178" y="1702147"/>
            <a:ext cx="125164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450">
                <a:solidFill>
                  <a:srgbClr val="C4B8A4"/>
                </a:solidFill>
                <a:latin typeface="SimSun"/>
                <a:ea typeface="SimSun"/>
                <a:cs typeface="SimSun"/>
              </a:rPr>
              <a:t>随 机 事 件</a:t>
            </a:r>
            <a:endParaRPr/>
          </a:p>
        </p:txBody>
      </p:sp>
      <p:sp>
        <p:nvSpPr>
          <p:cNvPr id="10" name="el-1785639249269-6"/>
          <p:cNvSpPr txBox="1"/>
          <p:nvPr/>
        </p:nvSpPr>
        <p:spPr>
          <a:xfrm>
            <a:off x="2943225" y="2106960"/>
            <a:ext cx="3257550" cy="557213"/>
          </a:xfrm>
          <a:prstGeom prst="rect">
            <a:avLst/>
          </a:prstGeom>
          <a:noFill/>
          <a:ln>
            <a:noFill/>
          </a:ln>
          <a:effectLst>
            <a:outerShdw blurRad="128588" dist="14288" dir="5400000" sx="100000" sy="100000" kx="0" ky="0" algn="ctr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370" spc="338">
                <a:solidFill>
                  <a:srgbClr val="F5F1EA"/>
                </a:solidFill>
                <a:latin typeface="SimSun"/>
                <a:ea typeface="SimSun"/>
                <a:cs typeface="SimSun"/>
              </a:rPr>
              <a:t>确定与不确定</a:t>
            </a:r>
            <a:endParaRPr/>
          </a:p>
        </p:txBody>
      </p:sp>
      <p:sp>
        <p:nvSpPr>
          <p:cNvPr id="11" name="el-1785639249269-7"/>
          <p:cNvSpPr txBox="1"/>
          <p:nvPr/>
        </p:nvSpPr>
        <p:spPr>
          <a:xfrm>
            <a:off x="3129320" y="2907060"/>
            <a:ext cx="2885361" cy="5342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091"/>
              </a:lnSpc>
            </a:pPr>
            <a:r>
              <a:rPr sz="1230" spc="84">
                <a:solidFill>
                  <a:srgbClr val="EBE4D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哪些事情一定会发生？哪些一定不会？</a:t>
            </a:r>
            <a:endParaRPr/>
          </a:p>
          <a:p>
            <a:pPr algn="ctr">
              <a:lnSpc>
                <a:spcPts val="2091"/>
              </a:lnSpc>
            </a:pPr>
            <a:r>
              <a:rPr sz="1230" spc="84">
                <a:solidFill>
                  <a:srgbClr val="EBE4D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哪些可能发生也可能不发生？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639249688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639249689-6"/>
          <p:cNvCxnSpPr/>
          <p:nvPr/>
        </p:nvCxnSpPr>
        <p:spPr>
          <a:xfrm>
            <a:off x="1558603" y="253603"/>
            <a:ext cx="6132909" cy="914"/>
          </a:xfrm>
          <a:prstGeom prst="line">
            <a:avLst/>
          </a:prstGeom>
          <a:ln w="9525" cap="flat">
            <a:solidFill>
              <a:srgbClr val="D6C9B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249688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249689-7"/>
          <p:cNvSpPr txBox="1"/>
          <p:nvPr/>
        </p:nvSpPr>
        <p:spPr>
          <a:xfrm>
            <a:off x="400050" y="157163"/>
            <a:ext cx="107997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⚭ 确定 · 不确定</a:t>
            </a:r>
            <a:endParaRPr/>
          </a:p>
        </p:txBody>
      </p:sp>
      <p:sp>
        <p:nvSpPr>
          <p:cNvPr id="6" name="el-1785639249689-8"/>
          <p:cNvSpPr txBox="1"/>
          <p:nvPr/>
        </p:nvSpPr>
        <p:spPr>
          <a:xfrm>
            <a:off x="7834387" y="167878"/>
            <a:ext cx="9667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8B78"/>
                </a:solidFill>
                <a:latin typeface="Microsoft YaHei"/>
                <a:ea typeface="Microsoft YaHei"/>
                <a:cs typeface="Microsoft YaHei"/>
              </a:rPr>
              <a:t>随机事件 · 分类</a:t>
            </a:r>
            <a:endParaRPr/>
          </a:p>
        </p:txBody>
      </p:sp>
      <p:sp>
        <p:nvSpPr>
          <p:cNvPr id="7" name="el-1785639249689-9"/>
          <p:cNvSpPr txBox="1"/>
          <p:nvPr/>
        </p:nvSpPr>
        <p:spPr>
          <a:xfrm>
            <a:off x="400050" y="4905970"/>
            <a:ext cx="969169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89884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☰ 分类 · 对比 · 确定</a:t>
            </a:r>
            <a:endParaRPr/>
          </a:p>
        </p:txBody>
      </p:sp>
      <p:sp>
        <p:nvSpPr>
          <p:cNvPr id="8" name="el-1785639249689-10"/>
          <p:cNvSpPr txBox="1"/>
          <p:nvPr/>
        </p:nvSpPr>
        <p:spPr>
          <a:xfrm>
            <a:off x="8333333" y="4895255"/>
            <a:ext cx="46419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B8AA98"/>
                </a:solidFill>
                <a:latin typeface="Microsoft YaHei"/>
                <a:ea typeface="Microsoft YaHei"/>
                <a:cs typeface="Microsoft YaHei"/>
              </a:rPr>
              <a:t>05 / 16</a:t>
            </a:r>
            <a:endParaRPr/>
          </a:p>
        </p:txBody>
      </p:sp>
      <p:sp>
        <p:nvSpPr>
          <p:cNvPr id="9" name="el-1785639249687-1"/>
          <p:cNvSpPr txBox="1"/>
          <p:nvPr/>
        </p:nvSpPr>
        <p:spPr>
          <a:xfrm rot="900000">
            <a:off x="8415896" y="71437"/>
            <a:ext cx="728104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☲</a:t>
            </a:r>
            <a:endParaRPr/>
          </a:p>
        </p:txBody>
      </p:sp>
      <p:sp>
        <p:nvSpPr>
          <p:cNvPr id="10" name="el-1785639249687-2"/>
          <p:cNvSpPr txBox="1"/>
          <p:nvPr/>
        </p:nvSpPr>
        <p:spPr>
          <a:xfrm rot="-599999">
            <a:off x="213754" y="4500563"/>
            <a:ext cx="800100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☵</a:t>
            </a:r>
            <a:endParaRPr/>
          </a:p>
        </p:txBody>
      </p:sp>
      <p:sp>
        <p:nvSpPr>
          <p:cNvPr id="11" name="el-1785639249687-3"/>
          <p:cNvSpPr txBox="1"/>
          <p:nvPr/>
        </p:nvSpPr>
        <p:spPr>
          <a:xfrm rot="300000">
            <a:off x="8430332" y="2214563"/>
            <a:ext cx="713668" cy="7143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5620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☶</a:t>
            </a:r>
            <a:endParaRPr/>
          </a:p>
        </p:txBody>
      </p:sp>
      <p:sp>
        <p:nvSpPr>
          <p:cNvPr id="12" name="el-1785639249691-11"/>
          <p:cNvSpPr/>
          <p:nvPr/>
        </p:nvSpPr>
        <p:spPr>
          <a:xfrm>
            <a:off x="400050" y="3636169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7" y="0"/>
                </a:moveTo>
                <a:lnTo>
                  <a:pt x="98973" y="0"/>
                </a:lnTo>
                <a:lnTo>
                  <a:pt x="99073" y="78"/>
                </a:lnTo>
                <a:lnTo>
                  <a:pt x="99174" y="333"/>
                </a:lnTo>
                <a:lnTo>
                  <a:pt x="99271" y="765"/>
                </a:lnTo>
                <a:lnTo>
                  <a:pt x="99365" y="1353"/>
                </a:lnTo>
                <a:lnTo>
                  <a:pt x="99457" y="2078"/>
                </a:lnTo>
                <a:lnTo>
                  <a:pt x="99543" y="2980"/>
                </a:lnTo>
                <a:lnTo>
                  <a:pt x="99624" y="4000"/>
                </a:lnTo>
                <a:lnTo>
                  <a:pt x="99699" y="5176"/>
                </a:lnTo>
                <a:lnTo>
                  <a:pt x="99767" y="6451"/>
                </a:lnTo>
                <a:lnTo>
                  <a:pt x="99826" y="7843"/>
                </a:lnTo>
                <a:lnTo>
                  <a:pt x="99879" y="9333"/>
                </a:lnTo>
                <a:lnTo>
                  <a:pt x="99921" y="10902"/>
                </a:lnTo>
                <a:lnTo>
                  <a:pt x="99955" y="12529"/>
                </a:lnTo>
                <a:lnTo>
                  <a:pt x="99981" y="14196"/>
                </a:lnTo>
                <a:lnTo>
                  <a:pt x="99995" y="15922"/>
                </a:lnTo>
                <a:lnTo>
                  <a:pt x="100000" y="17647"/>
                </a:lnTo>
                <a:lnTo>
                  <a:pt x="100000" y="82353"/>
                </a:lnTo>
                <a:lnTo>
                  <a:pt x="99995" y="84078"/>
                </a:lnTo>
                <a:lnTo>
                  <a:pt x="99981" y="85804"/>
                </a:lnTo>
                <a:lnTo>
                  <a:pt x="99955" y="87471"/>
                </a:lnTo>
                <a:lnTo>
                  <a:pt x="99921" y="89098"/>
                </a:lnTo>
                <a:lnTo>
                  <a:pt x="99879" y="90667"/>
                </a:lnTo>
                <a:lnTo>
                  <a:pt x="99826" y="92157"/>
                </a:lnTo>
                <a:lnTo>
                  <a:pt x="99767" y="93549"/>
                </a:lnTo>
                <a:lnTo>
                  <a:pt x="99699" y="94824"/>
                </a:lnTo>
                <a:lnTo>
                  <a:pt x="99624" y="96000"/>
                </a:lnTo>
                <a:lnTo>
                  <a:pt x="99543" y="97020"/>
                </a:lnTo>
                <a:lnTo>
                  <a:pt x="99457" y="97922"/>
                </a:lnTo>
                <a:lnTo>
                  <a:pt x="99365" y="98647"/>
                </a:lnTo>
                <a:lnTo>
                  <a:pt x="99271" y="99235"/>
                </a:lnTo>
                <a:lnTo>
                  <a:pt x="99174" y="99667"/>
                </a:lnTo>
                <a:lnTo>
                  <a:pt x="99073" y="99922"/>
                </a:lnTo>
                <a:lnTo>
                  <a:pt x="98973" y="100000"/>
                </a:lnTo>
                <a:lnTo>
                  <a:pt x="1027" y="100000"/>
                </a:lnTo>
                <a:lnTo>
                  <a:pt x="927" y="99922"/>
                </a:lnTo>
                <a:lnTo>
                  <a:pt x="826" y="99667"/>
                </a:lnTo>
                <a:lnTo>
                  <a:pt x="729" y="99235"/>
                </a:lnTo>
                <a:lnTo>
                  <a:pt x="635" y="98647"/>
                </a:lnTo>
                <a:lnTo>
                  <a:pt x="543" y="97922"/>
                </a:lnTo>
                <a:lnTo>
                  <a:pt x="457" y="97020"/>
                </a:lnTo>
                <a:lnTo>
                  <a:pt x="376" y="96000"/>
                </a:lnTo>
                <a:lnTo>
                  <a:pt x="301" y="94824"/>
                </a:lnTo>
                <a:lnTo>
                  <a:pt x="233" y="93549"/>
                </a:lnTo>
                <a:lnTo>
                  <a:pt x="174" y="92157"/>
                </a:lnTo>
                <a:lnTo>
                  <a:pt x="121" y="90667"/>
                </a:lnTo>
                <a:lnTo>
                  <a:pt x="79" y="89098"/>
                </a:lnTo>
                <a:lnTo>
                  <a:pt x="45" y="87471"/>
                </a:lnTo>
                <a:lnTo>
                  <a:pt x="19" y="85804"/>
                </a:lnTo>
                <a:lnTo>
                  <a:pt x="5" y="84078"/>
                </a:lnTo>
                <a:lnTo>
                  <a:pt x="0" y="82353"/>
                </a:lnTo>
                <a:lnTo>
                  <a:pt x="0" y="17647"/>
                </a:lnTo>
                <a:lnTo>
                  <a:pt x="5" y="15922"/>
                </a:lnTo>
                <a:lnTo>
                  <a:pt x="19" y="14196"/>
                </a:lnTo>
                <a:lnTo>
                  <a:pt x="45" y="12529"/>
                </a:lnTo>
                <a:lnTo>
                  <a:pt x="79" y="10902"/>
                </a:lnTo>
                <a:lnTo>
                  <a:pt x="121" y="9333"/>
                </a:lnTo>
                <a:lnTo>
                  <a:pt x="174" y="7843"/>
                </a:lnTo>
                <a:lnTo>
                  <a:pt x="233" y="6451"/>
                </a:lnTo>
                <a:lnTo>
                  <a:pt x="301" y="5176"/>
                </a:lnTo>
                <a:lnTo>
                  <a:pt x="376" y="4000"/>
                </a:lnTo>
                <a:lnTo>
                  <a:pt x="457" y="2980"/>
                </a:lnTo>
                <a:lnTo>
                  <a:pt x="543" y="2078"/>
                </a:lnTo>
                <a:lnTo>
                  <a:pt x="635" y="1353"/>
                </a:lnTo>
                <a:lnTo>
                  <a:pt x="729" y="765"/>
                </a:lnTo>
                <a:lnTo>
                  <a:pt x="826" y="333"/>
                </a:lnTo>
                <a:lnTo>
                  <a:pt x="927" y="78"/>
                </a:lnTo>
                <a:lnTo>
                  <a:pt x="1027" y="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49692-12"/>
          <p:cNvSpPr/>
          <p:nvPr/>
        </p:nvSpPr>
        <p:spPr>
          <a:xfrm>
            <a:off x="400050" y="3636169"/>
            <a:ext cx="85725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5"/>
                </a:lnTo>
                <a:lnTo>
                  <a:pt x="80491" y="339"/>
                </a:lnTo>
                <a:lnTo>
                  <a:pt x="70972" y="760"/>
                </a:lnTo>
                <a:lnTo>
                  <a:pt x="61732" y="1343"/>
                </a:lnTo>
                <a:lnTo>
                  <a:pt x="52860" y="2084"/>
                </a:lnTo>
                <a:lnTo>
                  <a:pt x="44443" y="2974"/>
                </a:lnTo>
                <a:lnTo>
                  <a:pt x="36561" y="4006"/>
                </a:lnTo>
                <a:lnTo>
                  <a:pt x="29289" y="5169"/>
                </a:lnTo>
                <a:lnTo>
                  <a:pt x="22699" y="6452"/>
                </a:lnTo>
                <a:lnTo>
                  <a:pt x="16853" y="7843"/>
                </a:lnTo>
                <a:lnTo>
                  <a:pt x="11808" y="9328"/>
                </a:lnTo>
                <a:lnTo>
                  <a:pt x="7612" y="10894"/>
                </a:lnTo>
                <a:lnTo>
                  <a:pt x="4306" y="12524"/>
                </a:lnTo>
                <a:lnTo>
                  <a:pt x="1921" y="14204"/>
                </a:lnTo>
                <a:lnTo>
                  <a:pt x="482" y="15917"/>
                </a:lnTo>
                <a:lnTo>
                  <a:pt x="0" y="17647"/>
                </a:lnTo>
                <a:lnTo>
                  <a:pt x="0" y="82353"/>
                </a:lnTo>
                <a:lnTo>
                  <a:pt x="482" y="84083"/>
                </a:lnTo>
                <a:lnTo>
                  <a:pt x="1921" y="85796"/>
                </a:lnTo>
                <a:lnTo>
                  <a:pt x="4306" y="87476"/>
                </a:lnTo>
                <a:lnTo>
                  <a:pt x="7612" y="89106"/>
                </a:lnTo>
                <a:lnTo>
                  <a:pt x="11808" y="90672"/>
                </a:lnTo>
                <a:lnTo>
                  <a:pt x="16853" y="92157"/>
                </a:lnTo>
                <a:lnTo>
                  <a:pt x="22699" y="93548"/>
                </a:lnTo>
                <a:lnTo>
                  <a:pt x="29289" y="94831"/>
                </a:lnTo>
                <a:lnTo>
                  <a:pt x="36561" y="95994"/>
                </a:lnTo>
                <a:lnTo>
                  <a:pt x="44443" y="97026"/>
                </a:lnTo>
                <a:lnTo>
                  <a:pt x="52860" y="97916"/>
                </a:lnTo>
                <a:lnTo>
                  <a:pt x="61732" y="98657"/>
                </a:lnTo>
                <a:lnTo>
                  <a:pt x="70972" y="99240"/>
                </a:lnTo>
                <a:lnTo>
                  <a:pt x="80491" y="99661"/>
                </a:lnTo>
                <a:lnTo>
                  <a:pt x="90198" y="9991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15"/>
                </a:lnTo>
                <a:lnTo>
                  <a:pt x="90245" y="99661"/>
                </a:lnTo>
                <a:lnTo>
                  <a:pt x="85486" y="99240"/>
                </a:lnTo>
                <a:lnTo>
                  <a:pt x="80866" y="98657"/>
                </a:lnTo>
                <a:lnTo>
                  <a:pt x="76430" y="97916"/>
                </a:lnTo>
                <a:lnTo>
                  <a:pt x="72221" y="97026"/>
                </a:lnTo>
                <a:lnTo>
                  <a:pt x="68280" y="95994"/>
                </a:lnTo>
                <a:lnTo>
                  <a:pt x="64645" y="94831"/>
                </a:lnTo>
                <a:lnTo>
                  <a:pt x="61349" y="93548"/>
                </a:lnTo>
                <a:lnTo>
                  <a:pt x="58427" y="92157"/>
                </a:lnTo>
                <a:lnTo>
                  <a:pt x="55904" y="90672"/>
                </a:lnTo>
                <a:lnTo>
                  <a:pt x="53806" y="89106"/>
                </a:lnTo>
                <a:lnTo>
                  <a:pt x="52153" y="87476"/>
                </a:lnTo>
                <a:lnTo>
                  <a:pt x="50961" y="85796"/>
                </a:lnTo>
                <a:lnTo>
                  <a:pt x="50241" y="84083"/>
                </a:lnTo>
                <a:lnTo>
                  <a:pt x="50000" y="82353"/>
                </a:lnTo>
                <a:lnTo>
                  <a:pt x="50000" y="17647"/>
                </a:lnTo>
                <a:lnTo>
                  <a:pt x="50241" y="15917"/>
                </a:lnTo>
                <a:lnTo>
                  <a:pt x="50961" y="14204"/>
                </a:lnTo>
                <a:lnTo>
                  <a:pt x="52153" y="12524"/>
                </a:lnTo>
                <a:lnTo>
                  <a:pt x="53806" y="10894"/>
                </a:lnTo>
                <a:lnTo>
                  <a:pt x="55904" y="9328"/>
                </a:lnTo>
                <a:lnTo>
                  <a:pt x="58427" y="7843"/>
                </a:lnTo>
                <a:lnTo>
                  <a:pt x="61349" y="6452"/>
                </a:lnTo>
                <a:lnTo>
                  <a:pt x="64645" y="5169"/>
                </a:lnTo>
                <a:lnTo>
                  <a:pt x="68280" y="4006"/>
                </a:lnTo>
                <a:lnTo>
                  <a:pt x="72221" y="2974"/>
                </a:lnTo>
                <a:lnTo>
                  <a:pt x="76430" y="2084"/>
                </a:lnTo>
                <a:lnTo>
                  <a:pt x="80866" y="1343"/>
                </a:lnTo>
                <a:lnTo>
                  <a:pt x="85486" y="760"/>
                </a:lnTo>
                <a:lnTo>
                  <a:pt x="90245" y="339"/>
                </a:lnTo>
                <a:lnTo>
                  <a:pt x="95099" y="8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49729-45"/>
          <p:cNvSpPr/>
          <p:nvPr/>
        </p:nvSpPr>
        <p:spPr>
          <a:xfrm>
            <a:off x="2331021" y="3840956"/>
            <a:ext cx="13930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311" y="0"/>
                  <a:pt x="3511" y="1185"/>
                  <a:pt x="2133" y="3556"/>
                </a:cubicBezTo>
                <a:lnTo>
                  <a:pt x="2133" y="3556"/>
                </a:lnTo>
                <a:lnTo>
                  <a:pt x="2133" y="3556"/>
                </a:lnTo>
                <a:cubicBezTo>
                  <a:pt x="711" y="5852"/>
                  <a:pt x="0" y="8852"/>
                  <a:pt x="0" y="12556"/>
                </a:cubicBezTo>
                <a:lnTo>
                  <a:pt x="0" y="12556"/>
                </a:lnTo>
                <a:cubicBezTo>
                  <a:pt x="0" y="16185"/>
                  <a:pt x="711" y="19148"/>
                  <a:pt x="2133" y="21444"/>
                </a:cubicBezTo>
                <a:lnTo>
                  <a:pt x="2133" y="21444"/>
                </a:lnTo>
                <a:cubicBezTo>
                  <a:pt x="3511" y="23815"/>
                  <a:pt x="5311" y="25000"/>
                  <a:pt x="7533" y="25000"/>
                </a:cubicBezTo>
                <a:lnTo>
                  <a:pt x="7533" y="25000"/>
                </a:lnTo>
                <a:lnTo>
                  <a:pt x="90000" y="25000"/>
                </a:lnTo>
                <a:cubicBezTo>
                  <a:pt x="92178" y="25000"/>
                  <a:pt x="93978" y="23815"/>
                  <a:pt x="95400" y="21444"/>
                </a:cubicBezTo>
                <a:lnTo>
                  <a:pt x="95400" y="21444"/>
                </a:lnTo>
                <a:cubicBezTo>
                  <a:pt x="96822" y="19148"/>
                  <a:pt x="97533" y="16185"/>
                  <a:pt x="97533" y="12556"/>
                </a:cubicBezTo>
                <a:lnTo>
                  <a:pt x="97533" y="12556"/>
                </a:lnTo>
                <a:cubicBezTo>
                  <a:pt x="97533" y="8852"/>
                  <a:pt x="96822" y="5852"/>
                  <a:pt x="95400" y="3556"/>
                </a:cubicBezTo>
                <a:lnTo>
                  <a:pt x="95400" y="3556"/>
                </a:lnTo>
                <a:cubicBezTo>
                  <a:pt x="93978" y="1185"/>
                  <a:pt x="92178" y="0"/>
                  <a:pt x="90000" y="0"/>
                </a:cubicBezTo>
                <a:lnTo>
                  <a:pt x="90000" y="0"/>
                </a:lnTo>
                <a:lnTo>
                  <a:pt x="7533" y="0"/>
                </a:lnTo>
                <a:moveTo>
                  <a:pt x="7533" y="75000"/>
                </a:moveTo>
                <a:lnTo>
                  <a:pt x="7533" y="75000"/>
                </a:lnTo>
                <a:cubicBezTo>
                  <a:pt x="5311" y="75000"/>
                  <a:pt x="3511" y="76185"/>
                  <a:pt x="2133" y="78556"/>
                </a:cubicBezTo>
                <a:lnTo>
                  <a:pt x="2133" y="78556"/>
                </a:lnTo>
                <a:lnTo>
                  <a:pt x="2133" y="78556"/>
                </a:lnTo>
                <a:cubicBezTo>
                  <a:pt x="711" y="80852"/>
                  <a:pt x="0" y="83852"/>
                  <a:pt x="0" y="87556"/>
                </a:cubicBezTo>
                <a:lnTo>
                  <a:pt x="0" y="87556"/>
                </a:lnTo>
                <a:cubicBezTo>
                  <a:pt x="0" y="91185"/>
                  <a:pt x="711" y="94148"/>
                  <a:pt x="2133" y="96444"/>
                </a:cubicBezTo>
                <a:lnTo>
                  <a:pt x="2133" y="96444"/>
                </a:lnTo>
                <a:cubicBezTo>
                  <a:pt x="3511" y="98815"/>
                  <a:pt x="5311" y="100000"/>
                  <a:pt x="7533" y="100000"/>
                </a:cubicBezTo>
                <a:lnTo>
                  <a:pt x="7533" y="100000"/>
                </a:lnTo>
                <a:lnTo>
                  <a:pt x="90000" y="100000"/>
                </a:lnTo>
                <a:cubicBezTo>
                  <a:pt x="92178" y="100000"/>
                  <a:pt x="93978" y="98815"/>
                  <a:pt x="95400" y="96444"/>
                </a:cubicBezTo>
                <a:lnTo>
                  <a:pt x="95400" y="96444"/>
                </a:lnTo>
                <a:cubicBezTo>
                  <a:pt x="96822" y="94148"/>
                  <a:pt x="97533" y="91185"/>
                  <a:pt x="97533" y="87556"/>
                </a:cubicBezTo>
                <a:lnTo>
                  <a:pt x="97533" y="87556"/>
                </a:lnTo>
                <a:cubicBezTo>
                  <a:pt x="97533" y="83852"/>
                  <a:pt x="96822" y="80852"/>
                  <a:pt x="95400" y="78556"/>
                </a:cubicBezTo>
                <a:lnTo>
                  <a:pt x="95400" y="78556"/>
                </a:lnTo>
                <a:cubicBezTo>
                  <a:pt x="93978" y="76185"/>
                  <a:pt x="92178" y="75000"/>
                  <a:pt x="90000" y="75000"/>
                </a:cubicBezTo>
                <a:lnTo>
                  <a:pt x="90000" y="75000"/>
                </a:lnTo>
                <a:lnTo>
                  <a:pt x="7533" y="75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49694-13"/>
          <p:cNvSpPr txBox="1"/>
          <p:nvPr/>
        </p:nvSpPr>
        <p:spPr>
          <a:xfrm>
            <a:off x="2589982" y="3771900"/>
            <a:ext cx="266945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确定性事件</a:t>
            </a:r>
            <a:r>
              <a:rPr sz="112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＝ 必然事件 ＋ 不可能事件</a:t>
            </a:r>
            <a:endParaRPr/>
          </a:p>
        </p:txBody>
      </p:sp>
      <p:sp>
        <p:nvSpPr>
          <p:cNvPr id="16" name="el-1785639249694-14"/>
          <p:cNvSpPr txBox="1"/>
          <p:nvPr/>
        </p:nvSpPr>
        <p:spPr>
          <a:xfrm>
            <a:off x="5388025" y="3782616"/>
            <a:ext cx="153746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—— 随机世界，亦有秩序</a:t>
            </a:r>
            <a:endParaRPr/>
          </a:p>
        </p:txBody>
      </p:sp>
      <p:sp>
        <p:nvSpPr>
          <p:cNvPr id="17" name="el-1785639249696-15"/>
          <p:cNvSpPr/>
          <p:nvPr/>
        </p:nvSpPr>
        <p:spPr>
          <a:xfrm>
            <a:off x="400050" y="1193006"/>
            <a:ext cx="2647950" cy="21859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77" y="0"/>
                </a:moveTo>
                <a:lnTo>
                  <a:pt x="96223" y="0"/>
                </a:lnTo>
                <a:lnTo>
                  <a:pt x="96594" y="22"/>
                </a:lnTo>
                <a:lnTo>
                  <a:pt x="96960" y="87"/>
                </a:lnTo>
                <a:lnTo>
                  <a:pt x="97320" y="196"/>
                </a:lnTo>
                <a:lnTo>
                  <a:pt x="97669" y="348"/>
                </a:lnTo>
                <a:lnTo>
                  <a:pt x="98004" y="539"/>
                </a:lnTo>
                <a:lnTo>
                  <a:pt x="98320" y="770"/>
                </a:lnTo>
                <a:lnTo>
                  <a:pt x="98619" y="1035"/>
                </a:lnTo>
                <a:lnTo>
                  <a:pt x="98892" y="1339"/>
                </a:lnTo>
                <a:lnTo>
                  <a:pt x="99144" y="1670"/>
                </a:lnTo>
                <a:lnTo>
                  <a:pt x="99363" y="2030"/>
                </a:lnTo>
                <a:lnTo>
                  <a:pt x="99554" y="2413"/>
                </a:lnTo>
                <a:lnTo>
                  <a:pt x="99712" y="2817"/>
                </a:lnTo>
                <a:lnTo>
                  <a:pt x="99838" y="3239"/>
                </a:lnTo>
                <a:lnTo>
                  <a:pt x="99928" y="3674"/>
                </a:lnTo>
                <a:lnTo>
                  <a:pt x="99982" y="4117"/>
                </a:lnTo>
                <a:lnTo>
                  <a:pt x="100000" y="4565"/>
                </a:lnTo>
                <a:lnTo>
                  <a:pt x="100000" y="95435"/>
                </a:lnTo>
                <a:lnTo>
                  <a:pt x="99982" y="95883"/>
                </a:lnTo>
                <a:lnTo>
                  <a:pt x="99928" y="96326"/>
                </a:lnTo>
                <a:lnTo>
                  <a:pt x="99838" y="96761"/>
                </a:lnTo>
                <a:lnTo>
                  <a:pt x="99712" y="97183"/>
                </a:lnTo>
                <a:lnTo>
                  <a:pt x="99554" y="97587"/>
                </a:lnTo>
                <a:lnTo>
                  <a:pt x="99363" y="97970"/>
                </a:lnTo>
                <a:lnTo>
                  <a:pt x="99144" y="98330"/>
                </a:lnTo>
                <a:lnTo>
                  <a:pt x="98892" y="98661"/>
                </a:lnTo>
                <a:lnTo>
                  <a:pt x="98619" y="98965"/>
                </a:lnTo>
                <a:lnTo>
                  <a:pt x="98320" y="99230"/>
                </a:lnTo>
                <a:lnTo>
                  <a:pt x="98004" y="99461"/>
                </a:lnTo>
                <a:lnTo>
                  <a:pt x="97669" y="99652"/>
                </a:lnTo>
                <a:lnTo>
                  <a:pt x="97320" y="99804"/>
                </a:lnTo>
                <a:lnTo>
                  <a:pt x="96960" y="99913"/>
                </a:lnTo>
                <a:lnTo>
                  <a:pt x="96594" y="99978"/>
                </a:lnTo>
                <a:lnTo>
                  <a:pt x="96223" y="100000"/>
                </a:lnTo>
                <a:lnTo>
                  <a:pt x="3777" y="100000"/>
                </a:lnTo>
                <a:lnTo>
                  <a:pt x="3406" y="99978"/>
                </a:lnTo>
                <a:lnTo>
                  <a:pt x="3040" y="99913"/>
                </a:lnTo>
                <a:lnTo>
                  <a:pt x="2680" y="99804"/>
                </a:lnTo>
                <a:lnTo>
                  <a:pt x="2331" y="99652"/>
                </a:lnTo>
                <a:lnTo>
                  <a:pt x="1996" y="99461"/>
                </a:lnTo>
                <a:lnTo>
                  <a:pt x="1680" y="99230"/>
                </a:lnTo>
                <a:lnTo>
                  <a:pt x="1381" y="98965"/>
                </a:lnTo>
                <a:lnTo>
                  <a:pt x="1108" y="98661"/>
                </a:lnTo>
                <a:lnTo>
                  <a:pt x="856" y="98330"/>
                </a:lnTo>
                <a:lnTo>
                  <a:pt x="637" y="97970"/>
                </a:lnTo>
                <a:lnTo>
                  <a:pt x="446" y="97587"/>
                </a:lnTo>
                <a:lnTo>
                  <a:pt x="288" y="97183"/>
                </a:lnTo>
                <a:lnTo>
                  <a:pt x="162" y="96761"/>
                </a:lnTo>
                <a:lnTo>
                  <a:pt x="72" y="96326"/>
                </a:lnTo>
                <a:lnTo>
                  <a:pt x="18" y="95883"/>
                </a:lnTo>
                <a:lnTo>
                  <a:pt x="0" y="95435"/>
                </a:lnTo>
                <a:lnTo>
                  <a:pt x="0" y="4565"/>
                </a:lnTo>
                <a:lnTo>
                  <a:pt x="18" y="4117"/>
                </a:lnTo>
                <a:lnTo>
                  <a:pt x="72" y="3674"/>
                </a:lnTo>
                <a:lnTo>
                  <a:pt x="162" y="3239"/>
                </a:lnTo>
                <a:lnTo>
                  <a:pt x="288" y="2817"/>
                </a:lnTo>
                <a:lnTo>
                  <a:pt x="446" y="2413"/>
                </a:lnTo>
                <a:lnTo>
                  <a:pt x="637" y="2030"/>
                </a:lnTo>
                <a:lnTo>
                  <a:pt x="856" y="1670"/>
                </a:lnTo>
                <a:lnTo>
                  <a:pt x="1108" y="1339"/>
                </a:lnTo>
                <a:lnTo>
                  <a:pt x="1381" y="1035"/>
                </a:lnTo>
                <a:lnTo>
                  <a:pt x="1680" y="770"/>
                </a:lnTo>
                <a:lnTo>
                  <a:pt x="1996" y="539"/>
                </a:lnTo>
                <a:lnTo>
                  <a:pt x="2331" y="348"/>
                </a:lnTo>
                <a:lnTo>
                  <a:pt x="2680" y="196"/>
                </a:lnTo>
                <a:lnTo>
                  <a:pt x="3040" y="87"/>
                </a:lnTo>
                <a:lnTo>
                  <a:pt x="3406" y="22"/>
                </a:lnTo>
                <a:lnTo>
                  <a:pt x="3777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2D9CD"/>
            </a:solidFill>
            <a:prstDash val="solid"/>
          </a:ln>
          <a:effectLst>
            <a:outerShdw blurRad="114300" dist="42863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639249705-24"/>
          <p:cNvSpPr/>
          <p:nvPr/>
        </p:nvSpPr>
        <p:spPr>
          <a:xfrm>
            <a:off x="413934" y="1200150"/>
            <a:ext cx="2620181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63" y="22600"/>
                </a:moveTo>
                <a:lnTo>
                  <a:pt x="1822" y="1000"/>
                </a:lnTo>
                <a:lnTo>
                  <a:pt x="1884" y="0"/>
                </a:lnTo>
                <a:lnTo>
                  <a:pt x="97967" y="0"/>
                </a:lnTo>
                <a:lnTo>
                  <a:pt x="98025" y="1000"/>
                </a:lnTo>
                <a:lnTo>
                  <a:pt x="98685" y="22600"/>
                </a:lnTo>
                <a:lnTo>
                  <a:pt x="99261" y="51600"/>
                </a:lnTo>
                <a:lnTo>
                  <a:pt x="99736" y="87000"/>
                </a:lnTo>
                <a:lnTo>
                  <a:pt x="99848" y="100000"/>
                </a:lnTo>
                <a:lnTo>
                  <a:pt x="0" y="100000"/>
                </a:lnTo>
                <a:lnTo>
                  <a:pt x="112" y="87000"/>
                </a:lnTo>
                <a:lnTo>
                  <a:pt x="587" y="51600"/>
                </a:lnTo>
                <a:close/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49718-42"/>
          <p:cNvSpPr/>
          <p:nvPr/>
        </p:nvSpPr>
        <p:spPr>
          <a:xfrm>
            <a:off x="578644" y="1443038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50" y="54889"/>
                </a:lnTo>
                <a:lnTo>
                  <a:pt x="99028" y="59750"/>
                </a:lnTo>
                <a:lnTo>
                  <a:pt x="97833" y="64528"/>
                </a:lnTo>
                <a:lnTo>
                  <a:pt x="96194" y="69139"/>
                </a:lnTo>
                <a:lnTo>
                  <a:pt x="94083" y="73583"/>
                </a:lnTo>
                <a:lnTo>
                  <a:pt x="91583" y="77778"/>
                </a:lnTo>
                <a:lnTo>
                  <a:pt x="88639" y="81722"/>
                </a:lnTo>
                <a:lnTo>
                  <a:pt x="85361" y="85361"/>
                </a:lnTo>
                <a:lnTo>
                  <a:pt x="81722" y="88639"/>
                </a:lnTo>
                <a:lnTo>
                  <a:pt x="77778" y="91583"/>
                </a:lnTo>
                <a:lnTo>
                  <a:pt x="73583" y="94083"/>
                </a:lnTo>
                <a:lnTo>
                  <a:pt x="69139" y="96194"/>
                </a:lnTo>
                <a:lnTo>
                  <a:pt x="64528" y="97833"/>
                </a:lnTo>
                <a:lnTo>
                  <a:pt x="59750" y="99028"/>
                </a:lnTo>
                <a:lnTo>
                  <a:pt x="54889" y="99750"/>
                </a:lnTo>
                <a:lnTo>
                  <a:pt x="50000" y="100000"/>
                </a:lnTo>
                <a:lnTo>
                  <a:pt x="45111" y="99750"/>
                </a:lnTo>
                <a:lnTo>
                  <a:pt x="40250" y="99028"/>
                </a:lnTo>
                <a:lnTo>
                  <a:pt x="35472" y="97833"/>
                </a:lnTo>
                <a:lnTo>
                  <a:pt x="30861" y="96194"/>
                </a:lnTo>
                <a:lnTo>
                  <a:pt x="26417" y="94083"/>
                </a:lnTo>
                <a:lnTo>
                  <a:pt x="22222" y="91583"/>
                </a:lnTo>
                <a:lnTo>
                  <a:pt x="18278" y="88639"/>
                </a:lnTo>
                <a:lnTo>
                  <a:pt x="14639" y="85361"/>
                </a:lnTo>
                <a:lnTo>
                  <a:pt x="11361" y="81722"/>
                </a:lnTo>
                <a:lnTo>
                  <a:pt x="8417" y="77778"/>
                </a:lnTo>
                <a:lnTo>
                  <a:pt x="5917" y="73583"/>
                </a:lnTo>
                <a:lnTo>
                  <a:pt x="3806" y="69139"/>
                </a:lnTo>
                <a:lnTo>
                  <a:pt x="2167" y="64528"/>
                </a:lnTo>
                <a:lnTo>
                  <a:pt x="972" y="59750"/>
                </a:lnTo>
                <a:lnTo>
                  <a:pt x="250" y="54889"/>
                </a:lnTo>
                <a:lnTo>
                  <a:pt x="0" y="50000"/>
                </a:lnTo>
                <a:lnTo>
                  <a:pt x="250" y="45111"/>
                </a:lnTo>
                <a:lnTo>
                  <a:pt x="972" y="40250"/>
                </a:lnTo>
                <a:lnTo>
                  <a:pt x="2167" y="35472"/>
                </a:lnTo>
                <a:lnTo>
                  <a:pt x="3806" y="30861"/>
                </a:lnTo>
                <a:lnTo>
                  <a:pt x="5917" y="26417"/>
                </a:lnTo>
                <a:lnTo>
                  <a:pt x="8417" y="22222"/>
                </a:lnTo>
                <a:lnTo>
                  <a:pt x="11361" y="18278"/>
                </a:lnTo>
                <a:lnTo>
                  <a:pt x="14639" y="14639"/>
                </a:lnTo>
                <a:lnTo>
                  <a:pt x="18278" y="11361"/>
                </a:lnTo>
                <a:lnTo>
                  <a:pt x="22222" y="8417"/>
                </a:lnTo>
                <a:lnTo>
                  <a:pt x="26417" y="5917"/>
                </a:lnTo>
                <a:lnTo>
                  <a:pt x="30861" y="3806"/>
                </a:lnTo>
                <a:lnTo>
                  <a:pt x="35472" y="2167"/>
                </a:lnTo>
                <a:lnTo>
                  <a:pt x="40250" y="972"/>
                </a:lnTo>
                <a:lnTo>
                  <a:pt x="45111" y="250"/>
                </a:lnTo>
                <a:lnTo>
                  <a:pt x="50000" y="0"/>
                </a:lnTo>
                <a:lnTo>
                  <a:pt x="54889" y="250"/>
                </a:lnTo>
                <a:lnTo>
                  <a:pt x="59750" y="972"/>
                </a:lnTo>
                <a:lnTo>
                  <a:pt x="64528" y="2167"/>
                </a:lnTo>
                <a:lnTo>
                  <a:pt x="69139" y="3806"/>
                </a:lnTo>
                <a:lnTo>
                  <a:pt x="73583" y="5917"/>
                </a:lnTo>
                <a:lnTo>
                  <a:pt x="77778" y="8417"/>
                </a:lnTo>
                <a:lnTo>
                  <a:pt x="81722" y="11361"/>
                </a:lnTo>
                <a:lnTo>
                  <a:pt x="85361" y="14639"/>
                </a:lnTo>
                <a:lnTo>
                  <a:pt x="88639" y="18278"/>
                </a:lnTo>
                <a:lnTo>
                  <a:pt x="91583" y="22222"/>
                </a:lnTo>
                <a:lnTo>
                  <a:pt x="94083" y="26417"/>
                </a:lnTo>
                <a:lnTo>
                  <a:pt x="96194" y="30861"/>
                </a:lnTo>
                <a:lnTo>
                  <a:pt x="97833" y="35472"/>
                </a:lnTo>
                <a:lnTo>
                  <a:pt x="99028" y="40250"/>
                </a:lnTo>
                <a:lnTo>
                  <a:pt x="99750" y="45111"/>
                </a:lnTo>
                <a:close/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49738-49"/>
          <p:cNvSpPr/>
          <p:nvPr/>
        </p:nvSpPr>
        <p:spPr>
          <a:xfrm>
            <a:off x="675084" y="1560909"/>
            <a:ext cx="150019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38" y="2909"/>
                </a:moveTo>
                <a:lnTo>
                  <a:pt x="96438" y="2909"/>
                </a:lnTo>
                <a:cubicBezTo>
                  <a:pt x="97771" y="5030"/>
                  <a:pt x="98438" y="7485"/>
                  <a:pt x="98438" y="10273"/>
                </a:cubicBezTo>
                <a:lnTo>
                  <a:pt x="98438" y="10273"/>
                </a:lnTo>
                <a:lnTo>
                  <a:pt x="98438" y="10273"/>
                </a:lnTo>
                <a:cubicBezTo>
                  <a:pt x="98438" y="13000"/>
                  <a:pt x="97771" y="15424"/>
                  <a:pt x="96438" y="17545"/>
                </a:cubicBezTo>
                <a:lnTo>
                  <a:pt x="96438" y="17545"/>
                </a:lnTo>
                <a:lnTo>
                  <a:pt x="40188" y="99364"/>
                </a:lnTo>
                <a:cubicBezTo>
                  <a:pt x="38729" y="101303"/>
                  <a:pt x="37063" y="102273"/>
                  <a:pt x="35188" y="102273"/>
                </a:cubicBezTo>
                <a:lnTo>
                  <a:pt x="35188" y="102273"/>
                </a:lnTo>
                <a:cubicBezTo>
                  <a:pt x="33271" y="102273"/>
                  <a:pt x="31583" y="101303"/>
                  <a:pt x="30125" y="99364"/>
                </a:cubicBezTo>
                <a:lnTo>
                  <a:pt x="30125" y="99364"/>
                </a:lnTo>
                <a:lnTo>
                  <a:pt x="2000" y="58455"/>
                </a:lnTo>
                <a:cubicBezTo>
                  <a:pt x="667" y="56333"/>
                  <a:pt x="0" y="53909"/>
                  <a:pt x="0" y="51182"/>
                </a:cubicBezTo>
                <a:lnTo>
                  <a:pt x="0" y="51182"/>
                </a:lnTo>
                <a:cubicBezTo>
                  <a:pt x="0" y="48394"/>
                  <a:pt x="667" y="45939"/>
                  <a:pt x="2000" y="43818"/>
                </a:cubicBezTo>
                <a:lnTo>
                  <a:pt x="2000" y="43818"/>
                </a:lnTo>
                <a:cubicBezTo>
                  <a:pt x="3458" y="41879"/>
                  <a:pt x="5146" y="40909"/>
                  <a:pt x="7062" y="40909"/>
                </a:cubicBezTo>
                <a:lnTo>
                  <a:pt x="7062" y="40909"/>
                </a:lnTo>
                <a:cubicBezTo>
                  <a:pt x="8938" y="40909"/>
                  <a:pt x="10604" y="41879"/>
                  <a:pt x="12063" y="43818"/>
                </a:cubicBezTo>
                <a:lnTo>
                  <a:pt x="12063" y="43818"/>
                </a:lnTo>
                <a:lnTo>
                  <a:pt x="35188" y="77636"/>
                </a:lnTo>
                <a:lnTo>
                  <a:pt x="86375" y="2909"/>
                </a:lnTo>
                <a:cubicBezTo>
                  <a:pt x="87833" y="970"/>
                  <a:pt x="89521" y="0"/>
                  <a:pt x="91438" y="0"/>
                </a:cubicBezTo>
                <a:lnTo>
                  <a:pt x="91438" y="0"/>
                </a:lnTo>
                <a:cubicBezTo>
                  <a:pt x="93313" y="0"/>
                  <a:pt x="94979" y="970"/>
                  <a:pt x="96438" y="2909"/>
                </a:cubicBezTo>
                <a:lnTo>
                  <a:pt x="96438" y="290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639249704-21"/>
          <p:cNvCxnSpPr/>
          <p:nvPr/>
        </p:nvCxnSpPr>
        <p:spPr>
          <a:xfrm>
            <a:off x="578644" y="2296716"/>
            <a:ext cx="2290763" cy="914"/>
          </a:xfrm>
          <a:prstGeom prst="line">
            <a:avLst/>
          </a:prstGeom>
          <a:ln w="7144" cap="flat">
            <a:solidFill>
              <a:srgbClr val="E2D9C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9249711-29"/>
          <p:cNvSpPr/>
          <p:nvPr/>
        </p:nvSpPr>
        <p:spPr>
          <a:xfrm>
            <a:off x="578644" y="2836069"/>
            <a:ext cx="2290763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90" y="0"/>
                </a:moveTo>
                <a:lnTo>
                  <a:pt x="97510" y="0"/>
                </a:lnTo>
                <a:lnTo>
                  <a:pt x="97755" y="86"/>
                </a:lnTo>
                <a:lnTo>
                  <a:pt x="97996" y="343"/>
                </a:lnTo>
                <a:lnTo>
                  <a:pt x="98232" y="743"/>
                </a:lnTo>
                <a:lnTo>
                  <a:pt x="98465" y="1314"/>
                </a:lnTo>
                <a:lnTo>
                  <a:pt x="98685" y="2029"/>
                </a:lnTo>
                <a:lnTo>
                  <a:pt x="98892" y="2886"/>
                </a:lnTo>
                <a:lnTo>
                  <a:pt x="99091" y="3886"/>
                </a:lnTo>
                <a:lnTo>
                  <a:pt x="99270" y="5029"/>
                </a:lnTo>
                <a:lnTo>
                  <a:pt x="99436" y="6257"/>
                </a:lnTo>
                <a:lnTo>
                  <a:pt x="99581" y="7629"/>
                </a:lnTo>
                <a:lnTo>
                  <a:pt x="99705" y="9057"/>
                </a:lnTo>
                <a:lnTo>
                  <a:pt x="99809" y="10571"/>
                </a:lnTo>
                <a:lnTo>
                  <a:pt x="99892" y="12171"/>
                </a:lnTo>
                <a:lnTo>
                  <a:pt x="99950" y="13800"/>
                </a:lnTo>
                <a:lnTo>
                  <a:pt x="99988" y="15457"/>
                </a:lnTo>
                <a:lnTo>
                  <a:pt x="100000" y="17143"/>
                </a:lnTo>
                <a:lnTo>
                  <a:pt x="100000" y="82857"/>
                </a:lnTo>
                <a:lnTo>
                  <a:pt x="99988" y="84543"/>
                </a:lnTo>
                <a:lnTo>
                  <a:pt x="99950" y="86200"/>
                </a:lnTo>
                <a:lnTo>
                  <a:pt x="99892" y="87829"/>
                </a:lnTo>
                <a:lnTo>
                  <a:pt x="99809" y="89429"/>
                </a:lnTo>
                <a:lnTo>
                  <a:pt x="99705" y="90943"/>
                </a:lnTo>
                <a:lnTo>
                  <a:pt x="99581" y="92371"/>
                </a:lnTo>
                <a:lnTo>
                  <a:pt x="99436" y="93743"/>
                </a:lnTo>
                <a:lnTo>
                  <a:pt x="99270" y="94971"/>
                </a:lnTo>
                <a:lnTo>
                  <a:pt x="99091" y="96114"/>
                </a:lnTo>
                <a:lnTo>
                  <a:pt x="98892" y="97114"/>
                </a:lnTo>
                <a:lnTo>
                  <a:pt x="98685" y="97971"/>
                </a:lnTo>
                <a:lnTo>
                  <a:pt x="98465" y="98686"/>
                </a:lnTo>
                <a:lnTo>
                  <a:pt x="98232" y="99257"/>
                </a:lnTo>
                <a:lnTo>
                  <a:pt x="97996" y="99657"/>
                </a:lnTo>
                <a:lnTo>
                  <a:pt x="97755" y="99914"/>
                </a:lnTo>
                <a:lnTo>
                  <a:pt x="97510" y="100000"/>
                </a:lnTo>
                <a:lnTo>
                  <a:pt x="2490" y="100000"/>
                </a:lnTo>
                <a:lnTo>
                  <a:pt x="2245" y="99914"/>
                </a:lnTo>
                <a:lnTo>
                  <a:pt x="2004" y="99657"/>
                </a:lnTo>
                <a:lnTo>
                  <a:pt x="1768" y="99257"/>
                </a:lnTo>
                <a:lnTo>
                  <a:pt x="1535" y="98686"/>
                </a:lnTo>
                <a:lnTo>
                  <a:pt x="1315" y="97971"/>
                </a:lnTo>
                <a:lnTo>
                  <a:pt x="1108" y="97114"/>
                </a:lnTo>
                <a:lnTo>
                  <a:pt x="909" y="96114"/>
                </a:lnTo>
                <a:lnTo>
                  <a:pt x="730" y="94971"/>
                </a:lnTo>
                <a:lnTo>
                  <a:pt x="564" y="93743"/>
                </a:lnTo>
                <a:lnTo>
                  <a:pt x="419" y="92371"/>
                </a:lnTo>
                <a:lnTo>
                  <a:pt x="295" y="90943"/>
                </a:lnTo>
                <a:lnTo>
                  <a:pt x="191" y="89429"/>
                </a:lnTo>
                <a:lnTo>
                  <a:pt x="108" y="87829"/>
                </a:lnTo>
                <a:lnTo>
                  <a:pt x="50" y="86200"/>
                </a:lnTo>
                <a:lnTo>
                  <a:pt x="12" y="84543"/>
                </a:lnTo>
                <a:lnTo>
                  <a:pt x="0" y="82857"/>
                </a:lnTo>
                <a:lnTo>
                  <a:pt x="0" y="17143"/>
                </a:lnTo>
                <a:lnTo>
                  <a:pt x="12" y="15457"/>
                </a:lnTo>
                <a:lnTo>
                  <a:pt x="50" y="13800"/>
                </a:lnTo>
                <a:lnTo>
                  <a:pt x="108" y="12171"/>
                </a:lnTo>
                <a:lnTo>
                  <a:pt x="191" y="10571"/>
                </a:lnTo>
                <a:lnTo>
                  <a:pt x="295" y="9057"/>
                </a:lnTo>
                <a:lnTo>
                  <a:pt x="419" y="7629"/>
                </a:lnTo>
                <a:lnTo>
                  <a:pt x="564" y="6257"/>
                </a:lnTo>
                <a:lnTo>
                  <a:pt x="730" y="5029"/>
                </a:lnTo>
                <a:lnTo>
                  <a:pt x="909" y="3886"/>
                </a:lnTo>
                <a:lnTo>
                  <a:pt x="1108" y="2886"/>
                </a:lnTo>
                <a:lnTo>
                  <a:pt x="1315" y="2029"/>
                </a:lnTo>
                <a:lnTo>
                  <a:pt x="1535" y="1314"/>
                </a:lnTo>
                <a:lnTo>
                  <a:pt x="1768" y="743"/>
                </a:lnTo>
                <a:lnTo>
                  <a:pt x="2004" y="343"/>
                </a:lnTo>
                <a:lnTo>
                  <a:pt x="2245" y="86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49715-37"/>
          <p:cNvSpPr/>
          <p:nvPr/>
        </p:nvSpPr>
        <p:spPr>
          <a:xfrm>
            <a:off x="578644" y="2836069"/>
            <a:ext cx="57150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2"/>
                </a:lnTo>
                <a:lnTo>
                  <a:pt x="80491" y="327"/>
                </a:lnTo>
                <a:lnTo>
                  <a:pt x="70972" y="733"/>
                </a:lnTo>
                <a:lnTo>
                  <a:pt x="61732" y="1296"/>
                </a:lnTo>
                <a:lnTo>
                  <a:pt x="52860" y="2010"/>
                </a:lnTo>
                <a:lnTo>
                  <a:pt x="44443" y="2869"/>
                </a:lnTo>
                <a:lnTo>
                  <a:pt x="36561" y="3864"/>
                </a:lnTo>
                <a:lnTo>
                  <a:pt x="29289" y="4985"/>
                </a:lnTo>
                <a:lnTo>
                  <a:pt x="22699" y="6223"/>
                </a:lnTo>
                <a:lnTo>
                  <a:pt x="16853" y="7565"/>
                </a:lnTo>
                <a:lnTo>
                  <a:pt x="11808" y="8998"/>
                </a:lnTo>
                <a:lnTo>
                  <a:pt x="7612" y="10508"/>
                </a:lnTo>
                <a:lnTo>
                  <a:pt x="4306" y="12080"/>
                </a:lnTo>
                <a:lnTo>
                  <a:pt x="1921" y="13701"/>
                </a:lnTo>
                <a:lnTo>
                  <a:pt x="482" y="15353"/>
                </a:lnTo>
                <a:lnTo>
                  <a:pt x="0" y="17021"/>
                </a:lnTo>
                <a:lnTo>
                  <a:pt x="0" y="82979"/>
                </a:lnTo>
                <a:lnTo>
                  <a:pt x="482" y="84647"/>
                </a:lnTo>
                <a:lnTo>
                  <a:pt x="1921" y="86299"/>
                </a:lnTo>
                <a:lnTo>
                  <a:pt x="4306" y="87920"/>
                </a:lnTo>
                <a:lnTo>
                  <a:pt x="7612" y="89492"/>
                </a:lnTo>
                <a:lnTo>
                  <a:pt x="11808" y="91002"/>
                </a:lnTo>
                <a:lnTo>
                  <a:pt x="16853" y="92435"/>
                </a:lnTo>
                <a:lnTo>
                  <a:pt x="22699" y="93777"/>
                </a:lnTo>
                <a:lnTo>
                  <a:pt x="29289" y="95015"/>
                </a:lnTo>
                <a:lnTo>
                  <a:pt x="36561" y="96136"/>
                </a:lnTo>
                <a:lnTo>
                  <a:pt x="44443" y="97131"/>
                </a:lnTo>
                <a:lnTo>
                  <a:pt x="52860" y="97990"/>
                </a:lnTo>
                <a:lnTo>
                  <a:pt x="61732" y="98704"/>
                </a:lnTo>
                <a:lnTo>
                  <a:pt x="70972" y="99267"/>
                </a:lnTo>
                <a:lnTo>
                  <a:pt x="80491" y="99673"/>
                </a:lnTo>
                <a:lnTo>
                  <a:pt x="90198" y="9991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18"/>
                </a:lnTo>
                <a:lnTo>
                  <a:pt x="90245" y="99673"/>
                </a:lnTo>
                <a:lnTo>
                  <a:pt x="85486" y="99267"/>
                </a:lnTo>
                <a:lnTo>
                  <a:pt x="80866" y="98704"/>
                </a:lnTo>
                <a:lnTo>
                  <a:pt x="76430" y="97990"/>
                </a:lnTo>
                <a:lnTo>
                  <a:pt x="72221" y="97131"/>
                </a:lnTo>
                <a:lnTo>
                  <a:pt x="68280" y="96136"/>
                </a:lnTo>
                <a:lnTo>
                  <a:pt x="64645" y="95015"/>
                </a:lnTo>
                <a:lnTo>
                  <a:pt x="61349" y="93777"/>
                </a:lnTo>
                <a:lnTo>
                  <a:pt x="58427" y="92435"/>
                </a:lnTo>
                <a:lnTo>
                  <a:pt x="55904" y="91002"/>
                </a:lnTo>
                <a:lnTo>
                  <a:pt x="53806" y="89492"/>
                </a:lnTo>
                <a:lnTo>
                  <a:pt x="52153" y="87920"/>
                </a:lnTo>
                <a:lnTo>
                  <a:pt x="50961" y="86299"/>
                </a:lnTo>
                <a:lnTo>
                  <a:pt x="50241" y="84647"/>
                </a:lnTo>
                <a:lnTo>
                  <a:pt x="50000" y="82979"/>
                </a:lnTo>
                <a:lnTo>
                  <a:pt x="50000" y="17021"/>
                </a:lnTo>
                <a:lnTo>
                  <a:pt x="50241" y="15353"/>
                </a:lnTo>
                <a:lnTo>
                  <a:pt x="50961" y="13701"/>
                </a:lnTo>
                <a:lnTo>
                  <a:pt x="52153" y="12080"/>
                </a:lnTo>
                <a:lnTo>
                  <a:pt x="53806" y="10508"/>
                </a:lnTo>
                <a:lnTo>
                  <a:pt x="55904" y="8998"/>
                </a:lnTo>
                <a:lnTo>
                  <a:pt x="58427" y="7565"/>
                </a:lnTo>
                <a:lnTo>
                  <a:pt x="61349" y="6223"/>
                </a:lnTo>
                <a:lnTo>
                  <a:pt x="64645" y="4985"/>
                </a:lnTo>
                <a:lnTo>
                  <a:pt x="68280" y="3864"/>
                </a:lnTo>
                <a:lnTo>
                  <a:pt x="72221" y="2869"/>
                </a:lnTo>
                <a:lnTo>
                  <a:pt x="76430" y="2010"/>
                </a:lnTo>
                <a:lnTo>
                  <a:pt x="80866" y="1296"/>
                </a:lnTo>
                <a:lnTo>
                  <a:pt x="85486" y="733"/>
                </a:lnTo>
                <a:lnTo>
                  <a:pt x="90245" y="327"/>
                </a:lnTo>
                <a:lnTo>
                  <a:pt x="95099" y="8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49732-46"/>
          <p:cNvSpPr/>
          <p:nvPr/>
        </p:nvSpPr>
        <p:spPr>
          <a:xfrm>
            <a:off x="707231" y="2981920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49697-16"/>
          <p:cNvSpPr/>
          <p:nvPr/>
        </p:nvSpPr>
        <p:spPr>
          <a:xfrm>
            <a:off x="3248025" y="1193006"/>
            <a:ext cx="2647950" cy="21859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77" y="0"/>
                </a:moveTo>
                <a:lnTo>
                  <a:pt x="96223" y="0"/>
                </a:lnTo>
                <a:lnTo>
                  <a:pt x="96594" y="22"/>
                </a:lnTo>
                <a:lnTo>
                  <a:pt x="96960" y="87"/>
                </a:lnTo>
                <a:lnTo>
                  <a:pt x="97320" y="196"/>
                </a:lnTo>
                <a:lnTo>
                  <a:pt x="97669" y="348"/>
                </a:lnTo>
                <a:lnTo>
                  <a:pt x="98004" y="539"/>
                </a:lnTo>
                <a:lnTo>
                  <a:pt x="98320" y="770"/>
                </a:lnTo>
                <a:lnTo>
                  <a:pt x="98619" y="1035"/>
                </a:lnTo>
                <a:lnTo>
                  <a:pt x="98892" y="1339"/>
                </a:lnTo>
                <a:lnTo>
                  <a:pt x="99144" y="1670"/>
                </a:lnTo>
                <a:lnTo>
                  <a:pt x="99363" y="2030"/>
                </a:lnTo>
                <a:lnTo>
                  <a:pt x="99554" y="2413"/>
                </a:lnTo>
                <a:lnTo>
                  <a:pt x="99712" y="2817"/>
                </a:lnTo>
                <a:lnTo>
                  <a:pt x="99838" y="3239"/>
                </a:lnTo>
                <a:lnTo>
                  <a:pt x="99928" y="3674"/>
                </a:lnTo>
                <a:lnTo>
                  <a:pt x="99982" y="4117"/>
                </a:lnTo>
                <a:lnTo>
                  <a:pt x="100000" y="4565"/>
                </a:lnTo>
                <a:lnTo>
                  <a:pt x="100000" y="95435"/>
                </a:lnTo>
                <a:lnTo>
                  <a:pt x="99982" y="95883"/>
                </a:lnTo>
                <a:lnTo>
                  <a:pt x="99928" y="96326"/>
                </a:lnTo>
                <a:lnTo>
                  <a:pt x="99838" y="96761"/>
                </a:lnTo>
                <a:lnTo>
                  <a:pt x="99712" y="97183"/>
                </a:lnTo>
                <a:lnTo>
                  <a:pt x="99554" y="97587"/>
                </a:lnTo>
                <a:lnTo>
                  <a:pt x="99363" y="97970"/>
                </a:lnTo>
                <a:lnTo>
                  <a:pt x="99144" y="98330"/>
                </a:lnTo>
                <a:lnTo>
                  <a:pt x="98892" y="98661"/>
                </a:lnTo>
                <a:lnTo>
                  <a:pt x="98619" y="98965"/>
                </a:lnTo>
                <a:lnTo>
                  <a:pt x="98320" y="99230"/>
                </a:lnTo>
                <a:lnTo>
                  <a:pt x="98004" y="99461"/>
                </a:lnTo>
                <a:lnTo>
                  <a:pt x="97669" y="99652"/>
                </a:lnTo>
                <a:lnTo>
                  <a:pt x="97320" y="99804"/>
                </a:lnTo>
                <a:lnTo>
                  <a:pt x="96960" y="99913"/>
                </a:lnTo>
                <a:lnTo>
                  <a:pt x="96594" y="99978"/>
                </a:lnTo>
                <a:lnTo>
                  <a:pt x="96223" y="100000"/>
                </a:lnTo>
                <a:lnTo>
                  <a:pt x="3777" y="100000"/>
                </a:lnTo>
                <a:lnTo>
                  <a:pt x="3406" y="99978"/>
                </a:lnTo>
                <a:lnTo>
                  <a:pt x="3040" y="99913"/>
                </a:lnTo>
                <a:lnTo>
                  <a:pt x="2680" y="99804"/>
                </a:lnTo>
                <a:lnTo>
                  <a:pt x="2331" y="99652"/>
                </a:lnTo>
                <a:lnTo>
                  <a:pt x="1996" y="99461"/>
                </a:lnTo>
                <a:lnTo>
                  <a:pt x="1680" y="99230"/>
                </a:lnTo>
                <a:lnTo>
                  <a:pt x="1381" y="98965"/>
                </a:lnTo>
                <a:lnTo>
                  <a:pt x="1108" y="98661"/>
                </a:lnTo>
                <a:lnTo>
                  <a:pt x="856" y="98330"/>
                </a:lnTo>
                <a:lnTo>
                  <a:pt x="637" y="97970"/>
                </a:lnTo>
                <a:lnTo>
                  <a:pt x="446" y="97587"/>
                </a:lnTo>
                <a:lnTo>
                  <a:pt x="288" y="97183"/>
                </a:lnTo>
                <a:lnTo>
                  <a:pt x="162" y="96761"/>
                </a:lnTo>
                <a:lnTo>
                  <a:pt x="72" y="96326"/>
                </a:lnTo>
                <a:lnTo>
                  <a:pt x="18" y="95883"/>
                </a:lnTo>
                <a:lnTo>
                  <a:pt x="0" y="95435"/>
                </a:lnTo>
                <a:lnTo>
                  <a:pt x="0" y="4565"/>
                </a:lnTo>
                <a:lnTo>
                  <a:pt x="18" y="4117"/>
                </a:lnTo>
                <a:lnTo>
                  <a:pt x="72" y="3674"/>
                </a:lnTo>
                <a:lnTo>
                  <a:pt x="162" y="3239"/>
                </a:lnTo>
                <a:lnTo>
                  <a:pt x="288" y="2817"/>
                </a:lnTo>
                <a:lnTo>
                  <a:pt x="446" y="2413"/>
                </a:lnTo>
                <a:lnTo>
                  <a:pt x="637" y="2030"/>
                </a:lnTo>
                <a:lnTo>
                  <a:pt x="856" y="1670"/>
                </a:lnTo>
                <a:lnTo>
                  <a:pt x="1108" y="1339"/>
                </a:lnTo>
                <a:lnTo>
                  <a:pt x="1381" y="1035"/>
                </a:lnTo>
                <a:lnTo>
                  <a:pt x="1680" y="770"/>
                </a:lnTo>
                <a:lnTo>
                  <a:pt x="1996" y="539"/>
                </a:lnTo>
                <a:lnTo>
                  <a:pt x="2331" y="348"/>
                </a:lnTo>
                <a:lnTo>
                  <a:pt x="2680" y="196"/>
                </a:lnTo>
                <a:lnTo>
                  <a:pt x="3040" y="87"/>
                </a:lnTo>
                <a:lnTo>
                  <a:pt x="3406" y="22"/>
                </a:lnTo>
                <a:lnTo>
                  <a:pt x="3777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2D9CD"/>
            </a:solidFill>
            <a:prstDash val="solid"/>
          </a:ln>
          <a:effectLst>
            <a:outerShdw blurRad="114300" dist="42863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639249705-25"/>
          <p:cNvSpPr/>
          <p:nvPr/>
        </p:nvSpPr>
        <p:spPr>
          <a:xfrm>
            <a:off x="3261910" y="1200150"/>
            <a:ext cx="2620181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63" y="22600"/>
                </a:moveTo>
                <a:lnTo>
                  <a:pt x="1822" y="1000"/>
                </a:lnTo>
                <a:lnTo>
                  <a:pt x="1884" y="0"/>
                </a:lnTo>
                <a:lnTo>
                  <a:pt x="97967" y="0"/>
                </a:lnTo>
                <a:lnTo>
                  <a:pt x="98025" y="1000"/>
                </a:lnTo>
                <a:lnTo>
                  <a:pt x="98685" y="22600"/>
                </a:lnTo>
                <a:lnTo>
                  <a:pt x="99261" y="51600"/>
                </a:lnTo>
                <a:lnTo>
                  <a:pt x="99736" y="87000"/>
                </a:lnTo>
                <a:lnTo>
                  <a:pt x="99848" y="100000"/>
                </a:lnTo>
                <a:lnTo>
                  <a:pt x="0" y="100000"/>
                </a:lnTo>
                <a:lnTo>
                  <a:pt x="112" y="87000"/>
                </a:lnTo>
                <a:lnTo>
                  <a:pt x="587" y="516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49719-43"/>
          <p:cNvSpPr/>
          <p:nvPr/>
        </p:nvSpPr>
        <p:spPr>
          <a:xfrm>
            <a:off x="3426619" y="1443038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50" y="54889"/>
                </a:lnTo>
                <a:lnTo>
                  <a:pt x="99028" y="59750"/>
                </a:lnTo>
                <a:lnTo>
                  <a:pt x="97833" y="64528"/>
                </a:lnTo>
                <a:lnTo>
                  <a:pt x="96194" y="69139"/>
                </a:lnTo>
                <a:lnTo>
                  <a:pt x="94083" y="73583"/>
                </a:lnTo>
                <a:lnTo>
                  <a:pt x="91583" y="77778"/>
                </a:lnTo>
                <a:lnTo>
                  <a:pt x="88639" y="81722"/>
                </a:lnTo>
                <a:lnTo>
                  <a:pt x="85361" y="85361"/>
                </a:lnTo>
                <a:lnTo>
                  <a:pt x="81722" y="88639"/>
                </a:lnTo>
                <a:lnTo>
                  <a:pt x="77778" y="91583"/>
                </a:lnTo>
                <a:lnTo>
                  <a:pt x="73583" y="94083"/>
                </a:lnTo>
                <a:lnTo>
                  <a:pt x="69139" y="96194"/>
                </a:lnTo>
                <a:lnTo>
                  <a:pt x="64528" y="97833"/>
                </a:lnTo>
                <a:lnTo>
                  <a:pt x="59750" y="99028"/>
                </a:lnTo>
                <a:lnTo>
                  <a:pt x="54889" y="99750"/>
                </a:lnTo>
                <a:lnTo>
                  <a:pt x="50000" y="100000"/>
                </a:lnTo>
                <a:lnTo>
                  <a:pt x="45111" y="99750"/>
                </a:lnTo>
                <a:lnTo>
                  <a:pt x="40250" y="99028"/>
                </a:lnTo>
                <a:lnTo>
                  <a:pt x="35472" y="97833"/>
                </a:lnTo>
                <a:lnTo>
                  <a:pt x="30861" y="96194"/>
                </a:lnTo>
                <a:lnTo>
                  <a:pt x="26417" y="94083"/>
                </a:lnTo>
                <a:lnTo>
                  <a:pt x="22222" y="91583"/>
                </a:lnTo>
                <a:lnTo>
                  <a:pt x="18278" y="88639"/>
                </a:lnTo>
                <a:lnTo>
                  <a:pt x="14639" y="85361"/>
                </a:lnTo>
                <a:lnTo>
                  <a:pt x="11361" y="81722"/>
                </a:lnTo>
                <a:lnTo>
                  <a:pt x="8417" y="77778"/>
                </a:lnTo>
                <a:lnTo>
                  <a:pt x="5917" y="73583"/>
                </a:lnTo>
                <a:lnTo>
                  <a:pt x="3806" y="69139"/>
                </a:lnTo>
                <a:lnTo>
                  <a:pt x="2167" y="64528"/>
                </a:lnTo>
                <a:lnTo>
                  <a:pt x="972" y="59750"/>
                </a:lnTo>
                <a:lnTo>
                  <a:pt x="250" y="54889"/>
                </a:lnTo>
                <a:lnTo>
                  <a:pt x="0" y="50000"/>
                </a:lnTo>
                <a:lnTo>
                  <a:pt x="250" y="45111"/>
                </a:lnTo>
                <a:lnTo>
                  <a:pt x="972" y="40250"/>
                </a:lnTo>
                <a:lnTo>
                  <a:pt x="2167" y="35472"/>
                </a:lnTo>
                <a:lnTo>
                  <a:pt x="3806" y="30861"/>
                </a:lnTo>
                <a:lnTo>
                  <a:pt x="5917" y="26417"/>
                </a:lnTo>
                <a:lnTo>
                  <a:pt x="8417" y="22222"/>
                </a:lnTo>
                <a:lnTo>
                  <a:pt x="11361" y="18278"/>
                </a:lnTo>
                <a:lnTo>
                  <a:pt x="14639" y="14639"/>
                </a:lnTo>
                <a:lnTo>
                  <a:pt x="18278" y="11361"/>
                </a:lnTo>
                <a:lnTo>
                  <a:pt x="22222" y="8417"/>
                </a:lnTo>
                <a:lnTo>
                  <a:pt x="26417" y="5917"/>
                </a:lnTo>
                <a:lnTo>
                  <a:pt x="30861" y="3806"/>
                </a:lnTo>
                <a:lnTo>
                  <a:pt x="35472" y="2167"/>
                </a:lnTo>
                <a:lnTo>
                  <a:pt x="40250" y="972"/>
                </a:lnTo>
                <a:lnTo>
                  <a:pt x="45111" y="250"/>
                </a:lnTo>
                <a:lnTo>
                  <a:pt x="50000" y="0"/>
                </a:lnTo>
                <a:lnTo>
                  <a:pt x="54889" y="250"/>
                </a:lnTo>
                <a:lnTo>
                  <a:pt x="59750" y="972"/>
                </a:lnTo>
                <a:lnTo>
                  <a:pt x="64528" y="2167"/>
                </a:lnTo>
                <a:lnTo>
                  <a:pt x="69139" y="3806"/>
                </a:lnTo>
                <a:lnTo>
                  <a:pt x="73583" y="5917"/>
                </a:lnTo>
                <a:lnTo>
                  <a:pt x="77778" y="8417"/>
                </a:lnTo>
                <a:lnTo>
                  <a:pt x="81722" y="11361"/>
                </a:lnTo>
                <a:lnTo>
                  <a:pt x="85361" y="14639"/>
                </a:lnTo>
                <a:lnTo>
                  <a:pt x="88639" y="18278"/>
                </a:lnTo>
                <a:lnTo>
                  <a:pt x="91583" y="22222"/>
                </a:lnTo>
                <a:lnTo>
                  <a:pt x="94083" y="26417"/>
                </a:lnTo>
                <a:lnTo>
                  <a:pt x="96194" y="30861"/>
                </a:lnTo>
                <a:lnTo>
                  <a:pt x="97833" y="35472"/>
                </a:lnTo>
                <a:lnTo>
                  <a:pt x="99028" y="40250"/>
                </a:lnTo>
                <a:lnTo>
                  <a:pt x="99750" y="45111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49738-50"/>
          <p:cNvSpPr/>
          <p:nvPr/>
        </p:nvSpPr>
        <p:spPr>
          <a:xfrm>
            <a:off x="3544491" y="156090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64" y="17545"/>
                </a:moveTo>
                <a:lnTo>
                  <a:pt x="99364" y="17545"/>
                </a:lnTo>
                <a:cubicBezTo>
                  <a:pt x="101303" y="15424"/>
                  <a:pt x="102273" y="13000"/>
                  <a:pt x="102273" y="10273"/>
                </a:cubicBezTo>
                <a:lnTo>
                  <a:pt x="102273" y="10273"/>
                </a:lnTo>
                <a:lnTo>
                  <a:pt x="102273" y="10273"/>
                </a:lnTo>
                <a:cubicBezTo>
                  <a:pt x="102273" y="7485"/>
                  <a:pt x="101303" y="5030"/>
                  <a:pt x="99364" y="2909"/>
                </a:cubicBezTo>
                <a:lnTo>
                  <a:pt x="99364" y="2909"/>
                </a:lnTo>
                <a:cubicBezTo>
                  <a:pt x="97242" y="970"/>
                  <a:pt x="94818" y="0"/>
                  <a:pt x="92091" y="0"/>
                </a:cubicBezTo>
                <a:lnTo>
                  <a:pt x="92091" y="0"/>
                </a:lnTo>
                <a:cubicBezTo>
                  <a:pt x="89303" y="0"/>
                  <a:pt x="86848" y="970"/>
                  <a:pt x="84727" y="2909"/>
                </a:cubicBezTo>
                <a:lnTo>
                  <a:pt x="84727" y="2909"/>
                </a:lnTo>
                <a:lnTo>
                  <a:pt x="51182" y="36727"/>
                </a:lnTo>
                <a:lnTo>
                  <a:pt x="17545" y="2909"/>
                </a:lnTo>
                <a:cubicBezTo>
                  <a:pt x="15424" y="970"/>
                  <a:pt x="13000" y="0"/>
                  <a:pt x="10273" y="0"/>
                </a:cubicBezTo>
                <a:lnTo>
                  <a:pt x="10273" y="0"/>
                </a:lnTo>
                <a:cubicBezTo>
                  <a:pt x="7485" y="0"/>
                  <a:pt x="5030" y="970"/>
                  <a:pt x="2909" y="2909"/>
                </a:cubicBezTo>
                <a:lnTo>
                  <a:pt x="2909" y="2909"/>
                </a:lnTo>
                <a:cubicBezTo>
                  <a:pt x="970" y="5030"/>
                  <a:pt x="0" y="7485"/>
                  <a:pt x="0" y="10273"/>
                </a:cubicBezTo>
                <a:lnTo>
                  <a:pt x="0" y="10273"/>
                </a:lnTo>
                <a:cubicBezTo>
                  <a:pt x="0" y="13000"/>
                  <a:pt x="970" y="15424"/>
                  <a:pt x="2909" y="17545"/>
                </a:cubicBezTo>
                <a:lnTo>
                  <a:pt x="2909" y="17545"/>
                </a:lnTo>
                <a:lnTo>
                  <a:pt x="36727" y="51182"/>
                </a:lnTo>
                <a:lnTo>
                  <a:pt x="2909" y="84727"/>
                </a:lnTo>
                <a:cubicBezTo>
                  <a:pt x="970" y="86848"/>
                  <a:pt x="0" y="89303"/>
                  <a:pt x="0" y="92091"/>
                </a:cubicBezTo>
                <a:lnTo>
                  <a:pt x="0" y="92091"/>
                </a:lnTo>
                <a:cubicBezTo>
                  <a:pt x="0" y="94818"/>
                  <a:pt x="970" y="97242"/>
                  <a:pt x="2909" y="99364"/>
                </a:cubicBezTo>
                <a:lnTo>
                  <a:pt x="2909" y="99364"/>
                </a:lnTo>
                <a:cubicBezTo>
                  <a:pt x="5030" y="101303"/>
                  <a:pt x="7485" y="102273"/>
                  <a:pt x="10273" y="102273"/>
                </a:cubicBezTo>
                <a:lnTo>
                  <a:pt x="10273" y="102273"/>
                </a:lnTo>
                <a:cubicBezTo>
                  <a:pt x="13000" y="102273"/>
                  <a:pt x="15424" y="101303"/>
                  <a:pt x="17545" y="99364"/>
                </a:cubicBezTo>
                <a:lnTo>
                  <a:pt x="17545" y="99364"/>
                </a:lnTo>
                <a:lnTo>
                  <a:pt x="51182" y="65545"/>
                </a:lnTo>
                <a:lnTo>
                  <a:pt x="84727" y="99364"/>
                </a:lnTo>
                <a:cubicBezTo>
                  <a:pt x="86848" y="101303"/>
                  <a:pt x="89303" y="102273"/>
                  <a:pt x="92091" y="102273"/>
                </a:cubicBezTo>
                <a:lnTo>
                  <a:pt x="92091" y="102273"/>
                </a:lnTo>
                <a:cubicBezTo>
                  <a:pt x="94818" y="102273"/>
                  <a:pt x="97242" y="101303"/>
                  <a:pt x="99364" y="99364"/>
                </a:cubicBezTo>
                <a:lnTo>
                  <a:pt x="99364" y="99364"/>
                </a:lnTo>
                <a:cubicBezTo>
                  <a:pt x="101303" y="97242"/>
                  <a:pt x="102273" y="94818"/>
                  <a:pt x="102273" y="92091"/>
                </a:cubicBezTo>
                <a:lnTo>
                  <a:pt x="102273" y="92091"/>
                </a:lnTo>
                <a:cubicBezTo>
                  <a:pt x="102273" y="89303"/>
                  <a:pt x="101303" y="86848"/>
                  <a:pt x="99364" y="84727"/>
                </a:cubicBezTo>
                <a:lnTo>
                  <a:pt x="99364" y="84727"/>
                </a:lnTo>
                <a:lnTo>
                  <a:pt x="65545" y="51182"/>
                </a:lnTo>
                <a:lnTo>
                  <a:pt x="99364" y="1754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5639249704-22"/>
          <p:cNvCxnSpPr/>
          <p:nvPr/>
        </p:nvCxnSpPr>
        <p:spPr>
          <a:xfrm>
            <a:off x="3426619" y="2296716"/>
            <a:ext cx="2290763" cy="914"/>
          </a:xfrm>
          <a:prstGeom prst="line">
            <a:avLst/>
          </a:prstGeom>
          <a:ln w="7144" cap="flat">
            <a:solidFill>
              <a:srgbClr val="E2D9C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639249712-32"/>
          <p:cNvSpPr/>
          <p:nvPr/>
        </p:nvSpPr>
        <p:spPr>
          <a:xfrm>
            <a:off x="3426619" y="2643188"/>
            <a:ext cx="22907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90" y="0"/>
                </a:moveTo>
                <a:lnTo>
                  <a:pt x="97510" y="0"/>
                </a:lnTo>
                <a:lnTo>
                  <a:pt x="97755" y="54"/>
                </a:lnTo>
                <a:lnTo>
                  <a:pt x="97996" y="214"/>
                </a:lnTo>
                <a:lnTo>
                  <a:pt x="98232" y="464"/>
                </a:lnTo>
                <a:lnTo>
                  <a:pt x="98465" y="821"/>
                </a:lnTo>
                <a:lnTo>
                  <a:pt x="98685" y="1268"/>
                </a:lnTo>
                <a:lnTo>
                  <a:pt x="98892" y="1804"/>
                </a:lnTo>
                <a:lnTo>
                  <a:pt x="99091" y="2429"/>
                </a:lnTo>
                <a:lnTo>
                  <a:pt x="99270" y="3143"/>
                </a:lnTo>
                <a:lnTo>
                  <a:pt x="99436" y="3911"/>
                </a:lnTo>
                <a:lnTo>
                  <a:pt x="99581" y="4768"/>
                </a:lnTo>
                <a:lnTo>
                  <a:pt x="99705" y="5661"/>
                </a:lnTo>
                <a:lnTo>
                  <a:pt x="99809" y="6607"/>
                </a:lnTo>
                <a:lnTo>
                  <a:pt x="99892" y="7607"/>
                </a:lnTo>
                <a:lnTo>
                  <a:pt x="99950" y="8625"/>
                </a:lnTo>
                <a:lnTo>
                  <a:pt x="99988" y="9661"/>
                </a:lnTo>
                <a:lnTo>
                  <a:pt x="100000" y="10714"/>
                </a:lnTo>
                <a:lnTo>
                  <a:pt x="100000" y="89286"/>
                </a:lnTo>
                <a:lnTo>
                  <a:pt x="99988" y="90339"/>
                </a:lnTo>
                <a:lnTo>
                  <a:pt x="99950" y="91375"/>
                </a:lnTo>
                <a:lnTo>
                  <a:pt x="99892" y="92393"/>
                </a:lnTo>
                <a:lnTo>
                  <a:pt x="99809" y="93393"/>
                </a:lnTo>
                <a:lnTo>
                  <a:pt x="99705" y="94339"/>
                </a:lnTo>
                <a:lnTo>
                  <a:pt x="99581" y="95232"/>
                </a:lnTo>
                <a:lnTo>
                  <a:pt x="99436" y="96089"/>
                </a:lnTo>
                <a:lnTo>
                  <a:pt x="99270" y="96857"/>
                </a:lnTo>
                <a:lnTo>
                  <a:pt x="99091" y="97571"/>
                </a:lnTo>
                <a:lnTo>
                  <a:pt x="98892" y="98196"/>
                </a:lnTo>
                <a:lnTo>
                  <a:pt x="98685" y="98732"/>
                </a:lnTo>
                <a:lnTo>
                  <a:pt x="98465" y="99179"/>
                </a:lnTo>
                <a:lnTo>
                  <a:pt x="98232" y="99536"/>
                </a:lnTo>
                <a:lnTo>
                  <a:pt x="97996" y="99786"/>
                </a:lnTo>
                <a:lnTo>
                  <a:pt x="97755" y="99946"/>
                </a:lnTo>
                <a:lnTo>
                  <a:pt x="97510" y="100000"/>
                </a:lnTo>
                <a:lnTo>
                  <a:pt x="2490" y="100000"/>
                </a:lnTo>
                <a:lnTo>
                  <a:pt x="2245" y="99946"/>
                </a:lnTo>
                <a:lnTo>
                  <a:pt x="2004" y="99786"/>
                </a:lnTo>
                <a:lnTo>
                  <a:pt x="1768" y="99536"/>
                </a:lnTo>
                <a:lnTo>
                  <a:pt x="1535" y="99179"/>
                </a:lnTo>
                <a:lnTo>
                  <a:pt x="1315" y="98732"/>
                </a:lnTo>
                <a:lnTo>
                  <a:pt x="1108" y="98196"/>
                </a:lnTo>
                <a:lnTo>
                  <a:pt x="909" y="97571"/>
                </a:lnTo>
                <a:lnTo>
                  <a:pt x="730" y="96857"/>
                </a:lnTo>
                <a:lnTo>
                  <a:pt x="564" y="96089"/>
                </a:lnTo>
                <a:lnTo>
                  <a:pt x="419" y="95232"/>
                </a:lnTo>
                <a:lnTo>
                  <a:pt x="295" y="94339"/>
                </a:lnTo>
                <a:lnTo>
                  <a:pt x="191" y="93393"/>
                </a:lnTo>
                <a:lnTo>
                  <a:pt x="108" y="92393"/>
                </a:lnTo>
                <a:lnTo>
                  <a:pt x="50" y="91375"/>
                </a:lnTo>
                <a:lnTo>
                  <a:pt x="12" y="90339"/>
                </a:lnTo>
                <a:lnTo>
                  <a:pt x="0" y="89286"/>
                </a:lnTo>
                <a:lnTo>
                  <a:pt x="0" y="10714"/>
                </a:lnTo>
                <a:lnTo>
                  <a:pt x="12" y="9661"/>
                </a:lnTo>
                <a:lnTo>
                  <a:pt x="50" y="8625"/>
                </a:lnTo>
                <a:lnTo>
                  <a:pt x="108" y="7607"/>
                </a:lnTo>
                <a:lnTo>
                  <a:pt x="191" y="6607"/>
                </a:lnTo>
                <a:lnTo>
                  <a:pt x="295" y="5661"/>
                </a:lnTo>
                <a:lnTo>
                  <a:pt x="419" y="4768"/>
                </a:lnTo>
                <a:lnTo>
                  <a:pt x="564" y="3911"/>
                </a:lnTo>
                <a:lnTo>
                  <a:pt x="730" y="3143"/>
                </a:lnTo>
                <a:lnTo>
                  <a:pt x="909" y="2429"/>
                </a:lnTo>
                <a:lnTo>
                  <a:pt x="1108" y="1804"/>
                </a:lnTo>
                <a:lnTo>
                  <a:pt x="1315" y="1268"/>
                </a:lnTo>
                <a:lnTo>
                  <a:pt x="1535" y="821"/>
                </a:lnTo>
                <a:lnTo>
                  <a:pt x="1768" y="464"/>
                </a:lnTo>
                <a:lnTo>
                  <a:pt x="2004" y="214"/>
                </a:lnTo>
                <a:lnTo>
                  <a:pt x="2245" y="54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249715-39"/>
          <p:cNvSpPr/>
          <p:nvPr/>
        </p:nvSpPr>
        <p:spPr>
          <a:xfrm>
            <a:off x="3426619" y="2643188"/>
            <a:ext cx="57150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2"/>
                </a:lnTo>
                <a:lnTo>
                  <a:pt x="80491" y="208"/>
                </a:lnTo>
                <a:lnTo>
                  <a:pt x="70972" y="466"/>
                </a:lnTo>
                <a:lnTo>
                  <a:pt x="61732" y="823"/>
                </a:lnTo>
                <a:lnTo>
                  <a:pt x="52860" y="1277"/>
                </a:lnTo>
                <a:lnTo>
                  <a:pt x="44443" y="1822"/>
                </a:lnTo>
                <a:lnTo>
                  <a:pt x="36561" y="2454"/>
                </a:lnTo>
                <a:lnTo>
                  <a:pt x="29289" y="3166"/>
                </a:lnTo>
                <a:lnTo>
                  <a:pt x="22699" y="3953"/>
                </a:lnTo>
                <a:lnTo>
                  <a:pt x="16853" y="4805"/>
                </a:lnTo>
                <a:lnTo>
                  <a:pt x="11808" y="5715"/>
                </a:lnTo>
                <a:lnTo>
                  <a:pt x="7612" y="6674"/>
                </a:lnTo>
                <a:lnTo>
                  <a:pt x="4306" y="7673"/>
                </a:lnTo>
                <a:lnTo>
                  <a:pt x="1921" y="8702"/>
                </a:lnTo>
                <a:lnTo>
                  <a:pt x="482" y="9751"/>
                </a:lnTo>
                <a:lnTo>
                  <a:pt x="0" y="10811"/>
                </a:lnTo>
                <a:lnTo>
                  <a:pt x="0" y="89189"/>
                </a:lnTo>
                <a:lnTo>
                  <a:pt x="482" y="90249"/>
                </a:lnTo>
                <a:lnTo>
                  <a:pt x="1921" y="91298"/>
                </a:lnTo>
                <a:lnTo>
                  <a:pt x="4306" y="92327"/>
                </a:lnTo>
                <a:lnTo>
                  <a:pt x="7612" y="93326"/>
                </a:lnTo>
                <a:lnTo>
                  <a:pt x="11808" y="94285"/>
                </a:lnTo>
                <a:lnTo>
                  <a:pt x="16853" y="95195"/>
                </a:lnTo>
                <a:lnTo>
                  <a:pt x="22699" y="96047"/>
                </a:lnTo>
                <a:lnTo>
                  <a:pt x="29289" y="96834"/>
                </a:lnTo>
                <a:lnTo>
                  <a:pt x="36561" y="97546"/>
                </a:lnTo>
                <a:lnTo>
                  <a:pt x="44443" y="98178"/>
                </a:lnTo>
                <a:lnTo>
                  <a:pt x="52860" y="98723"/>
                </a:lnTo>
                <a:lnTo>
                  <a:pt x="61732" y="99177"/>
                </a:lnTo>
                <a:lnTo>
                  <a:pt x="70972" y="99534"/>
                </a:lnTo>
                <a:lnTo>
                  <a:pt x="80491" y="99792"/>
                </a:lnTo>
                <a:lnTo>
                  <a:pt x="90198" y="9994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48"/>
                </a:lnTo>
                <a:lnTo>
                  <a:pt x="90245" y="99792"/>
                </a:lnTo>
                <a:lnTo>
                  <a:pt x="85486" y="99534"/>
                </a:lnTo>
                <a:lnTo>
                  <a:pt x="80866" y="99177"/>
                </a:lnTo>
                <a:lnTo>
                  <a:pt x="76430" y="98723"/>
                </a:lnTo>
                <a:lnTo>
                  <a:pt x="72221" y="98178"/>
                </a:lnTo>
                <a:lnTo>
                  <a:pt x="68280" y="97546"/>
                </a:lnTo>
                <a:lnTo>
                  <a:pt x="64645" y="96834"/>
                </a:lnTo>
                <a:lnTo>
                  <a:pt x="61349" y="96047"/>
                </a:lnTo>
                <a:lnTo>
                  <a:pt x="58427" y="95195"/>
                </a:lnTo>
                <a:lnTo>
                  <a:pt x="55904" y="94285"/>
                </a:lnTo>
                <a:lnTo>
                  <a:pt x="53806" y="93326"/>
                </a:lnTo>
                <a:lnTo>
                  <a:pt x="52153" y="92327"/>
                </a:lnTo>
                <a:lnTo>
                  <a:pt x="50961" y="91298"/>
                </a:lnTo>
                <a:lnTo>
                  <a:pt x="50241" y="90249"/>
                </a:lnTo>
                <a:lnTo>
                  <a:pt x="50000" y="89189"/>
                </a:lnTo>
                <a:lnTo>
                  <a:pt x="50000" y="10811"/>
                </a:lnTo>
                <a:lnTo>
                  <a:pt x="50241" y="9751"/>
                </a:lnTo>
                <a:lnTo>
                  <a:pt x="50961" y="8702"/>
                </a:lnTo>
                <a:lnTo>
                  <a:pt x="52153" y="7673"/>
                </a:lnTo>
                <a:lnTo>
                  <a:pt x="53806" y="6674"/>
                </a:lnTo>
                <a:lnTo>
                  <a:pt x="55904" y="5715"/>
                </a:lnTo>
                <a:lnTo>
                  <a:pt x="58427" y="4805"/>
                </a:lnTo>
                <a:lnTo>
                  <a:pt x="61349" y="3953"/>
                </a:lnTo>
                <a:lnTo>
                  <a:pt x="64645" y="3166"/>
                </a:lnTo>
                <a:lnTo>
                  <a:pt x="68280" y="2454"/>
                </a:lnTo>
                <a:lnTo>
                  <a:pt x="72221" y="1822"/>
                </a:lnTo>
                <a:lnTo>
                  <a:pt x="76430" y="1277"/>
                </a:lnTo>
                <a:lnTo>
                  <a:pt x="80866" y="823"/>
                </a:lnTo>
                <a:lnTo>
                  <a:pt x="85486" y="466"/>
                </a:lnTo>
                <a:lnTo>
                  <a:pt x="90245" y="208"/>
                </a:lnTo>
                <a:lnTo>
                  <a:pt x="95099" y="5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49737-47"/>
          <p:cNvSpPr/>
          <p:nvPr/>
        </p:nvSpPr>
        <p:spPr>
          <a:xfrm>
            <a:off x="3555206" y="2789039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249698-17"/>
          <p:cNvSpPr/>
          <p:nvPr/>
        </p:nvSpPr>
        <p:spPr>
          <a:xfrm>
            <a:off x="6096000" y="1193006"/>
            <a:ext cx="2647950" cy="21859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77" y="0"/>
                </a:moveTo>
                <a:lnTo>
                  <a:pt x="96223" y="0"/>
                </a:lnTo>
                <a:lnTo>
                  <a:pt x="96594" y="22"/>
                </a:lnTo>
                <a:lnTo>
                  <a:pt x="96960" y="87"/>
                </a:lnTo>
                <a:lnTo>
                  <a:pt x="97320" y="196"/>
                </a:lnTo>
                <a:lnTo>
                  <a:pt x="97669" y="348"/>
                </a:lnTo>
                <a:lnTo>
                  <a:pt x="98004" y="539"/>
                </a:lnTo>
                <a:lnTo>
                  <a:pt x="98320" y="770"/>
                </a:lnTo>
                <a:lnTo>
                  <a:pt x="98619" y="1035"/>
                </a:lnTo>
                <a:lnTo>
                  <a:pt x="98892" y="1339"/>
                </a:lnTo>
                <a:lnTo>
                  <a:pt x="99144" y="1670"/>
                </a:lnTo>
                <a:lnTo>
                  <a:pt x="99363" y="2030"/>
                </a:lnTo>
                <a:lnTo>
                  <a:pt x="99554" y="2413"/>
                </a:lnTo>
                <a:lnTo>
                  <a:pt x="99712" y="2817"/>
                </a:lnTo>
                <a:lnTo>
                  <a:pt x="99838" y="3239"/>
                </a:lnTo>
                <a:lnTo>
                  <a:pt x="99928" y="3674"/>
                </a:lnTo>
                <a:lnTo>
                  <a:pt x="99982" y="4117"/>
                </a:lnTo>
                <a:lnTo>
                  <a:pt x="100000" y="4565"/>
                </a:lnTo>
                <a:lnTo>
                  <a:pt x="100000" y="95435"/>
                </a:lnTo>
                <a:lnTo>
                  <a:pt x="99982" y="95883"/>
                </a:lnTo>
                <a:lnTo>
                  <a:pt x="99928" y="96326"/>
                </a:lnTo>
                <a:lnTo>
                  <a:pt x="99838" y="96761"/>
                </a:lnTo>
                <a:lnTo>
                  <a:pt x="99712" y="97183"/>
                </a:lnTo>
                <a:lnTo>
                  <a:pt x="99554" y="97587"/>
                </a:lnTo>
                <a:lnTo>
                  <a:pt x="99363" y="97970"/>
                </a:lnTo>
                <a:lnTo>
                  <a:pt x="99144" y="98330"/>
                </a:lnTo>
                <a:lnTo>
                  <a:pt x="98892" y="98661"/>
                </a:lnTo>
                <a:lnTo>
                  <a:pt x="98619" y="98965"/>
                </a:lnTo>
                <a:lnTo>
                  <a:pt x="98320" y="99230"/>
                </a:lnTo>
                <a:lnTo>
                  <a:pt x="98004" y="99461"/>
                </a:lnTo>
                <a:lnTo>
                  <a:pt x="97669" y="99652"/>
                </a:lnTo>
                <a:lnTo>
                  <a:pt x="97320" y="99804"/>
                </a:lnTo>
                <a:lnTo>
                  <a:pt x="96960" y="99913"/>
                </a:lnTo>
                <a:lnTo>
                  <a:pt x="96594" y="99978"/>
                </a:lnTo>
                <a:lnTo>
                  <a:pt x="96223" y="100000"/>
                </a:lnTo>
                <a:lnTo>
                  <a:pt x="3777" y="100000"/>
                </a:lnTo>
                <a:lnTo>
                  <a:pt x="3406" y="99978"/>
                </a:lnTo>
                <a:lnTo>
                  <a:pt x="3040" y="99913"/>
                </a:lnTo>
                <a:lnTo>
                  <a:pt x="2680" y="99804"/>
                </a:lnTo>
                <a:lnTo>
                  <a:pt x="2331" y="99652"/>
                </a:lnTo>
                <a:lnTo>
                  <a:pt x="1996" y="99461"/>
                </a:lnTo>
                <a:lnTo>
                  <a:pt x="1680" y="99230"/>
                </a:lnTo>
                <a:lnTo>
                  <a:pt x="1381" y="98965"/>
                </a:lnTo>
                <a:lnTo>
                  <a:pt x="1108" y="98661"/>
                </a:lnTo>
                <a:lnTo>
                  <a:pt x="856" y="98330"/>
                </a:lnTo>
                <a:lnTo>
                  <a:pt x="637" y="97970"/>
                </a:lnTo>
                <a:lnTo>
                  <a:pt x="446" y="97587"/>
                </a:lnTo>
                <a:lnTo>
                  <a:pt x="288" y="97183"/>
                </a:lnTo>
                <a:lnTo>
                  <a:pt x="162" y="96761"/>
                </a:lnTo>
                <a:lnTo>
                  <a:pt x="72" y="96326"/>
                </a:lnTo>
                <a:lnTo>
                  <a:pt x="18" y="95883"/>
                </a:lnTo>
                <a:lnTo>
                  <a:pt x="0" y="95435"/>
                </a:lnTo>
                <a:lnTo>
                  <a:pt x="0" y="4565"/>
                </a:lnTo>
                <a:lnTo>
                  <a:pt x="18" y="4117"/>
                </a:lnTo>
                <a:lnTo>
                  <a:pt x="72" y="3674"/>
                </a:lnTo>
                <a:lnTo>
                  <a:pt x="162" y="3239"/>
                </a:lnTo>
                <a:lnTo>
                  <a:pt x="288" y="2817"/>
                </a:lnTo>
                <a:lnTo>
                  <a:pt x="446" y="2413"/>
                </a:lnTo>
                <a:lnTo>
                  <a:pt x="637" y="2030"/>
                </a:lnTo>
                <a:lnTo>
                  <a:pt x="856" y="1670"/>
                </a:lnTo>
                <a:lnTo>
                  <a:pt x="1108" y="1339"/>
                </a:lnTo>
                <a:lnTo>
                  <a:pt x="1381" y="1035"/>
                </a:lnTo>
                <a:lnTo>
                  <a:pt x="1680" y="770"/>
                </a:lnTo>
                <a:lnTo>
                  <a:pt x="1996" y="539"/>
                </a:lnTo>
                <a:lnTo>
                  <a:pt x="2331" y="348"/>
                </a:lnTo>
                <a:lnTo>
                  <a:pt x="2680" y="196"/>
                </a:lnTo>
                <a:lnTo>
                  <a:pt x="3040" y="87"/>
                </a:lnTo>
                <a:lnTo>
                  <a:pt x="3406" y="22"/>
                </a:lnTo>
                <a:lnTo>
                  <a:pt x="3777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2D9CD"/>
            </a:solidFill>
            <a:prstDash val="solid"/>
          </a:ln>
          <a:effectLst>
            <a:outerShdw blurRad="114300" dist="42863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el-1785639249706-26"/>
          <p:cNvSpPr/>
          <p:nvPr/>
        </p:nvSpPr>
        <p:spPr>
          <a:xfrm>
            <a:off x="6109885" y="1200150"/>
            <a:ext cx="2620181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63" y="22600"/>
                </a:moveTo>
                <a:lnTo>
                  <a:pt x="1822" y="1000"/>
                </a:lnTo>
                <a:lnTo>
                  <a:pt x="1884" y="0"/>
                </a:lnTo>
                <a:lnTo>
                  <a:pt x="97967" y="0"/>
                </a:lnTo>
                <a:lnTo>
                  <a:pt x="98025" y="1000"/>
                </a:lnTo>
                <a:lnTo>
                  <a:pt x="98685" y="22600"/>
                </a:lnTo>
                <a:lnTo>
                  <a:pt x="99261" y="51600"/>
                </a:lnTo>
                <a:lnTo>
                  <a:pt x="99736" y="87000"/>
                </a:lnTo>
                <a:lnTo>
                  <a:pt x="99848" y="100000"/>
                </a:lnTo>
                <a:lnTo>
                  <a:pt x="0" y="100000"/>
                </a:lnTo>
                <a:lnTo>
                  <a:pt x="112" y="87000"/>
                </a:lnTo>
                <a:lnTo>
                  <a:pt x="587" y="51600"/>
                </a:lnTo>
                <a:close/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249719-44"/>
          <p:cNvSpPr/>
          <p:nvPr/>
        </p:nvSpPr>
        <p:spPr>
          <a:xfrm>
            <a:off x="6274594" y="1443038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50" y="54889"/>
                </a:lnTo>
                <a:lnTo>
                  <a:pt x="99028" y="59750"/>
                </a:lnTo>
                <a:lnTo>
                  <a:pt x="97833" y="64528"/>
                </a:lnTo>
                <a:lnTo>
                  <a:pt x="96194" y="69139"/>
                </a:lnTo>
                <a:lnTo>
                  <a:pt x="94083" y="73583"/>
                </a:lnTo>
                <a:lnTo>
                  <a:pt x="91583" y="77778"/>
                </a:lnTo>
                <a:lnTo>
                  <a:pt x="88639" y="81722"/>
                </a:lnTo>
                <a:lnTo>
                  <a:pt x="85361" y="85361"/>
                </a:lnTo>
                <a:lnTo>
                  <a:pt x="81722" y="88639"/>
                </a:lnTo>
                <a:lnTo>
                  <a:pt x="77778" y="91583"/>
                </a:lnTo>
                <a:lnTo>
                  <a:pt x="73583" y="94083"/>
                </a:lnTo>
                <a:lnTo>
                  <a:pt x="69139" y="96194"/>
                </a:lnTo>
                <a:lnTo>
                  <a:pt x="64528" y="97833"/>
                </a:lnTo>
                <a:lnTo>
                  <a:pt x="59750" y="99028"/>
                </a:lnTo>
                <a:lnTo>
                  <a:pt x="54889" y="99750"/>
                </a:lnTo>
                <a:lnTo>
                  <a:pt x="50000" y="100000"/>
                </a:lnTo>
                <a:lnTo>
                  <a:pt x="45111" y="99750"/>
                </a:lnTo>
                <a:lnTo>
                  <a:pt x="40250" y="99028"/>
                </a:lnTo>
                <a:lnTo>
                  <a:pt x="35472" y="97833"/>
                </a:lnTo>
                <a:lnTo>
                  <a:pt x="30861" y="96194"/>
                </a:lnTo>
                <a:lnTo>
                  <a:pt x="26417" y="94083"/>
                </a:lnTo>
                <a:lnTo>
                  <a:pt x="22222" y="91583"/>
                </a:lnTo>
                <a:lnTo>
                  <a:pt x="18278" y="88639"/>
                </a:lnTo>
                <a:lnTo>
                  <a:pt x="14639" y="85361"/>
                </a:lnTo>
                <a:lnTo>
                  <a:pt x="11361" y="81722"/>
                </a:lnTo>
                <a:lnTo>
                  <a:pt x="8417" y="77778"/>
                </a:lnTo>
                <a:lnTo>
                  <a:pt x="5917" y="73583"/>
                </a:lnTo>
                <a:lnTo>
                  <a:pt x="3806" y="69139"/>
                </a:lnTo>
                <a:lnTo>
                  <a:pt x="2167" y="64528"/>
                </a:lnTo>
                <a:lnTo>
                  <a:pt x="972" y="59750"/>
                </a:lnTo>
                <a:lnTo>
                  <a:pt x="250" y="54889"/>
                </a:lnTo>
                <a:lnTo>
                  <a:pt x="0" y="50000"/>
                </a:lnTo>
                <a:lnTo>
                  <a:pt x="250" y="45111"/>
                </a:lnTo>
                <a:lnTo>
                  <a:pt x="972" y="40250"/>
                </a:lnTo>
                <a:lnTo>
                  <a:pt x="2167" y="35472"/>
                </a:lnTo>
                <a:lnTo>
                  <a:pt x="3806" y="30861"/>
                </a:lnTo>
                <a:lnTo>
                  <a:pt x="5917" y="26417"/>
                </a:lnTo>
                <a:lnTo>
                  <a:pt x="8417" y="22222"/>
                </a:lnTo>
                <a:lnTo>
                  <a:pt x="11361" y="18278"/>
                </a:lnTo>
                <a:lnTo>
                  <a:pt x="14639" y="14639"/>
                </a:lnTo>
                <a:lnTo>
                  <a:pt x="18278" y="11361"/>
                </a:lnTo>
                <a:lnTo>
                  <a:pt x="22222" y="8417"/>
                </a:lnTo>
                <a:lnTo>
                  <a:pt x="26417" y="5917"/>
                </a:lnTo>
                <a:lnTo>
                  <a:pt x="30861" y="3806"/>
                </a:lnTo>
                <a:lnTo>
                  <a:pt x="35472" y="2167"/>
                </a:lnTo>
                <a:lnTo>
                  <a:pt x="40250" y="972"/>
                </a:lnTo>
                <a:lnTo>
                  <a:pt x="45111" y="250"/>
                </a:lnTo>
                <a:lnTo>
                  <a:pt x="50000" y="0"/>
                </a:lnTo>
                <a:lnTo>
                  <a:pt x="54889" y="250"/>
                </a:lnTo>
                <a:lnTo>
                  <a:pt x="59750" y="972"/>
                </a:lnTo>
                <a:lnTo>
                  <a:pt x="64528" y="2167"/>
                </a:lnTo>
                <a:lnTo>
                  <a:pt x="69139" y="3806"/>
                </a:lnTo>
                <a:lnTo>
                  <a:pt x="73583" y="5917"/>
                </a:lnTo>
                <a:lnTo>
                  <a:pt x="77778" y="8417"/>
                </a:lnTo>
                <a:lnTo>
                  <a:pt x="81722" y="11361"/>
                </a:lnTo>
                <a:lnTo>
                  <a:pt x="85361" y="14639"/>
                </a:lnTo>
                <a:lnTo>
                  <a:pt x="88639" y="18278"/>
                </a:lnTo>
                <a:lnTo>
                  <a:pt x="91583" y="22222"/>
                </a:lnTo>
                <a:lnTo>
                  <a:pt x="94083" y="26417"/>
                </a:lnTo>
                <a:lnTo>
                  <a:pt x="96194" y="30861"/>
                </a:lnTo>
                <a:lnTo>
                  <a:pt x="97833" y="35472"/>
                </a:lnTo>
                <a:lnTo>
                  <a:pt x="99028" y="40250"/>
                </a:lnTo>
                <a:lnTo>
                  <a:pt x="99750" y="45111"/>
                </a:lnTo>
                <a:close/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249743-51"/>
          <p:cNvSpPr/>
          <p:nvPr/>
        </p:nvSpPr>
        <p:spPr>
          <a:xfrm>
            <a:off x="6360319" y="1539367"/>
            <a:ext cx="171450" cy="1502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889" y="500"/>
                </a:moveTo>
                <a:lnTo>
                  <a:pt x="78889" y="500"/>
                </a:lnTo>
                <a:cubicBezTo>
                  <a:pt x="81370" y="-500"/>
                  <a:pt x="83648" y="21"/>
                  <a:pt x="85722" y="2063"/>
                </a:cubicBezTo>
                <a:lnTo>
                  <a:pt x="85722" y="2063"/>
                </a:lnTo>
                <a:lnTo>
                  <a:pt x="98222" y="16125"/>
                </a:lnTo>
                <a:cubicBezTo>
                  <a:pt x="99407" y="17583"/>
                  <a:pt x="100000" y="19271"/>
                  <a:pt x="100000" y="21188"/>
                </a:cubicBezTo>
                <a:lnTo>
                  <a:pt x="100000" y="21188"/>
                </a:lnTo>
                <a:cubicBezTo>
                  <a:pt x="100000" y="23063"/>
                  <a:pt x="99407" y="24750"/>
                  <a:pt x="98222" y="26250"/>
                </a:cubicBezTo>
                <a:lnTo>
                  <a:pt x="98222" y="26250"/>
                </a:lnTo>
                <a:lnTo>
                  <a:pt x="85722" y="40313"/>
                </a:lnTo>
                <a:cubicBezTo>
                  <a:pt x="83648" y="42354"/>
                  <a:pt x="81370" y="42792"/>
                  <a:pt x="78889" y="41625"/>
                </a:cubicBezTo>
                <a:lnTo>
                  <a:pt x="78889" y="41625"/>
                </a:lnTo>
                <a:cubicBezTo>
                  <a:pt x="76444" y="40458"/>
                  <a:pt x="75148" y="38333"/>
                  <a:pt x="75000" y="35250"/>
                </a:cubicBezTo>
                <a:lnTo>
                  <a:pt x="75000" y="35250"/>
                </a:lnTo>
                <a:lnTo>
                  <a:pt x="75000" y="28188"/>
                </a:lnTo>
                <a:lnTo>
                  <a:pt x="68778" y="28188"/>
                </a:lnTo>
                <a:cubicBezTo>
                  <a:pt x="66667" y="28188"/>
                  <a:pt x="64963" y="29146"/>
                  <a:pt x="63667" y="31063"/>
                </a:cubicBezTo>
                <a:lnTo>
                  <a:pt x="63667" y="31063"/>
                </a:lnTo>
                <a:lnTo>
                  <a:pt x="55444" y="43375"/>
                </a:lnTo>
                <a:lnTo>
                  <a:pt x="47667" y="31688"/>
                </a:lnTo>
                <a:lnTo>
                  <a:pt x="53722" y="22500"/>
                </a:lnTo>
                <a:cubicBezTo>
                  <a:pt x="57611" y="17083"/>
                  <a:pt x="62630" y="14292"/>
                  <a:pt x="68778" y="14125"/>
                </a:cubicBezTo>
                <a:lnTo>
                  <a:pt x="68778" y="14125"/>
                </a:lnTo>
                <a:lnTo>
                  <a:pt x="75000" y="14125"/>
                </a:lnTo>
                <a:lnTo>
                  <a:pt x="75000" y="7125"/>
                </a:lnTo>
                <a:cubicBezTo>
                  <a:pt x="75148" y="4042"/>
                  <a:pt x="76444" y="1833"/>
                  <a:pt x="78889" y="500"/>
                </a:cubicBezTo>
                <a:lnTo>
                  <a:pt x="78889" y="500"/>
                </a:lnTo>
                <a:moveTo>
                  <a:pt x="32056" y="55250"/>
                </a:moveTo>
                <a:lnTo>
                  <a:pt x="32056" y="55250"/>
                </a:lnTo>
                <a:lnTo>
                  <a:pt x="39833" y="66875"/>
                </a:lnTo>
                <a:lnTo>
                  <a:pt x="33778" y="76125"/>
                </a:lnTo>
                <a:cubicBezTo>
                  <a:pt x="29889" y="81542"/>
                  <a:pt x="24889" y="84313"/>
                  <a:pt x="18778" y="84438"/>
                </a:cubicBezTo>
                <a:lnTo>
                  <a:pt x="18778" y="84438"/>
                </a:lnTo>
                <a:lnTo>
                  <a:pt x="6278" y="84438"/>
                </a:lnTo>
                <a:cubicBezTo>
                  <a:pt x="4426" y="84438"/>
                  <a:pt x="2926" y="83792"/>
                  <a:pt x="1778" y="82500"/>
                </a:cubicBezTo>
                <a:lnTo>
                  <a:pt x="1778" y="82500"/>
                </a:lnTo>
                <a:cubicBezTo>
                  <a:pt x="593" y="81167"/>
                  <a:pt x="0" y="79479"/>
                  <a:pt x="0" y="77438"/>
                </a:cubicBezTo>
                <a:lnTo>
                  <a:pt x="0" y="77438"/>
                </a:lnTo>
                <a:cubicBezTo>
                  <a:pt x="0" y="75354"/>
                  <a:pt x="593" y="73667"/>
                  <a:pt x="1778" y="72375"/>
                </a:cubicBezTo>
                <a:lnTo>
                  <a:pt x="1778" y="72375"/>
                </a:lnTo>
                <a:cubicBezTo>
                  <a:pt x="2926" y="71042"/>
                  <a:pt x="4426" y="70375"/>
                  <a:pt x="6278" y="70375"/>
                </a:cubicBezTo>
                <a:lnTo>
                  <a:pt x="6278" y="70375"/>
                </a:lnTo>
                <a:lnTo>
                  <a:pt x="18778" y="70375"/>
                </a:lnTo>
                <a:cubicBezTo>
                  <a:pt x="20852" y="70375"/>
                  <a:pt x="22537" y="69417"/>
                  <a:pt x="23833" y="67500"/>
                </a:cubicBezTo>
                <a:lnTo>
                  <a:pt x="23833" y="67500"/>
                </a:lnTo>
                <a:lnTo>
                  <a:pt x="32056" y="55250"/>
                </a:lnTo>
                <a:moveTo>
                  <a:pt x="85722" y="96563"/>
                </a:moveTo>
                <a:lnTo>
                  <a:pt x="85722" y="96563"/>
                </a:lnTo>
                <a:cubicBezTo>
                  <a:pt x="83648" y="98604"/>
                  <a:pt x="81370" y="99104"/>
                  <a:pt x="78889" y="98063"/>
                </a:cubicBezTo>
                <a:lnTo>
                  <a:pt x="78889" y="98063"/>
                </a:lnTo>
                <a:cubicBezTo>
                  <a:pt x="76444" y="96771"/>
                  <a:pt x="75148" y="94583"/>
                  <a:pt x="75000" y="91500"/>
                </a:cubicBezTo>
                <a:lnTo>
                  <a:pt x="75000" y="91500"/>
                </a:lnTo>
                <a:lnTo>
                  <a:pt x="75000" y="84438"/>
                </a:lnTo>
                <a:lnTo>
                  <a:pt x="68778" y="84438"/>
                </a:lnTo>
                <a:cubicBezTo>
                  <a:pt x="62630" y="84313"/>
                  <a:pt x="57611" y="81542"/>
                  <a:pt x="53722" y="76125"/>
                </a:cubicBezTo>
                <a:lnTo>
                  <a:pt x="53722" y="76125"/>
                </a:lnTo>
                <a:lnTo>
                  <a:pt x="23833" y="31063"/>
                </a:lnTo>
                <a:cubicBezTo>
                  <a:pt x="22537" y="29146"/>
                  <a:pt x="20852" y="28188"/>
                  <a:pt x="18778" y="28188"/>
                </a:cubicBezTo>
                <a:lnTo>
                  <a:pt x="18778" y="28188"/>
                </a:lnTo>
                <a:lnTo>
                  <a:pt x="6278" y="28188"/>
                </a:lnTo>
                <a:cubicBezTo>
                  <a:pt x="4426" y="28188"/>
                  <a:pt x="2926" y="27542"/>
                  <a:pt x="1778" y="26250"/>
                </a:cubicBezTo>
                <a:lnTo>
                  <a:pt x="1778" y="26250"/>
                </a:lnTo>
                <a:cubicBezTo>
                  <a:pt x="593" y="24917"/>
                  <a:pt x="0" y="23229"/>
                  <a:pt x="0" y="21188"/>
                </a:cubicBezTo>
                <a:lnTo>
                  <a:pt x="0" y="21188"/>
                </a:lnTo>
                <a:cubicBezTo>
                  <a:pt x="0" y="19104"/>
                  <a:pt x="593" y="17417"/>
                  <a:pt x="1778" y="16125"/>
                </a:cubicBezTo>
                <a:lnTo>
                  <a:pt x="1778" y="16125"/>
                </a:lnTo>
                <a:cubicBezTo>
                  <a:pt x="2926" y="14792"/>
                  <a:pt x="4426" y="14125"/>
                  <a:pt x="6278" y="14125"/>
                </a:cubicBezTo>
                <a:lnTo>
                  <a:pt x="6278" y="14125"/>
                </a:lnTo>
                <a:lnTo>
                  <a:pt x="18778" y="14125"/>
                </a:lnTo>
                <a:cubicBezTo>
                  <a:pt x="24889" y="14292"/>
                  <a:pt x="29889" y="17083"/>
                  <a:pt x="33778" y="22500"/>
                </a:cubicBezTo>
                <a:lnTo>
                  <a:pt x="33778" y="22500"/>
                </a:lnTo>
                <a:lnTo>
                  <a:pt x="63667" y="67500"/>
                </a:lnTo>
                <a:cubicBezTo>
                  <a:pt x="64963" y="69417"/>
                  <a:pt x="66667" y="70375"/>
                  <a:pt x="68778" y="70375"/>
                </a:cubicBezTo>
                <a:lnTo>
                  <a:pt x="68778" y="70375"/>
                </a:lnTo>
                <a:lnTo>
                  <a:pt x="75000" y="70375"/>
                </a:lnTo>
                <a:lnTo>
                  <a:pt x="75000" y="63375"/>
                </a:lnTo>
                <a:cubicBezTo>
                  <a:pt x="75148" y="60292"/>
                  <a:pt x="76444" y="58083"/>
                  <a:pt x="78889" y="56750"/>
                </a:cubicBezTo>
                <a:lnTo>
                  <a:pt x="78889" y="56750"/>
                </a:lnTo>
                <a:cubicBezTo>
                  <a:pt x="81370" y="55750"/>
                  <a:pt x="83648" y="56271"/>
                  <a:pt x="85722" y="58313"/>
                </a:cubicBezTo>
                <a:lnTo>
                  <a:pt x="85722" y="58313"/>
                </a:lnTo>
                <a:lnTo>
                  <a:pt x="98222" y="72375"/>
                </a:lnTo>
                <a:cubicBezTo>
                  <a:pt x="99407" y="73833"/>
                  <a:pt x="100000" y="75521"/>
                  <a:pt x="100000" y="77438"/>
                </a:cubicBezTo>
                <a:lnTo>
                  <a:pt x="100000" y="77438"/>
                </a:lnTo>
                <a:cubicBezTo>
                  <a:pt x="100000" y="79313"/>
                  <a:pt x="99407" y="81000"/>
                  <a:pt x="98222" y="82500"/>
                </a:cubicBezTo>
                <a:lnTo>
                  <a:pt x="98222" y="82500"/>
                </a:lnTo>
                <a:lnTo>
                  <a:pt x="85722" y="9656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5639249704-23"/>
          <p:cNvCxnSpPr/>
          <p:nvPr/>
        </p:nvCxnSpPr>
        <p:spPr>
          <a:xfrm>
            <a:off x="6274594" y="2400895"/>
            <a:ext cx="2290763" cy="914"/>
          </a:xfrm>
          <a:prstGeom prst="line">
            <a:avLst/>
          </a:prstGeom>
          <a:ln w="7144" cap="flat">
            <a:solidFill>
              <a:srgbClr val="E2D9C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5639249714-35"/>
          <p:cNvSpPr/>
          <p:nvPr/>
        </p:nvSpPr>
        <p:spPr>
          <a:xfrm>
            <a:off x="6274594" y="2836069"/>
            <a:ext cx="2290763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90" y="0"/>
                </a:moveTo>
                <a:lnTo>
                  <a:pt x="97510" y="0"/>
                </a:lnTo>
                <a:lnTo>
                  <a:pt x="97755" y="86"/>
                </a:lnTo>
                <a:lnTo>
                  <a:pt x="97996" y="343"/>
                </a:lnTo>
                <a:lnTo>
                  <a:pt x="98232" y="743"/>
                </a:lnTo>
                <a:lnTo>
                  <a:pt x="98465" y="1314"/>
                </a:lnTo>
                <a:lnTo>
                  <a:pt x="98685" y="2029"/>
                </a:lnTo>
                <a:lnTo>
                  <a:pt x="98892" y="2886"/>
                </a:lnTo>
                <a:lnTo>
                  <a:pt x="99091" y="3886"/>
                </a:lnTo>
                <a:lnTo>
                  <a:pt x="99270" y="5029"/>
                </a:lnTo>
                <a:lnTo>
                  <a:pt x="99436" y="6257"/>
                </a:lnTo>
                <a:lnTo>
                  <a:pt x="99581" y="7629"/>
                </a:lnTo>
                <a:lnTo>
                  <a:pt x="99705" y="9057"/>
                </a:lnTo>
                <a:lnTo>
                  <a:pt x="99809" y="10571"/>
                </a:lnTo>
                <a:lnTo>
                  <a:pt x="99892" y="12171"/>
                </a:lnTo>
                <a:lnTo>
                  <a:pt x="99950" y="13800"/>
                </a:lnTo>
                <a:lnTo>
                  <a:pt x="99988" y="15457"/>
                </a:lnTo>
                <a:lnTo>
                  <a:pt x="100000" y="17143"/>
                </a:lnTo>
                <a:lnTo>
                  <a:pt x="100000" y="82857"/>
                </a:lnTo>
                <a:lnTo>
                  <a:pt x="99988" y="84543"/>
                </a:lnTo>
                <a:lnTo>
                  <a:pt x="99950" y="86200"/>
                </a:lnTo>
                <a:lnTo>
                  <a:pt x="99892" y="87829"/>
                </a:lnTo>
                <a:lnTo>
                  <a:pt x="99809" y="89429"/>
                </a:lnTo>
                <a:lnTo>
                  <a:pt x="99705" y="90943"/>
                </a:lnTo>
                <a:lnTo>
                  <a:pt x="99581" y="92371"/>
                </a:lnTo>
                <a:lnTo>
                  <a:pt x="99436" y="93743"/>
                </a:lnTo>
                <a:lnTo>
                  <a:pt x="99270" y="94971"/>
                </a:lnTo>
                <a:lnTo>
                  <a:pt x="99091" y="96114"/>
                </a:lnTo>
                <a:lnTo>
                  <a:pt x="98892" y="97114"/>
                </a:lnTo>
                <a:lnTo>
                  <a:pt x="98685" y="97971"/>
                </a:lnTo>
                <a:lnTo>
                  <a:pt x="98465" y="98686"/>
                </a:lnTo>
                <a:lnTo>
                  <a:pt x="98232" y="99257"/>
                </a:lnTo>
                <a:lnTo>
                  <a:pt x="97996" y="99657"/>
                </a:lnTo>
                <a:lnTo>
                  <a:pt x="97755" y="99914"/>
                </a:lnTo>
                <a:lnTo>
                  <a:pt x="97510" y="100000"/>
                </a:lnTo>
                <a:lnTo>
                  <a:pt x="2490" y="100000"/>
                </a:lnTo>
                <a:lnTo>
                  <a:pt x="2245" y="99914"/>
                </a:lnTo>
                <a:lnTo>
                  <a:pt x="2004" y="99657"/>
                </a:lnTo>
                <a:lnTo>
                  <a:pt x="1768" y="99257"/>
                </a:lnTo>
                <a:lnTo>
                  <a:pt x="1535" y="98686"/>
                </a:lnTo>
                <a:lnTo>
                  <a:pt x="1315" y="97971"/>
                </a:lnTo>
                <a:lnTo>
                  <a:pt x="1108" y="97114"/>
                </a:lnTo>
                <a:lnTo>
                  <a:pt x="909" y="96114"/>
                </a:lnTo>
                <a:lnTo>
                  <a:pt x="730" y="94971"/>
                </a:lnTo>
                <a:lnTo>
                  <a:pt x="564" y="93743"/>
                </a:lnTo>
                <a:lnTo>
                  <a:pt x="419" y="92371"/>
                </a:lnTo>
                <a:lnTo>
                  <a:pt x="295" y="90943"/>
                </a:lnTo>
                <a:lnTo>
                  <a:pt x="191" y="89429"/>
                </a:lnTo>
                <a:lnTo>
                  <a:pt x="108" y="87829"/>
                </a:lnTo>
                <a:lnTo>
                  <a:pt x="50" y="86200"/>
                </a:lnTo>
                <a:lnTo>
                  <a:pt x="12" y="84543"/>
                </a:lnTo>
                <a:lnTo>
                  <a:pt x="0" y="82857"/>
                </a:lnTo>
                <a:lnTo>
                  <a:pt x="0" y="17143"/>
                </a:lnTo>
                <a:lnTo>
                  <a:pt x="12" y="15457"/>
                </a:lnTo>
                <a:lnTo>
                  <a:pt x="50" y="13800"/>
                </a:lnTo>
                <a:lnTo>
                  <a:pt x="108" y="12171"/>
                </a:lnTo>
                <a:lnTo>
                  <a:pt x="191" y="10571"/>
                </a:lnTo>
                <a:lnTo>
                  <a:pt x="295" y="9057"/>
                </a:lnTo>
                <a:lnTo>
                  <a:pt x="419" y="7629"/>
                </a:lnTo>
                <a:lnTo>
                  <a:pt x="564" y="6257"/>
                </a:lnTo>
                <a:lnTo>
                  <a:pt x="730" y="5029"/>
                </a:lnTo>
                <a:lnTo>
                  <a:pt x="909" y="3886"/>
                </a:lnTo>
                <a:lnTo>
                  <a:pt x="1108" y="2886"/>
                </a:lnTo>
                <a:lnTo>
                  <a:pt x="1315" y="2029"/>
                </a:lnTo>
                <a:lnTo>
                  <a:pt x="1535" y="1314"/>
                </a:lnTo>
                <a:lnTo>
                  <a:pt x="1768" y="743"/>
                </a:lnTo>
                <a:lnTo>
                  <a:pt x="2004" y="343"/>
                </a:lnTo>
                <a:lnTo>
                  <a:pt x="2245" y="86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639249715-41"/>
          <p:cNvSpPr/>
          <p:nvPr/>
        </p:nvSpPr>
        <p:spPr>
          <a:xfrm>
            <a:off x="6274594" y="2836069"/>
            <a:ext cx="57150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2"/>
                </a:lnTo>
                <a:lnTo>
                  <a:pt x="80491" y="327"/>
                </a:lnTo>
                <a:lnTo>
                  <a:pt x="70972" y="733"/>
                </a:lnTo>
                <a:lnTo>
                  <a:pt x="61732" y="1296"/>
                </a:lnTo>
                <a:lnTo>
                  <a:pt x="52860" y="2010"/>
                </a:lnTo>
                <a:lnTo>
                  <a:pt x="44443" y="2869"/>
                </a:lnTo>
                <a:lnTo>
                  <a:pt x="36561" y="3864"/>
                </a:lnTo>
                <a:lnTo>
                  <a:pt x="29289" y="4985"/>
                </a:lnTo>
                <a:lnTo>
                  <a:pt x="22699" y="6223"/>
                </a:lnTo>
                <a:lnTo>
                  <a:pt x="16853" y="7565"/>
                </a:lnTo>
                <a:lnTo>
                  <a:pt x="11808" y="8998"/>
                </a:lnTo>
                <a:lnTo>
                  <a:pt x="7612" y="10508"/>
                </a:lnTo>
                <a:lnTo>
                  <a:pt x="4306" y="12080"/>
                </a:lnTo>
                <a:lnTo>
                  <a:pt x="1921" y="13701"/>
                </a:lnTo>
                <a:lnTo>
                  <a:pt x="482" y="15353"/>
                </a:lnTo>
                <a:lnTo>
                  <a:pt x="0" y="17021"/>
                </a:lnTo>
                <a:lnTo>
                  <a:pt x="0" y="82979"/>
                </a:lnTo>
                <a:lnTo>
                  <a:pt x="482" y="84647"/>
                </a:lnTo>
                <a:lnTo>
                  <a:pt x="1921" y="86299"/>
                </a:lnTo>
                <a:lnTo>
                  <a:pt x="4306" y="87920"/>
                </a:lnTo>
                <a:lnTo>
                  <a:pt x="7612" y="89492"/>
                </a:lnTo>
                <a:lnTo>
                  <a:pt x="11808" y="91002"/>
                </a:lnTo>
                <a:lnTo>
                  <a:pt x="16853" y="92435"/>
                </a:lnTo>
                <a:lnTo>
                  <a:pt x="22699" y="93777"/>
                </a:lnTo>
                <a:lnTo>
                  <a:pt x="29289" y="95015"/>
                </a:lnTo>
                <a:lnTo>
                  <a:pt x="36561" y="96136"/>
                </a:lnTo>
                <a:lnTo>
                  <a:pt x="44443" y="97131"/>
                </a:lnTo>
                <a:lnTo>
                  <a:pt x="52860" y="97990"/>
                </a:lnTo>
                <a:lnTo>
                  <a:pt x="61732" y="98704"/>
                </a:lnTo>
                <a:lnTo>
                  <a:pt x="70972" y="99267"/>
                </a:lnTo>
                <a:lnTo>
                  <a:pt x="80491" y="99673"/>
                </a:lnTo>
                <a:lnTo>
                  <a:pt x="90198" y="9991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18"/>
                </a:lnTo>
                <a:lnTo>
                  <a:pt x="90245" y="99673"/>
                </a:lnTo>
                <a:lnTo>
                  <a:pt x="85486" y="99267"/>
                </a:lnTo>
                <a:lnTo>
                  <a:pt x="80866" y="98704"/>
                </a:lnTo>
                <a:lnTo>
                  <a:pt x="76430" y="97990"/>
                </a:lnTo>
                <a:lnTo>
                  <a:pt x="72221" y="97131"/>
                </a:lnTo>
                <a:lnTo>
                  <a:pt x="68280" y="96136"/>
                </a:lnTo>
                <a:lnTo>
                  <a:pt x="64645" y="95015"/>
                </a:lnTo>
                <a:lnTo>
                  <a:pt x="61349" y="93777"/>
                </a:lnTo>
                <a:lnTo>
                  <a:pt x="58427" y="92435"/>
                </a:lnTo>
                <a:lnTo>
                  <a:pt x="55904" y="91002"/>
                </a:lnTo>
                <a:lnTo>
                  <a:pt x="53806" y="89492"/>
                </a:lnTo>
                <a:lnTo>
                  <a:pt x="52153" y="87920"/>
                </a:lnTo>
                <a:lnTo>
                  <a:pt x="50961" y="86299"/>
                </a:lnTo>
                <a:lnTo>
                  <a:pt x="50241" y="84647"/>
                </a:lnTo>
                <a:lnTo>
                  <a:pt x="50000" y="82979"/>
                </a:lnTo>
                <a:lnTo>
                  <a:pt x="50000" y="17021"/>
                </a:lnTo>
                <a:lnTo>
                  <a:pt x="50241" y="15353"/>
                </a:lnTo>
                <a:lnTo>
                  <a:pt x="50961" y="13701"/>
                </a:lnTo>
                <a:lnTo>
                  <a:pt x="52153" y="12080"/>
                </a:lnTo>
                <a:lnTo>
                  <a:pt x="53806" y="10508"/>
                </a:lnTo>
                <a:lnTo>
                  <a:pt x="55904" y="8998"/>
                </a:lnTo>
                <a:lnTo>
                  <a:pt x="58427" y="7565"/>
                </a:lnTo>
                <a:lnTo>
                  <a:pt x="61349" y="6223"/>
                </a:lnTo>
                <a:lnTo>
                  <a:pt x="64645" y="4985"/>
                </a:lnTo>
                <a:lnTo>
                  <a:pt x="68280" y="3864"/>
                </a:lnTo>
                <a:lnTo>
                  <a:pt x="72221" y="2869"/>
                </a:lnTo>
                <a:lnTo>
                  <a:pt x="76430" y="2010"/>
                </a:lnTo>
                <a:lnTo>
                  <a:pt x="80866" y="1296"/>
                </a:lnTo>
                <a:lnTo>
                  <a:pt x="85486" y="733"/>
                </a:lnTo>
                <a:lnTo>
                  <a:pt x="90245" y="327"/>
                </a:lnTo>
                <a:lnTo>
                  <a:pt x="95099" y="8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639249737-48"/>
          <p:cNvSpPr/>
          <p:nvPr/>
        </p:nvSpPr>
        <p:spPr>
          <a:xfrm>
            <a:off x="6403182" y="2981920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639249710-27"/>
          <p:cNvSpPr txBox="1"/>
          <p:nvPr/>
        </p:nvSpPr>
        <p:spPr>
          <a:xfrm>
            <a:off x="1021556" y="1485900"/>
            <a:ext cx="1390799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必然事件 </a:t>
            </a:r>
            <a:r>
              <a:rPr b="1" sz="675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900" spc="56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必然发生</a:t>
            </a:r>
            <a:endParaRPr/>
          </a:p>
        </p:txBody>
      </p:sp>
      <p:sp>
        <p:nvSpPr>
          <p:cNvPr id="42" name="el-1785639249702-18"/>
          <p:cNvSpPr txBox="1"/>
          <p:nvPr/>
        </p:nvSpPr>
        <p:spPr>
          <a:xfrm>
            <a:off x="578644" y="1914525"/>
            <a:ext cx="23550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在一定条件下，</a:t>
            </a: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必然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会发生的事件</a:t>
            </a:r>
            <a:endParaRPr/>
          </a:p>
        </p:txBody>
      </p:sp>
      <p:sp>
        <p:nvSpPr>
          <p:cNvPr id="43" name="el-1785639249714-36"/>
          <p:cNvSpPr txBox="1"/>
          <p:nvPr/>
        </p:nvSpPr>
        <p:spPr>
          <a:xfrm>
            <a:off x="578644" y="2607469"/>
            <a:ext cx="23479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56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✦ 实例</a:t>
            </a:r>
            <a:endParaRPr/>
          </a:p>
        </p:txBody>
      </p:sp>
      <p:sp>
        <p:nvSpPr>
          <p:cNvPr id="44" name="el-1785639249710-28"/>
          <p:cNvSpPr txBox="1"/>
          <p:nvPr/>
        </p:nvSpPr>
        <p:spPr>
          <a:xfrm>
            <a:off x="707231" y="2907506"/>
            <a:ext cx="222646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4661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通常加热到100℃时水沸腾</a:t>
            </a:r>
            <a:endParaRPr/>
          </a:p>
        </p:txBody>
      </p:sp>
      <p:sp>
        <p:nvSpPr>
          <p:cNvPr id="45" name="el-1785639249711-30"/>
          <p:cNvSpPr txBox="1"/>
          <p:nvPr/>
        </p:nvSpPr>
        <p:spPr>
          <a:xfrm>
            <a:off x="3869531" y="1485900"/>
            <a:ext cx="1690836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不可能事件 </a:t>
            </a:r>
            <a:r>
              <a:rPr b="1" sz="675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900" spc="56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不可能发生</a:t>
            </a:r>
            <a:endParaRPr/>
          </a:p>
        </p:txBody>
      </p:sp>
      <p:sp>
        <p:nvSpPr>
          <p:cNvPr id="46" name="el-1785639249703-19"/>
          <p:cNvSpPr txBox="1"/>
          <p:nvPr/>
        </p:nvSpPr>
        <p:spPr>
          <a:xfrm>
            <a:off x="3426619" y="1914525"/>
            <a:ext cx="23550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在一定条件下，</a:t>
            </a: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必然不会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发生的事件</a:t>
            </a:r>
            <a:endParaRPr/>
          </a:p>
        </p:txBody>
      </p:sp>
      <p:sp>
        <p:nvSpPr>
          <p:cNvPr id="47" name="el-1785639249715-38"/>
          <p:cNvSpPr txBox="1"/>
          <p:nvPr/>
        </p:nvSpPr>
        <p:spPr>
          <a:xfrm>
            <a:off x="3426619" y="2414588"/>
            <a:ext cx="23479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56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✦ 实例</a:t>
            </a:r>
            <a:endParaRPr/>
          </a:p>
        </p:txBody>
      </p:sp>
      <p:sp>
        <p:nvSpPr>
          <p:cNvPr id="48" name="el-1785639249711-31"/>
          <p:cNvSpPr txBox="1"/>
          <p:nvPr/>
        </p:nvSpPr>
        <p:spPr>
          <a:xfrm>
            <a:off x="3555206" y="2714625"/>
            <a:ext cx="2062163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44661">
              <a:lnSpc>
                <a:spcPts val="1515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任意画一个三角形，内角和是360°</a:t>
            </a:r>
            <a:endParaRPr/>
          </a:p>
        </p:txBody>
      </p:sp>
      <p:sp>
        <p:nvSpPr>
          <p:cNvPr id="49" name="el-1785639249713-33"/>
          <p:cNvSpPr txBox="1"/>
          <p:nvPr/>
        </p:nvSpPr>
        <p:spPr>
          <a:xfrm>
            <a:off x="6717507" y="1485900"/>
            <a:ext cx="1390799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随机事件 </a:t>
            </a:r>
            <a:r>
              <a:rPr b="1" sz="675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900" spc="56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可能发生</a:t>
            </a:r>
            <a:endParaRPr/>
          </a:p>
        </p:txBody>
      </p:sp>
      <p:sp>
        <p:nvSpPr>
          <p:cNvPr id="50" name="el-1785639249703-20"/>
          <p:cNvSpPr txBox="1"/>
          <p:nvPr/>
        </p:nvSpPr>
        <p:spPr>
          <a:xfrm>
            <a:off x="6274594" y="1900238"/>
            <a:ext cx="2290763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在一定条件下，</a:t>
            </a: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可能发生也可能不发生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的事件</a:t>
            </a:r>
            <a:endParaRPr/>
          </a:p>
        </p:txBody>
      </p:sp>
      <p:sp>
        <p:nvSpPr>
          <p:cNvPr id="51" name="el-1785639249715-40"/>
          <p:cNvSpPr txBox="1"/>
          <p:nvPr/>
        </p:nvSpPr>
        <p:spPr>
          <a:xfrm>
            <a:off x="6274594" y="2607469"/>
            <a:ext cx="23479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56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✦ 实例</a:t>
            </a:r>
            <a:endParaRPr/>
          </a:p>
        </p:txBody>
      </p:sp>
      <p:sp>
        <p:nvSpPr>
          <p:cNvPr id="52" name="el-1785639249713-34"/>
          <p:cNvSpPr txBox="1"/>
          <p:nvPr/>
        </p:nvSpPr>
        <p:spPr>
          <a:xfrm>
            <a:off x="6403182" y="2907506"/>
            <a:ext cx="222646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4661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掷一次骰子，向上一面的点数是6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639249987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639249988-5"/>
          <p:cNvCxnSpPr/>
          <p:nvPr/>
        </p:nvCxnSpPr>
        <p:spPr>
          <a:xfrm>
            <a:off x="1558603" y="253603"/>
            <a:ext cx="6004322" cy="914"/>
          </a:xfrm>
          <a:prstGeom prst="line">
            <a:avLst/>
          </a:prstGeom>
          <a:ln w="9525" cap="flat">
            <a:solidFill>
              <a:srgbClr val="D6C9B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24998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249988-6"/>
          <p:cNvSpPr txBox="1"/>
          <p:nvPr/>
        </p:nvSpPr>
        <p:spPr>
          <a:xfrm>
            <a:off x="400050" y="157163"/>
            <a:ext cx="107997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⚭ 可能性 · 实验</a:t>
            </a:r>
            <a:endParaRPr/>
          </a:p>
        </p:txBody>
      </p:sp>
      <p:sp>
        <p:nvSpPr>
          <p:cNvPr id="6" name="el-1785639249989-7"/>
          <p:cNvSpPr txBox="1"/>
          <p:nvPr/>
        </p:nvSpPr>
        <p:spPr>
          <a:xfrm>
            <a:off x="7705800" y="167878"/>
            <a:ext cx="109530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8B78"/>
                </a:solidFill>
                <a:latin typeface="Microsoft YaHei"/>
                <a:ea typeface="Microsoft YaHei"/>
                <a:cs typeface="Microsoft YaHei"/>
              </a:rPr>
              <a:t>九年级 · 概率初步</a:t>
            </a:r>
            <a:endParaRPr/>
          </a:p>
        </p:txBody>
      </p:sp>
      <p:sp>
        <p:nvSpPr>
          <p:cNvPr id="7" name="el-1785639249989-8"/>
          <p:cNvSpPr txBox="1"/>
          <p:nvPr/>
        </p:nvSpPr>
        <p:spPr>
          <a:xfrm>
            <a:off x="400050" y="4905970"/>
            <a:ext cx="1069181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89884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☰ 实验 · 可能性 · 比较</a:t>
            </a:r>
            <a:endParaRPr/>
          </a:p>
        </p:txBody>
      </p:sp>
      <p:sp>
        <p:nvSpPr>
          <p:cNvPr id="8" name="el-1785639249989-9"/>
          <p:cNvSpPr txBox="1"/>
          <p:nvPr/>
        </p:nvSpPr>
        <p:spPr>
          <a:xfrm>
            <a:off x="8333333" y="4895255"/>
            <a:ext cx="46419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B8AA98"/>
                </a:solidFill>
                <a:latin typeface="Microsoft YaHei"/>
                <a:ea typeface="Microsoft YaHei"/>
                <a:cs typeface="Microsoft YaHei"/>
              </a:rPr>
              <a:t>06 / 16</a:t>
            </a:r>
            <a:endParaRPr/>
          </a:p>
        </p:txBody>
      </p:sp>
      <p:sp>
        <p:nvSpPr>
          <p:cNvPr id="9" name="el-1785639249985-1"/>
          <p:cNvSpPr txBox="1"/>
          <p:nvPr/>
        </p:nvSpPr>
        <p:spPr>
          <a:xfrm rot="1199999">
            <a:off x="8494402" y="85725"/>
            <a:ext cx="649598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929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☱</a:t>
            </a:r>
            <a:endParaRPr/>
          </a:p>
        </p:txBody>
      </p:sp>
      <p:sp>
        <p:nvSpPr>
          <p:cNvPr id="10" name="el-1785639249986-2"/>
          <p:cNvSpPr txBox="1"/>
          <p:nvPr/>
        </p:nvSpPr>
        <p:spPr>
          <a:xfrm rot="-720001">
            <a:off x="199541" y="4586288"/>
            <a:ext cx="700088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929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☵</a:t>
            </a:r>
            <a:endParaRPr/>
          </a:p>
        </p:txBody>
      </p:sp>
      <p:sp>
        <p:nvSpPr>
          <p:cNvPr id="11" name="el-1785639249997-14"/>
          <p:cNvSpPr/>
          <p:nvPr/>
        </p:nvSpPr>
        <p:spPr>
          <a:xfrm>
            <a:off x="857250" y="1446609"/>
            <a:ext cx="3143250" cy="2068116"/>
          </a:xfrm>
          <a:prstGeom prst="roundRect">
            <a:avLst>
              <a:gd name="adj" fmla="val 9211"/>
            </a:avLst>
          </a:prstGeom>
          <a:solidFill>
            <a:srgbClr val="EBE4D8"/>
          </a:solidFill>
          <a:ln w="7144" algn="in">
            <a:solidFill>
              <a:srgbClr val="DCCFC0"/>
            </a:solidFill>
            <a:prstDash val="solid"/>
          </a:ln>
          <a:effectLst>
            <a:outerShdw blurRad="114300" dist="57150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250015-38"/>
          <p:cNvSpPr/>
          <p:nvPr/>
        </p:nvSpPr>
        <p:spPr>
          <a:xfrm>
            <a:off x="1662782" y="2678906"/>
            <a:ext cx="142875" cy="142875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50015-39"/>
          <p:cNvSpPr/>
          <p:nvPr/>
        </p:nvSpPr>
        <p:spPr>
          <a:xfrm>
            <a:off x="2528888" y="2678906"/>
            <a:ext cx="142875" cy="142875"/>
          </a:xfrm>
          <a:prstGeom prst="ellipse">
            <a:avLst/>
          </a:prstGeom>
          <a:solidFill>
            <a:srgbClr val="F0EDE6"/>
          </a:solidFill>
          <a:ln w="7144" algn="in">
            <a:solidFill>
              <a:srgbClr val="C4B8A4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5639250007-22"/>
          <p:cNvCxnSpPr/>
          <p:nvPr/>
        </p:nvCxnSpPr>
        <p:spPr>
          <a:xfrm>
            <a:off x="1064419" y="2993231"/>
            <a:ext cx="2728913" cy="914"/>
          </a:xfrm>
          <a:prstGeom prst="line">
            <a:avLst/>
          </a:prstGeom>
          <a:ln w="7144" cap="flat">
            <a:solidFill>
              <a:srgbClr val="C4B8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639250027-46"/>
          <p:cNvSpPr/>
          <p:nvPr/>
        </p:nvSpPr>
        <p:spPr>
          <a:xfrm>
            <a:off x="1874118" y="3175992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6A5C4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50022-40"/>
          <p:cNvSpPr/>
          <p:nvPr/>
        </p:nvSpPr>
        <p:spPr>
          <a:xfrm>
            <a:off x="1806104" y="3719513"/>
            <a:ext cx="10626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182" y="0"/>
                </a:moveTo>
                <a:lnTo>
                  <a:pt x="65182" y="0"/>
                </a:lnTo>
                <a:lnTo>
                  <a:pt x="36182" y="0"/>
                </a:lnTo>
                <a:lnTo>
                  <a:pt x="29000" y="0"/>
                </a:lnTo>
                <a:cubicBezTo>
                  <a:pt x="26879" y="0"/>
                  <a:pt x="25121" y="564"/>
                  <a:pt x="23727" y="1692"/>
                </a:cubicBezTo>
                <a:lnTo>
                  <a:pt x="23727" y="1692"/>
                </a:lnTo>
                <a:cubicBezTo>
                  <a:pt x="22394" y="2872"/>
                  <a:pt x="21727" y="4359"/>
                  <a:pt x="21727" y="6154"/>
                </a:cubicBezTo>
                <a:lnTo>
                  <a:pt x="21727" y="6154"/>
                </a:lnTo>
                <a:cubicBezTo>
                  <a:pt x="21727" y="7949"/>
                  <a:pt x="22394" y="9410"/>
                  <a:pt x="23727" y="10538"/>
                </a:cubicBezTo>
                <a:lnTo>
                  <a:pt x="23727" y="10538"/>
                </a:lnTo>
                <a:cubicBezTo>
                  <a:pt x="25121" y="11667"/>
                  <a:pt x="26879" y="12231"/>
                  <a:pt x="29000" y="12231"/>
                </a:cubicBezTo>
                <a:lnTo>
                  <a:pt x="29000" y="12231"/>
                </a:lnTo>
                <a:lnTo>
                  <a:pt x="29000" y="37769"/>
                </a:lnTo>
                <a:cubicBezTo>
                  <a:pt x="29000" y="40026"/>
                  <a:pt x="28303" y="42128"/>
                  <a:pt x="26909" y="44077"/>
                </a:cubicBezTo>
                <a:lnTo>
                  <a:pt x="26909" y="44077"/>
                </a:lnTo>
                <a:lnTo>
                  <a:pt x="2273" y="77769"/>
                </a:lnTo>
                <a:cubicBezTo>
                  <a:pt x="758" y="79923"/>
                  <a:pt x="0" y="82282"/>
                  <a:pt x="0" y="84846"/>
                </a:cubicBezTo>
                <a:lnTo>
                  <a:pt x="0" y="84846"/>
                </a:lnTo>
                <a:cubicBezTo>
                  <a:pt x="121" y="88538"/>
                  <a:pt x="1636" y="91667"/>
                  <a:pt x="4545" y="94231"/>
                </a:cubicBezTo>
                <a:lnTo>
                  <a:pt x="4545" y="94231"/>
                </a:lnTo>
                <a:cubicBezTo>
                  <a:pt x="7576" y="96692"/>
                  <a:pt x="11273" y="97974"/>
                  <a:pt x="15636" y="98077"/>
                </a:cubicBezTo>
                <a:lnTo>
                  <a:pt x="15636" y="98077"/>
                </a:lnTo>
                <a:lnTo>
                  <a:pt x="85818" y="98077"/>
                </a:lnTo>
                <a:cubicBezTo>
                  <a:pt x="90182" y="97974"/>
                  <a:pt x="93879" y="96692"/>
                  <a:pt x="96909" y="94231"/>
                </a:cubicBezTo>
                <a:lnTo>
                  <a:pt x="96909" y="94231"/>
                </a:lnTo>
                <a:cubicBezTo>
                  <a:pt x="99758" y="91667"/>
                  <a:pt x="101273" y="88538"/>
                  <a:pt x="101455" y="84846"/>
                </a:cubicBezTo>
                <a:lnTo>
                  <a:pt x="101455" y="84846"/>
                </a:lnTo>
                <a:cubicBezTo>
                  <a:pt x="101455" y="82282"/>
                  <a:pt x="100697" y="79923"/>
                  <a:pt x="99182" y="77769"/>
                </a:cubicBezTo>
                <a:lnTo>
                  <a:pt x="99182" y="77769"/>
                </a:lnTo>
                <a:lnTo>
                  <a:pt x="74727" y="44077"/>
                </a:lnTo>
                <a:cubicBezTo>
                  <a:pt x="73212" y="42128"/>
                  <a:pt x="72455" y="40026"/>
                  <a:pt x="72455" y="37769"/>
                </a:cubicBezTo>
                <a:lnTo>
                  <a:pt x="72455" y="37769"/>
                </a:lnTo>
                <a:lnTo>
                  <a:pt x="72455" y="12231"/>
                </a:lnTo>
                <a:cubicBezTo>
                  <a:pt x="74576" y="12231"/>
                  <a:pt x="76303" y="11667"/>
                  <a:pt x="77636" y="10538"/>
                </a:cubicBezTo>
                <a:lnTo>
                  <a:pt x="77636" y="10538"/>
                </a:lnTo>
                <a:cubicBezTo>
                  <a:pt x="79030" y="9410"/>
                  <a:pt x="79727" y="7949"/>
                  <a:pt x="79727" y="6154"/>
                </a:cubicBezTo>
                <a:lnTo>
                  <a:pt x="79727" y="6154"/>
                </a:lnTo>
                <a:cubicBezTo>
                  <a:pt x="79727" y="4359"/>
                  <a:pt x="79030" y="2872"/>
                  <a:pt x="77636" y="1692"/>
                </a:cubicBezTo>
                <a:lnTo>
                  <a:pt x="77636" y="1692"/>
                </a:lnTo>
                <a:cubicBezTo>
                  <a:pt x="76303" y="564"/>
                  <a:pt x="74576" y="0"/>
                  <a:pt x="72455" y="0"/>
                </a:cubicBezTo>
                <a:lnTo>
                  <a:pt x="72455" y="0"/>
                </a:lnTo>
                <a:lnTo>
                  <a:pt x="65182" y="0"/>
                </a:lnTo>
                <a:moveTo>
                  <a:pt x="43455" y="37769"/>
                </a:moveTo>
                <a:lnTo>
                  <a:pt x="43455" y="37769"/>
                </a:lnTo>
                <a:lnTo>
                  <a:pt x="43455" y="12231"/>
                </a:lnTo>
                <a:lnTo>
                  <a:pt x="58000" y="12231"/>
                </a:lnTo>
                <a:lnTo>
                  <a:pt x="58000" y="37769"/>
                </a:lnTo>
                <a:cubicBezTo>
                  <a:pt x="58000" y="42333"/>
                  <a:pt x="59424" y="46590"/>
                  <a:pt x="62273" y="50538"/>
                </a:cubicBezTo>
                <a:lnTo>
                  <a:pt x="62273" y="50538"/>
                </a:lnTo>
                <a:lnTo>
                  <a:pt x="70182" y="61308"/>
                </a:lnTo>
                <a:lnTo>
                  <a:pt x="31455" y="61308"/>
                </a:lnTo>
                <a:lnTo>
                  <a:pt x="39182" y="50538"/>
                </a:lnTo>
                <a:cubicBezTo>
                  <a:pt x="42030" y="46590"/>
                  <a:pt x="43455" y="42333"/>
                  <a:pt x="43455" y="37769"/>
                </a:cubicBezTo>
                <a:lnTo>
                  <a:pt x="43455" y="37769"/>
                </a:lnTo>
              </a:path>
            </a:pathLst>
          </a:custGeom>
          <a:solidFill>
            <a:srgbClr val="7A6A5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49994-12"/>
          <p:cNvSpPr/>
          <p:nvPr/>
        </p:nvSpPr>
        <p:spPr>
          <a:xfrm>
            <a:off x="4743450" y="1210866"/>
            <a:ext cx="4000500" cy="742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" y="0"/>
                </a:moveTo>
                <a:lnTo>
                  <a:pt x="97500" y="0"/>
                </a:lnTo>
                <a:lnTo>
                  <a:pt x="97745" y="64"/>
                </a:lnTo>
                <a:lnTo>
                  <a:pt x="97988" y="256"/>
                </a:lnTo>
                <a:lnTo>
                  <a:pt x="98226" y="577"/>
                </a:lnTo>
                <a:lnTo>
                  <a:pt x="98457" y="1026"/>
                </a:lnTo>
                <a:lnTo>
                  <a:pt x="98679" y="1590"/>
                </a:lnTo>
                <a:lnTo>
                  <a:pt x="98888" y="2269"/>
                </a:lnTo>
                <a:lnTo>
                  <a:pt x="99086" y="3051"/>
                </a:lnTo>
                <a:lnTo>
                  <a:pt x="99267" y="3949"/>
                </a:lnTo>
                <a:lnTo>
                  <a:pt x="99433" y="4923"/>
                </a:lnTo>
                <a:lnTo>
                  <a:pt x="99579" y="5987"/>
                </a:lnTo>
                <a:lnTo>
                  <a:pt x="99705" y="7115"/>
                </a:lnTo>
                <a:lnTo>
                  <a:pt x="99810" y="8308"/>
                </a:lnTo>
                <a:lnTo>
                  <a:pt x="99893" y="9551"/>
                </a:lnTo>
                <a:lnTo>
                  <a:pt x="99952" y="10833"/>
                </a:lnTo>
                <a:lnTo>
                  <a:pt x="99988" y="12141"/>
                </a:lnTo>
                <a:lnTo>
                  <a:pt x="100000" y="13462"/>
                </a:lnTo>
                <a:lnTo>
                  <a:pt x="100000" y="86538"/>
                </a:lnTo>
                <a:lnTo>
                  <a:pt x="99988" y="87859"/>
                </a:lnTo>
                <a:lnTo>
                  <a:pt x="99952" y="89167"/>
                </a:lnTo>
                <a:lnTo>
                  <a:pt x="99893" y="90449"/>
                </a:lnTo>
                <a:lnTo>
                  <a:pt x="99810" y="91692"/>
                </a:lnTo>
                <a:lnTo>
                  <a:pt x="99705" y="92885"/>
                </a:lnTo>
                <a:lnTo>
                  <a:pt x="99579" y="94013"/>
                </a:lnTo>
                <a:lnTo>
                  <a:pt x="99433" y="95077"/>
                </a:lnTo>
                <a:lnTo>
                  <a:pt x="99267" y="96051"/>
                </a:lnTo>
                <a:lnTo>
                  <a:pt x="99086" y="96949"/>
                </a:lnTo>
                <a:lnTo>
                  <a:pt x="98888" y="97731"/>
                </a:lnTo>
                <a:lnTo>
                  <a:pt x="98679" y="98410"/>
                </a:lnTo>
                <a:lnTo>
                  <a:pt x="98457" y="98974"/>
                </a:lnTo>
                <a:lnTo>
                  <a:pt x="98226" y="99423"/>
                </a:lnTo>
                <a:lnTo>
                  <a:pt x="97988" y="99744"/>
                </a:lnTo>
                <a:lnTo>
                  <a:pt x="97745" y="99936"/>
                </a:lnTo>
                <a:lnTo>
                  <a:pt x="97500" y="100000"/>
                </a:lnTo>
                <a:lnTo>
                  <a:pt x="2500" y="100000"/>
                </a:lnTo>
                <a:lnTo>
                  <a:pt x="2255" y="99936"/>
                </a:lnTo>
                <a:lnTo>
                  <a:pt x="2012" y="99744"/>
                </a:lnTo>
                <a:lnTo>
                  <a:pt x="1774" y="99423"/>
                </a:lnTo>
                <a:lnTo>
                  <a:pt x="1543" y="98974"/>
                </a:lnTo>
                <a:lnTo>
                  <a:pt x="1321" y="98410"/>
                </a:lnTo>
                <a:lnTo>
                  <a:pt x="1112" y="97731"/>
                </a:lnTo>
                <a:lnTo>
                  <a:pt x="914" y="96949"/>
                </a:lnTo>
                <a:lnTo>
                  <a:pt x="733" y="96051"/>
                </a:lnTo>
                <a:lnTo>
                  <a:pt x="567" y="95077"/>
                </a:lnTo>
                <a:lnTo>
                  <a:pt x="421" y="94013"/>
                </a:lnTo>
                <a:lnTo>
                  <a:pt x="295" y="92885"/>
                </a:lnTo>
                <a:lnTo>
                  <a:pt x="190" y="91692"/>
                </a:lnTo>
                <a:lnTo>
                  <a:pt x="107" y="90449"/>
                </a:lnTo>
                <a:lnTo>
                  <a:pt x="48" y="89167"/>
                </a:lnTo>
                <a:lnTo>
                  <a:pt x="12" y="87859"/>
                </a:lnTo>
                <a:lnTo>
                  <a:pt x="0" y="86538"/>
                </a:lnTo>
                <a:lnTo>
                  <a:pt x="0" y="13462"/>
                </a:lnTo>
                <a:lnTo>
                  <a:pt x="12" y="12141"/>
                </a:lnTo>
                <a:lnTo>
                  <a:pt x="48" y="10833"/>
                </a:lnTo>
                <a:lnTo>
                  <a:pt x="107" y="9551"/>
                </a:lnTo>
                <a:lnTo>
                  <a:pt x="190" y="8308"/>
                </a:lnTo>
                <a:lnTo>
                  <a:pt x="295" y="7115"/>
                </a:lnTo>
                <a:lnTo>
                  <a:pt x="421" y="5987"/>
                </a:lnTo>
                <a:lnTo>
                  <a:pt x="567" y="4923"/>
                </a:lnTo>
                <a:lnTo>
                  <a:pt x="733" y="3949"/>
                </a:lnTo>
                <a:lnTo>
                  <a:pt x="914" y="3051"/>
                </a:lnTo>
                <a:lnTo>
                  <a:pt x="1112" y="2269"/>
                </a:lnTo>
                <a:lnTo>
                  <a:pt x="1321" y="1590"/>
                </a:lnTo>
                <a:lnTo>
                  <a:pt x="1543" y="1026"/>
                </a:lnTo>
                <a:lnTo>
                  <a:pt x="1774" y="577"/>
                </a:lnTo>
                <a:lnTo>
                  <a:pt x="2012" y="256"/>
                </a:lnTo>
                <a:lnTo>
                  <a:pt x="2255" y="64"/>
                </a:lnTo>
                <a:lnTo>
                  <a:pt x="2500" y="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49994-13"/>
          <p:cNvSpPr/>
          <p:nvPr/>
        </p:nvSpPr>
        <p:spPr>
          <a:xfrm>
            <a:off x="4743450" y="1210866"/>
            <a:ext cx="100013" cy="742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5"/>
                </a:lnTo>
                <a:lnTo>
                  <a:pt x="80491" y="259"/>
                </a:lnTo>
                <a:lnTo>
                  <a:pt x="70972" y="580"/>
                </a:lnTo>
                <a:lnTo>
                  <a:pt x="61732" y="1025"/>
                </a:lnTo>
                <a:lnTo>
                  <a:pt x="52860" y="1590"/>
                </a:lnTo>
                <a:lnTo>
                  <a:pt x="44443" y="2269"/>
                </a:lnTo>
                <a:lnTo>
                  <a:pt x="36561" y="3056"/>
                </a:lnTo>
                <a:lnTo>
                  <a:pt x="29289" y="3943"/>
                </a:lnTo>
                <a:lnTo>
                  <a:pt x="22699" y="4922"/>
                </a:lnTo>
                <a:lnTo>
                  <a:pt x="16853" y="5983"/>
                </a:lnTo>
                <a:lnTo>
                  <a:pt x="11808" y="7116"/>
                </a:lnTo>
                <a:lnTo>
                  <a:pt x="7612" y="8310"/>
                </a:lnTo>
                <a:lnTo>
                  <a:pt x="4306" y="9554"/>
                </a:lnTo>
                <a:lnTo>
                  <a:pt x="1921" y="10835"/>
                </a:lnTo>
                <a:lnTo>
                  <a:pt x="482" y="12142"/>
                </a:lnTo>
                <a:lnTo>
                  <a:pt x="0" y="13462"/>
                </a:lnTo>
                <a:lnTo>
                  <a:pt x="0" y="86538"/>
                </a:lnTo>
                <a:lnTo>
                  <a:pt x="482" y="87858"/>
                </a:lnTo>
                <a:lnTo>
                  <a:pt x="1921" y="89165"/>
                </a:lnTo>
                <a:lnTo>
                  <a:pt x="4306" y="90446"/>
                </a:lnTo>
                <a:lnTo>
                  <a:pt x="7612" y="91690"/>
                </a:lnTo>
                <a:lnTo>
                  <a:pt x="11808" y="92884"/>
                </a:lnTo>
                <a:lnTo>
                  <a:pt x="16853" y="94017"/>
                </a:lnTo>
                <a:lnTo>
                  <a:pt x="22699" y="95078"/>
                </a:lnTo>
                <a:lnTo>
                  <a:pt x="29289" y="96057"/>
                </a:lnTo>
                <a:lnTo>
                  <a:pt x="36561" y="96944"/>
                </a:lnTo>
                <a:lnTo>
                  <a:pt x="44443" y="97731"/>
                </a:lnTo>
                <a:lnTo>
                  <a:pt x="52860" y="98410"/>
                </a:lnTo>
                <a:lnTo>
                  <a:pt x="61732" y="98975"/>
                </a:lnTo>
                <a:lnTo>
                  <a:pt x="70972" y="99420"/>
                </a:lnTo>
                <a:lnTo>
                  <a:pt x="80491" y="99741"/>
                </a:lnTo>
                <a:lnTo>
                  <a:pt x="90198" y="9993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399" y="99935"/>
                </a:lnTo>
                <a:lnTo>
                  <a:pt x="88852" y="99741"/>
                </a:lnTo>
                <a:lnTo>
                  <a:pt x="83412" y="99420"/>
                </a:lnTo>
                <a:lnTo>
                  <a:pt x="78132" y="98975"/>
                </a:lnTo>
                <a:lnTo>
                  <a:pt x="73063" y="98410"/>
                </a:lnTo>
                <a:lnTo>
                  <a:pt x="68253" y="97731"/>
                </a:lnTo>
                <a:lnTo>
                  <a:pt x="63749" y="96944"/>
                </a:lnTo>
                <a:lnTo>
                  <a:pt x="59594" y="96057"/>
                </a:lnTo>
                <a:lnTo>
                  <a:pt x="55828" y="95078"/>
                </a:lnTo>
                <a:lnTo>
                  <a:pt x="52487" y="94017"/>
                </a:lnTo>
                <a:lnTo>
                  <a:pt x="49604" y="92884"/>
                </a:lnTo>
                <a:lnTo>
                  <a:pt x="47207" y="91690"/>
                </a:lnTo>
                <a:lnTo>
                  <a:pt x="45318" y="90446"/>
                </a:lnTo>
                <a:lnTo>
                  <a:pt x="43955" y="89165"/>
                </a:lnTo>
                <a:lnTo>
                  <a:pt x="43132" y="87858"/>
                </a:lnTo>
                <a:lnTo>
                  <a:pt x="42857" y="86538"/>
                </a:lnTo>
                <a:lnTo>
                  <a:pt x="42857" y="13462"/>
                </a:lnTo>
                <a:lnTo>
                  <a:pt x="43132" y="12142"/>
                </a:lnTo>
                <a:lnTo>
                  <a:pt x="43955" y="10835"/>
                </a:lnTo>
                <a:lnTo>
                  <a:pt x="45318" y="9554"/>
                </a:lnTo>
                <a:lnTo>
                  <a:pt x="47207" y="8310"/>
                </a:lnTo>
                <a:lnTo>
                  <a:pt x="49604" y="7116"/>
                </a:lnTo>
                <a:lnTo>
                  <a:pt x="52487" y="5983"/>
                </a:lnTo>
                <a:lnTo>
                  <a:pt x="55828" y="4922"/>
                </a:lnTo>
                <a:lnTo>
                  <a:pt x="59594" y="3943"/>
                </a:lnTo>
                <a:lnTo>
                  <a:pt x="63749" y="3056"/>
                </a:lnTo>
                <a:lnTo>
                  <a:pt x="68253" y="2269"/>
                </a:lnTo>
                <a:lnTo>
                  <a:pt x="73063" y="1590"/>
                </a:lnTo>
                <a:lnTo>
                  <a:pt x="78132" y="1025"/>
                </a:lnTo>
                <a:lnTo>
                  <a:pt x="83412" y="580"/>
                </a:lnTo>
                <a:lnTo>
                  <a:pt x="88852" y="259"/>
                </a:lnTo>
                <a:lnTo>
                  <a:pt x="94399" y="6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50024-41"/>
          <p:cNvSpPr/>
          <p:nvPr/>
        </p:nvSpPr>
        <p:spPr>
          <a:xfrm>
            <a:off x="4957763" y="141089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32000" y="31071"/>
                </a:moveTo>
                <a:lnTo>
                  <a:pt x="32000" y="31071"/>
                </a:lnTo>
                <a:cubicBezTo>
                  <a:pt x="32762" y="28929"/>
                  <a:pt x="34024" y="27238"/>
                  <a:pt x="35786" y="26000"/>
                </a:cubicBezTo>
                <a:lnTo>
                  <a:pt x="35786" y="26000"/>
                </a:lnTo>
                <a:lnTo>
                  <a:pt x="35786" y="26000"/>
                </a:lnTo>
                <a:cubicBezTo>
                  <a:pt x="37548" y="24762"/>
                  <a:pt x="39619" y="24143"/>
                  <a:pt x="42000" y="24143"/>
                </a:cubicBezTo>
                <a:lnTo>
                  <a:pt x="42000" y="24143"/>
                </a:lnTo>
                <a:lnTo>
                  <a:pt x="52929" y="24143"/>
                </a:lnTo>
                <a:cubicBezTo>
                  <a:pt x="56310" y="24238"/>
                  <a:pt x="59143" y="25429"/>
                  <a:pt x="61429" y="27714"/>
                </a:cubicBezTo>
                <a:lnTo>
                  <a:pt x="61429" y="27714"/>
                </a:lnTo>
                <a:cubicBezTo>
                  <a:pt x="63524" y="29810"/>
                  <a:pt x="64643" y="32571"/>
                  <a:pt x="64786" y="36000"/>
                </a:cubicBezTo>
                <a:lnTo>
                  <a:pt x="64786" y="36000"/>
                </a:lnTo>
                <a:cubicBezTo>
                  <a:pt x="64643" y="40524"/>
                  <a:pt x="62643" y="43976"/>
                  <a:pt x="58786" y="46357"/>
                </a:cubicBezTo>
                <a:lnTo>
                  <a:pt x="58786" y="46357"/>
                </a:lnTo>
                <a:lnTo>
                  <a:pt x="52714" y="49714"/>
                </a:lnTo>
                <a:cubicBezTo>
                  <a:pt x="52476" y="52476"/>
                  <a:pt x="50976" y="53976"/>
                  <a:pt x="48214" y="54214"/>
                </a:cubicBezTo>
                <a:lnTo>
                  <a:pt x="48214" y="54214"/>
                </a:lnTo>
                <a:cubicBezTo>
                  <a:pt x="45452" y="53976"/>
                  <a:pt x="43952" y="52476"/>
                  <a:pt x="43714" y="49714"/>
                </a:cubicBezTo>
                <a:lnTo>
                  <a:pt x="43714" y="49714"/>
                </a:lnTo>
                <a:lnTo>
                  <a:pt x="43714" y="47286"/>
                </a:lnTo>
                <a:cubicBezTo>
                  <a:pt x="43714" y="45524"/>
                  <a:pt x="44452" y="44190"/>
                  <a:pt x="45929" y="43286"/>
                </a:cubicBezTo>
                <a:lnTo>
                  <a:pt x="45929" y="43286"/>
                </a:lnTo>
                <a:lnTo>
                  <a:pt x="54214" y="38429"/>
                </a:lnTo>
                <a:cubicBezTo>
                  <a:pt x="55214" y="37905"/>
                  <a:pt x="55714" y="37095"/>
                  <a:pt x="55714" y="36000"/>
                </a:cubicBezTo>
                <a:lnTo>
                  <a:pt x="55714" y="36000"/>
                </a:lnTo>
                <a:cubicBezTo>
                  <a:pt x="55619" y="34238"/>
                  <a:pt x="54690" y="33286"/>
                  <a:pt x="52929" y="33143"/>
                </a:cubicBezTo>
                <a:lnTo>
                  <a:pt x="52929" y="33143"/>
                </a:lnTo>
                <a:lnTo>
                  <a:pt x="42000" y="33143"/>
                </a:lnTo>
                <a:cubicBezTo>
                  <a:pt x="41238" y="33143"/>
                  <a:pt x="40738" y="33452"/>
                  <a:pt x="40500" y="34071"/>
                </a:cubicBezTo>
                <a:lnTo>
                  <a:pt x="40500" y="34071"/>
                </a:lnTo>
                <a:lnTo>
                  <a:pt x="40500" y="34500"/>
                </a:lnTo>
                <a:cubicBezTo>
                  <a:pt x="39262" y="36976"/>
                  <a:pt x="37310" y="37833"/>
                  <a:pt x="34643" y="37071"/>
                </a:cubicBezTo>
                <a:lnTo>
                  <a:pt x="34643" y="37071"/>
                </a:lnTo>
                <a:cubicBezTo>
                  <a:pt x="32119" y="35976"/>
                  <a:pt x="31238" y="34095"/>
                  <a:pt x="32000" y="31429"/>
                </a:cubicBezTo>
                <a:lnTo>
                  <a:pt x="32000" y="31429"/>
                </a:lnTo>
                <a:lnTo>
                  <a:pt x="32000" y="31071"/>
                </a:lnTo>
                <a:moveTo>
                  <a:pt x="42214" y="66286"/>
                </a:moveTo>
                <a:lnTo>
                  <a:pt x="42214" y="66286"/>
                </a:lnTo>
                <a:cubicBezTo>
                  <a:pt x="42214" y="64524"/>
                  <a:pt x="42762" y="63071"/>
                  <a:pt x="43857" y="61929"/>
                </a:cubicBezTo>
                <a:lnTo>
                  <a:pt x="43857" y="61929"/>
                </a:lnTo>
                <a:lnTo>
                  <a:pt x="43857" y="61929"/>
                </a:lnTo>
                <a:cubicBezTo>
                  <a:pt x="45000" y="60833"/>
                  <a:pt x="46452" y="60286"/>
                  <a:pt x="48214" y="60286"/>
                </a:cubicBezTo>
                <a:lnTo>
                  <a:pt x="48214" y="60286"/>
                </a:lnTo>
                <a:cubicBezTo>
                  <a:pt x="49976" y="60286"/>
                  <a:pt x="51429" y="60833"/>
                  <a:pt x="52571" y="61929"/>
                </a:cubicBezTo>
                <a:lnTo>
                  <a:pt x="52571" y="61929"/>
                </a:lnTo>
                <a:cubicBezTo>
                  <a:pt x="53667" y="63071"/>
                  <a:pt x="54214" y="64524"/>
                  <a:pt x="54214" y="66286"/>
                </a:cubicBezTo>
                <a:lnTo>
                  <a:pt x="54214" y="66286"/>
                </a:lnTo>
                <a:cubicBezTo>
                  <a:pt x="54214" y="68048"/>
                  <a:pt x="53667" y="69500"/>
                  <a:pt x="52571" y="70643"/>
                </a:cubicBezTo>
                <a:lnTo>
                  <a:pt x="52571" y="70643"/>
                </a:lnTo>
                <a:cubicBezTo>
                  <a:pt x="51429" y="71786"/>
                  <a:pt x="49976" y="72357"/>
                  <a:pt x="48214" y="72357"/>
                </a:cubicBezTo>
                <a:lnTo>
                  <a:pt x="48214" y="72357"/>
                </a:lnTo>
                <a:cubicBezTo>
                  <a:pt x="46452" y="72357"/>
                  <a:pt x="45000" y="71786"/>
                  <a:pt x="43857" y="70643"/>
                </a:cubicBezTo>
                <a:lnTo>
                  <a:pt x="43857" y="70643"/>
                </a:lnTo>
                <a:cubicBezTo>
                  <a:pt x="42762" y="69500"/>
                  <a:pt x="42214" y="68048"/>
                  <a:pt x="42214" y="66286"/>
                </a:cubicBezTo>
                <a:lnTo>
                  <a:pt x="42214" y="66286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50025-42"/>
          <p:cNvSpPr/>
          <p:nvPr/>
        </p:nvSpPr>
        <p:spPr>
          <a:xfrm>
            <a:off x="4743450" y="2182416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50025-43"/>
          <p:cNvSpPr/>
          <p:nvPr/>
        </p:nvSpPr>
        <p:spPr>
          <a:xfrm>
            <a:off x="4743450" y="253245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49998-15"/>
          <p:cNvSpPr/>
          <p:nvPr/>
        </p:nvSpPr>
        <p:spPr>
          <a:xfrm>
            <a:off x="4743450" y="2861072"/>
            <a:ext cx="4000500" cy="671513"/>
          </a:xfrm>
          <a:prstGeom prst="roundRect">
            <a:avLst>
              <a:gd name="adj" fmla="val 17021"/>
            </a:avLst>
          </a:prstGeom>
          <a:solidFill>
            <a:srgbClr val="F5F1EA"/>
          </a:solidFill>
          <a:ln w="7144" algn="in">
            <a:solidFill>
              <a:srgbClr val="DCCF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639250026-44"/>
          <p:cNvSpPr/>
          <p:nvPr/>
        </p:nvSpPr>
        <p:spPr>
          <a:xfrm>
            <a:off x="4926955" y="3118247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49999-16"/>
          <p:cNvSpPr/>
          <p:nvPr/>
        </p:nvSpPr>
        <p:spPr>
          <a:xfrm>
            <a:off x="4743450" y="3646884"/>
            <a:ext cx="4000500" cy="457200"/>
          </a:xfrm>
          <a:prstGeom prst="roundRect">
            <a:avLst>
              <a:gd name="adj" fmla="val 25000"/>
            </a:avLst>
          </a:prstGeom>
          <a:solidFill>
            <a:srgbClr val="EBE4D8"/>
          </a:solidFill>
          <a:ln w="7144" algn="in">
            <a:solidFill>
              <a:srgbClr val="DCCF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639250000-17"/>
          <p:cNvSpPr/>
          <p:nvPr/>
        </p:nvSpPr>
        <p:spPr>
          <a:xfrm>
            <a:off x="4743450" y="3646884"/>
            <a:ext cx="85725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90"/>
                </a:lnTo>
                <a:lnTo>
                  <a:pt x="80491" y="360"/>
                </a:lnTo>
                <a:lnTo>
                  <a:pt x="70972" y="807"/>
                </a:lnTo>
                <a:lnTo>
                  <a:pt x="61732" y="1427"/>
                </a:lnTo>
                <a:lnTo>
                  <a:pt x="52860" y="2214"/>
                </a:lnTo>
                <a:lnTo>
                  <a:pt x="44443" y="3160"/>
                </a:lnTo>
                <a:lnTo>
                  <a:pt x="36561" y="4256"/>
                </a:lnTo>
                <a:lnTo>
                  <a:pt x="29289" y="5492"/>
                </a:lnTo>
                <a:lnTo>
                  <a:pt x="22699" y="6855"/>
                </a:lnTo>
                <a:lnTo>
                  <a:pt x="16853" y="8333"/>
                </a:lnTo>
                <a:lnTo>
                  <a:pt x="11808" y="9911"/>
                </a:lnTo>
                <a:lnTo>
                  <a:pt x="7612" y="11575"/>
                </a:lnTo>
                <a:lnTo>
                  <a:pt x="4306" y="13307"/>
                </a:lnTo>
                <a:lnTo>
                  <a:pt x="1921" y="15092"/>
                </a:lnTo>
                <a:lnTo>
                  <a:pt x="482" y="16912"/>
                </a:lnTo>
                <a:lnTo>
                  <a:pt x="0" y="18750"/>
                </a:lnTo>
                <a:lnTo>
                  <a:pt x="0" y="81250"/>
                </a:lnTo>
                <a:lnTo>
                  <a:pt x="482" y="83088"/>
                </a:lnTo>
                <a:lnTo>
                  <a:pt x="1921" y="84908"/>
                </a:lnTo>
                <a:lnTo>
                  <a:pt x="4306" y="86693"/>
                </a:lnTo>
                <a:lnTo>
                  <a:pt x="7612" y="88425"/>
                </a:lnTo>
                <a:lnTo>
                  <a:pt x="11808" y="90089"/>
                </a:lnTo>
                <a:lnTo>
                  <a:pt x="16853" y="91667"/>
                </a:lnTo>
                <a:lnTo>
                  <a:pt x="22699" y="93145"/>
                </a:lnTo>
                <a:lnTo>
                  <a:pt x="29289" y="94508"/>
                </a:lnTo>
                <a:lnTo>
                  <a:pt x="36561" y="95744"/>
                </a:lnTo>
                <a:lnTo>
                  <a:pt x="44443" y="96840"/>
                </a:lnTo>
                <a:lnTo>
                  <a:pt x="52860" y="97786"/>
                </a:lnTo>
                <a:lnTo>
                  <a:pt x="61732" y="98573"/>
                </a:lnTo>
                <a:lnTo>
                  <a:pt x="70972" y="99193"/>
                </a:lnTo>
                <a:lnTo>
                  <a:pt x="80491" y="99640"/>
                </a:lnTo>
                <a:lnTo>
                  <a:pt x="90198" y="9991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10"/>
                </a:lnTo>
                <a:lnTo>
                  <a:pt x="90245" y="99640"/>
                </a:lnTo>
                <a:lnTo>
                  <a:pt x="85486" y="99193"/>
                </a:lnTo>
                <a:lnTo>
                  <a:pt x="80866" y="98573"/>
                </a:lnTo>
                <a:lnTo>
                  <a:pt x="76430" y="97786"/>
                </a:lnTo>
                <a:lnTo>
                  <a:pt x="72221" y="96840"/>
                </a:lnTo>
                <a:lnTo>
                  <a:pt x="68280" y="95744"/>
                </a:lnTo>
                <a:lnTo>
                  <a:pt x="64645" y="94508"/>
                </a:lnTo>
                <a:lnTo>
                  <a:pt x="61349" y="93145"/>
                </a:lnTo>
                <a:lnTo>
                  <a:pt x="58427" y="91667"/>
                </a:lnTo>
                <a:lnTo>
                  <a:pt x="55904" y="90089"/>
                </a:lnTo>
                <a:lnTo>
                  <a:pt x="53806" y="88425"/>
                </a:lnTo>
                <a:lnTo>
                  <a:pt x="52153" y="86693"/>
                </a:lnTo>
                <a:lnTo>
                  <a:pt x="50961" y="84908"/>
                </a:lnTo>
                <a:lnTo>
                  <a:pt x="50241" y="83088"/>
                </a:lnTo>
                <a:lnTo>
                  <a:pt x="50000" y="81250"/>
                </a:lnTo>
                <a:lnTo>
                  <a:pt x="50000" y="18750"/>
                </a:lnTo>
                <a:lnTo>
                  <a:pt x="50241" y="16912"/>
                </a:lnTo>
                <a:lnTo>
                  <a:pt x="50961" y="15092"/>
                </a:lnTo>
                <a:lnTo>
                  <a:pt x="52153" y="13307"/>
                </a:lnTo>
                <a:lnTo>
                  <a:pt x="53806" y="11575"/>
                </a:lnTo>
                <a:lnTo>
                  <a:pt x="55904" y="9911"/>
                </a:lnTo>
                <a:lnTo>
                  <a:pt x="58427" y="8333"/>
                </a:lnTo>
                <a:lnTo>
                  <a:pt x="61349" y="6855"/>
                </a:lnTo>
                <a:lnTo>
                  <a:pt x="64645" y="5492"/>
                </a:lnTo>
                <a:lnTo>
                  <a:pt x="68280" y="4256"/>
                </a:lnTo>
                <a:lnTo>
                  <a:pt x="72221" y="3160"/>
                </a:lnTo>
                <a:lnTo>
                  <a:pt x="76430" y="2214"/>
                </a:lnTo>
                <a:lnTo>
                  <a:pt x="80866" y="1427"/>
                </a:lnTo>
                <a:lnTo>
                  <a:pt x="85486" y="807"/>
                </a:lnTo>
                <a:lnTo>
                  <a:pt x="90245" y="360"/>
                </a:lnTo>
                <a:lnTo>
                  <a:pt x="95099" y="9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50026-45"/>
          <p:cNvSpPr/>
          <p:nvPr/>
        </p:nvSpPr>
        <p:spPr>
          <a:xfrm>
            <a:off x="4957763" y="3796903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69941" y="39647"/>
                </a:moveTo>
                <a:lnTo>
                  <a:pt x="69941" y="39647"/>
                </a:lnTo>
                <a:lnTo>
                  <a:pt x="45706" y="63882"/>
                </a:lnTo>
                <a:cubicBezTo>
                  <a:pt x="43549" y="65647"/>
                  <a:pt x="41392" y="65647"/>
                  <a:pt x="39235" y="63882"/>
                </a:cubicBezTo>
                <a:lnTo>
                  <a:pt x="39235" y="63882"/>
                </a:lnTo>
                <a:lnTo>
                  <a:pt x="27118" y="51765"/>
                </a:lnTo>
                <a:cubicBezTo>
                  <a:pt x="25353" y="49608"/>
                  <a:pt x="25353" y="47451"/>
                  <a:pt x="27118" y="45294"/>
                </a:cubicBezTo>
                <a:lnTo>
                  <a:pt x="27118" y="45294"/>
                </a:lnTo>
                <a:cubicBezTo>
                  <a:pt x="29275" y="43529"/>
                  <a:pt x="31412" y="43529"/>
                  <a:pt x="33529" y="45294"/>
                </a:cubicBezTo>
                <a:lnTo>
                  <a:pt x="33529" y="45294"/>
                </a:lnTo>
                <a:lnTo>
                  <a:pt x="42471" y="54235"/>
                </a:lnTo>
                <a:lnTo>
                  <a:pt x="63529" y="33176"/>
                </a:lnTo>
                <a:cubicBezTo>
                  <a:pt x="65647" y="31412"/>
                  <a:pt x="67784" y="31412"/>
                  <a:pt x="69941" y="33176"/>
                </a:cubicBezTo>
                <a:lnTo>
                  <a:pt x="69941" y="33176"/>
                </a:lnTo>
                <a:cubicBezTo>
                  <a:pt x="71706" y="35333"/>
                  <a:pt x="71706" y="37490"/>
                  <a:pt x="69941" y="39647"/>
                </a:cubicBezTo>
                <a:lnTo>
                  <a:pt x="69941" y="39647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50010-24"/>
          <p:cNvSpPr txBox="1"/>
          <p:nvPr/>
        </p:nvSpPr>
        <p:spPr>
          <a:xfrm>
            <a:off x="1862807" y="2663428"/>
            <a:ext cx="5303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352C"/>
                </a:solidFill>
                <a:latin typeface="Microsoft YaHei"/>
                <a:ea typeface="Microsoft YaHei"/>
                <a:cs typeface="Microsoft YaHei"/>
              </a:rPr>
              <a:t>黑球 ×4</a:t>
            </a:r>
            <a:endParaRPr/>
          </a:p>
        </p:txBody>
      </p:sp>
      <p:sp>
        <p:nvSpPr>
          <p:cNvPr id="28" name="el-1785639250010-25"/>
          <p:cNvSpPr txBox="1"/>
          <p:nvPr/>
        </p:nvSpPr>
        <p:spPr>
          <a:xfrm>
            <a:off x="2728913" y="2663428"/>
            <a:ext cx="5303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352C"/>
                </a:solidFill>
                <a:latin typeface="Microsoft YaHei"/>
                <a:ea typeface="Microsoft YaHei"/>
                <a:cs typeface="Microsoft YaHei"/>
              </a:rPr>
              <a:t>白球 ×2</a:t>
            </a:r>
            <a:endParaRPr/>
          </a:p>
        </p:txBody>
      </p:sp>
      <p:sp>
        <p:nvSpPr>
          <p:cNvPr id="29" name="el-1785639250006-20"/>
          <p:cNvSpPr txBox="1"/>
          <p:nvPr/>
        </p:nvSpPr>
        <p:spPr>
          <a:xfrm>
            <a:off x="1003697" y="3111103"/>
            <a:ext cx="2850356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7517">
              <a:lnSpc>
                <a:spcPct val="100000"/>
              </a:lnSpc>
            </a:pPr>
            <a:r>
              <a:rPr sz="950" spc="56">
                <a:solidFill>
                  <a:srgbClr val="6A5C4E"/>
                </a:solidFill>
                <a:latin typeface="Microsoft YaHei"/>
                <a:ea typeface="Microsoft YaHei"/>
                <a:cs typeface="Microsoft YaHei"/>
              </a:rPr>
              <a:t>随机摸出 1 个球</a:t>
            </a:r>
            <a:endParaRPr/>
          </a:p>
        </p:txBody>
      </p:sp>
      <p:sp>
        <p:nvSpPr>
          <p:cNvPr id="30" name="el-1785639249992-10"/>
          <p:cNvSpPr txBox="1"/>
          <p:nvPr/>
        </p:nvSpPr>
        <p:spPr>
          <a:xfrm>
            <a:off x="1806104" y="3686175"/>
            <a:ext cx="1306190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1273">
              <a:lnSpc>
                <a:spcPct val="100000"/>
              </a:lnSpc>
            </a:pPr>
            <a:r>
              <a:rPr sz="950" spc="28">
                <a:solidFill>
                  <a:srgbClr val="7A6A5A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实验：袋中4黑2白</a:t>
            </a:r>
            <a:endParaRPr/>
          </a:p>
        </p:txBody>
      </p:sp>
      <p:sp>
        <p:nvSpPr>
          <p:cNvPr id="31" name="el-1785639249992-11"/>
          <p:cNvSpPr txBox="1"/>
          <p:nvPr/>
        </p:nvSpPr>
        <p:spPr>
          <a:xfrm>
            <a:off x="4957763" y="1353741"/>
            <a:ext cx="3629025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214313">
              <a:lnSpc>
                <a:spcPts val="1792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袋中有4个黑球、2个白球，随机摸出1个球。</a:t>
            </a:r>
            <a:endParaRPr/>
          </a:p>
          <a:p>
            <a:pPr algn="l">
              <a:lnSpc>
                <a:spcPts val="1792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摸出黑球和摸出白球的可能性一样大吗？</a:t>
            </a:r>
            <a:endParaRPr/>
          </a:p>
        </p:txBody>
      </p:sp>
      <p:sp>
        <p:nvSpPr>
          <p:cNvPr id="32" name="el-1785639250004-18"/>
          <p:cNvSpPr txBox="1"/>
          <p:nvPr/>
        </p:nvSpPr>
        <p:spPr>
          <a:xfrm>
            <a:off x="4929188" y="2110978"/>
            <a:ext cx="3886200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实验结果：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摸出黑球的可能性 </a:t>
            </a:r>
            <a:r>
              <a:rPr b="1" sz="123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大于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摸出白球</a:t>
            </a:r>
            <a:endParaRPr/>
          </a:p>
        </p:txBody>
      </p:sp>
      <p:sp>
        <p:nvSpPr>
          <p:cNvPr id="33" name="el-1785639250005-19"/>
          <p:cNvSpPr txBox="1"/>
          <p:nvPr/>
        </p:nvSpPr>
        <p:spPr>
          <a:xfrm>
            <a:off x="4929188" y="2461022"/>
            <a:ext cx="388620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原因：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黑球数量多于白球</a:t>
            </a:r>
            <a:endParaRPr/>
          </a:p>
        </p:txBody>
      </p:sp>
      <p:sp>
        <p:nvSpPr>
          <p:cNvPr id="34" name="el-1785639250007-23"/>
          <p:cNvSpPr txBox="1"/>
          <p:nvPr/>
        </p:nvSpPr>
        <p:spPr>
          <a:xfrm>
            <a:off x="5139928" y="2982516"/>
            <a:ext cx="345400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如何使“摸出黑球”和“摸出白球”的可能性大小相同？</a:t>
            </a:r>
            <a:endParaRPr/>
          </a:p>
        </p:txBody>
      </p:sp>
      <p:sp>
        <p:nvSpPr>
          <p:cNvPr id="35" name="el-1785639250007-21"/>
          <p:cNvSpPr txBox="1"/>
          <p:nvPr/>
        </p:nvSpPr>
        <p:spPr>
          <a:xfrm>
            <a:off x="5214938" y="3768328"/>
            <a:ext cx="19288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答：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使两种颜色的球数量相等</a:t>
            </a:r>
            <a:endParaRPr/>
          </a:p>
        </p:txBody>
      </p:sp>
      <p:sp>
        <p:nvSpPr>
          <p:cNvPr id="36" name="el-1785639250012-27"/>
          <p:cNvSpPr/>
          <p:nvPr/>
        </p:nvSpPr>
        <p:spPr>
          <a:xfrm>
            <a:off x="1321594" y="1710928"/>
            <a:ext cx="314325" cy="314325"/>
          </a:xfrm>
          <a:prstGeom prst="ellipse">
            <a:avLst/>
          </a:prstGeom>
          <a:solidFill>
            <a:srgbClr val="2C2C2C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7" name="el-1785639250012-29"/>
          <p:cNvSpPr/>
          <p:nvPr/>
        </p:nvSpPr>
        <p:spPr>
          <a:xfrm>
            <a:off x="1721644" y="1710928"/>
            <a:ext cx="314325" cy="314325"/>
          </a:xfrm>
          <a:prstGeom prst="ellipse">
            <a:avLst/>
          </a:prstGeom>
          <a:solidFill>
            <a:srgbClr val="2C2C2C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8" name="el-1785639250013-31"/>
          <p:cNvSpPr/>
          <p:nvPr/>
        </p:nvSpPr>
        <p:spPr>
          <a:xfrm>
            <a:off x="2121694" y="1710928"/>
            <a:ext cx="314325" cy="314325"/>
          </a:xfrm>
          <a:prstGeom prst="ellipse">
            <a:avLst/>
          </a:prstGeom>
          <a:solidFill>
            <a:srgbClr val="2C2C2C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9" name="el-1785639250013-33"/>
          <p:cNvSpPr/>
          <p:nvPr/>
        </p:nvSpPr>
        <p:spPr>
          <a:xfrm>
            <a:off x="2521744" y="1710928"/>
            <a:ext cx="314325" cy="314325"/>
          </a:xfrm>
          <a:prstGeom prst="ellipse">
            <a:avLst/>
          </a:prstGeom>
          <a:solidFill>
            <a:srgbClr val="2C2C2C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0" name="el-1785639250013-35"/>
          <p:cNvSpPr/>
          <p:nvPr/>
        </p:nvSpPr>
        <p:spPr>
          <a:xfrm>
            <a:off x="2921794" y="1710928"/>
            <a:ext cx="314325" cy="314325"/>
          </a:xfrm>
          <a:prstGeom prst="ellipse">
            <a:avLst/>
          </a:prstGeom>
          <a:solidFill>
            <a:srgbClr val="F0EDE6"/>
          </a:solidFill>
          <a:ln w="7144" algn="in">
            <a:solidFill>
              <a:srgbClr val="C4B8A4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1" name="el-1785639250014-37"/>
          <p:cNvSpPr/>
          <p:nvPr/>
        </p:nvSpPr>
        <p:spPr>
          <a:xfrm>
            <a:off x="2121694" y="2110978"/>
            <a:ext cx="314325" cy="314325"/>
          </a:xfrm>
          <a:prstGeom prst="ellipse">
            <a:avLst/>
          </a:prstGeom>
          <a:solidFill>
            <a:srgbClr val="F0EDE6"/>
          </a:solidFill>
          <a:ln w="7144" algn="in">
            <a:solidFill>
              <a:srgbClr val="C4B8A4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2" name="el-1785639250027-47"/>
          <p:cNvSpPr/>
          <p:nvPr/>
        </p:nvSpPr>
        <p:spPr>
          <a:xfrm>
            <a:off x="3502670" y="1938338"/>
            <a:ext cx="281285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067" y="6156"/>
                </a:moveTo>
                <a:lnTo>
                  <a:pt x="59067" y="6156"/>
                </a:lnTo>
                <a:cubicBezTo>
                  <a:pt x="59067" y="4365"/>
                  <a:pt x="58456" y="2885"/>
                  <a:pt x="57233" y="1719"/>
                </a:cubicBezTo>
                <a:lnTo>
                  <a:pt x="57233" y="1719"/>
                </a:lnTo>
                <a:lnTo>
                  <a:pt x="57233" y="1719"/>
                </a:lnTo>
                <a:cubicBezTo>
                  <a:pt x="55989" y="573"/>
                  <a:pt x="54411" y="0"/>
                  <a:pt x="52500" y="0"/>
                </a:cubicBezTo>
                <a:lnTo>
                  <a:pt x="52500" y="0"/>
                </a:lnTo>
                <a:cubicBezTo>
                  <a:pt x="50589" y="0"/>
                  <a:pt x="49011" y="573"/>
                  <a:pt x="47767" y="1719"/>
                </a:cubicBezTo>
                <a:lnTo>
                  <a:pt x="47767" y="1719"/>
                </a:lnTo>
                <a:cubicBezTo>
                  <a:pt x="46544" y="2885"/>
                  <a:pt x="45933" y="4365"/>
                  <a:pt x="45933" y="6156"/>
                </a:cubicBezTo>
                <a:lnTo>
                  <a:pt x="45933" y="6156"/>
                </a:lnTo>
                <a:lnTo>
                  <a:pt x="45933" y="46156"/>
                </a:lnTo>
                <a:cubicBezTo>
                  <a:pt x="45800" y="48073"/>
                  <a:pt x="44711" y="49094"/>
                  <a:pt x="42667" y="49219"/>
                </a:cubicBezTo>
                <a:lnTo>
                  <a:pt x="42667" y="49219"/>
                </a:lnTo>
                <a:cubicBezTo>
                  <a:pt x="40600" y="49094"/>
                  <a:pt x="39500" y="48073"/>
                  <a:pt x="39367" y="46156"/>
                </a:cubicBezTo>
                <a:lnTo>
                  <a:pt x="39367" y="46156"/>
                </a:lnTo>
                <a:lnTo>
                  <a:pt x="39367" y="12313"/>
                </a:lnTo>
                <a:cubicBezTo>
                  <a:pt x="39367" y="10521"/>
                  <a:pt x="38756" y="9042"/>
                  <a:pt x="37533" y="7875"/>
                </a:cubicBezTo>
                <a:lnTo>
                  <a:pt x="37533" y="7875"/>
                </a:lnTo>
                <a:cubicBezTo>
                  <a:pt x="36311" y="6729"/>
                  <a:pt x="34733" y="6156"/>
                  <a:pt x="32800" y="6156"/>
                </a:cubicBezTo>
                <a:lnTo>
                  <a:pt x="32800" y="6156"/>
                </a:lnTo>
                <a:cubicBezTo>
                  <a:pt x="30889" y="6156"/>
                  <a:pt x="29322" y="6729"/>
                  <a:pt x="28100" y="7875"/>
                </a:cubicBezTo>
                <a:lnTo>
                  <a:pt x="28100" y="7875"/>
                </a:lnTo>
                <a:cubicBezTo>
                  <a:pt x="26878" y="9042"/>
                  <a:pt x="26267" y="10521"/>
                  <a:pt x="26267" y="12313"/>
                </a:cubicBezTo>
                <a:lnTo>
                  <a:pt x="26267" y="12313"/>
                </a:lnTo>
                <a:lnTo>
                  <a:pt x="26267" y="64594"/>
                </a:lnTo>
                <a:cubicBezTo>
                  <a:pt x="26267" y="64844"/>
                  <a:pt x="26267" y="65167"/>
                  <a:pt x="26267" y="65563"/>
                </a:cubicBezTo>
                <a:lnTo>
                  <a:pt x="26267" y="65563"/>
                </a:lnTo>
                <a:lnTo>
                  <a:pt x="13933" y="54406"/>
                </a:lnTo>
                <a:cubicBezTo>
                  <a:pt x="12156" y="52990"/>
                  <a:pt x="10178" y="52281"/>
                  <a:pt x="8000" y="52281"/>
                </a:cubicBezTo>
                <a:lnTo>
                  <a:pt x="8000" y="52281"/>
                </a:lnTo>
                <a:cubicBezTo>
                  <a:pt x="5822" y="52281"/>
                  <a:pt x="3911" y="53052"/>
                  <a:pt x="2267" y="54594"/>
                </a:cubicBezTo>
                <a:lnTo>
                  <a:pt x="2267" y="54594"/>
                </a:lnTo>
                <a:cubicBezTo>
                  <a:pt x="756" y="56260"/>
                  <a:pt x="0" y="58125"/>
                  <a:pt x="0" y="60188"/>
                </a:cubicBezTo>
                <a:lnTo>
                  <a:pt x="0" y="60188"/>
                </a:lnTo>
                <a:cubicBezTo>
                  <a:pt x="0" y="62229"/>
                  <a:pt x="822" y="64021"/>
                  <a:pt x="2467" y="65563"/>
                </a:cubicBezTo>
                <a:lnTo>
                  <a:pt x="2467" y="65563"/>
                </a:lnTo>
                <a:lnTo>
                  <a:pt x="25633" y="86125"/>
                </a:lnTo>
                <a:cubicBezTo>
                  <a:pt x="34789" y="94208"/>
                  <a:pt x="45722" y="98313"/>
                  <a:pt x="58433" y="98438"/>
                </a:cubicBezTo>
                <a:lnTo>
                  <a:pt x="58433" y="98438"/>
                </a:lnTo>
                <a:lnTo>
                  <a:pt x="62333" y="98438"/>
                </a:lnTo>
                <a:cubicBezTo>
                  <a:pt x="72600" y="98188"/>
                  <a:pt x="81078" y="94854"/>
                  <a:pt x="87767" y="88438"/>
                </a:cubicBezTo>
                <a:lnTo>
                  <a:pt x="87767" y="88438"/>
                </a:lnTo>
                <a:cubicBezTo>
                  <a:pt x="94611" y="82167"/>
                  <a:pt x="98167" y="74219"/>
                  <a:pt x="98433" y="64594"/>
                </a:cubicBezTo>
                <a:lnTo>
                  <a:pt x="98433" y="64594"/>
                </a:lnTo>
                <a:lnTo>
                  <a:pt x="98433" y="24625"/>
                </a:lnTo>
                <a:cubicBezTo>
                  <a:pt x="98433" y="22813"/>
                  <a:pt x="97822" y="21333"/>
                  <a:pt x="96600" y="20188"/>
                </a:cubicBezTo>
                <a:lnTo>
                  <a:pt x="96600" y="20188"/>
                </a:lnTo>
                <a:cubicBezTo>
                  <a:pt x="95356" y="19042"/>
                  <a:pt x="93778" y="18469"/>
                  <a:pt x="91867" y="18469"/>
                </a:cubicBezTo>
                <a:lnTo>
                  <a:pt x="91867" y="18469"/>
                </a:lnTo>
                <a:cubicBezTo>
                  <a:pt x="89956" y="18469"/>
                  <a:pt x="88389" y="19042"/>
                  <a:pt x="87167" y="20188"/>
                </a:cubicBezTo>
                <a:lnTo>
                  <a:pt x="87167" y="20188"/>
                </a:lnTo>
                <a:cubicBezTo>
                  <a:pt x="85922" y="21333"/>
                  <a:pt x="85300" y="22813"/>
                  <a:pt x="85300" y="24625"/>
                </a:cubicBezTo>
                <a:lnTo>
                  <a:pt x="85300" y="24625"/>
                </a:lnTo>
                <a:lnTo>
                  <a:pt x="85300" y="46156"/>
                </a:lnTo>
                <a:cubicBezTo>
                  <a:pt x="85167" y="48073"/>
                  <a:pt x="84078" y="49094"/>
                  <a:pt x="82033" y="49219"/>
                </a:cubicBezTo>
                <a:lnTo>
                  <a:pt x="82033" y="49219"/>
                </a:lnTo>
                <a:cubicBezTo>
                  <a:pt x="79989" y="49094"/>
                  <a:pt x="78900" y="48073"/>
                  <a:pt x="78767" y="46156"/>
                </a:cubicBezTo>
                <a:lnTo>
                  <a:pt x="78767" y="46156"/>
                </a:lnTo>
                <a:lnTo>
                  <a:pt x="78767" y="12313"/>
                </a:lnTo>
                <a:cubicBezTo>
                  <a:pt x="78767" y="10521"/>
                  <a:pt x="78144" y="9042"/>
                  <a:pt x="76900" y="7875"/>
                </a:cubicBezTo>
                <a:lnTo>
                  <a:pt x="76900" y="7875"/>
                </a:lnTo>
                <a:cubicBezTo>
                  <a:pt x="75678" y="6729"/>
                  <a:pt x="74111" y="6156"/>
                  <a:pt x="72200" y="6156"/>
                </a:cubicBezTo>
                <a:lnTo>
                  <a:pt x="72200" y="6156"/>
                </a:lnTo>
                <a:cubicBezTo>
                  <a:pt x="70267" y="6156"/>
                  <a:pt x="68689" y="6729"/>
                  <a:pt x="67467" y="7875"/>
                </a:cubicBezTo>
                <a:lnTo>
                  <a:pt x="67467" y="7875"/>
                </a:lnTo>
                <a:cubicBezTo>
                  <a:pt x="66244" y="9042"/>
                  <a:pt x="65633" y="10521"/>
                  <a:pt x="65633" y="12313"/>
                </a:cubicBezTo>
                <a:lnTo>
                  <a:pt x="65633" y="12313"/>
                </a:lnTo>
                <a:lnTo>
                  <a:pt x="65633" y="46156"/>
                </a:lnTo>
                <a:cubicBezTo>
                  <a:pt x="65500" y="48073"/>
                  <a:pt x="64400" y="49094"/>
                  <a:pt x="62333" y="49219"/>
                </a:cubicBezTo>
                <a:lnTo>
                  <a:pt x="62333" y="49219"/>
                </a:lnTo>
                <a:cubicBezTo>
                  <a:pt x="60289" y="49094"/>
                  <a:pt x="59200" y="48073"/>
                  <a:pt x="59067" y="46156"/>
                </a:cubicBezTo>
                <a:lnTo>
                  <a:pt x="59067" y="46156"/>
                </a:lnTo>
                <a:lnTo>
                  <a:pt x="59067" y="6156"/>
                </a:lnTo>
              </a:path>
            </a:pathLst>
          </a:custGeom>
          <a:solidFill>
            <a:srgbClr val="B8860B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639250011-26"/>
          <p:cNvSpPr txBox="1"/>
          <p:nvPr/>
        </p:nvSpPr>
        <p:spPr>
          <a:xfrm>
            <a:off x="1250156" y="1770459"/>
            <a:ext cx="457200" cy="1905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黑</a:t>
            </a:r>
            <a:endParaRPr/>
          </a:p>
        </p:txBody>
      </p:sp>
      <p:sp>
        <p:nvSpPr>
          <p:cNvPr id="44" name="el-1785639250012-28"/>
          <p:cNvSpPr txBox="1"/>
          <p:nvPr/>
        </p:nvSpPr>
        <p:spPr>
          <a:xfrm>
            <a:off x="1650206" y="1770459"/>
            <a:ext cx="457200" cy="1905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黑</a:t>
            </a:r>
            <a:endParaRPr/>
          </a:p>
        </p:txBody>
      </p:sp>
      <p:sp>
        <p:nvSpPr>
          <p:cNvPr id="45" name="el-1785639250012-30"/>
          <p:cNvSpPr txBox="1"/>
          <p:nvPr/>
        </p:nvSpPr>
        <p:spPr>
          <a:xfrm>
            <a:off x="2050256" y="1770459"/>
            <a:ext cx="457200" cy="1905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黑</a:t>
            </a:r>
            <a:endParaRPr/>
          </a:p>
        </p:txBody>
      </p:sp>
      <p:sp>
        <p:nvSpPr>
          <p:cNvPr id="46" name="el-1785639250013-32"/>
          <p:cNvSpPr txBox="1"/>
          <p:nvPr/>
        </p:nvSpPr>
        <p:spPr>
          <a:xfrm>
            <a:off x="2450306" y="1770459"/>
            <a:ext cx="457200" cy="1905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黑</a:t>
            </a:r>
            <a:endParaRPr/>
          </a:p>
        </p:txBody>
      </p:sp>
      <p:sp>
        <p:nvSpPr>
          <p:cNvPr id="47" name="el-1785639250013-34"/>
          <p:cNvSpPr txBox="1"/>
          <p:nvPr/>
        </p:nvSpPr>
        <p:spPr>
          <a:xfrm>
            <a:off x="2857500" y="1770459"/>
            <a:ext cx="442913" cy="1905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白</a:t>
            </a:r>
            <a:endParaRPr/>
          </a:p>
        </p:txBody>
      </p:sp>
      <p:sp>
        <p:nvSpPr>
          <p:cNvPr id="48" name="el-1785639250014-36"/>
          <p:cNvSpPr txBox="1"/>
          <p:nvPr/>
        </p:nvSpPr>
        <p:spPr>
          <a:xfrm>
            <a:off x="2057400" y="2170509"/>
            <a:ext cx="442913" cy="1905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白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50318-1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50184-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C2C2C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50192-8"/>
          <p:cNvSpPr/>
          <p:nvPr/>
        </p:nvSpPr>
        <p:spPr>
          <a:xfrm rot="-720001">
            <a:off x="691584" y="1099579"/>
            <a:ext cx="225028" cy="2549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167" y="1074"/>
                </a:moveTo>
                <a:lnTo>
                  <a:pt x="44167" y="1074"/>
                </a:lnTo>
                <a:cubicBezTo>
                  <a:pt x="47528" y="-358"/>
                  <a:pt x="50903" y="-358"/>
                  <a:pt x="54292" y="1074"/>
                </a:cubicBezTo>
                <a:lnTo>
                  <a:pt x="54292" y="1074"/>
                </a:lnTo>
                <a:lnTo>
                  <a:pt x="92708" y="19815"/>
                </a:lnTo>
                <a:cubicBezTo>
                  <a:pt x="93903" y="20481"/>
                  <a:pt x="94569" y="21395"/>
                  <a:pt x="94708" y="22556"/>
                </a:cubicBezTo>
                <a:lnTo>
                  <a:pt x="94708" y="22556"/>
                </a:lnTo>
                <a:cubicBezTo>
                  <a:pt x="94569" y="23741"/>
                  <a:pt x="93903" y="24654"/>
                  <a:pt x="92708" y="25296"/>
                </a:cubicBezTo>
                <a:lnTo>
                  <a:pt x="92708" y="25296"/>
                </a:lnTo>
                <a:lnTo>
                  <a:pt x="50958" y="45593"/>
                </a:lnTo>
                <a:cubicBezTo>
                  <a:pt x="49792" y="46111"/>
                  <a:pt x="48625" y="46111"/>
                  <a:pt x="47458" y="45593"/>
                </a:cubicBezTo>
                <a:lnTo>
                  <a:pt x="47458" y="45593"/>
                </a:lnTo>
                <a:lnTo>
                  <a:pt x="5708" y="25296"/>
                </a:lnTo>
                <a:cubicBezTo>
                  <a:pt x="4542" y="24654"/>
                  <a:pt x="3889" y="23741"/>
                  <a:pt x="3750" y="22556"/>
                </a:cubicBezTo>
                <a:lnTo>
                  <a:pt x="3750" y="22556"/>
                </a:lnTo>
                <a:cubicBezTo>
                  <a:pt x="3889" y="21395"/>
                  <a:pt x="4542" y="20481"/>
                  <a:pt x="5708" y="19815"/>
                </a:cubicBezTo>
                <a:lnTo>
                  <a:pt x="5708" y="19815"/>
                </a:lnTo>
                <a:lnTo>
                  <a:pt x="44167" y="1074"/>
                </a:lnTo>
                <a:moveTo>
                  <a:pt x="5292" y="32333"/>
                </a:moveTo>
                <a:lnTo>
                  <a:pt x="5292" y="32333"/>
                </a:lnTo>
                <a:lnTo>
                  <a:pt x="43958" y="51074"/>
                </a:lnTo>
                <a:cubicBezTo>
                  <a:pt x="45125" y="51716"/>
                  <a:pt x="45708" y="52630"/>
                  <a:pt x="45708" y="53815"/>
                </a:cubicBezTo>
                <a:lnTo>
                  <a:pt x="45708" y="53815"/>
                </a:lnTo>
                <a:lnTo>
                  <a:pt x="45708" y="96000"/>
                </a:lnTo>
                <a:cubicBezTo>
                  <a:pt x="45708" y="97160"/>
                  <a:pt x="45125" y="98074"/>
                  <a:pt x="43958" y="98741"/>
                </a:cubicBezTo>
                <a:lnTo>
                  <a:pt x="43958" y="98741"/>
                </a:lnTo>
                <a:cubicBezTo>
                  <a:pt x="42792" y="99259"/>
                  <a:pt x="41611" y="99259"/>
                  <a:pt x="40417" y="98741"/>
                </a:cubicBezTo>
                <a:lnTo>
                  <a:pt x="40417" y="98741"/>
                </a:lnTo>
                <a:lnTo>
                  <a:pt x="5500" y="81741"/>
                </a:lnTo>
                <a:cubicBezTo>
                  <a:pt x="1972" y="79914"/>
                  <a:pt x="139" y="77173"/>
                  <a:pt x="0" y="73519"/>
                </a:cubicBezTo>
                <a:lnTo>
                  <a:pt x="0" y="73519"/>
                </a:lnTo>
                <a:lnTo>
                  <a:pt x="0" y="35074"/>
                </a:lnTo>
                <a:cubicBezTo>
                  <a:pt x="0" y="33889"/>
                  <a:pt x="583" y="32975"/>
                  <a:pt x="1750" y="32333"/>
                </a:cubicBezTo>
                <a:lnTo>
                  <a:pt x="1750" y="32333"/>
                </a:lnTo>
                <a:cubicBezTo>
                  <a:pt x="2917" y="31815"/>
                  <a:pt x="4097" y="31815"/>
                  <a:pt x="5292" y="32333"/>
                </a:cubicBezTo>
                <a:lnTo>
                  <a:pt x="5292" y="32333"/>
                </a:lnTo>
                <a:moveTo>
                  <a:pt x="93167" y="32333"/>
                </a:moveTo>
                <a:lnTo>
                  <a:pt x="93167" y="32333"/>
                </a:lnTo>
                <a:cubicBezTo>
                  <a:pt x="94333" y="31815"/>
                  <a:pt x="95500" y="31815"/>
                  <a:pt x="96667" y="32333"/>
                </a:cubicBezTo>
                <a:lnTo>
                  <a:pt x="96667" y="32333"/>
                </a:lnTo>
                <a:cubicBezTo>
                  <a:pt x="97861" y="32975"/>
                  <a:pt x="98458" y="33889"/>
                  <a:pt x="98458" y="35074"/>
                </a:cubicBezTo>
                <a:lnTo>
                  <a:pt x="98458" y="35074"/>
                </a:lnTo>
                <a:lnTo>
                  <a:pt x="98458" y="73519"/>
                </a:lnTo>
                <a:cubicBezTo>
                  <a:pt x="98292" y="77173"/>
                  <a:pt x="96458" y="79914"/>
                  <a:pt x="92958" y="81741"/>
                </a:cubicBezTo>
                <a:lnTo>
                  <a:pt x="92958" y="81741"/>
                </a:lnTo>
                <a:lnTo>
                  <a:pt x="58000" y="98741"/>
                </a:lnTo>
                <a:cubicBezTo>
                  <a:pt x="56833" y="99259"/>
                  <a:pt x="55667" y="99259"/>
                  <a:pt x="54500" y="98741"/>
                </a:cubicBezTo>
                <a:lnTo>
                  <a:pt x="54500" y="98741"/>
                </a:lnTo>
                <a:cubicBezTo>
                  <a:pt x="53333" y="98074"/>
                  <a:pt x="52750" y="97160"/>
                  <a:pt x="52750" y="96000"/>
                </a:cubicBezTo>
                <a:lnTo>
                  <a:pt x="52750" y="96000"/>
                </a:lnTo>
                <a:lnTo>
                  <a:pt x="52750" y="53815"/>
                </a:lnTo>
                <a:cubicBezTo>
                  <a:pt x="52750" y="52630"/>
                  <a:pt x="53333" y="51716"/>
                  <a:pt x="54500" y="51074"/>
                </a:cubicBezTo>
                <a:lnTo>
                  <a:pt x="54500" y="51074"/>
                </a:lnTo>
                <a:lnTo>
                  <a:pt x="93167" y="32333"/>
                </a:lnTo>
              </a:path>
            </a:pathLst>
          </a:custGeom>
          <a:solidFill>
            <a:srgbClr val="B8860B">
              <a:alpha val="11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50193-9"/>
          <p:cNvSpPr/>
          <p:nvPr/>
        </p:nvSpPr>
        <p:spPr>
          <a:xfrm rot="1080000">
            <a:off x="8165376" y="3819071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5630"/>
                </a:moveTo>
                <a:lnTo>
                  <a:pt x="100000" y="15630"/>
                </a:lnTo>
                <a:cubicBezTo>
                  <a:pt x="99877" y="19136"/>
                  <a:pt x="97407" y="22259"/>
                  <a:pt x="92593" y="25000"/>
                </a:cubicBezTo>
                <a:lnTo>
                  <a:pt x="92593" y="25000"/>
                </a:lnTo>
                <a:cubicBezTo>
                  <a:pt x="86593" y="28259"/>
                  <a:pt x="78580" y="30272"/>
                  <a:pt x="68556" y="31037"/>
                </a:cubicBezTo>
                <a:lnTo>
                  <a:pt x="68556" y="31037"/>
                </a:lnTo>
                <a:cubicBezTo>
                  <a:pt x="67914" y="30667"/>
                  <a:pt x="67198" y="30346"/>
                  <a:pt x="66407" y="30074"/>
                </a:cubicBezTo>
                <a:lnTo>
                  <a:pt x="66407" y="30074"/>
                </a:lnTo>
                <a:cubicBezTo>
                  <a:pt x="58457" y="26815"/>
                  <a:pt x="48827" y="25123"/>
                  <a:pt x="37519" y="25000"/>
                </a:cubicBezTo>
                <a:lnTo>
                  <a:pt x="37519" y="25000"/>
                </a:lnTo>
                <a:cubicBezTo>
                  <a:pt x="35938" y="25000"/>
                  <a:pt x="34370" y="25062"/>
                  <a:pt x="32815" y="25185"/>
                </a:cubicBezTo>
                <a:lnTo>
                  <a:pt x="32815" y="25185"/>
                </a:lnTo>
                <a:lnTo>
                  <a:pt x="32407" y="25000"/>
                </a:lnTo>
                <a:cubicBezTo>
                  <a:pt x="27593" y="22259"/>
                  <a:pt x="25123" y="19136"/>
                  <a:pt x="25000" y="15630"/>
                </a:cubicBezTo>
                <a:lnTo>
                  <a:pt x="25000" y="15630"/>
                </a:lnTo>
                <a:cubicBezTo>
                  <a:pt x="25272" y="11210"/>
                  <a:pt x="28914" y="7494"/>
                  <a:pt x="35926" y="4481"/>
                </a:cubicBezTo>
                <a:lnTo>
                  <a:pt x="35926" y="4481"/>
                </a:lnTo>
                <a:cubicBezTo>
                  <a:pt x="42963" y="1617"/>
                  <a:pt x="51827" y="123"/>
                  <a:pt x="62519" y="0"/>
                </a:cubicBezTo>
                <a:lnTo>
                  <a:pt x="62519" y="0"/>
                </a:lnTo>
                <a:cubicBezTo>
                  <a:pt x="73185" y="123"/>
                  <a:pt x="82037" y="1617"/>
                  <a:pt x="89074" y="4481"/>
                </a:cubicBezTo>
                <a:lnTo>
                  <a:pt x="89074" y="4481"/>
                </a:lnTo>
                <a:cubicBezTo>
                  <a:pt x="96086" y="7494"/>
                  <a:pt x="99728" y="11210"/>
                  <a:pt x="100000" y="15630"/>
                </a:cubicBezTo>
                <a:lnTo>
                  <a:pt x="100000" y="15630"/>
                </a:lnTo>
                <a:moveTo>
                  <a:pt x="31444" y="31444"/>
                </a:moveTo>
                <a:lnTo>
                  <a:pt x="31444" y="31444"/>
                </a:lnTo>
                <a:cubicBezTo>
                  <a:pt x="33395" y="31321"/>
                  <a:pt x="35420" y="31259"/>
                  <a:pt x="37519" y="31259"/>
                </a:cubicBezTo>
                <a:lnTo>
                  <a:pt x="37519" y="31259"/>
                </a:lnTo>
                <a:cubicBezTo>
                  <a:pt x="43617" y="31259"/>
                  <a:pt x="49210" y="31840"/>
                  <a:pt x="54296" y="33000"/>
                </a:cubicBezTo>
                <a:lnTo>
                  <a:pt x="54296" y="33000"/>
                </a:lnTo>
                <a:cubicBezTo>
                  <a:pt x="59506" y="34037"/>
                  <a:pt x="63864" y="35469"/>
                  <a:pt x="67370" y="37296"/>
                </a:cubicBezTo>
                <a:lnTo>
                  <a:pt x="67370" y="37296"/>
                </a:lnTo>
                <a:cubicBezTo>
                  <a:pt x="72333" y="40037"/>
                  <a:pt x="74877" y="43235"/>
                  <a:pt x="75000" y="46889"/>
                </a:cubicBezTo>
                <a:lnTo>
                  <a:pt x="75000" y="46889"/>
                </a:lnTo>
                <a:cubicBezTo>
                  <a:pt x="75000" y="47654"/>
                  <a:pt x="74864" y="48432"/>
                  <a:pt x="74593" y="49222"/>
                </a:cubicBezTo>
                <a:lnTo>
                  <a:pt x="74593" y="49222"/>
                </a:lnTo>
                <a:cubicBezTo>
                  <a:pt x="73556" y="51815"/>
                  <a:pt x="71284" y="54086"/>
                  <a:pt x="67778" y="56037"/>
                </a:cubicBezTo>
                <a:lnTo>
                  <a:pt x="67778" y="56037"/>
                </a:lnTo>
                <a:cubicBezTo>
                  <a:pt x="67778" y="56037"/>
                  <a:pt x="67778" y="56037"/>
                  <a:pt x="67778" y="56037"/>
                </a:cubicBezTo>
                <a:lnTo>
                  <a:pt x="67778" y="56037"/>
                </a:lnTo>
                <a:cubicBezTo>
                  <a:pt x="67778" y="56037"/>
                  <a:pt x="67778" y="56037"/>
                  <a:pt x="67778" y="56037"/>
                </a:cubicBezTo>
                <a:lnTo>
                  <a:pt x="67778" y="56037"/>
                </a:lnTo>
                <a:cubicBezTo>
                  <a:pt x="67778" y="56037"/>
                  <a:pt x="67778" y="56037"/>
                  <a:pt x="67778" y="56037"/>
                </a:cubicBezTo>
                <a:lnTo>
                  <a:pt x="67778" y="56037"/>
                </a:lnTo>
                <a:cubicBezTo>
                  <a:pt x="67778" y="56037"/>
                  <a:pt x="67778" y="56037"/>
                  <a:pt x="67778" y="56037"/>
                </a:cubicBezTo>
                <a:lnTo>
                  <a:pt x="67778" y="56037"/>
                </a:lnTo>
                <a:lnTo>
                  <a:pt x="67778" y="56037"/>
                </a:lnTo>
                <a:lnTo>
                  <a:pt x="67778" y="56037"/>
                </a:lnTo>
                <a:cubicBezTo>
                  <a:pt x="67654" y="56185"/>
                  <a:pt x="67593" y="56259"/>
                  <a:pt x="67593" y="56259"/>
                </a:cubicBezTo>
                <a:lnTo>
                  <a:pt x="67593" y="56259"/>
                </a:lnTo>
                <a:cubicBezTo>
                  <a:pt x="67593" y="56259"/>
                  <a:pt x="67593" y="56259"/>
                  <a:pt x="67593" y="56259"/>
                </a:cubicBezTo>
                <a:lnTo>
                  <a:pt x="67593" y="56259"/>
                </a:lnTo>
                <a:cubicBezTo>
                  <a:pt x="64062" y="58210"/>
                  <a:pt x="59691" y="59704"/>
                  <a:pt x="54481" y="60741"/>
                </a:cubicBezTo>
                <a:lnTo>
                  <a:pt x="54481" y="60741"/>
                </a:lnTo>
                <a:cubicBezTo>
                  <a:pt x="49420" y="61926"/>
                  <a:pt x="43765" y="62519"/>
                  <a:pt x="37519" y="62519"/>
                </a:cubicBezTo>
                <a:lnTo>
                  <a:pt x="37519" y="62519"/>
                </a:lnTo>
                <a:cubicBezTo>
                  <a:pt x="25519" y="62370"/>
                  <a:pt x="15877" y="60481"/>
                  <a:pt x="8593" y="56852"/>
                </a:cubicBezTo>
                <a:lnTo>
                  <a:pt x="8593" y="56852"/>
                </a:lnTo>
                <a:cubicBezTo>
                  <a:pt x="8198" y="56580"/>
                  <a:pt x="7802" y="56383"/>
                  <a:pt x="7407" y="56259"/>
                </a:cubicBezTo>
                <a:lnTo>
                  <a:pt x="7407" y="56259"/>
                </a:lnTo>
                <a:cubicBezTo>
                  <a:pt x="2593" y="53519"/>
                  <a:pt x="123" y="50395"/>
                  <a:pt x="0" y="46889"/>
                </a:cubicBezTo>
                <a:lnTo>
                  <a:pt x="0" y="46889"/>
                </a:lnTo>
                <a:cubicBezTo>
                  <a:pt x="123" y="43358"/>
                  <a:pt x="2469" y="40296"/>
                  <a:pt x="7037" y="37704"/>
                </a:cubicBezTo>
                <a:lnTo>
                  <a:pt x="7037" y="37704"/>
                </a:lnTo>
                <a:cubicBezTo>
                  <a:pt x="11580" y="35086"/>
                  <a:pt x="17568" y="33259"/>
                  <a:pt x="25000" y="32222"/>
                </a:cubicBezTo>
                <a:lnTo>
                  <a:pt x="25000" y="32222"/>
                </a:lnTo>
                <a:cubicBezTo>
                  <a:pt x="27074" y="31827"/>
                  <a:pt x="29222" y="31568"/>
                  <a:pt x="31444" y="31444"/>
                </a:cubicBezTo>
                <a:lnTo>
                  <a:pt x="31444" y="31444"/>
                </a:lnTo>
                <a:moveTo>
                  <a:pt x="81259" y="46889"/>
                </a:moveTo>
                <a:lnTo>
                  <a:pt x="81259" y="46889"/>
                </a:lnTo>
                <a:cubicBezTo>
                  <a:pt x="80988" y="42593"/>
                  <a:pt x="79420" y="39136"/>
                  <a:pt x="76556" y="36519"/>
                </a:cubicBezTo>
                <a:lnTo>
                  <a:pt x="76556" y="36519"/>
                </a:lnTo>
                <a:cubicBezTo>
                  <a:pt x="82160" y="35605"/>
                  <a:pt x="87111" y="34235"/>
                  <a:pt x="91407" y="32407"/>
                </a:cubicBezTo>
                <a:lnTo>
                  <a:pt x="91407" y="32407"/>
                </a:lnTo>
                <a:cubicBezTo>
                  <a:pt x="94667" y="31123"/>
                  <a:pt x="97531" y="29506"/>
                  <a:pt x="100000" y="27556"/>
                </a:cubicBezTo>
                <a:lnTo>
                  <a:pt x="100000" y="27556"/>
                </a:lnTo>
                <a:lnTo>
                  <a:pt x="100000" y="34370"/>
                </a:lnTo>
                <a:cubicBezTo>
                  <a:pt x="99877" y="38272"/>
                  <a:pt x="97012" y="41593"/>
                  <a:pt x="91407" y="44333"/>
                </a:cubicBezTo>
                <a:lnTo>
                  <a:pt x="91407" y="44333"/>
                </a:lnTo>
                <a:cubicBezTo>
                  <a:pt x="88543" y="45765"/>
                  <a:pt x="85160" y="46938"/>
                  <a:pt x="81259" y="47852"/>
                </a:cubicBezTo>
                <a:lnTo>
                  <a:pt x="81259" y="47852"/>
                </a:lnTo>
                <a:cubicBezTo>
                  <a:pt x="81259" y="47852"/>
                  <a:pt x="81259" y="47852"/>
                  <a:pt x="81259" y="47852"/>
                </a:cubicBezTo>
                <a:lnTo>
                  <a:pt x="81259" y="47852"/>
                </a:lnTo>
                <a:cubicBezTo>
                  <a:pt x="81259" y="47580"/>
                  <a:pt x="81259" y="47259"/>
                  <a:pt x="81259" y="46889"/>
                </a:cubicBezTo>
                <a:lnTo>
                  <a:pt x="81259" y="46889"/>
                </a:lnTo>
                <a:moveTo>
                  <a:pt x="75000" y="65630"/>
                </a:moveTo>
                <a:lnTo>
                  <a:pt x="75000" y="65630"/>
                </a:lnTo>
                <a:cubicBezTo>
                  <a:pt x="74877" y="69136"/>
                  <a:pt x="72407" y="72259"/>
                  <a:pt x="67593" y="75000"/>
                </a:cubicBezTo>
                <a:lnTo>
                  <a:pt x="67593" y="75000"/>
                </a:lnTo>
                <a:cubicBezTo>
                  <a:pt x="67321" y="75123"/>
                  <a:pt x="67062" y="75259"/>
                  <a:pt x="66815" y="75407"/>
                </a:cubicBezTo>
                <a:lnTo>
                  <a:pt x="66815" y="75407"/>
                </a:lnTo>
                <a:cubicBezTo>
                  <a:pt x="66667" y="75407"/>
                  <a:pt x="66531" y="75469"/>
                  <a:pt x="66407" y="75593"/>
                </a:cubicBezTo>
                <a:lnTo>
                  <a:pt x="66407" y="75593"/>
                </a:lnTo>
                <a:cubicBezTo>
                  <a:pt x="59123" y="79222"/>
                  <a:pt x="49494" y="81111"/>
                  <a:pt x="37519" y="81259"/>
                </a:cubicBezTo>
                <a:lnTo>
                  <a:pt x="37519" y="81259"/>
                </a:lnTo>
                <a:cubicBezTo>
                  <a:pt x="31247" y="81259"/>
                  <a:pt x="25580" y="80667"/>
                  <a:pt x="20519" y="79481"/>
                </a:cubicBezTo>
                <a:lnTo>
                  <a:pt x="20519" y="79481"/>
                </a:lnTo>
                <a:cubicBezTo>
                  <a:pt x="15309" y="78444"/>
                  <a:pt x="10938" y="76951"/>
                  <a:pt x="7407" y="75000"/>
                </a:cubicBezTo>
                <a:lnTo>
                  <a:pt x="7407" y="75000"/>
                </a:lnTo>
                <a:cubicBezTo>
                  <a:pt x="2593" y="72259"/>
                  <a:pt x="123" y="69136"/>
                  <a:pt x="0" y="65630"/>
                </a:cubicBezTo>
                <a:lnTo>
                  <a:pt x="0" y="65630"/>
                </a:lnTo>
                <a:lnTo>
                  <a:pt x="0" y="58778"/>
                </a:lnTo>
                <a:cubicBezTo>
                  <a:pt x="2469" y="60728"/>
                  <a:pt x="5333" y="62358"/>
                  <a:pt x="8593" y="63667"/>
                </a:cubicBezTo>
                <a:lnTo>
                  <a:pt x="8593" y="63667"/>
                </a:lnTo>
                <a:cubicBezTo>
                  <a:pt x="16543" y="66926"/>
                  <a:pt x="26185" y="68617"/>
                  <a:pt x="37519" y="68741"/>
                </a:cubicBezTo>
                <a:lnTo>
                  <a:pt x="37519" y="68741"/>
                </a:lnTo>
                <a:cubicBezTo>
                  <a:pt x="48827" y="68617"/>
                  <a:pt x="58457" y="66926"/>
                  <a:pt x="66407" y="63667"/>
                </a:cubicBezTo>
                <a:lnTo>
                  <a:pt x="66407" y="63667"/>
                </a:lnTo>
                <a:cubicBezTo>
                  <a:pt x="67963" y="63025"/>
                  <a:pt x="69457" y="62309"/>
                  <a:pt x="70889" y="61519"/>
                </a:cubicBezTo>
                <a:lnTo>
                  <a:pt x="70889" y="61519"/>
                </a:lnTo>
                <a:cubicBezTo>
                  <a:pt x="72074" y="60877"/>
                  <a:pt x="73185" y="60160"/>
                  <a:pt x="74222" y="59370"/>
                </a:cubicBezTo>
                <a:lnTo>
                  <a:pt x="74222" y="59370"/>
                </a:lnTo>
                <a:cubicBezTo>
                  <a:pt x="74346" y="59247"/>
                  <a:pt x="74543" y="59123"/>
                  <a:pt x="74815" y="59000"/>
                </a:cubicBezTo>
                <a:lnTo>
                  <a:pt x="74815" y="59000"/>
                </a:lnTo>
                <a:cubicBezTo>
                  <a:pt x="74815" y="58852"/>
                  <a:pt x="74877" y="58778"/>
                  <a:pt x="75000" y="58778"/>
                </a:cubicBezTo>
                <a:lnTo>
                  <a:pt x="75000" y="58778"/>
                </a:lnTo>
                <a:lnTo>
                  <a:pt x="75000" y="59370"/>
                </a:lnTo>
                <a:lnTo>
                  <a:pt x="75000" y="60556"/>
                </a:lnTo>
                <a:lnTo>
                  <a:pt x="75000" y="65630"/>
                </a:lnTo>
                <a:moveTo>
                  <a:pt x="81259" y="65630"/>
                </a:moveTo>
                <a:lnTo>
                  <a:pt x="81259" y="65630"/>
                </a:lnTo>
                <a:lnTo>
                  <a:pt x="81259" y="59370"/>
                </a:lnTo>
                <a:lnTo>
                  <a:pt x="81259" y="54296"/>
                </a:lnTo>
                <a:cubicBezTo>
                  <a:pt x="85037" y="53506"/>
                  <a:pt x="88420" y="52469"/>
                  <a:pt x="91407" y="51185"/>
                </a:cubicBezTo>
                <a:lnTo>
                  <a:pt x="91407" y="51185"/>
                </a:lnTo>
                <a:cubicBezTo>
                  <a:pt x="94667" y="49877"/>
                  <a:pt x="97531" y="48247"/>
                  <a:pt x="100000" y="46296"/>
                </a:cubicBezTo>
                <a:lnTo>
                  <a:pt x="100000" y="46296"/>
                </a:lnTo>
                <a:lnTo>
                  <a:pt x="100000" y="53111"/>
                </a:lnTo>
                <a:cubicBezTo>
                  <a:pt x="100000" y="55210"/>
                  <a:pt x="99025" y="57235"/>
                  <a:pt x="97074" y="59185"/>
                </a:cubicBezTo>
                <a:lnTo>
                  <a:pt x="97074" y="59185"/>
                </a:lnTo>
                <a:cubicBezTo>
                  <a:pt x="93691" y="62444"/>
                  <a:pt x="88420" y="64914"/>
                  <a:pt x="81259" y="66593"/>
                </a:cubicBezTo>
                <a:lnTo>
                  <a:pt x="81259" y="66593"/>
                </a:lnTo>
                <a:cubicBezTo>
                  <a:pt x="81259" y="66346"/>
                  <a:pt x="81259" y="66025"/>
                  <a:pt x="81259" y="65630"/>
                </a:cubicBezTo>
                <a:lnTo>
                  <a:pt x="81259" y="65630"/>
                </a:lnTo>
                <a:moveTo>
                  <a:pt x="37519" y="87519"/>
                </a:moveTo>
                <a:lnTo>
                  <a:pt x="37519" y="87519"/>
                </a:lnTo>
                <a:cubicBezTo>
                  <a:pt x="48827" y="87370"/>
                  <a:pt x="58457" y="85667"/>
                  <a:pt x="66407" y="82407"/>
                </a:cubicBezTo>
                <a:lnTo>
                  <a:pt x="66407" y="82407"/>
                </a:lnTo>
                <a:cubicBezTo>
                  <a:pt x="69667" y="81123"/>
                  <a:pt x="72531" y="79506"/>
                  <a:pt x="75000" y="77556"/>
                </a:cubicBezTo>
                <a:lnTo>
                  <a:pt x="75000" y="77556"/>
                </a:lnTo>
                <a:lnTo>
                  <a:pt x="75000" y="84370"/>
                </a:lnTo>
                <a:cubicBezTo>
                  <a:pt x="74728" y="88790"/>
                  <a:pt x="71086" y="92506"/>
                  <a:pt x="64074" y="95519"/>
                </a:cubicBezTo>
                <a:lnTo>
                  <a:pt x="64074" y="95519"/>
                </a:lnTo>
                <a:cubicBezTo>
                  <a:pt x="57037" y="98383"/>
                  <a:pt x="48185" y="99877"/>
                  <a:pt x="37519" y="100000"/>
                </a:cubicBezTo>
                <a:lnTo>
                  <a:pt x="37519" y="100000"/>
                </a:lnTo>
                <a:cubicBezTo>
                  <a:pt x="26827" y="99877"/>
                  <a:pt x="17963" y="98383"/>
                  <a:pt x="10926" y="95519"/>
                </a:cubicBezTo>
                <a:lnTo>
                  <a:pt x="10926" y="95519"/>
                </a:lnTo>
                <a:cubicBezTo>
                  <a:pt x="3914" y="92506"/>
                  <a:pt x="272" y="88790"/>
                  <a:pt x="0" y="84370"/>
                </a:cubicBezTo>
                <a:lnTo>
                  <a:pt x="0" y="84370"/>
                </a:lnTo>
                <a:lnTo>
                  <a:pt x="0" y="77556"/>
                </a:lnTo>
                <a:cubicBezTo>
                  <a:pt x="2469" y="79506"/>
                  <a:pt x="5333" y="81123"/>
                  <a:pt x="8593" y="82407"/>
                </a:cubicBezTo>
                <a:lnTo>
                  <a:pt x="8593" y="82407"/>
                </a:lnTo>
                <a:cubicBezTo>
                  <a:pt x="16543" y="85667"/>
                  <a:pt x="26185" y="87370"/>
                  <a:pt x="37519" y="87519"/>
                </a:cubicBezTo>
                <a:lnTo>
                  <a:pt x="37519" y="87519"/>
                </a:lnTo>
              </a:path>
            </a:pathLst>
          </a:custGeom>
          <a:solidFill>
            <a:srgbClr val="B8860B">
              <a:alpha val="11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50183-2"/>
          <p:cNvSpPr txBox="1"/>
          <p:nvPr/>
        </p:nvSpPr>
        <p:spPr>
          <a:xfrm rot="-359998">
            <a:off x="315441" y="257175"/>
            <a:ext cx="1092994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700">
                <a:solidFill>
                  <a:srgbClr val="B8860B">
                    <a:alpha val="12000"/>
                  </a:srgbClr>
                </a:solidFill>
                <a:latin typeface="SimSun"/>
                <a:ea typeface="SimSun"/>
                <a:cs typeface="SimSun"/>
              </a:rPr>
              <a:t>⚊⚋⚊</a:t>
            </a:r>
            <a:endParaRPr/>
          </a:p>
        </p:txBody>
      </p:sp>
      <p:sp>
        <p:nvSpPr>
          <p:cNvPr id="7" name="el-1785639250183-3"/>
          <p:cNvSpPr txBox="1"/>
          <p:nvPr/>
        </p:nvSpPr>
        <p:spPr>
          <a:xfrm rot="599999">
            <a:off x="7907015" y="4543425"/>
            <a:ext cx="921544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2700">
                <a:solidFill>
                  <a:srgbClr val="B8860B">
                    <a:alpha val="12000"/>
                  </a:srgbClr>
                </a:solidFill>
                <a:latin typeface="SimSun"/>
                <a:ea typeface="SimSun"/>
                <a:cs typeface="SimSun"/>
              </a:rPr>
              <a:t>⚋⚊⚋</a:t>
            </a:r>
            <a:endParaRPr/>
          </a:p>
        </p:txBody>
      </p:sp>
      <p:cxnSp>
        <p:nvCxnSpPr>
          <p:cNvPr id="8" name="el-1785639250183-1"/>
          <p:cNvCxnSpPr/>
          <p:nvPr/>
        </p:nvCxnSpPr>
        <p:spPr>
          <a:xfrm>
            <a:off x="4286250" y="4739878"/>
            <a:ext cx="571500" cy="914"/>
          </a:xfrm>
          <a:prstGeom prst="line">
            <a:avLst/>
          </a:prstGeom>
          <a:ln w="9525" cap="flat">
            <a:solidFill>
              <a:srgbClr val="B8860B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50186-6"/>
          <p:cNvSpPr txBox="1"/>
          <p:nvPr/>
        </p:nvSpPr>
        <p:spPr>
          <a:xfrm>
            <a:off x="4249043" y="1835721"/>
            <a:ext cx="64584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450">
                <a:solidFill>
                  <a:srgbClr val="C4B8A4"/>
                </a:solidFill>
                <a:latin typeface="SimSun"/>
                <a:ea typeface="SimSun"/>
                <a:cs typeface="SimSun"/>
              </a:rPr>
              <a:t>概 率</a:t>
            </a:r>
            <a:endParaRPr/>
          </a:p>
        </p:txBody>
      </p:sp>
      <p:sp>
        <p:nvSpPr>
          <p:cNvPr id="10" name="el-1785639250186-5"/>
          <p:cNvSpPr txBox="1"/>
          <p:nvPr/>
        </p:nvSpPr>
        <p:spPr>
          <a:xfrm>
            <a:off x="2471738" y="2240533"/>
            <a:ext cx="4200525" cy="557213"/>
          </a:xfrm>
          <a:prstGeom prst="rect">
            <a:avLst/>
          </a:prstGeom>
          <a:noFill/>
          <a:ln>
            <a:noFill/>
          </a:ln>
          <a:effectLst>
            <a:outerShdw blurRad="142875" dist="14288" dir="5400000" sx="100000" sy="100000" kx="0" ky="0" algn="ctr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370" spc="338">
                <a:solidFill>
                  <a:srgbClr val="F5F1EA"/>
                </a:solidFill>
                <a:latin typeface="SimSun"/>
                <a:ea typeface="SimSun"/>
                <a:cs typeface="SimSun"/>
              </a:rPr>
              <a:t>用数字刻画</a:t>
            </a:r>
            <a:r>
              <a:rPr b="1" sz="3370" spc="338">
                <a:solidFill>
                  <a:srgbClr val="B8860B"/>
                </a:solidFill>
                <a:latin typeface="SimSun"/>
                <a:ea typeface="SimSun"/>
                <a:cs typeface="SimSun"/>
              </a:rPr>
              <a:t>可能性</a:t>
            </a:r>
            <a:endParaRPr/>
          </a:p>
        </p:txBody>
      </p:sp>
      <p:sp>
        <p:nvSpPr>
          <p:cNvPr id="11" name="el-1785639250187-7"/>
          <p:cNvSpPr txBox="1"/>
          <p:nvPr/>
        </p:nvSpPr>
        <p:spPr>
          <a:xfrm>
            <a:off x="2932509" y="3040633"/>
            <a:ext cx="3278981" cy="267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56">
                <a:solidFill>
                  <a:srgbClr val="EBE4D8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如何用数值来刻画事件发生的可能性大小？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639250558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639250559-5"/>
          <p:cNvCxnSpPr/>
          <p:nvPr/>
        </p:nvCxnSpPr>
        <p:spPr>
          <a:xfrm>
            <a:off x="1415728" y="253603"/>
            <a:ext cx="6147197" cy="914"/>
          </a:xfrm>
          <a:prstGeom prst="line">
            <a:avLst/>
          </a:prstGeom>
          <a:ln w="9525" cap="flat">
            <a:solidFill>
              <a:srgbClr val="D6C9B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25055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250559-6"/>
          <p:cNvSpPr txBox="1"/>
          <p:nvPr/>
        </p:nvSpPr>
        <p:spPr>
          <a:xfrm>
            <a:off x="400050" y="157163"/>
            <a:ext cx="93709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⚭ 概率 · 定义</a:t>
            </a:r>
            <a:endParaRPr/>
          </a:p>
        </p:txBody>
      </p:sp>
      <p:sp>
        <p:nvSpPr>
          <p:cNvPr id="6" name="el-1785639250560-7"/>
          <p:cNvSpPr txBox="1"/>
          <p:nvPr/>
        </p:nvSpPr>
        <p:spPr>
          <a:xfrm>
            <a:off x="7705800" y="167878"/>
            <a:ext cx="109530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8B78"/>
                </a:solidFill>
                <a:latin typeface="Microsoft YaHei"/>
                <a:ea typeface="Microsoft YaHei"/>
                <a:cs typeface="Microsoft YaHei"/>
              </a:rPr>
              <a:t>九年级 · 概率初步</a:t>
            </a:r>
            <a:endParaRPr/>
          </a:p>
        </p:txBody>
      </p:sp>
      <p:sp>
        <p:nvSpPr>
          <p:cNvPr id="7" name="el-1785639250560-8"/>
          <p:cNvSpPr txBox="1"/>
          <p:nvPr/>
        </p:nvSpPr>
        <p:spPr>
          <a:xfrm>
            <a:off x="400050" y="4905970"/>
            <a:ext cx="969169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89884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☰ 概率 · 度量 · 确定</a:t>
            </a:r>
            <a:endParaRPr/>
          </a:p>
        </p:txBody>
      </p:sp>
      <p:sp>
        <p:nvSpPr>
          <p:cNvPr id="8" name="el-1785639250560-9"/>
          <p:cNvSpPr txBox="1"/>
          <p:nvPr/>
        </p:nvSpPr>
        <p:spPr>
          <a:xfrm>
            <a:off x="8333333" y="4895255"/>
            <a:ext cx="46419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B8AA98"/>
                </a:solidFill>
                <a:latin typeface="Microsoft YaHei"/>
                <a:ea typeface="Microsoft YaHei"/>
                <a:cs typeface="Microsoft YaHei"/>
              </a:rPr>
              <a:t>08 / 16</a:t>
            </a:r>
            <a:endParaRPr/>
          </a:p>
        </p:txBody>
      </p:sp>
      <p:sp>
        <p:nvSpPr>
          <p:cNvPr id="9" name="el-1785639250558-1"/>
          <p:cNvSpPr txBox="1"/>
          <p:nvPr/>
        </p:nvSpPr>
        <p:spPr>
          <a:xfrm rot="900000">
            <a:off x="8415896" y="71437"/>
            <a:ext cx="728104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☵</a:t>
            </a:r>
            <a:endParaRPr/>
          </a:p>
        </p:txBody>
      </p:sp>
      <p:sp>
        <p:nvSpPr>
          <p:cNvPr id="10" name="el-1785639250558-2"/>
          <p:cNvSpPr txBox="1"/>
          <p:nvPr/>
        </p:nvSpPr>
        <p:spPr>
          <a:xfrm rot="-599999">
            <a:off x="213754" y="4500563"/>
            <a:ext cx="800100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☲</a:t>
            </a:r>
            <a:endParaRPr/>
          </a:p>
        </p:txBody>
      </p:sp>
      <p:sp>
        <p:nvSpPr>
          <p:cNvPr id="11" name="el-1785639250593-38"/>
          <p:cNvSpPr/>
          <p:nvPr/>
        </p:nvSpPr>
        <p:spPr>
          <a:xfrm>
            <a:off x="404500" y="698348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50594-42"/>
          <p:cNvSpPr/>
          <p:nvPr/>
        </p:nvSpPr>
        <p:spPr>
          <a:xfrm>
            <a:off x="457200" y="140158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50595-43"/>
          <p:cNvSpPr/>
          <p:nvPr/>
        </p:nvSpPr>
        <p:spPr>
          <a:xfrm>
            <a:off x="457200" y="163733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50561-10"/>
          <p:cNvSpPr/>
          <p:nvPr/>
        </p:nvSpPr>
        <p:spPr>
          <a:xfrm>
            <a:off x="4714875" y="514350"/>
            <a:ext cx="4029075" cy="1381572"/>
          </a:xfrm>
          <a:prstGeom prst="roundRect">
            <a:avLst>
              <a:gd name="adj" fmla="val 11031"/>
            </a:avLst>
          </a:prstGeom>
          <a:solidFill>
            <a:srgbClr val="EBE4D8"/>
          </a:solidFill>
          <a:ln w="7144" algn="in">
            <a:solidFill>
              <a:srgbClr val="DCCFC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5" name="el-1785639250568-23"/>
          <p:cNvCxnSpPr/>
          <p:nvPr/>
        </p:nvCxnSpPr>
        <p:spPr>
          <a:xfrm>
            <a:off x="4864894" y="1478012"/>
            <a:ext cx="3729038" cy="914"/>
          </a:xfrm>
          <a:prstGeom prst="line">
            <a:avLst/>
          </a:prstGeom>
          <a:ln w="7144" cap="flat">
            <a:solidFill>
              <a:srgbClr val="C4B8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250592-37"/>
          <p:cNvSpPr/>
          <p:nvPr/>
        </p:nvSpPr>
        <p:spPr>
          <a:xfrm>
            <a:off x="5249391" y="1602432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50588-36"/>
          <p:cNvSpPr/>
          <p:nvPr/>
        </p:nvSpPr>
        <p:spPr>
          <a:xfrm>
            <a:off x="400050" y="2184350"/>
            <a:ext cx="128588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714" y="60375"/>
                </a:moveTo>
                <a:lnTo>
                  <a:pt x="94714" y="60375"/>
                </a:lnTo>
                <a:cubicBezTo>
                  <a:pt x="95857" y="58125"/>
                  <a:pt x="96429" y="55583"/>
                  <a:pt x="96429" y="52750"/>
                </a:cubicBezTo>
                <a:lnTo>
                  <a:pt x="96429" y="52750"/>
                </a:lnTo>
                <a:lnTo>
                  <a:pt x="96429" y="52750"/>
                </a:lnTo>
                <a:cubicBezTo>
                  <a:pt x="96429" y="49917"/>
                  <a:pt x="95857" y="47375"/>
                  <a:pt x="94714" y="45125"/>
                </a:cubicBezTo>
                <a:lnTo>
                  <a:pt x="94714" y="45125"/>
                </a:lnTo>
                <a:lnTo>
                  <a:pt x="70643" y="3000"/>
                </a:lnTo>
                <a:cubicBezTo>
                  <a:pt x="69357" y="1000"/>
                  <a:pt x="67905" y="0"/>
                  <a:pt x="66286" y="0"/>
                </a:cubicBezTo>
                <a:lnTo>
                  <a:pt x="66286" y="0"/>
                </a:lnTo>
                <a:cubicBezTo>
                  <a:pt x="64667" y="0"/>
                  <a:pt x="63214" y="1000"/>
                  <a:pt x="61929" y="3000"/>
                </a:cubicBezTo>
                <a:lnTo>
                  <a:pt x="61929" y="3000"/>
                </a:lnTo>
                <a:cubicBezTo>
                  <a:pt x="60833" y="5167"/>
                  <a:pt x="60286" y="7667"/>
                  <a:pt x="60286" y="10500"/>
                </a:cubicBezTo>
                <a:lnTo>
                  <a:pt x="60286" y="10500"/>
                </a:lnTo>
                <a:cubicBezTo>
                  <a:pt x="60286" y="13417"/>
                  <a:pt x="60833" y="15958"/>
                  <a:pt x="61929" y="18125"/>
                </a:cubicBezTo>
                <a:lnTo>
                  <a:pt x="61929" y="18125"/>
                </a:lnTo>
                <a:lnTo>
                  <a:pt x="75929" y="42250"/>
                </a:lnTo>
                <a:lnTo>
                  <a:pt x="6000" y="42250"/>
                </a:lnTo>
                <a:cubicBezTo>
                  <a:pt x="4238" y="42250"/>
                  <a:pt x="2810" y="43208"/>
                  <a:pt x="1714" y="45125"/>
                </a:cubicBezTo>
                <a:lnTo>
                  <a:pt x="1714" y="45125"/>
                </a:lnTo>
                <a:cubicBezTo>
                  <a:pt x="571" y="47125"/>
                  <a:pt x="0" y="49667"/>
                  <a:pt x="0" y="52750"/>
                </a:cubicBezTo>
                <a:lnTo>
                  <a:pt x="0" y="52750"/>
                </a:lnTo>
                <a:cubicBezTo>
                  <a:pt x="0" y="55833"/>
                  <a:pt x="571" y="58375"/>
                  <a:pt x="1714" y="60375"/>
                </a:cubicBezTo>
                <a:lnTo>
                  <a:pt x="1714" y="60375"/>
                </a:lnTo>
                <a:cubicBezTo>
                  <a:pt x="2810" y="62292"/>
                  <a:pt x="4238" y="63250"/>
                  <a:pt x="6000" y="63250"/>
                </a:cubicBezTo>
                <a:lnTo>
                  <a:pt x="6000" y="63250"/>
                </a:lnTo>
                <a:lnTo>
                  <a:pt x="75929" y="63250"/>
                </a:lnTo>
                <a:lnTo>
                  <a:pt x="61929" y="87375"/>
                </a:lnTo>
                <a:cubicBezTo>
                  <a:pt x="60833" y="89542"/>
                  <a:pt x="60286" y="92042"/>
                  <a:pt x="60286" y="94875"/>
                </a:cubicBezTo>
                <a:lnTo>
                  <a:pt x="60286" y="94875"/>
                </a:lnTo>
                <a:cubicBezTo>
                  <a:pt x="60286" y="97792"/>
                  <a:pt x="60833" y="100333"/>
                  <a:pt x="61929" y="102500"/>
                </a:cubicBezTo>
                <a:lnTo>
                  <a:pt x="61929" y="102500"/>
                </a:lnTo>
                <a:cubicBezTo>
                  <a:pt x="63214" y="104500"/>
                  <a:pt x="64667" y="105500"/>
                  <a:pt x="66286" y="105500"/>
                </a:cubicBezTo>
                <a:lnTo>
                  <a:pt x="66286" y="105500"/>
                </a:lnTo>
                <a:cubicBezTo>
                  <a:pt x="67905" y="105500"/>
                  <a:pt x="69357" y="104500"/>
                  <a:pt x="70643" y="102500"/>
                </a:cubicBezTo>
                <a:lnTo>
                  <a:pt x="70643" y="102500"/>
                </a:lnTo>
                <a:lnTo>
                  <a:pt x="94714" y="60375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50562-11"/>
          <p:cNvSpPr/>
          <p:nvPr/>
        </p:nvSpPr>
        <p:spPr>
          <a:xfrm>
            <a:off x="400050" y="2924622"/>
            <a:ext cx="2686050" cy="1875979"/>
          </a:xfrm>
          <a:prstGeom prst="roundRect">
            <a:avLst>
              <a:gd name="adj" fmla="val 6093"/>
            </a:avLst>
          </a:prstGeom>
          <a:solidFill>
            <a:srgbClr val="F0EBE3"/>
          </a:solidFill>
          <a:ln w="7144" algn="in">
            <a:solidFill>
              <a:srgbClr val="DDD2C4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639250593-39"/>
          <p:cNvSpPr/>
          <p:nvPr/>
        </p:nvSpPr>
        <p:spPr>
          <a:xfrm>
            <a:off x="571500" y="3770933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50" y="97500"/>
                </a:moveTo>
                <a:lnTo>
                  <a:pt x="48750" y="97500"/>
                </a:lnTo>
                <a:cubicBezTo>
                  <a:pt x="57650" y="97367"/>
                  <a:pt x="65783" y="95217"/>
                  <a:pt x="73150" y="91050"/>
                </a:cubicBezTo>
                <a:lnTo>
                  <a:pt x="73150" y="91050"/>
                </a:lnTo>
                <a:lnTo>
                  <a:pt x="73150" y="91050"/>
                </a:lnTo>
                <a:cubicBezTo>
                  <a:pt x="80483" y="86717"/>
                  <a:pt x="86450" y="80750"/>
                  <a:pt x="91050" y="73150"/>
                </a:cubicBezTo>
                <a:lnTo>
                  <a:pt x="91050" y="73150"/>
                </a:lnTo>
                <a:cubicBezTo>
                  <a:pt x="95350" y="65383"/>
                  <a:pt x="97500" y="57250"/>
                  <a:pt x="97500" y="48750"/>
                </a:cubicBezTo>
                <a:lnTo>
                  <a:pt x="97500" y="48750"/>
                </a:lnTo>
                <a:cubicBezTo>
                  <a:pt x="97500" y="40250"/>
                  <a:pt x="95350" y="32133"/>
                  <a:pt x="91050" y="24400"/>
                </a:cubicBezTo>
                <a:lnTo>
                  <a:pt x="91050" y="24400"/>
                </a:lnTo>
                <a:cubicBezTo>
                  <a:pt x="86450" y="16767"/>
                  <a:pt x="80483" y="10783"/>
                  <a:pt x="73150" y="6450"/>
                </a:cubicBezTo>
                <a:lnTo>
                  <a:pt x="73150" y="6450"/>
                </a:lnTo>
                <a:cubicBezTo>
                  <a:pt x="65783" y="2283"/>
                  <a:pt x="57650" y="133"/>
                  <a:pt x="48750" y="0"/>
                </a:cubicBezTo>
                <a:lnTo>
                  <a:pt x="48750" y="0"/>
                </a:lnTo>
                <a:cubicBezTo>
                  <a:pt x="39850" y="133"/>
                  <a:pt x="31733" y="2283"/>
                  <a:pt x="24400" y="6450"/>
                </a:cubicBezTo>
                <a:lnTo>
                  <a:pt x="24400" y="6450"/>
                </a:lnTo>
                <a:cubicBezTo>
                  <a:pt x="17033" y="10783"/>
                  <a:pt x="11050" y="16767"/>
                  <a:pt x="6450" y="24400"/>
                </a:cubicBezTo>
                <a:lnTo>
                  <a:pt x="6450" y="24400"/>
                </a:lnTo>
                <a:cubicBezTo>
                  <a:pt x="2150" y="32133"/>
                  <a:pt x="0" y="40250"/>
                  <a:pt x="0" y="48750"/>
                </a:cubicBezTo>
                <a:lnTo>
                  <a:pt x="0" y="48750"/>
                </a:lnTo>
                <a:cubicBezTo>
                  <a:pt x="0" y="57250"/>
                  <a:pt x="2150" y="65383"/>
                  <a:pt x="6450" y="73150"/>
                </a:cubicBezTo>
                <a:lnTo>
                  <a:pt x="6450" y="73150"/>
                </a:lnTo>
                <a:cubicBezTo>
                  <a:pt x="11050" y="80750"/>
                  <a:pt x="17033" y="86717"/>
                  <a:pt x="24400" y="91050"/>
                </a:cubicBezTo>
                <a:lnTo>
                  <a:pt x="24400" y="91050"/>
                </a:lnTo>
                <a:cubicBezTo>
                  <a:pt x="31733" y="95217"/>
                  <a:pt x="39850" y="97367"/>
                  <a:pt x="48750" y="97500"/>
                </a:cubicBezTo>
                <a:lnTo>
                  <a:pt x="48750" y="97500"/>
                </a:lnTo>
                <a:moveTo>
                  <a:pt x="70250" y="39800"/>
                </a:moveTo>
                <a:lnTo>
                  <a:pt x="70250" y="39800"/>
                </a:lnTo>
                <a:lnTo>
                  <a:pt x="45900" y="64150"/>
                </a:lnTo>
                <a:cubicBezTo>
                  <a:pt x="43733" y="65950"/>
                  <a:pt x="41567" y="65950"/>
                  <a:pt x="39400" y="64150"/>
                </a:cubicBezTo>
                <a:lnTo>
                  <a:pt x="39400" y="64150"/>
                </a:lnTo>
                <a:lnTo>
                  <a:pt x="27250" y="52000"/>
                </a:lnTo>
                <a:cubicBezTo>
                  <a:pt x="25450" y="49833"/>
                  <a:pt x="25450" y="47667"/>
                  <a:pt x="27250" y="45500"/>
                </a:cubicBezTo>
                <a:lnTo>
                  <a:pt x="27250" y="45500"/>
                </a:lnTo>
                <a:cubicBezTo>
                  <a:pt x="29383" y="43733"/>
                  <a:pt x="31533" y="43733"/>
                  <a:pt x="33700" y="45500"/>
                </a:cubicBezTo>
                <a:lnTo>
                  <a:pt x="33700" y="45500"/>
                </a:lnTo>
                <a:lnTo>
                  <a:pt x="42650" y="54450"/>
                </a:lnTo>
                <a:lnTo>
                  <a:pt x="63800" y="33350"/>
                </a:lnTo>
                <a:cubicBezTo>
                  <a:pt x="65967" y="31550"/>
                  <a:pt x="68117" y="31550"/>
                  <a:pt x="70250" y="33350"/>
                </a:cubicBezTo>
                <a:lnTo>
                  <a:pt x="70250" y="33350"/>
                </a:lnTo>
                <a:cubicBezTo>
                  <a:pt x="72050" y="35483"/>
                  <a:pt x="72050" y="37633"/>
                  <a:pt x="70250" y="39800"/>
                </a:cubicBezTo>
                <a:lnTo>
                  <a:pt x="70250" y="398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50562-12"/>
          <p:cNvSpPr/>
          <p:nvPr/>
        </p:nvSpPr>
        <p:spPr>
          <a:xfrm>
            <a:off x="3228975" y="2924622"/>
            <a:ext cx="2686050" cy="1875979"/>
          </a:xfrm>
          <a:prstGeom prst="roundRect">
            <a:avLst>
              <a:gd name="adj" fmla="val 6093"/>
            </a:avLst>
          </a:prstGeom>
          <a:solidFill>
            <a:srgbClr val="F0EBE3"/>
          </a:solidFill>
          <a:ln w="7144" algn="in">
            <a:solidFill>
              <a:srgbClr val="DDD2C4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639250593-40"/>
          <p:cNvSpPr/>
          <p:nvPr/>
        </p:nvSpPr>
        <p:spPr>
          <a:xfrm>
            <a:off x="3400425" y="3770933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50" y="97500"/>
                </a:moveTo>
                <a:lnTo>
                  <a:pt x="48750" y="97500"/>
                </a:lnTo>
                <a:cubicBezTo>
                  <a:pt x="57650" y="97367"/>
                  <a:pt x="65783" y="95217"/>
                  <a:pt x="73150" y="91050"/>
                </a:cubicBezTo>
                <a:lnTo>
                  <a:pt x="73150" y="91050"/>
                </a:lnTo>
                <a:lnTo>
                  <a:pt x="73150" y="91050"/>
                </a:lnTo>
                <a:cubicBezTo>
                  <a:pt x="80483" y="86717"/>
                  <a:pt x="86450" y="80750"/>
                  <a:pt x="91050" y="73150"/>
                </a:cubicBezTo>
                <a:lnTo>
                  <a:pt x="91050" y="73150"/>
                </a:lnTo>
                <a:cubicBezTo>
                  <a:pt x="95350" y="65383"/>
                  <a:pt x="97500" y="57250"/>
                  <a:pt x="97500" y="48750"/>
                </a:cubicBezTo>
                <a:lnTo>
                  <a:pt x="97500" y="48750"/>
                </a:lnTo>
                <a:cubicBezTo>
                  <a:pt x="97500" y="40250"/>
                  <a:pt x="95350" y="32133"/>
                  <a:pt x="91050" y="24400"/>
                </a:cubicBezTo>
                <a:lnTo>
                  <a:pt x="91050" y="24400"/>
                </a:lnTo>
                <a:cubicBezTo>
                  <a:pt x="86450" y="16767"/>
                  <a:pt x="80483" y="10783"/>
                  <a:pt x="73150" y="6450"/>
                </a:cubicBezTo>
                <a:lnTo>
                  <a:pt x="73150" y="6450"/>
                </a:lnTo>
                <a:cubicBezTo>
                  <a:pt x="65783" y="2283"/>
                  <a:pt x="57650" y="133"/>
                  <a:pt x="48750" y="0"/>
                </a:cubicBezTo>
                <a:lnTo>
                  <a:pt x="48750" y="0"/>
                </a:lnTo>
                <a:cubicBezTo>
                  <a:pt x="39850" y="133"/>
                  <a:pt x="31733" y="2283"/>
                  <a:pt x="24400" y="6450"/>
                </a:cubicBezTo>
                <a:lnTo>
                  <a:pt x="24400" y="6450"/>
                </a:lnTo>
                <a:cubicBezTo>
                  <a:pt x="17033" y="10783"/>
                  <a:pt x="11050" y="16767"/>
                  <a:pt x="6450" y="24400"/>
                </a:cubicBezTo>
                <a:lnTo>
                  <a:pt x="6450" y="24400"/>
                </a:lnTo>
                <a:cubicBezTo>
                  <a:pt x="2150" y="32133"/>
                  <a:pt x="0" y="40250"/>
                  <a:pt x="0" y="48750"/>
                </a:cubicBezTo>
                <a:lnTo>
                  <a:pt x="0" y="48750"/>
                </a:lnTo>
                <a:cubicBezTo>
                  <a:pt x="0" y="57250"/>
                  <a:pt x="2150" y="65383"/>
                  <a:pt x="6450" y="73150"/>
                </a:cubicBezTo>
                <a:lnTo>
                  <a:pt x="6450" y="73150"/>
                </a:lnTo>
                <a:cubicBezTo>
                  <a:pt x="11050" y="80750"/>
                  <a:pt x="17033" y="86717"/>
                  <a:pt x="24400" y="91050"/>
                </a:cubicBezTo>
                <a:lnTo>
                  <a:pt x="24400" y="91050"/>
                </a:lnTo>
                <a:cubicBezTo>
                  <a:pt x="31733" y="95217"/>
                  <a:pt x="39850" y="97367"/>
                  <a:pt x="48750" y="97500"/>
                </a:cubicBezTo>
                <a:lnTo>
                  <a:pt x="48750" y="97500"/>
                </a:lnTo>
                <a:moveTo>
                  <a:pt x="33350" y="33350"/>
                </a:moveTo>
                <a:lnTo>
                  <a:pt x="33350" y="33350"/>
                </a:lnTo>
                <a:cubicBezTo>
                  <a:pt x="35483" y="31550"/>
                  <a:pt x="37633" y="31550"/>
                  <a:pt x="39800" y="33350"/>
                </a:cubicBezTo>
                <a:lnTo>
                  <a:pt x="39800" y="33350"/>
                </a:lnTo>
                <a:lnTo>
                  <a:pt x="48750" y="42300"/>
                </a:lnTo>
                <a:lnTo>
                  <a:pt x="57700" y="33350"/>
                </a:lnTo>
                <a:cubicBezTo>
                  <a:pt x="59867" y="31550"/>
                  <a:pt x="62017" y="31550"/>
                  <a:pt x="64150" y="33350"/>
                </a:cubicBezTo>
                <a:lnTo>
                  <a:pt x="64150" y="33350"/>
                </a:lnTo>
                <a:cubicBezTo>
                  <a:pt x="65950" y="35483"/>
                  <a:pt x="65950" y="37633"/>
                  <a:pt x="64150" y="39800"/>
                </a:cubicBezTo>
                <a:lnTo>
                  <a:pt x="64150" y="39800"/>
                </a:lnTo>
                <a:lnTo>
                  <a:pt x="55200" y="48750"/>
                </a:lnTo>
                <a:lnTo>
                  <a:pt x="64150" y="57700"/>
                </a:lnTo>
                <a:cubicBezTo>
                  <a:pt x="65950" y="59867"/>
                  <a:pt x="65950" y="62017"/>
                  <a:pt x="64150" y="64150"/>
                </a:cubicBezTo>
                <a:lnTo>
                  <a:pt x="64150" y="64150"/>
                </a:lnTo>
                <a:cubicBezTo>
                  <a:pt x="62017" y="65950"/>
                  <a:pt x="59867" y="65950"/>
                  <a:pt x="57700" y="64150"/>
                </a:cubicBezTo>
                <a:lnTo>
                  <a:pt x="57700" y="64150"/>
                </a:lnTo>
                <a:lnTo>
                  <a:pt x="48750" y="55200"/>
                </a:lnTo>
                <a:lnTo>
                  <a:pt x="39800" y="64150"/>
                </a:lnTo>
                <a:cubicBezTo>
                  <a:pt x="37633" y="65950"/>
                  <a:pt x="35483" y="65950"/>
                  <a:pt x="33350" y="64150"/>
                </a:cubicBezTo>
                <a:lnTo>
                  <a:pt x="33350" y="64150"/>
                </a:lnTo>
                <a:cubicBezTo>
                  <a:pt x="31550" y="62017"/>
                  <a:pt x="31550" y="59867"/>
                  <a:pt x="33350" y="57700"/>
                </a:cubicBezTo>
                <a:lnTo>
                  <a:pt x="33350" y="57700"/>
                </a:lnTo>
                <a:lnTo>
                  <a:pt x="42300" y="48750"/>
                </a:lnTo>
                <a:lnTo>
                  <a:pt x="33350" y="39800"/>
                </a:lnTo>
                <a:cubicBezTo>
                  <a:pt x="31550" y="37633"/>
                  <a:pt x="31550" y="35483"/>
                  <a:pt x="33350" y="33350"/>
                </a:cubicBezTo>
                <a:lnTo>
                  <a:pt x="33350" y="3335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50562-13"/>
          <p:cNvSpPr/>
          <p:nvPr/>
        </p:nvSpPr>
        <p:spPr>
          <a:xfrm>
            <a:off x="6057900" y="2924622"/>
            <a:ext cx="2686050" cy="1875979"/>
          </a:xfrm>
          <a:prstGeom prst="roundRect">
            <a:avLst>
              <a:gd name="adj" fmla="val 6093"/>
            </a:avLst>
          </a:prstGeom>
          <a:solidFill>
            <a:srgbClr val="F0EBE3"/>
          </a:solidFill>
          <a:ln w="7144" algn="in">
            <a:solidFill>
              <a:srgbClr val="DDD2C4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5639250594-41"/>
          <p:cNvSpPr/>
          <p:nvPr/>
        </p:nvSpPr>
        <p:spPr>
          <a:xfrm>
            <a:off x="6217741" y="3805759"/>
            <a:ext cx="208955" cy="116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500" y="20333"/>
                </a:moveTo>
                <a:lnTo>
                  <a:pt x="66500" y="20333"/>
                </a:lnTo>
                <a:cubicBezTo>
                  <a:pt x="64864" y="20333"/>
                  <a:pt x="63530" y="19361"/>
                  <a:pt x="62500" y="17417"/>
                </a:cubicBezTo>
                <a:lnTo>
                  <a:pt x="62500" y="17417"/>
                </a:lnTo>
                <a:lnTo>
                  <a:pt x="62500" y="17417"/>
                </a:lnTo>
                <a:cubicBezTo>
                  <a:pt x="61470" y="15528"/>
                  <a:pt x="60955" y="13111"/>
                  <a:pt x="60955" y="10167"/>
                </a:cubicBezTo>
                <a:lnTo>
                  <a:pt x="60955" y="10167"/>
                </a:lnTo>
                <a:cubicBezTo>
                  <a:pt x="60955" y="7222"/>
                  <a:pt x="61470" y="4778"/>
                  <a:pt x="62500" y="2833"/>
                </a:cubicBezTo>
                <a:lnTo>
                  <a:pt x="62500" y="2833"/>
                </a:lnTo>
                <a:cubicBezTo>
                  <a:pt x="63530" y="944"/>
                  <a:pt x="64864" y="0"/>
                  <a:pt x="66500" y="0"/>
                </a:cubicBezTo>
                <a:lnTo>
                  <a:pt x="66500" y="0"/>
                </a:lnTo>
                <a:lnTo>
                  <a:pt x="94182" y="0"/>
                </a:lnTo>
                <a:cubicBezTo>
                  <a:pt x="95788" y="0"/>
                  <a:pt x="97106" y="944"/>
                  <a:pt x="98136" y="2833"/>
                </a:cubicBezTo>
                <a:lnTo>
                  <a:pt x="98136" y="2833"/>
                </a:lnTo>
                <a:cubicBezTo>
                  <a:pt x="99197" y="4778"/>
                  <a:pt x="99727" y="7222"/>
                  <a:pt x="99727" y="10167"/>
                </a:cubicBezTo>
                <a:lnTo>
                  <a:pt x="99727" y="10167"/>
                </a:lnTo>
                <a:lnTo>
                  <a:pt x="99727" y="60917"/>
                </a:lnTo>
                <a:cubicBezTo>
                  <a:pt x="99727" y="63917"/>
                  <a:pt x="99197" y="66361"/>
                  <a:pt x="98136" y="68250"/>
                </a:cubicBezTo>
                <a:lnTo>
                  <a:pt x="98136" y="68250"/>
                </a:lnTo>
                <a:cubicBezTo>
                  <a:pt x="97106" y="70139"/>
                  <a:pt x="95788" y="71083"/>
                  <a:pt x="94182" y="71083"/>
                </a:cubicBezTo>
                <a:lnTo>
                  <a:pt x="94182" y="71083"/>
                </a:lnTo>
                <a:cubicBezTo>
                  <a:pt x="92576" y="71083"/>
                  <a:pt x="91242" y="70139"/>
                  <a:pt x="90182" y="68250"/>
                </a:cubicBezTo>
                <a:lnTo>
                  <a:pt x="90182" y="68250"/>
                </a:lnTo>
                <a:cubicBezTo>
                  <a:pt x="89152" y="66361"/>
                  <a:pt x="88636" y="63917"/>
                  <a:pt x="88636" y="60917"/>
                </a:cubicBezTo>
                <a:lnTo>
                  <a:pt x="88636" y="60917"/>
                </a:lnTo>
                <a:lnTo>
                  <a:pt x="88636" y="34583"/>
                </a:lnTo>
                <a:lnTo>
                  <a:pt x="59364" y="88583"/>
                </a:lnTo>
                <a:cubicBezTo>
                  <a:pt x="58212" y="90472"/>
                  <a:pt x="56894" y="91417"/>
                  <a:pt x="55409" y="91417"/>
                </a:cubicBezTo>
                <a:lnTo>
                  <a:pt x="55409" y="91417"/>
                </a:lnTo>
                <a:cubicBezTo>
                  <a:pt x="53894" y="91417"/>
                  <a:pt x="52561" y="90472"/>
                  <a:pt x="51409" y="88583"/>
                </a:cubicBezTo>
                <a:lnTo>
                  <a:pt x="51409" y="88583"/>
                </a:lnTo>
                <a:lnTo>
                  <a:pt x="33227" y="54917"/>
                </a:lnTo>
                <a:lnTo>
                  <a:pt x="9500" y="98667"/>
                </a:lnTo>
                <a:cubicBezTo>
                  <a:pt x="8348" y="100611"/>
                  <a:pt x="7030" y="101583"/>
                  <a:pt x="5545" y="101583"/>
                </a:cubicBezTo>
                <a:lnTo>
                  <a:pt x="5545" y="101583"/>
                </a:lnTo>
                <a:cubicBezTo>
                  <a:pt x="4030" y="101583"/>
                  <a:pt x="2697" y="100611"/>
                  <a:pt x="1545" y="98667"/>
                </a:cubicBezTo>
                <a:lnTo>
                  <a:pt x="1545" y="98667"/>
                </a:lnTo>
                <a:cubicBezTo>
                  <a:pt x="515" y="96556"/>
                  <a:pt x="0" y="94139"/>
                  <a:pt x="0" y="91417"/>
                </a:cubicBezTo>
                <a:lnTo>
                  <a:pt x="0" y="91417"/>
                </a:lnTo>
                <a:cubicBezTo>
                  <a:pt x="0" y="88639"/>
                  <a:pt x="515" y="86194"/>
                  <a:pt x="1545" y="84083"/>
                </a:cubicBezTo>
                <a:lnTo>
                  <a:pt x="1545" y="84083"/>
                </a:lnTo>
                <a:lnTo>
                  <a:pt x="29273" y="33333"/>
                </a:lnTo>
                <a:cubicBezTo>
                  <a:pt x="30424" y="31444"/>
                  <a:pt x="31742" y="30500"/>
                  <a:pt x="33227" y="30500"/>
                </a:cubicBezTo>
                <a:lnTo>
                  <a:pt x="33227" y="30500"/>
                </a:lnTo>
                <a:cubicBezTo>
                  <a:pt x="34742" y="30500"/>
                  <a:pt x="36076" y="31444"/>
                  <a:pt x="37227" y="33333"/>
                </a:cubicBezTo>
                <a:lnTo>
                  <a:pt x="37227" y="33333"/>
                </a:lnTo>
                <a:lnTo>
                  <a:pt x="55409" y="67000"/>
                </a:lnTo>
                <a:lnTo>
                  <a:pt x="80864" y="20333"/>
                </a:lnTo>
                <a:lnTo>
                  <a:pt x="66500" y="20333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50571-24"/>
          <p:cNvSpPr txBox="1"/>
          <p:nvPr/>
        </p:nvSpPr>
        <p:spPr>
          <a:xfrm>
            <a:off x="635794" y="661020"/>
            <a:ext cx="900113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概率的定义</a:t>
            </a:r>
            <a:endParaRPr/>
          </a:p>
        </p:txBody>
      </p:sp>
      <p:sp>
        <p:nvSpPr>
          <p:cNvPr id="25" name="el-1785639250565-15"/>
          <p:cNvSpPr txBox="1"/>
          <p:nvPr/>
        </p:nvSpPr>
        <p:spPr>
          <a:xfrm>
            <a:off x="428625" y="972964"/>
            <a:ext cx="407193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概率 </a:t>
            </a:r>
            <a:r>
              <a:rPr b="1" sz="112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P(A)</a:t>
            </a:r>
            <a:r>
              <a:rPr sz="112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 是刻画随机事件 </a:t>
            </a:r>
            <a:r>
              <a:rPr b="1" sz="112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112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 发生可能性大小的数值。</a:t>
            </a:r>
            <a:endParaRPr/>
          </a:p>
        </p:txBody>
      </p:sp>
      <p:sp>
        <p:nvSpPr>
          <p:cNvPr id="26" name="el-1785639250576-28"/>
          <p:cNvSpPr txBox="1"/>
          <p:nvPr/>
        </p:nvSpPr>
        <p:spPr>
          <a:xfrm>
            <a:off x="600075" y="1339676"/>
            <a:ext cx="17740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适用条件：① 结果只有有限个</a:t>
            </a:r>
            <a:endParaRPr/>
          </a:p>
        </p:txBody>
      </p:sp>
      <p:sp>
        <p:nvSpPr>
          <p:cNvPr id="27" name="el-1785639250576-29"/>
          <p:cNvSpPr txBox="1"/>
          <p:nvPr/>
        </p:nvSpPr>
        <p:spPr>
          <a:xfrm>
            <a:off x="600075" y="1575420"/>
            <a:ext cx="17740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② 各种结果出现的可能性相等</a:t>
            </a:r>
            <a:endParaRPr/>
          </a:p>
        </p:txBody>
      </p:sp>
      <p:sp>
        <p:nvSpPr>
          <p:cNvPr id="28" name="el-1785639250567-21"/>
          <p:cNvSpPr txBox="1"/>
          <p:nvPr/>
        </p:nvSpPr>
        <p:spPr>
          <a:xfrm>
            <a:off x="5942037" y="692944"/>
            <a:ext cx="163897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—— 古典概型公式 ——</a:t>
            </a:r>
            <a:endParaRPr/>
          </a:p>
        </p:txBody>
      </p:sp>
      <p:sp>
        <p:nvSpPr>
          <p:cNvPr id="29" name="el-1785639250567-22"/>
          <p:cNvSpPr txBox="1"/>
          <p:nvPr/>
        </p:nvSpPr>
        <p:spPr>
          <a:xfrm>
            <a:off x="5447184" y="942975"/>
            <a:ext cx="2750121" cy="44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20" spc="225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P(A) = m / n</a:t>
            </a:r>
            <a:endParaRPr/>
          </a:p>
        </p:txBody>
      </p:sp>
      <p:sp>
        <p:nvSpPr>
          <p:cNvPr id="30" name="el-1785639250566-16"/>
          <p:cNvSpPr txBox="1"/>
          <p:nvPr/>
        </p:nvSpPr>
        <p:spPr>
          <a:xfrm>
            <a:off x="4800600" y="1553022"/>
            <a:ext cx="3857625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69664">
              <a:lnSpc>
                <a:spcPct val="100000"/>
              </a:lnSpc>
            </a:pPr>
            <a:r>
              <a:rPr sz="101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m 是事件A包含的结果数，n 是全部可能结果总数</a:t>
            </a:r>
            <a:endParaRPr/>
          </a:p>
        </p:txBody>
      </p:sp>
      <p:sp>
        <p:nvSpPr>
          <p:cNvPr id="31" name="el-1785639250563-14"/>
          <p:cNvSpPr txBox="1"/>
          <p:nvPr/>
        </p:nvSpPr>
        <p:spPr>
          <a:xfrm>
            <a:off x="614363" y="2126903"/>
            <a:ext cx="7858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概率范围：</a:t>
            </a:r>
            <a:endParaRPr/>
          </a:p>
        </p:txBody>
      </p:sp>
      <p:sp>
        <p:nvSpPr>
          <p:cNvPr id="32" name="el-1785639250566-17"/>
          <p:cNvSpPr txBox="1"/>
          <p:nvPr/>
        </p:nvSpPr>
        <p:spPr>
          <a:xfrm>
            <a:off x="1457325" y="2095947"/>
            <a:ext cx="1138089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0 ≤ P(A) ≤ 1</a:t>
            </a:r>
            <a:endParaRPr/>
          </a:p>
        </p:txBody>
      </p:sp>
      <p:sp>
        <p:nvSpPr>
          <p:cNvPr id="33" name="el-1785639250566-18"/>
          <p:cNvSpPr txBox="1"/>
          <p:nvPr/>
        </p:nvSpPr>
        <p:spPr>
          <a:xfrm>
            <a:off x="892969" y="3767584"/>
            <a:ext cx="994618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必然事件</a:t>
            </a: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P = 1</a:t>
            </a:r>
            <a:endParaRPr/>
          </a:p>
        </p:txBody>
      </p:sp>
      <p:sp>
        <p:nvSpPr>
          <p:cNvPr id="34" name="el-1785639250566-19"/>
          <p:cNvSpPr txBox="1"/>
          <p:nvPr/>
        </p:nvSpPr>
        <p:spPr>
          <a:xfrm>
            <a:off x="3721894" y="3767584"/>
            <a:ext cx="1130350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不可能事件</a:t>
            </a: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P = 0</a:t>
            </a:r>
            <a:endParaRPr/>
          </a:p>
        </p:txBody>
      </p:sp>
      <p:sp>
        <p:nvSpPr>
          <p:cNvPr id="35" name="el-1785639250567-20"/>
          <p:cNvSpPr txBox="1"/>
          <p:nvPr/>
        </p:nvSpPr>
        <p:spPr>
          <a:xfrm>
            <a:off x="6550819" y="3767584"/>
            <a:ext cx="168480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可能性越大，概率越接近 </a:t>
            </a:r>
            <a:r>
              <a:rPr b="1" sz="106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36" name="el-1785639250575-27"/>
          <p:cNvSpPr/>
          <p:nvPr/>
        </p:nvSpPr>
        <p:spPr>
          <a:xfrm>
            <a:off x="914400" y="2553147"/>
            <a:ext cx="7443788" cy="285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4B8A4"/>
              </a:gs>
              <a:gs pos="25000">
                <a:srgbClr val="8B7500"/>
              </a:gs>
              <a:gs pos="50000">
                <a:srgbClr val="B8860B"/>
              </a:gs>
              <a:gs pos="75000">
                <a:srgbClr val="8B7500"/>
              </a:gs>
              <a:gs pos="100000">
                <a:srgbClr val="C4B8A4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639250574-25"/>
          <p:cNvSpPr txBox="1"/>
          <p:nvPr/>
        </p:nvSpPr>
        <p:spPr>
          <a:xfrm>
            <a:off x="400050" y="2470993"/>
            <a:ext cx="45005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不可能</a:t>
            </a:r>
            <a:endParaRPr/>
          </a:p>
        </p:txBody>
      </p:sp>
      <p:sp>
        <p:nvSpPr>
          <p:cNvPr id="38" name="el-1785639250579-30"/>
          <p:cNvSpPr txBox="1"/>
          <p:nvPr/>
        </p:nvSpPr>
        <p:spPr>
          <a:xfrm>
            <a:off x="874737" y="2453134"/>
            <a:ext cx="1436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0</a:t>
            </a:r>
            <a:endParaRPr/>
          </a:p>
        </p:txBody>
      </p:sp>
      <p:sp>
        <p:nvSpPr>
          <p:cNvPr id="39" name="el-1785639250579-31"/>
          <p:cNvSpPr txBox="1"/>
          <p:nvPr/>
        </p:nvSpPr>
        <p:spPr>
          <a:xfrm>
            <a:off x="593899" y="2681734"/>
            <a:ext cx="69815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P(不可能)=0</a:t>
            </a:r>
            <a:endParaRPr/>
          </a:p>
        </p:txBody>
      </p:sp>
      <p:sp>
        <p:nvSpPr>
          <p:cNvPr id="40" name="el-1785639250579-32"/>
          <p:cNvSpPr txBox="1"/>
          <p:nvPr/>
        </p:nvSpPr>
        <p:spPr>
          <a:xfrm>
            <a:off x="4538625" y="2453134"/>
            <a:ext cx="2596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0.5</a:t>
            </a:r>
            <a:endParaRPr/>
          </a:p>
        </p:txBody>
      </p:sp>
      <p:sp>
        <p:nvSpPr>
          <p:cNvPr id="41" name="el-1785639250579-33"/>
          <p:cNvSpPr txBox="1"/>
          <p:nvPr/>
        </p:nvSpPr>
        <p:spPr>
          <a:xfrm>
            <a:off x="4276465" y="2681734"/>
            <a:ext cx="77680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可能性增大 →</a:t>
            </a:r>
            <a:endParaRPr/>
          </a:p>
        </p:txBody>
      </p:sp>
      <p:sp>
        <p:nvSpPr>
          <p:cNvPr id="42" name="el-1785639250579-34"/>
          <p:cNvSpPr txBox="1"/>
          <p:nvPr/>
        </p:nvSpPr>
        <p:spPr>
          <a:xfrm>
            <a:off x="8318525" y="2453134"/>
            <a:ext cx="1436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43" name="el-1785639250579-35"/>
          <p:cNvSpPr txBox="1"/>
          <p:nvPr/>
        </p:nvSpPr>
        <p:spPr>
          <a:xfrm>
            <a:off x="8094837" y="2681734"/>
            <a:ext cx="58385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P(必然)=1</a:t>
            </a:r>
            <a:endParaRPr/>
          </a:p>
        </p:txBody>
      </p:sp>
      <p:sp>
        <p:nvSpPr>
          <p:cNvPr id="44" name="el-1785639250574-26"/>
          <p:cNvSpPr txBox="1"/>
          <p:nvPr/>
        </p:nvSpPr>
        <p:spPr>
          <a:xfrm>
            <a:off x="8486775" y="2470993"/>
            <a:ext cx="32146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必然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50842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5639250843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250844-6"/>
          <p:cNvCxnSpPr/>
          <p:nvPr/>
        </p:nvCxnSpPr>
        <p:spPr>
          <a:xfrm>
            <a:off x="1529060" y="253603"/>
            <a:ext cx="6014740" cy="914"/>
          </a:xfrm>
          <a:prstGeom prst="line">
            <a:avLst/>
          </a:prstGeom>
          <a:ln w="9525" cap="flat">
            <a:solidFill>
              <a:srgbClr val="D6C9B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639250843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9250842-2"/>
          <p:cNvSpPr txBox="1"/>
          <p:nvPr/>
        </p:nvSpPr>
        <p:spPr>
          <a:xfrm rot="-720001">
            <a:off x="142391" y="114300"/>
            <a:ext cx="700088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929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☵</a:t>
            </a:r>
            <a:endParaRPr/>
          </a:p>
        </p:txBody>
      </p:sp>
      <p:sp>
        <p:nvSpPr>
          <p:cNvPr id="7" name="el-1785639250843-3"/>
          <p:cNvSpPr txBox="1"/>
          <p:nvPr/>
        </p:nvSpPr>
        <p:spPr>
          <a:xfrm rot="1080000">
            <a:off x="8522978" y="4572000"/>
            <a:ext cx="621022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929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☲</a:t>
            </a:r>
            <a:endParaRPr/>
          </a:p>
        </p:txBody>
      </p:sp>
      <p:sp>
        <p:nvSpPr>
          <p:cNvPr id="8" name="el-1785639250845-7"/>
          <p:cNvSpPr txBox="1"/>
          <p:nvPr/>
        </p:nvSpPr>
        <p:spPr>
          <a:xfrm>
            <a:off x="400050" y="157163"/>
            <a:ext cx="102185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📐 概率的例题</a:t>
            </a:r>
            <a:endParaRPr/>
          </a:p>
        </p:txBody>
      </p:sp>
      <p:sp>
        <p:nvSpPr>
          <p:cNvPr id="9" name="el-1785639250845-8"/>
          <p:cNvSpPr txBox="1"/>
          <p:nvPr/>
        </p:nvSpPr>
        <p:spPr>
          <a:xfrm>
            <a:off x="7715250" y="167878"/>
            <a:ext cx="10858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8B78"/>
                </a:solidFill>
                <a:latin typeface="Microsoft YaHei"/>
                <a:ea typeface="Microsoft YaHei"/>
                <a:cs typeface="Microsoft YaHei"/>
              </a:rPr>
              <a:t>用公式计算可能性</a:t>
            </a:r>
            <a:endParaRPr/>
          </a:p>
        </p:txBody>
      </p:sp>
      <p:sp>
        <p:nvSpPr>
          <p:cNvPr id="10" name="el-1785639250845-9"/>
          <p:cNvSpPr txBox="1"/>
          <p:nvPr/>
        </p:nvSpPr>
        <p:spPr>
          <a:xfrm>
            <a:off x="400050" y="4905970"/>
            <a:ext cx="1269206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89884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☰ 随机 · 等可能 · 古典概型</a:t>
            </a:r>
            <a:endParaRPr/>
          </a:p>
        </p:txBody>
      </p:sp>
      <p:sp>
        <p:nvSpPr>
          <p:cNvPr id="11" name="el-1785639250845-10"/>
          <p:cNvSpPr txBox="1"/>
          <p:nvPr/>
        </p:nvSpPr>
        <p:spPr>
          <a:xfrm>
            <a:off x="8333333" y="4895255"/>
            <a:ext cx="46419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B8AA98"/>
                </a:solidFill>
                <a:latin typeface="Microsoft YaHei"/>
                <a:ea typeface="Microsoft YaHei"/>
                <a:cs typeface="Microsoft YaHei"/>
              </a:rPr>
              <a:t>09 / 16</a:t>
            </a:r>
            <a:endParaRPr/>
          </a:p>
        </p:txBody>
      </p:sp>
      <p:sp>
        <p:nvSpPr>
          <p:cNvPr id="12" name="el-1785639250847-11"/>
          <p:cNvSpPr/>
          <p:nvPr/>
        </p:nvSpPr>
        <p:spPr>
          <a:xfrm>
            <a:off x="400050" y="1001241"/>
            <a:ext cx="4071938" cy="3369618"/>
          </a:xfrm>
          <a:prstGeom prst="roundRect">
            <a:avLst>
              <a:gd name="adj" fmla="val 4523"/>
            </a:avLst>
          </a:prstGeom>
          <a:solidFill>
            <a:srgbClr val="FCFAF7"/>
          </a:solidFill>
          <a:ln w="7144" algn="in">
            <a:solidFill>
              <a:srgbClr val="E6DDD1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3" name="el-1785639250850-15"/>
          <p:cNvCxnSpPr/>
          <p:nvPr/>
        </p:nvCxnSpPr>
        <p:spPr>
          <a:xfrm>
            <a:off x="592931" y="1771278"/>
            <a:ext cx="3686175" cy="914"/>
          </a:xfrm>
          <a:prstGeom prst="line">
            <a:avLst/>
          </a:prstGeom>
          <a:ln w="7144" cap="flat">
            <a:solidFill>
              <a:srgbClr val="DCCF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250954-54"/>
          <p:cNvSpPr/>
          <p:nvPr/>
        </p:nvSpPr>
        <p:spPr>
          <a:xfrm>
            <a:off x="594926" y="1469664"/>
            <a:ext cx="192463" cy="1531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00" y="4250"/>
                </a:moveTo>
                <a:lnTo>
                  <a:pt x="42200" y="4250"/>
                </a:lnTo>
                <a:cubicBezTo>
                  <a:pt x="39833" y="1417"/>
                  <a:pt x="37100" y="0"/>
                  <a:pt x="34000" y="0"/>
                </a:cubicBezTo>
                <a:lnTo>
                  <a:pt x="34000" y="0"/>
                </a:lnTo>
                <a:lnTo>
                  <a:pt x="34000" y="0"/>
                </a:lnTo>
                <a:cubicBezTo>
                  <a:pt x="30900" y="0"/>
                  <a:pt x="28167" y="1417"/>
                  <a:pt x="25800" y="4250"/>
                </a:cubicBezTo>
                <a:lnTo>
                  <a:pt x="25800" y="4250"/>
                </a:lnTo>
                <a:lnTo>
                  <a:pt x="3400" y="32250"/>
                </a:lnTo>
                <a:cubicBezTo>
                  <a:pt x="1133" y="35208"/>
                  <a:pt x="0" y="38625"/>
                  <a:pt x="0" y="42500"/>
                </a:cubicBezTo>
                <a:lnTo>
                  <a:pt x="0" y="42500"/>
                </a:lnTo>
                <a:cubicBezTo>
                  <a:pt x="0" y="46375"/>
                  <a:pt x="1133" y="49792"/>
                  <a:pt x="3400" y="52750"/>
                </a:cubicBezTo>
                <a:lnTo>
                  <a:pt x="3400" y="52750"/>
                </a:lnTo>
                <a:lnTo>
                  <a:pt x="25800" y="80750"/>
                </a:lnTo>
                <a:cubicBezTo>
                  <a:pt x="28167" y="83583"/>
                  <a:pt x="30900" y="85000"/>
                  <a:pt x="34000" y="85000"/>
                </a:cubicBezTo>
                <a:lnTo>
                  <a:pt x="34000" y="85000"/>
                </a:lnTo>
                <a:cubicBezTo>
                  <a:pt x="37100" y="85000"/>
                  <a:pt x="39833" y="83583"/>
                  <a:pt x="42200" y="80750"/>
                </a:cubicBezTo>
                <a:lnTo>
                  <a:pt x="42200" y="80750"/>
                </a:lnTo>
                <a:lnTo>
                  <a:pt x="64600" y="52750"/>
                </a:lnTo>
                <a:cubicBezTo>
                  <a:pt x="66867" y="49792"/>
                  <a:pt x="68000" y="46375"/>
                  <a:pt x="68000" y="42500"/>
                </a:cubicBezTo>
                <a:lnTo>
                  <a:pt x="68000" y="42500"/>
                </a:lnTo>
                <a:cubicBezTo>
                  <a:pt x="68000" y="38625"/>
                  <a:pt x="66867" y="35208"/>
                  <a:pt x="64600" y="32250"/>
                </a:cubicBezTo>
                <a:lnTo>
                  <a:pt x="64600" y="32250"/>
                </a:lnTo>
                <a:lnTo>
                  <a:pt x="42200" y="4250"/>
                </a:lnTo>
                <a:moveTo>
                  <a:pt x="30150" y="42500"/>
                </a:moveTo>
                <a:lnTo>
                  <a:pt x="30150" y="42500"/>
                </a:lnTo>
                <a:cubicBezTo>
                  <a:pt x="30350" y="39542"/>
                  <a:pt x="31633" y="37938"/>
                  <a:pt x="34000" y="37688"/>
                </a:cubicBezTo>
                <a:lnTo>
                  <a:pt x="34000" y="37688"/>
                </a:lnTo>
                <a:cubicBezTo>
                  <a:pt x="36367" y="37938"/>
                  <a:pt x="37650" y="39542"/>
                  <a:pt x="37850" y="42500"/>
                </a:cubicBezTo>
                <a:lnTo>
                  <a:pt x="37850" y="42500"/>
                </a:lnTo>
                <a:cubicBezTo>
                  <a:pt x="37650" y="45458"/>
                  <a:pt x="36367" y="47063"/>
                  <a:pt x="34000" y="47313"/>
                </a:cubicBezTo>
                <a:lnTo>
                  <a:pt x="34000" y="47313"/>
                </a:lnTo>
                <a:cubicBezTo>
                  <a:pt x="31633" y="47063"/>
                  <a:pt x="30350" y="45458"/>
                  <a:pt x="30150" y="42500"/>
                </a:cubicBezTo>
                <a:lnTo>
                  <a:pt x="30150" y="42500"/>
                </a:lnTo>
                <a:moveTo>
                  <a:pt x="13350" y="37688"/>
                </a:moveTo>
                <a:lnTo>
                  <a:pt x="13350" y="37688"/>
                </a:lnTo>
                <a:cubicBezTo>
                  <a:pt x="15717" y="37938"/>
                  <a:pt x="17017" y="39542"/>
                  <a:pt x="17250" y="42500"/>
                </a:cubicBezTo>
                <a:lnTo>
                  <a:pt x="17250" y="42500"/>
                </a:lnTo>
                <a:cubicBezTo>
                  <a:pt x="17017" y="45458"/>
                  <a:pt x="15717" y="47063"/>
                  <a:pt x="13350" y="47313"/>
                </a:cubicBezTo>
                <a:lnTo>
                  <a:pt x="13350" y="47313"/>
                </a:lnTo>
                <a:cubicBezTo>
                  <a:pt x="11017" y="47063"/>
                  <a:pt x="9733" y="45458"/>
                  <a:pt x="9500" y="42500"/>
                </a:cubicBezTo>
                <a:lnTo>
                  <a:pt x="9500" y="42500"/>
                </a:lnTo>
                <a:cubicBezTo>
                  <a:pt x="9733" y="39542"/>
                  <a:pt x="11017" y="37938"/>
                  <a:pt x="13350" y="37688"/>
                </a:cubicBezTo>
                <a:lnTo>
                  <a:pt x="13350" y="37688"/>
                </a:lnTo>
                <a:moveTo>
                  <a:pt x="34000" y="73125"/>
                </a:moveTo>
                <a:lnTo>
                  <a:pt x="34000" y="73125"/>
                </a:lnTo>
                <a:cubicBezTo>
                  <a:pt x="31633" y="72833"/>
                  <a:pt x="30350" y="71208"/>
                  <a:pt x="30150" y="68250"/>
                </a:cubicBezTo>
                <a:lnTo>
                  <a:pt x="30150" y="68250"/>
                </a:lnTo>
                <a:cubicBezTo>
                  <a:pt x="30350" y="65333"/>
                  <a:pt x="31633" y="63729"/>
                  <a:pt x="34000" y="63438"/>
                </a:cubicBezTo>
                <a:lnTo>
                  <a:pt x="34000" y="63438"/>
                </a:lnTo>
                <a:cubicBezTo>
                  <a:pt x="36367" y="63729"/>
                  <a:pt x="37650" y="65333"/>
                  <a:pt x="37850" y="68250"/>
                </a:cubicBezTo>
                <a:lnTo>
                  <a:pt x="37850" y="68250"/>
                </a:lnTo>
                <a:cubicBezTo>
                  <a:pt x="37650" y="71208"/>
                  <a:pt x="36367" y="72833"/>
                  <a:pt x="34000" y="73125"/>
                </a:cubicBezTo>
                <a:lnTo>
                  <a:pt x="34000" y="73125"/>
                </a:lnTo>
                <a:moveTo>
                  <a:pt x="54600" y="37688"/>
                </a:moveTo>
                <a:lnTo>
                  <a:pt x="54600" y="37688"/>
                </a:lnTo>
                <a:cubicBezTo>
                  <a:pt x="56967" y="37938"/>
                  <a:pt x="58267" y="39542"/>
                  <a:pt x="58500" y="42500"/>
                </a:cubicBezTo>
                <a:lnTo>
                  <a:pt x="58500" y="42500"/>
                </a:lnTo>
                <a:cubicBezTo>
                  <a:pt x="58267" y="45458"/>
                  <a:pt x="56967" y="47063"/>
                  <a:pt x="54600" y="47313"/>
                </a:cubicBezTo>
                <a:lnTo>
                  <a:pt x="54600" y="47313"/>
                </a:lnTo>
                <a:cubicBezTo>
                  <a:pt x="52267" y="47063"/>
                  <a:pt x="50983" y="45458"/>
                  <a:pt x="50750" y="42500"/>
                </a:cubicBezTo>
                <a:lnTo>
                  <a:pt x="50750" y="42500"/>
                </a:lnTo>
                <a:cubicBezTo>
                  <a:pt x="50983" y="39542"/>
                  <a:pt x="52267" y="37938"/>
                  <a:pt x="54600" y="37688"/>
                </a:cubicBezTo>
                <a:lnTo>
                  <a:pt x="54600" y="37688"/>
                </a:lnTo>
                <a:moveTo>
                  <a:pt x="34000" y="21563"/>
                </a:moveTo>
                <a:lnTo>
                  <a:pt x="34000" y="21563"/>
                </a:lnTo>
                <a:cubicBezTo>
                  <a:pt x="31633" y="21271"/>
                  <a:pt x="30350" y="19646"/>
                  <a:pt x="30150" y="16688"/>
                </a:cubicBezTo>
                <a:lnTo>
                  <a:pt x="30150" y="16688"/>
                </a:lnTo>
                <a:cubicBezTo>
                  <a:pt x="30350" y="13771"/>
                  <a:pt x="31633" y="12167"/>
                  <a:pt x="34000" y="11875"/>
                </a:cubicBezTo>
                <a:lnTo>
                  <a:pt x="34000" y="11875"/>
                </a:lnTo>
                <a:cubicBezTo>
                  <a:pt x="36367" y="12167"/>
                  <a:pt x="37650" y="13771"/>
                  <a:pt x="37850" y="16688"/>
                </a:cubicBezTo>
                <a:lnTo>
                  <a:pt x="37850" y="16688"/>
                </a:lnTo>
                <a:cubicBezTo>
                  <a:pt x="37650" y="19646"/>
                  <a:pt x="36367" y="21271"/>
                  <a:pt x="34000" y="21563"/>
                </a:cubicBezTo>
                <a:lnTo>
                  <a:pt x="34000" y="21563"/>
                </a:lnTo>
                <a:moveTo>
                  <a:pt x="49450" y="87625"/>
                </a:moveTo>
                <a:lnTo>
                  <a:pt x="49450" y="87625"/>
                </a:lnTo>
                <a:cubicBezTo>
                  <a:pt x="49583" y="91250"/>
                  <a:pt x="50617" y="94271"/>
                  <a:pt x="52550" y="96688"/>
                </a:cubicBezTo>
                <a:lnTo>
                  <a:pt x="52550" y="96688"/>
                </a:lnTo>
                <a:lnTo>
                  <a:pt x="52550" y="96688"/>
                </a:lnTo>
                <a:cubicBezTo>
                  <a:pt x="54483" y="99104"/>
                  <a:pt x="56900" y="100375"/>
                  <a:pt x="59800" y="100500"/>
                </a:cubicBezTo>
                <a:lnTo>
                  <a:pt x="59800" y="100500"/>
                </a:lnTo>
                <a:lnTo>
                  <a:pt x="90700" y="100500"/>
                </a:lnTo>
                <a:cubicBezTo>
                  <a:pt x="93600" y="100375"/>
                  <a:pt x="96017" y="99104"/>
                  <a:pt x="97950" y="96688"/>
                </a:cubicBezTo>
                <a:lnTo>
                  <a:pt x="97950" y="96688"/>
                </a:lnTo>
                <a:cubicBezTo>
                  <a:pt x="99883" y="94271"/>
                  <a:pt x="100917" y="91250"/>
                  <a:pt x="101050" y="87625"/>
                </a:cubicBezTo>
                <a:lnTo>
                  <a:pt x="101050" y="87625"/>
                </a:lnTo>
                <a:lnTo>
                  <a:pt x="101050" y="48938"/>
                </a:lnTo>
                <a:cubicBezTo>
                  <a:pt x="100917" y="45313"/>
                  <a:pt x="99883" y="42292"/>
                  <a:pt x="97950" y="39875"/>
                </a:cubicBezTo>
                <a:lnTo>
                  <a:pt x="97950" y="39875"/>
                </a:lnTo>
                <a:cubicBezTo>
                  <a:pt x="96017" y="37458"/>
                  <a:pt x="93600" y="36188"/>
                  <a:pt x="90700" y="36063"/>
                </a:cubicBezTo>
                <a:lnTo>
                  <a:pt x="90700" y="36063"/>
                </a:lnTo>
                <a:lnTo>
                  <a:pt x="72350" y="36063"/>
                </a:lnTo>
                <a:cubicBezTo>
                  <a:pt x="73217" y="39813"/>
                  <a:pt x="73317" y="43563"/>
                  <a:pt x="72650" y="47313"/>
                </a:cubicBezTo>
                <a:lnTo>
                  <a:pt x="72650" y="47313"/>
                </a:lnTo>
                <a:cubicBezTo>
                  <a:pt x="72017" y="51104"/>
                  <a:pt x="70517" y="54458"/>
                  <a:pt x="68150" y="57375"/>
                </a:cubicBezTo>
                <a:lnTo>
                  <a:pt x="68150" y="57375"/>
                </a:lnTo>
                <a:lnTo>
                  <a:pt x="49450" y="80750"/>
                </a:lnTo>
                <a:lnTo>
                  <a:pt x="49450" y="87625"/>
                </a:lnTo>
                <a:moveTo>
                  <a:pt x="75250" y="63438"/>
                </a:moveTo>
                <a:lnTo>
                  <a:pt x="75250" y="63438"/>
                </a:lnTo>
                <a:cubicBezTo>
                  <a:pt x="77617" y="63729"/>
                  <a:pt x="78900" y="65333"/>
                  <a:pt x="79100" y="68250"/>
                </a:cubicBezTo>
                <a:lnTo>
                  <a:pt x="79100" y="68250"/>
                </a:lnTo>
                <a:cubicBezTo>
                  <a:pt x="78900" y="71208"/>
                  <a:pt x="77617" y="72833"/>
                  <a:pt x="75250" y="73125"/>
                </a:cubicBezTo>
                <a:lnTo>
                  <a:pt x="75250" y="73125"/>
                </a:lnTo>
                <a:cubicBezTo>
                  <a:pt x="72883" y="72833"/>
                  <a:pt x="71600" y="71208"/>
                  <a:pt x="71400" y="68250"/>
                </a:cubicBezTo>
                <a:lnTo>
                  <a:pt x="71400" y="68250"/>
                </a:lnTo>
                <a:cubicBezTo>
                  <a:pt x="71600" y="65333"/>
                  <a:pt x="72883" y="63729"/>
                  <a:pt x="75250" y="63438"/>
                </a:cubicBezTo>
                <a:lnTo>
                  <a:pt x="75250" y="63438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50873-45"/>
          <p:cNvSpPr/>
          <p:nvPr/>
        </p:nvSpPr>
        <p:spPr>
          <a:xfrm>
            <a:off x="2099518" y="2246337"/>
            <a:ext cx="371475" cy="371475"/>
          </a:xfrm>
          <a:prstGeom prst="roundRect">
            <a:avLst>
              <a:gd name="adj" fmla="val 25641"/>
            </a:avLst>
          </a:prstGeom>
          <a:solidFill>
            <a:srgbClr val="F5F0E8"/>
          </a:solidFill>
          <a:ln w="14288" algn="in">
            <a:solidFill>
              <a:srgbClr val="C4B8A4"/>
            </a:solidFill>
            <a:prstDash val="solid"/>
          </a:ln>
          <a:effectLst>
            <a:outerShdw blurRad="28575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639250876-52"/>
          <p:cNvSpPr/>
          <p:nvPr/>
        </p:nvSpPr>
        <p:spPr>
          <a:xfrm>
            <a:off x="2170956" y="2360637"/>
            <a:ext cx="57150" cy="57150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50876-53"/>
          <p:cNvSpPr/>
          <p:nvPr/>
        </p:nvSpPr>
        <p:spPr>
          <a:xfrm>
            <a:off x="2342406" y="2446362"/>
            <a:ext cx="57150" cy="57150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50867-37"/>
          <p:cNvSpPr/>
          <p:nvPr/>
        </p:nvSpPr>
        <p:spPr>
          <a:xfrm>
            <a:off x="1215479" y="2910706"/>
            <a:ext cx="668610" cy="239985"/>
          </a:xfrm>
          <a:prstGeom prst="roundRect">
            <a:avLst>
              <a:gd name="adj" fmla="val 23814"/>
            </a:avLst>
          </a:prstGeom>
          <a:solidFill>
            <a:srgbClr val="F5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50985-62"/>
          <p:cNvSpPr/>
          <p:nvPr/>
        </p:nvSpPr>
        <p:spPr>
          <a:xfrm>
            <a:off x="1290935" y="3004766"/>
            <a:ext cx="104477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36" y="0"/>
                </a:moveTo>
                <a:lnTo>
                  <a:pt x="7636" y="0"/>
                </a:lnTo>
                <a:cubicBezTo>
                  <a:pt x="5394" y="0"/>
                  <a:pt x="3576" y="1143"/>
                  <a:pt x="2182" y="3429"/>
                </a:cubicBezTo>
                <a:lnTo>
                  <a:pt x="2182" y="3429"/>
                </a:lnTo>
                <a:lnTo>
                  <a:pt x="2182" y="3429"/>
                </a:lnTo>
                <a:cubicBezTo>
                  <a:pt x="727" y="5619"/>
                  <a:pt x="0" y="8476"/>
                  <a:pt x="0" y="12000"/>
                </a:cubicBezTo>
                <a:lnTo>
                  <a:pt x="0" y="12000"/>
                </a:lnTo>
                <a:cubicBezTo>
                  <a:pt x="0" y="15524"/>
                  <a:pt x="727" y="18429"/>
                  <a:pt x="2182" y="20714"/>
                </a:cubicBezTo>
                <a:lnTo>
                  <a:pt x="2182" y="20714"/>
                </a:lnTo>
                <a:cubicBezTo>
                  <a:pt x="3576" y="23000"/>
                  <a:pt x="5394" y="24143"/>
                  <a:pt x="7636" y="24143"/>
                </a:cubicBezTo>
                <a:lnTo>
                  <a:pt x="7636" y="24143"/>
                </a:lnTo>
                <a:lnTo>
                  <a:pt x="92091" y="24143"/>
                </a:lnTo>
                <a:cubicBezTo>
                  <a:pt x="94273" y="24143"/>
                  <a:pt x="96091" y="23000"/>
                  <a:pt x="97545" y="20714"/>
                </a:cubicBezTo>
                <a:lnTo>
                  <a:pt x="97545" y="20714"/>
                </a:lnTo>
                <a:cubicBezTo>
                  <a:pt x="99000" y="18429"/>
                  <a:pt x="99727" y="15524"/>
                  <a:pt x="99727" y="12000"/>
                </a:cubicBezTo>
                <a:lnTo>
                  <a:pt x="99727" y="12000"/>
                </a:lnTo>
                <a:cubicBezTo>
                  <a:pt x="99727" y="8476"/>
                  <a:pt x="99000" y="5619"/>
                  <a:pt x="97545" y="3429"/>
                </a:cubicBezTo>
                <a:lnTo>
                  <a:pt x="97545" y="3429"/>
                </a:lnTo>
                <a:cubicBezTo>
                  <a:pt x="96091" y="1143"/>
                  <a:pt x="94273" y="0"/>
                  <a:pt x="92091" y="0"/>
                </a:cubicBezTo>
                <a:lnTo>
                  <a:pt x="92091" y="0"/>
                </a:lnTo>
                <a:lnTo>
                  <a:pt x="7636" y="0"/>
                </a:lnTo>
                <a:moveTo>
                  <a:pt x="7636" y="72286"/>
                </a:moveTo>
                <a:lnTo>
                  <a:pt x="7636" y="72286"/>
                </a:lnTo>
                <a:cubicBezTo>
                  <a:pt x="5394" y="72286"/>
                  <a:pt x="3576" y="73429"/>
                  <a:pt x="2182" y="75714"/>
                </a:cubicBezTo>
                <a:lnTo>
                  <a:pt x="2182" y="75714"/>
                </a:lnTo>
                <a:lnTo>
                  <a:pt x="2182" y="75714"/>
                </a:lnTo>
                <a:cubicBezTo>
                  <a:pt x="727" y="78000"/>
                  <a:pt x="0" y="80905"/>
                  <a:pt x="0" y="84429"/>
                </a:cubicBezTo>
                <a:lnTo>
                  <a:pt x="0" y="84429"/>
                </a:lnTo>
                <a:cubicBezTo>
                  <a:pt x="0" y="87952"/>
                  <a:pt x="727" y="90810"/>
                  <a:pt x="2182" y="93000"/>
                </a:cubicBezTo>
                <a:lnTo>
                  <a:pt x="2182" y="93000"/>
                </a:lnTo>
                <a:cubicBezTo>
                  <a:pt x="3576" y="95286"/>
                  <a:pt x="5394" y="96429"/>
                  <a:pt x="7636" y="96429"/>
                </a:cubicBezTo>
                <a:lnTo>
                  <a:pt x="7636" y="96429"/>
                </a:lnTo>
                <a:lnTo>
                  <a:pt x="92091" y="96429"/>
                </a:lnTo>
                <a:cubicBezTo>
                  <a:pt x="94273" y="96429"/>
                  <a:pt x="96091" y="95286"/>
                  <a:pt x="97545" y="93000"/>
                </a:cubicBezTo>
                <a:lnTo>
                  <a:pt x="97545" y="93000"/>
                </a:lnTo>
                <a:cubicBezTo>
                  <a:pt x="99000" y="90810"/>
                  <a:pt x="99727" y="87952"/>
                  <a:pt x="99727" y="84429"/>
                </a:cubicBezTo>
                <a:lnTo>
                  <a:pt x="99727" y="84429"/>
                </a:lnTo>
                <a:cubicBezTo>
                  <a:pt x="99727" y="80905"/>
                  <a:pt x="99000" y="78000"/>
                  <a:pt x="97545" y="75714"/>
                </a:cubicBezTo>
                <a:lnTo>
                  <a:pt x="97545" y="75714"/>
                </a:lnTo>
                <a:cubicBezTo>
                  <a:pt x="96091" y="73429"/>
                  <a:pt x="94273" y="72286"/>
                  <a:pt x="92091" y="72286"/>
                </a:cubicBezTo>
                <a:lnTo>
                  <a:pt x="92091" y="72286"/>
                </a:lnTo>
                <a:lnTo>
                  <a:pt x="7636" y="72286"/>
                </a:lnTo>
              </a:path>
            </a:pathLst>
          </a:custGeom>
          <a:solidFill>
            <a:srgbClr val="A0908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50868-39"/>
          <p:cNvSpPr/>
          <p:nvPr/>
        </p:nvSpPr>
        <p:spPr>
          <a:xfrm>
            <a:off x="2841352" y="2910706"/>
            <a:ext cx="1196653" cy="239985"/>
          </a:xfrm>
          <a:prstGeom prst="roundRect">
            <a:avLst>
              <a:gd name="adj" fmla="val 23814"/>
            </a:avLst>
          </a:prstGeom>
          <a:solidFill>
            <a:srgbClr val="F5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50986-63"/>
          <p:cNvSpPr/>
          <p:nvPr/>
        </p:nvSpPr>
        <p:spPr>
          <a:xfrm>
            <a:off x="2916808" y="3004766"/>
            <a:ext cx="104477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36" y="0"/>
                </a:moveTo>
                <a:lnTo>
                  <a:pt x="7636" y="0"/>
                </a:lnTo>
                <a:cubicBezTo>
                  <a:pt x="5394" y="0"/>
                  <a:pt x="3576" y="1143"/>
                  <a:pt x="2182" y="3429"/>
                </a:cubicBezTo>
                <a:lnTo>
                  <a:pt x="2182" y="3429"/>
                </a:lnTo>
                <a:lnTo>
                  <a:pt x="2182" y="3429"/>
                </a:lnTo>
                <a:cubicBezTo>
                  <a:pt x="727" y="5619"/>
                  <a:pt x="0" y="8476"/>
                  <a:pt x="0" y="12000"/>
                </a:cubicBezTo>
                <a:lnTo>
                  <a:pt x="0" y="12000"/>
                </a:lnTo>
                <a:cubicBezTo>
                  <a:pt x="0" y="15524"/>
                  <a:pt x="727" y="18429"/>
                  <a:pt x="2182" y="20714"/>
                </a:cubicBezTo>
                <a:lnTo>
                  <a:pt x="2182" y="20714"/>
                </a:lnTo>
                <a:cubicBezTo>
                  <a:pt x="3576" y="23000"/>
                  <a:pt x="5394" y="24143"/>
                  <a:pt x="7636" y="24143"/>
                </a:cubicBezTo>
                <a:lnTo>
                  <a:pt x="7636" y="24143"/>
                </a:lnTo>
                <a:lnTo>
                  <a:pt x="92091" y="24143"/>
                </a:lnTo>
                <a:cubicBezTo>
                  <a:pt x="94273" y="24143"/>
                  <a:pt x="96091" y="23000"/>
                  <a:pt x="97545" y="20714"/>
                </a:cubicBezTo>
                <a:lnTo>
                  <a:pt x="97545" y="20714"/>
                </a:lnTo>
                <a:cubicBezTo>
                  <a:pt x="99000" y="18429"/>
                  <a:pt x="99727" y="15524"/>
                  <a:pt x="99727" y="12000"/>
                </a:cubicBezTo>
                <a:lnTo>
                  <a:pt x="99727" y="12000"/>
                </a:lnTo>
                <a:cubicBezTo>
                  <a:pt x="99727" y="8476"/>
                  <a:pt x="99000" y="5619"/>
                  <a:pt x="97545" y="3429"/>
                </a:cubicBezTo>
                <a:lnTo>
                  <a:pt x="97545" y="3429"/>
                </a:lnTo>
                <a:cubicBezTo>
                  <a:pt x="96091" y="1143"/>
                  <a:pt x="94273" y="0"/>
                  <a:pt x="92091" y="0"/>
                </a:cubicBezTo>
                <a:lnTo>
                  <a:pt x="92091" y="0"/>
                </a:lnTo>
                <a:lnTo>
                  <a:pt x="7636" y="0"/>
                </a:lnTo>
                <a:moveTo>
                  <a:pt x="7636" y="72286"/>
                </a:moveTo>
                <a:lnTo>
                  <a:pt x="7636" y="72286"/>
                </a:lnTo>
                <a:cubicBezTo>
                  <a:pt x="5394" y="72286"/>
                  <a:pt x="3576" y="73429"/>
                  <a:pt x="2182" y="75714"/>
                </a:cubicBezTo>
                <a:lnTo>
                  <a:pt x="2182" y="75714"/>
                </a:lnTo>
                <a:lnTo>
                  <a:pt x="2182" y="75714"/>
                </a:lnTo>
                <a:cubicBezTo>
                  <a:pt x="727" y="78000"/>
                  <a:pt x="0" y="80905"/>
                  <a:pt x="0" y="84429"/>
                </a:cubicBezTo>
                <a:lnTo>
                  <a:pt x="0" y="84429"/>
                </a:lnTo>
                <a:cubicBezTo>
                  <a:pt x="0" y="87952"/>
                  <a:pt x="727" y="90810"/>
                  <a:pt x="2182" y="93000"/>
                </a:cubicBezTo>
                <a:lnTo>
                  <a:pt x="2182" y="93000"/>
                </a:lnTo>
                <a:cubicBezTo>
                  <a:pt x="3576" y="95286"/>
                  <a:pt x="5394" y="96429"/>
                  <a:pt x="7636" y="96429"/>
                </a:cubicBezTo>
                <a:lnTo>
                  <a:pt x="7636" y="96429"/>
                </a:lnTo>
                <a:lnTo>
                  <a:pt x="92091" y="96429"/>
                </a:lnTo>
                <a:cubicBezTo>
                  <a:pt x="94273" y="96429"/>
                  <a:pt x="96091" y="95286"/>
                  <a:pt x="97545" y="93000"/>
                </a:cubicBezTo>
                <a:lnTo>
                  <a:pt x="97545" y="93000"/>
                </a:lnTo>
                <a:cubicBezTo>
                  <a:pt x="99000" y="90810"/>
                  <a:pt x="99727" y="87952"/>
                  <a:pt x="99727" y="84429"/>
                </a:cubicBezTo>
                <a:lnTo>
                  <a:pt x="99727" y="84429"/>
                </a:lnTo>
                <a:cubicBezTo>
                  <a:pt x="99727" y="80905"/>
                  <a:pt x="99000" y="78000"/>
                  <a:pt x="97545" y="75714"/>
                </a:cubicBezTo>
                <a:lnTo>
                  <a:pt x="97545" y="75714"/>
                </a:lnTo>
                <a:cubicBezTo>
                  <a:pt x="96091" y="73429"/>
                  <a:pt x="94273" y="72286"/>
                  <a:pt x="92091" y="72286"/>
                </a:cubicBezTo>
                <a:lnTo>
                  <a:pt x="92091" y="72286"/>
                </a:lnTo>
                <a:lnTo>
                  <a:pt x="7636" y="72286"/>
                </a:lnTo>
              </a:path>
            </a:pathLst>
          </a:custGeom>
          <a:solidFill>
            <a:srgbClr val="A0908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5639250857-25"/>
          <p:cNvCxnSpPr/>
          <p:nvPr/>
        </p:nvCxnSpPr>
        <p:spPr>
          <a:xfrm>
            <a:off x="603647" y="3179267"/>
            <a:ext cx="914" cy="264319"/>
          </a:xfrm>
          <a:prstGeom prst="line">
            <a:avLst/>
          </a:prstGeom>
          <a:ln w="21431" cap="flat">
            <a:solidFill>
              <a:srgbClr val="DCCFC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5639250985-60"/>
          <p:cNvSpPr/>
          <p:nvPr/>
        </p:nvSpPr>
        <p:spPr>
          <a:xfrm>
            <a:off x="748308" y="3273921"/>
            <a:ext cx="42863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800" y="44125"/>
                </a:moveTo>
                <a:lnTo>
                  <a:pt x="86800" y="44125"/>
                </a:lnTo>
                <a:cubicBezTo>
                  <a:pt x="88933" y="45625"/>
                  <a:pt x="90000" y="47333"/>
                  <a:pt x="90000" y="49250"/>
                </a:cubicBezTo>
                <a:lnTo>
                  <a:pt x="90000" y="49250"/>
                </a:lnTo>
                <a:lnTo>
                  <a:pt x="90000" y="49250"/>
                </a:lnTo>
                <a:cubicBezTo>
                  <a:pt x="90000" y="51167"/>
                  <a:pt x="88933" y="52833"/>
                  <a:pt x="86800" y="54250"/>
                </a:cubicBezTo>
                <a:lnTo>
                  <a:pt x="86800" y="54250"/>
                </a:lnTo>
                <a:lnTo>
                  <a:pt x="19400" y="96500"/>
                </a:lnTo>
                <a:cubicBezTo>
                  <a:pt x="17000" y="97833"/>
                  <a:pt x="14267" y="98500"/>
                  <a:pt x="11200" y="98500"/>
                </a:cubicBezTo>
                <a:lnTo>
                  <a:pt x="11200" y="98500"/>
                </a:lnTo>
                <a:cubicBezTo>
                  <a:pt x="8133" y="98500"/>
                  <a:pt x="5467" y="97833"/>
                  <a:pt x="3200" y="96500"/>
                </a:cubicBezTo>
                <a:lnTo>
                  <a:pt x="3200" y="96500"/>
                </a:lnTo>
                <a:cubicBezTo>
                  <a:pt x="1067" y="95000"/>
                  <a:pt x="0" y="93292"/>
                  <a:pt x="0" y="91375"/>
                </a:cubicBezTo>
                <a:lnTo>
                  <a:pt x="0" y="91375"/>
                </a:lnTo>
                <a:cubicBezTo>
                  <a:pt x="0" y="89458"/>
                  <a:pt x="1067" y="87792"/>
                  <a:pt x="3200" y="86375"/>
                </a:cubicBezTo>
                <a:lnTo>
                  <a:pt x="3200" y="86375"/>
                </a:lnTo>
                <a:lnTo>
                  <a:pt x="63000" y="49250"/>
                </a:lnTo>
                <a:lnTo>
                  <a:pt x="3200" y="12125"/>
                </a:lnTo>
                <a:cubicBezTo>
                  <a:pt x="1067" y="10625"/>
                  <a:pt x="0" y="8917"/>
                  <a:pt x="0" y="7000"/>
                </a:cubicBezTo>
                <a:lnTo>
                  <a:pt x="0" y="7000"/>
                </a:lnTo>
                <a:cubicBezTo>
                  <a:pt x="0" y="5083"/>
                  <a:pt x="1067" y="3417"/>
                  <a:pt x="3200" y="2000"/>
                </a:cubicBezTo>
                <a:lnTo>
                  <a:pt x="3200" y="2000"/>
                </a:lnTo>
                <a:cubicBezTo>
                  <a:pt x="5467" y="667"/>
                  <a:pt x="8133" y="0"/>
                  <a:pt x="11200" y="0"/>
                </a:cubicBezTo>
                <a:lnTo>
                  <a:pt x="11200" y="0"/>
                </a:lnTo>
                <a:cubicBezTo>
                  <a:pt x="14267" y="0"/>
                  <a:pt x="17000" y="667"/>
                  <a:pt x="19400" y="2000"/>
                </a:cubicBezTo>
                <a:lnTo>
                  <a:pt x="19400" y="2000"/>
                </a:lnTo>
                <a:lnTo>
                  <a:pt x="86800" y="44125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639250849-13"/>
          <p:cNvCxnSpPr/>
          <p:nvPr/>
        </p:nvCxnSpPr>
        <p:spPr>
          <a:xfrm>
            <a:off x="592931" y="3618607"/>
            <a:ext cx="3686175" cy="914"/>
          </a:xfrm>
          <a:prstGeom prst="line">
            <a:avLst/>
          </a:prstGeom>
          <a:ln w="9525" cap="flat">
            <a:solidFill>
              <a:srgbClr val="E6DDD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639250984-57"/>
          <p:cNvSpPr/>
          <p:nvPr/>
        </p:nvSpPr>
        <p:spPr>
          <a:xfrm>
            <a:off x="596726" y="3809702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50847-12"/>
          <p:cNvSpPr/>
          <p:nvPr/>
        </p:nvSpPr>
        <p:spPr>
          <a:xfrm>
            <a:off x="4672013" y="1001241"/>
            <a:ext cx="4071938" cy="3369618"/>
          </a:xfrm>
          <a:prstGeom prst="roundRect">
            <a:avLst>
              <a:gd name="adj" fmla="val 4523"/>
            </a:avLst>
          </a:prstGeom>
          <a:solidFill>
            <a:srgbClr val="FCFAF7"/>
          </a:solidFill>
          <a:ln w="7144" algn="in">
            <a:solidFill>
              <a:srgbClr val="E6DDD1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7" name="el-1785639250850-16"/>
          <p:cNvCxnSpPr/>
          <p:nvPr/>
        </p:nvCxnSpPr>
        <p:spPr>
          <a:xfrm>
            <a:off x="4864894" y="1583457"/>
            <a:ext cx="3686175" cy="914"/>
          </a:xfrm>
          <a:prstGeom prst="line">
            <a:avLst/>
          </a:prstGeom>
          <a:ln w="7144" cap="flat">
            <a:solidFill>
              <a:srgbClr val="DCCF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639250984-58"/>
          <p:cNvSpPr/>
          <p:nvPr/>
        </p:nvSpPr>
        <p:spPr>
          <a:xfrm>
            <a:off x="4864894" y="1281290"/>
            <a:ext cx="157163" cy="1542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94" y="4563"/>
                </a:moveTo>
                <a:lnTo>
                  <a:pt x="42294" y="4563"/>
                </a:lnTo>
                <a:cubicBezTo>
                  <a:pt x="42647" y="6312"/>
                  <a:pt x="42451" y="7917"/>
                  <a:pt x="41706" y="9375"/>
                </a:cubicBezTo>
                <a:lnTo>
                  <a:pt x="41706" y="9375"/>
                </a:lnTo>
                <a:lnTo>
                  <a:pt x="41706" y="9375"/>
                </a:lnTo>
                <a:cubicBezTo>
                  <a:pt x="40961" y="11000"/>
                  <a:pt x="39765" y="12083"/>
                  <a:pt x="38118" y="12625"/>
                </a:cubicBezTo>
                <a:lnTo>
                  <a:pt x="38118" y="12625"/>
                </a:lnTo>
                <a:cubicBezTo>
                  <a:pt x="30510" y="15167"/>
                  <a:pt x="24314" y="19729"/>
                  <a:pt x="19529" y="26313"/>
                </a:cubicBezTo>
                <a:lnTo>
                  <a:pt x="19529" y="26313"/>
                </a:lnTo>
                <a:cubicBezTo>
                  <a:pt x="14706" y="33021"/>
                  <a:pt x="12235" y="40813"/>
                  <a:pt x="12118" y="49688"/>
                </a:cubicBezTo>
                <a:lnTo>
                  <a:pt x="12118" y="49688"/>
                </a:lnTo>
                <a:cubicBezTo>
                  <a:pt x="12392" y="60688"/>
                  <a:pt x="15941" y="69813"/>
                  <a:pt x="22765" y="77063"/>
                </a:cubicBezTo>
                <a:lnTo>
                  <a:pt x="22765" y="77063"/>
                </a:lnTo>
                <a:cubicBezTo>
                  <a:pt x="29588" y="84313"/>
                  <a:pt x="38176" y="88063"/>
                  <a:pt x="48529" y="88313"/>
                </a:cubicBezTo>
                <a:lnTo>
                  <a:pt x="48529" y="88313"/>
                </a:lnTo>
                <a:cubicBezTo>
                  <a:pt x="58882" y="88063"/>
                  <a:pt x="67471" y="84313"/>
                  <a:pt x="74294" y="77063"/>
                </a:cubicBezTo>
                <a:lnTo>
                  <a:pt x="74294" y="77063"/>
                </a:lnTo>
                <a:cubicBezTo>
                  <a:pt x="81118" y="69813"/>
                  <a:pt x="84667" y="60688"/>
                  <a:pt x="84941" y="49688"/>
                </a:cubicBezTo>
                <a:lnTo>
                  <a:pt x="84941" y="49688"/>
                </a:lnTo>
                <a:cubicBezTo>
                  <a:pt x="84824" y="40813"/>
                  <a:pt x="82353" y="33021"/>
                  <a:pt x="77529" y="26313"/>
                </a:cubicBezTo>
                <a:lnTo>
                  <a:pt x="77529" y="26313"/>
                </a:lnTo>
                <a:cubicBezTo>
                  <a:pt x="72863" y="19729"/>
                  <a:pt x="66667" y="15167"/>
                  <a:pt x="58941" y="12625"/>
                </a:cubicBezTo>
                <a:lnTo>
                  <a:pt x="58941" y="12625"/>
                </a:lnTo>
                <a:cubicBezTo>
                  <a:pt x="57294" y="12083"/>
                  <a:pt x="56098" y="11000"/>
                  <a:pt x="55353" y="9375"/>
                </a:cubicBezTo>
                <a:lnTo>
                  <a:pt x="55353" y="9375"/>
                </a:lnTo>
                <a:cubicBezTo>
                  <a:pt x="54608" y="7917"/>
                  <a:pt x="54412" y="6312"/>
                  <a:pt x="54765" y="4563"/>
                </a:cubicBezTo>
                <a:lnTo>
                  <a:pt x="54765" y="4563"/>
                </a:lnTo>
                <a:cubicBezTo>
                  <a:pt x="55392" y="2813"/>
                  <a:pt x="56412" y="1542"/>
                  <a:pt x="57824" y="750"/>
                </a:cubicBezTo>
                <a:lnTo>
                  <a:pt x="57824" y="750"/>
                </a:lnTo>
                <a:cubicBezTo>
                  <a:pt x="59196" y="-83"/>
                  <a:pt x="60706" y="-229"/>
                  <a:pt x="62353" y="313"/>
                </a:cubicBezTo>
                <a:lnTo>
                  <a:pt x="62353" y="313"/>
                </a:lnTo>
                <a:cubicBezTo>
                  <a:pt x="72588" y="3688"/>
                  <a:pt x="80863" y="9792"/>
                  <a:pt x="87176" y="18625"/>
                </a:cubicBezTo>
                <a:lnTo>
                  <a:pt x="87176" y="18625"/>
                </a:lnTo>
                <a:cubicBezTo>
                  <a:pt x="93529" y="27375"/>
                  <a:pt x="96824" y="37729"/>
                  <a:pt x="97059" y="49688"/>
                </a:cubicBezTo>
                <a:lnTo>
                  <a:pt x="97059" y="49688"/>
                </a:lnTo>
                <a:cubicBezTo>
                  <a:pt x="96941" y="59354"/>
                  <a:pt x="94725" y="68000"/>
                  <a:pt x="90412" y="75625"/>
                </a:cubicBezTo>
                <a:lnTo>
                  <a:pt x="90412" y="75625"/>
                </a:lnTo>
                <a:cubicBezTo>
                  <a:pt x="86137" y="83417"/>
                  <a:pt x="80333" y="89604"/>
                  <a:pt x="73000" y="94188"/>
                </a:cubicBezTo>
                <a:lnTo>
                  <a:pt x="73000" y="94188"/>
                </a:lnTo>
                <a:cubicBezTo>
                  <a:pt x="65784" y="98729"/>
                  <a:pt x="57627" y="101083"/>
                  <a:pt x="48529" y="101250"/>
                </a:cubicBezTo>
                <a:lnTo>
                  <a:pt x="48529" y="101250"/>
                </a:lnTo>
                <a:cubicBezTo>
                  <a:pt x="39431" y="101083"/>
                  <a:pt x="31275" y="98729"/>
                  <a:pt x="24059" y="94188"/>
                </a:cubicBezTo>
                <a:lnTo>
                  <a:pt x="24059" y="94188"/>
                </a:lnTo>
                <a:cubicBezTo>
                  <a:pt x="16725" y="89604"/>
                  <a:pt x="10922" y="83417"/>
                  <a:pt x="6647" y="75625"/>
                </a:cubicBezTo>
                <a:lnTo>
                  <a:pt x="6647" y="75625"/>
                </a:lnTo>
                <a:cubicBezTo>
                  <a:pt x="2333" y="68000"/>
                  <a:pt x="118" y="59354"/>
                  <a:pt x="0" y="49688"/>
                </a:cubicBezTo>
                <a:lnTo>
                  <a:pt x="0" y="49688"/>
                </a:lnTo>
                <a:cubicBezTo>
                  <a:pt x="235" y="37729"/>
                  <a:pt x="3529" y="27375"/>
                  <a:pt x="9882" y="18625"/>
                </a:cubicBezTo>
                <a:lnTo>
                  <a:pt x="9882" y="18625"/>
                </a:lnTo>
                <a:cubicBezTo>
                  <a:pt x="16196" y="9792"/>
                  <a:pt x="24471" y="3688"/>
                  <a:pt x="34706" y="313"/>
                </a:cubicBezTo>
                <a:lnTo>
                  <a:pt x="34706" y="313"/>
                </a:lnTo>
                <a:cubicBezTo>
                  <a:pt x="36353" y="-229"/>
                  <a:pt x="37863" y="-83"/>
                  <a:pt x="39235" y="750"/>
                </a:cubicBezTo>
                <a:lnTo>
                  <a:pt x="39235" y="750"/>
                </a:lnTo>
                <a:cubicBezTo>
                  <a:pt x="40765" y="1542"/>
                  <a:pt x="41784" y="2813"/>
                  <a:pt x="42294" y="4563"/>
                </a:cubicBezTo>
                <a:lnTo>
                  <a:pt x="42294" y="4563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50875-49"/>
          <p:cNvSpPr/>
          <p:nvPr/>
        </p:nvSpPr>
        <p:spPr>
          <a:xfrm>
            <a:off x="6850410" y="2108522"/>
            <a:ext cx="114300" cy="114300"/>
          </a:xfrm>
          <a:prstGeom prst="roundRect">
            <a:avLst>
              <a:gd name="adj" fmla="val 25000"/>
            </a:avLst>
          </a:pr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250875-50"/>
          <p:cNvSpPr/>
          <p:nvPr/>
        </p:nvSpPr>
        <p:spPr>
          <a:xfrm>
            <a:off x="6850410" y="2322835"/>
            <a:ext cx="114300" cy="114300"/>
          </a:xfrm>
          <a:prstGeom prst="roundRect">
            <a:avLst>
              <a:gd name="adj" fmla="val 25000"/>
            </a:avLst>
          </a:prstGeom>
          <a:solidFill>
            <a:srgbClr val="D4A57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250875-51"/>
          <p:cNvSpPr/>
          <p:nvPr/>
        </p:nvSpPr>
        <p:spPr>
          <a:xfrm>
            <a:off x="6850410" y="2537147"/>
            <a:ext cx="114300" cy="114300"/>
          </a:xfrm>
          <a:prstGeom prst="roundRect">
            <a:avLst>
              <a:gd name="adj" fmla="val 25000"/>
            </a:avLst>
          </a:pr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50869-41"/>
          <p:cNvSpPr/>
          <p:nvPr/>
        </p:nvSpPr>
        <p:spPr>
          <a:xfrm>
            <a:off x="5815013" y="2787179"/>
            <a:ext cx="668610" cy="239985"/>
          </a:xfrm>
          <a:prstGeom prst="roundRect">
            <a:avLst>
              <a:gd name="adj" fmla="val 23814"/>
            </a:avLst>
          </a:prstGeom>
          <a:solidFill>
            <a:srgbClr val="F5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250986-64"/>
          <p:cNvSpPr/>
          <p:nvPr/>
        </p:nvSpPr>
        <p:spPr>
          <a:xfrm>
            <a:off x="5890468" y="2881238"/>
            <a:ext cx="104477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36" y="0"/>
                </a:moveTo>
                <a:lnTo>
                  <a:pt x="7636" y="0"/>
                </a:lnTo>
                <a:cubicBezTo>
                  <a:pt x="5394" y="0"/>
                  <a:pt x="3576" y="1143"/>
                  <a:pt x="2182" y="3429"/>
                </a:cubicBezTo>
                <a:lnTo>
                  <a:pt x="2182" y="3429"/>
                </a:lnTo>
                <a:lnTo>
                  <a:pt x="2182" y="3429"/>
                </a:lnTo>
                <a:cubicBezTo>
                  <a:pt x="727" y="5619"/>
                  <a:pt x="0" y="8476"/>
                  <a:pt x="0" y="12000"/>
                </a:cubicBezTo>
                <a:lnTo>
                  <a:pt x="0" y="12000"/>
                </a:lnTo>
                <a:cubicBezTo>
                  <a:pt x="0" y="15524"/>
                  <a:pt x="727" y="18429"/>
                  <a:pt x="2182" y="20714"/>
                </a:cubicBezTo>
                <a:lnTo>
                  <a:pt x="2182" y="20714"/>
                </a:lnTo>
                <a:cubicBezTo>
                  <a:pt x="3576" y="23000"/>
                  <a:pt x="5394" y="24143"/>
                  <a:pt x="7636" y="24143"/>
                </a:cubicBezTo>
                <a:lnTo>
                  <a:pt x="7636" y="24143"/>
                </a:lnTo>
                <a:lnTo>
                  <a:pt x="92091" y="24143"/>
                </a:lnTo>
                <a:cubicBezTo>
                  <a:pt x="94273" y="24143"/>
                  <a:pt x="96091" y="23000"/>
                  <a:pt x="97545" y="20714"/>
                </a:cubicBezTo>
                <a:lnTo>
                  <a:pt x="97545" y="20714"/>
                </a:lnTo>
                <a:cubicBezTo>
                  <a:pt x="99000" y="18429"/>
                  <a:pt x="99727" y="15524"/>
                  <a:pt x="99727" y="12000"/>
                </a:cubicBezTo>
                <a:lnTo>
                  <a:pt x="99727" y="12000"/>
                </a:lnTo>
                <a:cubicBezTo>
                  <a:pt x="99727" y="8476"/>
                  <a:pt x="99000" y="5619"/>
                  <a:pt x="97545" y="3429"/>
                </a:cubicBezTo>
                <a:lnTo>
                  <a:pt x="97545" y="3429"/>
                </a:lnTo>
                <a:cubicBezTo>
                  <a:pt x="96091" y="1143"/>
                  <a:pt x="94273" y="0"/>
                  <a:pt x="92091" y="0"/>
                </a:cubicBezTo>
                <a:lnTo>
                  <a:pt x="92091" y="0"/>
                </a:lnTo>
                <a:lnTo>
                  <a:pt x="7636" y="0"/>
                </a:lnTo>
                <a:moveTo>
                  <a:pt x="7636" y="72286"/>
                </a:moveTo>
                <a:lnTo>
                  <a:pt x="7636" y="72286"/>
                </a:lnTo>
                <a:cubicBezTo>
                  <a:pt x="5394" y="72286"/>
                  <a:pt x="3576" y="73429"/>
                  <a:pt x="2182" y="75714"/>
                </a:cubicBezTo>
                <a:lnTo>
                  <a:pt x="2182" y="75714"/>
                </a:lnTo>
                <a:lnTo>
                  <a:pt x="2182" y="75714"/>
                </a:lnTo>
                <a:cubicBezTo>
                  <a:pt x="727" y="78000"/>
                  <a:pt x="0" y="80905"/>
                  <a:pt x="0" y="84429"/>
                </a:cubicBezTo>
                <a:lnTo>
                  <a:pt x="0" y="84429"/>
                </a:lnTo>
                <a:cubicBezTo>
                  <a:pt x="0" y="87952"/>
                  <a:pt x="727" y="90810"/>
                  <a:pt x="2182" y="93000"/>
                </a:cubicBezTo>
                <a:lnTo>
                  <a:pt x="2182" y="93000"/>
                </a:lnTo>
                <a:cubicBezTo>
                  <a:pt x="3576" y="95286"/>
                  <a:pt x="5394" y="96429"/>
                  <a:pt x="7636" y="96429"/>
                </a:cubicBezTo>
                <a:lnTo>
                  <a:pt x="7636" y="96429"/>
                </a:lnTo>
                <a:lnTo>
                  <a:pt x="92091" y="96429"/>
                </a:lnTo>
                <a:cubicBezTo>
                  <a:pt x="94273" y="96429"/>
                  <a:pt x="96091" y="95286"/>
                  <a:pt x="97545" y="93000"/>
                </a:cubicBezTo>
                <a:lnTo>
                  <a:pt x="97545" y="93000"/>
                </a:lnTo>
                <a:cubicBezTo>
                  <a:pt x="99000" y="90810"/>
                  <a:pt x="99727" y="87952"/>
                  <a:pt x="99727" y="84429"/>
                </a:cubicBezTo>
                <a:lnTo>
                  <a:pt x="99727" y="84429"/>
                </a:lnTo>
                <a:cubicBezTo>
                  <a:pt x="99727" y="80905"/>
                  <a:pt x="99000" y="78000"/>
                  <a:pt x="97545" y="75714"/>
                </a:cubicBezTo>
                <a:lnTo>
                  <a:pt x="97545" y="75714"/>
                </a:lnTo>
                <a:cubicBezTo>
                  <a:pt x="96091" y="73429"/>
                  <a:pt x="94273" y="72286"/>
                  <a:pt x="92091" y="72286"/>
                </a:cubicBezTo>
                <a:lnTo>
                  <a:pt x="92091" y="72286"/>
                </a:lnTo>
                <a:lnTo>
                  <a:pt x="7636" y="72286"/>
                </a:lnTo>
              </a:path>
            </a:pathLst>
          </a:custGeom>
          <a:solidFill>
            <a:srgbClr val="A0908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250869-43"/>
          <p:cNvSpPr/>
          <p:nvPr/>
        </p:nvSpPr>
        <p:spPr>
          <a:xfrm>
            <a:off x="6222206" y="3098602"/>
            <a:ext cx="668610" cy="239985"/>
          </a:xfrm>
          <a:prstGeom prst="roundRect">
            <a:avLst>
              <a:gd name="adj" fmla="val 23814"/>
            </a:avLst>
          </a:prstGeom>
          <a:solidFill>
            <a:srgbClr val="F5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250986-65"/>
          <p:cNvSpPr/>
          <p:nvPr/>
        </p:nvSpPr>
        <p:spPr>
          <a:xfrm>
            <a:off x="6297662" y="3192661"/>
            <a:ext cx="104477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36" y="0"/>
                </a:moveTo>
                <a:lnTo>
                  <a:pt x="7636" y="0"/>
                </a:lnTo>
                <a:cubicBezTo>
                  <a:pt x="5394" y="0"/>
                  <a:pt x="3576" y="1143"/>
                  <a:pt x="2182" y="3429"/>
                </a:cubicBezTo>
                <a:lnTo>
                  <a:pt x="2182" y="3429"/>
                </a:lnTo>
                <a:lnTo>
                  <a:pt x="2182" y="3429"/>
                </a:lnTo>
                <a:cubicBezTo>
                  <a:pt x="727" y="5619"/>
                  <a:pt x="0" y="8476"/>
                  <a:pt x="0" y="12000"/>
                </a:cubicBezTo>
                <a:lnTo>
                  <a:pt x="0" y="12000"/>
                </a:lnTo>
                <a:cubicBezTo>
                  <a:pt x="0" y="15524"/>
                  <a:pt x="727" y="18429"/>
                  <a:pt x="2182" y="20714"/>
                </a:cubicBezTo>
                <a:lnTo>
                  <a:pt x="2182" y="20714"/>
                </a:lnTo>
                <a:cubicBezTo>
                  <a:pt x="3576" y="23000"/>
                  <a:pt x="5394" y="24143"/>
                  <a:pt x="7636" y="24143"/>
                </a:cubicBezTo>
                <a:lnTo>
                  <a:pt x="7636" y="24143"/>
                </a:lnTo>
                <a:lnTo>
                  <a:pt x="92091" y="24143"/>
                </a:lnTo>
                <a:cubicBezTo>
                  <a:pt x="94273" y="24143"/>
                  <a:pt x="96091" y="23000"/>
                  <a:pt x="97545" y="20714"/>
                </a:cubicBezTo>
                <a:lnTo>
                  <a:pt x="97545" y="20714"/>
                </a:lnTo>
                <a:cubicBezTo>
                  <a:pt x="99000" y="18429"/>
                  <a:pt x="99727" y="15524"/>
                  <a:pt x="99727" y="12000"/>
                </a:cubicBezTo>
                <a:lnTo>
                  <a:pt x="99727" y="12000"/>
                </a:lnTo>
                <a:cubicBezTo>
                  <a:pt x="99727" y="8476"/>
                  <a:pt x="99000" y="5619"/>
                  <a:pt x="97545" y="3429"/>
                </a:cubicBezTo>
                <a:lnTo>
                  <a:pt x="97545" y="3429"/>
                </a:lnTo>
                <a:cubicBezTo>
                  <a:pt x="96091" y="1143"/>
                  <a:pt x="94273" y="0"/>
                  <a:pt x="92091" y="0"/>
                </a:cubicBezTo>
                <a:lnTo>
                  <a:pt x="92091" y="0"/>
                </a:lnTo>
                <a:lnTo>
                  <a:pt x="7636" y="0"/>
                </a:lnTo>
                <a:moveTo>
                  <a:pt x="7636" y="72286"/>
                </a:moveTo>
                <a:lnTo>
                  <a:pt x="7636" y="72286"/>
                </a:lnTo>
                <a:cubicBezTo>
                  <a:pt x="5394" y="72286"/>
                  <a:pt x="3576" y="73429"/>
                  <a:pt x="2182" y="75714"/>
                </a:cubicBezTo>
                <a:lnTo>
                  <a:pt x="2182" y="75714"/>
                </a:lnTo>
                <a:lnTo>
                  <a:pt x="2182" y="75714"/>
                </a:lnTo>
                <a:cubicBezTo>
                  <a:pt x="727" y="78000"/>
                  <a:pt x="0" y="80905"/>
                  <a:pt x="0" y="84429"/>
                </a:cubicBezTo>
                <a:lnTo>
                  <a:pt x="0" y="84429"/>
                </a:lnTo>
                <a:cubicBezTo>
                  <a:pt x="0" y="87952"/>
                  <a:pt x="727" y="90810"/>
                  <a:pt x="2182" y="93000"/>
                </a:cubicBezTo>
                <a:lnTo>
                  <a:pt x="2182" y="93000"/>
                </a:lnTo>
                <a:cubicBezTo>
                  <a:pt x="3576" y="95286"/>
                  <a:pt x="5394" y="96429"/>
                  <a:pt x="7636" y="96429"/>
                </a:cubicBezTo>
                <a:lnTo>
                  <a:pt x="7636" y="96429"/>
                </a:lnTo>
                <a:lnTo>
                  <a:pt x="92091" y="96429"/>
                </a:lnTo>
                <a:cubicBezTo>
                  <a:pt x="94273" y="96429"/>
                  <a:pt x="96091" y="95286"/>
                  <a:pt x="97545" y="93000"/>
                </a:cubicBezTo>
                <a:lnTo>
                  <a:pt x="97545" y="93000"/>
                </a:lnTo>
                <a:cubicBezTo>
                  <a:pt x="99000" y="90810"/>
                  <a:pt x="99727" y="87952"/>
                  <a:pt x="99727" y="84429"/>
                </a:cubicBezTo>
                <a:lnTo>
                  <a:pt x="99727" y="84429"/>
                </a:lnTo>
                <a:cubicBezTo>
                  <a:pt x="99727" y="80905"/>
                  <a:pt x="99000" y="78000"/>
                  <a:pt x="97545" y="75714"/>
                </a:cubicBezTo>
                <a:lnTo>
                  <a:pt x="97545" y="75714"/>
                </a:lnTo>
                <a:cubicBezTo>
                  <a:pt x="96091" y="73429"/>
                  <a:pt x="94273" y="72286"/>
                  <a:pt x="92091" y="72286"/>
                </a:cubicBezTo>
                <a:lnTo>
                  <a:pt x="92091" y="72286"/>
                </a:lnTo>
                <a:lnTo>
                  <a:pt x="7636" y="72286"/>
                </a:lnTo>
              </a:path>
            </a:pathLst>
          </a:custGeom>
          <a:solidFill>
            <a:srgbClr val="A0908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5639250858-26"/>
          <p:cNvCxnSpPr/>
          <p:nvPr/>
        </p:nvCxnSpPr>
        <p:spPr>
          <a:xfrm>
            <a:off x="4875609" y="3367162"/>
            <a:ext cx="914" cy="264319"/>
          </a:xfrm>
          <a:prstGeom prst="line">
            <a:avLst/>
          </a:prstGeom>
          <a:ln w="21431" cap="flat">
            <a:solidFill>
              <a:srgbClr val="DCCFC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5639250985-61"/>
          <p:cNvSpPr/>
          <p:nvPr/>
        </p:nvSpPr>
        <p:spPr>
          <a:xfrm>
            <a:off x="5020270" y="3461817"/>
            <a:ext cx="42863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800" y="44125"/>
                </a:moveTo>
                <a:lnTo>
                  <a:pt x="86800" y="44125"/>
                </a:lnTo>
                <a:cubicBezTo>
                  <a:pt x="88933" y="45625"/>
                  <a:pt x="90000" y="47333"/>
                  <a:pt x="90000" y="49250"/>
                </a:cubicBezTo>
                <a:lnTo>
                  <a:pt x="90000" y="49250"/>
                </a:lnTo>
                <a:lnTo>
                  <a:pt x="90000" y="49250"/>
                </a:lnTo>
                <a:cubicBezTo>
                  <a:pt x="90000" y="51167"/>
                  <a:pt x="88933" y="52833"/>
                  <a:pt x="86800" y="54250"/>
                </a:cubicBezTo>
                <a:lnTo>
                  <a:pt x="86800" y="54250"/>
                </a:lnTo>
                <a:lnTo>
                  <a:pt x="19400" y="96500"/>
                </a:lnTo>
                <a:cubicBezTo>
                  <a:pt x="17000" y="97833"/>
                  <a:pt x="14267" y="98500"/>
                  <a:pt x="11200" y="98500"/>
                </a:cubicBezTo>
                <a:lnTo>
                  <a:pt x="11200" y="98500"/>
                </a:lnTo>
                <a:cubicBezTo>
                  <a:pt x="8133" y="98500"/>
                  <a:pt x="5467" y="97833"/>
                  <a:pt x="3200" y="96500"/>
                </a:cubicBezTo>
                <a:lnTo>
                  <a:pt x="3200" y="96500"/>
                </a:lnTo>
                <a:cubicBezTo>
                  <a:pt x="1067" y="95000"/>
                  <a:pt x="0" y="93292"/>
                  <a:pt x="0" y="91375"/>
                </a:cubicBezTo>
                <a:lnTo>
                  <a:pt x="0" y="91375"/>
                </a:lnTo>
                <a:cubicBezTo>
                  <a:pt x="0" y="89458"/>
                  <a:pt x="1067" y="87792"/>
                  <a:pt x="3200" y="86375"/>
                </a:cubicBezTo>
                <a:lnTo>
                  <a:pt x="3200" y="86375"/>
                </a:lnTo>
                <a:lnTo>
                  <a:pt x="63000" y="49250"/>
                </a:lnTo>
                <a:lnTo>
                  <a:pt x="3200" y="12125"/>
                </a:lnTo>
                <a:cubicBezTo>
                  <a:pt x="1067" y="10625"/>
                  <a:pt x="0" y="8917"/>
                  <a:pt x="0" y="7000"/>
                </a:cubicBezTo>
                <a:lnTo>
                  <a:pt x="0" y="7000"/>
                </a:lnTo>
                <a:cubicBezTo>
                  <a:pt x="0" y="5083"/>
                  <a:pt x="1067" y="3417"/>
                  <a:pt x="3200" y="2000"/>
                </a:cubicBezTo>
                <a:lnTo>
                  <a:pt x="3200" y="2000"/>
                </a:lnTo>
                <a:cubicBezTo>
                  <a:pt x="5467" y="667"/>
                  <a:pt x="8133" y="0"/>
                  <a:pt x="11200" y="0"/>
                </a:cubicBezTo>
                <a:lnTo>
                  <a:pt x="11200" y="0"/>
                </a:lnTo>
                <a:cubicBezTo>
                  <a:pt x="14267" y="0"/>
                  <a:pt x="17000" y="667"/>
                  <a:pt x="19400" y="2000"/>
                </a:cubicBezTo>
                <a:lnTo>
                  <a:pt x="19400" y="2000"/>
                </a:lnTo>
                <a:lnTo>
                  <a:pt x="86800" y="44125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5639250850-14"/>
          <p:cNvCxnSpPr/>
          <p:nvPr/>
        </p:nvCxnSpPr>
        <p:spPr>
          <a:xfrm>
            <a:off x="4864894" y="3806503"/>
            <a:ext cx="3686175" cy="914"/>
          </a:xfrm>
          <a:prstGeom prst="line">
            <a:avLst/>
          </a:prstGeom>
          <a:ln w="9525" cap="flat">
            <a:solidFill>
              <a:srgbClr val="E6DDD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5639250984-59"/>
          <p:cNvSpPr/>
          <p:nvPr/>
        </p:nvSpPr>
        <p:spPr>
          <a:xfrm>
            <a:off x="4868689" y="3997598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639250850-17"/>
          <p:cNvSpPr txBox="1"/>
          <p:nvPr/>
        </p:nvSpPr>
        <p:spPr>
          <a:xfrm>
            <a:off x="882253" y="1446237"/>
            <a:ext cx="1216223" cy="1952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例1 · 掷骰子</a:t>
            </a:r>
            <a:endParaRPr/>
          </a:p>
        </p:txBody>
      </p:sp>
      <p:sp>
        <p:nvSpPr>
          <p:cNvPr id="41" name="el-1785639250855-21"/>
          <p:cNvSpPr txBox="1"/>
          <p:nvPr/>
        </p:nvSpPr>
        <p:spPr>
          <a:xfrm>
            <a:off x="2127052" y="1396231"/>
            <a:ext cx="286792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56">
                <a:solidFill>
                  <a:srgbClr val="B8AA98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☳</a:t>
            </a:r>
            <a:endParaRPr/>
          </a:p>
        </p:txBody>
      </p:sp>
      <p:sp>
        <p:nvSpPr>
          <p:cNvPr id="42" name="el-1785639250855-22"/>
          <p:cNvSpPr txBox="1"/>
          <p:nvPr/>
        </p:nvSpPr>
        <p:spPr>
          <a:xfrm>
            <a:off x="592931" y="1960587"/>
            <a:ext cx="37576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掷一枚质地均匀的骰子</a:t>
            </a:r>
            <a:endParaRPr/>
          </a:p>
        </p:txBody>
      </p:sp>
      <p:sp>
        <p:nvSpPr>
          <p:cNvPr id="43" name="el-1785639250870-44"/>
          <p:cNvSpPr txBox="1"/>
          <p:nvPr/>
        </p:nvSpPr>
        <p:spPr>
          <a:xfrm>
            <a:off x="1898898" y="2646387"/>
            <a:ext cx="83700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⚀ ⚁ ⚂ ⚃ ⚄ ⚅</a:t>
            </a:r>
            <a:endParaRPr/>
          </a:p>
        </p:txBody>
      </p:sp>
      <p:sp>
        <p:nvSpPr>
          <p:cNvPr id="44" name="el-1785639250861-29"/>
          <p:cNvSpPr txBox="1"/>
          <p:nvPr/>
        </p:nvSpPr>
        <p:spPr>
          <a:xfrm>
            <a:off x="2814489" y="2349922"/>
            <a:ext cx="287238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6</a:t>
            </a:r>
            <a:endParaRPr/>
          </a:p>
        </p:txBody>
      </p:sp>
      <p:sp>
        <p:nvSpPr>
          <p:cNvPr id="45" name="el-1785639250865-32"/>
          <p:cNvSpPr txBox="1"/>
          <p:nvPr/>
        </p:nvSpPr>
        <p:spPr>
          <a:xfrm>
            <a:off x="592931" y="2944044"/>
            <a:ext cx="690414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3F3F"/>
                </a:solidFill>
                <a:latin typeface="Microsoft YaHei"/>
                <a:ea typeface="Microsoft YaHei"/>
                <a:cs typeface="Microsoft YaHei"/>
              </a:rPr>
              <a:t>点数为2：</a:t>
            </a:r>
            <a:endParaRPr/>
          </a:p>
        </p:txBody>
      </p:sp>
      <p:sp>
        <p:nvSpPr>
          <p:cNvPr id="46" name="el-1785639250866-36"/>
          <p:cNvSpPr txBox="1"/>
          <p:nvPr/>
        </p:nvSpPr>
        <p:spPr>
          <a:xfrm>
            <a:off x="1286917" y="2910706"/>
            <a:ext cx="682898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5377">
              <a:lnSpc>
                <a:spcPct val="100000"/>
              </a:lnSpc>
            </a:pPr>
            <a:r>
              <a:rPr b="1" sz="135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1/6</a:t>
            </a:r>
            <a:endParaRPr/>
          </a:p>
        </p:txBody>
      </p:sp>
      <p:sp>
        <p:nvSpPr>
          <p:cNvPr id="47" name="el-1785639250865-33"/>
          <p:cNvSpPr txBox="1"/>
          <p:nvPr/>
        </p:nvSpPr>
        <p:spPr>
          <a:xfrm>
            <a:off x="2026965" y="2944044"/>
            <a:ext cx="882253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3F3F"/>
                </a:solidFill>
                <a:latin typeface="Microsoft YaHei"/>
                <a:ea typeface="Microsoft YaHei"/>
                <a:cs typeface="Microsoft YaHei"/>
              </a:rPr>
              <a:t>点数为奇数：</a:t>
            </a:r>
            <a:endParaRPr/>
          </a:p>
        </p:txBody>
      </p:sp>
      <p:sp>
        <p:nvSpPr>
          <p:cNvPr id="48" name="el-1785639250867-38"/>
          <p:cNvSpPr txBox="1"/>
          <p:nvPr/>
        </p:nvSpPr>
        <p:spPr>
          <a:xfrm>
            <a:off x="2912790" y="2910706"/>
            <a:ext cx="1210940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5377">
              <a:lnSpc>
                <a:spcPct val="100000"/>
              </a:lnSpc>
            </a:pPr>
            <a:r>
              <a:rPr b="1" sz="135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3/6 = 1/2</a:t>
            </a:r>
            <a:endParaRPr/>
          </a:p>
        </p:txBody>
      </p:sp>
      <p:sp>
        <p:nvSpPr>
          <p:cNvPr id="49" name="el-1785639250858-27"/>
          <p:cNvSpPr txBox="1"/>
          <p:nvPr/>
        </p:nvSpPr>
        <p:spPr>
          <a:xfrm>
            <a:off x="925116" y="3219152"/>
            <a:ext cx="1312962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点数大于2且小于5：</a:t>
            </a:r>
            <a:endParaRPr/>
          </a:p>
        </p:txBody>
      </p:sp>
      <p:sp>
        <p:nvSpPr>
          <p:cNvPr id="50" name="el-1785639250861-30"/>
          <p:cNvSpPr txBox="1"/>
          <p:nvPr/>
        </p:nvSpPr>
        <p:spPr>
          <a:xfrm>
            <a:off x="2298799" y="3193554"/>
            <a:ext cx="791170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2/6 = 1/3</a:t>
            </a:r>
            <a:endParaRPr/>
          </a:p>
        </p:txBody>
      </p:sp>
      <p:sp>
        <p:nvSpPr>
          <p:cNvPr id="51" name="el-1785639250851-18"/>
          <p:cNvSpPr txBox="1"/>
          <p:nvPr/>
        </p:nvSpPr>
        <p:spPr>
          <a:xfrm>
            <a:off x="726877" y="3788866"/>
            <a:ext cx="134644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所有结果等可能，共6种</a:t>
            </a:r>
            <a:endParaRPr/>
          </a:p>
        </p:txBody>
      </p:sp>
      <p:sp>
        <p:nvSpPr>
          <p:cNvPr id="52" name="el-1785639250851-19"/>
          <p:cNvSpPr txBox="1"/>
          <p:nvPr/>
        </p:nvSpPr>
        <p:spPr>
          <a:xfrm>
            <a:off x="5114925" y="1258416"/>
            <a:ext cx="1037630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例2 · 转盘</a:t>
            </a:r>
            <a:endParaRPr/>
          </a:p>
        </p:txBody>
      </p:sp>
      <p:sp>
        <p:nvSpPr>
          <p:cNvPr id="53" name="el-1785639250855-23"/>
          <p:cNvSpPr txBox="1"/>
          <p:nvPr/>
        </p:nvSpPr>
        <p:spPr>
          <a:xfrm>
            <a:off x="6181130" y="1208410"/>
            <a:ext cx="286792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56">
                <a:solidFill>
                  <a:srgbClr val="B8AA98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☷</a:t>
            </a:r>
            <a:endParaRPr/>
          </a:p>
        </p:txBody>
      </p:sp>
      <p:sp>
        <p:nvSpPr>
          <p:cNvPr id="54" name="el-1785639250856-24"/>
          <p:cNvSpPr txBox="1"/>
          <p:nvPr/>
        </p:nvSpPr>
        <p:spPr>
          <a:xfrm>
            <a:off x="4864894" y="1772766"/>
            <a:ext cx="37576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转盘分成7个扇形（红3、绿2、黄2）</a:t>
            </a:r>
            <a:endParaRPr/>
          </a:p>
        </p:txBody>
      </p:sp>
      <p:sp>
        <p:nvSpPr>
          <p:cNvPr id="55" name="el-1785639250874-46"/>
          <p:cNvSpPr txBox="1"/>
          <p:nvPr/>
        </p:nvSpPr>
        <p:spPr>
          <a:xfrm>
            <a:off x="7021860" y="2089473"/>
            <a:ext cx="386655" cy="1476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红 3份</a:t>
            </a:r>
            <a:endParaRPr/>
          </a:p>
        </p:txBody>
      </p:sp>
      <p:sp>
        <p:nvSpPr>
          <p:cNvPr id="56" name="el-1785639250874-47"/>
          <p:cNvSpPr txBox="1"/>
          <p:nvPr/>
        </p:nvSpPr>
        <p:spPr>
          <a:xfrm>
            <a:off x="7021860" y="2303785"/>
            <a:ext cx="386655" cy="1476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绿 2份</a:t>
            </a:r>
            <a:endParaRPr/>
          </a:p>
        </p:txBody>
      </p:sp>
      <p:sp>
        <p:nvSpPr>
          <p:cNvPr id="57" name="el-1785639250874-48"/>
          <p:cNvSpPr txBox="1"/>
          <p:nvPr/>
        </p:nvSpPr>
        <p:spPr>
          <a:xfrm>
            <a:off x="7021860" y="2518098"/>
            <a:ext cx="386655" cy="1476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黄 2份</a:t>
            </a:r>
            <a:endParaRPr/>
          </a:p>
        </p:txBody>
      </p:sp>
      <p:sp>
        <p:nvSpPr>
          <p:cNvPr id="58" name="el-1785639250865-34"/>
          <p:cNvSpPr txBox="1"/>
          <p:nvPr/>
        </p:nvSpPr>
        <p:spPr>
          <a:xfrm>
            <a:off x="4864894" y="2820516"/>
            <a:ext cx="1017984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3F3F"/>
                </a:solidFill>
                <a:latin typeface="Microsoft YaHei"/>
                <a:ea typeface="Microsoft YaHei"/>
                <a:cs typeface="Microsoft YaHei"/>
              </a:rPr>
              <a:t>指针指向红色：</a:t>
            </a:r>
            <a:endParaRPr/>
          </a:p>
        </p:txBody>
      </p:sp>
      <p:sp>
        <p:nvSpPr>
          <p:cNvPr id="59" name="el-1785639250869-40"/>
          <p:cNvSpPr txBox="1"/>
          <p:nvPr/>
        </p:nvSpPr>
        <p:spPr>
          <a:xfrm>
            <a:off x="5886450" y="2787179"/>
            <a:ext cx="682898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5377">
              <a:lnSpc>
                <a:spcPct val="100000"/>
              </a:lnSpc>
            </a:pPr>
            <a:r>
              <a:rPr b="1" sz="135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3/7</a:t>
            </a:r>
            <a:endParaRPr/>
          </a:p>
        </p:txBody>
      </p:sp>
      <p:sp>
        <p:nvSpPr>
          <p:cNvPr id="60" name="el-1785639250865-35"/>
          <p:cNvSpPr txBox="1"/>
          <p:nvPr/>
        </p:nvSpPr>
        <p:spPr>
          <a:xfrm>
            <a:off x="4864894" y="3131939"/>
            <a:ext cx="1425178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3F3F"/>
                </a:solidFill>
                <a:latin typeface="Microsoft YaHei"/>
                <a:ea typeface="Microsoft YaHei"/>
                <a:cs typeface="Microsoft YaHei"/>
              </a:rPr>
              <a:t>指针指向红色或黄色：</a:t>
            </a:r>
            <a:endParaRPr/>
          </a:p>
        </p:txBody>
      </p:sp>
      <p:sp>
        <p:nvSpPr>
          <p:cNvPr id="61" name="el-1785639250869-42"/>
          <p:cNvSpPr txBox="1"/>
          <p:nvPr/>
        </p:nvSpPr>
        <p:spPr>
          <a:xfrm>
            <a:off x="6293644" y="3098602"/>
            <a:ext cx="682898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5377">
              <a:lnSpc>
                <a:spcPct val="100000"/>
              </a:lnSpc>
            </a:pPr>
            <a:r>
              <a:rPr b="1" sz="135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5/7</a:t>
            </a:r>
            <a:endParaRPr/>
          </a:p>
        </p:txBody>
      </p:sp>
      <p:sp>
        <p:nvSpPr>
          <p:cNvPr id="62" name="el-1785639250859-28"/>
          <p:cNvSpPr txBox="1"/>
          <p:nvPr/>
        </p:nvSpPr>
        <p:spPr>
          <a:xfrm>
            <a:off x="5197078" y="3407048"/>
            <a:ext cx="1153716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指针不指向红色：</a:t>
            </a:r>
            <a:endParaRPr/>
          </a:p>
        </p:txBody>
      </p:sp>
      <p:sp>
        <p:nvSpPr>
          <p:cNvPr id="63" name="el-1785639250861-31"/>
          <p:cNvSpPr txBox="1"/>
          <p:nvPr/>
        </p:nvSpPr>
        <p:spPr>
          <a:xfrm>
            <a:off x="6411516" y="3381449"/>
            <a:ext cx="330101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4/7</a:t>
            </a:r>
            <a:endParaRPr/>
          </a:p>
        </p:txBody>
      </p:sp>
      <p:sp>
        <p:nvSpPr>
          <p:cNvPr id="64" name="el-1785639250851-20"/>
          <p:cNvSpPr txBox="1"/>
          <p:nvPr/>
        </p:nvSpPr>
        <p:spPr>
          <a:xfrm>
            <a:off x="4998839" y="3976762"/>
            <a:ext cx="2288902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7个等可能结果，概率 = 目标份数/总份数</a:t>
            </a:r>
            <a:endParaRPr/>
          </a:p>
        </p:txBody>
      </p:sp>
      <p:pic>
        <p:nvPicPr>
          <p:cNvPr id="65" name="el-1785639250960-55"/>
          <p:cNvPicPr/>
          <p:nvPr/>
        </p:nvPicPr>
        <p:blipFill>
          <a:blip r:embed="rId2"/>
          <a:stretch>
            <a:fillRect/>
          </a:stretch>
        </p:blipFill>
        <p:spPr>
          <a:xfrm>
            <a:off x="6064597" y="2058516"/>
            <a:ext cx="642938" cy="642938"/>
          </a:xfrm>
          <a:prstGeom prst="roundRect">
            <a:avLst>
              <a:gd name="adj" fmla="val 50000"/>
            </a:avLst>
          </a:prstGeom>
          <a:ln w="14288" algn="in">
            <a:solidFill>
              <a:srgbClr val="B8AA98"/>
            </a:solidFill>
            <a:prstDash val="solid"/>
          </a:ln>
        </p:spPr>
      </p:pic>
      <p:sp>
        <p:nvSpPr>
          <p:cNvPr id="66" name="el-1785639250961-56"/>
          <p:cNvSpPr/>
          <p:nvPr/>
        </p:nvSpPr>
        <p:spPr>
          <a:xfrm>
            <a:off x="6328916" y="2322835"/>
            <a:ext cx="114300" cy="114300"/>
          </a:xfrm>
          <a:prstGeom prst="ellipse">
            <a:avLst/>
          </a:prstGeom>
          <a:solidFill>
            <a:srgbClr val="F5F1EA"/>
          </a:solidFill>
          <a:ln w="14288" algn="in">
            <a:solidFill>
              <a:srgbClr val="A09080"/>
            </a:solidFill>
            <a:prstDash val="solid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52041-2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51323-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C2C2C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51340-15"/>
          <p:cNvSpPr/>
          <p:nvPr/>
        </p:nvSpPr>
        <p:spPr>
          <a:xfrm rot="-599999">
            <a:off x="695240" y="1114777"/>
            <a:ext cx="257175" cy="2250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19" y="0"/>
                </a:moveTo>
                <a:lnTo>
                  <a:pt x="12519" y="0"/>
                </a:lnTo>
                <a:cubicBezTo>
                  <a:pt x="8988" y="139"/>
                  <a:pt x="6049" y="1528"/>
                  <a:pt x="3704" y="4167"/>
                </a:cubicBezTo>
                <a:lnTo>
                  <a:pt x="3704" y="4167"/>
                </a:lnTo>
                <a:lnTo>
                  <a:pt x="3704" y="4167"/>
                </a:lnTo>
                <a:cubicBezTo>
                  <a:pt x="1358" y="6806"/>
                  <a:pt x="123" y="10111"/>
                  <a:pt x="0" y="14083"/>
                </a:cubicBezTo>
                <a:lnTo>
                  <a:pt x="0" y="14083"/>
                </a:lnTo>
                <a:lnTo>
                  <a:pt x="0" y="84375"/>
                </a:lnTo>
                <a:cubicBezTo>
                  <a:pt x="123" y="88319"/>
                  <a:pt x="1358" y="91611"/>
                  <a:pt x="3704" y="94250"/>
                </a:cubicBezTo>
                <a:lnTo>
                  <a:pt x="3704" y="94250"/>
                </a:lnTo>
                <a:cubicBezTo>
                  <a:pt x="6049" y="96889"/>
                  <a:pt x="8988" y="98292"/>
                  <a:pt x="12519" y="98458"/>
                </a:cubicBezTo>
                <a:lnTo>
                  <a:pt x="12519" y="98458"/>
                </a:lnTo>
                <a:lnTo>
                  <a:pt x="87519" y="98458"/>
                </a:lnTo>
                <a:cubicBezTo>
                  <a:pt x="91025" y="98292"/>
                  <a:pt x="93951" y="96889"/>
                  <a:pt x="96296" y="94250"/>
                </a:cubicBezTo>
                <a:lnTo>
                  <a:pt x="96296" y="94250"/>
                </a:lnTo>
                <a:cubicBezTo>
                  <a:pt x="98642" y="91611"/>
                  <a:pt x="99877" y="88319"/>
                  <a:pt x="100000" y="84375"/>
                </a:cubicBezTo>
                <a:lnTo>
                  <a:pt x="100000" y="84375"/>
                </a:lnTo>
                <a:lnTo>
                  <a:pt x="100000" y="14083"/>
                </a:lnTo>
                <a:cubicBezTo>
                  <a:pt x="99877" y="10111"/>
                  <a:pt x="98642" y="6806"/>
                  <a:pt x="96296" y="4167"/>
                </a:cubicBezTo>
                <a:lnTo>
                  <a:pt x="96296" y="4167"/>
                </a:lnTo>
                <a:cubicBezTo>
                  <a:pt x="93951" y="1528"/>
                  <a:pt x="91025" y="139"/>
                  <a:pt x="87519" y="0"/>
                </a:cubicBezTo>
                <a:lnTo>
                  <a:pt x="87519" y="0"/>
                </a:lnTo>
                <a:lnTo>
                  <a:pt x="12519" y="0"/>
                </a:lnTo>
                <a:moveTo>
                  <a:pt x="29704" y="14083"/>
                </a:moveTo>
                <a:lnTo>
                  <a:pt x="29704" y="14083"/>
                </a:lnTo>
                <a:lnTo>
                  <a:pt x="29704" y="28125"/>
                </a:lnTo>
                <a:lnTo>
                  <a:pt x="12519" y="28125"/>
                </a:lnTo>
                <a:lnTo>
                  <a:pt x="12519" y="14083"/>
                </a:lnTo>
                <a:lnTo>
                  <a:pt x="29704" y="14083"/>
                </a:lnTo>
                <a:moveTo>
                  <a:pt x="40630" y="14083"/>
                </a:moveTo>
                <a:lnTo>
                  <a:pt x="40630" y="14083"/>
                </a:lnTo>
                <a:lnTo>
                  <a:pt x="57815" y="14083"/>
                </a:lnTo>
                <a:lnTo>
                  <a:pt x="57815" y="28125"/>
                </a:lnTo>
                <a:lnTo>
                  <a:pt x="40630" y="28125"/>
                </a:lnTo>
                <a:lnTo>
                  <a:pt x="40630" y="14083"/>
                </a:lnTo>
                <a:moveTo>
                  <a:pt x="87519" y="14083"/>
                </a:moveTo>
                <a:lnTo>
                  <a:pt x="87519" y="14083"/>
                </a:lnTo>
                <a:lnTo>
                  <a:pt x="87519" y="28125"/>
                </a:lnTo>
                <a:lnTo>
                  <a:pt x="70296" y="28125"/>
                </a:lnTo>
                <a:lnTo>
                  <a:pt x="70296" y="14083"/>
                </a:lnTo>
                <a:lnTo>
                  <a:pt x="87519" y="14083"/>
                </a:lnTo>
                <a:moveTo>
                  <a:pt x="12519" y="42208"/>
                </a:moveTo>
                <a:lnTo>
                  <a:pt x="12519" y="42208"/>
                </a:lnTo>
                <a:lnTo>
                  <a:pt x="29704" y="42208"/>
                </a:lnTo>
                <a:lnTo>
                  <a:pt x="29704" y="56250"/>
                </a:lnTo>
                <a:lnTo>
                  <a:pt x="12519" y="56250"/>
                </a:lnTo>
                <a:lnTo>
                  <a:pt x="12519" y="42208"/>
                </a:lnTo>
                <a:moveTo>
                  <a:pt x="57815" y="42208"/>
                </a:moveTo>
                <a:lnTo>
                  <a:pt x="57815" y="42208"/>
                </a:lnTo>
                <a:lnTo>
                  <a:pt x="57815" y="56250"/>
                </a:lnTo>
                <a:lnTo>
                  <a:pt x="40630" y="56250"/>
                </a:lnTo>
                <a:lnTo>
                  <a:pt x="40630" y="42208"/>
                </a:lnTo>
                <a:lnTo>
                  <a:pt x="57815" y="42208"/>
                </a:lnTo>
                <a:moveTo>
                  <a:pt x="70296" y="42208"/>
                </a:moveTo>
                <a:lnTo>
                  <a:pt x="70296" y="42208"/>
                </a:lnTo>
                <a:lnTo>
                  <a:pt x="87519" y="42208"/>
                </a:lnTo>
                <a:lnTo>
                  <a:pt x="87519" y="56250"/>
                </a:lnTo>
                <a:lnTo>
                  <a:pt x="70296" y="56250"/>
                </a:lnTo>
                <a:lnTo>
                  <a:pt x="70296" y="42208"/>
                </a:lnTo>
                <a:moveTo>
                  <a:pt x="29704" y="70333"/>
                </a:moveTo>
                <a:lnTo>
                  <a:pt x="29704" y="70333"/>
                </a:lnTo>
                <a:lnTo>
                  <a:pt x="29704" y="84375"/>
                </a:lnTo>
                <a:lnTo>
                  <a:pt x="12519" y="84375"/>
                </a:lnTo>
                <a:lnTo>
                  <a:pt x="12519" y="70333"/>
                </a:lnTo>
                <a:lnTo>
                  <a:pt x="29704" y="70333"/>
                </a:lnTo>
                <a:moveTo>
                  <a:pt x="40630" y="70333"/>
                </a:moveTo>
                <a:lnTo>
                  <a:pt x="40630" y="70333"/>
                </a:lnTo>
                <a:lnTo>
                  <a:pt x="57815" y="70333"/>
                </a:lnTo>
                <a:lnTo>
                  <a:pt x="57815" y="84375"/>
                </a:lnTo>
                <a:lnTo>
                  <a:pt x="40630" y="84375"/>
                </a:lnTo>
                <a:lnTo>
                  <a:pt x="40630" y="70333"/>
                </a:lnTo>
                <a:moveTo>
                  <a:pt x="87519" y="70333"/>
                </a:moveTo>
                <a:lnTo>
                  <a:pt x="87519" y="70333"/>
                </a:lnTo>
                <a:lnTo>
                  <a:pt x="87519" y="84375"/>
                </a:lnTo>
                <a:lnTo>
                  <a:pt x="70296" y="84375"/>
                </a:lnTo>
                <a:lnTo>
                  <a:pt x="70296" y="70333"/>
                </a:lnTo>
                <a:lnTo>
                  <a:pt x="87519" y="70333"/>
                </a:lnTo>
              </a:path>
            </a:pathLst>
          </a:custGeom>
          <a:solidFill>
            <a:srgbClr val="B8860B">
              <a:alpha val="11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51340-16"/>
          <p:cNvSpPr/>
          <p:nvPr/>
        </p:nvSpPr>
        <p:spPr>
          <a:xfrm rot="900000">
            <a:off x="8201876" y="3829010"/>
            <a:ext cx="225028" cy="2549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167" y="1074"/>
                </a:moveTo>
                <a:lnTo>
                  <a:pt x="44167" y="1074"/>
                </a:lnTo>
                <a:cubicBezTo>
                  <a:pt x="47528" y="-358"/>
                  <a:pt x="50903" y="-358"/>
                  <a:pt x="54292" y="1074"/>
                </a:cubicBezTo>
                <a:lnTo>
                  <a:pt x="54292" y="1074"/>
                </a:lnTo>
                <a:lnTo>
                  <a:pt x="92708" y="19815"/>
                </a:lnTo>
                <a:cubicBezTo>
                  <a:pt x="93903" y="20481"/>
                  <a:pt x="94569" y="21395"/>
                  <a:pt x="94708" y="22556"/>
                </a:cubicBezTo>
                <a:lnTo>
                  <a:pt x="94708" y="22556"/>
                </a:lnTo>
                <a:cubicBezTo>
                  <a:pt x="94569" y="23741"/>
                  <a:pt x="93903" y="24654"/>
                  <a:pt x="92708" y="25296"/>
                </a:cubicBezTo>
                <a:lnTo>
                  <a:pt x="92708" y="25296"/>
                </a:lnTo>
                <a:lnTo>
                  <a:pt x="50958" y="45593"/>
                </a:lnTo>
                <a:cubicBezTo>
                  <a:pt x="49792" y="46111"/>
                  <a:pt x="48625" y="46111"/>
                  <a:pt x="47458" y="45593"/>
                </a:cubicBezTo>
                <a:lnTo>
                  <a:pt x="47458" y="45593"/>
                </a:lnTo>
                <a:lnTo>
                  <a:pt x="5708" y="25296"/>
                </a:lnTo>
                <a:cubicBezTo>
                  <a:pt x="4542" y="24654"/>
                  <a:pt x="3889" y="23741"/>
                  <a:pt x="3750" y="22556"/>
                </a:cubicBezTo>
                <a:lnTo>
                  <a:pt x="3750" y="22556"/>
                </a:lnTo>
                <a:cubicBezTo>
                  <a:pt x="3889" y="21395"/>
                  <a:pt x="4542" y="20481"/>
                  <a:pt x="5708" y="19815"/>
                </a:cubicBezTo>
                <a:lnTo>
                  <a:pt x="5708" y="19815"/>
                </a:lnTo>
                <a:lnTo>
                  <a:pt x="44167" y="1074"/>
                </a:lnTo>
                <a:moveTo>
                  <a:pt x="5292" y="32333"/>
                </a:moveTo>
                <a:lnTo>
                  <a:pt x="5292" y="32333"/>
                </a:lnTo>
                <a:lnTo>
                  <a:pt x="43958" y="51074"/>
                </a:lnTo>
                <a:cubicBezTo>
                  <a:pt x="45125" y="51716"/>
                  <a:pt x="45708" y="52630"/>
                  <a:pt x="45708" y="53815"/>
                </a:cubicBezTo>
                <a:lnTo>
                  <a:pt x="45708" y="53815"/>
                </a:lnTo>
                <a:lnTo>
                  <a:pt x="45708" y="96000"/>
                </a:lnTo>
                <a:cubicBezTo>
                  <a:pt x="45708" y="97160"/>
                  <a:pt x="45125" y="98074"/>
                  <a:pt x="43958" y="98741"/>
                </a:cubicBezTo>
                <a:lnTo>
                  <a:pt x="43958" y="98741"/>
                </a:lnTo>
                <a:cubicBezTo>
                  <a:pt x="42792" y="99259"/>
                  <a:pt x="41611" y="99259"/>
                  <a:pt x="40417" y="98741"/>
                </a:cubicBezTo>
                <a:lnTo>
                  <a:pt x="40417" y="98741"/>
                </a:lnTo>
                <a:lnTo>
                  <a:pt x="5500" y="81741"/>
                </a:lnTo>
                <a:cubicBezTo>
                  <a:pt x="1972" y="79914"/>
                  <a:pt x="139" y="77173"/>
                  <a:pt x="0" y="73519"/>
                </a:cubicBezTo>
                <a:lnTo>
                  <a:pt x="0" y="73519"/>
                </a:lnTo>
                <a:lnTo>
                  <a:pt x="0" y="35074"/>
                </a:lnTo>
                <a:cubicBezTo>
                  <a:pt x="0" y="33889"/>
                  <a:pt x="583" y="32975"/>
                  <a:pt x="1750" y="32333"/>
                </a:cubicBezTo>
                <a:lnTo>
                  <a:pt x="1750" y="32333"/>
                </a:lnTo>
                <a:cubicBezTo>
                  <a:pt x="2917" y="31815"/>
                  <a:pt x="4097" y="31815"/>
                  <a:pt x="5292" y="32333"/>
                </a:cubicBezTo>
                <a:lnTo>
                  <a:pt x="5292" y="32333"/>
                </a:lnTo>
                <a:moveTo>
                  <a:pt x="93167" y="32333"/>
                </a:moveTo>
                <a:lnTo>
                  <a:pt x="93167" y="32333"/>
                </a:lnTo>
                <a:cubicBezTo>
                  <a:pt x="94333" y="31815"/>
                  <a:pt x="95500" y="31815"/>
                  <a:pt x="96667" y="32333"/>
                </a:cubicBezTo>
                <a:lnTo>
                  <a:pt x="96667" y="32333"/>
                </a:lnTo>
                <a:cubicBezTo>
                  <a:pt x="97861" y="32975"/>
                  <a:pt x="98458" y="33889"/>
                  <a:pt x="98458" y="35074"/>
                </a:cubicBezTo>
                <a:lnTo>
                  <a:pt x="98458" y="35074"/>
                </a:lnTo>
                <a:lnTo>
                  <a:pt x="98458" y="73519"/>
                </a:lnTo>
                <a:cubicBezTo>
                  <a:pt x="98292" y="77173"/>
                  <a:pt x="96458" y="79914"/>
                  <a:pt x="92958" y="81741"/>
                </a:cubicBezTo>
                <a:lnTo>
                  <a:pt x="92958" y="81741"/>
                </a:lnTo>
                <a:lnTo>
                  <a:pt x="58000" y="98741"/>
                </a:lnTo>
                <a:cubicBezTo>
                  <a:pt x="56833" y="99259"/>
                  <a:pt x="55667" y="99259"/>
                  <a:pt x="54500" y="98741"/>
                </a:cubicBezTo>
                <a:lnTo>
                  <a:pt x="54500" y="98741"/>
                </a:lnTo>
                <a:cubicBezTo>
                  <a:pt x="53333" y="98074"/>
                  <a:pt x="52750" y="97160"/>
                  <a:pt x="52750" y="96000"/>
                </a:cubicBezTo>
                <a:lnTo>
                  <a:pt x="52750" y="96000"/>
                </a:lnTo>
                <a:lnTo>
                  <a:pt x="52750" y="53815"/>
                </a:lnTo>
                <a:cubicBezTo>
                  <a:pt x="52750" y="52630"/>
                  <a:pt x="53333" y="51716"/>
                  <a:pt x="54500" y="51074"/>
                </a:cubicBezTo>
                <a:lnTo>
                  <a:pt x="54500" y="51074"/>
                </a:lnTo>
                <a:lnTo>
                  <a:pt x="93167" y="32333"/>
                </a:lnTo>
              </a:path>
            </a:pathLst>
          </a:custGeom>
          <a:solidFill>
            <a:srgbClr val="B8860B">
              <a:alpha val="11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51323-2"/>
          <p:cNvSpPr txBox="1"/>
          <p:nvPr/>
        </p:nvSpPr>
        <p:spPr>
          <a:xfrm rot="-359998">
            <a:off x="315441" y="257175"/>
            <a:ext cx="1092994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700">
                <a:solidFill>
                  <a:srgbClr val="B8860B">
                    <a:alpha val="12000"/>
                  </a:srgbClr>
                </a:solidFill>
                <a:latin typeface="SimSun"/>
                <a:ea typeface="SimSun"/>
                <a:cs typeface="SimSun"/>
              </a:rPr>
              <a:t>⚊⚋⚊</a:t>
            </a:r>
            <a:endParaRPr/>
          </a:p>
        </p:txBody>
      </p:sp>
      <p:sp>
        <p:nvSpPr>
          <p:cNvPr id="7" name="el-1785639251323-3"/>
          <p:cNvSpPr txBox="1"/>
          <p:nvPr/>
        </p:nvSpPr>
        <p:spPr>
          <a:xfrm rot="599999">
            <a:off x="7907015" y="4543425"/>
            <a:ext cx="921544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2700">
                <a:solidFill>
                  <a:srgbClr val="B8860B">
                    <a:alpha val="12000"/>
                  </a:srgbClr>
                </a:solidFill>
                <a:latin typeface="SimSun"/>
                <a:ea typeface="SimSun"/>
                <a:cs typeface="SimSun"/>
              </a:rPr>
              <a:t>⚋⚊⚋</a:t>
            </a:r>
            <a:endParaRPr/>
          </a:p>
        </p:txBody>
      </p:sp>
      <p:cxnSp>
        <p:nvCxnSpPr>
          <p:cNvPr id="8" name="el-1785639251323-1"/>
          <p:cNvCxnSpPr/>
          <p:nvPr/>
        </p:nvCxnSpPr>
        <p:spPr>
          <a:xfrm>
            <a:off x="4286250" y="4739878"/>
            <a:ext cx="571500" cy="914"/>
          </a:xfrm>
          <a:prstGeom prst="line">
            <a:avLst/>
          </a:prstGeom>
          <a:ln w="9525" cap="flat">
            <a:solidFill>
              <a:srgbClr val="B8860B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51325-6"/>
          <p:cNvSpPr txBox="1"/>
          <p:nvPr/>
        </p:nvSpPr>
        <p:spPr>
          <a:xfrm>
            <a:off x="4097610" y="1835721"/>
            <a:ext cx="94870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450">
                <a:solidFill>
                  <a:srgbClr val="C4B8A4"/>
                </a:solidFill>
                <a:latin typeface="SimSun"/>
                <a:ea typeface="SimSun"/>
                <a:cs typeface="SimSun"/>
              </a:rPr>
              <a:t>列 举 法</a:t>
            </a:r>
            <a:endParaRPr/>
          </a:p>
        </p:txBody>
      </p:sp>
      <p:sp>
        <p:nvSpPr>
          <p:cNvPr id="10" name="el-1785639251324-5"/>
          <p:cNvSpPr txBox="1"/>
          <p:nvPr/>
        </p:nvSpPr>
        <p:spPr>
          <a:xfrm>
            <a:off x="2707481" y="2240533"/>
            <a:ext cx="3729038" cy="557213"/>
          </a:xfrm>
          <a:prstGeom prst="rect">
            <a:avLst/>
          </a:prstGeom>
          <a:noFill/>
          <a:ln>
            <a:noFill/>
          </a:ln>
          <a:effectLst>
            <a:outerShdw blurRad="142875" dist="14288" dir="5400000" sx="100000" sy="100000" kx="0" ky="0" algn="ctr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370" spc="338">
                <a:solidFill>
                  <a:srgbClr val="F5F1EA"/>
                </a:solidFill>
                <a:latin typeface="SimSun"/>
                <a:ea typeface="SimSun"/>
                <a:cs typeface="SimSun"/>
              </a:rPr>
              <a:t>用列举法求</a:t>
            </a:r>
            <a:r>
              <a:rPr b="1" sz="3370" spc="338">
                <a:solidFill>
                  <a:srgbClr val="B8860B"/>
                </a:solidFill>
                <a:latin typeface="SimSun"/>
                <a:ea typeface="SimSun"/>
                <a:cs typeface="SimSun"/>
              </a:rPr>
              <a:t>概率</a:t>
            </a:r>
            <a:endParaRPr/>
          </a:p>
        </p:txBody>
      </p:sp>
      <p:sp>
        <p:nvSpPr>
          <p:cNvPr id="11" name="el-1785639251325-7"/>
          <p:cNvSpPr txBox="1"/>
          <p:nvPr/>
        </p:nvSpPr>
        <p:spPr>
          <a:xfrm>
            <a:off x="2394942" y="3040633"/>
            <a:ext cx="4354116" cy="267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84">
                <a:solidFill>
                  <a:srgbClr val="EBE4D8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当结果有限且等可能时，如何不重不漏地列举所有结果？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639252489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639252492-5"/>
          <p:cNvCxnSpPr/>
          <p:nvPr/>
        </p:nvCxnSpPr>
        <p:spPr>
          <a:xfrm>
            <a:off x="1844353" y="253603"/>
            <a:ext cx="5718572" cy="914"/>
          </a:xfrm>
          <a:prstGeom prst="line">
            <a:avLst/>
          </a:prstGeom>
          <a:ln w="9525" cap="flat">
            <a:solidFill>
              <a:srgbClr val="D6C9B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25249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252492-6"/>
          <p:cNvSpPr txBox="1"/>
          <p:nvPr/>
        </p:nvSpPr>
        <p:spPr>
          <a:xfrm>
            <a:off x="400050" y="157163"/>
            <a:ext cx="136572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⚭ 列表法 · 两步试验</a:t>
            </a:r>
            <a:endParaRPr/>
          </a:p>
        </p:txBody>
      </p:sp>
      <p:sp>
        <p:nvSpPr>
          <p:cNvPr id="6" name="el-1785639252492-7"/>
          <p:cNvSpPr txBox="1"/>
          <p:nvPr/>
        </p:nvSpPr>
        <p:spPr>
          <a:xfrm>
            <a:off x="7705800" y="167878"/>
            <a:ext cx="109530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8B78"/>
                </a:solidFill>
                <a:latin typeface="Microsoft YaHei"/>
                <a:ea typeface="Microsoft YaHei"/>
                <a:cs typeface="Microsoft YaHei"/>
              </a:rPr>
              <a:t>九年级 · 概率初步</a:t>
            </a:r>
            <a:endParaRPr/>
          </a:p>
        </p:txBody>
      </p:sp>
      <p:sp>
        <p:nvSpPr>
          <p:cNvPr id="7" name="el-1785639252493-8"/>
          <p:cNvSpPr txBox="1"/>
          <p:nvPr/>
        </p:nvSpPr>
        <p:spPr>
          <a:xfrm>
            <a:off x="400050" y="4905970"/>
            <a:ext cx="969169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89884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☰ 列表 · 枚举 · 两步</a:t>
            </a:r>
            <a:endParaRPr/>
          </a:p>
        </p:txBody>
      </p:sp>
      <p:sp>
        <p:nvSpPr>
          <p:cNvPr id="8" name="el-1785639252493-9"/>
          <p:cNvSpPr txBox="1"/>
          <p:nvPr/>
        </p:nvSpPr>
        <p:spPr>
          <a:xfrm>
            <a:off x="8333333" y="4895255"/>
            <a:ext cx="46419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B8AA98"/>
                </a:solidFill>
                <a:latin typeface="Microsoft YaHei"/>
                <a:ea typeface="Microsoft YaHei"/>
                <a:cs typeface="Microsoft YaHei"/>
              </a:rPr>
              <a:t>11 / 16</a:t>
            </a:r>
            <a:endParaRPr/>
          </a:p>
        </p:txBody>
      </p:sp>
      <p:sp>
        <p:nvSpPr>
          <p:cNvPr id="9" name="el-1785639252488-1"/>
          <p:cNvSpPr txBox="1"/>
          <p:nvPr/>
        </p:nvSpPr>
        <p:spPr>
          <a:xfrm rot="900000">
            <a:off x="8494403" y="85725"/>
            <a:ext cx="649597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929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☲</a:t>
            </a:r>
            <a:endParaRPr/>
          </a:p>
        </p:txBody>
      </p:sp>
      <p:sp>
        <p:nvSpPr>
          <p:cNvPr id="10" name="el-1785639252489-2"/>
          <p:cNvSpPr txBox="1"/>
          <p:nvPr/>
        </p:nvSpPr>
        <p:spPr>
          <a:xfrm rot="-599999">
            <a:off x="199541" y="4586288"/>
            <a:ext cx="700088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929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☶</a:t>
            </a:r>
            <a:endParaRPr/>
          </a:p>
        </p:txBody>
      </p:sp>
      <p:sp>
        <p:nvSpPr>
          <p:cNvPr id="11" name="el-1785639252636-228"/>
          <p:cNvSpPr/>
          <p:nvPr/>
        </p:nvSpPr>
        <p:spPr>
          <a:xfrm>
            <a:off x="400050" y="1280220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118" y="51571"/>
                </a:moveTo>
                <a:lnTo>
                  <a:pt x="12118" y="51571"/>
                </a:lnTo>
                <a:lnTo>
                  <a:pt x="12118" y="29500"/>
                </a:lnTo>
                <a:lnTo>
                  <a:pt x="42471" y="29500"/>
                </a:lnTo>
                <a:lnTo>
                  <a:pt x="42471" y="51571"/>
                </a:lnTo>
                <a:lnTo>
                  <a:pt x="12118" y="51571"/>
                </a:lnTo>
                <a:moveTo>
                  <a:pt x="12118" y="66286"/>
                </a:moveTo>
                <a:lnTo>
                  <a:pt x="12118" y="66286"/>
                </a:lnTo>
                <a:lnTo>
                  <a:pt x="42471" y="66286"/>
                </a:lnTo>
                <a:lnTo>
                  <a:pt x="42471" y="88429"/>
                </a:lnTo>
                <a:lnTo>
                  <a:pt x="12118" y="88429"/>
                </a:lnTo>
                <a:lnTo>
                  <a:pt x="12118" y="66286"/>
                </a:lnTo>
                <a:moveTo>
                  <a:pt x="54588" y="88429"/>
                </a:moveTo>
                <a:lnTo>
                  <a:pt x="54588" y="88429"/>
                </a:lnTo>
                <a:lnTo>
                  <a:pt x="54588" y="66286"/>
                </a:lnTo>
                <a:lnTo>
                  <a:pt x="84941" y="66286"/>
                </a:lnTo>
                <a:lnTo>
                  <a:pt x="84941" y="88429"/>
                </a:lnTo>
                <a:lnTo>
                  <a:pt x="54588" y="88429"/>
                </a:lnTo>
                <a:moveTo>
                  <a:pt x="84941" y="51571"/>
                </a:moveTo>
                <a:lnTo>
                  <a:pt x="84941" y="51571"/>
                </a:lnTo>
                <a:lnTo>
                  <a:pt x="54588" y="51571"/>
                </a:lnTo>
                <a:lnTo>
                  <a:pt x="54588" y="29500"/>
                </a:lnTo>
                <a:lnTo>
                  <a:pt x="84941" y="29500"/>
                </a:lnTo>
                <a:lnTo>
                  <a:pt x="84941" y="51571"/>
                </a:lnTo>
                <a:moveTo>
                  <a:pt x="12118" y="0"/>
                </a:moveTo>
                <a:lnTo>
                  <a:pt x="12118" y="0"/>
                </a:lnTo>
                <a:cubicBezTo>
                  <a:pt x="8706" y="143"/>
                  <a:pt x="5863" y="1595"/>
                  <a:pt x="3588" y="4357"/>
                </a:cubicBezTo>
                <a:lnTo>
                  <a:pt x="3588" y="4357"/>
                </a:lnTo>
                <a:lnTo>
                  <a:pt x="3588" y="4357"/>
                </a:lnTo>
                <a:cubicBezTo>
                  <a:pt x="1314" y="7119"/>
                  <a:pt x="118" y="10571"/>
                  <a:pt x="0" y="14714"/>
                </a:cubicBezTo>
                <a:lnTo>
                  <a:pt x="0" y="14714"/>
                </a:lnTo>
                <a:lnTo>
                  <a:pt x="0" y="88429"/>
                </a:lnTo>
                <a:cubicBezTo>
                  <a:pt x="118" y="92571"/>
                  <a:pt x="1314" y="96024"/>
                  <a:pt x="3588" y="98786"/>
                </a:cubicBezTo>
                <a:lnTo>
                  <a:pt x="3588" y="98786"/>
                </a:lnTo>
                <a:cubicBezTo>
                  <a:pt x="5863" y="101548"/>
                  <a:pt x="8706" y="103000"/>
                  <a:pt x="12118" y="103143"/>
                </a:cubicBezTo>
                <a:lnTo>
                  <a:pt x="12118" y="103143"/>
                </a:lnTo>
                <a:lnTo>
                  <a:pt x="84941" y="103143"/>
                </a:lnTo>
                <a:cubicBezTo>
                  <a:pt x="88353" y="103000"/>
                  <a:pt x="91196" y="101548"/>
                  <a:pt x="93471" y="98786"/>
                </a:cubicBezTo>
                <a:lnTo>
                  <a:pt x="93471" y="98786"/>
                </a:lnTo>
                <a:cubicBezTo>
                  <a:pt x="95745" y="96024"/>
                  <a:pt x="96941" y="92571"/>
                  <a:pt x="97059" y="88429"/>
                </a:cubicBezTo>
                <a:lnTo>
                  <a:pt x="97059" y="88429"/>
                </a:lnTo>
                <a:lnTo>
                  <a:pt x="97059" y="14714"/>
                </a:lnTo>
                <a:cubicBezTo>
                  <a:pt x="96941" y="10571"/>
                  <a:pt x="95745" y="7119"/>
                  <a:pt x="93471" y="4357"/>
                </a:cubicBezTo>
                <a:lnTo>
                  <a:pt x="93471" y="4357"/>
                </a:lnTo>
                <a:cubicBezTo>
                  <a:pt x="91196" y="1595"/>
                  <a:pt x="88353" y="143"/>
                  <a:pt x="84941" y="0"/>
                </a:cubicBezTo>
                <a:lnTo>
                  <a:pt x="84941" y="0"/>
                </a:lnTo>
                <a:lnTo>
                  <a:pt x="12118" y="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52508-15"/>
          <p:cNvSpPr/>
          <p:nvPr/>
        </p:nvSpPr>
        <p:spPr>
          <a:xfrm>
            <a:off x="400050" y="1582341"/>
            <a:ext cx="4479131" cy="2214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15" y="0"/>
                </a:moveTo>
                <a:lnTo>
                  <a:pt x="98085" y="0"/>
                </a:lnTo>
                <a:lnTo>
                  <a:pt x="98272" y="17"/>
                </a:lnTo>
                <a:lnTo>
                  <a:pt x="98460" y="73"/>
                </a:lnTo>
                <a:lnTo>
                  <a:pt x="98640" y="167"/>
                </a:lnTo>
                <a:lnTo>
                  <a:pt x="98817" y="296"/>
                </a:lnTo>
                <a:lnTo>
                  <a:pt x="98987" y="455"/>
                </a:lnTo>
                <a:lnTo>
                  <a:pt x="99149" y="652"/>
                </a:lnTo>
                <a:lnTo>
                  <a:pt x="99300" y="876"/>
                </a:lnTo>
                <a:lnTo>
                  <a:pt x="99438" y="1133"/>
                </a:lnTo>
                <a:lnTo>
                  <a:pt x="99566" y="1412"/>
                </a:lnTo>
                <a:lnTo>
                  <a:pt x="99677" y="1717"/>
                </a:lnTo>
                <a:lnTo>
                  <a:pt x="99774" y="2043"/>
                </a:lnTo>
                <a:lnTo>
                  <a:pt x="99853" y="2386"/>
                </a:lnTo>
                <a:lnTo>
                  <a:pt x="99917" y="2742"/>
                </a:lnTo>
                <a:lnTo>
                  <a:pt x="99964" y="3107"/>
                </a:lnTo>
                <a:lnTo>
                  <a:pt x="99991" y="3485"/>
                </a:lnTo>
                <a:lnTo>
                  <a:pt x="100000" y="3863"/>
                </a:lnTo>
                <a:lnTo>
                  <a:pt x="100000" y="96137"/>
                </a:lnTo>
                <a:lnTo>
                  <a:pt x="99991" y="96515"/>
                </a:lnTo>
                <a:lnTo>
                  <a:pt x="99964" y="96893"/>
                </a:lnTo>
                <a:lnTo>
                  <a:pt x="99917" y="97258"/>
                </a:lnTo>
                <a:lnTo>
                  <a:pt x="99853" y="97614"/>
                </a:lnTo>
                <a:lnTo>
                  <a:pt x="99774" y="97957"/>
                </a:lnTo>
                <a:lnTo>
                  <a:pt x="99677" y="98283"/>
                </a:lnTo>
                <a:lnTo>
                  <a:pt x="99566" y="98588"/>
                </a:lnTo>
                <a:lnTo>
                  <a:pt x="99438" y="98867"/>
                </a:lnTo>
                <a:lnTo>
                  <a:pt x="99300" y="99124"/>
                </a:lnTo>
                <a:lnTo>
                  <a:pt x="99149" y="99348"/>
                </a:lnTo>
                <a:lnTo>
                  <a:pt x="98987" y="99545"/>
                </a:lnTo>
                <a:lnTo>
                  <a:pt x="98817" y="99704"/>
                </a:lnTo>
                <a:lnTo>
                  <a:pt x="98640" y="99833"/>
                </a:lnTo>
                <a:lnTo>
                  <a:pt x="98460" y="99927"/>
                </a:lnTo>
                <a:lnTo>
                  <a:pt x="98272" y="99983"/>
                </a:lnTo>
                <a:lnTo>
                  <a:pt x="98085" y="100000"/>
                </a:lnTo>
                <a:lnTo>
                  <a:pt x="1915" y="100000"/>
                </a:lnTo>
                <a:lnTo>
                  <a:pt x="1728" y="99983"/>
                </a:lnTo>
                <a:lnTo>
                  <a:pt x="1540" y="99927"/>
                </a:lnTo>
                <a:lnTo>
                  <a:pt x="1360" y="99833"/>
                </a:lnTo>
                <a:lnTo>
                  <a:pt x="1183" y="99704"/>
                </a:lnTo>
                <a:lnTo>
                  <a:pt x="1013" y="99545"/>
                </a:lnTo>
                <a:lnTo>
                  <a:pt x="851" y="99348"/>
                </a:lnTo>
                <a:lnTo>
                  <a:pt x="700" y="99124"/>
                </a:lnTo>
                <a:lnTo>
                  <a:pt x="562" y="98867"/>
                </a:lnTo>
                <a:lnTo>
                  <a:pt x="434" y="98588"/>
                </a:lnTo>
                <a:lnTo>
                  <a:pt x="323" y="98283"/>
                </a:lnTo>
                <a:lnTo>
                  <a:pt x="226" y="97957"/>
                </a:lnTo>
                <a:lnTo>
                  <a:pt x="147" y="97614"/>
                </a:lnTo>
                <a:lnTo>
                  <a:pt x="83" y="97258"/>
                </a:lnTo>
                <a:lnTo>
                  <a:pt x="36" y="96893"/>
                </a:lnTo>
                <a:lnTo>
                  <a:pt x="9" y="96515"/>
                </a:lnTo>
                <a:lnTo>
                  <a:pt x="0" y="96137"/>
                </a:lnTo>
                <a:lnTo>
                  <a:pt x="0" y="3863"/>
                </a:lnTo>
                <a:lnTo>
                  <a:pt x="9" y="3485"/>
                </a:lnTo>
                <a:lnTo>
                  <a:pt x="36" y="3107"/>
                </a:lnTo>
                <a:lnTo>
                  <a:pt x="83" y="2742"/>
                </a:lnTo>
                <a:lnTo>
                  <a:pt x="147" y="2386"/>
                </a:lnTo>
                <a:lnTo>
                  <a:pt x="226" y="2043"/>
                </a:lnTo>
                <a:lnTo>
                  <a:pt x="323" y="1717"/>
                </a:lnTo>
                <a:lnTo>
                  <a:pt x="434" y="1412"/>
                </a:lnTo>
                <a:lnTo>
                  <a:pt x="562" y="1133"/>
                </a:lnTo>
                <a:lnTo>
                  <a:pt x="700" y="876"/>
                </a:lnTo>
                <a:lnTo>
                  <a:pt x="851" y="652"/>
                </a:lnTo>
                <a:lnTo>
                  <a:pt x="1013" y="455"/>
                </a:lnTo>
                <a:lnTo>
                  <a:pt x="1183" y="296"/>
                </a:lnTo>
                <a:lnTo>
                  <a:pt x="1360" y="167"/>
                </a:lnTo>
                <a:lnTo>
                  <a:pt x="1540" y="73"/>
                </a:lnTo>
                <a:lnTo>
                  <a:pt x="1728" y="17"/>
                </a:lnTo>
                <a:lnTo>
                  <a:pt x="1915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CCFC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639252534-25"/>
          <p:cNvSpPr/>
          <p:nvPr/>
        </p:nvSpPr>
        <p:spPr>
          <a:xfrm>
            <a:off x="407194" y="1589484"/>
            <a:ext cx="40005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182"/>
                </a:moveTo>
                <a:lnTo>
                  <a:pt x="1833" y="9848"/>
                </a:lnTo>
                <a:lnTo>
                  <a:pt x="4500" y="5727"/>
                </a:lnTo>
                <a:lnTo>
                  <a:pt x="7738" y="2333"/>
                </a:lnTo>
                <a:lnTo>
                  <a:pt x="11143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639252571-122"/>
          <p:cNvCxnSpPr/>
          <p:nvPr/>
        </p:nvCxnSpPr>
        <p:spPr>
          <a:xfrm>
            <a:off x="800100" y="1589484"/>
            <a:ext cx="914" cy="314325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5639252571-123"/>
          <p:cNvCxnSpPr/>
          <p:nvPr/>
        </p:nvCxnSpPr>
        <p:spPr>
          <a:xfrm>
            <a:off x="407194" y="1896666"/>
            <a:ext cx="400050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252535-27"/>
          <p:cNvSpPr/>
          <p:nvPr/>
        </p:nvSpPr>
        <p:spPr>
          <a:xfrm>
            <a:off x="807244" y="158948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639252572-124"/>
          <p:cNvCxnSpPr/>
          <p:nvPr/>
        </p:nvCxnSpPr>
        <p:spPr>
          <a:xfrm>
            <a:off x="1481138" y="15894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85639252572-125"/>
          <p:cNvCxnSpPr/>
          <p:nvPr/>
        </p:nvCxnSpPr>
        <p:spPr>
          <a:xfrm>
            <a:off x="807244" y="1896666"/>
            <a:ext cx="677466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639252536-29"/>
          <p:cNvSpPr/>
          <p:nvPr/>
        </p:nvSpPr>
        <p:spPr>
          <a:xfrm>
            <a:off x="1484709" y="158948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639252572-126"/>
          <p:cNvCxnSpPr/>
          <p:nvPr/>
        </p:nvCxnSpPr>
        <p:spPr>
          <a:xfrm>
            <a:off x="2158603" y="15894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85639252572-127"/>
          <p:cNvCxnSpPr/>
          <p:nvPr/>
        </p:nvCxnSpPr>
        <p:spPr>
          <a:xfrm>
            <a:off x="1484709" y="1896666"/>
            <a:ext cx="677466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9252537-31"/>
          <p:cNvSpPr/>
          <p:nvPr/>
        </p:nvSpPr>
        <p:spPr>
          <a:xfrm>
            <a:off x="2162175" y="158948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5639252572-128"/>
          <p:cNvCxnSpPr/>
          <p:nvPr/>
        </p:nvCxnSpPr>
        <p:spPr>
          <a:xfrm>
            <a:off x="2836069" y="15894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85639252572-129"/>
          <p:cNvCxnSpPr/>
          <p:nvPr/>
        </p:nvCxnSpPr>
        <p:spPr>
          <a:xfrm>
            <a:off x="2162175" y="1896666"/>
            <a:ext cx="677466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639252538-33"/>
          <p:cNvSpPr/>
          <p:nvPr/>
        </p:nvSpPr>
        <p:spPr>
          <a:xfrm>
            <a:off x="2839641" y="158948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5639252573-130"/>
          <p:cNvCxnSpPr/>
          <p:nvPr/>
        </p:nvCxnSpPr>
        <p:spPr>
          <a:xfrm>
            <a:off x="3513534" y="15894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-1785639252573-131"/>
          <p:cNvCxnSpPr/>
          <p:nvPr/>
        </p:nvCxnSpPr>
        <p:spPr>
          <a:xfrm>
            <a:off x="2839641" y="1896666"/>
            <a:ext cx="677466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639252538-35"/>
          <p:cNvSpPr/>
          <p:nvPr/>
        </p:nvSpPr>
        <p:spPr>
          <a:xfrm>
            <a:off x="3517106" y="158948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5639252573-132"/>
          <p:cNvCxnSpPr/>
          <p:nvPr/>
        </p:nvCxnSpPr>
        <p:spPr>
          <a:xfrm>
            <a:off x="4191000" y="15894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el-1785639252573-133"/>
          <p:cNvCxnSpPr/>
          <p:nvPr/>
        </p:nvCxnSpPr>
        <p:spPr>
          <a:xfrm>
            <a:off x="3517106" y="1896666"/>
            <a:ext cx="677466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5639252539-37"/>
          <p:cNvSpPr/>
          <p:nvPr/>
        </p:nvSpPr>
        <p:spPr>
          <a:xfrm>
            <a:off x="4194572" y="158948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3408" y="0"/>
                </a:lnTo>
                <a:lnTo>
                  <a:pt x="95437" y="2333"/>
                </a:lnTo>
                <a:lnTo>
                  <a:pt x="97352" y="5727"/>
                </a:lnTo>
                <a:lnTo>
                  <a:pt x="98915" y="9848"/>
                </a:lnTo>
                <a:lnTo>
                  <a:pt x="100000" y="14182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5639252573-134"/>
          <p:cNvCxnSpPr/>
          <p:nvPr/>
        </p:nvCxnSpPr>
        <p:spPr>
          <a:xfrm>
            <a:off x="4868466" y="15894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-1785639252573-135"/>
          <p:cNvCxnSpPr/>
          <p:nvPr/>
        </p:nvCxnSpPr>
        <p:spPr>
          <a:xfrm>
            <a:off x="4194572" y="1896666"/>
            <a:ext cx="677466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5639252540-39"/>
          <p:cNvSpPr/>
          <p:nvPr/>
        </p:nvSpPr>
        <p:spPr>
          <a:xfrm>
            <a:off x="407194" y="1903809"/>
            <a:ext cx="40005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5639252574-136"/>
          <p:cNvCxnSpPr/>
          <p:nvPr/>
        </p:nvCxnSpPr>
        <p:spPr>
          <a:xfrm>
            <a:off x="803672" y="19038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-1785639252574-137"/>
          <p:cNvCxnSpPr/>
          <p:nvPr/>
        </p:nvCxnSpPr>
        <p:spPr>
          <a:xfrm>
            <a:off x="407194" y="2210991"/>
            <a:ext cx="400050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5639252541-41"/>
          <p:cNvSpPr/>
          <p:nvPr/>
        </p:nvSpPr>
        <p:spPr>
          <a:xfrm>
            <a:off x="807244" y="190380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5639252574-138"/>
          <p:cNvCxnSpPr/>
          <p:nvPr/>
        </p:nvCxnSpPr>
        <p:spPr>
          <a:xfrm>
            <a:off x="1481138" y="19038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-1785639252574-139"/>
          <p:cNvCxnSpPr/>
          <p:nvPr/>
        </p:nvCxnSpPr>
        <p:spPr>
          <a:xfrm>
            <a:off x="807244" y="221456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5639252541-43"/>
          <p:cNvSpPr/>
          <p:nvPr/>
        </p:nvSpPr>
        <p:spPr>
          <a:xfrm>
            <a:off x="1484709" y="190380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5639252574-140"/>
          <p:cNvCxnSpPr/>
          <p:nvPr/>
        </p:nvCxnSpPr>
        <p:spPr>
          <a:xfrm>
            <a:off x="2158603" y="19038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el-1785639252574-141"/>
          <p:cNvCxnSpPr/>
          <p:nvPr/>
        </p:nvCxnSpPr>
        <p:spPr>
          <a:xfrm>
            <a:off x="1484709" y="221456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5639252542-45"/>
          <p:cNvSpPr/>
          <p:nvPr/>
        </p:nvSpPr>
        <p:spPr>
          <a:xfrm>
            <a:off x="2162175" y="190380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5639252574-142"/>
          <p:cNvCxnSpPr/>
          <p:nvPr/>
        </p:nvCxnSpPr>
        <p:spPr>
          <a:xfrm>
            <a:off x="2836069" y="19038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-1785639252574-143"/>
          <p:cNvCxnSpPr/>
          <p:nvPr/>
        </p:nvCxnSpPr>
        <p:spPr>
          <a:xfrm>
            <a:off x="2162175" y="221456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5639252542-47"/>
          <p:cNvSpPr/>
          <p:nvPr/>
        </p:nvSpPr>
        <p:spPr>
          <a:xfrm>
            <a:off x="2839641" y="190380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7" name="el-1785639252575-144"/>
          <p:cNvCxnSpPr/>
          <p:nvPr/>
        </p:nvCxnSpPr>
        <p:spPr>
          <a:xfrm>
            <a:off x="3513534" y="19038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el-1785639252575-145"/>
          <p:cNvCxnSpPr/>
          <p:nvPr/>
        </p:nvCxnSpPr>
        <p:spPr>
          <a:xfrm>
            <a:off x="2839641" y="221456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5639252543-49"/>
          <p:cNvSpPr/>
          <p:nvPr/>
        </p:nvSpPr>
        <p:spPr>
          <a:xfrm>
            <a:off x="3517106" y="190380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0" name="el-1785639252575-146"/>
          <p:cNvCxnSpPr/>
          <p:nvPr/>
        </p:nvCxnSpPr>
        <p:spPr>
          <a:xfrm>
            <a:off x="4191000" y="19038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el-1785639252575-147"/>
          <p:cNvCxnSpPr/>
          <p:nvPr/>
        </p:nvCxnSpPr>
        <p:spPr>
          <a:xfrm>
            <a:off x="3517106" y="221456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5639252543-51"/>
          <p:cNvSpPr/>
          <p:nvPr/>
        </p:nvSpPr>
        <p:spPr>
          <a:xfrm>
            <a:off x="4194572" y="190380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5639252575-148"/>
          <p:cNvCxnSpPr/>
          <p:nvPr/>
        </p:nvCxnSpPr>
        <p:spPr>
          <a:xfrm>
            <a:off x="4868466" y="19038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el-1785639252575-149"/>
          <p:cNvCxnSpPr/>
          <p:nvPr/>
        </p:nvCxnSpPr>
        <p:spPr>
          <a:xfrm>
            <a:off x="4194572" y="221456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5639252543-53"/>
          <p:cNvSpPr/>
          <p:nvPr/>
        </p:nvSpPr>
        <p:spPr>
          <a:xfrm>
            <a:off x="407194" y="2218134"/>
            <a:ext cx="40005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6" name="el-1785639252575-150"/>
          <p:cNvCxnSpPr/>
          <p:nvPr/>
        </p:nvCxnSpPr>
        <p:spPr>
          <a:xfrm>
            <a:off x="803672" y="22181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-1785639252575-151"/>
          <p:cNvCxnSpPr/>
          <p:nvPr/>
        </p:nvCxnSpPr>
        <p:spPr>
          <a:xfrm>
            <a:off x="407194" y="2525316"/>
            <a:ext cx="400050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5639252544-55"/>
          <p:cNvSpPr/>
          <p:nvPr/>
        </p:nvSpPr>
        <p:spPr>
          <a:xfrm>
            <a:off x="807244" y="221813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9" name="el-1785639252576-152"/>
          <p:cNvCxnSpPr/>
          <p:nvPr/>
        </p:nvCxnSpPr>
        <p:spPr>
          <a:xfrm>
            <a:off x="1481138" y="22181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-1785639252576-153"/>
          <p:cNvCxnSpPr/>
          <p:nvPr/>
        </p:nvCxnSpPr>
        <p:spPr>
          <a:xfrm>
            <a:off x="807244" y="252888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5639252545-57"/>
          <p:cNvSpPr/>
          <p:nvPr/>
        </p:nvSpPr>
        <p:spPr>
          <a:xfrm>
            <a:off x="1484709" y="221813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4D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2" name="el-1785639252576-154"/>
          <p:cNvCxnSpPr/>
          <p:nvPr/>
        </p:nvCxnSpPr>
        <p:spPr>
          <a:xfrm>
            <a:off x="2158603" y="22181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el-1785639252576-155"/>
          <p:cNvCxnSpPr/>
          <p:nvPr/>
        </p:nvCxnSpPr>
        <p:spPr>
          <a:xfrm>
            <a:off x="1484709" y="252888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-1785639252546-59"/>
          <p:cNvSpPr/>
          <p:nvPr/>
        </p:nvSpPr>
        <p:spPr>
          <a:xfrm>
            <a:off x="2162175" y="221813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5" name="el-1785639252576-156"/>
          <p:cNvCxnSpPr/>
          <p:nvPr/>
        </p:nvCxnSpPr>
        <p:spPr>
          <a:xfrm>
            <a:off x="2836069" y="22181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-1785639252576-157"/>
          <p:cNvCxnSpPr/>
          <p:nvPr/>
        </p:nvCxnSpPr>
        <p:spPr>
          <a:xfrm>
            <a:off x="2162175" y="252888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el-1785639252547-61"/>
          <p:cNvSpPr/>
          <p:nvPr/>
        </p:nvSpPr>
        <p:spPr>
          <a:xfrm>
            <a:off x="2839641" y="221813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8" name="el-1785639252576-158"/>
          <p:cNvCxnSpPr/>
          <p:nvPr/>
        </p:nvCxnSpPr>
        <p:spPr>
          <a:xfrm>
            <a:off x="3513534" y="22181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el-1785639252576-159"/>
          <p:cNvCxnSpPr/>
          <p:nvPr/>
        </p:nvCxnSpPr>
        <p:spPr>
          <a:xfrm>
            <a:off x="2839641" y="252888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el-1785639252548-63"/>
          <p:cNvSpPr/>
          <p:nvPr/>
        </p:nvSpPr>
        <p:spPr>
          <a:xfrm>
            <a:off x="3517106" y="221813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1" name="el-1785639252577-160"/>
          <p:cNvCxnSpPr/>
          <p:nvPr/>
        </p:nvCxnSpPr>
        <p:spPr>
          <a:xfrm>
            <a:off x="4191000" y="22181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el-1785639252577-161"/>
          <p:cNvCxnSpPr/>
          <p:nvPr/>
        </p:nvCxnSpPr>
        <p:spPr>
          <a:xfrm>
            <a:off x="3517106" y="252888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el-1785639252548-65"/>
          <p:cNvSpPr/>
          <p:nvPr/>
        </p:nvSpPr>
        <p:spPr>
          <a:xfrm>
            <a:off x="4194572" y="221813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4" name="el-1785639252577-162"/>
          <p:cNvCxnSpPr/>
          <p:nvPr/>
        </p:nvCxnSpPr>
        <p:spPr>
          <a:xfrm>
            <a:off x="4868466" y="22181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el-1785639252577-163"/>
          <p:cNvCxnSpPr/>
          <p:nvPr/>
        </p:nvCxnSpPr>
        <p:spPr>
          <a:xfrm>
            <a:off x="4194572" y="252888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85639252548-67"/>
          <p:cNvSpPr/>
          <p:nvPr/>
        </p:nvSpPr>
        <p:spPr>
          <a:xfrm>
            <a:off x="407194" y="2532459"/>
            <a:ext cx="40005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7" name="el-1785639252577-164"/>
          <p:cNvCxnSpPr/>
          <p:nvPr/>
        </p:nvCxnSpPr>
        <p:spPr>
          <a:xfrm>
            <a:off x="803672" y="253245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el-1785639252577-165"/>
          <p:cNvCxnSpPr/>
          <p:nvPr/>
        </p:nvCxnSpPr>
        <p:spPr>
          <a:xfrm>
            <a:off x="407194" y="2839641"/>
            <a:ext cx="400050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el-1785639252549-69"/>
          <p:cNvSpPr/>
          <p:nvPr/>
        </p:nvSpPr>
        <p:spPr>
          <a:xfrm>
            <a:off x="807244" y="253245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0" name="el-1785639252578-166"/>
          <p:cNvCxnSpPr/>
          <p:nvPr/>
        </p:nvCxnSpPr>
        <p:spPr>
          <a:xfrm>
            <a:off x="1481138" y="253245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el-1785639252578-167"/>
          <p:cNvCxnSpPr/>
          <p:nvPr/>
        </p:nvCxnSpPr>
        <p:spPr>
          <a:xfrm>
            <a:off x="807244" y="284321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el-1785639252549-71"/>
          <p:cNvSpPr/>
          <p:nvPr/>
        </p:nvSpPr>
        <p:spPr>
          <a:xfrm>
            <a:off x="1484709" y="253245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3" name="el-1785639252578-168"/>
          <p:cNvCxnSpPr/>
          <p:nvPr/>
        </p:nvCxnSpPr>
        <p:spPr>
          <a:xfrm>
            <a:off x="2158603" y="253245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el-1785639252578-169"/>
          <p:cNvCxnSpPr/>
          <p:nvPr/>
        </p:nvCxnSpPr>
        <p:spPr>
          <a:xfrm>
            <a:off x="1484709" y="284321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el-1785639252549-73"/>
          <p:cNvSpPr/>
          <p:nvPr/>
        </p:nvSpPr>
        <p:spPr>
          <a:xfrm>
            <a:off x="2162175" y="253245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4D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6" name="el-1785639252578-170"/>
          <p:cNvCxnSpPr/>
          <p:nvPr/>
        </p:nvCxnSpPr>
        <p:spPr>
          <a:xfrm>
            <a:off x="2836069" y="253245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el-1785639252578-171"/>
          <p:cNvCxnSpPr/>
          <p:nvPr/>
        </p:nvCxnSpPr>
        <p:spPr>
          <a:xfrm>
            <a:off x="2162175" y="284321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el-1785639252550-75"/>
          <p:cNvSpPr/>
          <p:nvPr/>
        </p:nvSpPr>
        <p:spPr>
          <a:xfrm>
            <a:off x="2839641" y="253245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9" name="el-1785639252578-172"/>
          <p:cNvCxnSpPr/>
          <p:nvPr/>
        </p:nvCxnSpPr>
        <p:spPr>
          <a:xfrm>
            <a:off x="3513534" y="253245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el-1785639252578-173"/>
          <p:cNvCxnSpPr/>
          <p:nvPr/>
        </p:nvCxnSpPr>
        <p:spPr>
          <a:xfrm>
            <a:off x="2839641" y="284321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el-1785639252550-77"/>
          <p:cNvSpPr/>
          <p:nvPr/>
        </p:nvSpPr>
        <p:spPr>
          <a:xfrm>
            <a:off x="3517106" y="253245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ADCC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2" name="el-1785639252578-174"/>
          <p:cNvCxnSpPr/>
          <p:nvPr/>
        </p:nvCxnSpPr>
        <p:spPr>
          <a:xfrm>
            <a:off x="4191000" y="253245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el-1785639252578-175"/>
          <p:cNvCxnSpPr/>
          <p:nvPr/>
        </p:nvCxnSpPr>
        <p:spPr>
          <a:xfrm>
            <a:off x="3517106" y="284321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el-1785639252550-79"/>
          <p:cNvSpPr/>
          <p:nvPr/>
        </p:nvSpPr>
        <p:spPr>
          <a:xfrm>
            <a:off x="4194572" y="253245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5" name="el-1785639252579-176"/>
          <p:cNvCxnSpPr/>
          <p:nvPr/>
        </p:nvCxnSpPr>
        <p:spPr>
          <a:xfrm>
            <a:off x="4868466" y="253245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el-1785639252579-177"/>
          <p:cNvCxnSpPr/>
          <p:nvPr/>
        </p:nvCxnSpPr>
        <p:spPr>
          <a:xfrm>
            <a:off x="4194572" y="284321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el-1785639252550-81"/>
          <p:cNvSpPr/>
          <p:nvPr/>
        </p:nvSpPr>
        <p:spPr>
          <a:xfrm>
            <a:off x="407194" y="2846784"/>
            <a:ext cx="40005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8" name="el-1785639252579-178"/>
          <p:cNvCxnSpPr/>
          <p:nvPr/>
        </p:nvCxnSpPr>
        <p:spPr>
          <a:xfrm>
            <a:off x="803672" y="28467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el-1785639252579-179"/>
          <p:cNvCxnSpPr/>
          <p:nvPr/>
        </p:nvCxnSpPr>
        <p:spPr>
          <a:xfrm>
            <a:off x="407194" y="3153966"/>
            <a:ext cx="400050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el-1785639252551-83"/>
          <p:cNvSpPr/>
          <p:nvPr/>
        </p:nvSpPr>
        <p:spPr>
          <a:xfrm>
            <a:off x="807244" y="284678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1" name="el-1785639252579-180"/>
          <p:cNvCxnSpPr/>
          <p:nvPr/>
        </p:nvCxnSpPr>
        <p:spPr>
          <a:xfrm>
            <a:off x="1481138" y="28467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el-1785639252579-181"/>
          <p:cNvCxnSpPr/>
          <p:nvPr/>
        </p:nvCxnSpPr>
        <p:spPr>
          <a:xfrm>
            <a:off x="807244" y="315753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el-1785639252551-85"/>
          <p:cNvSpPr/>
          <p:nvPr/>
        </p:nvSpPr>
        <p:spPr>
          <a:xfrm>
            <a:off x="1484709" y="284678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4" name="el-1785639252580-182"/>
          <p:cNvCxnSpPr/>
          <p:nvPr/>
        </p:nvCxnSpPr>
        <p:spPr>
          <a:xfrm>
            <a:off x="2158603" y="28467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el-1785639252580-183"/>
          <p:cNvCxnSpPr/>
          <p:nvPr/>
        </p:nvCxnSpPr>
        <p:spPr>
          <a:xfrm>
            <a:off x="1484709" y="315753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el-1785639252552-87"/>
          <p:cNvSpPr/>
          <p:nvPr/>
        </p:nvSpPr>
        <p:spPr>
          <a:xfrm>
            <a:off x="2162175" y="284678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7" name="el-1785639252580-184"/>
          <p:cNvCxnSpPr/>
          <p:nvPr/>
        </p:nvCxnSpPr>
        <p:spPr>
          <a:xfrm>
            <a:off x="2836069" y="28467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el-1785639252580-185"/>
          <p:cNvCxnSpPr/>
          <p:nvPr/>
        </p:nvCxnSpPr>
        <p:spPr>
          <a:xfrm>
            <a:off x="2162175" y="315753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el-1785639252552-89"/>
          <p:cNvSpPr/>
          <p:nvPr/>
        </p:nvSpPr>
        <p:spPr>
          <a:xfrm>
            <a:off x="2839641" y="284678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4D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0" name="el-1785639252580-186"/>
          <p:cNvCxnSpPr/>
          <p:nvPr/>
        </p:nvCxnSpPr>
        <p:spPr>
          <a:xfrm>
            <a:off x="3513534" y="28467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el-1785639252580-187"/>
          <p:cNvCxnSpPr/>
          <p:nvPr/>
        </p:nvCxnSpPr>
        <p:spPr>
          <a:xfrm>
            <a:off x="2839641" y="315753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el-1785639252553-91"/>
          <p:cNvSpPr/>
          <p:nvPr/>
        </p:nvSpPr>
        <p:spPr>
          <a:xfrm>
            <a:off x="3517106" y="284678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3" name="el-1785639252580-188"/>
          <p:cNvCxnSpPr/>
          <p:nvPr/>
        </p:nvCxnSpPr>
        <p:spPr>
          <a:xfrm>
            <a:off x="4191000" y="28467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el-1785639252580-189"/>
          <p:cNvCxnSpPr/>
          <p:nvPr/>
        </p:nvCxnSpPr>
        <p:spPr>
          <a:xfrm>
            <a:off x="3517106" y="315753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el-1785639252553-93"/>
          <p:cNvSpPr/>
          <p:nvPr/>
        </p:nvSpPr>
        <p:spPr>
          <a:xfrm>
            <a:off x="4194572" y="284678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ADCC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6" name="el-1785639252581-190"/>
          <p:cNvCxnSpPr/>
          <p:nvPr/>
        </p:nvCxnSpPr>
        <p:spPr>
          <a:xfrm>
            <a:off x="4868466" y="284678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el-1785639252581-191"/>
          <p:cNvCxnSpPr/>
          <p:nvPr/>
        </p:nvCxnSpPr>
        <p:spPr>
          <a:xfrm>
            <a:off x="4194572" y="315753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el-1785639252554-95"/>
          <p:cNvSpPr/>
          <p:nvPr/>
        </p:nvSpPr>
        <p:spPr>
          <a:xfrm>
            <a:off x="407194" y="3161109"/>
            <a:ext cx="40005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9" name="el-1785639252581-192"/>
          <p:cNvCxnSpPr/>
          <p:nvPr/>
        </p:nvCxnSpPr>
        <p:spPr>
          <a:xfrm>
            <a:off x="803672" y="31611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el-1785639252581-193"/>
          <p:cNvCxnSpPr/>
          <p:nvPr/>
        </p:nvCxnSpPr>
        <p:spPr>
          <a:xfrm>
            <a:off x="407194" y="3468291"/>
            <a:ext cx="400050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el-1785639252554-97"/>
          <p:cNvSpPr/>
          <p:nvPr/>
        </p:nvSpPr>
        <p:spPr>
          <a:xfrm>
            <a:off x="807244" y="316110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2" name="el-1785639252581-194"/>
          <p:cNvCxnSpPr/>
          <p:nvPr/>
        </p:nvCxnSpPr>
        <p:spPr>
          <a:xfrm>
            <a:off x="1481138" y="31611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el-1785639252581-195"/>
          <p:cNvCxnSpPr/>
          <p:nvPr/>
        </p:nvCxnSpPr>
        <p:spPr>
          <a:xfrm>
            <a:off x="807244" y="347186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el-1785639252554-99"/>
          <p:cNvSpPr/>
          <p:nvPr/>
        </p:nvSpPr>
        <p:spPr>
          <a:xfrm>
            <a:off x="1484709" y="316110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5" name="el-1785639252581-196"/>
          <p:cNvCxnSpPr/>
          <p:nvPr/>
        </p:nvCxnSpPr>
        <p:spPr>
          <a:xfrm>
            <a:off x="2158603" y="31611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el-1785639252581-197"/>
          <p:cNvCxnSpPr/>
          <p:nvPr/>
        </p:nvCxnSpPr>
        <p:spPr>
          <a:xfrm>
            <a:off x="1484709" y="347186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el-1785639252554-101"/>
          <p:cNvSpPr/>
          <p:nvPr/>
        </p:nvSpPr>
        <p:spPr>
          <a:xfrm>
            <a:off x="2162175" y="316110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ADCC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8" name="el-1785639252582-198"/>
          <p:cNvCxnSpPr/>
          <p:nvPr/>
        </p:nvCxnSpPr>
        <p:spPr>
          <a:xfrm>
            <a:off x="2836069" y="31611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el-1785639252582-199"/>
          <p:cNvCxnSpPr/>
          <p:nvPr/>
        </p:nvCxnSpPr>
        <p:spPr>
          <a:xfrm>
            <a:off x="2162175" y="347186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0" name="el-1785639252555-103"/>
          <p:cNvSpPr/>
          <p:nvPr/>
        </p:nvSpPr>
        <p:spPr>
          <a:xfrm>
            <a:off x="2839641" y="316110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1" name="el-1785639252582-200"/>
          <p:cNvCxnSpPr/>
          <p:nvPr/>
        </p:nvCxnSpPr>
        <p:spPr>
          <a:xfrm>
            <a:off x="3513534" y="31611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el-1785639252582-201"/>
          <p:cNvCxnSpPr/>
          <p:nvPr/>
        </p:nvCxnSpPr>
        <p:spPr>
          <a:xfrm>
            <a:off x="2839641" y="347186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el-1785639252555-105"/>
          <p:cNvSpPr/>
          <p:nvPr/>
        </p:nvSpPr>
        <p:spPr>
          <a:xfrm>
            <a:off x="3517106" y="316110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4D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4" name="el-1785639252582-202"/>
          <p:cNvCxnSpPr/>
          <p:nvPr/>
        </p:nvCxnSpPr>
        <p:spPr>
          <a:xfrm>
            <a:off x="4191000" y="31611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el-1785639252582-203"/>
          <p:cNvCxnSpPr/>
          <p:nvPr/>
        </p:nvCxnSpPr>
        <p:spPr>
          <a:xfrm>
            <a:off x="3517106" y="347186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el-1785639252557-107"/>
          <p:cNvSpPr/>
          <p:nvPr/>
        </p:nvSpPr>
        <p:spPr>
          <a:xfrm>
            <a:off x="4194572" y="3161109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7" name="el-1785639252582-204"/>
          <p:cNvCxnSpPr/>
          <p:nvPr/>
        </p:nvCxnSpPr>
        <p:spPr>
          <a:xfrm>
            <a:off x="4868466" y="3161109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el-1785639252582-205"/>
          <p:cNvCxnSpPr/>
          <p:nvPr/>
        </p:nvCxnSpPr>
        <p:spPr>
          <a:xfrm>
            <a:off x="4194572" y="3471863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" name="el-1785639252558-109"/>
          <p:cNvSpPr/>
          <p:nvPr/>
        </p:nvSpPr>
        <p:spPr>
          <a:xfrm>
            <a:off x="407194" y="3475434"/>
            <a:ext cx="40005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38" y="97667"/>
                </a:moveTo>
                <a:lnTo>
                  <a:pt x="4500" y="94273"/>
                </a:lnTo>
                <a:lnTo>
                  <a:pt x="1833" y="90152"/>
                </a:lnTo>
                <a:lnTo>
                  <a:pt x="0" y="85818"/>
                </a:lnTo>
                <a:lnTo>
                  <a:pt x="0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11143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0" name="el-1785639252583-206"/>
          <p:cNvCxnSpPr/>
          <p:nvPr/>
        </p:nvCxnSpPr>
        <p:spPr>
          <a:xfrm>
            <a:off x="803672" y="34754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el-1785639252583-207"/>
          <p:cNvCxnSpPr/>
          <p:nvPr/>
        </p:nvCxnSpPr>
        <p:spPr>
          <a:xfrm>
            <a:off x="407194" y="3782616"/>
            <a:ext cx="400050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2" name="el-1785639252558-111"/>
          <p:cNvSpPr/>
          <p:nvPr/>
        </p:nvSpPr>
        <p:spPr>
          <a:xfrm>
            <a:off x="807244" y="347543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3" name="el-1785639252583-208"/>
          <p:cNvCxnSpPr/>
          <p:nvPr/>
        </p:nvCxnSpPr>
        <p:spPr>
          <a:xfrm>
            <a:off x="1481138" y="34754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el-1785639252583-209"/>
          <p:cNvCxnSpPr/>
          <p:nvPr/>
        </p:nvCxnSpPr>
        <p:spPr>
          <a:xfrm>
            <a:off x="807244" y="378618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el-1785639252558-113"/>
          <p:cNvSpPr/>
          <p:nvPr/>
        </p:nvSpPr>
        <p:spPr>
          <a:xfrm>
            <a:off x="1484709" y="347543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6" name="el-1785639252583-210"/>
          <p:cNvCxnSpPr/>
          <p:nvPr/>
        </p:nvCxnSpPr>
        <p:spPr>
          <a:xfrm>
            <a:off x="2158603" y="34754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el-1785639252583-211"/>
          <p:cNvCxnSpPr/>
          <p:nvPr/>
        </p:nvCxnSpPr>
        <p:spPr>
          <a:xfrm>
            <a:off x="1484709" y="378618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el-1785639252570-115"/>
          <p:cNvSpPr/>
          <p:nvPr/>
        </p:nvSpPr>
        <p:spPr>
          <a:xfrm>
            <a:off x="2162175" y="347543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9" name="el-1785639252583-212"/>
          <p:cNvCxnSpPr/>
          <p:nvPr/>
        </p:nvCxnSpPr>
        <p:spPr>
          <a:xfrm>
            <a:off x="2836069" y="34754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el-1785639252583-213"/>
          <p:cNvCxnSpPr/>
          <p:nvPr/>
        </p:nvCxnSpPr>
        <p:spPr>
          <a:xfrm>
            <a:off x="2162175" y="378618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el-1785639252570-117"/>
          <p:cNvSpPr/>
          <p:nvPr/>
        </p:nvSpPr>
        <p:spPr>
          <a:xfrm>
            <a:off x="2839641" y="347543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ADCC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2" name="el-1785639252584-214"/>
          <p:cNvCxnSpPr/>
          <p:nvPr/>
        </p:nvCxnSpPr>
        <p:spPr>
          <a:xfrm>
            <a:off x="3513534" y="34754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el-1785639252584-215"/>
          <p:cNvCxnSpPr/>
          <p:nvPr/>
        </p:nvCxnSpPr>
        <p:spPr>
          <a:xfrm>
            <a:off x="2839641" y="378618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el-1785639252571-119"/>
          <p:cNvSpPr/>
          <p:nvPr/>
        </p:nvSpPr>
        <p:spPr>
          <a:xfrm>
            <a:off x="3517106" y="347543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5" name="el-1785639252584-216"/>
          <p:cNvCxnSpPr/>
          <p:nvPr/>
        </p:nvCxnSpPr>
        <p:spPr>
          <a:xfrm>
            <a:off x="4191000" y="34754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el-1785639252584-217"/>
          <p:cNvCxnSpPr/>
          <p:nvPr/>
        </p:nvCxnSpPr>
        <p:spPr>
          <a:xfrm>
            <a:off x="3517106" y="378618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7" name="el-1785639252571-121"/>
          <p:cNvSpPr/>
          <p:nvPr/>
        </p:nvSpPr>
        <p:spPr>
          <a:xfrm>
            <a:off x="4194572" y="3475434"/>
            <a:ext cx="677466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85818"/>
                </a:lnTo>
                <a:lnTo>
                  <a:pt x="98915" y="90152"/>
                </a:lnTo>
                <a:lnTo>
                  <a:pt x="97352" y="94273"/>
                </a:lnTo>
                <a:lnTo>
                  <a:pt x="95437" y="97667"/>
                </a:lnTo>
                <a:lnTo>
                  <a:pt x="9340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4D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8" name="el-1785639252584-218"/>
          <p:cNvCxnSpPr/>
          <p:nvPr/>
        </p:nvCxnSpPr>
        <p:spPr>
          <a:xfrm>
            <a:off x="4868466" y="3475434"/>
            <a:ext cx="914" cy="314325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el-1785639252584-219"/>
          <p:cNvCxnSpPr/>
          <p:nvPr/>
        </p:nvCxnSpPr>
        <p:spPr>
          <a:xfrm>
            <a:off x="4194572" y="3786188"/>
            <a:ext cx="677466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el-1785639252587-220"/>
          <p:cNvSpPr/>
          <p:nvPr/>
        </p:nvSpPr>
        <p:spPr>
          <a:xfrm>
            <a:off x="400050" y="3932634"/>
            <a:ext cx="128588" cy="128588"/>
          </a:xfrm>
          <a:prstGeom prst="roundRect">
            <a:avLst>
              <a:gd name="adj" fmla="val 29630"/>
            </a:avLst>
          </a:prstGeom>
          <a:solidFill>
            <a:srgbClr val="F0E4D0"/>
          </a:solidFill>
          <a:ln w="7144" algn="in">
            <a:solidFill>
              <a:srgbClr val="C4B8A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1" name="el-1785639252587-221"/>
          <p:cNvSpPr/>
          <p:nvPr/>
        </p:nvSpPr>
        <p:spPr>
          <a:xfrm>
            <a:off x="1214438" y="3932634"/>
            <a:ext cx="128588" cy="128588"/>
          </a:xfrm>
          <a:prstGeom prst="roundRect">
            <a:avLst>
              <a:gd name="adj" fmla="val 29630"/>
            </a:avLst>
          </a:prstGeom>
          <a:solidFill>
            <a:srgbClr val="EADCC8"/>
          </a:solidFill>
          <a:ln w="7144" algn="in">
            <a:solidFill>
              <a:srgbClr val="C4B8A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2" name="el-1785639252588-222"/>
          <p:cNvSpPr/>
          <p:nvPr/>
        </p:nvSpPr>
        <p:spPr>
          <a:xfrm>
            <a:off x="2099444" y="3932634"/>
            <a:ext cx="128588" cy="128588"/>
          </a:xfrm>
          <a:prstGeom prst="roundRect">
            <a:avLst>
              <a:gd name="adj" fmla="val 29630"/>
            </a:avLst>
          </a:prstGeom>
          <a:solidFill>
            <a:srgbClr val="F3EDE0"/>
          </a:solidFill>
          <a:ln w="7144" algn="in">
            <a:solidFill>
              <a:srgbClr val="C4B8A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3" name="el-1785639252658-229"/>
          <p:cNvSpPr/>
          <p:nvPr/>
        </p:nvSpPr>
        <p:spPr>
          <a:xfrm>
            <a:off x="5136356" y="1479352"/>
            <a:ext cx="11787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167" y="0"/>
                </a:moveTo>
                <a:lnTo>
                  <a:pt x="17167" y="0"/>
                </a:lnTo>
                <a:cubicBezTo>
                  <a:pt x="12333" y="118"/>
                  <a:pt x="8306" y="1314"/>
                  <a:pt x="5083" y="3588"/>
                </a:cubicBezTo>
                <a:lnTo>
                  <a:pt x="5083" y="3588"/>
                </a:lnTo>
                <a:lnTo>
                  <a:pt x="5083" y="3588"/>
                </a:lnTo>
                <a:cubicBezTo>
                  <a:pt x="1861" y="5863"/>
                  <a:pt x="167" y="8706"/>
                  <a:pt x="0" y="12118"/>
                </a:cubicBezTo>
                <a:lnTo>
                  <a:pt x="0" y="12118"/>
                </a:lnTo>
                <a:lnTo>
                  <a:pt x="0" y="84941"/>
                </a:lnTo>
                <a:cubicBezTo>
                  <a:pt x="167" y="88353"/>
                  <a:pt x="1861" y="91196"/>
                  <a:pt x="5083" y="93471"/>
                </a:cubicBezTo>
                <a:lnTo>
                  <a:pt x="5083" y="93471"/>
                </a:lnTo>
                <a:cubicBezTo>
                  <a:pt x="8306" y="95745"/>
                  <a:pt x="12333" y="96941"/>
                  <a:pt x="17167" y="97059"/>
                </a:cubicBezTo>
                <a:lnTo>
                  <a:pt x="17167" y="97059"/>
                </a:lnTo>
                <a:lnTo>
                  <a:pt x="85917" y="97059"/>
                </a:lnTo>
                <a:cubicBezTo>
                  <a:pt x="90750" y="96941"/>
                  <a:pt x="94778" y="95745"/>
                  <a:pt x="98000" y="93471"/>
                </a:cubicBezTo>
                <a:lnTo>
                  <a:pt x="98000" y="93471"/>
                </a:lnTo>
                <a:cubicBezTo>
                  <a:pt x="101222" y="91196"/>
                  <a:pt x="102944" y="88353"/>
                  <a:pt x="103167" y="84941"/>
                </a:cubicBezTo>
                <a:lnTo>
                  <a:pt x="103167" y="84941"/>
                </a:lnTo>
                <a:lnTo>
                  <a:pt x="103167" y="12118"/>
                </a:lnTo>
                <a:cubicBezTo>
                  <a:pt x="102944" y="8706"/>
                  <a:pt x="101222" y="5863"/>
                  <a:pt x="98000" y="3588"/>
                </a:cubicBezTo>
                <a:lnTo>
                  <a:pt x="98000" y="3588"/>
                </a:lnTo>
                <a:cubicBezTo>
                  <a:pt x="94778" y="1314"/>
                  <a:pt x="90750" y="118"/>
                  <a:pt x="85917" y="0"/>
                </a:cubicBezTo>
                <a:lnTo>
                  <a:pt x="85917" y="0"/>
                </a:lnTo>
                <a:lnTo>
                  <a:pt x="17167" y="0"/>
                </a:lnTo>
                <a:moveTo>
                  <a:pt x="25750" y="12118"/>
                </a:moveTo>
                <a:lnTo>
                  <a:pt x="25750" y="12118"/>
                </a:lnTo>
                <a:lnTo>
                  <a:pt x="77333" y="12118"/>
                </a:lnTo>
                <a:cubicBezTo>
                  <a:pt x="79833" y="12118"/>
                  <a:pt x="81889" y="12686"/>
                  <a:pt x="83500" y="13824"/>
                </a:cubicBezTo>
                <a:lnTo>
                  <a:pt x="83500" y="13824"/>
                </a:lnTo>
                <a:cubicBezTo>
                  <a:pt x="85111" y="14961"/>
                  <a:pt x="85917" y="16412"/>
                  <a:pt x="85917" y="18176"/>
                </a:cubicBezTo>
                <a:lnTo>
                  <a:pt x="85917" y="18176"/>
                </a:lnTo>
                <a:lnTo>
                  <a:pt x="85917" y="24294"/>
                </a:lnTo>
                <a:cubicBezTo>
                  <a:pt x="85917" y="26059"/>
                  <a:pt x="85111" y="27510"/>
                  <a:pt x="83500" y="28647"/>
                </a:cubicBezTo>
                <a:lnTo>
                  <a:pt x="83500" y="28647"/>
                </a:lnTo>
                <a:cubicBezTo>
                  <a:pt x="81889" y="29784"/>
                  <a:pt x="79833" y="30353"/>
                  <a:pt x="77333" y="30353"/>
                </a:cubicBezTo>
                <a:lnTo>
                  <a:pt x="77333" y="30353"/>
                </a:lnTo>
                <a:lnTo>
                  <a:pt x="25750" y="30353"/>
                </a:lnTo>
                <a:cubicBezTo>
                  <a:pt x="23250" y="30353"/>
                  <a:pt x="21194" y="29784"/>
                  <a:pt x="19583" y="28647"/>
                </a:cubicBezTo>
                <a:lnTo>
                  <a:pt x="19583" y="28647"/>
                </a:lnTo>
                <a:cubicBezTo>
                  <a:pt x="17972" y="27510"/>
                  <a:pt x="17167" y="26059"/>
                  <a:pt x="17167" y="24294"/>
                </a:cubicBezTo>
                <a:lnTo>
                  <a:pt x="17167" y="24294"/>
                </a:lnTo>
                <a:lnTo>
                  <a:pt x="17167" y="18176"/>
                </a:lnTo>
                <a:cubicBezTo>
                  <a:pt x="17167" y="16412"/>
                  <a:pt x="17972" y="14961"/>
                  <a:pt x="19583" y="13824"/>
                </a:cubicBezTo>
                <a:lnTo>
                  <a:pt x="19583" y="13824"/>
                </a:lnTo>
                <a:cubicBezTo>
                  <a:pt x="21194" y="12686"/>
                  <a:pt x="23250" y="12118"/>
                  <a:pt x="25750" y="12118"/>
                </a:cubicBezTo>
                <a:lnTo>
                  <a:pt x="25750" y="12118"/>
                </a:lnTo>
                <a:moveTo>
                  <a:pt x="34417" y="42471"/>
                </a:moveTo>
                <a:lnTo>
                  <a:pt x="34417" y="42471"/>
                </a:lnTo>
                <a:cubicBezTo>
                  <a:pt x="34417" y="44235"/>
                  <a:pt x="33583" y="45686"/>
                  <a:pt x="31917" y="46824"/>
                </a:cubicBezTo>
                <a:lnTo>
                  <a:pt x="31917" y="46824"/>
                </a:lnTo>
                <a:lnTo>
                  <a:pt x="31917" y="46824"/>
                </a:lnTo>
                <a:cubicBezTo>
                  <a:pt x="30306" y="47961"/>
                  <a:pt x="28250" y="48529"/>
                  <a:pt x="25750" y="48529"/>
                </a:cubicBezTo>
                <a:lnTo>
                  <a:pt x="25750" y="48529"/>
                </a:lnTo>
                <a:cubicBezTo>
                  <a:pt x="23250" y="48529"/>
                  <a:pt x="21194" y="47961"/>
                  <a:pt x="19583" y="46824"/>
                </a:cubicBezTo>
                <a:lnTo>
                  <a:pt x="19583" y="46824"/>
                </a:lnTo>
                <a:cubicBezTo>
                  <a:pt x="17972" y="45686"/>
                  <a:pt x="17167" y="44235"/>
                  <a:pt x="17167" y="42471"/>
                </a:cubicBezTo>
                <a:lnTo>
                  <a:pt x="17167" y="42471"/>
                </a:lnTo>
                <a:cubicBezTo>
                  <a:pt x="17167" y="40706"/>
                  <a:pt x="17972" y="39255"/>
                  <a:pt x="19583" y="38118"/>
                </a:cubicBezTo>
                <a:lnTo>
                  <a:pt x="19583" y="38118"/>
                </a:lnTo>
                <a:cubicBezTo>
                  <a:pt x="21194" y="36980"/>
                  <a:pt x="23250" y="36412"/>
                  <a:pt x="25750" y="36412"/>
                </a:cubicBezTo>
                <a:lnTo>
                  <a:pt x="25750" y="36412"/>
                </a:lnTo>
                <a:cubicBezTo>
                  <a:pt x="28250" y="36412"/>
                  <a:pt x="30306" y="36980"/>
                  <a:pt x="31917" y="38118"/>
                </a:cubicBezTo>
                <a:lnTo>
                  <a:pt x="31917" y="38118"/>
                </a:lnTo>
                <a:cubicBezTo>
                  <a:pt x="33583" y="39255"/>
                  <a:pt x="34417" y="40706"/>
                  <a:pt x="34417" y="42471"/>
                </a:cubicBezTo>
                <a:lnTo>
                  <a:pt x="34417" y="42471"/>
                </a:lnTo>
                <a:moveTo>
                  <a:pt x="25750" y="66706"/>
                </a:moveTo>
                <a:lnTo>
                  <a:pt x="25750" y="66706"/>
                </a:lnTo>
                <a:cubicBezTo>
                  <a:pt x="23250" y="66706"/>
                  <a:pt x="21194" y="66137"/>
                  <a:pt x="19583" y="65000"/>
                </a:cubicBezTo>
                <a:lnTo>
                  <a:pt x="19583" y="65000"/>
                </a:lnTo>
                <a:lnTo>
                  <a:pt x="19583" y="65000"/>
                </a:lnTo>
                <a:cubicBezTo>
                  <a:pt x="17972" y="63863"/>
                  <a:pt x="17167" y="62412"/>
                  <a:pt x="17167" y="60647"/>
                </a:cubicBezTo>
                <a:lnTo>
                  <a:pt x="17167" y="60647"/>
                </a:lnTo>
                <a:cubicBezTo>
                  <a:pt x="17167" y="58882"/>
                  <a:pt x="17972" y="57431"/>
                  <a:pt x="19583" y="56294"/>
                </a:cubicBezTo>
                <a:lnTo>
                  <a:pt x="19583" y="56294"/>
                </a:lnTo>
                <a:cubicBezTo>
                  <a:pt x="21194" y="55157"/>
                  <a:pt x="23250" y="54588"/>
                  <a:pt x="25750" y="54588"/>
                </a:cubicBezTo>
                <a:lnTo>
                  <a:pt x="25750" y="54588"/>
                </a:lnTo>
                <a:cubicBezTo>
                  <a:pt x="28250" y="54588"/>
                  <a:pt x="30306" y="55157"/>
                  <a:pt x="31917" y="56294"/>
                </a:cubicBezTo>
                <a:lnTo>
                  <a:pt x="31917" y="56294"/>
                </a:lnTo>
                <a:cubicBezTo>
                  <a:pt x="33583" y="57431"/>
                  <a:pt x="34417" y="58882"/>
                  <a:pt x="34417" y="60647"/>
                </a:cubicBezTo>
                <a:lnTo>
                  <a:pt x="34417" y="60647"/>
                </a:lnTo>
                <a:cubicBezTo>
                  <a:pt x="34417" y="62412"/>
                  <a:pt x="33583" y="63863"/>
                  <a:pt x="31917" y="65000"/>
                </a:cubicBezTo>
                <a:lnTo>
                  <a:pt x="31917" y="65000"/>
                </a:lnTo>
                <a:cubicBezTo>
                  <a:pt x="30306" y="66137"/>
                  <a:pt x="28250" y="66706"/>
                  <a:pt x="25750" y="66706"/>
                </a:cubicBezTo>
                <a:lnTo>
                  <a:pt x="25750" y="66706"/>
                </a:lnTo>
                <a:moveTo>
                  <a:pt x="17167" y="78882"/>
                </a:moveTo>
                <a:lnTo>
                  <a:pt x="17167" y="78882"/>
                </a:lnTo>
                <a:cubicBezTo>
                  <a:pt x="17167" y="77118"/>
                  <a:pt x="17972" y="75667"/>
                  <a:pt x="19583" y="74529"/>
                </a:cubicBezTo>
                <a:lnTo>
                  <a:pt x="19583" y="74529"/>
                </a:lnTo>
                <a:lnTo>
                  <a:pt x="19583" y="74529"/>
                </a:lnTo>
                <a:cubicBezTo>
                  <a:pt x="21194" y="73392"/>
                  <a:pt x="23250" y="72824"/>
                  <a:pt x="25750" y="72824"/>
                </a:cubicBezTo>
                <a:lnTo>
                  <a:pt x="25750" y="72824"/>
                </a:lnTo>
                <a:lnTo>
                  <a:pt x="51583" y="72824"/>
                </a:lnTo>
                <a:cubicBezTo>
                  <a:pt x="54083" y="72824"/>
                  <a:pt x="56139" y="73392"/>
                  <a:pt x="57750" y="74529"/>
                </a:cubicBezTo>
                <a:lnTo>
                  <a:pt x="57750" y="74529"/>
                </a:lnTo>
                <a:cubicBezTo>
                  <a:pt x="59361" y="75667"/>
                  <a:pt x="60167" y="77118"/>
                  <a:pt x="60167" y="78882"/>
                </a:cubicBezTo>
                <a:lnTo>
                  <a:pt x="60167" y="78882"/>
                </a:lnTo>
                <a:cubicBezTo>
                  <a:pt x="60167" y="80647"/>
                  <a:pt x="59361" y="82098"/>
                  <a:pt x="57750" y="83235"/>
                </a:cubicBezTo>
                <a:lnTo>
                  <a:pt x="57750" y="83235"/>
                </a:lnTo>
                <a:cubicBezTo>
                  <a:pt x="56139" y="84373"/>
                  <a:pt x="54083" y="84941"/>
                  <a:pt x="51583" y="84941"/>
                </a:cubicBezTo>
                <a:lnTo>
                  <a:pt x="51583" y="84941"/>
                </a:lnTo>
                <a:lnTo>
                  <a:pt x="25750" y="84941"/>
                </a:lnTo>
                <a:cubicBezTo>
                  <a:pt x="23250" y="84941"/>
                  <a:pt x="21194" y="84373"/>
                  <a:pt x="19583" y="83235"/>
                </a:cubicBezTo>
                <a:lnTo>
                  <a:pt x="19583" y="83235"/>
                </a:lnTo>
                <a:cubicBezTo>
                  <a:pt x="17972" y="82098"/>
                  <a:pt x="17167" y="80647"/>
                  <a:pt x="17167" y="78882"/>
                </a:cubicBezTo>
                <a:lnTo>
                  <a:pt x="17167" y="78882"/>
                </a:lnTo>
                <a:moveTo>
                  <a:pt x="51583" y="48529"/>
                </a:moveTo>
                <a:lnTo>
                  <a:pt x="51583" y="48529"/>
                </a:lnTo>
                <a:cubicBezTo>
                  <a:pt x="49083" y="48529"/>
                  <a:pt x="47028" y="47961"/>
                  <a:pt x="45417" y="46824"/>
                </a:cubicBezTo>
                <a:lnTo>
                  <a:pt x="45417" y="46824"/>
                </a:lnTo>
                <a:lnTo>
                  <a:pt x="45417" y="46824"/>
                </a:lnTo>
                <a:cubicBezTo>
                  <a:pt x="43806" y="45686"/>
                  <a:pt x="43000" y="44235"/>
                  <a:pt x="43000" y="42471"/>
                </a:cubicBezTo>
                <a:lnTo>
                  <a:pt x="43000" y="42471"/>
                </a:lnTo>
                <a:cubicBezTo>
                  <a:pt x="43000" y="40706"/>
                  <a:pt x="43806" y="39255"/>
                  <a:pt x="45417" y="38118"/>
                </a:cubicBezTo>
                <a:lnTo>
                  <a:pt x="45417" y="38118"/>
                </a:lnTo>
                <a:cubicBezTo>
                  <a:pt x="47028" y="36980"/>
                  <a:pt x="49083" y="36412"/>
                  <a:pt x="51583" y="36412"/>
                </a:cubicBezTo>
                <a:lnTo>
                  <a:pt x="51583" y="36412"/>
                </a:lnTo>
                <a:cubicBezTo>
                  <a:pt x="54083" y="36412"/>
                  <a:pt x="56139" y="36980"/>
                  <a:pt x="57750" y="38118"/>
                </a:cubicBezTo>
                <a:lnTo>
                  <a:pt x="57750" y="38118"/>
                </a:lnTo>
                <a:cubicBezTo>
                  <a:pt x="59361" y="39255"/>
                  <a:pt x="60167" y="40706"/>
                  <a:pt x="60167" y="42471"/>
                </a:cubicBezTo>
                <a:lnTo>
                  <a:pt x="60167" y="42471"/>
                </a:lnTo>
                <a:cubicBezTo>
                  <a:pt x="60167" y="44235"/>
                  <a:pt x="59361" y="45686"/>
                  <a:pt x="57750" y="46824"/>
                </a:cubicBezTo>
                <a:lnTo>
                  <a:pt x="57750" y="46824"/>
                </a:lnTo>
                <a:cubicBezTo>
                  <a:pt x="56139" y="47961"/>
                  <a:pt x="54083" y="48529"/>
                  <a:pt x="51583" y="48529"/>
                </a:cubicBezTo>
                <a:lnTo>
                  <a:pt x="51583" y="48529"/>
                </a:lnTo>
                <a:moveTo>
                  <a:pt x="60167" y="60647"/>
                </a:moveTo>
                <a:lnTo>
                  <a:pt x="60167" y="60647"/>
                </a:lnTo>
                <a:cubicBezTo>
                  <a:pt x="60167" y="62412"/>
                  <a:pt x="59361" y="63863"/>
                  <a:pt x="57750" y="65000"/>
                </a:cubicBezTo>
                <a:lnTo>
                  <a:pt x="57750" y="65000"/>
                </a:lnTo>
                <a:lnTo>
                  <a:pt x="57750" y="65000"/>
                </a:lnTo>
                <a:cubicBezTo>
                  <a:pt x="56139" y="66137"/>
                  <a:pt x="54083" y="66706"/>
                  <a:pt x="51583" y="66706"/>
                </a:cubicBezTo>
                <a:lnTo>
                  <a:pt x="51583" y="66706"/>
                </a:lnTo>
                <a:cubicBezTo>
                  <a:pt x="49083" y="66706"/>
                  <a:pt x="47028" y="66137"/>
                  <a:pt x="45417" y="65000"/>
                </a:cubicBezTo>
                <a:lnTo>
                  <a:pt x="45417" y="65000"/>
                </a:lnTo>
                <a:cubicBezTo>
                  <a:pt x="43806" y="63863"/>
                  <a:pt x="43000" y="62412"/>
                  <a:pt x="43000" y="60647"/>
                </a:cubicBezTo>
                <a:lnTo>
                  <a:pt x="43000" y="60647"/>
                </a:lnTo>
                <a:cubicBezTo>
                  <a:pt x="43000" y="58882"/>
                  <a:pt x="43806" y="57431"/>
                  <a:pt x="45417" y="56294"/>
                </a:cubicBezTo>
                <a:lnTo>
                  <a:pt x="45417" y="56294"/>
                </a:lnTo>
                <a:cubicBezTo>
                  <a:pt x="47028" y="55157"/>
                  <a:pt x="49083" y="54588"/>
                  <a:pt x="51583" y="54588"/>
                </a:cubicBezTo>
                <a:lnTo>
                  <a:pt x="51583" y="54588"/>
                </a:lnTo>
                <a:cubicBezTo>
                  <a:pt x="54083" y="54588"/>
                  <a:pt x="56139" y="55157"/>
                  <a:pt x="57750" y="56294"/>
                </a:cubicBezTo>
                <a:lnTo>
                  <a:pt x="57750" y="56294"/>
                </a:lnTo>
                <a:cubicBezTo>
                  <a:pt x="59361" y="57431"/>
                  <a:pt x="60167" y="58882"/>
                  <a:pt x="60167" y="60647"/>
                </a:cubicBezTo>
                <a:lnTo>
                  <a:pt x="60167" y="60647"/>
                </a:lnTo>
                <a:moveTo>
                  <a:pt x="77333" y="48529"/>
                </a:moveTo>
                <a:lnTo>
                  <a:pt x="77333" y="48529"/>
                </a:lnTo>
                <a:cubicBezTo>
                  <a:pt x="74833" y="48529"/>
                  <a:pt x="72778" y="47961"/>
                  <a:pt x="71167" y="46824"/>
                </a:cubicBezTo>
                <a:lnTo>
                  <a:pt x="71167" y="46824"/>
                </a:lnTo>
                <a:lnTo>
                  <a:pt x="71167" y="46824"/>
                </a:lnTo>
                <a:cubicBezTo>
                  <a:pt x="69556" y="45686"/>
                  <a:pt x="68750" y="44235"/>
                  <a:pt x="68750" y="42471"/>
                </a:cubicBezTo>
                <a:lnTo>
                  <a:pt x="68750" y="42471"/>
                </a:lnTo>
                <a:cubicBezTo>
                  <a:pt x="68750" y="40706"/>
                  <a:pt x="69556" y="39255"/>
                  <a:pt x="71167" y="38118"/>
                </a:cubicBezTo>
                <a:lnTo>
                  <a:pt x="71167" y="38118"/>
                </a:lnTo>
                <a:cubicBezTo>
                  <a:pt x="72778" y="36980"/>
                  <a:pt x="74833" y="36412"/>
                  <a:pt x="77333" y="36412"/>
                </a:cubicBezTo>
                <a:lnTo>
                  <a:pt x="77333" y="36412"/>
                </a:lnTo>
                <a:cubicBezTo>
                  <a:pt x="79833" y="36412"/>
                  <a:pt x="81889" y="36980"/>
                  <a:pt x="83500" y="38118"/>
                </a:cubicBezTo>
                <a:lnTo>
                  <a:pt x="83500" y="38118"/>
                </a:lnTo>
                <a:cubicBezTo>
                  <a:pt x="85111" y="39255"/>
                  <a:pt x="85917" y="40706"/>
                  <a:pt x="85917" y="42471"/>
                </a:cubicBezTo>
                <a:lnTo>
                  <a:pt x="85917" y="42471"/>
                </a:lnTo>
                <a:cubicBezTo>
                  <a:pt x="85917" y="44235"/>
                  <a:pt x="85111" y="45686"/>
                  <a:pt x="83500" y="46824"/>
                </a:cubicBezTo>
                <a:lnTo>
                  <a:pt x="83500" y="46824"/>
                </a:lnTo>
                <a:cubicBezTo>
                  <a:pt x="81889" y="47961"/>
                  <a:pt x="79833" y="48529"/>
                  <a:pt x="77333" y="48529"/>
                </a:cubicBezTo>
                <a:lnTo>
                  <a:pt x="77333" y="48529"/>
                </a:lnTo>
                <a:moveTo>
                  <a:pt x="85917" y="60647"/>
                </a:moveTo>
                <a:lnTo>
                  <a:pt x="85917" y="60647"/>
                </a:lnTo>
                <a:cubicBezTo>
                  <a:pt x="85917" y="62412"/>
                  <a:pt x="85111" y="63863"/>
                  <a:pt x="83500" y="65000"/>
                </a:cubicBezTo>
                <a:lnTo>
                  <a:pt x="83500" y="65000"/>
                </a:lnTo>
                <a:lnTo>
                  <a:pt x="83500" y="65000"/>
                </a:lnTo>
                <a:cubicBezTo>
                  <a:pt x="81889" y="66137"/>
                  <a:pt x="79833" y="66706"/>
                  <a:pt x="77333" y="66706"/>
                </a:cubicBezTo>
                <a:lnTo>
                  <a:pt x="77333" y="66706"/>
                </a:lnTo>
                <a:cubicBezTo>
                  <a:pt x="74833" y="66706"/>
                  <a:pt x="72778" y="66137"/>
                  <a:pt x="71167" y="65000"/>
                </a:cubicBezTo>
                <a:lnTo>
                  <a:pt x="71167" y="65000"/>
                </a:lnTo>
                <a:cubicBezTo>
                  <a:pt x="69556" y="63863"/>
                  <a:pt x="68750" y="62412"/>
                  <a:pt x="68750" y="60647"/>
                </a:cubicBezTo>
                <a:lnTo>
                  <a:pt x="68750" y="60647"/>
                </a:lnTo>
                <a:cubicBezTo>
                  <a:pt x="68750" y="58882"/>
                  <a:pt x="69556" y="57431"/>
                  <a:pt x="71167" y="56294"/>
                </a:cubicBezTo>
                <a:lnTo>
                  <a:pt x="71167" y="56294"/>
                </a:lnTo>
                <a:cubicBezTo>
                  <a:pt x="72778" y="55157"/>
                  <a:pt x="74833" y="54588"/>
                  <a:pt x="77333" y="54588"/>
                </a:cubicBezTo>
                <a:lnTo>
                  <a:pt x="77333" y="54588"/>
                </a:lnTo>
                <a:cubicBezTo>
                  <a:pt x="79833" y="54588"/>
                  <a:pt x="81889" y="55157"/>
                  <a:pt x="83500" y="56294"/>
                </a:cubicBezTo>
                <a:lnTo>
                  <a:pt x="83500" y="56294"/>
                </a:lnTo>
                <a:cubicBezTo>
                  <a:pt x="85111" y="57431"/>
                  <a:pt x="85917" y="58882"/>
                  <a:pt x="85917" y="60647"/>
                </a:cubicBezTo>
                <a:lnTo>
                  <a:pt x="85917" y="60647"/>
                </a:lnTo>
                <a:moveTo>
                  <a:pt x="77333" y="84941"/>
                </a:moveTo>
                <a:lnTo>
                  <a:pt x="77333" y="84941"/>
                </a:lnTo>
                <a:cubicBezTo>
                  <a:pt x="74833" y="84941"/>
                  <a:pt x="72778" y="84373"/>
                  <a:pt x="71167" y="83235"/>
                </a:cubicBezTo>
                <a:lnTo>
                  <a:pt x="71167" y="83235"/>
                </a:lnTo>
                <a:lnTo>
                  <a:pt x="71167" y="83235"/>
                </a:lnTo>
                <a:cubicBezTo>
                  <a:pt x="69556" y="82098"/>
                  <a:pt x="68750" y="80647"/>
                  <a:pt x="68750" y="78882"/>
                </a:cubicBezTo>
                <a:lnTo>
                  <a:pt x="68750" y="78882"/>
                </a:lnTo>
                <a:cubicBezTo>
                  <a:pt x="68750" y="77118"/>
                  <a:pt x="69556" y="75667"/>
                  <a:pt x="71167" y="74529"/>
                </a:cubicBezTo>
                <a:lnTo>
                  <a:pt x="71167" y="74529"/>
                </a:lnTo>
                <a:cubicBezTo>
                  <a:pt x="72778" y="73392"/>
                  <a:pt x="74833" y="72824"/>
                  <a:pt x="77333" y="72824"/>
                </a:cubicBezTo>
                <a:lnTo>
                  <a:pt x="77333" y="72824"/>
                </a:lnTo>
                <a:cubicBezTo>
                  <a:pt x="79833" y="72824"/>
                  <a:pt x="81889" y="73392"/>
                  <a:pt x="83500" y="74529"/>
                </a:cubicBezTo>
                <a:lnTo>
                  <a:pt x="83500" y="74529"/>
                </a:lnTo>
                <a:cubicBezTo>
                  <a:pt x="85111" y="75667"/>
                  <a:pt x="85917" y="77118"/>
                  <a:pt x="85917" y="78882"/>
                </a:cubicBezTo>
                <a:lnTo>
                  <a:pt x="85917" y="78882"/>
                </a:lnTo>
                <a:cubicBezTo>
                  <a:pt x="85917" y="80647"/>
                  <a:pt x="85111" y="82098"/>
                  <a:pt x="83500" y="83235"/>
                </a:cubicBezTo>
                <a:lnTo>
                  <a:pt x="83500" y="83235"/>
                </a:lnTo>
                <a:cubicBezTo>
                  <a:pt x="81889" y="84373"/>
                  <a:pt x="79833" y="84941"/>
                  <a:pt x="77333" y="84941"/>
                </a:cubicBezTo>
                <a:lnTo>
                  <a:pt x="77333" y="84941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4" name="el-1785639252502-13"/>
          <p:cNvSpPr/>
          <p:nvPr/>
        </p:nvSpPr>
        <p:spPr>
          <a:xfrm>
            <a:off x="5136356" y="1791295"/>
            <a:ext cx="3607594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70" y="0"/>
                </a:moveTo>
                <a:lnTo>
                  <a:pt x="97230" y="0"/>
                </a:lnTo>
                <a:lnTo>
                  <a:pt x="97501" y="104"/>
                </a:lnTo>
                <a:lnTo>
                  <a:pt x="97770" y="417"/>
                </a:lnTo>
                <a:lnTo>
                  <a:pt x="98034" y="938"/>
                </a:lnTo>
                <a:lnTo>
                  <a:pt x="98290" y="1667"/>
                </a:lnTo>
                <a:lnTo>
                  <a:pt x="98536" y="2583"/>
                </a:lnTo>
                <a:lnTo>
                  <a:pt x="98768" y="3688"/>
                </a:lnTo>
                <a:lnTo>
                  <a:pt x="98987" y="4958"/>
                </a:lnTo>
                <a:lnTo>
                  <a:pt x="99187" y="6417"/>
                </a:lnTo>
                <a:lnTo>
                  <a:pt x="99372" y="8000"/>
                </a:lnTo>
                <a:lnTo>
                  <a:pt x="99533" y="9729"/>
                </a:lnTo>
                <a:lnTo>
                  <a:pt x="99673" y="11563"/>
                </a:lnTo>
                <a:lnTo>
                  <a:pt x="99789" y="13500"/>
                </a:lnTo>
                <a:lnTo>
                  <a:pt x="99881" y="15521"/>
                </a:lnTo>
                <a:lnTo>
                  <a:pt x="99947" y="17604"/>
                </a:lnTo>
                <a:lnTo>
                  <a:pt x="99987" y="19729"/>
                </a:lnTo>
                <a:lnTo>
                  <a:pt x="100000" y="21875"/>
                </a:lnTo>
                <a:lnTo>
                  <a:pt x="100000" y="78125"/>
                </a:lnTo>
                <a:lnTo>
                  <a:pt x="99987" y="80271"/>
                </a:lnTo>
                <a:lnTo>
                  <a:pt x="99947" y="82396"/>
                </a:lnTo>
                <a:lnTo>
                  <a:pt x="99881" y="84479"/>
                </a:lnTo>
                <a:lnTo>
                  <a:pt x="99789" y="86500"/>
                </a:lnTo>
                <a:lnTo>
                  <a:pt x="99673" y="88438"/>
                </a:lnTo>
                <a:lnTo>
                  <a:pt x="99533" y="90271"/>
                </a:lnTo>
                <a:lnTo>
                  <a:pt x="99372" y="92000"/>
                </a:lnTo>
                <a:lnTo>
                  <a:pt x="99187" y="93583"/>
                </a:lnTo>
                <a:lnTo>
                  <a:pt x="98987" y="95042"/>
                </a:lnTo>
                <a:lnTo>
                  <a:pt x="98768" y="96313"/>
                </a:lnTo>
                <a:lnTo>
                  <a:pt x="98536" y="97417"/>
                </a:lnTo>
                <a:lnTo>
                  <a:pt x="98290" y="98333"/>
                </a:lnTo>
                <a:lnTo>
                  <a:pt x="98034" y="99063"/>
                </a:lnTo>
                <a:lnTo>
                  <a:pt x="97770" y="99583"/>
                </a:lnTo>
                <a:lnTo>
                  <a:pt x="97501" y="99896"/>
                </a:lnTo>
                <a:lnTo>
                  <a:pt x="97230" y="100000"/>
                </a:lnTo>
                <a:lnTo>
                  <a:pt x="2770" y="100000"/>
                </a:lnTo>
                <a:lnTo>
                  <a:pt x="2499" y="99896"/>
                </a:lnTo>
                <a:lnTo>
                  <a:pt x="2230" y="99583"/>
                </a:lnTo>
                <a:lnTo>
                  <a:pt x="1966" y="99063"/>
                </a:lnTo>
                <a:lnTo>
                  <a:pt x="1710" y="98333"/>
                </a:lnTo>
                <a:lnTo>
                  <a:pt x="1464" y="97417"/>
                </a:lnTo>
                <a:lnTo>
                  <a:pt x="1232" y="96313"/>
                </a:lnTo>
                <a:lnTo>
                  <a:pt x="1013" y="95042"/>
                </a:lnTo>
                <a:lnTo>
                  <a:pt x="813" y="93583"/>
                </a:lnTo>
                <a:lnTo>
                  <a:pt x="628" y="92000"/>
                </a:lnTo>
                <a:lnTo>
                  <a:pt x="467" y="90271"/>
                </a:lnTo>
                <a:lnTo>
                  <a:pt x="327" y="88438"/>
                </a:lnTo>
                <a:lnTo>
                  <a:pt x="211" y="86500"/>
                </a:lnTo>
                <a:lnTo>
                  <a:pt x="119" y="84479"/>
                </a:lnTo>
                <a:lnTo>
                  <a:pt x="53" y="82396"/>
                </a:lnTo>
                <a:lnTo>
                  <a:pt x="13" y="80271"/>
                </a:lnTo>
                <a:lnTo>
                  <a:pt x="0" y="78125"/>
                </a:lnTo>
                <a:lnTo>
                  <a:pt x="0" y="21875"/>
                </a:lnTo>
                <a:lnTo>
                  <a:pt x="13" y="19729"/>
                </a:lnTo>
                <a:lnTo>
                  <a:pt x="53" y="17604"/>
                </a:lnTo>
                <a:lnTo>
                  <a:pt x="119" y="15521"/>
                </a:lnTo>
                <a:lnTo>
                  <a:pt x="211" y="13500"/>
                </a:lnTo>
                <a:lnTo>
                  <a:pt x="327" y="11563"/>
                </a:lnTo>
                <a:lnTo>
                  <a:pt x="467" y="9729"/>
                </a:lnTo>
                <a:lnTo>
                  <a:pt x="628" y="8000"/>
                </a:lnTo>
                <a:lnTo>
                  <a:pt x="813" y="6417"/>
                </a:lnTo>
                <a:lnTo>
                  <a:pt x="1013" y="4958"/>
                </a:lnTo>
                <a:lnTo>
                  <a:pt x="1232" y="3688"/>
                </a:lnTo>
                <a:lnTo>
                  <a:pt x="1464" y="2583"/>
                </a:lnTo>
                <a:lnTo>
                  <a:pt x="1710" y="1667"/>
                </a:lnTo>
                <a:lnTo>
                  <a:pt x="1966" y="938"/>
                </a:lnTo>
                <a:lnTo>
                  <a:pt x="2230" y="417"/>
                </a:lnTo>
                <a:lnTo>
                  <a:pt x="2499" y="104"/>
                </a:lnTo>
                <a:lnTo>
                  <a:pt x="2770" y="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5" name="el-1785639252502-14"/>
          <p:cNvSpPr/>
          <p:nvPr/>
        </p:nvSpPr>
        <p:spPr>
          <a:xfrm>
            <a:off x="5136356" y="1791295"/>
            <a:ext cx="100013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5"/>
                </a:lnTo>
                <a:lnTo>
                  <a:pt x="80491" y="420"/>
                </a:lnTo>
                <a:lnTo>
                  <a:pt x="70972" y="942"/>
                </a:lnTo>
                <a:lnTo>
                  <a:pt x="61732" y="1665"/>
                </a:lnTo>
                <a:lnTo>
                  <a:pt x="52860" y="2583"/>
                </a:lnTo>
                <a:lnTo>
                  <a:pt x="44443" y="3687"/>
                </a:lnTo>
                <a:lnTo>
                  <a:pt x="36561" y="4965"/>
                </a:lnTo>
                <a:lnTo>
                  <a:pt x="29289" y="6407"/>
                </a:lnTo>
                <a:lnTo>
                  <a:pt x="22699" y="7998"/>
                </a:lnTo>
                <a:lnTo>
                  <a:pt x="16853" y="9722"/>
                </a:lnTo>
                <a:lnTo>
                  <a:pt x="11808" y="11563"/>
                </a:lnTo>
                <a:lnTo>
                  <a:pt x="7612" y="13504"/>
                </a:lnTo>
                <a:lnTo>
                  <a:pt x="4306" y="15525"/>
                </a:lnTo>
                <a:lnTo>
                  <a:pt x="1921" y="17607"/>
                </a:lnTo>
                <a:lnTo>
                  <a:pt x="482" y="19731"/>
                </a:lnTo>
                <a:lnTo>
                  <a:pt x="0" y="21875"/>
                </a:lnTo>
                <a:lnTo>
                  <a:pt x="0" y="78125"/>
                </a:lnTo>
                <a:lnTo>
                  <a:pt x="482" y="80269"/>
                </a:lnTo>
                <a:lnTo>
                  <a:pt x="1921" y="82393"/>
                </a:lnTo>
                <a:lnTo>
                  <a:pt x="4306" y="84475"/>
                </a:lnTo>
                <a:lnTo>
                  <a:pt x="7612" y="86496"/>
                </a:lnTo>
                <a:lnTo>
                  <a:pt x="11808" y="88437"/>
                </a:lnTo>
                <a:lnTo>
                  <a:pt x="16853" y="90278"/>
                </a:lnTo>
                <a:lnTo>
                  <a:pt x="22699" y="92002"/>
                </a:lnTo>
                <a:lnTo>
                  <a:pt x="29289" y="93593"/>
                </a:lnTo>
                <a:lnTo>
                  <a:pt x="36561" y="95035"/>
                </a:lnTo>
                <a:lnTo>
                  <a:pt x="44443" y="96313"/>
                </a:lnTo>
                <a:lnTo>
                  <a:pt x="52860" y="97417"/>
                </a:lnTo>
                <a:lnTo>
                  <a:pt x="61732" y="98335"/>
                </a:lnTo>
                <a:lnTo>
                  <a:pt x="70972" y="99058"/>
                </a:lnTo>
                <a:lnTo>
                  <a:pt x="80491" y="99580"/>
                </a:lnTo>
                <a:lnTo>
                  <a:pt x="90198" y="9989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399" y="99895"/>
                </a:lnTo>
                <a:lnTo>
                  <a:pt x="88852" y="99580"/>
                </a:lnTo>
                <a:lnTo>
                  <a:pt x="83412" y="99058"/>
                </a:lnTo>
                <a:lnTo>
                  <a:pt x="78132" y="98335"/>
                </a:lnTo>
                <a:lnTo>
                  <a:pt x="73063" y="97417"/>
                </a:lnTo>
                <a:lnTo>
                  <a:pt x="68253" y="96313"/>
                </a:lnTo>
                <a:lnTo>
                  <a:pt x="63749" y="95035"/>
                </a:lnTo>
                <a:lnTo>
                  <a:pt x="59594" y="93593"/>
                </a:lnTo>
                <a:lnTo>
                  <a:pt x="55828" y="92002"/>
                </a:lnTo>
                <a:lnTo>
                  <a:pt x="52487" y="90278"/>
                </a:lnTo>
                <a:lnTo>
                  <a:pt x="49604" y="88437"/>
                </a:lnTo>
                <a:lnTo>
                  <a:pt x="47207" y="86496"/>
                </a:lnTo>
                <a:lnTo>
                  <a:pt x="45318" y="84475"/>
                </a:lnTo>
                <a:lnTo>
                  <a:pt x="43955" y="82393"/>
                </a:lnTo>
                <a:lnTo>
                  <a:pt x="43132" y="80269"/>
                </a:lnTo>
                <a:lnTo>
                  <a:pt x="42857" y="78125"/>
                </a:lnTo>
                <a:lnTo>
                  <a:pt x="42857" y="21875"/>
                </a:lnTo>
                <a:lnTo>
                  <a:pt x="43132" y="19731"/>
                </a:lnTo>
                <a:lnTo>
                  <a:pt x="43955" y="17607"/>
                </a:lnTo>
                <a:lnTo>
                  <a:pt x="45318" y="15525"/>
                </a:lnTo>
                <a:lnTo>
                  <a:pt x="47207" y="13504"/>
                </a:lnTo>
                <a:lnTo>
                  <a:pt x="49604" y="11563"/>
                </a:lnTo>
                <a:lnTo>
                  <a:pt x="52487" y="9722"/>
                </a:lnTo>
                <a:lnTo>
                  <a:pt x="55828" y="7998"/>
                </a:lnTo>
                <a:lnTo>
                  <a:pt x="59594" y="6407"/>
                </a:lnTo>
                <a:lnTo>
                  <a:pt x="63749" y="4965"/>
                </a:lnTo>
                <a:lnTo>
                  <a:pt x="68253" y="3687"/>
                </a:lnTo>
                <a:lnTo>
                  <a:pt x="73063" y="2583"/>
                </a:lnTo>
                <a:lnTo>
                  <a:pt x="78132" y="1665"/>
                </a:lnTo>
                <a:lnTo>
                  <a:pt x="83412" y="942"/>
                </a:lnTo>
                <a:lnTo>
                  <a:pt x="88852" y="420"/>
                </a:lnTo>
                <a:lnTo>
                  <a:pt x="94399" y="10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6" name="el-1785639252659-230"/>
          <p:cNvSpPr/>
          <p:nvPr/>
        </p:nvSpPr>
        <p:spPr>
          <a:xfrm>
            <a:off x="5136356" y="243423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7" name="el-1785639252659-231"/>
          <p:cNvSpPr/>
          <p:nvPr/>
        </p:nvSpPr>
        <p:spPr>
          <a:xfrm>
            <a:off x="5136356" y="2784277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8" name="el-1785639252660-232"/>
          <p:cNvSpPr/>
          <p:nvPr/>
        </p:nvSpPr>
        <p:spPr>
          <a:xfrm>
            <a:off x="5136356" y="313432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9" name="el-1785639252510-16"/>
          <p:cNvSpPr/>
          <p:nvPr/>
        </p:nvSpPr>
        <p:spPr>
          <a:xfrm>
            <a:off x="5136356" y="3455789"/>
            <a:ext cx="3607594" cy="417909"/>
          </a:xfrm>
          <a:prstGeom prst="roundRect">
            <a:avLst>
              <a:gd name="adj" fmla="val 22792"/>
            </a:avLst>
          </a:prstGeom>
          <a:solidFill>
            <a:srgbClr val="F5F1EA"/>
          </a:solidFill>
          <a:ln w="7144" algn="in">
            <a:solidFill>
              <a:srgbClr val="DCCF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0" name="el-1785639252660-233"/>
          <p:cNvSpPr/>
          <p:nvPr/>
        </p:nvSpPr>
        <p:spPr>
          <a:xfrm>
            <a:off x="5272088" y="3593306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1" name="el-1785639252499-10"/>
          <p:cNvSpPr txBox="1"/>
          <p:nvPr/>
        </p:nvSpPr>
        <p:spPr>
          <a:xfrm>
            <a:off x="400050" y="1232297"/>
            <a:ext cx="4557713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46459">
              <a:lnSpc>
                <a:spcPct val="100000"/>
              </a:lnSpc>
            </a:pPr>
            <a:r>
              <a:rPr b="1" sz="123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同时掷两枚骰子 · 36 种结果</a:t>
            </a:r>
            <a:endParaRPr/>
          </a:p>
        </p:txBody>
      </p:sp>
      <p:sp>
        <p:nvSpPr>
          <p:cNvPr id="172" name="el-1785639252534-24"/>
          <p:cNvSpPr txBox="1"/>
          <p:nvPr/>
        </p:nvSpPr>
        <p:spPr>
          <a:xfrm>
            <a:off x="342900" y="1660922"/>
            <a:ext cx="5143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3D352C"/>
                </a:solidFill>
                <a:latin typeface="Microsoft YaHei"/>
                <a:ea typeface="Microsoft YaHei"/>
                <a:cs typeface="Microsoft YaHei"/>
              </a:rPr>
              <a:t>骰\骰</a:t>
            </a:r>
            <a:endParaRPr/>
          </a:p>
        </p:txBody>
      </p:sp>
      <p:sp>
        <p:nvSpPr>
          <p:cNvPr id="173" name="el-1785639252535-26"/>
          <p:cNvSpPr txBox="1"/>
          <p:nvPr/>
        </p:nvSpPr>
        <p:spPr>
          <a:xfrm>
            <a:off x="742950" y="166092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4A3F34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174" name="el-1785639252535-28"/>
          <p:cNvSpPr txBox="1"/>
          <p:nvPr/>
        </p:nvSpPr>
        <p:spPr>
          <a:xfrm>
            <a:off x="1420416" y="166092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4A3F34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175" name="el-1785639252536-30"/>
          <p:cNvSpPr txBox="1"/>
          <p:nvPr/>
        </p:nvSpPr>
        <p:spPr>
          <a:xfrm>
            <a:off x="2097881" y="166092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4A3F34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176" name="el-1785639252537-32"/>
          <p:cNvSpPr txBox="1"/>
          <p:nvPr/>
        </p:nvSpPr>
        <p:spPr>
          <a:xfrm>
            <a:off x="2775347" y="166092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4A3F34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177" name="el-1785639252538-34"/>
          <p:cNvSpPr txBox="1"/>
          <p:nvPr/>
        </p:nvSpPr>
        <p:spPr>
          <a:xfrm>
            <a:off x="3452813" y="166092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4A3F34"/>
                </a:solidFill>
                <a:latin typeface="Microsoft YaHei"/>
                <a:ea typeface="Microsoft YaHei"/>
                <a:cs typeface="Microsoft YaHei"/>
              </a:rPr>
              <a:t>5</a:t>
            </a:r>
            <a:endParaRPr/>
          </a:p>
        </p:txBody>
      </p:sp>
      <p:sp>
        <p:nvSpPr>
          <p:cNvPr id="178" name="el-1785639252539-36"/>
          <p:cNvSpPr txBox="1"/>
          <p:nvPr/>
        </p:nvSpPr>
        <p:spPr>
          <a:xfrm>
            <a:off x="4130278" y="166092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4A3F34"/>
                </a:solidFill>
                <a:latin typeface="Microsoft YaHei"/>
                <a:ea typeface="Microsoft YaHei"/>
                <a:cs typeface="Microsoft YaHei"/>
              </a:rPr>
              <a:t>6</a:t>
            </a:r>
            <a:endParaRPr/>
          </a:p>
        </p:txBody>
      </p:sp>
      <p:sp>
        <p:nvSpPr>
          <p:cNvPr id="179" name="el-1785639252539-38"/>
          <p:cNvSpPr txBox="1"/>
          <p:nvPr/>
        </p:nvSpPr>
        <p:spPr>
          <a:xfrm>
            <a:off x="342900" y="1975247"/>
            <a:ext cx="52149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4A3F34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180" name="el-1785639252540-40"/>
          <p:cNvSpPr txBox="1"/>
          <p:nvPr/>
        </p:nvSpPr>
        <p:spPr>
          <a:xfrm>
            <a:off x="742950" y="197524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(1,1)</a:t>
            </a:r>
            <a:endParaRPr/>
          </a:p>
        </p:txBody>
      </p:sp>
      <p:sp>
        <p:nvSpPr>
          <p:cNvPr id="181" name="el-1785639252541-42"/>
          <p:cNvSpPr txBox="1"/>
          <p:nvPr/>
        </p:nvSpPr>
        <p:spPr>
          <a:xfrm>
            <a:off x="1420416" y="197524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(1,2)</a:t>
            </a:r>
            <a:endParaRPr/>
          </a:p>
        </p:txBody>
      </p:sp>
      <p:sp>
        <p:nvSpPr>
          <p:cNvPr id="182" name="el-1785639252541-44"/>
          <p:cNvSpPr txBox="1"/>
          <p:nvPr/>
        </p:nvSpPr>
        <p:spPr>
          <a:xfrm>
            <a:off x="2097881" y="197524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(1,3)</a:t>
            </a:r>
            <a:endParaRPr/>
          </a:p>
        </p:txBody>
      </p:sp>
      <p:sp>
        <p:nvSpPr>
          <p:cNvPr id="183" name="el-1785639252542-46"/>
          <p:cNvSpPr txBox="1"/>
          <p:nvPr/>
        </p:nvSpPr>
        <p:spPr>
          <a:xfrm>
            <a:off x="2775347" y="197524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(1,4)</a:t>
            </a:r>
            <a:endParaRPr/>
          </a:p>
        </p:txBody>
      </p:sp>
      <p:sp>
        <p:nvSpPr>
          <p:cNvPr id="184" name="el-1785639252542-48"/>
          <p:cNvSpPr txBox="1"/>
          <p:nvPr/>
        </p:nvSpPr>
        <p:spPr>
          <a:xfrm>
            <a:off x="3452813" y="197524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(1,5)</a:t>
            </a:r>
            <a:endParaRPr/>
          </a:p>
        </p:txBody>
      </p:sp>
      <p:sp>
        <p:nvSpPr>
          <p:cNvPr id="185" name="el-1785639252543-50"/>
          <p:cNvSpPr txBox="1"/>
          <p:nvPr/>
        </p:nvSpPr>
        <p:spPr>
          <a:xfrm>
            <a:off x="4130278" y="197524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(1,6)</a:t>
            </a:r>
            <a:endParaRPr/>
          </a:p>
        </p:txBody>
      </p:sp>
      <p:sp>
        <p:nvSpPr>
          <p:cNvPr id="186" name="el-1785639252543-52"/>
          <p:cNvSpPr txBox="1"/>
          <p:nvPr/>
        </p:nvSpPr>
        <p:spPr>
          <a:xfrm>
            <a:off x="342900" y="2289572"/>
            <a:ext cx="52149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4A3F34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187" name="el-1785639252544-54"/>
          <p:cNvSpPr txBox="1"/>
          <p:nvPr/>
        </p:nvSpPr>
        <p:spPr>
          <a:xfrm>
            <a:off x="742950" y="228957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(2,1)</a:t>
            </a:r>
            <a:endParaRPr/>
          </a:p>
        </p:txBody>
      </p:sp>
      <p:sp>
        <p:nvSpPr>
          <p:cNvPr id="188" name="el-1785639252544-56"/>
          <p:cNvSpPr txBox="1"/>
          <p:nvPr/>
        </p:nvSpPr>
        <p:spPr>
          <a:xfrm>
            <a:off x="1420416" y="228957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(2,2)</a:t>
            </a:r>
            <a:endParaRPr/>
          </a:p>
        </p:txBody>
      </p:sp>
      <p:sp>
        <p:nvSpPr>
          <p:cNvPr id="189" name="el-1785639252545-58"/>
          <p:cNvSpPr txBox="1"/>
          <p:nvPr/>
        </p:nvSpPr>
        <p:spPr>
          <a:xfrm>
            <a:off x="2097881" y="228957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(2,3)</a:t>
            </a:r>
            <a:endParaRPr/>
          </a:p>
        </p:txBody>
      </p:sp>
      <p:sp>
        <p:nvSpPr>
          <p:cNvPr id="190" name="el-1785639252546-60"/>
          <p:cNvSpPr txBox="1"/>
          <p:nvPr/>
        </p:nvSpPr>
        <p:spPr>
          <a:xfrm>
            <a:off x="2775347" y="228957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(2,4)</a:t>
            </a:r>
            <a:endParaRPr/>
          </a:p>
        </p:txBody>
      </p:sp>
      <p:sp>
        <p:nvSpPr>
          <p:cNvPr id="191" name="el-1785639252547-62"/>
          <p:cNvSpPr txBox="1"/>
          <p:nvPr/>
        </p:nvSpPr>
        <p:spPr>
          <a:xfrm>
            <a:off x="3452813" y="228957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(2,5)</a:t>
            </a:r>
            <a:endParaRPr/>
          </a:p>
        </p:txBody>
      </p:sp>
      <p:sp>
        <p:nvSpPr>
          <p:cNvPr id="192" name="el-1785639252548-64"/>
          <p:cNvSpPr txBox="1"/>
          <p:nvPr/>
        </p:nvSpPr>
        <p:spPr>
          <a:xfrm>
            <a:off x="4130278" y="228957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(2,6)</a:t>
            </a:r>
            <a:endParaRPr/>
          </a:p>
        </p:txBody>
      </p:sp>
      <p:sp>
        <p:nvSpPr>
          <p:cNvPr id="193" name="el-1785639252548-66"/>
          <p:cNvSpPr txBox="1"/>
          <p:nvPr/>
        </p:nvSpPr>
        <p:spPr>
          <a:xfrm>
            <a:off x="342900" y="2603897"/>
            <a:ext cx="52149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4A3F34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194" name="el-1785639252548-68"/>
          <p:cNvSpPr txBox="1"/>
          <p:nvPr/>
        </p:nvSpPr>
        <p:spPr>
          <a:xfrm>
            <a:off x="742950" y="260389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(3,1)</a:t>
            </a:r>
            <a:endParaRPr/>
          </a:p>
        </p:txBody>
      </p:sp>
      <p:sp>
        <p:nvSpPr>
          <p:cNvPr id="195" name="el-1785639252549-70"/>
          <p:cNvSpPr txBox="1"/>
          <p:nvPr/>
        </p:nvSpPr>
        <p:spPr>
          <a:xfrm>
            <a:off x="1420416" y="260389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(3,2)</a:t>
            </a:r>
            <a:endParaRPr/>
          </a:p>
        </p:txBody>
      </p:sp>
      <p:sp>
        <p:nvSpPr>
          <p:cNvPr id="196" name="el-1785639252549-72"/>
          <p:cNvSpPr txBox="1"/>
          <p:nvPr/>
        </p:nvSpPr>
        <p:spPr>
          <a:xfrm>
            <a:off x="2097881" y="260389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(3,3)</a:t>
            </a:r>
            <a:endParaRPr/>
          </a:p>
        </p:txBody>
      </p:sp>
      <p:sp>
        <p:nvSpPr>
          <p:cNvPr id="197" name="el-1785639252549-74"/>
          <p:cNvSpPr txBox="1"/>
          <p:nvPr/>
        </p:nvSpPr>
        <p:spPr>
          <a:xfrm>
            <a:off x="2775347" y="260389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(3,4)</a:t>
            </a:r>
            <a:endParaRPr/>
          </a:p>
        </p:txBody>
      </p:sp>
      <p:sp>
        <p:nvSpPr>
          <p:cNvPr id="198" name="el-1785639252550-76"/>
          <p:cNvSpPr txBox="1"/>
          <p:nvPr/>
        </p:nvSpPr>
        <p:spPr>
          <a:xfrm>
            <a:off x="3452813" y="260389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(3,6)</a:t>
            </a:r>
            <a:endParaRPr/>
          </a:p>
        </p:txBody>
      </p:sp>
      <p:sp>
        <p:nvSpPr>
          <p:cNvPr id="199" name="el-1785639252550-78"/>
          <p:cNvSpPr txBox="1"/>
          <p:nvPr/>
        </p:nvSpPr>
        <p:spPr>
          <a:xfrm>
            <a:off x="4130278" y="260389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(3,5)</a:t>
            </a:r>
            <a:endParaRPr/>
          </a:p>
        </p:txBody>
      </p:sp>
      <p:sp>
        <p:nvSpPr>
          <p:cNvPr id="200" name="el-1785639252550-80"/>
          <p:cNvSpPr txBox="1"/>
          <p:nvPr/>
        </p:nvSpPr>
        <p:spPr>
          <a:xfrm>
            <a:off x="342900" y="2918222"/>
            <a:ext cx="52149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4A3F34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201" name="el-1785639252551-82"/>
          <p:cNvSpPr txBox="1"/>
          <p:nvPr/>
        </p:nvSpPr>
        <p:spPr>
          <a:xfrm>
            <a:off x="742950" y="291822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(4,1)</a:t>
            </a:r>
            <a:endParaRPr/>
          </a:p>
        </p:txBody>
      </p:sp>
      <p:sp>
        <p:nvSpPr>
          <p:cNvPr id="202" name="el-1785639252551-84"/>
          <p:cNvSpPr txBox="1"/>
          <p:nvPr/>
        </p:nvSpPr>
        <p:spPr>
          <a:xfrm>
            <a:off x="1420416" y="291822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(4,2)</a:t>
            </a:r>
            <a:endParaRPr/>
          </a:p>
        </p:txBody>
      </p:sp>
      <p:sp>
        <p:nvSpPr>
          <p:cNvPr id="203" name="el-1785639252551-86"/>
          <p:cNvSpPr txBox="1"/>
          <p:nvPr/>
        </p:nvSpPr>
        <p:spPr>
          <a:xfrm>
            <a:off x="2097881" y="291822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(4,3)</a:t>
            </a:r>
            <a:endParaRPr/>
          </a:p>
        </p:txBody>
      </p:sp>
      <p:sp>
        <p:nvSpPr>
          <p:cNvPr id="204" name="el-1785639252552-88"/>
          <p:cNvSpPr txBox="1"/>
          <p:nvPr/>
        </p:nvSpPr>
        <p:spPr>
          <a:xfrm>
            <a:off x="2775347" y="291822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(4,4)</a:t>
            </a:r>
            <a:endParaRPr/>
          </a:p>
        </p:txBody>
      </p:sp>
      <p:sp>
        <p:nvSpPr>
          <p:cNvPr id="205" name="el-1785639252552-90"/>
          <p:cNvSpPr txBox="1"/>
          <p:nvPr/>
        </p:nvSpPr>
        <p:spPr>
          <a:xfrm>
            <a:off x="3452813" y="291822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(4,5)</a:t>
            </a:r>
            <a:endParaRPr/>
          </a:p>
        </p:txBody>
      </p:sp>
      <p:sp>
        <p:nvSpPr>
          <p:cNvPr id="206" name="el-1785639252553-92"/>
          <p:cNvSpPr txBox="1"/>
          <p:nvPr/>
        </p:nvSpPr>
        <p:spPr>
          <a:xfrm>
            <a:off x="4130278" y="291822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(4,5)</a:t>
            </a:r>
            <a:endParaRPr/>
          </a:p>
        </p:txBody>
      </p:sp>
      <p:sp>
        <p:nvSpPr>
          <p:cNvPr id="207" name="el-1785639252553-94"/>
          <p:cNvSpPr txBox="1"/>
          <p:nvPr/>
        </p:nvSpPr>
        <p:spPr>
          <a:xfrm>
            <a:off x="342900" y="3232547"/>
            <a:ext cx="52149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4A3F34"/>
                </a:solidFill>
                <a:latin typeface="Microsoft YaHei"/>
                <a:ea typeface="Microsoft YaHei"/>
                <a:cs typeface="Microsoft YaHei"/>
              </a:rPr>
              <a:t>5</a:t>
            </a:r>
            <a:endParaRPr/>
          </a:p>
        </p:txBody>
      </p:sp>
      <p:sp>
        <p:nvSpPr>
          <p:cNvPr id="208" name="el-1785639252554-96"/>
          <p:cNvSpPr txBox="1"/>
          <p:nvPr/>
        </p:nvSpPr>
        <p:spPr>
          <a:xfrm>
            <a:off x="742950" y="323254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(5,1)</a:t>
            </a:r>
            <a:endParaRPr/>
          </a:p>
        </p:txBody>
      </p:sp>
      <p:sp>
        <p:nvSpPr>
          <p:cNvPr id="209" name="el-1785639252554-98"/>
          <p:cNvSpPr txBox="1"/>
          <p:nvPr/>
        </p:nvSpPr>
        <p:spPr>
          <a:xfrm>
            <a:off x="1420416" y="323254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(5,2)</a:t>
            </a:r>
            <a:endParaRPr/>
          </a:p>
        </p:txBody>
      </p:sp>
      <p:sp>
        <p:nvSpPr>
          <p:cNvPr id="210" name="el-1785639252554-100"/>
          <p:cNvSpPr txBox="1"/>
          <p:nvPr/>
        </p:nvSpPr>
        <p:spPr>
          <a:xfrm>
            <a:off x="2097881" y="323254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(5,4)</a:t>
            </a:r>
            <a:endParaRPr/>
          </a:p>
        </p:txBody>
      </p:sp>
      <p:sp>
        <p:nvSpPr>
          <p:cNvPr id="211" name="el-1785639252554-102"/>
          <p:cNvSpPr txBox="1"/>
          <p:nvPr/>
        </p:nvSpPr>
        <p:spPr>
          <a:xfrm>
            <a:off x="2775347" y="323254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(5,3)</a:t>
            </a:r>
            <a:endParaRPr/>
          </a:p>
        </p:txBody>
      </p:sp>
      <p:sp>
        <p:nvSpPr>
          <p:cNvPr id="212" name="el-1785639252555-104"/>
          <p:cNvSpPr txBox="1"/>
          <p:nvPr/>
        </p:nvSpPr>
        <p:spPr>
          <a:xfrm>
            <a:off x="3452813" y="323254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(5,5)</a:t>
            </a:r>
            <a:endParaRPr/>
          </a:p>
        </p:txBody>
      </p:sp>
      <p:sp>
        <p:nvSpPr>
          <p:cNvPr id="213" name="el-1785639252555-106"/>
          <p:cNvSpPr txBox="1"/>
          <p:nvPr/>
        </p:nvSpPr>
        <p:spPr>
          <a:xfrm>
            <a:off x="4130278" y="3232547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(5,6)</a:t>
            </a:r>
            <a:endParaRPr/>
          </a:p>
        </p:txBody>
      </p:sp>
      <p:sp>
        <p:nvSpPr>
          <p:cNvPr id="214" name="el-1785639252557-108"/>
          <p:cNvSpPr txBox="1"/>
          <p:nvPr/>
        </p:nvSpPr>
        <p:spPr>
          <a:xfrm>
            <a:off x="342900" y="3546872"/>
            <a:ext cx="52149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4A3F34"/>
                </a:solidFill>
                <a:latin typeface="Microsoft YaHei"/>
                <a:ea typeface="Microsoft YaHei"/>
                <a:cs typeface="Microsoft YaHei"/>
              </a:rPr>
              <a:t>6</a:t>
            </a:r>
            <a:endParaRPr/>
          </a:p>
        </p:txBody>
      </p:sp>
      <p:sp>
        <p:nvSpPr>
          <p:cNvPr id="215" name="el-1785639252558-110"/>
          <p:cNvSpPr txBox="1"/>
          <p:nvPr/>
        </p:nvSpPr>
        <p:spPr>
          <a:xfrm>
            <a:off x="742950" y="354687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(6,1)</a:t>
            </a:r>
            <a:endParaRPr/>
          </a:p>
        </p:txBody>
      </p:sp>
      <p:sp>
        <p:nvSpPr>
          <p:cNvPr id="216" name="el-1785639252558-112"/>
          <p:cNvSpPr txBox="1"/>
          <p:nvPr/>
        </p:nvSpPr>
        <p:spPr>
          <a:xfrm>
            <a:off x="1420416" y="354687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(6,2)</a:t>
            </a:r>
            <a:endParaRPr/>
          </a:p>
        </p:txBody>
      </p:sp>
      <p:sp>
        <p:nvSpPr>
          <p:cNvPr id="217" name="el-1785639252558-114"/>
          <p:cNvSpPr txBox="1"/>
          <p:nvPr/>
        </p:nvSpPr>
        <p:spPr>
          <a:xfrm>
            <a:off x="2097881" y="354687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(6,3)</a:t>
            </a:r>
            <a:endParaRPr/>
          </a:p>
        </p:txBody>
      </p:sp>
      <p:sp>
        <p:nvSpPr>
          <p:cNvPr id="218" name="el-1785639252570-116"/>
          <p:cNvSpPr txBox="1"/>
          <p:nvPr/>
        </p:nvSpPr>
        <p:spPr>
          <a:xfrm>
            <a:off x="2775347" y="354687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(6,3)</a:t>
            </a:r>
            <a:endParaRPr/>
          </a:p>
        </p:txBody>
      </p:sp>
      <p:sp>
        <p:nvSpPr>
          <p:cNvPr id="219" name="el-1785639252571-118"/>
          <p:cNvSpPr txBox="1"/>
          <p:nvPr/>
        </p:nvSpPr>
        <p:spPr>
          <a:xfrm>
            <a:off x="3452813" y="354687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(6,5)</a:t>
            </a:r>
            <a:endParaRPr/>
          </a:p>
        </p:txBody>
      </p:sp>
      <p:sp>
        <p:nvSpPr>
          <p:cNvPr id="220" name="el-1785639252571-120"/>
          <p:cNvSpPr txBox="1"/>
          <p:nvPr/>
        </p:nvSpPr>
        <p:spPr>
          <a:xfrm>
            <a:off x="4130278" y="3546872"/>
            <a:ext cx="7989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(6,6)</a:t>
            </a:r>
            <a:endParaRPr/>
          </a:p>
        </p:txBody>
      </p:sp>
      <p:sp>
        <p:nvSpPr>
          <p:cNvPr id="221" name="el-1785639252524-21"/>
          <p:cNvSpPr txBox="1"/>
          <p:nvPr/>
        </p:nvSpPr>
        <p:spPr>
          <a:xfrm>
            <a:off x="571500" y="3920728"/>
            <a:ext cx="528638" cy="1476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点数相同</a:t>
            </a:r>
            <a:endParaRPr/>
          </a:p>
        </p:txBody>
      </p:sp>
      <p:sp>
        <p:nvSpPr>
          <p:cNvPr id="222" name="el-1785639252525-22"/>
          <p:cNvSpPr txBox="1"/>
          <p:nvPr/>
        </p:nvSpPr>
        <p:spPr>
          <a:xfrm>
            <a:off x="1385888" y="3920728"/>
            <a:ext cx="599257" cy="1476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点数和为9</a:t>
            </a:r>
            <a:endParaRPr/>
          </a:p>
        </p:txBody>
      </p:sp>
      <p:sp>
        <p:nvSpPr>
          <p:cNvPr id="223" name="el-1785639252525-23"/>
          <p:cNvSpPr txBox="1"/>
          <p:nvPr/>
        </p:nvSpPr>
        <p:spPr>
          <a:xfrm>
            <a:off x="2270894" y="3920728"/>
            <a:ext cx="717128" cy="1476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至少一枚为2</a:t>
            </a:r>
            <a:endParaRPr/>
          </a:p>
        </p:txBody>
      </p:sp>
      <p:sp>
        <p:nvSpPr>
          <p:cNvPr id="224" name="el-1785639252500-11"/>
          <p:cNvSpPr txBox="1"/>
          <p:nvPr/>
        </p:nvSpPr>
        <p:spPr>
          <a:xfrm>
            <a:off x="5136356" y="1441252"/>
            <a:ext cx="368617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7169">
              <a:lnSpc>
                <a:spcPct val="100000"/>
              </a:lnSpc>
            </a:pPr>
            <a:r>
              <a:rPr b="1" sz="123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概率计算</a:t>
            </a:r>
            <a:endParaRPr/>
          </a:p>
        </p:txBody>
      </p:sp>
      <p:sp>
        <p:nvSpPr>
          <p:cNvPr id="225" name="el-1785639252500-12"/>
          <p:cNvSpPr txBox="1"/>
          <p:nvPr/>
        </p:nvSpPr>
        <p:spPr>
          <a:xfrm>
            <a:off x="5322094" y="1905595"/>
            <a:ext cx="3493294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列表法清晰展示所有 36 种等可能结果</a:t>
            </a:r>
            <a:endParaRPr/>
          </a:p>
        </p:txBody>
      </p:sp>
      <p:sp>
        <p:nvSpPr>
          <p:cNvPr id="226" name="el-1785639252520-17"/>
          <p:cNvSpPr txBox="1"/>
          <p:nvPr/>
        </p:nvSpPr>
        <p:spPr>
          <a:xfrm>
            <a:off x="5322094" y="2362795"/>
            <a:ext cx="3493294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两枚骰子点数相同：</a:t>
            </a: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6 种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23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P = 6/36 = 1/6</a:t>
            </a:r>
            <a:endParaRPr/>
          </a:p>
        </p:txBody>
      </p:sp>
      <p:sp>
        <p:nvSpPr>
          <p:cNvPr id="227" name="el-1785639252521-18"/>
          <p:cNvSpPr txBox="1"/>
          <p:nvPr/>
        </p:nvSpPr>
        <p:spPr>
          <a:xfrm>
            <a:off x="5322094" y="2712839"/>
            <a:ext cx="3493294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点数和为 9：</a:t>
            </a: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4 种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23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P = 4/36 = 1/9</a:t>
            </a:r>
            <a:endParaRPr/>
          </a:p>
        </p:txBody>
      </p:sp>
      <p:sp>
        <p:nvSpPr>
          <p:cNvPr id="228" name="el-1785639252521-19"/>
          <p:cNvSpPr txBox="1"/>
          <p:nvPr/>
        </p:nvSpPr>
        <p:spPr>
          <a:xfrm>
            <a:off x="5322094" y="3062883"/>
            <a:ext cx="3493294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至少有一枚点数为 2：</a:t>
            </a: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11 种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23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P = 11/36</a:t>
            </a:r>
            <a:endParaRPr/>
          </a:p>
        </p:txBody>
      </p:sp>
      <p:sp>
        <p:nvSpPr>
          <p:cNvPr id="229" name="el-1785639252522-20"/>
          <p:cNvSpPr txBox="1"/>
          <p:nvPr/>
        </p:nvSpPr>
        <p:spPr>
          <a:xfrm>
            <a:off x="5500688" y="3562945"/>
            <a:ext cx="2958405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列表法</a:t>
            </a: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适用于两步试验（两个因素），不重不漏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639252889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639252890-5"/>
          <p:cNvCxnSpPr/>
          <p:nvPr/>
        </p:nvCxnSpPr>
        <p:spPr>
          <a:xfrm>
            <a:off x="1558603" y="253603"/>
            <a:ext cx="6004322" cy="914"/>
          </a:xfrm>
          <a:prstGeom prst="line">
            <a:avLst/>
          </a:prstGeom>
          <a:ln w="9525" cap="flat">
            <a:solidFill>
              <a:srgbClr val="D6C9B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25288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252890-6"/>
          <p:cNvSpPr txBox="1"/>
          <p:nvPr/>
        </p:nvSpPr>
        <p:spPr>
          <a:xfrm>
            <a:off x="400050" y="157163"/>
            <a:ext cx="107997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⚭ 树状图 · 列举</a:t>
            </a:r>
            <a:endParaRPr/>
          </a:p>
        </p:txBody>
      </p:sp>
      <p:sp>
        <p:nvSpPr>
          <p:cNvPr id="6" name="el-1785639252890-7"/>
          <p:cNvSpPr txBox="1"/>
          <p:nvPr/>
        </p:nvSpPr>
        <p:spPr>
          <a:xfrm>
            <a:off x="7705800" y="167878"/>
            <a:ext cx="109530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8B78"/>
                </a:solidFill>
                <a:latin typeface="Microsoft YaHei"/>
                <a:ea typeface="Microsoft YaHei"/>
                <a:cs typeface="Microsoft YaHei"/>
              </a:rPr>
              <a:t>九年级 · 概率初步</a:t>
            </a:r>
            <a:endParaRPr/>
          </a:p>
        </p:txBody>
      </p:sp>
      <p:sp>
        <p:nvSpPr>
          <p:cNvPr id="7" name="el-1785639252890-8"/>
          <p:cNvSpPr txBox="1"/>
          <p:nvPr/>
        </p:nvSpPr>
        <p:spPr>
          <a:xfrm>
            <a:off x="400050" y="4905970"/>
            <a:ext cx="969169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89884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☰ 树状 · 列举 · 概率</a:t>
            </a:r>
            <a:endParaRPr/>
          </a:p>
        </p:txBody>
      </p:sp>
      <p:sp>
        <p:nvSpPr>
          <p:cNvPr id="8" name="el-1785639252890-9"/>
          <p:cNvSpPr txBox="1"/>
          <p:nvPr/>
        </p:nvSpPr>
        <p:spPr>
          <a:xfrm>
            <a:off x="8333333" y="4895255"/>
            <a:ext cx="46419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B8AA98"/>
                </a:solidFill>
                <a:latin typeface="Microsoft YaHei"/>
                <a:ea typeface="Microsoft YaHei"/>
                <a:cs typeface="Microsoft YaHei"/>
              </a:rPr>
              <a:t>12 / 16</a:t>
            </a:r>
            <a:endParaRPr/>
          </a:p>
        </p:txBody>
      </p:sp>
      <p:sp>
        <p:nvSpPr>
          <p:cNvPr id="9" name="el-1785639252888-1"/>
          <p:cNvSpPr txBox="1"/>
          <p:nvPr/>
        </p:nvSpPr>
        <p:spPr>
          <a:xfrm rot="1080000">
            <a:off x="8494403" y="85725"/>
            <a:ext cx="649597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929">
                <a:solidFill>
                  <a:srgbClr val="C4B8A4">
                    <a:alpha val="7000"/>
                  </a:srgbClr>
                </a:solidFill>
                <a:latin typeface="Noto Serif SC"/>
                <a:ea typeface="Noto Serif SC"/>
                <a:cs typeface="Noto Serif SC"/>
              </a:rPr>
              <a:t>☳</a:t>
            </a:r>
            <a:endParaRPr/>
          </a:p>
        </p:txBody>
      </p:sp>
      <p:sp>
        <p:nvSpPr>
          <p:cNvPr id="10" name="el-1785639252888-2"/>
          <p:cNvSpPr txBox="1"/>
          <p:nvPr/>
        </p:nvSpPr>
        <p:spPr>
          <a:xfrm rot="-720001">
            <a:off x="199541" y="4586288"/>
            <a:ext cx="700088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929">
                <a:solidFill>
                  <a:srgbClr val="C4B8A4">
                    <a:alpha val="7000"/>
                  </a:srgbClr>
                </a:solidFill>
                <a:latin typeface="Noto Serif SC"/>
                <a:ea typeface="Noto Serif SC"/>
                <a:cs typeface="Noto Serif SC"/>
              </a:rPr>
              <a:t>☶</a:t>
            </a:r>
            <a:endParaRPr/>
          </a:p>
        </p:txBody>
      </p:sp>
      <p:sp>
        <p:nvSpPr>
          <p:cNvPr id="11" name="el-1785639252893-14"/>
          <p:cNvSpPr/>
          <p:nvPr/>
        </p:nvSpPr>
        <p:spPr>
          <a:xfrm>
            <a:off x="774353" y="1158776"/>
            <a:ext cx="3714750" cy="2997399"/>
          </a:xfrm>
          <a:prstGeom prst="roundRect">
            <a:avLst>
              <a:gd name="adj" fmla="val 5084"/>
            </a:avLst>
          </a:prstGeom>
          <a:solidFill>
            <a:srgbClr val="FFFFFF"/>
          </a:solidFill>
          <a:ln w="7144" algn="in">
            <a:solidFill>
              <a:srgbClr val="DCCFC0"/>
            </a:solidFill>
            <a:prstDash val="solid"/>
          </a:ln>
          <a:effectLst>
            <a:outerShdw blurRad="114300" dist="42863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252897-17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167" y="5295"/>
                </a:moveTo>
                <a:cubicBezTo>
                  <a:pt x="54167" y="8544"/>
                  <a:pt x="52301" y="11177"/>
                  <a:pt x="50000" y="11177"/>
                </a:cubicBezTo>
                <a:cubicBezTo>
                  <a:pt x="47699" y="11177"/>
                  <a:pt x="45833" y="8544"/>
                  <a:pt x="45833" y="5295"/>
                </a:cubicBezTo>
                <a:cubicBezTo>
                  <a:pt x="45833" y="2047"/>
                  <a:pt x="47699" y="-587"/>
                  <a:pt x="50000" y="-587"/>
                </a:cubicBezTo>
                <a:cubicBezTo>
                  <a:pt x="52301" y="-587"/>
                  <a:pt x="54167" y="2047"/>
                  <a:pt x="54167" y="5295"/>
                </a:cubicBezTo>
                <a:close/>
              </a:path>
            </a:pathLst>
          </a:custGeom>
          <a:solidFill>
            <a:srgbClr val="B8860B">
              <a:alpha val="9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52897-18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1177"/>
                </a:moveTo>
                <a:lnTo>
                  <a:pt x="25000" y="27059"/>
                </a:lnTo>
              </a:path>
            </a:pathLst>
          </a:custGeom>
          <a:solidFill>
            <a:srgbClr val="000000"/>
          </a:solidFill>
          <a:ln w="14248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639252897-19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1177"/>
                </a:moveTo>
                <a:lnTo>
                  <a:pt x="75000" y="27059"/>
                </a:lnTo>
              </a:path>
            </a:pathLst>
          </a:custGeom>
          <a:solidFill>
            <a:srgbClr val="000000"/>
          </a:solidFill>
          <a:ln w="14248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639252897-20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749" y="30000"/>
                </a:moveTo>
                <a:cubicBezTo>
                  <a:pt x="28749" y="31892"/>
                  <a:pt x="28035" y="33640"/>
                  <a:pt x="26875" y="34586"/>
                </a:cubicBezTo>
                <a:cubicBezTo>
                  <a:pt x="25715" y="35532"/>
                  <a:pt x="24285" y="35532"/>
                  <a:pt x="23125" y="34586"/>
                </a:cubicBezTo>
                <a:cubicBezTo>
                  <a:pt x="21965" y="33640"/>
                  <a:pt x="21251" y="31892"/>
                  <a:pt x="21251" y="30000"/>
                </a:cubicBezTo>
                <a:cubicBezTo>
                  <a:pt x="21251" y="28108"/>
                  <a:pt x="21965" y="26360"/>
                  <a:pt x="23125" y="25414"/>
                </a:cubicBezTo>
                <a:cubicBezTo>
                  <a:pt x="24285" y="24468"/>
                  <a:pt x="25715" y="24468"/>
                  <a:pt x="26875" y="25414"/>
                </a:cubicBezTo>
                <a:cubicBezTo>
                  <a:pt x="28035" y="26360"/>
                  <a:pt x="28749" y="28108"/>
                  <a:pt x="28749" y="30000"/>
                </a:cubicBezTo>
                <a:close/>
              </a:path>
            </a:pathLst>
          </a:cu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52897-21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749" y="30000"/>
                </a:moveTo>
                <a:cubicBezTo>
                  <a:pt x="78749" y="31892"/>
                  <a:pt x="78035" y="33640"/>
                  <a:pt x="76875" y="34586"/>
                </a:cubicBezTo>
                <a:cubicBezTo>
                  <a:pt x="75715" y="35532"/>
                  <a:pt x="74285" y="35532"/>
                  <a:pt x="73125" y="34586"/>
                </a:cubicBezTo>
                <a:cubicBezTo>
                  <a:pt x="71965" y="33640"/>
                  <a:pt x="71251" y="31892"/>
                  <a:pt x="71251" y="30000"/>
                </a:cubicBezTo>
                <a:cubicBezTo>
                  <a:pt x="71251" y="28108"/>
                  <a:pt x="71965" y="26360"/>
                  <a:pt x="73125" y="25414"/>
                </a:cubicBezTo>
                <a:cubicBezTo>
                  <a:pt x="74285" y="24468"/>
                  <a:pt x="75715" y="24468"/>
                  <a:pt x="76875" y="25414"/>
                </a:cubicBezTo>
                <a:cubicBezTo>
                  <a:pt x="78035" y="26360"/>
                  <a:pt x="78749" y="28108"/>
                  <a:pt x="78749" y="30000"/>
                </a:cubicBezTo>
                <a:close/>
              </a:path>
            </a:pathLst>
          </a:cu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52897-22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35295"/>
                </a:moveTo>
                <a:lnTo>
                  <a:pt x="12501" y="52941"/>
                </a:lnTo>
              </a:path>
            </a:pathLst>
          </a:custGeom>
          <a:solidFill>
            <a:srgbClr val="000000"/>
          </a:solidFill>
          <a:ln w="10686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639252897-23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35295"/>
                </a:moveTo>
                <a:lnTo>
                  <a:pt x="37501" y="52941"/>
                </a:lnTo>
              </a:path>
            </a:pathLst>
          </a:custGeom>
          <a:solidFill>
            <a:srgbClr val="000000"/>
          </a:solidFill>
          <a:ln w="10686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639252897-24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35295"/>
                </a:moveTo>
                <a:lnTo>
                  <a:pt x="62501" y="52941"/>
                </a:lnTo>
              </a:path>
            </a:pathLst>
          </a:custGeom>
          <a:solidFill>
            <a:srgbClr val="000000"/>
          </a:solidFill>
          <a:ln w="10686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639252897-25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35295"/>
                </a:moveTo>
                <a:lnTo>
                  <a:pt x="87501" y="52941"/>
                </a:lnTo>
              </a:path>
            </a:pathLst>
          </a:custGeom>
          <a:solidFill>
            <a:srgbClr val="000000"/>
          </a:solidFill>
          <a:ln w="10686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639252897-26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833" y="56472"/>
                </a:moveTo>
                <a:cubicBezTo>
                  <a:pt x="15868" y="58185"/>
                  <a:pt x="15241" y="59789"/>
                  <a:pt x="14195" y="60660"/>
                </a:cubicBezTo>
                <a:cubicBezTo>
                  <a:pt x="13149" y="61531"/>
                  <a:pt x="11851" y="61531"/>
                  <a:pt x="10805" y="60660"/>
                </a:cubicBezTo>
                <a:cubicBezTo>
                  <a:pt x="9759" y="59789"/>
                  <a:pt x="9132" y="58185"/>
                  <a:pt x="9167" y="56472"/>
                </a:cubicBezTo>
                <a:cubicBezTo>
                  <a:pt x="9132" y="54760"/>
                  <a:pt x="9759" y="53156"/>
                  <a:pt x="10805" y="52285"/>
                </a:cubicBezTo>
                <a:cubicBezTo>
                  <a:pt x="11851" y="51414"/>
                  <a:pt x="13149" y="51414"/>
                  <a:pt x="14195" y="52285"/>
                </a:cubicBezTo>
                <a:cubicBezTo>
                  <a:pt x="15241" y="53156"/>
                  <a:pt x="15868" y="54760"/>
                  <a:pt x="15833" y="56472"/>
                </a:cubicBezTo>
                <a:close/>
              </a:path>
            </a:pathLst>
          </a:custGeom>
          <a:solidFill>
            <a:srgbClr val="E2D9CD"/>
          </a:solidFill>
          <a:ln w="7124" algn="ctr">
            <a:solidFill>
              <a:srgbClr val="B8AA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639252897-27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833" y="56472"/>
                </a:moveTo>
                <a:cubicBezTo>
                  <a:pt x="40868" y="58185"/>
                  <a:pt x="40241" y="59789"/>
                  <a:pt x="39195" y="60660"/>
                </a:cubicBezTo>
                <a:cubicBezTo>
                  <a:pt x="38149" y="61531"/>
                  <a:pt x="36851" y="61531"/>
                  <a:pt x="35805" y="60660"/>
                </a:cubicBezTo>
                <a:cubicBezTo>
                  <a:pt x="34759" y="59789"/>
                  <a:pt x="34132" y="58185"/>
                  <a:pt x="34167" y="56472"/>
                </a:cubicBezTo>
                <a:cubicBezTo>
                  <a:pt x="34132" y="54760"/>
                  <a:pt x="34759" y="53156"/>
                  <a:pt x="35805" y="52285"/>
                </a:cubicBezTo>
                <a:cubicBezTo>
                  <a:pt x="36851" y="51414"/>
                  <a:pt x="38149" y="51414"/>
                  <a:pt x="39195" y="52285"/>
                </a:cubicBezTo>
                <a:cubicBezTo>
                  <a:pt x="40241" y="53156"/>
                  <a:pt x="40868" y="54760"/>
                  <a:pt x="40833" y="56472"/>
                </a:cubicBezTo>
                <a:close/>
              </a:path>
            </a:pathLst>
          </a:custGeom>
          <a:solidFill>
            <a:srgbClr val="E2D9CD"/>
          </a:solidFill>
          <a:ln w="7124" algn="ctr">
            <a:solidFill>
              <a:srgbClr val="B8AA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639252897-28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833" y="56472"/>
                </a:moveTo>
                <a:cubicBezTo>
                  <a:pt x="65868" y="58185"/>
                  <a:pt x="65241" y="59789"/>
                  <a:pt x="64195" y="60660"/>
                </a:cubicBezTo>
                <a:cubicBezTo>
                  <a:pt x="63149" y="61531"/>
                  <a:pt x="61851" y="61531"/>
                  <a:pt x="60805" y="60660"/>
                </a:cubicBezTo>
                <a:cubicBezTo>
                  <a:pt x="59759" y="59789"/>
                  <a:pt x="59132" y="58185"/>
                  <a:pt x="59167" y="56472"/>
                </a:cubicBezTo>
                <a:cubicBezTo>
                  <a:pt x="59132" y="54760"/>
                  <a:pt x="59759" y="53156"/>
                  <a:pt x="60805" y="52285"/>
                </a:cubicBezTo>
                <a:cubicBezTo>
                  <a:pt x="61851" y="51414"/>
                  <a:pt x="63149" y="51414"/>
                  <a:pt x="64195" y="52285"/>
                </a:cubicBezTo>
                <a:cubicBezTo>
                  <a:pt x="65241" y="53156"/>
                  <a:pt x="65868" y="54760"/>
                  <a:pt x="65833" y="56472"/>
                </a:cubicBezTo>
                <a:close/>
              </a:path>
            </a:pathLst>
          </a:custGeom>
          <a:solidFill>
            <a:srgbClr val="E2D9CD"/>
          </a:solidFill>
          <a:ln w="7124" algn="ctr">
            <a:solidFill>
              <a:srgbClr val="B8AA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639252897-29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833" y="56472"/>
                </a:moveTo>
                <a:cubicBezTo>
                  <a:pt x="90868" y="58185"/>
                  <a:pt x="90241" y="59789"/>
                  <a:pt x="89195" y="60660"/>
                </a:cubicBezTo>
                <a:cubicBezTo>
                  <a:pt x="88149" y="61531"/>
                  <a:pt x="86851" y="61531"/>
                  <a:pt x="85805" y="60660"/>
                </a:cubicBezTo>
                <a:cubicBezTo>
                  <a:pt x="84759" y="59789"/>
                  <a:pt x="84132" y="58185"/>
                  <a:pt x="84167" y="56472"/>
                </a:cubicBezTo>
                <a:cubicBezTo>
                  <a:pt x="84132" y="54760"/>
                  <a:pt x="84759" y="53156"/>
                  <a:pt x="85805" y="52285"/>
                </a:cubicBezTo>
                <a:cubicBezTo>
                  <a:pt x="86851" y="51414"/>
                  <a:pt x="88149" y="51414"/>
                  <a:pt x="89195" y="52285"/>
                </a:cubicBezTo>
                <a:cubicBezTo>
                  <a:pt x="90241" y="53156"/>
                  <a:pt x="90868" y="54760"/>
                  <a:pt x="90833" y="56472"/>
                </a:cubicBezTo>
                <a:close/>
              </a:path>
            </a:pathLst>
          </a:custGeom>
          <a:solidFill>
            <a:srgbClr val="E2D9CD"/>
          </a:solidFill>
          <a:ln w="7124" algn="ctr">
            <a:solidFill>
              <a:srgbClr val="B8AA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639252897-30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1" y="61177"/>
                </a:moveTo>
                <a:lnTo>
                  <a:pt x="6251" y="78823"/>
                </a:lnTo>
              </a:path>
            </a:pathLst>
          </a:custGeom>
          <a:solidFill>
            <a:srgbClr val="000000"/>
          </a:solidFill>
          <a:ln w="8549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5639252897-31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1" y="61177"/>
                </a:moveTo>
                <a:lnTo>
                  <a:pt x="12501" y="78823"/>
                </a:lnTo>
              </a:path>
            </a:pathLst>
          </a:custGeom>
          <a:solidFill>
            <a:srgbClr val="000000"/>
          </a:solidFill>
          <a:ln w="8549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5639252897-32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1" y="61177"/>
                </a:moveTo>
                <a:lnTo>
                  <a:pt x="18749" y="78823"/>
                </a:lnTo>
              </a:path>
            </a:pathLst>
          </a:custGeom>
          <a:solidFill>
            <a:srgbClr val="000000"/>
          </a:solidFill>
          <a:ln w="8549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5639252897-33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67" y="82354"/>
                </a:moveTo>
                <a:cubicBezTo>
                  <a:pt x="9167" y="83826"/>
                  <a:pt x="8611" y="85185"/>
                  <a:pt x="7709" y="85921"/>
                </a:cubicBezTo>
                <a:cubicBezTo>
                  <a:pt x="6807" y="86656"/>
                  <a:pt x="5695" y="86656"/>
                  <a:pt x="4792" y="85921"/>
                </a:cubicBezTo>
                <a:cubicBezTo>
                  <a:pt x="3890" y="85185"/>
                  <a:pt x="3334" y="83826"/>
                  <a:pt x="3334" y="82354"/>
                </a:cubicBezTo>
                <a:cubicBezTo>
                  <a:pt x="3334" y="80883"/>
                  <a:pt x="3890" y="79524"/>
                  <a:pt x="4792" y="78788"/>
                </a:cubicBezTo>
                <a:cubicBezTo>
                  <a:pt x="5695" y="78052"/>
                  <a:pt x="6807" y="78052"/>
                  <a:pt x="7709" y="78788"/>
                </a:cubicBezTo>
                <a:cubicBezTo>
                  <a:pt x="8611" y="79524"/>
                  <a:pt x="9167" y="80883"/>
                  <a:pt x="9167" y="82354"/>
                </a:cubicBez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52897-34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418" y="82354"/>
                </a:moveTo>
                <a:cubicBezTo>
                  <a:pt x="15418" y="83826"/>
                  <a:pt x="14862" y="85186"/>
                  <a:pt x="13959" y="85922"/>
                </a:cubicBezTo>
                <a:cubicBezTo>
                  <a:pt x="13056" y="86658"/>
                  <a:pt x="11944" y="86658"/>
                  <a:pt x="11041" y="85922"/>
                </a:cubicBezTo>
                <a:cubicBezTo>
                  <a:pt x="10138" y="85186"/>
                  <a:pt x="9582" y="83826"/>
                  <a:pt x="9582" y="82354"/>
                </a:cubicBezTo>
                <a:cubicBezTo>
                  <a:pt x="9582" y="80882"/>
                  <a:pt x="10138" y="79522"/>
                  <a:pt x="11041" y="78786"/>
                </a:cubicBezTo>
                <a:cubicBezTo>
                  <a:pt x="11944" y="78050"/>
                  <a:pt x="13056" y="78050"/>
                  <a:pt x="13959" y="78786"/>
                </a:cubicBezTo>
                <a:cubicBezTo>
                  <a:pt x="14862" y="79522"/>
                  <a:pt x="15418" y="80882"/>
                  <a:pt x="15418" y="82354"/>
                </a:cubicBez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252897-35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666" y="82354"/>
                </a:moveTo>
                <a:cubicBezTo>
                  <a:pt x="21666" y="83826"/>
                  <a:pt x="21110" y="85185"/>
                  <a:pt x="20208" y="85921"/>
                </a:cubicBezTo>
                <a:cubicBezTo>
                  <a:pt x="19305" y="86656"/>
                  <a:pt x="18193" y="86656"/>
                  <a:pt x="17291" y="85921"/>
                </a:cubicBezTo>
                <a:cubicBezTo>
                  <a:pt x="16389" y="85185"/>
                  <a:pt x="15833" y="83826"/>
                  <a:pt x="15833" y="82354"/>
                </a:cubicBezTo>
                <a:cubicBezTo>
                  <a:pt x="15833" y="80883"/>
                  <a:pt x="16389" y="79524"/>
                  <a:pt x="17291" y="78788"/>
                </a:cubicBezTo>
                <a:cubicBezTo>
                  <a:pt x="18193" y="78052"/>
                  <a:pt x="19305" y="78052"/>
                  <a:pt x="20208" y="78788"/>
                </a:cubicBezTo>
                <a:cubicBezTo>
                  <a:pt x="21110" y="79524"/>
                  <a:pt x="21666" y="80883"/>
                  <a:pt x="21666" y="82354"/>
                </a:cubicBez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252897-36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501" y="61177"/>
                </a:moveTo>
                <a:lnTo>
                  <a:pt x="31251" y="78823"/>
                </a:lnTo>
              </a:path>
            </a:pathLst>
          </a:custGeom>
          <a:solidFill>
            <a:srgbClr val="000000"/>
          </a:solidFill>
          <a:ln w="8549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5639252897-37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501" y="61177"/>
                </a:moveTo>
                <a:lnTo>
                  <a:pt x="37501" y="78823"/>
                </a:lnTo>
              </a:path>
            </a:pathLst>
          </a:custGeom>
          <a:solidFill>
            <a:srgbClr val="000000"/>
          </a:solidFill>
          <a:ln w="8549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5639252897-38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501" y="61177"/>
                </a:moveTo>
                <a:lnTo>
                  <a:pt x="43749" y="78823"/>
                </a:lnTo>
              </a:path>
            </a:pathLst>
          </a:custGeom>
          <a:solidFill>
            <a:srgbClr val="000000"/>
          </a:solidFill>
          <a:ln w="8549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5639252897-39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167" y="82354"/>
                </a:moveTo>
                <a:cubicBezTo>
                  <a:pt x="34167" y="83826"/>
                  <a:pt x="33611" y="85185"/>
                  <a:pt x="32709" y="85921"/>
                </a:cubicBezTo>
                <a:cubicBezTo>
                  <a:pt x="31807" y="86656"/>
                  <a:pt x="30695" y="86656"/>
                  <a:pt x="29792" y="85921"/>
                </a:cubicBezTo>
                <a:cubicBezTo>
                  <a:pt x="28890" y="85185"/>
                  <a:pt x="28334" y="83826"/>
                  <a:pt x="28334" y="82354"/>
                </a:cubicBezTo>
                <a:cubicBezTo>
                  <a:pt x="28334" y="80883"/>
                  <a:pt x="28890" y="79524"/>
                  <a:pt x="29792" y="78788"/>
                </a:cubicBezTo>
                <a:cubicBezTo>
                  <a:pt x="30695" y="78052"/>
                  <a:pt x="31807" y="78052"/>
                  <a:pt x="32709" y="78788"/>
                </a:cubicBezTo>
                <a:cubicBezTo>
                  <a:pt x="33611" y="79524"/>
                  <a:pt x="34167" y="80883"/>
                  <a:pt x="34167" y="82354"/>
                </a:cubicBez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252897-40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418" y="82354"/>
                </a:moveTo>
                <a:cubicBezTo>
                  <a:pt x="40418" y="84630"/>
                  <a:pt x="39111" y="86474"/>
                  <a:pt x="37500" y="86474"/>
                </a:cubicBezTo>
                <a:cubicBezTo>
                  <a:pt x="35889" y="86474"/>
                  <a:pt x="34582" y="84630"/>
                  <a:pt x="34582" y="82354"/>
                </a:cubicBezTo>
                <a:cubicBezTo>
                  <a:pt x="34582" y="80079"/>
                  <a:pt x="35889" y="78234"/>
                  <a:pt x="37500" y="78234"/>
                </a:cubicBezTo>
                <a:cubicBezTo>
                  <a:pt x="39111" y="78234"/>
                  <a:pt x="40418" y="80079"/>
                  <a:pt x="40418" y="82354"/>
                </a:cubicBez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252897-41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666" y="82354"/>
                </a:moveTo>
                <a:cubicBezTo>
                  <a:pt x="46666" y="83826"/>
                  <a:pt x="46110" y="85185"/>
                  <a:pt x="45208" y="85921"/>
                </a:cubicBezTo>
                <a:cubicBezTo>
                  <a:pt x="44305" y="86656"/>
                  <a:pt x="43193" y="86656"/>
                  <a:pt x="42291" y="85921"/>
                </a:cubicBezTo>
                <a:cubicBezTo>
                  <a:pt x="41389" y="85185"/>
                  <a:pt x="40833" y="83826"/>
                  <a:pt x="40833" y="82354"/>
                </a:cubicBezTo>
                <a:cubicBezTo>
                  <a:pt x="40833" y="80883"/>
                  <a:pt x="41389" y="79524"/>
                  <a:pt x="42291" y="78788"/>
                </a:cubicBezTo>
                <a:cubicBezTo>
                  <a:pt x="43193" y="78052"/>
                  <a:pt x="44305" y="78052"/>
                  <a:pt x="45208" y="78788"/>
                </a:cubicBezTo>
                <a:cubicBezTo>
                  <a:pt x="46110" y="79524"/>
                  <a:pt x="46666" y="80883"/>
                  <a:pt x="46666" y="82354"/>
                </a:cubicBez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639252897-42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1" y="61177"/>
                </a:moveTo>
                <a:lnTo>
                  <a:pt x="56251" y="78823"/>
                </a:lnTo>
              </a:path>
            </a:pathLst>
          </a:custGeom>
          <a:solidFill>
            <a:srgbClr val="000000"/>
          </a:solidFill>
          <a:ln w="8549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5639252897-43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1" y="61177"/>
                </a:moveTo>
                <a:lnTo>
                  <a:pt x="62501" y="78823"/>
                </a:lnTo>
              </a:path>
            </a:pathLst>
          </a:custGeom>
          <a:solidFill>
            <a:srgbClr val="000000"/>
          </a:solidFill>
          <a:ln w="8549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5639252897-44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1" y="61177"/>
                </a:moveTo>
                <a:lnTo>
                  <a:pt x="68749" y="78823"/>
                </a:lnTo>
              </a:path>
            </a:pathLst>
          </a:custGeom>
          <a:solidFill>
            <a:srgbClr val="000000"/>
          </a:solidFill>
          <a:ln w="8549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el-1785639252897-45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167" y="82354"/>
                </a:moveTo>
                <a:cubicBezTo>
                  <a:pt x="59167" y="83826"/>
                  <a:pt x="58611" y="85185"/>
                  <a:pt x="57709" y="85921"/>
                </a:cubicBezTo>
                <a:cubicBezTo>
                  <a:pt x="56807" y="86656"/>
                  <a:pt x="55695" y="86656"/>
                  <a:pt x="54792" y="85921"/>
                </a:cubicBezTo>
                <a:cubicBezTo>
                  <a:pt x="53890" y="85185"/>
                  <a:pt x="53334" y="83826"/>
                  <a:pt x="53334" y="82354"/>
                </a:cubicBezTo>
                <a:cubicBezTo>
                  <a:pt x="53334" y="80883"/>
                  <a:pt x="53890" y="79524"/>
                  <a:pt x="54792" y="78788"/>
                </a:cubicBezTo>
                <a:cubicBezTo>
                  <a:pt x="55695" y="78052"/>
                  <a:pt x="56807" y="78052"/>
                  <a:pt x="57709" y="78788"/>
                </a:cubicBezTo>
                <a:cubicBezTo>
                  <a:pt x="58611" y="79524"/>
                  <a:pt x="59167" y="80883"/>
                  <a:pt x="59167" y="82354"/>
                </a:cubicBez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639252897-46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418" y="82354"/>
                </a:moveTo>
                <a:cubicBezTo>
                  <a:pt x="65418" y="84630"/>
                  <a:pt x="64111" y="86474"/>
                  <a:pt x="62500" y="86474"/>
                </a:cubicBezTo>
                <a:cubicBezTo>
                  <a:pt x="60889" y="86474"/>
                  <a:pt x="59582" y="84630"/>
                  <a:pt x="59582" y="82354"/>
                </a:cubicBezTo>
                <a:cubicBezTo>
                  <a:pt x="59582" y="80079"/>
                  <a:pt x="60889" y="78234"/>
                  <a:pt x="62500" y="78234"/>
                </a:cubicBezTo>
                <a:cubicBezTo>
                  <a:pt x="64111" y="78234"/>
                  <a:pt x="65418" y="80079"/>
                  <a:pt x="65418" y="82354"/>
                </a:cubicBez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639252897-47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6" y="82354"/>
                </a:moveTo>
                <a:cubicBezTo>
                  <a:pt x="71666" y="83826"/>
                  <a:pt x="71110" y="85185"/>
                  <a:pt x="70208" y="85921"/>
                </a:cubicBezTo>
                <a:cubicBezTo>
                  <a:pt x="69305" y="86656"/>
                  <a:pt x="68193" y="86656"/>
                  <a:pt x="67291" y="85921"/>
                </a:cubicBezTo>
                <a:cubicBezTo>
                  <a:pt x="66389" y="85185"/>
                  <a:pt x="65833" y="83826"/>
                  <a:pt x="65833" y="82354"/>
                </a:cubicBezTo>
                <a:cubicBezTo>
                  <a:pt x="65833" y="80883"/>
                  <a:pt x="66389" y="79524"/>
                  <a:pt x="67291" y="78788"/>
                </a:cubicBezTo>
                <a:cubicBezTo>
                  <a:pt x="68193" y="78052"/>
                  <a:pt x="69305" y="78052"/>
                  <a:pt x="70208" y="78788"/>
                </a:cubicBezTo>
                <a:cubicBezTo>
                  <a:pt x="71110" y="79524"/>
                  <a:pt x="71666" y="80883"/>
                  <a:pt x="71666" y="82354"/>
                </a:cubicBez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639252897-48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1" y="61177"/>
                </a:moveTo>
                <a:lnTo>
                  <a:pt x="81251" y="78823"/>
                </a:lnTo>
              </a:path>
            </a:pathLst>
          </a:custGeom>
          <a:solidFill>
            <a:srgbClr val="000000"/>
          </a:solidFill>
          <a:ln w="8549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el-1785639252897-49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1" y="61177"/>
                </a:moveTo>
                <a:lnTo>
                  <a:pt x="87501" y="78823"/>
                </a:lnTo>
              </a:path>
            </a:pathLst>
          </a:custGeom>
          <a:solidFill>
            <a:srgbClr val="000000"/>
          </a:solidFill>
          <a:ln w="8549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5639252897-50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1" y="61177"/>
                </a:moveTo>
                <a:lnTo>
                  <a:pt x="93749" y="78823"/>
                </a:lnTo>
              </a:path>
            </a:pathLst>
          </a:custGeom>
          <a:solidFill>
            <a:srgbClr val="000000"/>
          </a:solidFill>
          <a:ln w="8549" algn="ctr">
            <a:solidFill>
              <a:srgbClr val="9B8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el-1785639252897-51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167" y="82354"/>
                </a:moveTo>
                <a:cubicBezTo>
                  <a:pt x="84167" y="83826"/>
                  <a:pt x="83611" y="85185"/>
                  <a:pt x="82709" y="85921"/>
                </a:cubicBezTo>
                <a:cubicBezTo>
                  <a:pt x="81807" y="86656"/>
                  <a:pt x="80695" y="86656"/>
                  <a:pt x="79792" y="85921"/>
                </a:cubicBezTo>
                <a:cubicBezTo>
                  <a:pt x="78890" y="85185"/>
                  <a:pt x="78334" y="83826"/>
                  <a:pt x="78334" y="82354"/>
                </a:cubicBezTo>
                <a:cubicBezTo>
                  <a:pt x="78334" y="80883"/>
                  <a:pt x="78890" y="79524"/>
                  <a:pt x="79792" y="78788"/>
                </a:cubicBezTo>
                <a:cubicBezTo>
                  <a:pt x="80695" y="78052"/>
                  <a:pt x="81807" y="78052"/>
                  <a:pt x="82709" y="78788"/>
                </a:cubicBezTo>
                <a:cubicBezTo>
                  <a:pt x="83611" y="79524"/>
                  <a:pt x="84167" y="80883"/>
                  <a:pt x="84167" y="82354"/>
                </a:cubicBez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639252897-52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418" y="82354"/>
                </a:moveTo>
                <a:cubicBezTo>
                  <a:pt x="90418" y="84630"/>
                  <a:pt x="89111" y="86474"/>
                  <a:pt x="87500" y="86474"/>
                </a:cubicBezTo>
                <a:cubicBezTo>
                  <a:pt x="85889" y="86474"/>
                  <a:pt x="84582" y="84630"/>
                  <a:pt x="84582" y="82354"/>
                </a:cubicBezTo>
                <a:cubicBezTo>
                  <a:pt x="84582" y="80079"/>
                  <a:pt x="85889" y="78234"/>
                  <a:pt x="87500" y="78234"/>
                </a:cubicBezTo>
                <a:cubicBezTo>
                  <a:pt x="89111" y="78234"/>
                  <a:pt x="90418" y="80079"/>
                  <a:pt x="90418" y="82354"/>
                </a:cubicBez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252897-53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666" y="82354"/>
                </a:moveTo>
                <a:cubicBezTo>
                  <a:pt x="96666" y="83826"/>
                  <a:pt x="96110" y="85185"/>
                  <a:pt x="95208" y="85921"/>
                </a:cubicBezTo>
                <a:cubicBezTo>
                  <a:pt x="94305" y="86656"/>
                  <a:pt x="93193" y="86656"/>
                  <a:pt x="92291" y="85921"/>
                </a:cubicBezTo>
                <a:cubicBezTo>
                  <a:pt x="91389" y="85185"/>
                  <a:pt x="90833" y="83826"/>
                  <a:pt x="90833" y="82354"/>
                </a:cubicBezTo>
                <a:cubicBezTo>
                  <a:pt x="90833" y="80883"/>
                  <a:pt x="91389" y="79524"/>
                  <a:pt x="92291" y="78788"/>
                </a:cubicBezTo>
                <a:cubicBezTo>
                  <a:pt x="93193" y="78052"/>
                  <a:pt x="94305" y="78052"/>
                  <a:pt x="95208" y="78788"/>
                </a:cubicBezTo>
                <a:cubicBezTo>
                  <a:pt x="96110" y="79524"/>
                  <a:pt x="96666" y="80883"/>
                  <a:pt x="96666" y="82354"/>
                </a:cubicBezTo>
                <a:close/>
              </a:path>
            </a:pathLst>
          </a:custGeom>
          <a:solidFill>
            <a:srgbClr val="DC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639252897-54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1" y="86472"/>
                </a:moveTo>
                <a:lnTo>
                  <a:pt x="3125" y="95295"/>
                </a:lnTo>
              </a:path>
            </a:pathLst>
          </a:custGeom>
          <a:solidFill>
            <a:srgbClr val="000000"/>
          </a:solidFill>
          <a:ln w="7124" algn="ctr">
            <a:solidFill>
              <a:srgbClr val="B8AA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el-1785639252897-55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1" y="86472"/>
                </a:moveTo>
                <a:lnTo>
                  <a:pt x="9376" y="95295"/>
                </a:lnTo>
              </a:path>
            </a:pathLst>
          </a:custGeom>
          <a:solidFill>
            <a:srgbClr val="000000"/>
          </a:solidFill>
          <a:ln w="7124" algn="ctr">
            <a:solidFill>
              <a:srgbClr val="B8AA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el-1785639252897-56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4" y="97646"/>
                </a:moveTo>
                <a:cubicBezTo>
                  <a:pt x="5654" y="98933"/>
                  <a:pt x="5185" y="100142"/>
                  <a:pt x="4399" y="100799"/>
                </a:cubicBezTo>
                <a:cubicBezTo>
                  <a:pt x="3613" y="101455"/>
                  <a:pt x="2635" y="101455"/>
                  <a:pt x="1849" y="100799"/>
                </a:cubicBezTo>
                <a:cubicBezTo>
                  <a:pt x="1063" y="100142"/>
                  <a:pt x="593" y="98933"/>
                  <a:pt x="624" y="97646"/>
                </a:cubicBezTo>
                <a:cubicBezTo>
                  <a:pt x="593" y="96358"/>
                  <a:pt x="1063" y="95149"/>
                  <a:pt x="1849" y="94493"/>
                </a:cubicBezTo>
                <a:cubicBezTo>
                  <a:pt x="2635" y="93836"/>
                  <a:pt x="3613" y="93836"/>
                  <a:pt x="4399" y="94493"/>
                </a:cubicBezTo>
                <a:cubicBezTo>
                  <a:pt x="5185" y="95149"/>
                  <a:pt x="5654" y="96358"/>
                  <a:pt x="5624" y="97646"/>
                </a:cubicBezTo>
                <a:close/>
              </a:path>
            </a:pathLst>
          </a:cu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639252897-57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875" y="97646"/>
                </a:moveTo>
                <a:cubicBezTo>
                  <a:pt x="11905" y="98933"/>
                  <a:pt x="11435" y="100142"/>
                  <a:pt x="10649" y="100799"/>
                </a:cubicBezTo>
                <a:cubicBezTo>
                  <a:pt x="9863" y="101455"/>
                  <a:pt x="8886" y="101455"/>
                  <a:pt x="8100" y="100799"/>
                </a:cubicBezTo>
                <a:cubicBezTo>
                  <a:pt x="7314" y="100142"/>
                  <a:pt x="6844" y="98933"/>
                  <a:pt x="6875" y="97646"/>
                </a:cubicBezTo>
                <a:cubicBezTo>
                  <a:pt x="6844" y="96358"/>
                  <a:pt x="7314" y="95149"/>
                  <a:pt x="8100" y="94493"/>
                </a:cubicBezTo>
                <a:cubicBezTo>
                  <a:pt x="8886" y="93836"/>
                  <a:pt x="9863" y="93836"/>
                  <a:pt x="10649" y="94493"/>
                </a:cubicBezTo>
                <a:cubicBezTo>
                  <a:pt x="11435" y="95149"/>
                  <a:pt x="11905" y="96358"/>
                  <a:pt x="11875" y="97646"/>
                </a:cubicBezTo>
                <a:close/>
              </a:path>
            </a:pathLst>
          </a:cu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639252897-58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1" y="86472"/>
                </a:moveTo>
                <a:lnTo>
                  <a:pt x="9376" y="95295"/>
                </a:lnTo>
              </a:path>
            </a:pathLst>
          </a:custGeom>
          <a:solidFill>
            <a:srgbClr val="000000"/>
          </a:solidFill>
          <a:ln w="7124" algn="ctr">
            <a:solidFill>
              <a:srgbClr val="B8AA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el-1785639252897-59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1" y="86472"/>
                </a:moveTo>
                <a:lnTo>
                  <a:pt x="15624" y="95295"/>
                </a:lnTo>
              </a:path>
            </a:pathLst>
          </a:custGeom>
          <a:solidFill>
            <a:srgbClr val="000000"/>
          </a:solidFill>
          <a:ln w="7124" algn="ctr">
            <a:solidFill>
              <a:srgbClr val="B8AA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el-1785639252897-60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875" y="97646"/>
                </a:moveTo>
                <a:cubicBezTo>
                  <a:pt x="11905" y="98933"/>
                  <a:pt x="11435" y="100142"/>
                  <a:pt x="10649" y="100799"/>
                </a:cubicBezTo>
                <a:cubicBezTo>
                  <a:pt x="9863" y="101455"/>
                  <a:pt x="8886" y="101455"/>
                  <a:pt x="8100" y="100799"/>
                </a:cubicBezTo>
                <a:cubicBezTo>
                  <a:pt x="7314" y="100142"/>
                  <a:pt x="6844" y="98933"/>
                  <a:pt x="6875" y="97646"/>
                </a:cubicBezTo>
                <a:cubicBezTo>
                  <a:pt x="6844" y="96358"/>
                  <a:pt x="7314" y="95149"/>
                  <a:pt x="8100" y="94493"/>
                </a:cubicBezTo>
                <a:cubicBezTo>
                  <a:pt x="8886" y="93836"/>
                  <a:pt x="9863" y="93836"/>
                  <a:pt x="10649" y="94493"/>
                </a:cubicBezTo>
                <a:cubicBezTo>
                  <a:pt x="11435" y="95149"/>
                  <a:pt x="11905" y="96358"/>
                  <a:pt x="11875" y="97646"/>
                </a:cubicBezTo>
                <a:close/>
              </a:path>
            </a:pathLst>
          </a:cu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5639252897-61"/>
          <p:cNvSpPr/>
          <p:nvPr/>
        </p:nvSpPr>
        <p:spPr>
          <a:xfrm>
            <a:off x="924372" y="1294507"/>
            <a:ext cx="3414713" cy="241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125" y="97646"/>
                </a:moveTo>
                <a:cubicBezTo>
                  <a:pt x="18156" y="98933"/>
                  <a:pt x="17686" y="100142"/>
                  <a:pt x="16900" y="100799"/>
                </a:cubicBezTo>
                <a:cubicBezTo>
                  <a:pt x="16114" y="101455"/>
                  <a:pt x="15137" y="101455"/>
                  <a:pt x="14351" y="100799"/>
                </a:cubicBezTo>
                <a:cubicBezTo>
                  <a:pt x="13565" y="100142"/>
                  <a:pt x="13095" y="98933"/>
                  <a:pt x="13125" y="97646"/>
                </a:cubicBezTo>
                <a:cubicBezTo>
                  <a:pt x="13095" y="96358"/>
                  <a:pt x="13565" y="95149"/>
                  <a:pt x="14351" y="94493"/>
                </a:cubicBezTo>
                <a:cubicBezTo>
                  <a:pt x="15137" y="93836"/>
                  <a:pt x="16114" y="93836"/>
                  <a:pt x="16900" y="94493"/>
                </a:cubicBezTo>
                <a:cubicBezTo>
                  <a:pt x="17686" y="95149"/>
                  <a:pt x="18156" y="96358"/>
                  <a:pt x="18125" y="97646"/>
                </a:cubicBezTo>
                <a:close/>
              </a:path>
            </a:pathLst>
          </a:cu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639252897-62"/>
          <p:cNvSpPr txBox="1"/>
          <p:nvPr/>
        </p:nvSpPr>
        <p:spPr>
          <a:xfrm>
            <a:off x="2517904" y="1351419"/>
            <a:ext cx="227647" cy="1821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袋</a:t>
            </a:r>
            <a:endParaRPr/>
          </a:p>
        </p:txBody>
      </p:sp>
      <p:sp>
        <p:nvSpPr>
          <p:cNvPr id="58" name="el-1785639252897-63"/>
          <p:cNvSpPr txBox="1"/>
          <p:nvPr/>
        </p:nvSpPr>
        <p:spPr>
          <a:xfrm>
            <a:off x="1671340" y="1956108"/>
            <a:ext cx="213420" cy="1707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甲</a:t>
            </a:r>
            <a:endParaRPr/>
          </a:p>
        </p:txBody>
      </p:sp>
      <p:sp>
        <p:nvSpPr>
          <p:cNvPr id="59" name="el-1785639252897-64"/>
          <p:cNvSpPr txBox="1"/>
          <p:nvPr/>
        </p:nvSpPr>
        <p:spPr>
          <a:xfrm>
            <a:off x="3378696" y="1956108"/>
            <a:ext cx="213420" cy="1707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甲</a:t>
            </a:r>
            <a:endParaRPr/>
          </a:p>
        </p:txBody>
      </p:sp>
      <p:sp>
        <p:nvSpPr>
          <p:cNvPr id="60" name="el-1785639252898-65"/>
          <p:cNvSpPr txBox="1"/>
          <p:nvPr/>
        </p:nvSpPr>
        <p:spPr>
          <a:xfrm>
            <a:off x="1244501" y="2596366"/>
            <a:ext cx="213420" cy="1707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61" name="el-1785639252898-66"/>
          <p:cNvSpPr txBox="1"/>
          <p:nvPr/>
        </p:nvSpPr>
        <p:spPr>
          <a:xfrm>
            <a:off x="2098179" y="2596366"/>
            <a:ext cx="213420" cy="1707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62" name="el-1785639252898-67"/>
          <p:cNvSpPr txBox="1"/>
          <p:nvPr/>
        </p:nvSpPr>
        <p:spPr>
          <a:xfrm>
            <a:off x="2951857" y="2596366"/>
            <a:ext cx="213420" cy="1707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63" name="el-1785639252898-68"/>
          <p:cNvSpPr txBox="1"/>
          <p:nvPr/>
        </p:nvSpPr>
        <p:spPr>
          <a:xfrm>
            <a:off x="3805535" y="2596366"/>
            <a:ext cx="213420" cy="1707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64" name="el-1785639252898-69"/>
          <p:cNvSpPr txBox="1"/>
          <p:nvPr/>
        </p:nvSpPr>
        <p:spPr>
          <a:xfrm>
            <a:off x="1045309" y="3229511"/>
            <a:ext cx="184964" cy="147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65" name="el-1785639252898-70"/>
          <p:cNvSpPr txBox="1"/>
          <p:nvPr/>
        </p:nvSpPr>
        <p:spPr>
          <a:xfrm>
            <a:off x="1258729" y="3229511"/>
            <a:ext cx="184964" cy="147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66" name="el-1785639252898-71"/>
          <p:cNvSpPr txBox="1"/>
          <p:nvPr/>
        </p:nvSpPr>
        <p:spPr>
          <a:xfrm>
            <a:off x="1472148" y="3229511"/>
            <a:ext cx="184964" cy="147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/>
          </a:p>
        </p:txBody>
      </p:sp>
      <p:sp>
        <p:nvSpPr>
          <p:cNvPr id="67" name="el-1785639252898-72"/>
          <p:cNvSpPr txBox="1"/>
          <p:nvPr/>
        </p:nvSpPr>
        <p:spPr>
          <a:xfrm>
            <a:off x="1898987" y="3229511"/>
            <a:ext cx="184964" cy="147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68" name="el-1785639252898-73"/>
          <p:cNvSpPr txBox="1"/>
          <p:nvPr/>
        </p:nvSpPr>
        <p:spPr>
          <a:xfrm>
            <a:off x="2112407" y="3229511"/>
            <a:ext cx="184964" cy="147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69" name="el-1785639252898-74"/>
          <p:cNvSpPr txBox="1"/>
          <p:nvPr/>
        </p:nvSpPr>
        <p:spPr>
          <a:xfrm>
            <a:off x="2325826" y="3229511"/>
            <a:ext cx="184964" cy="147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/>
          </a:p>
        </p:txBody>
      </p:sp>
      <p:sp>
        <p:nvSpPr>
          <p:cNvPr id="70" name="el-1785639252898-75"/>
          <p:cNvSpPr txBox="1"/>
          <p:nvPr/>
        </p:nvSpPr>
        <p:spPr>
          <a:xfrm>
            <a:off x="2752666" y="3229511"/>
            <a:ext cx="184964" cy="147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71" name="el-1785639252898-76"/>
          <p:cNvSpPr txBox="1"/>
          <p:nvPr/>
        </p:nvSpPr>
        <p:spPr>
          <a:xfrm>
            <a:off x="2966085" y="3229511"/>
            <a:ext cx="184964" cy="147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72" name="el-1785639252898-77"/>
          <p:cNvSpPr txBox="1"/>
          <p:nvPr/>
        </p:nvSpPr>
        <p:spPr>
          <a:xfrm>
            <a:off x="3179505" y="3229511"/>
            <a:ext cx="184964" cy="147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/>
          </a:p>
        </p:txBody>
      </p:sp>
      <p:sp>
        <p:nvSpPr>
          <p:cNvPr id="73" name="el-1785639252898-78"/>
          <p:cNvSpPr txBox="1"/>
          <p:nvPr/>
        </p:nvSpPr>
        <p:spPr>
          <a:xfrm>
            <a:off x="3606344" y="3229511"/>
            <a:ext cx="184964" cy="147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74" name="el-1785639252898-79"/>
          <p:cNvSpPr txBox="1"/>
          <p:nvPr/>
        </p:nvSpPr>
        <p:spPr>
          <a:xfrm>
            <a:off x="3819763" y="3229511"/>
            <a:ext cx="184964" cy="147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75" name="el-1785639252898-80"/>
          <p:cNvSpPr txBox="1"/>
          <p:nvPr/>
        </p:nvSpPr>
        <p:spPr>
          <a:xfrm>
            <a:off x="4033183" y="3229511"/>
            <a:ext cx="184964" cy="147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/>
          </a:p>
        </p:txBody>
      </p:sp>
      <p:sp>
        <p:nvSpPr>
          <p:cNvPr id="76" name="el-1785639252898-81"/>
          <p:cNvSpPr txBox="1"/>
          <p:nvPr/>
        </p:nvSpPr>
        <p:spPr>
          <a:xfrm>
            <a:off x="945714" y="3606552"/>
            <a:ext cx="170736" cy="1365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H</a:t>
            </a:r>
            <a:endParaRPr/>
          </a:p>
        </p:txBody>
      </p:sp>
      <p:sp>
        <p:nvSpPr>
          <p:cNvPr id="77" name="el-1785639252898-82"/>
          <p:cNvSpPr txBox="1"/>
          <p:nvPr/>
        </p:nvSpPr>
        <p:spPr>
          <a:xfrm>
            <a:off x="1159133" y="3606552"/>
            <a:ext cx="170736" cy="1365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I</a:t>
            </a:r>
            <a:endParaRPr/>
          </a:p>
        </p:txBody>
      </p:sp>
      <p:sp>
        <p:nvSpPr>
          <p:cNvPr id="78" name="el-1785639252898-83"/>
          <p:cNvSpPr txBox="1"/>
          <p:nvPr/>
        </p:nvSpPr>
        <p:spPr>
          <a:xfrm>
            <a:off x="1159133" y="3606552"/>
            <a:ext cx="170736" cy="1365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H</a:t>
            </a:r>
            <a:endParaRPr/>
          </a:p>
        </p:txBody>
      </p:sp>
      <p:sp>
        <p:nvSpPr>
          <p:cNvPr id="79" name="el-1785639252898-84"/>
          <p:cNvSpPr txBox="1"/>
          <p:nvPr/>
        </p:nvSpPr>
        <p:spPr>
          <a:xfrm>
            <a:off x="1372553" y="3606552"/>
            <a:ext cx="170736" cy="1365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I</a:t>
            </a:r>
            <a:endParaRPr/>
          </a:p>
        </p:txBody>
      </p:sp>
      <p:sp>
        <p:nvSpPr>
          <p:cNvPr id="80" name="el-1785639252898-85"/>
          <p:cNvSpPr txBox="1"/>
          <p:nvPr/>
        </p:nvSpPr>
        <p:spPr>
          <a:xfrm>
            <a:off x="1864840" y="3542526"/>
            <a:ext cx="1533775" cy="1593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甲{A,B} 乙{C,D,E} 丙{H,I}</a:t>
            </a:r>
            <a:endParaRPr/>
          </a:p>
        </p:txBody>
      </p:sp>
      <p:cxnSp>
        <p:nvCxnSpPr>
          <p:cNvPr id="81" name="el-1785639252904-95"/>
          <p:cNvCxnSpPr/>
          <p:nvPr/>
        </p:nvCxnSpPr>
        <p:spPr>
          <a:xfrm>
            <a:off x="924372" y="3802559"/>
            <a:ext cx="3414713" cy="914"/>
          </a:xfrm>
          <a:prstGeom prst="line">
            <a:avLst/>
          </a:prstGeom>
          <a:ln w="7144" cap="flat">
            <a:solidFill>
              <a:srgbClr val="E2D9C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el-1785639252959-101"/>
          <p:cNvSpPr/>
          <p:nvPr/>
        </p:nvSpPr>
        <p:spPr>
          <a:xfrm>
            <a:off x="1737717" y="3927574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857" y="10273"/>
                </a:moveTo>
                <a:lnTo>
                  <a:pt x="34857" y="10273"/>
                </a:lnTo>
                <a:cubicBezTo>
                  <a:pt x="34952" y="7424"/>
                  <a:pt x="35714" y="5000"/>
                  <a:pt x="37143" y="3000"/>
                </a:cubicBezTo>
                <a:lnTo>
                  <a:pt x="37143" y="3000"/>
                </a:lnTo>
                <a:lnTo>
                  <a:pt x="37143" y="3000"/>
                </a:lnTo>
                <a:cubicBezTo>
                  <a:pt x="38714" y="1121"/>
                  <a:pt x="40619" y="121"/>
                  <a:pt x="42857" y="0"/>
                </a:cubicBezTo>
                <a:lnTo>
                  <a:pt x="42857" y="0"/>
                </a:lnTo>
                <a:lnTo>
                  <a:pt x="53571" y="0"/>
                </a:lnTo>
                <a:cubicBezTo>
                  <a:pt x="55810" y="121"/>
                  <a:pt x="57714" y="1121"/>
                  <a:pt x="59286" y="3000"/>
                </a:cubicBezTo>
                <a:lnTo>
                  <a:pt x="59286" y="3000"/>
                </a:lnTo>
                <a:cubicBezTo>
                  <a:pt x="60714" y="5000"/>
                  <a:pt x="61500" y="7424"/>
                  <a:pt x="61643" y="10273"/>
                </a:cubicBezTo>
                <a:lnTo>
                  <a:pt x="61643" y="10273"/>
                </a:lnTo>
                <a:lnTo>
                  <a:pt x="61643" y="23909"/>
                </a:lnTo>
                <a:cubicBezTo>
                  <a:pt x="61500" y="26697"/>
                  <a:pt x="60714" y="29091"/>
                  <a:pt x="59286" y="31091"/>
                </a:cubicBezTo>
                <a:lnTo>
                  <a:pt x="59286" y="31091"/>
                </a:lnTo>
                <a:cubicBezTo>
                  <a:pt x="57714" y="32970"/>
                  <a:pt x="55810" y="33970"/>
                  <a:pt x="53571" y="34091"/>
                </a:cubicBezTo>
                <a:lnTo>
                  <a:pt x="53571" y="34091"/>
                </a:lnTo>
                <a:lnTo>
                  <a:pt x="52214" y="34091"/>
                </a:lnTo>
                <a:lnTo>
                  <a:pt x="52214" y="42636"/>
                </a:lnTo>
                <a:lnTo>
                  <a:pt x="77714" y="42636"/>
                </a:lnTo>
                <a:cubicBezTo>
                  <a:pt x="80381" y="42758"/>
                  <a:pt x="82595" y="43879"/>
                  <a:pt x="84357" y="46000"/>
                </a:cubicBezTo>
                <a:lnTo>
                  <a:pt x="84357" y="46000"/>
                </a:lnTo>
                <a:cubicBezTo>
                  <a:pt x="86024" y="48303"/>
                  <a:pt x="86929" y="51152"/>
                  <a:pt x="87071" y="54545"/>
                </a:cubicBezTo>
                <a:lnTo>
                  <a:pt x="87071" y="54545"/>
                </a:lnTo>
                <a:lnTo>
                  <a:pt x="87071" y="61364"/>
                </a:lnTo>
                <a:lnTo>
                  <a:pt x="88429" y="61364"/>
                </a:lnTo>
                <a:cubicBezTo>
                  <a:pt x="90619" y="61485"/>
                  <a:pt x="92500" y="62485"/>
                  <a:pt x="94071" y="64364"/>
                </a:cubicBezTo>
                <a:lnTo>
                  <a:pt x="94071" y="64364"/>
                </a:lnTo>
                <a:cubicBezTo>
                  <a:pt x="95548" y="66364"/>
                  <a:pt x="96333" y="68788"/>
                  <a:pt x="96429" y="71636"/>
                </a:cubicBezTo>
                <a:lnTo>
                  <a:pt x="96429" y="71636"/>
                </a:lnTo>
                <a:lnTo>
                  <a:pt x="96429" y="85273"/>
                </a:lnTo>
                <a:cubicBezTo>
                  <a:pt x="96333" y="88061"/>
                  <a:pt x="95548" y="90455"/>
                  <a:pt x="94071" y="92455"/>
                </a:cubicBezTo>
                <a:lnTo>
                  <a:pt x="94071" y="92455"/>
                </a:lnTo>
                <a:cubicBezTo>
                  <a:pt x="92500" y="94333"/>
                  <a:pt x="90619" y="95333"/>
                  <a:pt x="88429" y="95455"/>
                </a:cubicBezTo>
                <a:lnTo>
                  <a:pt x="88429" y="95455"/>
                </a:lnTo>
                <a:lnTo>
                  <a:pt x="77714" y="95455"/>
                </a:lnTo>
                <a:cubicBezTo>
                  <a:pt x="75476" y="95333"/>
                  <a:pt x="73571" y="94333"/>
                  <a:pt x="72000" y="92455"/>
                </a:cubicBezTo>
                <a:lnTo>
                  <a:pt x="72000" y="92455"/>
                </a:lnTo>
                <a:cubicBezTo>
                  <a:pt x="70524" y="90455"/>
                  <a:pt x="69738" y="88061"/>
                  <a:pt x="69643" y="85273"/>
                </a:cubicBezTo>
                <a:lnTo>
                  <a:pt x="69643" y="85273"/>
                </a:lnTo>
                <a:lnTo>
                  <a:pt x="69643" y="71636"/>
                </a:lnTo>
                <a:cubicBezTo>
                  <a:pt x="69738" y="68788"/>
                  <a:pt x="70524" y="66364"/>
                  <a:pt x="72000" y="64364"/>
                </a:cubicBezTo>
                <a:lnTo>
                  <a:pt x="72000" y="64364"/>
                </a:lnTo>
                <a:cubicBezTo>
                  <a:pt x="73571" y="62485"/>
                  <a:pt x="75476" y="61485"/>
                  <a:pt x="77714" y="61364"/>
                </a:cubicBezTo>
                <a:lnTo>
                  <a:pt x="77714" y="61364"/>
                </a:lnTo>
                <a:lnTo>
                  <a:pt x="79000" y="61364"/>
                </a:lnTo>
                <a:lnTo>
                  <a:pt x="79000" y="54545"/>
                </a:lnTo>
                <a:cubicBezTo>
                  <a:pt x="78905" y="53576"/>
                  <a:pt x="78476" y="53000"/>
                  <a:pt x="77714" y="52818"/>
                </a:cubicBezTo>
                <a:lnTo>
                  <a:pt x="77714" y="52818"/>
                </a:lnTo>
                <a:lnTo>
                  <a:pt x="52214" y="52818"/>
                </a:lnTo>
                <a:lnTo>
                  <a:pt x="52214" y="61364"/>
                </a:lnTo>
                <a:lnTo>
                  <a:pt x="53571" y="61364"/>
                </a:lnTo>
                <a:cubicBezTo>
                  <a:pt x="55810" y="61485"/>
                  <a:pt x="57714" y="62485"/>
                  <a:pt x="59286" y="64364"/>
                </a:cubicBezTo>
                <a:lnTo>
                  <a:pt x="59286" y="64364"/>
                </a:lnTo>
                <a:cubicBezTo>
                  <a:pt x="60714" y="66364"/>
                  <a:pt x="61500" y="68788"/>
                  <a:pt x="61643" y="71636"/>
                </a:cubicBezTo>
                <a:lnTo>
                  <a:pt x="61643" y="71636"/>
                </a:lnTo>
                <a:lnTo>
                  <a:pt x="61643" y="85273"/>
                </a:lnTo>
                <a:cubicBezTo>
                  <a:pt x="61500" y="88061"/>
                  <a:pt x="60714" y="90455"/>
                  <a:pt x="59286" y="92455"/>
                </a:cubicBezTo>
                <a:lnTo>
                  <a:pt x="59286" y="92455"/>
                </a:lnTo>
                <a:cubicBezTo>
                  <a:pt x="57714" y="94333"/>
                  <a:pt x="55810" y="95333"/>
                  <a:pt x="53571" y="95455"/>
                </a:cubicBezTo>
                <a:lnTo>
                  <a:pt x="53571" y="95455"/>
                </a:lnTo>
                <a:lnTo>
                  <a:pt x="42857" y="95455"/>
                </a:lnTo>
                <a:cubicBezTo>
                  <a:pt x="40619" y="95333"/>
                  <a:pt x="38714" y="94333"/>
                  <a:pt x="37143" y="92455"/>
                </a:cubicBezTo>
                <a:lnTo>
                  <a:pt x="37143" y="92455"/>
                </a:lnTo>
                <a:cubicBezTo>
                  <a:pt x="35714" y="90455"/>
                  <a:pt x="34952" y="88061"/>
                  <a:pt x="34857" y="85273"/>
                </a:cubicBezTo>
                <a:lnTo>
                  <a:pt x="34857" y="85273"/>
                </a:lnTo>
                <a:lnTo>
                  <a:pt x="34857" y="71636"/>
                </a:lnTo>
                <a:cubicBezTo>
                  <a:pt x="34952" y="68788"/>
                  <a:pt x="35714" y="66364"/>
                  <a:pt x="37143" y="64364"/>
                </a:cubicBezTo>
                <a:lnTo>
                  <a:pt x="37143" y="64364"/>
                </a:lnTo>
                <a:cubicBezTo>
                  <a:pt x="38714" y="62485"/>
                  <a:pt x="40619" y="61485"/>
                  <a:pt x="42857" y="61364"/>
                </a:cubicBezTo>
                <a:lnTo>
                  <a:pt x="42857" y="61364"/>
                </a:lnTo>
                <a:lnTo>
                  <a:pt x="44214" y="61364"/>
                </a:lnTo>
                <a:lnTo>
                  <a:pt x="44214" y="52818"/>
                </a:lnTo>
                <a:lnTo>
                  <a:pt x="18786" y="52818"/>
                </a:lnTo>
                <a:cubicBezTo>
                  <a:pt x="17976" y="53000"/>
                  <a:pt x="17524" y="53576"/>
                  <a:pt x="17429" y="54545"/>
                </a:cubicBezTo>
                <a:lnTo>
                  <a:pt x="17429" y="54545"/>
                </a:lnTo>
                <a:lnTo>
                  <a:pt x="17429" y="61364"/>
                </a:lnTo>
                <a:lnTo>
                  <a:pt x="18786" y="61364"/>
                </a:lnTo>
                <a:cubicBezTo>
                  <a:pt x="20976" y="61485"/>
                  <a:pt x="22857" y="62485"/>
                  <a:pt x="24429" y="64364"/>
                </a:cubicBezTo>
                <a:lnTo>
                  <a:pt x="24429" y="64364"/>
                </a:lnTo>
                <a:cubicBezTo>
                  <a:pt x="25905" y="66364"/>
                  <a:pt x="26690" y="68788"/>
                  <a:pt x="26786" y="71636"/>
                </a:cubicBezTo>
                <a:lnTo>
                  <a:pt x="26786" y="71636"/>
                </a:lnTo>
                <a:lnTo>
                  <a:pt x="26786" y="85273"/>
                </a:lnTo>
                <a:cubicBezTo>
                  <a:pt x="26690" y="88061"/>
                  <a:pt x="25905" y="90455"/>
                  <a:pt x="24429" y="92455"/>
                </a:cubicBezTo>
                <a:lnTo>
                  <a:pt x="24429" y="92455"/>
                </a:lnTo>
                <a:cubicBezTo>
                  <a:pt x="22857" y="94333"/>
                  <a:pt x="20976" y="95333"/>
                  <a:pt x="18786" y="95455"/>
                </a:cubicBezTo>
                <a:lnTo>
                  <a:pt x="18786" y="95455"/>
                </a:lnTo>
                <a:lnTo>
                  <a:pt x="8071" y="95455"/>
                </a:lnTo>
                <a:cubicBezTo>
                  <a:pt x="5833" y="95333"/>
                  <a:pt x="3929" y="94333"/>
                  <a:pt x="2357" y="92455"/>
                </a:cubicBezTo>
                <a:lnTo>
                  <a:pt x="2357" y="92455"/>
                </a:lnTo>
                <a:cubicBezTo>
                  <a:pt x="881" y="90455"/>
                  <a:pt x="95" y="88061"/>
                  <a:pt x="0" y="85273"/>
                </a:cubicBezTo>
                <a:lnTo>
                  <a:pt x="0" y="85273"/>
                </a:lnTo>
                <a:lnTo>
                  <a:pt x="0" y="71636"/>
                </a:lnTo>
                <a:cubicBezTo>
                  <a:pt x="95" y="68788"/>
                  <a:pt x="881" y="66364"/>
                  <a:pt x="2357" y="64364"/>
                </a:cubicBezTo>
                <a:lnTo>
                  <a:pt x="2357" y="64364"/>
                </a:lnTo>
                <a:cubicBezTo>
                  <a:pt x="3929" y="62485"/>
                  <a:pt x="5833" y="61485"/>
                  <a:pt x="8071" y="61364"/>
                </a:cubicBezTo>
                <a:lnTo>
                  <a:pt x="8071" y="61364"/>
                </a:lnTo>
                <a:lnTo>
                  <a:pt x="9357" y="61364"/>
                </a:lnTo>
                <a:lnTo>
                  <a:pt x="9357" y="54545"/>
                </a:lnTo>
                <a:cubicBezTo>
                  <a:pt x="9500" y="51152"/>
                  <a:pt x="10405" y="48303"/>
                  <a:pt x="12071" y="46000"/>
                </a:cubicBezTo>
                <a:lnTo>
                  <a:pt x="12071" y="46000"/>
                </a:lnTo>
                <a:cubicBezTo>
                  <a:pt x="13833" y="43879"/>
                  <a:pt x="16071" y="42758"/>
                  <a:pt x="18786" y="42636"/>
                </a:cubicBezTo>
                <a:lnTo>
                  <a:pt x="18786" y="42636"/>
                </a:lnTo>
                <a:lnTo>
                  <a:pt x="44214" y="42636"/>
                </a:lnTo>
                <a:lnTo>
                  <a:pt x="44214" y="34091"/>
                </a:lnTo>
                <a:lnTo>
                  <a:pt x="42857" y="34091"/>
                </a:lnTo>
                <a:cubicBezTo>
                  <a:pt x="40619" y="33970"/>
                  <a:pt x="38714" y="32970"/>
                  <a:pt x="37143" y="31091"/>
                </a:cubicBezTo>
                <a:lnTo>
                  <a:pt x="37143" y="31091"/>
                </a:lnTo>
                <a:cubicBezTo>
                  <a:pt x="35714" y="29091"/>
                  <a:pt x="34952" y="26697"/>
                  <a:pt x="34857" y="23909"/>
                </a:cubicBezTo>
                <a:lnTo>
                  <a:pt x="34857" y="23909"/>
                </a:lnTo>
                <a:lnTo>
                  <a:pt x="34857" y="10273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3" name="el-1785639252892-10"/>
          <p:cNvCxnSpPr/>
          <p:nvPr/>
        </p:nvCxnSpPr>
        <p:spPr>
          <a:xfrm>
            <a:off x="5120581" y="1832372"/>
            <a:ext cx="3623370" cy="914"/>
          </a:xfrm>
          <a:prstGeom prst="line">
            <a:avLst/>
          </a:prstGeom>
          <a:ln w="9525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el-1785639252949-96"/>
          <p:cNvSpPr/>
          <p:nvPr/>
        </p:nvSpPr>
        <p:spPr>
          <a:xfrm>
            <a:off x="5120581" y="2050256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5" name="el-1785639252957-97"/>
          <p:cNvSpPr/>
          <p:nvPr/>
        </p:nvSpPr>
        <p:spPr>
          <a:xfrm>
            <a:off x="5120581" y="238601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el-1785639252902-91"/>
          <p:cNvSpPr/>
          <p:nvPr/>
        </p:nvSpPr>
        <p:spPr>
          <a:xfrm>
            <a:off x="7025655" y="2314575"/>
            <a:ext cx="531912" cy="242888"/>
          </a:xfrm>
          <a:prstGeom prst="roundRect">
            <a:avLst>
              <a:gd name="adj" fmla="val 23529"/>
            </a:avLst>
          </a:pr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el-1785639252902-91__text"/>
          <p:cNvSpPr txBox="1"/>
          <p:nvPr/>
        </p:nvSpPr>
        <p:spPr>
          <a:xfrm>
            <a:off x="7025655" y="2314575"/>
            <a:ext cx="53191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5/12</a:t>
            </a:r>
            <a:endParaRPr/>
          </a:p>
        </p:txBody>
      </p:sp>
      <p:sp>
        <p:nvSpPr>
          <p:cNvPr id="88" name="el-1785639252958-98"/>
          <p:cNvSpPr/>
          <p:nvPr/>
        </p:nvSpPr>
        <p:spPr>
          <a:xfrm>
            <a:off x="5120581" y="272891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9" name="el-1785639252902-92"/>
          <p:cNvSpPr/>
          <p:nvPr/>
        </p:nvSpPr>
        <p:spPr>
          <a:xfrm>
            <a:off x="7025655" y="2657475"/>
            <a:ext cx="969541" cy="242888"/>
          </a:xfrm>
          <a:prstGeom prst="roundRect">
            <a:avLst>
              <a:gd name="adj" fmla="val 23529"/>
            </a:avLst>
          </a:pr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" name="el-1785639252902-92__text"/>
          <p:cNvSpPr txBox="1"/>
          <p:nvPr/>
        </p:nvSpPr>
        <p:spPr>
          <a:xfrm>
            <a:off x="7025655" y="2657475"/>
            <a:ext cx="969541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4/12 = 1/3</a:t>
            </a:r>
            <a:endParaRPr/>
          </a:p>
        </p:txBody>
      </p:sp>
      <p:sp>
        <p:nvSpPr>
          <p:cNvPr id="91" name="el-1785639252958-99"/>
          <p:cNvSpPr/>
          <p:nvPr/>
        </p:nvSpPr>
        <p:spPr>
          <a:xfrm>
            <a:off x="5120581" y="307181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2" name="el-1785639252903-93"/>
          <p:cNvSpPr/>
          <p:nvPr/>
        </p:nvSpPr>
        <p:spPr>
          <a:xfrm>
            <a:off x="7025655" y="3000375"/>
            <a:ext cx="531912" cy="242888"/>
          </a:xfrm>
          <a:prstGeom prst="roundRect">
            <a:avLst>
              <a:gd name="adj" fmla="val 23529"/>
            </a:avLst>
          </a:pr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el-1785639252903-93__text"/>
          <p:cNvSpPr txBox="1"/>
          <p:nvPr/>
        </p:nvSpPr>
        <p:spPr>
          <a:xfrm>
            <a:off x="7025655" y="3000375"/>
            <a:ext cx="53191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1/12</a:t>
            </a:r>
            <a:endParaRPr/>
          </a:p>
        </p:txBody>
      </p:sp>
      <p:cxnSp>
        <p:nvCxnSpPr>
          <p:cNvPr id="94" name="el-1785639252892-11"/>
          <p:cNvCxnSpPr/>
          <p:nvPr/>
        </p:nvCxnSpPr>
        <p:spPr>
          <a:xfrm>
            <a:off x="5120581" y="3375422"/>
            <a:ext cx="3623370" cy="914"/>
          </a:xfrm>
          <a:prstGeom prst="line">
            <a:avLst/>
          </a:prstGeom>
          <a:ln w="9525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el-1785639252894-15"/>
          <p:cNvSpPr/>
          <p:nvPr/>
        </p:nvSpPr>
        <p:spPr>
          <a:xfrm>
            <a:off x="5120581" y="3579019"/>
            <a:ext cx="3623370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68" y="0"/>
                </a:moveTo>
                <a:lnTo>
                  <a:pt x="97632" y="0"/>
                </a:lnTo>
                <a:lnTo>
                  <a:pt x="97863" y="61"/>
                </a:lnTo>
                <a:lnTo>
                  <a:pt x="98095" y="258"/>
                </a:lnTo>
                <a:lnTo>
                  <a:pt x="98318" y="591"/>
                </a:lnTo>
                <a:lnTo>
                  <a:pt x="98537" y="1045"/>
                </a:lnTo>
                <a:lnTo>
                  <a:pt x="98747" y="1606"/>
                </a:lnTo>
                <a:lnTo>
                  <a:pt x="98947" y="2303"/>
                </a:lnTo>
                <a:lnTo>
                  <a:pt x="99134" y="3091"/>
                </a:lnTo>
                <a:lnTo>
                  <a:pt x="99305" y="4000"/>
                </a:lnTo>
                <a:lnTo>
                  <a:pt x="99463" y="4985"/>
                </a:lnTo>
                <a:lnTo>
                  <a:pt x="99600" y="6061"/>
                </a:lnTo>
                <a:lnTo>
                  <a:pt x="99721" y="7212"/>
                </a:lnTo>
                <a:lnTo>
                  <a:pt x="99818" y="8424"/>
                </a:lnTo>
                <a:lnTo>
                  <a:pt x="99897" y="9682"/>
                </a:lnTo>
                <a:lnTo>
                  <a:pt x="99955" y="10970"/>
                </a:lnTo>
                <a:lnTo>
                  <a:pt x="99989" y="12303"/>
                </a:lnTo>
                <a:lnTo>
                  <a:pt x="100000" y="13636"/>
                </a:lnTo>
                <a:lnTo>
                  <a:pt x="100000" y="86364"/>
                </a:lnTo>
                <a:lnTo>
                  <a:pt x="99989" y="87697"/>
                </a:lnTo>
                <a:lnTo>
                  <a:pt x="99955" y="89030"/>
                </a:lnTo>
                <a:lnTo>
                  <a:pt x="99897" y="90318"/>
                </a:lnTo>
                <a:lnTo>
                  <a:pt x="99818" y="91576"/>
                </a:lnTo>
                <a:lnTo>
                  <a:pt x="99721" y="92788"/>
                </a:lnTo>
                <a:lnTo>
                  <a:pt x="99600" y="93939"/>
                </a:lnTo>
                <a:lnTo>
                  <a:pt x="99463" y="95015"/>
                </a:lnTo>
                <a:lnTo>
                  <a:pt x="99305" y="96000"/>
                </a:lnTo>
                <a:lnTo>
                  <a:pt x="99134" y="96909"/>
                </a:lnTo>
                <a:lnTo>
                  <a:pt x="98947" y="97697"/>
                </a:lnTo>
                <a:lnTo>
                  <a:pt x="98747" y="98394"/>
                </a:lnTo>
                <a:lnTo>
                  <a:pt x="98537" y="98955"/>
                </a:lnTo>
                <a:lnTo>
                  <a:pt x="98318" y="99409"/>
                </a:lnTo>
                <a:lnTo>
                  <a:pt x="98095" y="99742"/>
                </a:lnTo>
                <a:lnTo>
                  <a:pt x="97863" y="99939"/>
                </a:lnTo>
                <a:lnTo>
                  <a:pt x="97632" y="100000"/>
                </a:lnTo>
                <a:lnTo>
                  <a:pt x="2368" y="100000"/>
                </a:lnTo>
                <a:lnTo>
                  <a:pt x="2137" y="99939"/>
                </a:lnTo>
                <a:lnTo>
                  <a:pt x="1905" y="99742"/>
                </a:lnTo>
                <a:lnTo>
                  <a:pt x="1682" y="99409"/>
                </a:lnTo>
                <a:lnTo>
                  <a:pt x="1463" y="98955"/>
                </a:lnTo>
                <a:lnTo>
                  <a:pt x="1253" y="98394"/>
                </a:lnTo>
                <a:lnTo>
                  <a:pt x="1053" y="97697"/>
                </a:lnTo>
                <a:lnTo>
                  <a:pt x="866" y="96909"/>
                </a:lnTo>
                <a:lnTo>
                  <a:pt x="695" y="96000"/>
                </a:lnTo>
                <a:lnTo>
                  <a:pt x="537" y="95015"/>
                </a:lnTo>
                <a:lnTo>
                  <a:pt x="400" y="93939"/>
                </a:lnTo>
                <a:lnTo>
                  <a:pt x="279" y="92788"/>
                </a:lnTo>
                <a:lnTo>
                  <a:pt x="182" y="91576"/>
                </a:lnTo>
                <a:lnTo>
                  <a:pt x="103" y="90318"/>
                </a:lnTo>
                <a:lnTo>
                  <a:pt x="45" y="89030"/>
                </a:lnTo>
                <a:lnTo>
                  <a:pt x="11" y="87697"/>
                </a:lnTo>
                <a:lnTo>
                  <a:pt x="0" y="86364"/>
                </a:lnTo>
                <a:lnTo>
                  <a:pt x="0" y="13636"/>
                </a:lnTo>
                <a:lnTo>
                  <a:pt x="11" y="12303"/>
                </a:lnTo>
                <a:lnTo>
                  <a:pt x="45" y="10970"/>
                </a:lnTo>
                <a:lnTo>
                  <a:pt x="103" y="9682"/>
                </a:lnTo>
                <a:lnTo>
                  <a:pt x="182" y="8424"/>
                </a:lnTo>
                <a:lnTo>
                  <a:pt x="279" y="7212"/>
                </a:lnTo>
                <a:lnTo>
                  <a:pt x="400" y="6061"/>
                </a:lnTo>
                <a:lnTo>
                  <a:pt x="537" y="4985"/>
                </a:lnTo>
                <a:lnTo>
                  <a:pt x="695" y="4000"/>
                </a:lnTo>
                <a:lnTo>
                  <a:pt x="866" y="3091"/>
                </a:lnTo>
                <a:lnTo>
                  <a:pt x="1053" y="2303"/>
                </a:lnTo>
                <a:lnTo>
                  <a:pt x="1253" y="1606"/>
                </a:lnTo>
                <a:lnTo>
                  <a:pt x="1463" y="1045"/>
                </a:lnTo>
                <a:lnTo>
                  <a:pt x="1682" y="591"/>
                </a:lnTo>
                <a:lnTo>
                  <a:pt x="1905" y="258"/>
                </a:lnTo>
                <a:lnTo>
                  <a:pt x="2137" y="61"/>
                </a:lnTo>
                <a:lnTo>
                  <a:pt x="2368" y="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" name="el-1785639252894-16"/>
          <p:cNvSpPr/>
          <p:nvPr/>
        </p:nvSpPr>
        <p:spPr>
          <a:xfrm>
            <a:off x="5120581" y="3579019"/>
            <a:ext cx="85725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6"/>
                </a:lnTo>
                <a:lnTo>
                  <a:pt x="80491" y="262"/>
                </a:lnTo>
                <a:lnTo>
                  <a:pt x="70972" y="587"/>
                </a:lnTo>
                <a:lnTo>
                  <a:pt x="61732" y="1038"/>
                </a:lnTo>
                <a:lnTo>
                  <a:pt x="52860" y="1610"/>
                </a:lnTo>
                <a:lnTo>
                  <a:pt x="44443" y="2298"/>
                </a:lnTo>
                <a:lnTo>
                  <a:pt x="36561" y="3095"/>
                </a:lnTo>
                <a:lnTo>
                  <a:pt x="29289" y="3994"/>
                </a:lnTo>
                <a:lnTo>
                  <a:pt x="22699" y="4986"/>
                </a:lnTo>
                <a:lnTo>
                  <a:pt x="16853" y="6060"/>
                </a:lnTo>
                <a:lnTo>
                  <a:pt x="11808" y="7208"/>
                </a:lnTo>
                <a:lnTo>
                  <a:pt x="7612" y="8418"/>
                </a:lnTo>
                <a:lnTo>
                  <a:pt x="4306" y="9678"/>
                </a:lnTo>
                <a:lnTo>
                  <a:pt x="1921" y="10976"/>
                </a:lnTo>
                <a:lnTo>
                  <a:pt x="482" y="12300"/>
                </a:lnTo>
                <a:lnTo>
                  <a:pt x="0" y="13636"/>
                </a:lnTo>
                <a:lnTo>
                  <a:pt x="0" y="86364"/>
                </a:lnTo>
                <a:lnTo>
                  <a:pt x="482" y="87700"/>
                </a:lnTo>
                <a:lnTo>
                  <a:pt x="1921" y="89024"/>
                </a:lnTo>
                <a:lnTo>
                  <a:pt x="4306" y="90322"/>
                </a:lnTo>
                <a:lnTo>
                  <a:pt x="7612" y="91582"/>
                </a:lnTo>
                <a:lnTo>
                  <a:pt x="11808" y="92792"/>
                </a:lnTo>
                <a:lnTo>
                  <a:pt x="16853" y="93940"/>
                </a:lnTo>
                <a:lnTo>
                  <a:pt x="22699" y="95014"/>
                </a:lnTo>
                <a:lnTo>
                  <a:pt x="29289" y="96006"/>
                </a:lnTo>
                <a:lnTo>
                  <a:pt x="36561" y="96905"/>
                </a:lnTo>
                <a:lnTo>
                  <a:pt x="44443" y="97702"/>
                </a:lnTo>
                <a:lnTo>
                  <a:pt x="52860" y="98390"/>
                </a:lnTo>
                <a:lnTo>
                  <a:pt x="61732" y="98962"/>
                </a:lnTo>
                <a:lnTo>
                  <a:pt x="70972" y="99413"/>
                </a:lnTo>
                <a:lnTo>
                  <a:pt x="80491" y="99738"/>
                </a:lnTo>
                <a:lnTo>
                  <a:pt x="90198" y="9993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34"/>
                </a:lnTo>
                <a:lnTo>
                  <a:pt x="90245" y="99738"/>
                </a:lnTo>
                <a:lnTo>
                  <a:pt x="85486" y="99413"/>
                </a:lnTo>
                <a:lnTo>
                  <a:pt x="80866" y="98962"/>
                </a:lnTo>
                <a:lnTo>
                  <a:pt x="76430" y="98390"/>
                </a:lnTo>
                <a:lnTo>
                  <a:pt x="72221" y="97702"/>
                </a:lnTo>
                <a:lnTo>
                  <a:pt x="68280" y="96905"/>
                </a:lnTo>
                <a:lnTo>
                  <a:pt x="64645" y="96006"/>
                </a:lnTo>
                <a:lnTo>
                  <a:pt x="61349" y="95014"/>
                </a:lnTo>
                <a:lnTo>
                  <a:pt x="58427" y="93940"/>
                </a:lnTo>
                <a:lnTo>
                  <a:pt x="55904" y="92792"/>
                </a:lnTo>
                <a:lnTo>
                  <a:pt x="53806" y="91582"/>
                </a:lnTo>
                <a:lnTo>
                  <a:pt x="52153" y="90322"/>
                </a:lnTo>
                <a:lnTo>
                  <a:pt x="50961" y="89024"/>
                </a:lnTo>
                <a:lnTo>
                  <a:pt x="50241" y="87700"/>
                </a:lnTo>
                <a:lnTo>
                  <a:pt x="50000" y="86364"/>
                </a:lnTo>
                <a:lnTo>
                  <a:pt x="50000" y="13636"/>
                </a:lnTo>
                <a:lnTo>
                  <a:pt x="50241" y="12300"/>
                </a:lnTo>
                <a:lnTo>
                  <a:pt x="50961" y="10976"/>
                </a:lnTo>
                <a:lnTo>
                  <a:pt x="52153" y="9678"/>
                </a:lnTo>
                <a:lnTo>
                  <a:pt x="53806" y="8418"/>
                </a:lnTo>
                <a:lnTo>
                  <a:pt x="55904" y="7208"/>
                </a:lnTo>
                <a:lnTo>
                  <a:pt x="58427" y="6060"/>
                </a:lnTo>
                <a:lnTo>
                  <a:pt x="61349" y="4986"/>
                </a:lnTo>
                <a:lnTo>
                  <a:pt x="64645" y="3994"/>
                </a:lnTo>
                <a:lnTo>
                  <a:pt x="68280" y="3095"/>
                </a:lnTo>
                <a:lnTo>
                  <a:pt x="72221" y="2298"/>
                </a:lnTo>
                <a:lnTo>
                  <a:pt x="76430" y="1610"/>
                </a:lnTo>
                <a:lnTo>
                  <a:pt x="80866" y="1038"/>
                </a:lnTo>
                <a:lnTo>
                  <a:pt x="85486" y="587"/>
                </a:lnTo>
                <a:lnTo>
                  <a:pt x="90245" y="262"/>
                </a:lnTo>
                <a:lnTo>
                  <a:pt x="95099" y="6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" name="el-1785639252959-100"/>
          <p:cNvSpPr/>
          <p:nvPr/>
        </p:nvSpPr>
        <p:spPr>
          <a:xfrm>
            <a:off x="5306318" y="3821906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538" y="1200"/>
                </a:moveTo>
                <a:lnTo>
                  <a:pt x="47538" y="1200"/>
                </a:lnTo>
                <a:lnTo>
                  <a:pt x="14000" y="33000"/>
                </a:lnTo>
                <a:cubicBezTo>
                  <a:pt x="13077" y="33933"/>
                  <a:pt x="12615" y="34978"/>
                  <a:pt x="12615" y="36133"/>
                </a:cubicBezTo>
                <a:lnTo>
                  <a:pt x="12615" y="36133"/>
                </a:lnTo>
                <a:cubicBezTo>
                  <a:pt x="12923" y="38889"/>
                  <a:pt x="14641" y="40378"/>
                  <a:pt x="17769" y="40600"/>
                </a:cubicBezTo>
                <a:lnTo>
                  <a:pt x="17769" y="40600"/>
                </a:lnTo>
                <a:lnTo>
                  <a:pt x="23462" y="40600"/>
                </a:lnTo>
                <a:lnTo>
                  <a:pt x="7000" y="54867"/>
                </a:lnTo>
                <a:cubicBezTo>
                  <a:pt x="5923" y="55800"/>
                  <a:pt x="5385" y="56844"/>
                  <a:pt x="5385" y="58000"/>
                </a:cubicBezTo>
                <a:lnTo>
                  <a:pt x="5385" y="58000"/>
                </a:lnTo>
                <a:cubicBezTo>
                  <a:pt x="5692" y="60756"/>
                  <a:pt x="7436" y="62267"/>
                  <a:pt x="10615" y="62533"/>
                </a:cubicBezTo>
                <a:lnTo>
                  <a:pt x="10615" y="62533"/>
                </a:lnTo>
                <a:lnTo>
                  <a:pt x="18000" y="62533"/>
                </a:lnTo>
                <a:lnTo>
                  <a:pt x="1154" y="80067"/>
                </a:lnTo>
                <a:cubicBezTo>
                  <a:pt x="385" y="80867"/>
                  <a:pt x="0" y="81844"/>
                  <a:pt x="0" y="83000"/>
                </a:cubicBezTo>
                <a:lnTo>
                  <a:pt x="0" y="83000"/>
                </a:lnTo>
                <a:cubicBezTo>
                  <a:pt x="308" y="85756"/>
                  <a:pt x="2103" y="87267"/>
                  <a:pt x="5385" y="87533"/>
                </a:cubicBezTo>
                <a:lnTo>
                  <a:pt x="5385" y="87533"/>
                </a:lnTo>
                <a:lnTo>
                  <a:pt x="43308" y="87533"/>
                </a:lnTo>
                <a:lnTo>
                  <a:pt x="43308" y="93733"/>
                </a:lnTo>
                <a:cubicBezTo>
                  <a:pt x="43308" y="95556"/>
                  <a:pt x="43974" y="97067"/>
                  <a:pt x="45308" y="98267"/>
                </a:cubicBezTo>
                <a:lnTo>
                  <a:pt x="45308" y="98267"/>
                </a:lnTo>
                <a:cubicBezTo>
                  <a:pt x="46641" y="99422"/>
                  <a:pt x="48359" y="100000"/>
                  <a:pt x="50462" y="100000"/>
                </a:cubicBezTo>
                <a:lnTo>
                  <a:pt x="50462" y="100000"/>
                </a:lnTo>
                <a:cubicBezTo>
                  <a:pt x="52564" y="100000"/>
                  <a:pt x="54308" y="99422"/>
                  <a:pt x="55692" y="98267"/>
                </a:cubicBezTo>
                <a:lnTo>
                  <a:pt x="55692" y="98267"/>
                </a:lnTo>
                <a:cubicBezTo>
                  <a:pt x="57026" y="97067"/>
                  <a:pt x="57692" y="95556"/>
                  <a:pt x="57692" y="93733"/>
                </a:cubicBezTo>
                <a:lnTo>
                  <a:pt x="57692" y="93733"/>
                </a:lnTo>
                <a:lnTo>
                  <a:pt x="57692" y="87533"/>
                </a:lnTo>
                <a:lnTo>
                  <a:pt x="95769" y="87533"/>
                </a:lnTo>
                <a:cubicBezTo>
                  <a:pt x="98949" y="87267"/>
                  <a:pt x="100692" y="85756"/>
                  <a:pt x="101000" y="83000"/>
                </a:cubicBezTo>
                <a:lnTo>
                  <a:pt x="101000" y="83000"/>
                </a:lnTo>
                <a:cubicBezTo>
                  <a:pt x="101000" y="81844"/>
                  <a:pt x="100615" y="80867"/>
                  <a:pt x="99846" y="80067"/>
                </a:cubicBezTo>
                <a:lnTo>
                  <a:pt x="99846" y="80067"/>
                </a:lnTo>
                <a:lnTo>
                  <a:pt x="82923" y="62533"/>
                </a:lnTo>
                <a:lnTo>
                  <a:pt x="90385" y="62533"/>
                </a:lnTo>
                <a:cubicBezTo>
                  <a:pt x="93513" y="62267"/>
                  <a:pt x="95231" y="60756"/>
                  <a:pt x="95538" y="58000"/>
                </a:cubicBezTo>
                <a:lnTo>
                  <a:pt x="95538" y="58000"/>
                </a:lnTo>
                <a:cubicBezTo>
                  <a:pt x="95538" y="56844"/>
                  <a:pt x="95026" y="55800"/>
                  <a:pt x="94000" y="54867"/>
                </a:cubicBezTo>
                <a:lnTo>
                  <a:pt x="94000" y="54867"/>
                </a:lnTo>
                <a:lnTo>
                  <a:pt x="77538" y="40600"/>
                </a:lnTo>
                <a:lnTo>
                  <a:pt x="83154" y="40600"/>
                </a:lnTo>
                <a:cubicBezTo>
                  <a:pt x="86333" y="40378"/>
                  <a:pt x="88051" y="38889"/>
                  <a:pt x="88308" y="36133"/>
                </a:cubicBezTo>
                <a:lnTo>
                  <a:pt x="88308" y="36133"/>
                </a:lnTo>
                <a:cubicBezTo>
                  <a:pt x="88308" y="34978"/>
                  <a:pt x="87872" y="33933"/>
                  <a:pt x="87000" y="33000"/>
                </a:cubicBezTo>
                <a:lnTo>
                  <a:pt x="87000" y="33000"/>
                </a:lnTo>
                <a:lnTo>
                  <a:pt x="53385" y="1200"/>
                </a:lnTo>
                <a:cubicBezTo>
                  <a:pt x="52667" y="400"/>
                  <a:pt x="51692" y="0"/>
                  <a:pt x="50462" y="0"/>
                </a:cubicBezTo>
                <a:lnTo>
                  <a:pt x="50462" y="0"/>
                </a:lnTo>
                <a:cubicBezTo>
                  <a:pt x="49282" y="0"/>
                  <a:pt x="48308" y="400"/>
                  <a:pt x="47538" y="1200"/>
                </a:cubicBezTo>
                <a:lnTo>
                  <a:pt x="47538" y="12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el-1785639252901-90"/>
          <p:cNvSpPr txBox="1"/>
          <p:nvPr/>
        </p:nvSpPr>
        <p:spPr>
          <a:xfrm>
            <a:off x="867222" y="3891856"/>
            <a:ext cx="35290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92881">
              <a:lnSpc>
                <a:spcPct val="100000"/>
              </a:lnSpc>
            </a:pPr>
            <a:r>
              <a:rPr sz="900" spc="56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树状图 · 共 12 种等可能结果</a:t>
            </a:r>
            <a:endParaRPr/>
          </a:p>
        </p:txBody>
      </p:sp>
      <p:sp>
        <p:nvSpPr>
          <p:cNvPr id="99" name="el-1785639252892-12"/>
          <p:cNvSpPr txBox="1"/>
          <p:nvPr/>
        </p:nvSpPr>
        <p:spPr>
          <a:xfrm>
            <a:off x="5120581" y="1107281"/>
            <a:ext cx="369480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从三个口袋中各取1球：</a:t>
            </a:r>
            <a:endParaRPr/>
          </a:p>
        </p:txBody>
      </p:sp>
      <p:sp>
        <p:nvSpPr>
          <p:cNvPr id="100" name="el-1785639252892-13"/>
          <p:cNvSpPr txBox="1"/>
          <p:nvPr/>
        </p:nvSpPr>
        <p:spPr>
          <a:xfrm>
            <a:off x="5120581" y="1450181"/>
            <a:ext cx="368766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甲 (A,B) · 乙 (C,D,E) · 丙 (H,I)</a:t>
            </a:r>
            <a:endParaRPr/>
          </a:p>
        </p:txBody>
      </p:sp>
      <p:sp>
        <p:nvSpPr>
          <p:cNvPr id="101" name="el-1785639252898-86"/>
          <p:cNvSpPr txBox="1"/>
          <p:nvPr/>
        </p:nvSpPr>
        <p:spPr>
          <a:xfrm>
            <a:off x="5306318" y="1978819"/>
            <a:ext cx="3509070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总结果数：</a:t>
            </a:r>
            <a:r>
              <a:rPr b="1" sz="123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12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种等可能</a:t>
            </a:r>
            <a:endParaRPr/>
          </a:p>
        </p:txBody>
      </p:sp>
      <p:sp>
        <p:nvSpPr>
          <p:cNvPr id="102" name="el-1785639252899-87"/>
          <p:cNvSpPr txBox="1"/>
          <p:nvPr/>
        </p:nvSpPr>
        <p:spPr>
          <a:xfrm>
            <a:off x="5306318" y="2314575"/>
            <a:ext cx="3509070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1个元音字母：</a:t>
            </a:r>
            <a:r>
              <a:rPr b="1" sz="123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5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种，P = 　　　　</a:t>
            </a:r>
            <a:endParaRPr/>
          </a:p>
        </p:txBody>
      </p:sp>
      <p:sp>
        <p:nvSpPr>
          <p:cNvPr id="103" name="el-1785639252900-88"/>
          <p:cNvSpPr txBox="1"/>
          <p:nvPr/>
        </p:nvSpPr>
        <p:spPr>
          <a:xfrm>
            <a:off x="5306318" y="2657475"/>
            <a:ext cx="3509070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2个元音字母：</a:t>
            </a:r>
            <a:r>
              <a:rPr b="1" sz="123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4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种，P = 　　　　　　　</a:t>
            </a:r>
            <a:endParaRPr/>
          </a:p>
        </p:txBody>
      </p:sp>
      <p:sp>
        <p:nvSpPr>
          <p:cNvPr id="104" name="el-1785639252901-89"/>
          <p:cNvSpPr txBox="1"/>
          <p:nvPr/>
        </p:nvSpPr>
        <p:spPr>
          <a:xfrm>
            <a:off x="5306318" y="3000375"/>
            <a:ext cx="3509070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3个元音字母：</a:t>
            </a:r>
            <a:r>
              <a:rPr b="1" sz="123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种，P = 　　　　</a:t>
            </a:r>
            <a:endParaRPr/>
          </a:p>
        </p:txBody>
      </p:sp>
      <p:sp>
        <p:nvSpPr>
          <p:cNvPr id="105" name="el-1785639252904-94"/>
          <p:cNvSpPr txBox="1"/>
          <p:nvPr/>
        </p:nvSpPr>
        <p:spPr>
          <a:xfrm>
            <a:off x="5517059" y="3679031"/>
            <a:ext cx="3084016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树状图法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适用于三步及以上试验，层次分明，不重不漏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639253014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639253014-5"/>
          <p:cNvCxnSpPr/>
          <p:nvPr/>
        </p:nvCxnSpPr>
        <p:spPr>
          <a:xfrm>
            <a:off x="1415728" y="253603"/>
            <a:ext cx="6147197" cy="914"/>
          </a:xfrm>
          <a:prstGeom prst="line">
            <a:avLst/>
          </a:prstGeom>
          <a:ln w="9525" cap="flat">
            <a:solidFill>
              <a:srgbClr val="D6C9B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25301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253014-6"/>
          <p:cNvSpPr txBox="1"/>
          <p:nvPr/>
        </p:nvSpPr>
        <p:spPr>
          <a:xfrm>
            <a:off x="400050" y="157163"/>
            <a:ext cx="93709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⚭ 频率 · 估计</a:t>
            </a:r>
            <a:endParaRPr/>
          </a:p>
        </p:txBody>
      </p:sp>
      <p:sp>
        <p:nvSpPr>
          <p:cNvPr id="6" name="el-1785639253015-7"/>
          <p:cNvSpPr txBox="1"/>
          <p:nvPr/>
        </p:nvSpPr>
        <p:spPr>
          <a:xfrm>
            <a:off x="7705800" y="167878"/>
            <a:ext cx="109530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8B78"/>
                </a:solidFill>
                <a:latin typeface="Microsoft YaHei"/>
                <a:ea typeface="Microsoft YaHei"/>
                <a:cs typeface="Microsoft YaHei"/>
              </a:rPr>
              <a:t>九年级 · 概率初步</a:t>
            </a:r>
            <a:endParaRPr/>
          </a:p>
        </p:txBody>
      </p:sp>
      <p:sp>
        <p:nvSpPr>
          <p:cNvPr id="7" name="el-1785639253015-8"/>
          <p:cNvSpPr txBox="1"/>
          <p:nvPr/>
        </p:nvSpPr>
        <p:spPr>
          <a:xfrm>
            <a:off x="400050" y="4905970"/>
            <a:ext cx="969169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89884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☰ 频率 · 稳定 · 估计</a:t>
            </a:r>
            <a:endParaRPr/>
          </a:p>
        </p:txBody>
      </p:sp>
      <p:sp>
        <p:nvSpPr>
          <p:cNvPr id="8" name="el-1785639253015-9"/>
          <p:cNvSpPr txBox="1"/>
          <p:nvPr/>
        </p:nvSpPr>
        <p:spPr>
          <a:xfrm>
            <a:off x="8333333" y="4895255"/>
            <a:ext cx="46419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B8AA98"/>
                </a:solidFill>
                <a:latin typeface="Microsoft YaHei"/>
                <a:ea typeface="Microsoft YaHei"/>
                <a:cs typeface="Microsoft YaHei"/>
              </a:rPr>
              <a:t>13 / 16</a:t>
            </a:r>
            <a:endParaRPr/>
          </a:p>
        </p:txBody>
      </p:sp>
      <p:sp>
        <p:nvSpPr>
          <p:cNvPr id="9" name="el-1785639253013-1"/>
          <p:cNvSpPr txBox="1"/>
          <p:nvPr/>
        </p:nvSpPr>
        <p:spPr>
          <a:xfrm rot="900000">
            <a:off x="8415896" y="71437"/>
            <a:ext cx="728104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☷</a:t>
            </a:r>
            <a:endParaRPr/>
          </a:p>
        </p:txBody>
      </p:sp>
      <p:sp>
        <p:nvSpPr>
          <p:cNvPr id="10" name="el-1785639253013-2"/>
          <p:cNvSpPr txBox="1"/>
          <p:nvPr/>
        </p:nvSpPr>
        <p:spPr>
          <a:xfrm rot="-599999">
            <a:off x="213754" y="4500563"/>
            <a:ext cx="800100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☰</a:t>
            </a:r>
            <a:endParaRPr/>
          </a:p>
        </p:txBody>
      </p:sp>
      <p:sp>
        <p:nvSpPr>
          <p:cNvPr id="11" name="el-1785639253016-10"/>
          <p:cNvSpPr/>
          <p:nvPr/>
        </p:nvSpPr>
        <p:spPr>
          <a:xfrm>
            <a:off x="400050" y="1934170"/>
            <a:ext cx="4057650" cy="1489472"/>
          </a:xfrm>
          <a:prstGeom prst="roundRect">
            <a:avLst>
              <a:gd name="adj" fmla="val 8953"/>
            </a:avLst>
          </a:prstGeom>
          <a:solidFill>
            <a:srgbClr val="F0EBE3"/>
          </a:solidFill>
          <a:ln w="7144" algn="in">
            <a:solidFill>
              <a:srgbClr val="DCCFC0"/>
            </a:solidFill>
            <a:prstDash val="solid"/>
          </a:ln>
          <a:effectLst>
            <a:outerShdw blurRad="71438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graphicFrame>
        <p:nvGraphicFramePr>
          <p:cNvPr id="12" name="el-1785639253022-28"/>
          <p:cNvGraphicFramePr/>
          <p:nvPr/>
        </p:nvGraphicFramePr>
        <p:xfrm>
          <a:off x="535781" y="2055614"/>
          <a:ext cx="3786188" cy="1246584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071563"/>
                <a:gridCol w="1357313"/>
                <a:gridCol w="1357313"/>
              </a:tblGrid>
              <a:tr h="303609">
                <a:tc>
                  <a:txBody>
                    <a:bodyPr lIns="0" tIns="57150" rIns="42863" bIns="5715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900">
                          <a:solidFill>
                            <a:srgbClr val="5A4A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试验者</a:t>
                      </a:r>
                      <a:endParaRPr/>
                    </a:p>
                  </a:txBody>
                  <a:tcPr marL="0" marR="0" marT="0" marB="0">
                    <a:lnB w="14288">
                      <a:solidFill>
                        <a:srgbClr val="B8860B"/>
                      </a:solidFill>
                    </a:lnB>
                  </a:tcPr>
                </a:tc>
                <a:tc>
                  <a:txBody>
                    <a:bodyPr lIns="0" tIns="57150" rIns="42863" bIns="5715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900">
                          <a:solidFill>
                            <a:srgbClr val="5A4A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抛掷次数</a:t>
                      </a:r>
                      <a:endParaRPr/>
                    </a:p>
                  </a:txBody>
                  <a:tcPr marL="0" marR="0" marT="0" marB="0">
                    <a:lnB w="14288">
                      <a:solidFill>
                        <a:srgbClr val="B8860B"/>
                      </a:solidFill>
                    </a:lnB>
                  </a:tcPr>
                </a:tc>
                <a:tc>
                  <a:txBody>
                    <a:bodyPr lIns="0" tIns="57150" rIns="42863" bIns="5715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900">
                          <a:solidFill>
                            <a:srgbClr val="5A4A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正面频率</a:t>
                      </a:r>
                      <a:endParaRPr/>
                    </a:p>
                  </a:txBody>
                  <a:tcPr marL="0" marR="0" marT="0" marB="0">
                    <a:lnB w="14288">
                      <a:solidFill>
                        <a:srgbClr val="B8860B"/>
                      </a:solidFill>
                    </a:lnB>
                  </a:tcPr>
                </a:tc>
              </a:tr>
              <a:tr h="317897">
                <a:tc>
                  <a:txBody>
                    <a:bodyPr lIns="0" tIns="57150" rIns="42863" bIns="5715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969">
                          <a:solidFill>
                            <a:srgbClr val="2C2C2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棣莫弗</a:t>
                      </a:r>
                      <a:endParaRPr/>
                    </a:p>
                  </a:txBody>
                  <a:tcPr marL="0" marR="0" marT="0" marB="0">
                    <a:lnB w="7144">
                      <a:solidFill>
                        <a:srgbClr val="DDD2C4"/>
                      </a:solidFill>
                    </a:lnB>
                  </a:tcPr>
                </a:tc>
                <a:tc>
                  <a:txBody>
                    <a:bodyPr lIns="0" tIns="57150" rIns="42863" bIns="5715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969">
                          <a:solidFill>
                            <a:srgbClr val="2C2C2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2048</a:t>
                      </a:r>
                      <a:endParaRPr/>
                    </a:p>
                  </a:txBody>
                  <a:tcPr marL="0" marR="0" marT="0" marB="0">
                    <a:lnB w="7144">
                      <a:solidFill>
                        <a:srgbClr val="DDD2C4"/>
                      </a:solidFill>
                    </a:lnB>
                  </a:tcPr>
                </a:tc>
                <a:tc>
                  <a:txBody>
                    <a:bodyPr lIns="0" tIns="57150" rIns="42863" bIns="5715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969">
                          <a:solidFill>
                            <a:srgbClr val="B8860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0.5181</a:t>
                      </a:r>
                      <a:endParaRPr/>
                    </a:p>
                  </a:txBody>
                  <a:tcPr marL="0" marR="0" marT="0" marB="0">
                    <a:lnB w="7144">
                      <a:solidFill>
                        <a:srgbClr val="DDD2C4"/>
                      </a:solidFill>
                    </a:lnB>
                  </a:tcPr>
                </a:tc>
              </a:tr>
              <a:tr h="314325">
                <a:tc>
                  <a:txBody>
                    <a:bodyPr lIns="0" tIns="57150" rIns="42863" bIns="5715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969">
                          <a:solidFill>
                            <a:srgbClr val="2C2C2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布丰</a:t>
                      </a:r>
                      <a:endParaRPr/>
                    </a:p>
                  </a:txBody>
                  <a:tcPr marL="0" marR="0" marT="0" marB="0">
                    <a:lnB w="7144">
                      <a:solidFill>
                        <a:srgbClr val="DDD2C4"/>
                      </a:solidFill>
                    </a:lnB>
                  </a:tcPr>
                </a:tc>
                <a:tc>
                  <a:txBody>
                    <a:bodyPr lIns="0" tIns="57150" rIns="42863" bIns="5715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969">
                          <a:solidFill>
                            <a:srgbClr val="2C2C2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4040</a:t>
                      </a:r>
                      <a:endParaRPr/>
                    </a:p>
                  </a:txBody>
                  <a:tcPr marL="0" marR="0" marT="0" marB="0">
                    <a:lnB w="7144">
                      <a:solidFill>
                        <a:srgbClr val="DDD2C4"/>
                      </a:solidFill>
                    </a:lnB>
                  </a:tcPr>
                </a:tc>
                <a:tc>
                  <a:txBody>
                    <a:bodyPr lIns="0" tIns="57150" rIns="42863" bIns="5715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969">
                          <a:solidFill>
                            <a:srgbClr val="B8860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0.5069</a:t>
                      </a:r>
                      <a:endParaRPr/>
                    </a:p>
                  </a:txBody>
                  <a:tcPr marL="0" marR="0" marT="0" marB="0">
                    <a:lnB w="7144">
                      <a:solidFill>
                        <a:srgbClr val="DDD2C4"/>
                      </a:solidFill>
                    </a:lnB>
                  </a:tcPr>
                </a:tc>
              </a:tr>
              <a:tr h="310753">
                <a:tc>
                  <a:txBody>
                    <a:bodyPr lIns="0" tIns="57150" rIns="42863" bIns="5715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969">
                          <a:solidFill>
                            <a:srgbClr val="2C2C2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皮尔逊</a:t>
                      </a:r>
                      <a:endParaRPr/>
                    </a:p>
                  </a:txBody>
                  <a:tcPr marL="0" marR="0" marT="0" marB="0">
                    <a:solidFill>
                      <a:srgbClr val="EBE4D8"/>
                    </a:solidFill>
                  </a:tcPr>
                </a:tc>
                <a:tc>
                  <a:txBody>
                    <a:bodyPr lIns="0" tIns="57150" rIns="42863" bIns="5715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969">
                          <a:solidFill>
                            <a:srgbClr val="2C2C2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24000</a:t>
                      </a:r>
                      <a:endParaRPr/>
                    </a:p>
                  </a:txBody>
                  <a:tcPr marL="0" marR="0" marT="0" marB="0">
                    <a:solidFill>
                      <a:srgbClr val="EBE4D8"/>
                    </a:solidFill>
                  </a:tcPr>
                </a:tc>
                <a:tc>
                  <a:txBody>
                    <a:bodyPr lIns="0" tIns="57150" rIns="42863" bIns="57150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969">
                          <a:solidFill>
                            <a:srgbClr val="B8860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0.5005</a:t>
                      </a:r>
                      <a:endParaRPr/>
                    </a:p>
                  </a:txBody>
                  <a:tcPr marL="0" marR="0" marT="0" marB="0">
                    <a:solidFill>
                      <a:srgbClr val="EBE4D8"/>
                    </a:solidFill>
                  </a:tcPr>
                </a:tc>
              </a:tr>
            </a:tbl>
          </a:graphicData>
        </a:graphic>
      </p:graphicFrame>
      <p:sp>
        <p:nvSpPr>
          <p:cNvPr id="13" name="el-1785639253142-32"/>
          <p:cNvSpPr/>
          <p:nvPr/>
        </p:nvSpPr>
        <p:spPr>
          <a:xfrm>
            <a:off x="400050" y="3580805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53016-11"/>
          <p:cNvSpPr/>
          <p:nvPr/>
        </p:nvSpPr>
        <p:spPr>
          <a:xfrm>
            <a:off x="4686300" y="1193006"/>
            <a:ext cx="4057650" cy="2428875"/>
          </a:xfrm>
          <a:prstGeom prst="roundRect">
            <a:avLst>
              <a:gd name="adj" fmla="val 5490"/>
            </a:avLst>
          </a:prstGeom>
          <a:solidFill>
            <a:srgbClr val="F0EBE3"/>
          </a:solidFill>
          <a:ln w="7144" algn="in">
            <a:solidFill>
              <a:srgbClr val="DCCFC0"/>
            </a:solidFill>
            <a:prstDash val="solid"/>
          </a:ln>
          <a:effectLst>
            <a:outerShdw blurRad="71438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9253017-12"/>
          <p:cNvSpPr/>
          <p:nvPr/>
        </p:nvSpPr>
        <p:spPr>
          <a:xfrm>
            <a:off x="4686300" y="3707606"/>
            <a:ext cx="4057650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61" y="0"/>
                </a:moveTo>
                <a:lnTo>
                  <a:pt x="98239" y="0"/>
                </a:lnTo>
                <a:lnTo>
                  <a:pt x="98413" y="91"/>
                </a:lnTo>
                <a:lnTo>
                  <a:pt x="98582" y="318"/>
                </a:lnTo>
                <a:lnTo>
                  <a:pt x="98751" y="727"/>
                </a:lnTo>
                <a:lnTo>
                  <a:pt x="98913" y="1295"/>
                </a:lnTo>
                <a:lnTo>
                  <a:pt x="99070" y="2023"/>
                </a:lnTo>
                <a:lnTo>
                  <a:pt x="99218" y="2864"/>
                </a:lnTo>
                <a:lnTo>
                  <a:pt x="99357" y="3864"/>
                </a:lnTo>
                <a:lnTo>
                  <a:pt x="99484" y="5000"/>
                </a:lnTo>
                <a:lnTo>
                  <a:pt x="99601" y="6227"/>
                </a:lnTo>
                <a:lnTo>
                  <a:pt x="99704" y="7568"/>
                </a:lnTo>
                <a:lnTo>
                  <a:pt x="99791" y="9000"/>
                </a:lnTo>
                <a:lnTo>
                  <a:pt x="99866" y="10523"/>
                </a:lnTo>
                <a:lnTo>
                  <a:pt x="99925" y="12091"/>
                </a:lnTo>
                <a:lnTo>
                  <a:pt x="99967" y="13727"/>
                </a:lnTo>
                <a:lnTo>
                  <a:pt x="99991" y="15364"/>
                </a:lnTo>
                <a:lnTo>
                  <a:pt x="100000" y="17045"/>
                </a:lnTo>
                <a:lnTo>
                  <a:pt x="100000" y="82955"/>
                </a:lnTo>
                <a:lnTo>
                  <a:pt x="99991" y="84636"/>
                </a:lnTo>
                <a:lnTo>
                  <a:pt x="99967" y="86273"/>
                </a:lnTo>
                <a:lnTo>
                  <a:pt x="99925" y="87909"/>
                </a:lnTo>
                <a:lnTo>
                  <a:pt x="99866" y="89477"/>
                </a:lnTo>
                <a:lnTo>
                  <a:pt x="99791" y="91000"/>
                </a:lnTo>
                <a:lnTo>
                  <a:pt x="99704" y="92432"/>
                </a:lnTo>
                <a:lnTo>
                  <a:pt x="99601" y="93773"/>
                </a:lnTo>
                <a:lnTo>
                  <a:pt x="99484" y="95000"/>
                </a:lnTo>
                <a:lnTo>
                  <a:pt x="99357" y="96136"/>
                </a:lnTo>
                <a:lnTo>
                  <a:pt x="99218" y="97136"/>
                </a:lnTo>
                <a:lnTo>
                  <a:pt x="99070" y="97977"/>
                </a:lnTo>
                <a:lnTo>
                  <a:pt x="98913" y="98705"/>
                </a:lnTo>
                <a:lnTo>
                  <a:pt x="98751" y="99273"/>
                </a:lnTo>
                <a:lnTo>
                  <a:pt x="98582" y="99682"/>
                </a:lnTo>
                <a:lnTo>
                  <a:pt x="98413" y="99909"/>
                </a:lnTo>
                <a:lnTo>
                  <a:pt x="98239" y="100000"/>
                </a:lnTo>
                <a:lnTo>
                  <a:pt x="1761" y="100000"/>
                </a:lnTo>
                <a:lnTo>
                  <a:pt x="1587" y="99909"/>
                </a:lnTo>
                <a:lnTo>
                  <a:pt x="1418" y="99682"/>
                </a:lnTo>
                <a:lnTo>
                  <a:pt x="1249" y="99273"/>
                </a:lnTo>
                <a:lnTo>
                  <a:pt x="1087" y="98705"/>
                </a:lnTo>
                <a:lnTo>
                  <a:pt x="930" y="97977"/>
                </a:lnTo>
                <a:lnTo>
                  <a:pt x="782" y="97136"/>
                </a:lnTo>
                <a:lnTo>
                  <a:pt x="643" y="96136"/>
                </a:lnTo>
                <a:lnTo>
                  <a:pt x="516" y="95000"/>
                </a:lnTo>
                <a:lnTo>
                  <a:pt x="399" y="93773"/>
                </a:lnTo>
                <a:lnTo>
                  <a:pt x="296" y="92432"/>
                </a:lnTo>
                <a:lnTo>
                  <a:pt x="209" y="91000"/>
                </a:lnTo>
                <a:lnTo>
                  <a:pt x="134" y="89477"/>
                </a:lnTo>
                <a:lnTo>
                  <a:pt x="75" y="87909"/>
                </a:lnTo>
                <a:lnTo>
                  <a:pt x="33" y="86273"/>
                </a:lnTo>
                <a:lnTo>
                  <a:pt x="9" y="84636"/>
                </a:lnTo>
                <a:lnTo>
                  <a:pt x="0" y="82955"/>
                </a:lnTo>
                <a:lnTo>
                  <a:pt x="0" y="17045"/>
                </a:lnTo>
                <a:lnTo>
                  <a:pt x="9" y="15364"/>
                </a:lnTo>
                <a:lnTo>
                  <a:pt x="33" y="13727"/>
                </a:lnTo>
                <a:lnTo>
                  <a:pt x="75" y="12091"/>
                </a:lnTo>
                <a:lnTo>
                  <a:pt x="134" y="10523"/>
                </a:lnTo>
                <a:lnTo>
                  <a:pt x="209" y="9000"/>
                </a:lnTo>
                <a:lnTo>
                  <a:pt x="296" y="7568"/>
                </a:lnTo>
                <a:lnTo>
                  <a:pt x="399" y="6227"/>
                </a:lnTo>
                <a:lnTo>
                  <a:pt x="516" y="5000"/>
                </a:lnTo>
                <a:lnTo>
                  <a:pt x="643" y="3864"/>
                </a:lnTo>
                <a:lnTo>
                  <a:pt x="782" y="2864"/>
                </a:lnTo>
                <a:lnTo>
                  <a:pt x="930" y="2023"/>
                </a:lnTo>
                <a:lnTo>
                  <a:pt x="1087" y="1295"/>
                </a:lnTo>
                <a:lnTo>
                  <a:pt x="1249" y="727"/>
                </a:lnTo>
                <a:lnTo>
                  <a:pt x="1418" y="318"/>
                </a:lnTo>
                <a:lnTo>
                  <a:pt x="1587" y="91"/>
                </a:lnTo>
                <a:lnTo>
                  <a:pt x="1761" y="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53017-13"/>
          <p:cNvSpPr/>
          <p:nvPr/>
        </p:nvSpPr>
        <p:spPr>
          <a:xfrm>
            <a:off x="4686300" y="3707606"/>
            <a:ext cx="71438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3"/>
                </a:lnTo>
                <a:lnTo>
                  <a:pt x="80491" y="331"/>
                </a:lnTo>
                <a:lnTo>
                  <a:pt x="70972" y="742"/>
                </a:lnTo>
                <a:lnTo>
                  <a:pt x="61732" y="1312"/>
                </a:lnTo>
                <a:lnTo>
                  <a:pt x="52860" y="2036"/>
                </a:lnTo>
                <a:lnTo>
                  <a:pt x="44443" y="2906"/>
                </a:lnTo>
                <a:lnTo>
                  <a:pt x="36561" y="3914"/>
                </a:lnTo>
                <a:lnTo>
                  <a:pt x="29289" y="5050"/>
                </a:lnTo>
                <a:lnTo>
                  <a:pt x="22699" y="6304"/>
                </a:lnTo>
                <a:lnTo>
                  <a:pt x="16853" y="7663"/>
                </a:lnTo>
                <a:lnTo>
                  <a:pt x="11808" y="9114"/>
                </a:lnTo>
                <a:lnTo>
                  <a:pt x="7612" y="10643"/>
                </a:lnTo>
                <a:lnTo>
                  <a:pt x="4306" y="12236"/>
                </a:lnTo>
                <a:lnTo>
                  <a:pt x="1921" y="13878"/>
                </a:lnTo>
                <a:lnTo>
                  <a:pt x="482" y="15551"/>
                </a:lnTo>
                <a:lnTo>
                  <a:pt x="0" y="17241"/>
                </a:lnTo>
                <a:lnTo>
                  <a:pt x="0" y="82759"/>
                </a:lnTo>
                <a:lnTo>
                  <a:pt x="482" y="84449"/>
                </a:lnTo>
                <a:lnTo>
                  <a:pt x="1921" y="86122"/>
                </a:lnTo>
                <a:lnTo>
                  <a:pt x="4306" y="87764"/>
                </a:lnTo>
                <a:lnTo>
                  <a:pt x="7612" y="89357"/>
                </a:lnTo>
                <a:lnTo>
                  <a:pt x="11808" y="90886"/>
                </a:lnTo>
                <a:lnTo>
                  <a:pt x="16853" y="92337"/>
                </a:lnTo>
                <a:lnTo>
                  <a:pt x="22699" y="93696"/>
                </a:lnTo>
                <a:lnTo>
                  <a:pt x="29289" y="94950"/>
                </a:lnTo>
                <a:lnTo>
                  <a:pt x="36561" y="96086"/>
                </a:lnTo>
                <a:lnTo>
                  <a:pt x="44443" y="97094"/>
                </a:lnTo>
                <a:lnTo>
                  <a:pt x="52860" y="97964"/>
                </a:lnTo>
                <a:lnTo>
                  <a:pt x="61732" y="98688"/>
                </a:lnTo>
                <a:lnTo>
                  <a:pt x="70972" y="99258"/>
                </a:lnTo>
                <a:lnTo>
                  <a:pt x="80491" y="99669"/>
                </a:lnTo>
                <a:lnTo>
                  <a:pt x="90198" y="9991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079" y="99917"/>
                </a:lnTo>
                <a:lnTo>
                  <a:pt x="92196" y="99669"/>
                </a:lnTo>
                <a:lnTo>
                  <a:pt x="88389" y="99258"/>
                </a:lnTo>
                <a:lnTo>
                  <a:pt x="84693" y="98688"/>
                </a:lnTo>
                <a:lnTo>
                  <a:pt x="81144" y="97964"/>
                </a:lnTo>
                <a:lnTo>
                  <a:pt x="77777" y="97094"/>
                </a:lnTo>
                <a:lnTo>
                  <a:pt x="74624" y="96086"/>
                </a:lnTo>
                <a:lnTo>
                  <a:pt x="71716" y="94950"/>
                </a:lnTo>
                <a:lnTo>
                  <a:pt x="69080" y="93696"/>
                </a:lnTo>
                <a:lnTo>
                  <a:pt x="66741" y="92337"/>
                </a:lnTo>
                <a:lnTo>
                  <a:pt x="64723" y="90886"/>
                </a:lnTo>
                <a:lnTo>
                  <a:pt x="63045" y="89357"/>
                </a:lnTo>
                <a:lnTo>
                  <a:pt x="61722" y="87764"/>
                </a:lnTo>
                <a:lnTo>
                  <a:pt x="60769" y="86122"/>
                </a:lnTo>
                <a:lnTo>
                  <a:pt x="60193" y="84449"/>
                </a:lnTo>
                <a:lnTo>
                  <a:pt x="60000" y="82759"/>
                </a:lnTo>
                <a:lnTo>
                  <a:pt x="60000" y="17241"/>
                </a:lnTo>
                <a:lnTo>
                  <a:pt x="60193" y="15551"/>
                </a:lnTo>
                <a:lnTo>
                  <a:pt x="60769" y="13878"/>
                </a:lnTo>
                <a:lnTo>
                  <a:pt x="61722" y="12236"/>
                </a:lnTo>
                <a:lnTo>
                  <a:pt x="63045" y="10643"/>
                </a:lnTo>
                <a:lnTo>
                  <a:pt x="64723" y="9114"/>
                </a:lnTo>
                <a:lnTo>
                  <a:pt x="66741" y="7663"/>
                </a:lnTo>
                <a:lnTo>
                  <a:pt x="69080" y="6304"/>
                </a:lnTo>
                <a:lnTo>
                  <a:pt x="71716" y="5050"/>
                </a:lnTo>
                <a:lnTo>
                  <a:pt x="74624" y="3914"/>
                </a:lnTo>
                <a:lnTo>
                  <a:pt x="77777" y="2906"/>
                </a:lnTo>
                <a:lnTo>
                  <a:pt x="81144" y="2036"/>
                </a:lnTo>
                <a:lnTo>
                  <a:pt x="84693" y="1312"/>
                </a:lnTo>
                <a:lnTo>
                  <a:pt x="88389" y="742"/>
                </a:lnTo>
                <a:lnTo>
                  <a:pt x="92196" y="331"/>
                </a:lnTo>
                <a:lnTo>
                  <a:pt x="96079" y="8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53163-33"/>
          <p:cNvSpPr/>
          <p:nvPr/>
        </p:nvSpPr>
        <p:spPr>
          <a:xfrm>
            <a:off x="4872038" y="3852267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33" y="7231"/>
                </a:moveTo>
                <a:lnTo>
                  <a:pt x="12533" y="7231"/>
                </a:lnTo>
                <a:cubicBezTo>
                  <a:pt x="12533" y="5128"/>
                  <a:pt x="11933" y="3385"/>
                  <a:pt x="10733" y="2000"/>
                </a:cubicBezTo>
                <a:lnTo>
                  <a:pt x="10733" y="2000"/>
                </a:lnTo>
                <a:lnTo>
                  <a:pt x="10733" y="2000"/>
                </a:lnTo>
                <a:cubicBezTo>
                  <a:pt x="9578" y="667"/>
                  <a:pt x="8089" y="0"/>
                  <a:pt x="6267" y="0"/>
                </a:cubicBezTo>
                <a:lnTo>
                  <a:pt x="6267" y="0"/>
                </a:lnTo>
                <a:cubicBezTo>
                  <a:pt x="4444" y="0"/>
                  <a:pt x="2933" y="667"/>
                  <a:pt x="1733" y="2000"/>
                </a:cubicBezTo>
                <a:lnTo>
                  <a:pt x="1733" y="2000"/>
                </a:lnTo>
                <a:cubicBezTo>
                  <a:pt x="578" y="3385"/>
                  <a:pt x="0" y="5128"/>
                  <a:pt x="0" y="7231"/>
                </a:cubicBezTo>
                <a:lnTo>
                  <a:pt x="0" y="7231"/>
                </a:lnTo>
                <a:lnTo>
                  <a:pt x="0" y="82923"/>
                </a:lnTo>
                <a:cubicBezTo>
                  <a:pt x="133" y="88051"/>
                  <a:pt x="1622" y="92333"/>
                  <a:pt x="4467" y="95769"/>
                </a:cubicBezTo>
                <a:lnTo>
                  <a:pt x="4467" y="95769"/>
                </a:lnTo>
                <a:cubicBezTo>
                  <a:pt x="7489" y="99103"/>
                  <a:pt x="11200" y="100846"/>
                  <a:pt x="15600" y="101000"/>
                </a:cubicBezTo>
                <a:lnTo>
                  <a:pt x="15600" y="101000"/>
                </a:lnTo>
                <a:lnTo>
                  <a:pt x="93733" y="101000"/>
                </a:lnTo>
                <a:cubicBezTo>
                  <a:pt x="95556" y="101000"/>
                  <a:pt x="97067" y="100308"/>
                  <a:pt x="98267" y="98923"/>
                </a:cubicBezTo>
                <a:lnTo>
                  <a:pt x="98267" y="98923"/>
                </a:lnTo>
                <a:cubicBezTo>
                  <a:pt x="99422" y="97590"/>
                  <a:pt x="100000" y="95872"/>
                  <a:pt x="100000" y="93769"/>
                </a:cubicBezTo>
                <a:lnTo>
                  <a:pt x="100000" y="93769"/>
                </a:lnTo>
                <a:cubicBezTo>
                  <a:pt x="100000" y="91667"/>
                  <a:pt x="99422" y="89923"/>
                  <a:pt x="98267" y="88538"/>
                </a:cubicBezTo>
                <a:lnTo>
                  <a:pt x="98267" y="88538"/>
                </a:lnTo>
                <a:cubicBezTo>
                  <a:pt x="97067" y="87205"/>
                  <a:pt x="95556" y="86538"/>
                  <a:pt x="93733" y="86538"/>
                </a:cubicBezTo>
                <a:lnTo>
                  <a:pt x="93733" y="86538"/>
                </a:lnTo>
                <a:lnTo>
                  <a:pt x="15600" y="86538"/>
                </a:lnTo>
                <a:cubicBezTo>
                  <a:pt x="13644" y="86385"/>
                  <a:pt x="12622" y="85179"/>
                  <a:pt x="12533" y="82923"/>
                </a:cubicBezTo>
                <a:lnTo>
                  <a:pt x="12533" y="82923"/>
                </a:lnTo>
                <a:lnTo>
                  <a:pt x="12533" y="7231"/>
                </a:lnTo>
                <a:moveTo>
                  <a:pt x="92000" y="26846"/>
                </a:moveTo>
                <a:lnTo>
                  <a:pt x="92000" y="26846"/>
                </a:lnTo>
                <a:cubicBezTo>
                  <a:pt x="93156" y="25308"/>
                  <a:pt x="93733" y="23564"/>
                  <a:pt x="93733" y="21615"/>
                </a:cubicBezTo>
                <a:lnTo>
                  <a:pt x="93733" y="21615"/>
                </a:lnTo>
                <a:lnTo>
                  <a:pt x="93733" y="21615"/>
                </a:lnTo>
                <a:cubicBezTo>
                  <a:pt x="93733" y="19667"/>
                  <a:pt x="93156" y="17949"/>
                  <a:pt x="92000" y="16462"/>
                </a:cubicBezTo>
                <a:lnTo>
                  <a:pt x="92000" y="16462"/>
                </a:lnTo>
                <a:cubicBezTo>
                  <a:pt x="90711" y="15128"/>
                  <a:pt x="89222" y="14462"/>
                  <a:pt x="87533" y="14462"/>
                </a:cubicBezTo>
                <a:lnTo>
                  <a:pt x="87533" y="14462"/>
                </a:lnTo>
                <a:cubicBezTo>
                  <a:pt x="85800" y="14462"/>
                  <a:pt x="84289" y="15128"/>
                  <a:pt x="83000" y="16462"/>
                </a:cubicBezTo>
                <a:lnTo>
                  <a:pt x="83000" y="16462"/>
                </a:lnTo>
                <a:lnTo>
                  <a:pt x="62533" y="40308"/>
                </a:lnTo>
                <a:lnTo>
                  <a:pt x="51400" y="27231"/>
                </a:lnTo>
                <a:cubicBezTo>
                  <a:pt x="50067" y="25897"/>
                  <a:pt x="48556" y="25231"/>
                  <a:pt x="46867" y="25231"/>
                </a:cubicBezTo>
                <a:lnTo>
                  <a:pt x="46867" y="25231"/>
                </a:lnTo>
                <a:cubicBezTo>
                  <a:pt x="45178" y="25231"/>
                  <a:pt x="43689" y="25897"/>
                  <a:pt x="42400" y="27231"/>
                </a:cubicBezTo>
                <a:lnTo>
                  <a:pt x="42400" y="27231"/>
                </a:lnTo>
                <a:lnTo>
                  <a:pt x="20533" y="52538"/>
                </a:lnTo>
                <a:cubicBezTo>
                  <a:pt x="19333" y="54026"/>
                  <a:pt x="18733" y="55744"/>
                  <a:pt x="18733" y="57692"/>
                </a:cubicBezTo>
                <a:lnTo>
                  <a:pt x="18733" y="57692"/>
                </a:lnTo>
                <a:cubicBezTo>
                  <a:pt x="18733" y="59641"/>
                  <a:pt x="19333" y="61359"/>
                  <a:pt x="20533" y="62846"/>
                </a:cubicBezTo>
                <a:lnTo>
                  <a:pt x="20533" y="62846"/>
                </a:lnTo>
                <a:cubicBezTo>
                  <a:pt x="21822" y="64231"/>
                  <a:pt x="23311" y="64923"/>
                  <a:pt x="25000" y="64923"/>
                </a:cubicBezTo>
                <a:lnTo>
                  <a:pt x="25000" y="64923"/>
                </a:lnTo>
                <a:cubicBezTo>
                  <a:pt x="26689" y="64923"/>
                  <a:pt x="28178" y="64231"/>
                  <a:pt x="29467" y="62846"/>
                </a:cubicBezTo>
                <a:lnTo>
                  <a:pt x="29467" y="62846"/>
                </a:lnTo>
                <a:lnTo>
                  <a:pt x="46867" y="42615"/>
                </a:lnTo>
                <a:lnTo>
                  <a:pt x="58000" y="55692"/>
                </a:lnTo>
                <a:cubicBezTo>
                  <a:pt x="59289" y="57026"/>
                  <a:pt x="60800" y="57692"/>
                  <a:pt x="62533" y="57692"/>
                </a:cubicBezTo>
                <a:lnTo>
                  <a:pt x="62533" y="57692"/>
                </a:lnTo>
                <a:cubicBezTo>
                  <a:pt x="64222" y="57692"/>
                  <a:pt x="65711" y="57026"/>
                  <a:pt x="67000" y="55692"/>
                </a:cubicBezTo>
                <a:lnTo>
                  <a:pt x="67000" y="55692"/>
                </a:lnTo>
                <a:lnTo>
                  <a:pt x="92000" y="26846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53017-14"/>
          <p:cNvSpPr txBox="1"/>
          <p:nvPr/>
        </p:nvSpPr>
        <p:spPr>
          <a:xfrm>
            <a:off x="485775" y="1615083"/>
            <a:ext cx="25003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抛掷硬币试验：“正面向上”的概率是</a:t>
            </a:r>
            <a:endParaRPr/>
          </a:p>
        </p:txBody>
      </p:sp>
      <p:sp>
        <p:nvSpPr>
          <p:cNvPr id="19" name="el-1785639253026-30"/>
          <p:cNvSpPr txBox="1"/>
          <p:nvPr/>
        </p:nvSpPr>
        <p:spPr>
          <a:xfrm>
            <a:off x="3000375" y="1605558"/>
            <a:ext cx="28850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0.5</a:t>
            </a:r>
            <a:endParaRPr/>
          </a:p>
        </p:txBody>
      </p:sp>
      <p:sp>
        <p:nvSpPr>
          <p:cNvPr id="20" name="el-1785639253017-15"/>
          <p:cNvSpPr txBox="1"/>
          <p:nvPr/>
        </p:nvSpPr>
        <p:spPr>
          <a:xfrm>
            <a:off x="560784" y="3547467"/>
            <a:ext cx="1943100" cy="1476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随着试验次数增加，频率稳定于概率</a:t>
            </a:r>
            <a:endParaRPr/>
          </a:p>
        </p:txBody>
      </p:sp>
      <p:sp>
        <p:nvSpPr>
          <p:cNvPr id="21" name="el-1785639253027-31"/>
          <p:cNvSpPr txBox="1"/>
          <p:nvPr/>
        </p:nvSpPr>
        <p:spPr>
          <a:xfrm>
            <a:off x="5100638" y="3807619"/>
            <a:ext cx="282840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当试验次数足够多时，可以用 </a:t>
            </a: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频率估计概率</a:t>
            </a:r>
            <a:endParaRPr/>
          </a:p>
        </p:txBody>
      </p:sp>
      <p:graphicFrame>
        <p:nvGraphicFramePr>
          <p:cNvPr id="22" name="Chart el-1785639253026-29"/>
          <p:cNvGraphicFramePr>
            <a:graphicFrameLocks noGrp="1"/>
          </p:cNvGraphicFramePr>
          <p:nvPr/>
        </p:nvGraphicFramePr>
        <p:xfrm>
          <a:off x="4736306" y="1257300"/>
          <a:ext cx="3957638" cy="2328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639253125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639253126-5"/>
          <p:cNvCxnSpPr/>
          <p:nvPr/>
        </p:nvCxnSpPr>
        <p:spPr>
          <a:xfrm>
            <a:off x="2130103" y="253603"/>
            <a:ext cx="5432822" cy="914"/>
          </a:xfrm>
          <a:prstGeom prst="line">
            <a:avLst/>
          </a:prstGeom>
          <a:ln w="9525" cap="flat">
            <a:solidFill>
              <a:srgbClr val="D6C9B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253125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253126-6"/>
          <p:cNvSpPr txBox="1"/>
          <p:nvPr/>
        </p:nvSpPr>
        <p:spPr>
          <a:xfrm>
            <a:off x="400050" y="157163"/>
            <a:ext cx="165147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⚭ 文化拓展 · 概率与中奖</a:t>
            </a:r>
            <a:endParaRPr/>
          </a:p>
        </p:txBody>
      </p:sp>
      <p:sp>
        <p:nvSpPr>
          <p:cNvPr id="6" name="el-1785639253126-7"/>
          <p:cNvSpPr txBox="1"/>
          <p:nvPr/>
        </p:nvSpPr>
        <p:spPr>
          <a:xfrm>
            <a:off x="7705800" y="167878"/>
            <a:ext cx="109530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8B78"/>
                </a:solidFill>
                <a:latin typeface="Microsoft YaHei"/>
                <a:ea typeface="Microsoft YaHei"/>
                <a:cs typeface="Microsoft YaHei"/>
              </a:rPr>
              <a:t>九年级 · 概率初步</a:t>
            </a:r>
            <a:endParaRPr/>
          </a:p>
        </p:txBody>
      </p:sp>
      <p:sp>
        <p:nvSpPr>
          <p:cNvPr id="7" name="el-1785639253126-8"/>
          <p:cNvSpPr txBox="1"/>
          <p:nvPr/>
        </p:nvSpPr>
        <p:spPr>
          <a:xfrm>
            <a:off x="400050" y="4905970"/>
            <a:ext cx="969169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89884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☰ 概率 · 规律 · 认知</a:t>
            </a:r>
            <a:endParaRPr/>
          </a:p>
        </p:txBody>
      </p:sp>
      <p:sp>
        <p:nvSpPr>
          <p:cNvPr id="8" name="el-1785639253126-9"/>
          <p:cNvSpPr txBox="1"/>
          <p:nvPr/>
        </p:nvSpPr>
        <p:spPr>
          <a:xfrm>
            <a:off x="8333333" y="4895255"/>
            <a:ext cx="46419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B8AA98"/>
                </a:solidFill>
                <a:latin typeface="Microsoft YaHei"/>
                <a:ea typeface="Microsoft YaHei"/>
                <a:cs typeface="Microsoft YaHei"/>
              </a:rPr>
              <a:t>14 / 16</a:t>
            </a:r>
            <a:endParaRPr/>
          </a:p>
        </p:txBody>
      </p:sp>
      <p:sp>
        <p:nvSpPr>
          <p:cNvPr id="9" name="el-1785639253124-1"/>
          <p:cNvSpPr txBox="1"/>
          <p:nvPr/>
        </p:nvSpPr>
        <p:spPr>
          <a:xfrm rot="900000">
            <a:off x="8415896" y="71437"/>
            <a:ext cx="728104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☴</a:t>
            </a:r>
            <a:endParaRPr/>
          </a:p>
        </p:txBody>
      </p:sp>
      <p:sp>
        <p:nvSpPr>
          <p:cNvPr id="10" name="el-1785639253124-2"/>
          <p:cNvSpPr txBox="1"/>
          <p:nvPr/>
        </p:nvSpPr>
        <p:spPr>
          <a:xfrm rot="-599999">
            <a:off x="213754" y="4500563"/>
            <a:ext cx="800100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☷</a:t>
            </a:r>
            <a:endParaRPr/>
          </a:p>
        </p:txBody>
      </p:sp>
      <p:sp>
        <p:nvSpPr>
          <p:cNvPr id="11" name="el-1785639253127-10"/>
          <p:cNvSpPr/>
          <p:nvPr/>
        </p:nvSpPr>
        <p:spPr>
          <a:xfrm>
            <a:off x="400050" y="552301"/>
            <a:ext cx="8343900" cy="8072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70" y="0"/>
                </a:moveTo>
                <a:lnTo>
                  <a:pt x="98630" y="0"/>
                </a:lnTo>
                <a:lnTo>
                  <a:pt x="98765" y="71"/>
                </a:lnTo>
                <a:lnTo>
                  <a:pt x="98897" y="271"/>
                </a:lnTo>
                <a:lnTo>
                  <a:pt x="99027" y="612"/>
                </a:lnTo>
                <a:lnTo>
                  <a:pt x="99154" y="1071"/>
                </a:lnTo>
                <a:lnTo>
                  <a:pt x="99276" y="1671"/>
                </a:lnTo>
                <a:lnTo>
                  <a:pt x="99392" y="2376"/>
                </a:lnTo>
                <a:lnTo>
                  <a:pt x="99499" y="3200"/>
                </a:lnTo>
                <a:lnTo>
                  <a:pt x="99599" y="4129"/>
                </a:lnTo>
                <a:lnTo>
                  <a:pt x="99689" y="5165"/>
                </a:lnTo>
                <a:lnTo>
                  <a:pt x="99769" y="6271"/>
                </a:lnTo>
                <a:lnTo>
                  <a:pt x="99838" y="7459"/>
                </a:lnTo>
                <a:lnTo>
                  <a:pt x="99896" y="8718"/>
                </a:lnTo>
                <a:lnTo>
                  <a:pt x="99941" y="10024"/>
                </a:lnTo>
                <a:lnTo>
                  <a:pt x="99974" y="11365"/>
                </a:lnTo>
                <a:lnTo>
                  <a:pt x="99993" y="12729"/>
                </a:lnTo>
                <a:lnTo>
                  <a:pt x="100000" y="14118"/>
                </a:lnTo>
                <a:lnTo>
                  <a:pt x="100000" y="85882"/>
                </a:lnTo>
                <a:lnTo>
                  <a:pt x="99993" y="87271"/>
                </a:lnTo>
                <a:lnTo>
                  <a:pt x="99974" y="88635"/>
                </a:lnTo>
                <a:lnTo>
                  <a:pt x="99941" y="89976"/>
                </a:lnTo>
                <a:lnTo>
                  <a:pt x="99896" y="91282"/>
                </a:lnTo>
                <a:lnTo>
                  <a:pt x="99838" y="92541"/>
                </a:lnTo>
                <a:lnTo>
                  <a:pt x="99769" y="93729"/>
                </a:lnTo>
                <a:lnTo>
                  <a:pt x="99689" y="94835"/>
                </a:lnTo>
                <a:lnTo>
                  <a:pt x="99599" y="95871"/>
                </a:lnTo>
                <a:lnTo>
                  <a:pt x="99499" y="96800"/>
                </a:lnTo>
                <a:lnTo>
                  <a:pt x="99392" y="97624"/>
                </a:lnTo>
                <a:lnTo>
                  <a:pt x="99276" y="98329"/>
                </a:lnTo>
                <a:lnTo>
                  <a:pt x="99154" y="98929"/>
                </a:lnTo>
                <a:lnTo>
                  <a:pt x="99027" y="99388"/>
                </a:lnTo>
                <a:lnTo>
                  <a:pt x="98897" y="99729"/>
                </a:lnTo>
                <a:lnTo>
                  <a:pt x="98765" y="99929"/>
                </a:lnTo>
                <a:lnTo>
                  <a:pt x="98630" y="100000"/>
                </a:lnTo>
                <a:lnTo>
                  <a:pt x="1370" y="100000"/>
                </a:lnTo>
                <a:lnTo>
                  <a:pt x="1235" y="99929"/>
                </a:lnTo>
                <a:lnTo>
                  <a:pt x="1103" y="99729"/>
                </a:lnTo>
                <a:lnTo>
                  <a:pt x="973" y="99388"/>
                </a:lnTo>
                <a:lnTo>
                  <a:pt x="846" y="98929"/>
                </a:lnTo>
                <a:lnTo>
                  <a:pt x="724" y="98329"/>
                </a:lnTo>
                <a:lnTo>
                  <a:pt x="608" y="97624"/>
                </a:lnTo>
                <a:lnTo>
                  <a:pt x="501" y="96800"/>
                </a:lnTo>
                <a:lnTo>
                  <a:pt x="401" y="95871"/>
                </a:lnTo>
                <a:lnTo>
                  <a:pt x="311" y="94835"/>
                </a:lnTo>
                <a:lnTo>
                  <a:pt x="231" y="93729"/>
                </a:lnTo>
                <a:lnTo>
                  <a:pt x="162" y="92541"/>
                </a:lnTo>
                <a:lnTo>
                  <a:pt x="104" y="91282"/>
                </a:lnTo>
                <a:lnTo>
                  <a:pt x="59" y="89976"/>
                </a:lnTo>
                <a:lnTo>
                  <a:pt x="26" y="88635"/>
                </a:lnTo>
                <a:lnTo>
                  <a:pt x="7" y="87271"/>
                </a:lnTo>
                <a:lnTo>
                  <a:pt x="0" y="85882"/>
                </a:lnTo>
                <a:lnTo>
                  <a:pt x="0" y="14118"/>
                </a:lnTo>
                <a:lnTo>
                  <a:pt x="7" y="12729"/>
                </a:lnTo>
                <a:lnTo>
                  <a:pt x="26" y="11365"/>
                </a:lnTo>
                <a:lnTo>
                  <a:pt x="59" y="10024"/>
                </a:lnTo>
                <a:lnTo>
                  <a:pt x="104" y="8718"/>
                </a:lnTo>
                <a:lnTo>
                  <a:pt x="162" y="7459"/>
                </a:lnTo>
                <a:lnTo>
                  <a:pt x="231" y="6271"/>
                </a:lnTo>
                <a:lnTo>
                  <a:pt x="311" y="5165"/>
                </a:lnTo>
                <a:lnTo>
                  <a:pt x="401" y="4129"/>
                </a:lnTo>
                <a:lnTo>
                  <a:pt x="501" y="3200"/>
                </a:lnTo>
                <a:lnTo>
                  <a:pt x="608" y="2376"/>
                </a:lnTo>
                <a:lnTo>
                  <a:pt x="724" y="1671"/>
                </a:lnTo>
                <a:lnTo>
                  <a:pt x="846" y="1071"/>
                </a:lnTo>
                <a:lnTo>
                  <a:pt x="973" y="612"/>
                </a:lnTo>
                <a:lnTo>
                  <a:pt x="1103" y="271"/>
                </a:lnTo>
                <a:lnTo>
                  <a:pt x="1235" y="71"/>
                </a:lnTo>
                <a:lnTo>
                  <a:pt x="1370" y="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253127-11"/>
          <p:cNvSpPr/>
          <p:nvPr/>
        </p:nvSpPr>
        <p:spPr>
          <a:xfrm>
            <a:off x="400050" y="552301"/>
            <a:ext cx="114300" cy="8072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8"/>
                </a:lnTo>
                <a:lnTo>
                  <a:pt x="80491" y="272"/>
                </a:lnTo>
                <a:lnTo>
                  <a:pt x="70972" y="610"/>
                </a:lnTo>
                <a:lnTo>
                  <a:pt x="61732" y="1078"/>
                </a:lnTo>
                <a:lnTo>
                  <a:pt x="52860" y="1672"/>
                </a:lnTo>
                <a:lnTo>
                  <a:pt x="44443" y="2386"/>
                </a:lnTo>
                <a:lnTo>
                  <a:pt x="36561" y="3214"/>
                </a:lnTo>
                <a:lnTo>
                  <a:pt x="29289" y="4147"/>
                </a:lnTo>
                <a:lnTo>
                  <a:pt x="22699" y="5177"/>
                </a:lnTo>
                <a:lnTo>
                  <a:pt x="16853" y="6293"/>
                </a:lnTo>
                <a:lnTo>
                  <a:pt x="11808" y="7485"/>
                </a:lnTo>
                <a:lnTo>
                  <a:pt x="7612" y="8741"/>
                </a:lnTo>
                <a:lnTo>
                  <a:pt x="4306" y="10049"/>
                </a:lnTo>
                <a:lnTo>
                  <a:pt x="1921" y="11397"/>
                </a:lnTo>
                <a:lnTo>
                  <a:pt x="482" y="12771"/>
                </a:lnTo>
                <a:lnTo>
                  <a:pt x="0" y="14159"/>
                </a:lnTo>
                <a:lnTo>
                  <a:pt x="0" y="85841"/>
                </a:lnTo>
                <a:lnTo>
                  <a:pt x="482" y="87229"/>
                </a:lnTo>
                <a:lnTo>
                  <a:pt x="1921" y="88603"/>
                </a:lnTo>
                <a:lnTo>
                  <a:pt x="4306" y="89951"/>
                </a:lnTo>
                <a:lnTo>
                  <a:pt x="7612" y="91259"/>
                </a:lnTo>
                <a:lnTo>
                  <a:pt x="11808" y="92515"/>
                </a:lnTo>
                <a:lnTo>
                  <a:pt x="16853" y="93707"/>
                </a:lnTo>
                <a:lnTo>
                  <a:pt x="22699" y="94823"/>
                </a:lnTo>
                <a:lnTo>
                  <a:pt x="29289" y="95853"/>
                </a:lnTo>
                <a:lnTo>
                  <a:pt x="36561" y="96786"/>
                </a:lnTo>
                <a:lnTo>
                  <a:pt x="44443" y="97614"/>
                </a:lnTo>
                <a:lnTo>
                  <a:pt x="52860" y="98328"/>
                </a:lnTo>
                <a:lnTo>
                  <a:pt x="61732" y="98922"/>
                </a:lnTo>
                <a:lnTo>
                  <a:pt x="70972" y="99390"/>
                </a:lnTo>
                <a:lnTo>
                  <a:pt x="80491" y="99728"/>
                </a:lnTo>
                <a:lnTo>
                  <a:pt x="90198" y="9993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32"/>
                </a:lnTo>
                <a:lnTo>
                  <a:pt x="87807" y="99728"/>
                </a:lnTo>
                <a:lnTo>
                  <a:pt x="81857" y="99390"/>
                </a:lnTo>
                <a:lnTo>
                  <a:pt x="76082" y="98922"/>
                </a:lnTo>
                <a:lnTo>
                  <a:pt x="70538" y="98328"/>
                </a:lnTo>
                <a:lnTo>
                  <a:pt x="65277" y="97614"/>
                </a:lnTo>
                <a:lnTo>
                  <a:pt x="60350" y="96786"/>
                </a:lnTo>
                <a:lnTo>
                  <a:pt x="55806" y="95853"/>
                </a:lnTo>
                <a:lnTo>
                  <a:pt x="51687" y="94823"/>
                </a:lnTo>
                <a:lnTo>
                  <a:pt x="48033" y="93707"/>
                </a:lnTo>
                <a:lnTo>
                  <a:pt x="44880" y="92515"/>
                </a:lnTo>
                <a:lnTo>
                  <a:pt x="42258" y="91259"/>
                </a:lnTo>
                <a:lnTo>
                  <a:pt x="40191" y="89951"/>
                </a:lnTo>
                <a:lnTo>
                  <a:pt x="38701" y="88603"/>
                </a:lnTo>
                <a:lnTo>
                  <a:pt x="37801" y="87229"/>
                </a:lnTo>
                <a:lnTo>
                  <a:pt x="37500" y="85841"/>
                </a:lnTo>
                <a:lnTo>
                  <a:pt x="37500" y="14159"/>
                </a:lnTo>
                <a:lnTo>
                  <a:pt x="37801" y="12771"/>
                </a:lnTo>
                <a:lnTo>
                  <a:pt x="38701" y="11397"/>
                </a:lnTo>
                <a:lnTo>
                  <a:pt x="40191" y="10049"/>
                </a:lnTo>
                <a:lnTo>
                  <a:pt x="42258" y="8741"/>
                </a:lnTo>
                <a:lnTo>
                  <a:pt x="44880" y="7485"/>
                </a:lnTo>
                <a:lnTo>
                  <a:pt x="48033" y="6293"/>
                </a:lnTo>
                <a:lnTo>
                  <a:pt x="51687" y="5177"/>
                </a:lnTo>
                <a:lnTo>
                  <a:pt x="55806" y="4147"/>
                </a:lnTo>
                <a:lnTo>
                  <a:pt x="60350" y="3214"/>
                </a:lnTo>
                <a:lnTo>
                  <a:pt x="65277" y="2386"/>
                </a:lnTo>
                <a:lnTo>
                  <a:pt x="70538" y="1672"/>
                </a:lnTo>
                <a:lnTo>
                  <a:pt x="76082" y="1078"/>
                </a:lnTo>
                <a:lnTo>
                  <a:pt x="81857" y="610"/>
                </a:lnTo>
                <a:lnTo>
                  <a:pt x="87807" y="272"/>
                </a:lnTo>
                <a:lnTo>
                  <a:pt x="93874" y="68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53174-34"/>
          <p:cNvSpPr/>
          <p:nvPr/>
        </p:nvSpPr>
        <p:spPr>
          <a:xfrm>
            <a:off x="642938" y="72732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33222" y="32222"/>
                </a:moveTo>
                <a:lnTo>
                  <a:pt x="33222" y="32222"/>
                </a:lnTo>
                <a:cubicBezTo>
                  <a:pt x="34000" y="30000"/>
                  <a:pt x="35296" y="28241"/>
                  <a:pt x="37111" y="26944"/>
                </a:cubicBezTo>
                <a:lnTo>
                  <a:pt x="37111" y="26944"/>
                </a:lnTo>
                <a:lnTo>
                  <a:pt x="37111" y="26944"/>
                </a:lnTo>
                <a:cubicBezTo>
                  <a:pt x="38926" y="25648"/>
                  <a:pt x="41074" y="25000"/>
                  <a:pt x="43556" y="25000"/>
                </a:cubicBezTo>
                <a:lnTo>
                  <a:pt x="43556" y="25000"/>
                </a:lnTo>
                <a:lnTo>
                  <a:pt x="54889" y="25000"/>
                </a:lnTo>
                <a:cubicBezTo>
                  <a:pt x="58407" y="25148"/>
                  <a:pt x="61333" y="26389"/>
                  <a:pt x="63667" y="28722"/>
                </a:cubicBezTo>
                <a:lnTo>
                  <a:pt x="63667" y="28722"/>
                </a:lnTo>
                <a:cubicBezTo>
                  <a:pt x="65889" y="30944"/>
                  <a:pt x="67056" y="33796"/>
                  <a:pt x="67167" y="37278"/>
                </a:cubicBezTo>
                <a:lnTo>
                  <a:pt x="67167" y="37278"/>
                </a:lnTo>
                <a:cubicBezTo>
                  <a:pt x="67056" y="41981"/>
                  <a:pt x="64981" y="45574"/>
                  <a:pt x="60944" y="48056"/>
                </a:cubicBezTo>
                <a:lnTo>
                  <a:pt x="60944" y="48056"/>
                </a:lnTo>
                <a:lnTo>
                  <a:pt x="54667" y="51556"/>
                </a:lnTo>
                <a:cubicBezTo>
                  <a:pt x="54407" y="54407"/>
                  <a:pt x="52852" y="55981"/>
                  <a:pt x="50000" y="56278"/>
                </a:cubicBezTo>
                <a:lnTo>
                  <a:pt x="50000" y="56278"/>
                </a:lnTo>
                <a:cubicBezTo>
                  <a:pt x="47148" y="55981"/>
                  <a:pt x="45593" y="54407"/>
                  <a:pt x="45333" y="51556"/>
                </a:cubicBezTo>
                <a:lnTo>
                  <a:pt x="45333" y="51556"/>
                </a:lnTo>
                <a:lnTo>
                  <a:pt x="45333" y="49000"/>
                </a:lnTo>
                <a:cubicBezTo>
                  <a:pt x="45333" y="47185"/>
                  <a:pt x="46111" y="45833"/>
                  <a:pt x="47667" y="44944"/>
                </a:cubicBezTo>
                <a:lnTo>
                  <a:pt x="47667" y="44944"/>
                </a:lnTo>
                <a:lnTo>
                  <a:pt x="56278" y="39833"/>
                </a:lnTo>
                <a:cubicBezTo>
                  <a:pt x="57315" y="39315"/>
                  <a:pt x="57833" y="38463"/>
                  <a:pt x="57833" y="37278"/>
                </a:cubicBezTo>
                <a:lnTo>
                  <a:pt x="57833" y="37278"/>
                </a:lnTo>
                <a:cubicBezTo>
                  <a:pt x="57685" y="35463"/>
                  <a:pt x="56704" y="34500"/>
                  <a:pt x="54889" y="34389"/>
                </a:cubicBezTo>
                <a:lnTo>
                  <a:pt x="54889" y="34389"/>
                </a:lnTo>
                <a:lnTo>
                  <a:pt x="43556" y="34389"/>
                </a:lnTo>
                <a:cubicBezTo>
                  <a:pt x="42778" y="34389"/>
                  <a:pt x="42259" y="34704"/>
                  <a:pt x="42000" y="35333"/>
                </a:cubicBezTo>
                <a:lnTo>
                  <a:pt x="42000" y="35333"/>
                </a:lnTo>
                <a:lnTo>
                  <a:pt x="42000" y="35722"/>
                </a:lnTo>
                <a:cubicBezTo>
                  <a:pt x="40704" y="38352"/>
                  <a:pt x="38685" y="39278"/>
                  <a:pt x="35944" y="38500"/>
                </a:cubicBezTo>
                <a:lnTo>
                  <a:pt x="35944" y="38500"/>
                </a:lnTo>
                <a:cubicBezTo>
                  <a:pt x="33352" y="37315"/>
                  <a:pt x="32444" y="35352"/>
                  <a:pt x="33222" y="32611"/>
                </a:cubicBezTo>
                <a:lnTo>
                  <a:pt x="33222" y="32611"/>
                </a:lnTo>
                <a:lnTo>
                  <a:pt x="33222" y="32222"/>
                </a:lnTo>
                <a:moveTo>
                  <a:pt x="43778" y="68778"/>
                </a:moveTo>
                <a:lnTo>
                  <a:pt x="43778" y="68778"/>
                </a:lnTo>
                <a:cubicBezTo>
                  <a:pt x="43778" y="66926"/>
                  <a:pt x="44352" y="65426"/>
                  <a:pt x="45500" y="64278"/>
                </a:cubicBezTo>
                <a:lnTo>
                  <a:pt x="45500" y="64278"/>
                </a:lnTo>
                <a:lnTo>
                  <a:pt x="45500" y="64278"/>
                </a:lnTo>
                <a:cubicBezTo>
                  <a:pt x="46685" y="63093"/>
                  <a:pt x="48185" y="62500"/>
                  <a:pt x="50000" y="62500"/>
                </a:cubicBezTo>
                <a:lnTo>
                  <a:pt x="50000" y="62500"/>
                </a:lnTo>
                <a:cubicBezTo>
                  <a:pt x="51815" y="62500"/>
                  <a:pt x="53315" y="63093"/>
                  <a:pt x="54500" y="64278"/>
                </a:cubicBezTo>
                <a:lnTo>
                  <a:pt x="54500" y="64278"/>
                </a:lnTo>
                <a:cubicBezTo>
                  <a:pt x="55685" y="65426"/>
                  <a:pt x="56278" y="66926"/>
                  <a:pt x="56278" y="68778"/>
                </a:cubicBezTo>
                <a:lnTo>
                  <a:pt x="56278" y="68778"/>
                </a:lnTo>
                <a:cubicBezTo>
                  <a:pt x="56278" y="70593"/>
                  <a:pt x="55685" y="72074"/>
                  <a:pt x="54500" y="73222"/>
                </a:cubicBezTo>
                <a:lnTo>
                  <a:pt x="54500" y="73222"/>
                </a:lnTo>
                <a:cubicBezTo>
                  <a:pt x="53315" y="74407"/>
                  <a:pt x="51815" y="75000"/>
                  <a:pt x="50000" y="75000"/>
                </a:cubicBezTo>
                <a:lnTo>
                  <a:pt x="50000" y="75000"/>
                </a:lnTo>
                <a:cubicBezTo>
                  <a:pt x="48185" y="75000"/>
                  <a:pt x="46685" y="74407"/>
                  <a:pt x="45500" y="73222"/>
                </a:cubicBezTo>
                <a:lnTo>
                  <a:pt x="45500" y="73222"/>
                </a:lnTo>
                <a:cubicBezTo>
                  <a:pt x="44352" y="72074"/>
                  <a:pt x="43778" y="70593"/>
                  <a:pt x="43778" y="68778"/>
                </a:cubicBezTo>
                <a:lnTo>
                  <a:pt x="43778" y="68778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53130-14"/>
          <p:cNvSpPr/>
          <p:nvPr/>
        </p:nvSpPr>
        <p:spPr>
          <a:xfrm>
            <a:off x="400050" y="1530995"/>
            <a:ext cx="4057650" cy="1020068"/>
          </a:xfrm>
          <a:prstGeom prst="roundRect">
            <a:avLst>
              <a:gd name="adj" fmla="val 13073"/>
            </a:avLst>
          </a:prstGeom>
          <a:solidFill>
            <a:srgbClr val="FFFFFF"/>
          </a:solidFill>
          <a:ln w="7144" algn="in">
            <a:solidFill>
              <a:srgbClr val="E2D9CD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9253182-39"/>
          <p:cNvSpPr/>
          <p:nvPr/>
        </p:nvSpPr>
        <p:spPr>
          <a:xfrm>
            <a:off x="564356" y="1720304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53131-15"/>
          <p:cNvSpPr/>
          <p:nvPr/>
        </p:nvSpPr>
        <p:spPr>
          <a:xfrm>
            <a:off x="400050" y="2636788"/>
            <a:ext cx="4057650" cy="1020068"/>
          </a:xfrm>
          <a:prstGeom prst="roundRect">
            <a:avLst>
              <a:gd name="adj" fmla="val 13073"/>
            </a:avLst>
          </a:prstGeom>
          <a:solidFill>
            <a:srgbClr val="FFFFFF"/>
          </a:solidFill>
          <a:ln w="7144" algn="in">
            <a:solidFill>
              <a:srgbClr val="E2D9CD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639253183-40"/>
          <p:cNvSpPr/>
          <p:nvPr/>
        </p:nvSpPr>
        <p:spPr>
          <a:xfrm>
            <a:off x="564356" y="2811810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0"/>
                </a:moveTo>
                <a:lnTo>
                  <a:pt x="16667" y="0"/>
                </a:lnTo>
                <a:cubicBezTo>
                  <a:pt x="12000" y="111"/>
                  <a:pt x="8111" y="1361"/>
                  <a:pt x="5000" y="3750"/>
                </a:cubicBezTo>
                <a:lnTo>
                  <a:pt x="5000" y="3750"/>
                </a:lnTo>
                <a:lnTo>
                  <a:pt x="5000" y="3750"/>
                </a:lnTo>
                <a:cubicBezTo>
                  <a:pt x="1815" y="6083"/>
                  <a:pt x="148" y="9000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12500"/>
                </a:lnTo>
                <a:cubicBezTo>
                  <a:pt x="99852" y="9000"/>
                  <a:pt x="98185" y="6083"/>
                  <a:pt x="95000" y="3750"/>
                </a:cubicBezTo>
                <a:lnTo>
                  <a:pt x="95000" y="3750"/>
                </a:lnTo>
                <a:cubicBezTo>
                  <a:pt x="91889" y="1361"/>
                  <a:pt x="88000" y="111"/>
                  <a:pt x="83333" y="0"/>
                </a:cubicBezTo>
                <a:lnTo>
                  <a:pt x="83333" y="0"/>
                </a:lnTo>
                <a:lnTo>
                  <a:pt x="16667" y="0"/>
                </a:lnTo>
                <a:moveTo>
                  <a:pt x="25000" y="12500"/>
                </a:moveTo>
                <a:lnTo>
                  <a:pt x="25000" y="12500"/>
                </a:lnTo>
                <a:lnTo>
                  <a:pt x="75000" y="12500"/>
                </a:lnTo>
                <a:cubicBezTo>
                  <a:pt x="77444" y="12500"/>
                  <a:pt x="79444" y="13083"/>
                  <a:pt x="81000" y="14250"/>
                </a:cubicBezTo>
                <a:lnTo>
                  <a:pt x="81000" y="14250"/>
                </a:lnTo>
                <a:cubicBezTo>
                  <a:pt x="82556" y="15417"/>
                  <a:pt x="83333" y="16917"/>
                  <a:pt x="83333" y="18750"/>
                </a:cubicBezTo>
                <a:lnTo>
                  <a:pt x="83333" y="18750"/>
                </a:lnTo>
                <a:lnTo>
                  <a:pt x="83333" y="25000"/>
                </a:lnTo>
                <a:cubicBezTo>
                  <a:pt x="83333" y="26833"/>
                  <a:pt x="82556" y="28333"/>
                  <a:pt x="81000" y="29500"/>
                </a:cubicBezTo>
                <a:lnTo>
                  <a:pt x="81000" y="29500"/>
                </a:lnTo>
                <a:cubicBezTo>
                  <a:pt x="79444" y="30667"/>
                  <a:pt x="77444" y="31250"/>
                  <a:pt x="75000" y="31250"/>
                </a:cubicBezTo>
                <a:lnTo>
                  <a:pt x="75000" y="31250"/>
                </a:lnTo>
                <a:lnTo>
                  <a:pt x="25000" y="31250"/>
                </a:lnTo>
                <a:cubicBezTo>
                  <a:pt x="22556" y="31250"/>
                  <a:pt x="20556" y="30667"/>
                  <a:pt x="19000" y="29500"/>
                </a:cubicBezTo>
                <a:lnTo>
                  <a:pt x="19000" y="29500"/>
                </a:lnTo>
                <a:cubicBezTo>
                  <a:pt x="17444" y="28333"/>
                  <a:pt x="16667" y="26833"/>
                  <a:pt x="16667" y="25000"/>
                </a:cubicBezTo>
                <a:lnTo>
                  <a:pt x="16667" y="25000"/>
                </a:lnTo>
                <a:lnTo>
                  <a:pt x="16667" y="18750"/>
                </a:lnTo>
                <a:cubicBezTo>
                  <a:pt x="16667" y="16917"/>
                  <a:pt x="17444" y="15417"/>
                  <a:pt x="19000" y="14250"/>
                </a:cubicBezTo>
                <a:lnTo>
                  <a:pt x="19000" y="14250"/>
                </a:lnTo>
                <a:cubicBezTo>
                  <a:pt x="20556" y="13083"/>
                  <a:pt x="22556" y="12500"/>
                  <a:pt x="25000" y="12500"/>
                </a:cubicBezTo>
                <a:lnTo>
                  <a:pt x="25000" y="12500"/>
                </a:lnTo>
                <a:moveTo>
                  <a:pt x="33333" y="43750"/>
                </a:moveTo>
                <a:lnTo>
                  <a:pt x="33333" y="43750"/>
                </a:lnTo>
                <a:cubicBezTo>
                  <a:pt x="33333" y="45583"/>
                  <a:pt x="32556" y="47083"/>
                  <a:pt x="31000" y="48250"/>
                </a:cubicBezTo>
                <a:lnTo>
                  <a:pt x="31000" y="48250"/>
                </a:lnTo>
                <a:lnTo>
                  <a:pt x="31000" y="48250"/>
                </a:lnTo>
                <a:cubicBezTo>
                  <a:pt x="29444" y="49417"/>
                  <a:pt x="27444" y="50000"/>
                  <a:pt x="25000" y="50000"/>
                </a:cubicBezTo>
                <a:lnTo>
                  <a:pt x="25000" y="50000"/>
                </a:lnTo>
                <a:cubicBezTo>
                  <a:pt x="22556" y="50000"/>
                  <a:pt x="20556" y="49417"/>
                  <a:pt x="19000" y="48250"/>
                </a:cubicBezTo>
                <a:lnTo>
                  <a:pt x="19000" y="48250"/>
                </a:lnTo>
                <a:cubicBezTo>
                  <a:pt x="17444" y="47083"/>
                  <a:pt x="16667" y="45583"/>
                  <a:pt x="16667" y="43750"/>
                </a:cubicBezTo>
                <a:lnTo>
                  <a:pt x="16667" y="43750"/>
                </a:lnTo>
                <a:cubicBezTo>
                  <a:pt x="16667" y="41917"/>
                  <a:pt x="17444" y="40417"/>
                  <a:pt x="19000" y="39250"/>
                </a:cubicBezTo>
                <a:lnTo>
                  <a:pt x="19000" y="39250"/>
                </a:lnTo>
                <a:cubicBezTo>
                  <a:pt x="20556" y="38083"/>
                  <a:pt x="22556" y="37500"/>
                  <a:pt x="25000" y="37500"/>
                </a:cubicBezTo>
                <a:lnTo>
                  <a:pt x="25000" y="37500"/>
                </a:lnTo>
                <a:cubicBezTo>
                  <a:pt x="27444" y="37500"/>
                  <a:pt x="29444" y="38083"/>
                  <a:pt x="31000" y="39250"/>
                </a:cubicBezTo>
                <a:lnTo>
                  <a:pt x="31000" y="39250"/>
                </a:lnTo>
                <a:cubicBezTo>
                  <a:pt x="32556" y="40417"/>
                  <a:pt x="33333" y="41917"/>
                  <a:pt x="33333" y="43750"/>
                </a:cubicBezTo>
                <a:lnTo>
                  <a:pt x="33333" y="43750"/>
                </a:lnTo>
                <a:moveTo>
                  <a:pt x="25000" y="68750"/>
                </a:moveTo>
                <a:lnTo>
                  <a:pt x="25000" y="68750"/>
                </a:lnTo>
                <a:cubicBezTo>
                  <a:pt x="22556" y="68750"/>
                  <a:pt x="20556" y="68167"/>
                  <a:pt x="19000" y="67000"/>
                </a:cubicBezTo>
                <a:lnTo>
                  <a:pt x="19000" y="67000"/>
                </a:lnTo>
                <a:lnTo>
                  <a:pt x="19000" y="67000"/>
                </a:lnTo>
                <a:cubicBezTo>
                  <a:pt x="17444" y="65833"/>
                  <a:pt x="16667" y="64333"/>
                  <a:pt x="16667" y="62500"/>
                </a:cubicBezTo>
                <a:lnTo>
                  <a:pt x="16667" y="62500"/>
                </a:lnTo>
                <a:cubicBezTo>
                  <a:pt x="16667" y="60667"/>
                  <a:pt x="17444" y="59167"/>
                  <a:pt x="19000" y="58000"/>
                </a:cubicBezTo>
                <a:lnTo>
                  <a:pt x="19000" y="58000"/>
                </a:lnTo>
                <a:cubicBezTo>
                  <a:pt x="20556" y="56833"/>
                  <a:pt x="22556" y="56250"/>
                  <a:pt x="25000" y="56250"/>
                </a:cubicBezTo>
                <a:lnTo>
                  <a:pt x="25000" y="56250"/>
                </a:lnTo>
                <a:cubicBezTo>
                  <a:pt x="27444" y="56250"/>
                  <a:pt x="29444" y="56833"/>
                  <a:pt x="31000" y="58000"/>
                </a:cubicBezTo>
                <a:lnTo>
                  <a:pt x="31000" y="58000"/>
                </a:lnTo>
                <a:cubicBezTo>
                  <a:pt x="32556" y="59167"/>
                  <a:pt x="33333" y="60667"/>
                  <a:pt x="33333" y="62500"/>
                </a:cubicBezTo>
                <a:lnTo>
                  <a:pt x="33333" y="62500"/>
                </a:lnTo>
                <a:cubicBezTo>
                  <a:pt x="33333" y="64333"/>
                  <a:pt x="32556" y="65833"/>
                  <a:pt x="31000" y="67000"/>
                </a:cubicBezTo>
                <a:lnTo>
                  <a:pt x="31000" y="67000"/>
                </a:lnTo>
                <a:cubicBezTo>
                  <a:pt x="29444" y="68167"/>
                  <a:pt x="27444" y="68750"/>
                  <a:pt x="25000" y="68750"/>
                </a:cubicBezTo>
                <a:lnTo>
                  <a:pt x="25000" y="68750"/>
                </a:lnTo>
                <a:moveTo>
                  <a:pt x="16667" y="81250"/>
                </a:moveTo>
                <a:lnTo>
                  <a:pt x="16667" y="81250"/>
                </a:lnTo>
                <a:cubicBezTo>
                  <a:pt x="16667" y="79417"/>
                  <a:pt x="17444" y="77917"/>
                  <a:pt x="19000" y="76750"/>
                </a:cubicBezTo>
                <a:lnTo>
                  <a:pt x="19000" y="76750"/>
                </a:lnTo>
                <a:lnTo>
                  <a:pt x="19000" y="76750"/>
                </a:lnTo>
                <a:cubicBezTo>
                  <a:pt x="20556" y="75583"/>
                  <a:pt x="22556" y="75000"/>
                  <a:pt x="25000" y="75000"/>
                </a:cubicBezTo>
                <a:lnTo>
                  <a:pt x="25000" y="75000"/>
                </a:lnTo>
                <a:lnTo>
                  <a:pt x="50000" y="75000"/>
                </a:lnTo>
                <a:cubicBezTo>
                  <a:pt x="52444" y="75000"/>
                  <a:pt x="54444" y="75583"/>
                  <a:pt x="56000" y="76750"/>
                </a:cubicBezTo>
                <a:lnTo>
                  <a:pt x="56000" y="76750"/>
                </a:lnTo>
                <a:cubicBezTo>
                  <a:pt x="57556" y="77917"/>
                  <a:pt x="58333" y="79417"/>
                  <a:pt x="58333" y="81250"/>
                </a:cubicBezTo>
                <a:lnTo>
                  <a:pt x="58333" y="81250"/>
                </a:lnTo>
                <a:cubicBezTo>
                  <a:pt x="58333" y="83083"/>
                  <a:pt x="57556" y="84583"/>
                  <a:pt x="56000" y="85750"/>
                </a:cubicBezTo>
                <a:lnTo>
                  <a:pt x="56000" y="85750"/>
                </a:lnTo>
                <a:cubicBezTo>
                  <a:pt x="54444" y="86917"/>
                  <a:pt x="52444" y="87500"/>
                  <a:pt x="50000" y="87500"/>
                </a:cubicBezTo>
                <a:lnTo>
                  <a:pt x="50000" y="87500"/>
                </a:lnTo>
                <a:lnTo>
                  <a:pt x="25000" y="87500"/>
                </a:lnTo>
                <a:cubicBezTo>
                  <a:pt x="22556" y="87500"/>
                  <a:pt x="20556" y="86917"/>
                  <a:pt x="19000" y="85750"/>
                </a:cubicBezTo>
                <a:lnTo>
                  <a:pt x="19000" y="85750"/>
                </a:lnTo>
                <a:cubicBezTo>
                  <a:pt x="17444" y="84583"/>
                  <a:pt x="16667" y="83083"/>
                  <a:pt x="16667" y="81250"/>
                </a:cubicBezTo>
                <a:lnTo>
                  <a:pt x="16667" y="81250"/>
                </a:lnTo>
                <a:moveTo>
                  <a:pt x="50000" y="50000"/>
                </a:moveTo>
                <a:lnTo>
                  <a:pt x="50000" y="50000"/>
                </a:lnTo>
                <a:cubicBezTo>
                  <a:pt x="47556" y="50000"/>
                  <a:pt x="45556" y="49417"/>
                  <a:pt x="44000" y="48250"/>
                </a:cubicBezTo>
                <a:lnTo>
                  <a:pt x="44000" y="48250"/>
                </a:lnTo>
                <a:lnTo>
                  <a:pt x="44000" y="48250"/>
                </a:lnTo>
                <a:cubicBezTo>
                  <a:pt x="42444" y="47083"/>
                  <a:pt x="41667" y="45583"/>
                  <a:pt x="41667" y="43750"/>
                </a:cubicBezTo>
                <a:lnTo>
                  <a:pt x="41667" y="43750"/>
                </a:lnTo>
                <a:cubicBezTo>
                  <a:pt x="41667" y="41917"/>
                  <a:pt x="42444" y="40417"/>
                  <a:pt x="44000" y="39250"/>
                </a:cubicBezTo>
                <a:lnTo>
                  <a:pt x="44000" y="39250"/>
                </a:lnTo>
                <a:cubicBezTo>
                  <a:pt x="45556" y="38083"/>
                  <a:pt x="47556" y="37500"/>
                  <a:pt x="50000" y="37500"/>
                </a:cubicBezTo>
                <a:lnTo>
                  <a:pt x="50000" y="37500"/>
                </a:lnTo>
                <a:cubicBezTo>
                  <a:pt x="52444" y="37500"/>
                  <a:pt x="54444" y="38083"/>
                  <a:pt x="56000" y="39250"/>
                </a:cubicBezTo>
                <a:lnTo>
                  <a:pt x="56000" y="39250"/>
                </a:lnTo>
                <a:cubicBezTo>
                  <a:pt x="57556" y="40417"/>
                  <a:pt x="58333" y="41917"/>
                  <a:pt x="58333" y="43750"/>
                </a:cubicBezTo>
                <a:lnTo>
                  <a:pt x="58333" y="43750"/>
                </a:lnTo>
                <a:cubicBezTo>
                  <a:pt x="58333" y="45583"/>
                  <a:pt x="57556" y="47083"/>
                  <a:pt x="56000" y="48250"/>
                </a:cubicBezTo>
                <a:lnTo>
                  <a:pt x="56000" y="48250"/>
                </a:lnTo>
                <a:cubicBezTo>
                  <a:pt x="54444" y="49417"/>
                  <a:pt x="52444" y="50000"/>
                  <a:pt x="50000" y="50000"/>
                </a:cubicBezTo>
                <a:lnTo>
                  <a:pt x="50000" y="50000"/>
                </a:lnTo>
                <a:moveTo>
                  <a:pt x="58333" y="62500"/>
                </a:moveTo>
                <a:lnTo>
                  <a:pt x="58333" y="62500"/>
                </a:lnTo>
                <a:cubicBezTo>
                  <a:pt x="58333" y="64333"/>
                  <a:pt x="57556" y="65833"/>
                  <a:pt x="56000" y="67000"/>
                </a:cubicBezTo>
                <a:lnTo>
                  <a:pt x="56000" y="67000"/>
                </a:lnTo>
                <a:lnTo>
                  <a:pt x="56000" y="67000"/>
                </a:lnTo>
                <a:cubicBezTo>
                  <a:pt x="54444" y="68167"/>
                  <a:pt x="52444" y="68750"/>
                  <a:pt x="50000" y="68750"/>
                </a:cubicBezTo>
                <a:lnTo>
                  <a:pt x="50000" y="68750"/>
                </a:lnTo>
                <a:cubicBezTo>
                  <a:pt x="47556" y="68750"/>
                  <a:pt x="45556" y="68167"/>
                  <a:pt x="44000" y="67000"/>
                </a:cubicBezTo>
                <a:lnTo>
                  <a:pt x="44000" y="67000"/>
                </a:lnTo>
                <a:cubicBezTo>
                  <a:pt x="42444" y="65833"/>
                  <a:pt x="41667" y="64333"/>
                  <a:pt x="41667" y="62500"/>
                </a:cubicBezTo>
                <a:lnTo>
                  <a:pt x="41667" y="62500"/>
                </a:lnTo>
                <a:cubicBezTo>
                  <a:pt x="41667" y="60667"/>
                  <a:pt x="42444" y="59167"/>
                  <a:pt x="44000" y="58000"/>
                </a:cubicBezTo>
                <a:lnTo>
                  <a:pt x="44000" y="58000"/>
                </a:lnTo>
                <a:cubicBezTo>
                  <a:pt x="45556" y="56833"/>
                  <a:pt x="47556" y="56250"/>
                  <a:pt x="50000" y="56250"/>
                </a:cubicBezTo>
                <a:lnTo>
                  <a:pt x="50000" y="56250"/>
                </a:lnTo>
                <a:cubicBezTo>
                  <a:pt x="52444" y="56250"/>
                  <a:pt x="54444" y="56833"/>
                  <a:pt x="56000" y="58000"/>
                </a:cubicBezTo>
                <a:lnTo>
                  <a:pt x="56000" y="58000"/>
                </a:lnTo>
                <a:cubicBezTo>
                  <a:pt x="57556" y="59167"/>
                  <a:pt x="58333" y="60667"/>
                  <a:pt x="58333" y="62500"/>
                </a:cubicBezTo>
                <a:lnTo>
                  <a:pt x="58333" y="62500"/>
                </a:lnTo>
                <a:moveTo>
                  <a:pt x="75000" y="50000"/>
                </a:moveTo>
                <a:lnTo>
                  <a:pt x="75000" y="50000"/>
                </a:lnTo>
                <a:cubicBezTo>
                  <a:pt x="72556" y="50000"/>
                  <a:pt x="70556" y="49417"/>
                  <a:pt x="69000" y="48250"/>
                </a:cubicBezTo>
                <a:lnTo>
                  <a:pt x="69000" y="48250"/>
                </a:lnTo>
                <a:lnTo>
                  <a:pt x="69000" y="48250"/>
                </a:lnTo>
                <a:cubicBezTo>
                  <a:pt x="67444" y="47083"/>
                  <a:pt x="66667" y="45583"/>
                  <a:pt x="66667" y="43750"/>
                </a:cubicBezTo>
                <a:lnTo>
                  <a:pt x="66667" y="43750"/>
                </a:lnTo>
                <a:cubicBezTo>
                  <a:pt x="66667" y="41917"/>
                  <a:pt x="67444" y="40417"/>
                  <a:pt x="69000" y="39250"/>
                </a:cubicBezTo>
                <a:lnTo>
                  <a:pt x="69000" y="39250"/>
                </a:lnTo>
                <a:cubicBezTo>
                  <a:pt x="70556" y="38083"/>
                  <a:pt x="72556" y="37500"/>
                  <a:pt x="75000" y="37500"/>
                </a:cubicBezTo>
                <a:lnTo>
                  <a:pt x="75000" y="37500"/>
                </a:lnTo>
                <a:cubicBezTo>
                  <a:pt x="77444" y="37500"/>
                  <a:pt x="79444" y="38083"/>
                  <a:pt x="81000" y="39250"/>
                </a:cubicBezTo>
                <a:lnTo>
                  <a:pt x="81000" y="39250"/>
                </a:lnTo>
                <a:cubicBezTo>
                  <a:pt x="82556" y="40417"/>
                  <a:pt x="83333" y="41917"/>
                  <a:pt x="83333" y="43750"/>
                </a:cubicBezTo>
                <a:lnTo>
                  <a:pt x="83333" y="43750"/>
                </a:lnTo>
                <a:cubicBezTo>
                  <a:pt x="83333" y="45583"/>
                  <a:pt x="82556" y="47083"/>
                  <a:pt x="81000" y="48250"/>
                </a:cubicBezTo>
                <a:lnTo>
                  <a:pt x="81000" y="48250"/>
                </a:lnTo>
                <a:cubicBezTo>
                  <a:pt x="79444" y="49417"/>
                  <a:pt x="77444" y="50000"/>
                  <a:pt x="75000" y="50000"/>
                </a:cubicBezTo>
                <a:lnTo>
                  <a:pt x="75000" y="50000"/>
                </a:lnTo>
                <a:moveTo>
                  <a:pt x="83333" y="62500"/>
                </a:moveTo>
                <a:lnTo>
                  <a:pt x="83333" y="62500"/>
                </a:lnTo>
                <a:cubicBezTo>
                  <a:pt x="83333" y="64333"/>
                  <a:pt x="82556" y="65833"/>
                  <a:pt x="81000" y="67000"/>
                </a:cubicBezTo>
                <a:lnTo>
                  <a:pt x="81000" y="67000"/>
                </a:lnTo>
                <a:lnTo>
                  <a:pt x="81000" y="67000"/>
                </a:lnTo>
                <a:cubicBezTo>
                  <a:pt x="79444" y="68167"/>
                  <a:pt x="77444" y="68750"/>
                  <a:pt x="75000" y="68750"/>
                </a:cubicBezTo>
                <a:lnTo>
                  <a:pt x="75000" y="68750"/>
                </a:lnTo>
                <a:cubicBezTo>
                  <a:pt x="72556" y="68750"/>
                  <a:pt x="70556" y="68167"/>
                  <a:pt x="69000" y="67000"/>
                </a:cubicBezTo>
                <a:lnTo>
                  <a:pt x="69000" y="67000"/>
                </a:lnTo>
                <a:cubicBezTo>
                  <a:pt x="67444" y="65833"/>
                  <a:pt x="66667" y="64333"/>
                  <a:pt x="66667" y="62500"/>
                </a:cubicBezTo>
                <a:lnTo>
                  <a:pt x="66667" y="62500"/>
                </a:lnTo>
                <a:cubicBezTo>
                  <a:pt x="66667" y="60667"/>
                  <a:pt x="67444" y="59167"/>
                  <a:pt x="69000" y="58000"/>
                </a:cubicBezTo>
                <a:lnTo>
                  <a:pt x="69000" y="58000"/>
                </a:lnTo>
                <a:cubicBezTo>
                  <a:pt x="70556" y="56833"/>
                  <a:pt x="72556" y="56250"/>
                  <a:pt x="75000" y="56250"/>
                </a:cubicBezTo>
                <a:lnTo>
                  <a:pt x="75000" y="56250"/>
                </a:lnTo>
                <a:cubicBezTo>
                  <a:pt x="77444" y="56250"/>
                  <a:pt x="79444" y="56833"/>
                  <a:pt x="81000" y="58000"/>
                </a:cubicBezTo>
                <a:lnTo>
                  <a:pt x="81000" y="58000"/>
                </a:lnTo>
                <a:cubicBezTo>
                  <a:pt x="82556" y="59167"/>
                  <a:pt x="83333" y="60667"/>
                  <a:pt x="83333" y="62500"/>
                </a:cubicBezTo>
                <a:lnTo>
                  <a:pt x="83333" y="62500"/>
                </a:lnTo>
                <a:moveTo>
                  <a:pt x="75000" y="87500"/>
                </a:moveTo>
                <a:lnTo>
                  <a:pt x="75000" y="87500"/>
                </a:lnTo>
                <a:cubicBezTo>
                  <a:pt x="72556" y="87500"/>
                  <a:pt x="70556" y="86917"/>
                  <a:pt x="69000" y="85750"/>
                </a:cubicBezTo>
                <a:lnTo>
                  <a:pt x="69000" y="85750"/>
                </a:lnTo>
                <a:lnTo>
                  <a:pt x="69000" y="85750"/>
                </a:lnTo>
                <a:cubicBezTo>
                  <a:pt x="67444" y="84583"/>
                  <a:pt x="66667" y="83083"/>
                  <a:pt x="66667" y="81250"/>
                </a:cubicBezTo>
                <a:lnTo>
                  <a:pt x="66667" y="81250"/>
                </a:lnTo>
                <a:cubicBezTo>
                  <a:pt x="66667" y="79417"/>
                  <a:pt x="67444" y="77917"/>
                  <a:pt x="69000" y="76750"/>
                </a:cubicBezTo>
                <a:lnTo>
                  <a:pt x="69000" y="76750"/>
                </a:lnTo>
                <a:cubicBezTo>
                  <a:pt x="70556" y="75583"/>
                  <a:pt x="72556" y="75000"/>
                  <a:pt x="75000" y="75000"/>
                </a:cubicBezTo>
                <a:lnTo>
                  <a:pt x="75000" y="75000"/>
                </a:lnTo>
                <a:cubicBezTo>
                  <a:pt x="77444" y="75000"/>
                  <a:pt x="79444" y="75583"/>
                  <a:pt x="81000" y="76750"/>
                </a:cubicBezTo>
                <a:lnTo>
                  <a:pt x="81000" y="76750"/>
                </a:lnTo>
                <a:cubicBezTo>
                  <a:pt x="82556" y="77917"/>
                  <a:pt x="83333" y="79417"/>
                  <a:pt x="83333" y="81250"/>
                </a:cubicBezTo>
                <a:lnTo>
                  <a:pt x="83333" y="81250"/>
                </a:lnTo>
                <a:cubicBezTo>
                  <a:pt x="83333" y="83083"/>
                  <a:pt x="82556" y="84583"/>
                  <a:pt x="81000" y="85750"/>
                </a:cubicBezTo>
                <a:lnTo>
                  <a:pt x="81000" y="85750"/>
                </a:lnTo>
                <a:cubicBezTo>
                  <a:pt x="79444" y="86917"/>
                  <a:pt x="77444" y="87500"/>
                  <a:pt x="75000" y="87500"/>
                </a:cubicBezTo>
                <a:lnTo>
                  <a:pt x="75000" y="875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53131-16"/>
          <p:cNvSpPr/>
          <p:nvPr/>
        </p:nvSpPr>
        <p:spPr>
          <a:xfrm>
            <a:off x="400050" y="3742581"/>
            <a:ext cx="4057650" cy="1020068"/>
          </a:xfrm>
          <a:prstGeom prst="roundRect">
            <a:avLst>
              <a:gd name="adj" fmla="val 13073"/>
            </a:avLst>
          </a:prstGeom>
          <a:solidFill>
            <a:srgbClr val="FFFFFF"/>
          </a:solidFill>
          <a:ln w="7144" algn="in">
            <a:solidFill>
              <a:srgbClr val="E2D9CD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639253184-41"/>
          <p:cNvSpPr/>
          <p:nvPr/>
        </p:nvSpPr>
        <p:spPr>
          <a:xfrm>
            <a:off x="565807" y="3919054"/>
            <a:ext cx="139973" cy="1113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933" y="4083"/>
                </a:moveTo>
                <a:lnTo>
                  <a:pt x="40933" y="4083"/>
                </a:lnTo>
                <a:cubicBezTo>
                  <a:pt x="38667" y="1361"/>
                  <a:pt x="36022" y="0"/>
                  <a:pt x="33000" y="0"/>
                </a:cubicBezTo>
                <a:lnTo>
                  <a:pt x="33000" y="0"/>
                </a:lnTo>
                <a:lnTo>
                  <a:pt x="33000" y="0"/>
                </a:lnTo>
                <a:cubicBezTo>
                  <a:pt x="29978" y="0"/>
                  <a:pt x="27311" y="1361"/>
                  <a:pt x="25000" y="4083"/>
                </a:cubicBezTo>
                <a:lnTo>
                  <a:pt x="25000" y="4083"/>
                </a:lnTo>
                <a:lnTo>
                  <a:pt x="3267" y="31250"/>
                </a:lnTo>
                <a:cubicBezTo>
                  <a:pt x="1089" y="34139"/>
                  <a:pt x="0" y="37472"/>
                  <a:pt x="0" y="41250"/>
                </a:cubicBezTo>
                <a:lnTo>
                  <a:pt x="0" y="41250"/>
                </a:lnTo>
                <a:cubicBezTo>
                  <a:pt x="0" y="45028"/>
                  <a:pt x="1089" y="48333"/>
                  <a:pt x="3267" y="51167"/>
                </a:cubicBezTo>
                <a:lnTo>
                  <a:pt x="3267" y="51167"/>
                </a:lnTo>
                <a:lnTo>
                  <a:pt x="25000" y="78333"/>
                </a:lnTo>
                <a:cubicBezTo>
                  <a:pt x="27311" y="81056"/>
                  <a:pt x="29978" y="82417"/>
                  <a:pt x="33000" y="82417"/>
                </a:cubicBezTo>
                <a:lnTo>
                  <a:pt x="33000" y="82417"/>
                </a:lnTo>
                <a:cubicBezTo>
                  <a:pt x="36022" y="82417"/>
                  <a:pt x="38667" y="81056"/>
                  <a:pt x="40933" y="78333"/>
                </a:cubicBezTo>
                <a:lnTo>
                  <a:pt x="40933" y="78333"/>
                </a:lnTo>
                <a:lnTo>
                  <a:pt x="62667" y="51167"/>
                </a:lnTo>
                <a:cubicBezTo>
                  <a:pt x="64844" y="48333"/>
                  <a:pt x="65933" y="45028"/>
                  <a:pt x="65933" y="41250"/>
                </a:cubicBezTo>
                <a:lnTo>
                  <a:pt x="65933" y="41250"/>
                </a:lnTo>
                <a:cubicBezTo>
                  <a:pt x="65933" y="37472"/>
                  <a:pt x="64844" y="34139"/>
                  <a:pt x="62667" y="31250"/>
                </a:cubicBezTo>
                <a:lnTo>
                  <a:pt x="62667" y="31250"/>
                </a:lnTo>
                <a:lnTo>
                  <a:pt x="40933" y="4083"/>
                </a:lnTo>
                <a:moveTo>
                  <a:pt x="29200" y="41250"/>
                </a:moveTo>
                <a:lnTo>
                  <a:pt x="29200" y="41250"/>
                </a:lnTo>
                <a:cubicBezTo>
                  <a:pt x="29422" y="38361"/>
                  <a:pt x="30689" y="36778"/>
                  <a:pt x="33000" y="36500"/>
                </a:cubicBezTo>
                <a:lnTo>
                  <a:pt x="33000" y="36500"/>
                </a:lnTo>
                <a:cubicBezTo>
                  <a:pt x="35267" y="36778"/>
                  <a:pt x="36511" y="38361"/>
                  <a:pt x="36733" y="41250"/>
                </a:cubicBezTo>
                <a:lnTo>
                  <a:pt x="36733" y="41250"/>
                </a:lnTo>
                <a:cubicBezTo>
                  <a:pt x="36511" y="44083"/>
                  <a:pt x="35267" y="45639"/>
                  <a:pt x="33000" y="45917"/>
                </a:cubicBezTo>
                <a:lnTo>
                  <a:pt x="33000" y="45917"/>
                </a:lnTo>
                <a:cubicBezTo>
                  <a:pt x="30689" y="45639"/>
                  <a:pt x="29422" y="44083"/>
                  <a:pt x="29200" y="41250"/>
                </a:cubicBezTo>
                <a:lnTo>
                  <a:pt x="29200" y="41250"/>
                </a:lnTo>
                <a:moveTo>
                  <a:pt x="13000" y="36500"/>
                </a:moveTo>
                <a:lnTo>
                  <a:pt x="13000" y="36500"/>
                </a:lnTo>
                <a:cubicBezTo>
                  <a:pt x="15267" y="36778"/>
                  <a:pt x="16511" y="38361"/>
                  <a:pt x="16733" y="41250"/>
                </a:cubicBezTo>
                <a:lnTo>
                  <a:pt x="16733" y="41250"/>
                </a:lnTo>
                <a:cubicBezTo>
                  <a:pt x="16511" y="44083"/>
                  <a:pt x="15267" y="45639"/>
                  <a:pt x="13000" y="45917"/>
                </a:cubicBezTo>
                <a:lnTo>
                  <a:pt x="13000" y="45917"/>
                </a:lnTo>
                <a:cubicBezTo>
                  <a:pt x="10689" y="45639"/>
                  <a:pt x="9422" y="44083"/>
                  <a:pt x="9200" y="41250"/>
                </a:cubicBezTo>
                <a:lnTo>
                  <a:pt x="9200" y="41250"/>
                </a:lnTo>
                <a:cubicBezTo>
                  <a:pt x="9422" y="38361"/>
                  <a:pt x="10689" y="36778"/>
                  <a:pt x="13000" y="36500"/>
                </a:cubicBezTo>
                <a:lnTo>
                  <a:pt x="13000" y="36500"/>
                </a:lnTo>
                <a:moveTo>
                  <a:pt x="33000" y="70917"/>
                </a:moveTo>
                <a:lnTo>
                  <a:pt x="33000" y="70917"/>
                </a:lnTo>
                <a:cubicBezTo>
                  <a:pt x="30689" y="70639"/>
                  <a:pt x="29422" y="69083"/>
                  <a:pt x="29200" y="66250"/>
                </a:cubicBezTo>
                <a:lnTo>
                  <a:pt x="29200" y="66250"/>
                </a:lnTo>
                <a:cubicBezTo>
                  <a:pt x="29422" y="63361"/>
                  <a:pt x="30689" y="61778"/>
                  <a:pt x="33000" y="61500"/>
                </a:cubicBezTo>
                <a:lnTo>
                  <a:pt x="33000" y="61500"/>
                </a:lnTo>
                <a:cubicBezTo>
                  <a:pt x="35267" y="61778"/>
                  <a:pt x="36511" y="63361"/>
                  <a:pt x="36733" y="66250"/>
                </a:cubicBezTo>
                <a:lnTo>
                  <a:pt x="36733" y="66250"/>
                </a:lnTo>
                <a:cubicBezTo>
                  <a:pt x="36511" y="69083"/>
                  <a:pt x="35267" y="70639"/>
                  <a:pt x="33000" y="70917"/>
                </a:cubicBezTo>
                <a:lnTo>
                  <a:pt x="33000" y="70917"/>
                </a:lnTo>
                <a:moveTo>
                  <a:pt x="53000" y="36500"/>
                </a:moveTo>
                <a:lnTo>
                  <a:pt x="53000" y="36500"/>
                </a:lnTo>
                <a:cubicBezTo>
                  <a:pt x="55267" y="36778"/>
                  <a:pt x="56511" y="38361"/>
                  <a:pt x="56733" y="41250"/>
                </a:cubicBezTo>
                <a:lnTo>
                  <a:pt x="56733" y="41250"/>
                </a:lnTo>
                <a:cubicBezTo>
                  <a:pt x="56511" y="44083"/>
                  <a:pt x="55267" y="45639"/>
                  <a:pt x="53000" y="45917"/>
                </a:cubicBezTo>
                <a:lnTo>
                  <a:pt x="53000" y="45917"/>
                </a:lnTo>
                <a:cubicBezTo>
                  <a:pt x="50689" y="45639"/>
                  <a:pt x="49422" y="44083"/>
                  <a:pt x="49200" y="41250"/>
                </a:cubicBezTo>
                <a:lnTo>
                  <a:pt x="49200" y="41250"/>
                </a:lnTo>
                <a:cubicBezTo>
                  <a:pt x="49422" y="38361"/>
                  <a:pt x="50689" y="36778"/>
                  <a:pt x="53000" y="36500"/>
                </a:cubicBezTo>
                <a:lnTo>
                  <a:pt x="53000" y="36500"/>
                </a:lnTo>
                <a:moveTo>
                  <a:pt x="33000" y="20917"/>
                </a:moveTo>
                <a:lnTo>
                  <a:pt x="33000" y="20917"/>
                </a:lnTo>
                <a:cubicBezTo>
                  <a:pt x="30689" y="20639"/>
                  <a:pt x="29422" y="19083"/>
                  <a:pt x="29200" y="16250"/>
                </a:cubicBezTo>
                <a:lnTo>
                  <a:pt x="29200" y="16250"/>
                </a:lnTo>
                <a:cubicBezTo>
                  <a:pt x="29422" y="13361"/>
                  <a:pt x="30689" y="11778"/>
                  <a:pt x="33000" y="11500"/>
                </a:cubicBezTo>
                <a:lnTo>
                  <a:pt x="33000" y="11500"/>
                </a:lnTo>
                <a:cubicBezTo>
                  <a:pt x="35267" y="11778"/>
                  <a:pt x="36511" y="13361"/>
                  <a:pt x="36733" y="16250"/>
                </a:cubicBezTo>
                <a:lnTo>
                  <a:pt x="36733" y="16250"/>
                </a:lnTo>
                <a:cubicBezTo>
                  <a:pt x="36511" y="19083"/>
                  <a:pt x="35267" y="20639"/>
                  <a:pt x="33000" y="20917"/>
                </a:cubicBezTo>
                <a:lnTo>
                  <a:pt x="33000" y="20917"/>
                </a:lnTo>
                <a:moveTo>
                  <a:pt x="48000" y="85000"/>
                </a:moveTo>
                <a:lnTo>
                  <a:pt x="48000" y="85000"/>
                </a:lnTo>
                <a:cubicBezTo>
                  <a:pt x="48089" y="88500"/>
                  <a:pt x="49067" y="91417"/>
                  <a:pt x="50933" y="93750"/>
                </a:cubicBezTo>
                <a:lnTo>
                  <a:pt x="50933" y="93750"/>
                </a:lnTo>
                <a:lnTo>
                  <a:pt x="50933" y="93750"/>
                </a:lnTo>
                <a:cubicBezTo>
                  <a:pt x="52800" y="96083"/>
                  <a:pt x="55156" y="97333"/>
                  <a:pt x="58000" y="97500"/>
                </a:cubicBezTo>
                <a:lnTo>
                  <a:pt x="58000" y="97500"/>
                </a:lnTo>
                <a:lnTo>
                  <a:pt x="88000" y="97500"/>
                </a:lnTo>
                <a:cubicBezTo>
                  <a:pt x="90800" y="97333"/>
                  <a:pt x="93133" y="96083"/>
                  <a:pt x="95000" y="93750"/>
                </a:cubicBezTo>
                <a:lnTo>
                  <a:pt x="95000" y="93750"/>
                </a:lnTo>
                <a:cubicBezTo>
                  <a:pt x="96867" y="91417"/>
                  <a:pt x="97867" y="88500"/>
                  <a:pt x="98000" y="85000"/>
                </a:cubicBezTo>
                <a:lnTo>
                  <a:pt x="98000" y="85000"/>
                </a:lnTo>
                <a:lnTo>
                  <a:pt x="98000" y="47500"/>
                </a:lnTo>
                <a:cubicBezTo>
                  <a:pt x="97867" y="43944"/>
                  <a:pt x="96867" y="41000"/>
                  <a:pt x="95000" y="38667"/>
                </a:cubicBezTo>
                <a:lnTo>
                  <a:pt x="95000" y="38667"/>
                </a:lnTo>
                <a:cubicBezTo>
                  <a:pt x="93133" y="36333"/>
                  <a:pt x="90800" y="35111"/>
                  <a:pt x="88000" y="35000"/>
                </a:cubicBezTo>
                <a:lnTo>
                  <a:pt x="88000" y="35000"/>
                </a:lnTo>
                <a:lnTo>
                  <a:pt x="70133" y="35000"/>
                </a:lnTo>
                <a:cubicBezTo>
                  <a:pt x="70978" y="38611"/>
                  <a:pt x="71089" y="42250"/>
                  <a:pt x="70467" y="45917"/>
                </a:cubicBezTo>
                <a:lnTo>
                  <a:pt x="70467" y="45917"/>
                </a:lnTo>
                <a:cubicBezTo>
                  <a:pt x="69844" y="49528"/>
                  <a:pt x="68378" y="52778"/>
                  <a:pt x="66067" y="55667"/>
                </a:cubicBezTo>
                <a:lnTo>
                  <a:pt x="66067" y="55667"/>
                </a:lnTo>
                <a:lnTo>
                  <a:pt x="48000" y="78333"/>
                </a:lnTo>
                <a:lnTo>
                  <a:pt x="48000" y="85000"/>
                </a:lnTo>
                <a:moveTo>
                  <a:pt x="73000" y="61500"/>
                </a:moveTo>
                <a:lnTo>
                  <a:pt x="73000" y="61500"/>
                </a:lnTo>
                <a:cubicBezTo>
                  <a:pt x="75267" y="61778"/>
                  <a:pt x="76511" y="63361"/>
                  <a:pt x="76733" y="66250"/>
                </a:cubicBezTo>
                <a:lnTo>
                  <a:pt x="76733" y="66250"/>
                </a:lnTo>
                <a:cubicBezTo>
                  <a:pt x="76511" y="69083"/>
                  <a:pt x="75267" y="70639"/>
                  <a:pt x="73000" y="70917"/>
                </a:cubicBezTo>
                <a:lnTo>
                  <a:pt x="73000" y="70917"/>
                </a:lnTo>
                <a:cubicBezTo>
                  <a:pt x="70689" y="70639"/>
                  <a:pt x="69422" y="69083"/>
                  <a:pt x="69200" y="66250"/>
                </a:cubicBezTo>
                <a:lnTo>
                  <a:pt x="69200" y="66250"/>
                </a:lnTo>
                <a:cubicBezTo>
                  <a:pt x="69422" y="63361"/>
                  <a:pt x="70689" y="61778"/>
                  <a:pt x="73000" y="61500"/>
                </a:cubicBezTo>
                <a:lnTo>
                  <a:pt x="73000" y="615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53180-35"/>
          <p:cNvSpPr/>
          <p:nvPr/>
        </p:nvSpPr>
        <p:spPr>
          <a:xfrm>
            <a:off x="4686300" y="2503884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53180-36"/>
          <p:cNvSpPr/>
          <p:nvPr/>
        </p:nvSpPr>
        <p:spPr>
          <a:xfrm>
            <a:off x="4686300" y="2832497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53181-37"/>
          <p:cNvSpPr/>
          <p:nvPr/>
        </p:nvSpPr>
        <p:spPr>
          <a:xfrm>
            <a:off x="4686300" y="316110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53132-17"/>
          <p:cNvSpPr/>
          <p:nvPr/>
        </p:nvSpPr>
        <p:spPr>
          <a:xfrm>
            <a:off x="4686300" y="3446859"/>
            <a:ext cx="4057650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3" y="0"/>
                </a:moveTo>
                <a:lnTo>
                  <a:pt x="97887" y="0"/>
                </a:lnTo>
                <a:lnTo>
                  <a:pt x="98094" y="91"/>
                </a:lnTo>
                <a:lnTo>
                  <a:pt x="98300" y="386"/>
                </a:lnTo>
                <a:lnTo>
                  <a:pt x="98500" y="886"/>
                </a:lnTo>
                <a:lnTo>
                  <a:pt x="98695" y="1568"/>
                </a:lnTo>
                <a:lnTo>
                  <a:pt x="98883" y="2409"/>
                </a:lnTo>
                <a:lnTo>
                  <a:pt x="99061" y="3455"/>
                </a:lnTo>
                <a:lnTo>
                  <a:pt x="99228" y="4636"/>
                </a:lnTo>
                <a:lnTo>
                  <a:pt x="99380" y="6000"/>
                </a:lnTo>
                <a:lnTo>
                  <a:pt x="99521" y="7477"/>
                </a:lnTo>
                <a:lnTo>
                  <a:pt x="99643" y="9091"/>
                </a:lnTo>
                <a:lnTo>
                  <a:pt x="99751" y="10818"/>
                </a:lnTo>
                <a:lnTo>
                  <a:pt x="99838" y="12636"/>
                </a:lnTo>
                <a:lnTo>
                  <a:pt x="99908" y="14523"/>
                </a:lnTo>
                <a:lnTo>
                  <a:pt x="99960" y="16455"/>
                </a:lnTo>
                <a:lnTo>
                  <a:pt x="99991" y="18455"/>
                </a:lnTo>
                <a:lnTo>
                  <a:pt x="100000" y="20455"/>
                </a:lnTo>
                <a:lnTo>
                  <a:pt x="100000" y="79545"/>
                </a:lnTo>
                <a:lnTo>
                  <a:pt x="99991" y="81545"/>
                </a:lnTo>
                <a:lnTo>
                  <a:pt x="99960" y="83545"/>
                </a:lnTo>
                <a:lnTo>
                  <a:pt x="99908" y="85477"/>
                </a:lnTo>
                <a:lnTo>
                  <a:pt x="99838" y="87364"/>
                </a:lnTo>
                <a:lnTo>
                  <a:pt x="99751" y="89182"/>
                </a:lnTo>
                <a:lnTo>
                  <a:pt x="99643" y="90909"/>
                </a:lnTo>
                <a:lnTo>
                  <a:pt x="99521" y="92523"/>
                </a:lnTo>
                <a:lnTo>
                  <a:pt x="99380" y="94000"/>
                </a:lnTo>
                <a:lnTo>
                  <a:pt x="99228" y="95364"/>
                </a:lnTo>
                <a:lnTo>
                  <a:pt x="99061" y="96545"/>
                </a:lnTo>
                <a:lnTo>
                  <a:pt x="98883" y="97591"/>
                </a:lnTo>
                <a:lnTo>
                  <a:pt x="98695" y="98432"/>
                </a:lnTo>
                <a:lnTo>
                  <a:pt x="98500" y="99114"/>
                </a:lnTo>
                <a:lnTo>
                  <a:pt x="98300" y="99614"/>
                </a:lnTo>
                <a:lnTo>
                  <a:pt x="98094" y="99909"/>
                </a:lnTo>
                <a:lnTo>
                  <a:pt x="97887" y="100000"/>
                </a:lnTo>
                <a:lnTo>
                  <a:pt x="2113" y="100000"/>
                </a:lnTo>
                <a:lnTo>
                  <a:pt x="1906" y="99909"/>
                </a:lnTo>
                <a:lnTo>
                  <a:pt x="1700" y="99614"/>
                </a:lnTo>
                <a:lnTo>
                  <a:pt x="1500" y="99114"/>
                </a:lnTo>
                <a:lnTo>
                  <a:pt x="1305" y="98432"/>
                </a:lnTo>
                <a:lnTo>
                  <a:pt x="1117" y="97591"/>
                </a:lnTo>
                <a:lnTo>
                  <a:pt x="939" y="96545"/>
                </a:lnTo>
                <a:lnTo>
                  <a:pt x="772" y="95364"/>
                </a:lnTo>
                <a:lnTo>
                  <a:pt x="620" y="94000"/>
                </a:lnTo>
                <a:lnTo>
                  <a:pt x="479" y="92523"/>
                </a:lnTo>
                <a:lnTo>
                  <a:pt x="357" y="90909"/>
                </a:lnTo>
                <a:lnTo>
                  <a:pt x="249" y="89182"/>
                </a:lnTo>
                <a:lnTo>
                  <a:pt x="162" y="87364"/>
                </a:lnTo>
                <a:lnTo>
                  <a:pt x="92" y="85477"/>
                </a:lnTo>
                <a:lnTo>
                  <a:pt x="40" y="83545"/>
                </a:lnTo>
                <a:lnTo>
                  <a:pt x="9" y="81545"/>
                </a:lnTo>
                <a:lnTo>
                  <a:pt x="0" y="79545"/>
                </a:lnTo>
                <a:lnTo>
                  <a:pt x="0" y="20455"/>
                </a:lnTo>
                <a:lnTo>
                  <a:pt x="9" y="18455"/>
                </a:lnTo>
                <a:lnTo>
                  <a:pt x="40" y="16455"/>
                </a:lnTo>
                <a:lnTo>
                  <a:pt x="92" y="14523"/>
                </a:lnTo>
                <a:lnTo>
                  <a:pt x="162" y="12636"/>
                </a:lnTo>
                <a:lnTo>
                  <a:pt x="249" y="10818"/>
                </a:lnTo>
                <a:lnTo>
                  <a:pt x="357" y="9091"/>
                </a:lnTo>
                <a:lnTo>
                  <a:pt x="479" y="7477"/>
                </a:lnTo>
                <a:lnTo>
                  <a:pt x="620" y="6000"/>
                </a:lnTo>
                <a:lnTo>
                  <a:pt x="772" y="4636"/>
                </a:lnTo>
                <a:lnTo>
                  <a:pt x="939" y="3455"/>
                </a:lnTo>
                <a:lnTo>
                  <a:pt x="1117" y="2409"/>
                </a:lnTo>
                <a:lnTo>
                  <a:pt x="1305" y="1568"/>
                </a:lnTo>
                <a:lnTo>
                  <a:pt x="1500" y="886"/>
                </a:lnTo>
                <a:lnTo>
                  <a:pt x="1700" y="386"/>
                </a:lnTo>
                <a:lnTo>
                  <a:pt x="1906" y="91"/>
                </a:lnTo>
                <a:lnTo>
                  <a:pt x="2113" y="0"/>
                </a:lnTo>
                <a:close/>
              </a:path>
            </a:pathLst>
          </a:custGeom>
          <a:solidFill>
            <a:srgbClr val="F0EBE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53132-18"/>
          <p:cNvSpPr/>
          <p:nvPr/>
        </p:nvSpPr>
        <p:spPr>
          <a:xfrm>
            <a:off x="4686300" y="3446859"/>
            <a:ext cx="85725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0"/>
                </a:lnTo>
                <a:lnTo>
                  <a:pt x="80491" y="398"/>
                </a:lnTo>
                <a:lnTo>
                  <a:pt x="70972" y="891"/>
                </a:lnTo>
                <a:lnTo>
                  <a:pt x="61732" y="1575"/>
                </a:lnTo>
                <a:lnTo>
                  <a:pt x="52860" y="2443"/>
                </a:lnTo>
                <a:lnTo>
                  <a:pt x="44443" y="3487"/>
                </a:lnTo>
                <a:lnTo>
                  <a:pt x="36561" y="4696"/>
                </a:lnTo>
                <a:lnTo>
                  <a:pt x="29289" y="6060"/>
                </a:lnTo>
                <a:lnTo>
                  <a:pt x="22699" y="7564"/>
                </a:lnTo>
                <a:lnTo>
                  <a:pt x="16853" y="9195"/>
                </a:lnTo>
                <a:lnTo>
                  <a:pt x="11808" y="10937"/>
                </a:lnTo>
                <a:lnTo>
                  <a:pt x="7612" y="12772"/>
                </a:lnTo>
                <a:lnTo>
                  <a:pt x="4306" y="14684"/>
                </a:lnTo>
                <a:lnTo>
                  <a:pt x="1921" y="16653"/>
                </a:lnTo>
                <a:lnTo>
                  <a:pt x="482" y="18662"/>
                </a:lnTo>
                <a:lnTo>
                  <a:pt x="0" y="20690"/>
                </a:lnTo>
                <a:lnTo>
                  <a:pt x="0" y="79310"/>
                </a:lnTo>
                <a:lnTo>
                  <a:pt x="482" y="81338"/>
                </a:lnTo>
                <a:lnTo>
                  <a:pt x="1921" y="83347"/>
                </a:lnTo>
                <a:lnTo>
                  <a:pt x="4306" y="85316"/>
                </a:lnTo>
                <a:lnTo>
                  <a:pt x="7612" y="87228"/>
                </a:lnTo>
                <a:lnTo>
                  <a:pt x="11808" y="89063"/>
                </a:lnTo>
                <a:lnTo>
                  <a:pt x="16853" y="90805"/>
                </a:lnTo>
                <a:lnTo>
                  <a:pt x="22699" y="92436"/>
                </a:lnTo>
                <a:lnTo>
                  <a:pt x="29289" y="93940"/>
                </a:lnTo>
                <a:lnTo>
                  <a:pt x="36561" y="95304"/>
                </a:lnTo>
                <a:lnTo>
                  <a:pt x="44443" y="96513"/>
                </a:lnTo>
                <a:lnTo>
                  <a:pt x="52860" y="97557"/>
                </a:lnTo>
                <a:lnTo>
                  <a:pt x="61732" y="98425"/>
                </a:lnTo>
                <a:lnTo>
                  <a:pt x="70972" y="99109"/>
                </a:lnTo>
                <a:lnTo>
                  <a:pt x="80491" y="99602"/>
                </a:lnTo>
                <a:lnTo>
                  <a:pt x="90198" y="9990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00"/>
                </a:lnTo>
                <a:lnTo>
                  <a:pt x="90245" y="99602"/>
                </a:lnTo>
                <a:lnTo>
                  <a:pt x="85486" y="99109"/>
                </a:lnTo>
                <a:lnTo>
                  <a:pt x="80866" y="98425"/>
                </a:lnTo>
                <a:lnTo>
                  <a:pt x="76430" y="97557"/>
                </a:lnTo>
                <a:lnTo>
                  <a:pt x="72221" y="96513"/>
                </a:lnTo>
                <a:lnTo>
                  <a:pt x="68280" y="95304"/>
                </a:lnTo>
                <a:lnTo>
                  <a:pt x="64645" y="93940"/>
                </a:lnTo>
                <a:lnTo>
                  <a:pt x="61349" y="92436"/>
                </a:lnTo>
                <a:lnTo>
                  <a:pt x="58427" y="90805"/>
                </a:lnTo>
                <a:lnTo>
                  <a:pt x="55904" y="89063"/>
                </a:lnTo>
                <a:lnTo>
                  <a:pt x="53806" y="87228"/>
                </a:lnTo>
                <a:lnTo>
                  <a:pt x="52153" y="85316"/>
                </a:lnTo>
                <a:lnTo>
                  <a:pt x="50961" y="83347"/>
                </a:lnTo>
                <a:lnTo>
                  <a:pt x="50241" y="81338"/>
                </a:lnTo>
                <a:lnTo>
                  <a:pt x="50000" y="79310"/>
                </a:lnTo>
                <a:lnTo>
                  <a:pt x="50000" y="20690"/>
                </a:lnTo>
                <a:lnTo>
                  <a:pt x="50241" y="18662"/>
                </a:lnTo>
                <a:lnTo>
                  <a:pt x="50961" y="16653"/>
                </a:lnTo>
                <a:lnTo>
                  <a:pt x="52153" y="14684"/>
                </a:lnTo>
                <a:lnTo>
                  <a:pt x="53806" y="12772"/>
                </a:lnTo>
                <a:lnTo>
                  <a:pt x="55904" y="10937"/>
                </a:lnTo>
                <a:lnTo>
                  <a:pt x="58427" y="9195"/>
                </a:lnTo>
                <a:lnTo>
                  <a:pt x="61349" y="7564"/>
                </a:lnTo>
                <a:lnTo>
                  <a:pt x="64645" y="6060"/>
                </a:lnTo>
                <a:lnTo>
                  <a:pt x="68280" y="4696"/>
                </a:lnTo>
                <a:lnTo>
                  <a:pt x="72221" y="3487"/>
                </a:lnTo>
                <a:lnTo>
                  <a:pt x="76430" y="2443"/>
                </a:lnTo>
                <a:lnTo>
                  <a:pt x="80866" y="1575"/>
                </a:lnTo>
                <a:lnTo>
                  <a:pt x="85486" y="891"/>
                </a:lnTo>
                <a:lnTo>
                  <a:pt x="90245" y="398"/>
                </a:lnTo>
                <a:lnTo>
                  <a:pt x="95099" y="10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53181-38"/>
          <p:cNvSpPr/>
          <p:nvPr/>
        </p:nvSpPr>
        <p:spPr>
          <a:xfrm>
            <a:off x="4876502" y="3582591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33" y="63467"/>
                  <a:pt x="89400" y="58400"/>
                </a:cubicBezTo>
                <a:lnTo>
                  <a:pt x="89400" y="58400"/>
                </a:lnTo>
                <a:lnTo>
                  <a:pt x="89400" y="58400"/>
                </a:lnTo>
                <a:cubicBezTo>
                  <a:pt x="89400" y="58267"/>
                  <a:pt x="89400" y="58200"/>
                  <a:pt x="89400" y="58200"/>
                </a:cubicBezTo>
                <a:lnTo>
                  <a:pt x="89400" y="58200"/>
                </a:lnTo>
                <a:lnTo>
                  <a:pt x="89400" y="58200"/>
                </a:lnTo>
                <a:cubicBezTo>
                  <a:pt x="90933" y="56778"/>
                  <a:pt x="92467" y="55356"/>
                  <a:pt x="94000" y="53933"/>
                </a:cubicBezTo>
                <a:lnTo>
                  <a:pt x="94000" y="53933"/>
                </a:lnTo>
                <a:cubicBezTo>
                  <a:pt x="99867" y="48333"/>
                  <a:pt x="102900" y="41822"/>
                  <a:pt x="103100" y="34400"/>
                </a:cubicBezTo>
                <a:lnTo>
                  <a:pt x="103100" y="34400"/>
                </a:lnTo>
                <a:cubicBezTo>
                  <a:pt x="102700" y="24622"/>
                  <a:pt x="97633" y="16533"/>
                  <a:pt x="87900" y="10133"/>
                </a:cubicBezTo>
                <a:lnTo>
                  <a:pt x="87900" y="10133"/>
                </a:lnTo>
                <a:cubicBezTo>
                  <a:pt x="78300" y="3644"/>
                  <a:pt x="66200" y="267"/>
                  <a:pt x="51600" y="0"/>
                </a:cubicBezTo>
                <a:lnTo>
                  <a:pt x="51600" y="0"/>
                </a:lnTo>
                <a:cubicBezTo>
                  <a:pt x="36933" y="267"/>
                  <a:pt x="24800" y="3644"/>
                  <a:pt x="15200" y="10133"/>
                </a:cubicBezTo>
                <a:lnTo>
                  <a:pt x="15200" y="10133"/>
                </a:lnTo>
                <a:cubicBezTo>
                  <a:pt x="5467" y="16533"/>
                  <a:pt x="400" y="24622"/>
                  <a:pt x="0" y="34400"/>
                </a:cubicBezTo>
                <a:lnTo>
                  <a:pt x="0" y="34400"/>
                </a:lnTo>
                <a:cubicBezTo>
                  <a:pt x="200" y="41822"/>
                  <a:pt x="3233" y="48333"/>
                  <a:pt x="9100" y="53933"/>
                </a:cubicBezTo>
                <a:lnTo>
                  <a:pt x="9100" y="53933"/>
                </a:lnTo>
                <a:cubicBezTo>
                  <a:pt x="10633" y="55356"/>
                  <a:pt x="12200" y="56711"/>
                  <a:pt x="13800" y="58000"/>
                </a:cubicBezTo>
                <a:lnTo>
                  <a:pt x="13800" y="58000"/>
                </a:lnTo>
                <a:cubicBezTo>
                  <a:pt x="13800" y="58133"/>
                  <a:pt x="13800" y="58200"/>
                  <a:pt x="13800" y="58200"/>
                </a:cubicBezTo>
                <a:lnTo>
                  <a:pt x="13800" y="58200"/>
                </a:lnTo>
                <a:lnTo>
                  <a:pt x="13800" y="58200"/>
                </a:lnTo>
                <a:cubicBezTo>
                  <a:pt x="20000" y="63267"/>
                  <a:pt x="24767" y="68867"/>
                  <a:pt x="28100" y="75000"/>
                </a:cubicBezTo>
                <a:lnTo>
                  <a:pt x="28100" y="75000"/>
                </a:lnTo>
                <a:lnTo>
                  <a:pt x="75000" y="75000"/>
                </a:lnTo>
                <a:moveTo>
                  <a:pt x="51600" y="100000"/>
                </a:moveTo>
                <a:lnTo>
                  <a:pt x="51600" y="100000"/>
                </a:lnTo>
                <a:cubicBezTo>
                  <a:pt x="58200" y="99867"/>
                  <a:pt x="63767" y="98378"/>
                  <a:pt x="68300" y="95533"/>
                </a:cubicBezTo>
                <a:lnTo>
                  <a:pt x="68300" y="95533"/>
                </a:lnTo>
                <a:lnTo>
                  <a:pt x="68300" y="95533"/>
                </a:lnTo>
                <a:cubicBezTo>
                  <a:pt x="72567" y="92511"/>
                  <a:pt x="74800" y="88800"/>
                  <a:pt x="75000" y="84400"/>
                </a:cubicBezTo>
                <a:lnTo>
                  <a:pt x="75000" y="84400"/>
                </a:lnTo>
                <a:lnTo>
                  <a:pt x="75000" y="81267"/>
                </a:lnTo>
                <a:lnTo>
                  <a:pt x="28100" y="81267"/>
                </a:lnTo>
                <a:lnTo>
                  <a:pt x="28100" y="84400"/>
                </a:lnTo>
                <a:cubicBezTo>
                  <a:pt x="28300" y="88800"/>
                  <a:pt x="30567" y="92511"/>
                  <a:pt x="34900" y="95533"/>
                </a:cubicBezTo>
                <a:lnTo>
                  <a:pt x="34900" y="95533"/>
                </a:lnTo>
                <a:cubicBezTo>
                  <a:pt x="39367" y="98378"/>
                  <a:pt x="44933" y="99867"/>
                  <a:pt x="51600" y="100000"/>
                </a:cubicBezTo>
                <a:lnTo>
                  <a:pt x="51600" y="100000"/>
                </a:lnTo>
                <a:moveTo>
                  <a:pt x="28100" y="34400"/>
                </a:moveTo>
                <a:lnTo>
                  <a:pt x="28100" y="34400"/>
                </a:lnTo>
                <a:cubicBezTo>
                  <a:pt x="27900" y="36356"/>
                  <a:pt x="26333" y="37400"/>
                  <a:pt x="23400" y="37533"/>
                </a:cubicBezTo>
                <a:lnTo>
                  <a:pt x="23400" y="37533"/>
                </a:lnTo>
                <a:cubicBezTo>
                  <a:pt x="20467" y="37400"/>
                  <a:pt x="18933" y="36356"/>
                  <a:pt x="18800" y="34400"/>
                </a:cubicBezTo>
                <a:lnTo>
                  <a:pt x="18800" y="34400"/>
                </a:lnTo>
                <a:cubicBezTo>
                  <a:pt x="18933" y="28133"/>
                  <a:pt x="22133" y="22978"/>
                  <a:pt x="28400" y="18933"/>
                </a:cubicBezTo>
                <a:lnTo>
                  <a:pt x="28400" y="18933"/>
                </a:lnTo>
                <a:cubicBezTo>
                  <a:pt x="34467" y="14756"/>
                  <a:pt x="42200" y="12622"/>
                  <a:pt x="51600" y="12533"/>
                </a:cubicBezTo>
                <a:lnTo>
                  <a:pt x="51600" y="12533"/>
                </a:lnTo>
                <a:cubicBezTo>
                  <a:pt x="54533" y="12622"/>
                  <a:pt x="56100" y="13644"/>
                  <a:pt x="56300" y="15600"/>
                </a:cubicBezTo>
                <a:lnTo>
                  <a:pt x="56300" y="15600"/>
                </a:lnTo>
                <a:cubicBezTo>
                  <a:pt x="56100" y="17556"/>
                  <a:pt x="54533" y="18600"/>
                  <a:pt x="51600" y="18733"/>
                </a:cubicBezTo>
                <a:lnTo>
                  <a:pt x="51600" y="18733"/>
                </a:lnTo>
                <a:cubicBezTo>
                  <a:pt x="44933" y="18867"/>
                  <a:pt x="39367" y="20378"/>
                  <a:pt x="34900" y="23267"/>
                </a:cubicBezTo>
                <a:lnTo>
                  <a:pt x="34900" y="23267"/>
                </a:lnTo>
                <a:cubicBezTo>
                  <a:pt x="30567" y="26244"/>
                  <a:pt x="28300" y="29956"/>
                  <a:pt x="28100" y="34400"/>
                </a:cubicBezTo>
                <a:lnTo>
                  <a:pt x="28100" y="344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53129-13"/>
          <p:cNvSpPr txBox="1"/>
          <p:nvPr/>
        </p:nvSpPr>
        <p:spPr>
          <a:xfrm>
            <a:off x="900113" y="704701"/>
            <a:ext cx="70723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核心问题</a:t>
            </a:r>
            <a:endParaRPr/>
          </a:p>
        </p:txBody>
      </p:sp>
      <p:sp>
        <p:nvSpPr>
          <p:cNvPr id="27" name="el-1785639253128-12"/>
          <p:cNvSpPr txBox="1"/>
          <p:nvPr/>
        </p:nvSpPr>
        <p:spPr>
          <a:xfrm>
            <a:off x="642938" y="988070"/>
            <a:ext cx="79724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某彩票中奖概率为 </a:t>
            </a:r>
            <a:r>
              <a:rPr b="1" sz="112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1/1000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，买 </a:t>
            </a:r>
            <a:r>
              <a:rPr b="1" sz="112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1000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张一定能中奖吗？</a:t>
            </a:r>
            <a:endParaRPr/>
          </a:p>
        </p:txBody>
      </p:sp>
      <p:sp>
        <p:nvSpPr>
          <p:cNvPr id="28" name="el-1785639253140-29"/>
          <p:cNvSpPr txBox="1"/>
          <p:nvPr/>
        </p:nvSpPr>
        <p:spPr>
          <a:xfrm>
            <a:off x="735806" y="1676251"/>
            <a:ext cx="5786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E42"/>
                </a:solidFill>
                <a:latin typeface="Microsoft YaHei"/>
                <a:ea typeface="Microsoft YaHei"/>
                <a:cs typeface="Microsoft YaHei"/>
              </a:rPr>
              <a:t>不一定！</a:t>
            </a:r>
            <a:endParaRPr/>
          </a:p>
        </p:txBody>
      </p:sp>
      <p:sp>
        <p:nvSpPr>
          <p:cNvPr id="29" name="el-1785639253136-22"/>
          <p:cNvSpPr txBox="1"/>
          <p:nvPr/>
        </p:nvSpPr>
        <p:spPr>
          <a:xfrm>
            <a:off x="564356" y="1902470"/>
            <a:ext cx="3829050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1/1000 </a:t>
            </a:r>
            <a:r>
              <a:rPr b="1" sz="839" spc="56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120" spc="56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中奖概率</a:t>
            </a:r>
            <a:endParaRPr/>
          </a:p>
        </p:txBody>
      </p:sp>
      <p:sp>
        <p:nvSpPr>
          <p:cNvPr id="30" name="el-1785639253137-23"/>
          <p:cNvSpPr txBox="1"/>
          <p:nvPr/>
        </p:nvSpPr>
        <p:spPr>
          <a:xfrm>
            <a:off x="564356" y="2245370"/>
            <a:ext cx="3789759" cy="16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6A5C4E"/>
                </a:solidFill>
                <a:latin typeface="Microsoft YaHei"/>
                <a:ea typeface="Microsoft YaHei"/>
                <a:cs typeface="Microsoft YaHei"/>
              </a:rPr>
              <a:t>1000张彩票可能全部来自不能中奖的 </a:t>
            </a:r>
            <a:r>
              <a:rPr sz="95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999万张</a:t>
            </a:r>
            <a:endParaRPr/>
          </a:p>
        </p:txBody>
      </p:sp>
      <p:sp>
        <p:nvSpPr>
          <p:cNvPr id="31" name="el-1785639253140-30"/>
          <p:cNvSpPr txBox="1"/>
          <p:nvPr/>
        </p:nvSpPr>
        <p:spPr>
          <a:xfrm>
            <a:off x="721519" y="2782044"/>
            <a:ext cx="5786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E42"/>
                </a:solidFill>
                <a:latin typeface="Microsoft YaHei"/>
                <a:ea typeface="Microsoft YaHei"/>
                <a:cs typeface="Microsoft YaHei"/>
              </a:rPr>
              <a:t>精确计算</a:t>
            </a:r>
            <a:endParaRPr/>
          </a:p>
        </p:txBody>
      </p:sp>
      <p:sp>
        <p:nvSpPr>
          <p:cNvPr id="32" name="el-1785639253137-24"/>
          <p:cNvSpPr txBox="1"/>
          <p:nvPr/>
        </p:nvSpPr>
        <p:spPr>
          <a:xfrm>
            <a:off x="564356" y="3008263"/>
            <a:ext cx="3829050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≈ 0.6323 </a:t>
            </a:r>
            <a:r>
              <a:rPr b="1" sz="839" spc="56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120" spc="56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至少中1张的概率</a:t>
            </a:r>
            <a:endParaRPr/>
          </a:p>
        </p:txBody>
      </p:sp>
      <p:sp>
        <p:nvSpPr>
          <p:cNvPr id="33" name="el-1785639253137-25"/>
          <p:cNvSpPr txBox="1"/>
          <p:nvPr/>
        </p:nvSpPr>
        <p:spPr>
          <a:xfrm>
            <a:off x="564356" y="3351163"/>
            <a:ext cx="3789759" cy="16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6A5C4E"/>
                </a:solidFill>
                <a:latin typeface="Microsoft YaHei"/>
                <a:ea typeface="Microsoft YaHei"/>
                <a:cs typeface="Microsoft YaHei"/>
              </a:rPr>
              <a:t>买1000张，至少中1张的概率 ≈ </a:t>
            </a:r>
            <a:r>
              <a:rPr sz="95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63.23%</a:t>
            </a:r>
            <a:endParaRPr/>
          </a:p>
        </p:txBody>
      </p:sp>
      <p:sp>
        <p:nvSpPr>
          <p:cNvPr id="34" name="el-1785639253140-31"/>
          <p:cNvSpPr txBox="1"/>
          <p:nvPr/>
        </p:nvSpPr>
        <p:spPr>
          <a:xfrm>
            <a:off x="778669" y="3887837"/>
            <a:ext cx="7072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E42"/>
                </a:solidFill>
                <a:latin typeface="Microsoft YaHei"/>
                <a:ea typeface="Microsoft YaHei"/>
                <a:cs typeface="Microsoft YaHei"/>
              </a:rPr>
              <a:t>抛硬币实验</a:t>
            </a:r>
            <a:endParaRPr/>
          </a:p>
        </p:txBody>
      </p:sp>
      <p:sp>
        <p:nvSpPr>
          <p:cNvPr id="35" name="el-1785639253138-26"/>
          <p:cNvSpPr txBox="1"/>
          <p:nvPr/>
        </p:nvSpPr>
        <p:spPr>
          <a:xfrm>
            <a:off x="564356" y="4114056"/>
            <a:ext cx="3829050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0.5 </a:t>
            </a:r>
            <a:r>
              <a:rPr b="1" sz="839" spc="56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120" spc="56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中奖概率</a:t>
            </a:r>
            <a:endParaRPr/>
          </a:p>
        </p:txBody>
      </p:sp>
      <p:sp>
        <p:nvSpPr>
          <p:cNvPr id="36" name="el-1785639253138-27"/>
          <p:cNvSpPr txBox="1"/>
          <p:nvPr/>
        </p:nvSpPr>
        <p:spPr>
          <a:xfrm>
            <a:off x="564356" y="4456956"/>
            <a:ext cx="3789759" cy="16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6A5C4E"/>
                </a:solidFill>
                <a:latin typeface="Microsoft YaHei"/>
                <a:ea typeface="Microsoft YaHei"/>
                <a:cs typeface="Microsoft YaHei"/>
              </a:rPr>
              <a:t>连续掷100次也不一定恰好 </a:t>
            </a:r>
            <a:r>
              <a:rPr sz="95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50次</a:t>
            </a:r>
            <a:r>
              <a:rPr sz="950">
                <a:solidFill>
                  <a:srgbClr val="6A5C4E"/>
                </a:solidFill>
                <a:latin typeface="Microsoft YaHei"/>
                <a:ea typeface="Microsoft YaHei"/>
                <a:cs typeface="Microsoft YaHei"/>
              </a:rPr>
              <a:t> 正面</a:t>
            </a:r>
            <a:endParaRPr/>
          </a:p>
        </p:txBody>
      </p:sp>
      <p:sp>
        <p:nvSpPr>
          <p:cNvPr id="37" name="el-1785639253135-19"/>
          <p:cNvSpPr txBox="1"/>
          <p:nvPr/>
        </p:nvSpPr>
        <p:spPr>
          <a:xfrm>
            <a:off x="4872038" y="2432447"/>
            <a:ext cx="39433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概率是大量重复试验的 </a:t>
            </a: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规律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，不是每一次试验的保证</a:t>
            </a:r>
            <a:endParaRPr/>
          </a:p>
        </p:txBody>
      </p:sp>
      <p:sp>
        <p:nvSpPr>
          <p:cNvPr id="38" name="el-1785639253136-20"/>
          <p:cNvSpPr txBox="1"/>
          <p:nvPr/>
        </p:nvSpPr>
        <p:spPr>
          <a:xfrm>
            <a:off x="4872038" y="2761059"/>
            <a:ext cx="39433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即使中奖概率为 </a:t>
            </a:r>
            <a:r>
              <a:rPr b="1" sz="112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0.5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，连续掷100次也不一定恰好 </a:t>
            </a:r>
            <a:r>
              <a:rPr b="1" sz="112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50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次正面</a:t>
            </a:r>
            <a:endParaRPr/>
          </a:p>
        </p:txBody>
      </p:sp>
      <p:sp>
        <p:nvSpPr>
          <p:cNvPr id="39" name="el-1785639253136-21"/>
          <p:cNvSpPr txBox="1"/>
          <p:nvPr/>
        </p:nvSpPr>
        <p:spPr>
          <a:xfrm>
            <a:off x="4872038" y="3089672"/>
            <a:ext cx="39433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小概率事件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：几乎不可能发生的事件</a:t>
            </a:r>
            <a:endParaRPr/>
          </a:p>
        </p:txBody>
      </p:sp>
      <p:sp>
        <p:nvSpPr>
          <p:cNvPr id="40" name="el-1785639253139-28"/>
          <p:cNvSpPr txBox="1"/>
          <p:nvPr/>
        </p:nvSpPr>
        <p:spPr>
          <a:xfrm>
            <a:off x="5064919" y="3546872"/>
            <a:ext cx="30718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7500"/>
                </a:solidFill>
                <a:latin typeface="Microsoft YaHei"/>
                <a:ea typeface="Microsoft YaHei"/>
                <a:cs typeface="Microsoft YaHei"/>
              </a:rPr>
              <a:t>启示：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买彩票不是投资，概率从不承诺个别结果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639253745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639253746-5"/>
          <p:cNvCxnSpPr/>
          <p:nvPr/>
        </p:nvCxnSpPr>
        <p:spPr>
          <a:xfrm>
            <a:off x="2507679" y="253603"/>
            <a:ext cx="5064696" cy="914"/>
          </a:xfrm>
          <a:prstGeom prst="line">
            <a:avLst/>
          </a:prstGeom>
          <a:ln w="9525" cap="flat">
            <a:solidFill>
              <a:srgbClr val="D6C9B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25374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2D9C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253746-6"/>
          <p:cNvSpPr txBox="1"/>
          <p:nvPr/>
        </p:nvSpPr>
        <p:spPr>
          <a:xfrm>
            <a:off x="400050" y="157163"/>
            <a:ext cx="202904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📊 概率的应用 · 生活中的预测</a:t>
            </a:r>
            <a:endParaRPr/>
          </a:p>
        </p:txBody>
      </p:sp>
      <p:sp>
        <p:nvSpPr>
          <p:cNvPr id="6" name="el-1785639253746-7"/>
          <p:cNvSpPr txBox="1"/>
          <p:nvPr/>
        </p:nvSpPr>
        <p:spPr>
          <a:xfrm>
            <a:off x="7715250" y="167878"/>
            <a:ext cx="10858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9B8B78"/>
                </a:solidFill>
                <a:latin typeface="Microsoft YaHei"/>
                <a:ea typeface="Microsoft YaHei"/>
                <a:cs typeface="Microsoft YaHei"/>
              </a:rPr>
              <a:t>从占卜到科学决策</a:t>
            </a:r>
            <a:endParaRPr/>
          </a:p>
        </p:txBody>
      </p:sp>
      <p:sp>
        <p:nvSpPr>
          <p:cNvPr id="7" name="el-1785639253746-8"/>
          <p:cNvSpPr txBox="1"/>
          <p:nvPr/>
        </p:nvSpPr>
        <p:spPr>
          <a:xfrm>
            <a:off x="400050" y="4905970"/>
            <a:ext cx="1169194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89884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☰ 应用 · 预测 · 科学决策</a:t>
            </a:r>
            <a:endParaRPr/>
          </a:p>
        </p:txBody>
      </p:sp>
      <p:sp>
        <p:nvSpPr>
          <p:cNvPr id="8" name="el-1785639253746-9"/>
          <p:cNvSpPr txBox="1"/>
          <p:nvPr/>
        </p:nvSpPr>
        <p:spPr>
          <a:xfrm>
            <a:off x="8333333" y="4895255"/>
            <a:ext cx="46419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B8AA98"/>
                </a:solidFill>
                <a:latin typeface="Microsoft YaHei"/>
                <a:ea typeface="Microsoft YaHei"/>
                <a:cs typeface="Microsoft YaHei"/>
              </a:rPr>
              <a:t>15 / 16</a:t>
            </a:r>
            <a:endParaRPr/>
          </a:p>
        </p:txBody>
      </p:sp>
      <p:sp>
        <p:nvSpPr>
          <p:cNvPr id="9" name="el-1785639253745-1"/>
          <p:cNvSpPr txBox="1"/>
          <p:nvPr/>
        </p:nvSpPr>
        <p:spPr>
          <a:xfrm rot="-599999">
            <a:off x="170892" y="71437"/>
            <a:ext cx="800100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☷</a:t>
            </a:r>
            <a:endParaRPr/>
          </a:p>
        </p:txBody>
      </p:sp>
      <p:sp>
        <p:nvSpPr>
          <p:cNvPr id="10" name="el-1785639253745-2"/>
          <p:cNvSpPr txBox="1"/>
          <p:nvPr/>
        </p:nvSpPr>
        <p:spPr>
          <a:xfrm rot="900000">
            <a:off x="8415896" y="4500563"/>
            <a:ext cx="728104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C4B8A4">
                    <a:alpha val="8000"/>
                  </a:srgbClr>
                </a:solidFill>
                <a:latin typeface="Noto Serif SC"/>
                <a:ea typeface="Noto Serif SC"/>
                <a:cs typeface="Noto Serif SC"/>
              </a:rPr>
              <a:t>☰</a:t>
            </a:r>
            <a:endParaRPr/>
          </a:p>
        </p:txBody>
      </p:sp>
      <p:sp>
        <p:nvSpPr>
          <p:cNvPr id="11" name="el-1785639253748-10"/>
          <p:cNvSpPr/>
          <p:nvPr/>
        </p:nvSpPr>
        <p:spPr>
          <a:xfrm>
            <a:off x="400050" y="1223367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0"/>
                </a:moveTo>
                <a:lnTo>
                  <a:pt x="96667" y="0"/>
                </a:lnTo>
                <a:lnTo>
                  <a:pt x="96994" y="22"/>
                </a:lnTo>
                <a:lnTo>
                  <a:pt x="97317" y="85"/>
                </a:lnTo>
                <a:lnTo>
                  <a:pt x="97633" y="193"/>
                </a:lnTo>
                <a:lnTo>
                  <a:pt x="97942" y="337"/>
                </a:lnTo>
                <a:lnTo>
                  <a:pt x="98239" y="526"/>
                </a:lnTo>
                <a:lnTo>
                  <a:pt x="98519" y="748"/>
                </a:lnTo>
                <a:lnTo>
                  <a:pt x="98781" y="1007"/>
                </a:lnTo>
                <a:lnTo>
                  <a:pt x="99025" y="1300"/>
                </a:lnTo>
                <a:lnTo>
                  <a:pt x="99244" y="1626"/>
                </a:lnTo>
                <a:lnTo>
                  <a:pt x="99439" y="1974"/>
                </a:lnTo>
                <a:lnTo>
                  <a:pt x="99606" y="2348"/>
                </a:lnTo>
                <a:lnTo>
                  <a:pt x="99747" y="2744"/>
                </a:lnTo>
                <a:lnTo>
                  <a:pt x="99856" y="3156"/>
                </a:lnTo>
                <a:lnTo>
                  <a:pt x="99936" y="3578"/>
                </a:lnTo>
                <a:lnTo>
                  <a:pt x="99983" y="4007"/>
                </a:lnTo>
                <a:lnTo>
                  <a:pt x="100000" y="4444"/>
                </a:lnTo>
                <a:lnTo>
                  <a:pt x="100000" y="95556"/>
                </a:lnTo>
                <a:lnTo>
                  <a:pt x="99983" y="95993"/>
                </a:lnTo>
                <a:lnTo>
                  <a:pt x="99936" y="96422"/>
                </a:lnTo>
                <a:lnTo>
                  <a:pt x="99856" y="96844"/>
                </a:lnTo>
                <a:lnTo>
                  <a:pt x="99747" y="97256"/>
                </a:lnTo>
                <a:lnTo>
                  <a:pt x="99606" y="97652"/>
                </a:lnTo>
                <a:lnTo>
                  <a:pt x="99439" y="98026"/>
                </a:lnTo>
                <a:lnTo>
                  <a:pt x="99244" y="98374"/>
                </a:lnTo>
                <a:lnTo>
                  <a:pt x="99025" y="98700"/>
                </a:lnTo>
                <a:lnTo>
                  <a:pt x="98781" y="98993"/>
                </a:lnTo>
                <a:lnTo>
                  <a:pt x="98519" y="99252"/>
                </a:lnTo>
                <a:lnTo>
                  <a:pt x="98239" y="99474"/>
                </a:lnTo>
                <a:lnTo>
                  <a:pt x="97942" y="99663"/>
                </a:lnTo>
                <a:lnTo>
                  <a:pt x="97633" y="99807"/>
                </a:lnTo>
                <a:lnTo>
                  <a:pt x="97317" y="99915"/>
                </a:lnTo>
                <a:lnTo>
                  <a:pt x="96994" y="99978"/>
                </a:lnTo>
                <a:lnTo>
                  <a:pt x="96667" y="100000"/>
                </a:lnTo>
                <a:lnTo>
                  <a:pt x="3333" y="100000"/>
                </a:lnTo>
                <a:lnTo>
                  <a:pt x="3006" y="99978"/>
                </a:lnTo>
                <a:lnTo>
                  <a:pt x="2683" y="99915"/>
                </a:lnTo>
                <a:lnTo>
                  <a:pt x="2367" y="99807"/>
                </a:lnTo>
                <a:lnTo>
                  <a:pt x="2058" y="99663"/>
                </a:lnTo>
                <a:lnTo>
                  <a:pt x="1761" y="99474"/>
                </a:lnTo>
                <a:lnTo>
                  <a:pt x="1481" y="99252"/>
                </a:lnTo>
                <a:lnTo>
                  <a:pt x="1219" y="98993"/>
                </a:lnTo>
                <a:lnTo>
                  <a:pt x="975" y="98700"/>
                </a:lnTo>
                <a:lnTo>
                  <a:pt x="756" y="98374"/>
                </a:lnTo>
                <a:lnTo>
                  <a:pt x="561" y="98026"/>
                </a:lnTo>
                <a:lnTo>
                  <a:pt x="394" y="97652"/>
                </a:lnTo>
                <a:lnTo>
                  <a:pt x="253" y="97256"/>
                </a:lnTo>
                <a:lnTo>
                  <a:pt x="144" y="96844"/>
                </a:lnTo>
                <a:lnTo>
                  <a:pt x="64" y="96422"/>
                </a:lnTo>
                <a:lnTo>
                  <a:pt x="17" y="95993"/>
                </a:lnTo>
                <a:lnTo>
                  <a:pt x="0" y="95556"/>
                </a:lnTo>
                <a:lnTo>
                  <a:pt x="0" y="4444"/>
                </a:lnTo>
                <a:lnTo>
                  <a:pt x="17" y="4007"/>
                </a:lnTo>
                <a:lnTo>
                  <a:pt x="64" y="3578"/>
                </a:lnTo>
                <a:lnTo>
                  <a:pt x="144" y="3156"/>
                </a:lnTo>
                <a:lnTo>
                  <a:pt x="253" y="2744"/>
                </a:lnTo>
                <a:lnTo>
                  <a:pt x="394" y="2348"/>
                </a:lnTo>
                <a:lnTo>
                  <a:pt x="561" y="1974"/>
                </a:lnTo>
                <a:lnTo>
                  <a:pt x="756" y="1626"/>
                </a:lnTo>
                <a:lnTo>
                  <a:pt x="975" y="1300"/>
                </a:lnTo>
                <a:lnTo>
                  <a:pt x="1219" y="1007"/>
                </a:lnTo>
                <a:lnTo>
                  <a:pt x="1481" y="748"/>
                </a:lnTo>
                <a:lnTo>
                  <a:pt x="1761" y="526"/>
                </a:lnTo>
                <a:lnTo>
                  <a:pt x="2058" y="337"/>
                </a:lnTo>
                <a:lnTo>
                  <a:pt x="2367" y="193"/>
                </a:lnTo>
                <a:lnTo>
                  <a:pt x="2683" y="85"/>
                </a:lnTo>
                <a:lnTo>
                  <a:pt x="3006" y="22"/>
                </a:lnTo>
                <a:lnTo>
                  <a:pt x="3333" y="0"/>
                </a:lnTo>
                <a:close/>
              </a:path>
            </a:pathLst>
          </a:custGeom>
          <a:solidFill>
            <a:srgbClr val="EBE4D8"/>
          </a:solidFill>
          <a:ln w="7144" algn="in">
            <a:solidFill>
              <a:srgbClr val="DCCFC0"/>
            </a:solidFill>
            <a:prstDash val="solid"/>
          </a:ln>
          <a:effectLst>
            <a:outerShdw blurRad="100013" dist="42863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2" name="el-1785639253756-17"/>
          <p:cNvPicPr/>
          <p:nvPr/>
        </p:nvPicPr>
        <p:blipFill>
          <a:blip r:embed="rId2">
            <a:alphaModFix amt="92000"/>
          </a:blip>
          <a:srcRect l="0" t="70" r="0" b="70"/>
          <a:stretch>
            <a:fillRect/>
          </a:stretch>
        </p:blipFill>
        <p:spPr>
          <a:xfrm>
            <a:off x="407194" y="1230511"/>
            <a:ext cx="3414713" cy="2557463"/>
          </a:xfrm>
          <a:prstGeom prst="rect">
            <a:avLst/>
          </a:prstGeom>
          <a:ln>
            <a:noFill/>
          </a:ln>
        </p:spPr>
      </p:pic>
      <p:sp>
        <p:nvSpPr>
          <p:cNvPr id="13" name="el-1785639253765-29"/>
          <p:cNvSpPr/>
          <p:nvPr/>
        </p:nvSpPr>
        <p:spPr>
          <a:xfrm>
            <a:off x="400050" y="3957638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53749-11"/>
          <p:cNvSpPr/>
          <p:nvPr/>
        </p:nvSpPr>
        <p:spPr>
          <a:xfrm>
            <a:off x="4672013" y="1228130"/>
            <a:ext cx="1971675" cy="1075730"/>
          </a:xfrm>
          <a:prstGeom prst="roundRect">
            <a:avLst>
              <a:gd name="adj" fmla="val 12396"/>
            </a:avLst>
          </a:prstGeom>
          <a:solidFill>
            <a:srgbClr val="FCFAF7"/>
          </a:solidFill>
          <a:ln w="7144" algn="in">
            <a:solidFill>
              <a:srgbClr val="E2D9CD"/>
            </a:solidFill>
            <a:prstDash val="solid"/>
          </a:ln>
          <a:effectLst>
            <a:outerShdw blurRad="57150" dist="21431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9253767-30"/>
          <p:cNvSpPr/>
          <p:nvPr/>
        </p:nvSpPr>
        <p:spPr>
          <a:xfrm>
            <a:off x="4802360" y="1411460"/>
            <a:ext cx="267943" cy="2143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179" y="217"/>
                </a:moveTo>
                <a:lnTo>
                  <a:pt x="46179" y="217"/>
                </a:lnTo>
                <a:cubicBezTo>
                  <a:pt x="47012" y="739"/>
                  <a:pt x="47524" y="1507"/>
                  <a:pt x="47714" y="2522"/>
                </a:cubicBezTo>
                <a:lnTo>
                  <a:pt x="47714" y="2522"/>
                </a:lnTo>
                <a:lnTo>
                  <a:pt x="49929" y="18739"/>
                </a:lnTo>
                <a:lnTo>
                  <a:pt x="63286" y="21435"/>
                </a:lnTo>
                <a:cubicBezTo>
                  <a:pt x="64119" y="21696"/>
                  <a:pt x="64738" y="22333"/>
                  <a:pt x="65143" y="23348"/>
                </a:cubicBezTo>
                <a:lnTo>
                  <a:pt x="65143" y="23348"/>
                </a:lnTo>
                <a:cubicBezTo>
                  <a:pt x="65452" y="24362"/>
                  <a:pt x="65345" y="25319"/>
                  <a:pt x="64821" y="26217"/>
                </a:cubicBezTo>
                <a:lnTo>
                  <a:pt x="64821" y="26217"/>
                </a:lnTo>
                <a:lnTo>
                  <a:pt x="58857" y="36696"/>
                </a:lnTo>
                <a:cubicBezTo>
                  <a:pt x="58452" y="36696"/>
                  <a:pt x="58095" y="36696"/>
                  <a:pt x="57786" y="36696"/>
                </a:cubicBezTo>
                <a:lnTo>
                  <a:pt x="57786" y="36696"/>
                </a:lnTo>
                <a:cubicBezTo>
                  <a:pt x="54119" y="36696"/>
                  <a:pt x="50762" y="37783"/>
                  <a:pt x="47714" y="39957"/>
                </a:cubicBezTo>
                <a:lnTo>
                  <a:pt x="47714" y="39957"/>
                </a:lnTo>
                <a:lnTo>
                  <a:pt x="47714" y="39783"/>
                </a:lnTo>
                <a:cubicBezTo>
                  <a:pt x="47619" y="34536"/>
                  <a:pt x="46155" y="30203"/>
                  <a:pt x="43321" y="26783"/>
                </a:cubicBezTo>
                <a:lnTo>
                  <a:pt x="43321" y="26783"/>
                </a:lnTo>
                <a:cubicBezTo>
                  <a:pt x="40512" y="23333"/>
                  <a:pt x="36964" y="21551"/>
                  <a:pt x="32679" y="21435"/>
                </a:cubicBezTo>
                <a:lnTo>
                  <a:pt x="32679" y="21435"/>
                </a:lnTo>
                <a:cubicBezTo>
                  <a:pt x="28369" y="21551"/>
                  <a:pt x="24810" y="23333"/>
                  <a:pt x="22000" y="26783"/>
                </a:cubicBezTo>
                <a:lnTo>
                  <a:pt x="22000" y="26783"/>
                </a:lnTo>
                <a:cubicBezTo>
                  <a:pt x="19167" y="30203"/>
                  <a:pt x="17702" y="34536"/>
                  <a:pt x="17607" y="39783"/>
                </a:cubicBezTo>
                <a:lnTo>
                  <a:pt x="17607" y="39783"/>
                </a:lnTo>
                <a:cubicBezTo>
                  <a:pt x="17702" y="45000"/>
                  <a:pt x="19167" y="49319"/>
                  <a:pt x="22000" y="52739"/>
                </a:cubicBezTo>
                <a:lnTo>
                  <a:pt x="22000" y="52739"/>
                </a:lnTo>
                <a:cubicBezTo>
                  <a:pt x="24810" y="56188"/>
                  <a:pt x="28369" y="57971"/>
                  <a:pt x="32679" y="58087"/>
                </a:cubicBezTo>
                <a:lnTo>
                  <a:pt x="32679" y="58087"/>
                </a:lnTo>
                <a:cubicBezTo>
                  <a:pt x="33917" y="58087"/>
                  <a:pt x="35119" y="57899"/>
                  <a:pt x="36286" y="57522"/>
                </a:cubicBezTo>
                <a:lnTo>
                  <a:pt x="36286" y="57522"/>
                </a:lnTo>
                <a:cubicBezTo>
                  <a:pt x="33452" y="59319"/>
                  <a:pt x="31048" y="61812"/>
                  <a:pt x="29071" y="65000"/>
                </a:cubicBezTo>
                <a:lnTo>
                  <a:pt x="29071" y="65000"/>
                </a:lnTo>
                <a:cubicBezTo>
                  <a:pt x="27167" y="68043"/>
                  <a:pt x="25952" y="71609"/>
                  <a:pt x="25429" y="75696"/>
                </a:cubicBezTo>
                <a:lnTo>
                  <a:pt x="25429" y="75696"/>
                </a:lnTo>
                <a:lnTo>
                  <a:pt x="21536" y="78913"/>
                </a:lnTo>
                <a:cubicBezTo>
                  <a:pt x="20798" y="79551"/>
                  <a:pt x="20012" y="79681"/>
                  <a:pt x="19179" y="79304"/>
                </a:cubicBezTo>
                <a:lnTo>
                  <a:pt x="19179" y="79304"/>
                </a:lnTo>
                <a:cubicBezTo>
                  <a:pt x="18345" y="78812"/>
                  <a:pt x="17821" y="77986"/>
                  <a:pt x="17607" y="76826"/>
                </a:cubicBezTo>
                <a:lnTo>
                  <a:pt x="17607" y="76826"/>
                </a:lnTo>
                <a:lnTo>
                  <a:pt x="15393" y="60783"/>
                </a:lnTo>
                <a:lnTo>
                  <a:pt x="2071" y="58087"/>
                </a:lnTo>
                <a:cubicBezTo>
                  <a:pt x="1238" y="57855"/>
                  <a:pt x="607" y="57232"/>
                  <a:pt x="179" y="56217"/>
                </a:cubicBezTo>
                <a:lnTo>
                  <a:pt x="179" y="56217"/>
                </a:lnTo>
                <a:cubicBezTo>
                  <a:pt x="-131" y="55174"/>
                  <a:pt x="-24" y="54217"/>
                  <a:pt x="500" y="53348"/>
                </a:cubicBezTo>
                <a:lnTo>
                  <a:pt x="500" y="53348"/>
                </a:lnTo>
                <a:lnTo>
                  <a:pt x="8321" y="39783"/>
                </a:lnTo>
                <a:lnTo>
                  <a:pt x="500" y="26217"/>
                </a:lnTo>
                <a:cubicBezTo>
                  <a:pt x="-24" y="25319"/>
                  <a:pt x="-131" y="24362"/>
                  <a:pt x="179" y="23348"/>
                </a:cubicBezTo>
                <a:lnTo>
                  <a:pt x="179" y="23348"/>
                </a:lnTo>
                <a:cubicBezTo>
                  <a:pt x="607" y="22333"/>
                  <a:pt x="1238" y="21696"/>
                  <a:pt x="2071" y="21435"/>
                </a:cubicBezTo>
                <a:lnTo>
                  <a:pt x="2071" y="21435"/>
                </a:lnTo>
                <a:lnTo>
                  <a:pt x="15393" y="18739"/>
                </a:lnTo>
                <a:lnTo>
                  <a:pt x="17607" y="2522"/>
                </a:lnTo>
                <a:cubicBezTo>
                  <a:pt x="17821" y="1507"/>
                  <a:pt x="18345" y="739"/>
                  <a:pt x="19179" y="217"/>
                </a:cubicBezTo>
                <a:lnTo>
                  <a:pt x="19179" y="217"/>
                </a:lnTo>
                <a:cubicBezTo>
                  <a:pt x="20012" y="-159"/>
                  <a:pt x="20798" y="-29"/>
                  <a:pt x="21536" y="609"/>
                </a:cubicBezTo>
                <a:lnTo>
                  <a:pt x="21536" y="609"/>
                </a:lnTo>
                <a:lnTo>
                  <a:pt x="32679" y="10130"/>
                </a:lnTo>
                <a:lnTo>
                  <a:pt x="43821" y="609"/>
                </a:lnTo>
                <a:cubicBezTo>
                  <a:pt x="44536" y="-29"/>
                  <a:pt x="45321" y="-159"/>
                  <a:pt x="46179" y="217"/>
                </a:cubicBezTo>
                <a:lnTo>
                  <a:pt x="46179" y="217"/>
                </a:lnTo>
                <a:moveTo>
                  <a:pt x="22607" y="39783"/>
                </a:moveTo>
                <a:lnTo>
                  <a:pt x="22607" y="39783"/>
                </a:lnTo>
                <a:cubicBezTo>
                  <a:pt x="22726" y="35174"/>
                  <a:pt x="24405" y="31667"/>
                  <a:pt x="27643" y="29261"/>
                </a:cubicBezTo>
                <a:lnTo>
                  <a:pt x="27643" y="29261"/>
                </a:lnTo>
                <a:cubicBezTo>
                  <a:pt x="31000" y="26971"/>
                  <a:pt x="34345" y="26971"/>
                  <a:pt x="37679" y="29261"/>
                </a:cubicBezTo>
                <a:lnTo>
                  <a:pt x="37679" y="29261"/>
                </a:lnTo>
                <a:cubicBezTo>
                  <a:pt x="40917" y="31667"/>
                  <a:pt x="42595" y="35174"/>
                  <a:pt x="42714" y="39783"/>
                </a:cubicBezTo>
                <a:lnTo>
                  <a:pt x="42714" y="39783"/>
                </a:lnTo>
                <a:cubicBezTo>
                  <a:pt x="42595" y="44362"/>
                  <a:pt x="40917" y="47855"/>
                  <a:pt x="37679" y="50261"/>
                </a:cubicBezTo>
                <a:lnTo>
                  <a:pt x="37679" y="50261"/>
                </a:lnTo>
                <a:cubicBezTo>
                  <a:pt x="34345" y="52551"/>
                  <a:pt x="31000" y="52551"/>
                  <a:pt x="27643" y="50261"/>
                </a:cubicBezTo>
                <a:lnTo>
                  <a:pt x="27643" y="50261"/>
                </a:lnTo>
                <a:cubicBezTo>
                  <a:pt x="24405" y="47855"/>
                  <a:pt x="22726" y="44362"/>
                  <a:pt x="22607" y="39783"/>
                </a:cubicBezTo>
                <a:lnTo>
                  <a:pt x="22607" y="39783"/>
                </a:lnTo>
                <a:moveTo>
                  <a:pt x="100464" y="82565"/>
                </a:moveTo>
                <a:lnTo>
                  <a:pt x="100464" y="82565"/>
                </a:lnTo>
                <a:cubicBezTo>
                  <a:pt x="100369" y="86884"/>
                  <a:pt x="99119" y="90449"/>
                  <a:pt x="96714" y="93261"/>
                </a:cubicBezTo>
                <a:lnTo>
                  <a:pt x="96714" y="93261"/>
                </a:lnTo>
                <a:lnTo>
                  <a:pt x="96714" y="93261"/>
                </a:lnTo>
                <a:cubicBezTo>
                  <a:pt x="94405" y="96188"/>
                  <a:pt x="91464" y="97725"/>
                  <a:pt x="87893" y="97870"/>
                </a:cubicBezTo>
                <a:lnTo>
                  <a:pt x="87893" y="97870"/>
                </a:lnTo>
                <a:lnTo>
                  <a:pt x="45214" y="97870"/>
                </a:lnTo>
                <a:cubicBezTo>
                  <a:pt x="40929" y="97725"/>
                  <a:pt x="37369" y="95942"/>
                  <a:pt x="34536" y="92522"/>
                </a:cubicBezTo>
                <a:lnTo>
                  <a:pt x="34536" y="92522"/>
                </a:lnTo>
                <a:cubicBezTo>
                  <a:pt x="31726" y="89072"/>
                  <a:pt x="30262" y="84739"/>
                  <a:pt x="30143" y="79522"/>
                </a:cubicBezTo>
                <a:lnTo>
                  <a:pt x="30143" y="79522"/>
                </a:lnTo>
                <a:cubicBezTo>
                  <a:pt x="30262" y="74797"/>
                  <a:pt x="31464" y="70841"/>
                  <a:pt x="33750" y="67652"/>
                </a:cubicBezTo>
                <a:lnTo>
                  <a:pt x="33750" y="67652"/>
                </a:lnTo>
                <a:cubicBezTo>
                  <a:pt x="36060" y="64348"/>
                  <a:pt x="39048" y="62246"/>
                  <a:pt x="42714" y="61348"/>
                </a:cubicBezTo>
                <a:lnTo>
                  <a:pt x="42714" y="61348"/>
                </a:lnTo>
                <a:lnTo>
                  <a:pt x="42714" y="61174"/>
                </a:lnTo>
                <a:cubicBezTo>
                  <a:pt x="42810" y="55957"/>
                  <a:pt x="44274" y="51623"/>
                  <a:pt x="47107" y="48174"/>
                </a:cubicBezTo>
                <a:lnTo>
                  <a:pt x="47107" y="48174"/>
                </a:lnTo>
                <a:cubicBezTo>
                  <a:pt x="49940" y="44725"/>
                  <a:pt x="53500" y="42942"/>
                  <a:pt x="57786" y="42826"/>
                </a:cubicBezTo>
                <a:lnTo>
                  <a:pt x="57786" y="42826"/>
                </a:lnTo>
                <a:cubicBezTo>
                  <a:pt x="60500" y="42826"/>
                  <a:pt x="63012" y="43652"/>
                  <a:pt x="65321" y="45304"/>
                </a:cubicBezTo>
                <a:lnTo>
                  <a:pt x="65321" y="45304"/>
                </a:lnTo>
                <a:cubicBezTo>
                  <a:pt x="67512" y="46841"/>
                  <a:pt x="69286" y="48942"/>
                  <a:pt x="70643" y="51609"/>
                </a:cubicBezTo>
                <a:lnTo>
                  <a:pt x="70643" y="51609"/>
                </a:lnTo>
                <a:cubicBezTo>
                  <a:pt x="72738" y="49841"/>
                  <a:pt x="75143" y="48957"/>
                  <a:pt x="77857" y="48957"/>
                </a:cubicBezTo>
                <a:lnTo>
                  <a:pt x="77857" y="48957"/>
                </a:lnTo>
                <a:cubicBezTo>
                  <a:pt x="81429" y="49072"/>
                  <a:pt x="84417" y="50536"/>
                  <a:pt x="86821" y="53348"/>
                </a:cubicBezTo>
                <a:lnTo>
                  <a:pt x="86821" y="53348"/>
                </a:lnTo>
                <a:cubicBezTo>
                  <a:pt x="89107" y="56275"/>
                  <a:pt x="90310" y="59899"/>
                  <a:pt x="90429" y="64217"/>
                </a:cubicBezTo>
                <a:lnTo>
                  <a:pt x="90429" y="64217"/>
                </a:lnTo>
                <a:cubicBezTo>
                  <a:pt x="90429" y="65377"/>
                  <a:pt x="90321" y="66464"/>
                  <a:pt x="90107" y="67478"/>
                </a:cubicBezTo>
                <a:lnTo>
                  <a:pt x="90107" y="67478"/>
                </a:lnTo>
                <a:cubicBezTo>
                  <a:pt x="93131" y="68232"/>
                  <a:pt x="95595" y="69942"/>
                  <a:pt x="97500" y="72609"/>
                </a:cubicBezTo>
                <a:lnTo>
                  <a:pt x="97500" y="72609"/>
                </a:lnTo>
                <a:cubicBezTo>
                  <a:pt x="99381" y="75420"/>
                  <a:pt x="100369" y="78739"/>
                  <a:pt x="100464" y="82565"/>
                </a:cubicBezTo>
                <a:lnTo>
                  <a:pt x="100464" y="82565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53749-12"/>
          <p:cNvSpPr/>
          <p:nvPr/>
        </p:nvSpPr>
        <p:spPr>
          <a:xfrm>
            <a:off x="6772275" y="1228130"/>
            <a:ext cx="1971675" cy="1075730"/>
          </a:xfrm>
          <a:prstGeom prst="roundRect">
            <a:avLst>
              <a:gd name="adj" fmla="val 12396"/>
            </a:avLst>
          </a:prstGeom>
          <a:solidFill>
            <a:srgbClr val="FCFAF7"/>
          </a:solidFill>
          <a:ln w="7144" algn="in">
            <a:solidFill>
              <a:srgbClr val="E2D9CD"/>
            </a:solidFill>
            <a:prstDash val="solid"/>
          </a:ln>
          <a:effectLst>
            <a:outerShdw blurRad="57150" dist="21431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639253768-31"/>
          <p:cNvSpPr/>
          <p:nvPr/>
        </p:nvSpPr>
        <p:spPr>
          <a:xfrm>
            <a:off x="6956227" y="1411486"/>
            <a:ext cx="16073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647" y="0"/>
                </a:moveTo>
                <a:lnTo>
                  <a:pt x="49647" y="0"/>
                </a:lnTo>
                <a:cubicBezTo>
                  <a:pt x="44118" y="116"/>
                  <a:pt x="39294" y="1261"/>
                  <a:pt x="35176" y="3435"/>
                </a:cubicBezTo>
                <a:lnTo>
                  <a:pt x="35176" y="3435"/>
                </a:lnTo>
                <a:lnTo>
                  <a:pt x="35176" y="3435"/>
                </a:lnTo>
                <a:cubicBezTo>
                  <a:pt x="31020" y="5725"/>
                  <a:pt x="28078" y="8652"/>
                  <a:pt x="26353" y="12217"/>
                </a:cubicBezTo>
                <a:lnTo>
                  <a:pt x="26353" y="12217"/>
                </a:lnTo>
                <a:lnTo>
                  <a:pt x="16529" y="12217"/>
                </a:lnTo>
                <a:cubicBezTo>
                  <a:pt x="11902" y="12362"/>
                  <a:pt x="8020" y="13580"/>
                  <a:pt x="4882" y="15870"/>
                </a:cubicBezTo>
                <a:lnTo>
                  <a:pt x="4882" y="15870"/>
                </a:lnTo>
                <a:cubicBezTo>
                  <a:pt x="1784" y="18159"/>
                  <a:pt x="157" y="21029"/>
                  <a:pt x="0" y="24478"/>
                </a:cubicBezTo>
                <a:lnTo>
                  <a:pt x="0" y="24478"/>
                </a:lnTo>
                <a:lnTo>
                  <a:pt x="0" y="85609"/>
                </a:lnTo>
                <a:cubicBezTo>
                  <a:pt x="157" y="89029"/>
                  <a:pt x="1784" y="91899"/>
                  <a:pt x="4882" y="94217"/>
                </a:cubicBezTo>
                <a:lnTo>
                  <a:pt x="4882" y="94217"/>
                </a:lnTo>
                <a:cubicBezTo>
                  <a:pt x="8020" y="96507"/>
                  <a:pt x="11902" y="97710"/>
                  <a:pt x="16529" y="97826"/>
                </a:cubicBezTo>
                <a:lnTo>
                  <a:pt x="16529" y="97826"/>
                </a:lnTo>
                <a:lnTo>
                  <a:pt x="82706" y="97826"/>
                </a:lnTo>
                <a:cubicBezTo>
                  <a:pt x="87373" y="97710"/>
                  <a:pt x="91255" y="96507"/>
                  <a:pt x="94353" y="94217"/>
                </a:cubicBezTo>
                <a:lnTo>
                  <a:pt x="94353" y="94217"/>
                </a:lnTo>
                <a:cubicBezTo>
                  <a:pt x="97451" y="91899"/>
                  <a:pt x="99098" y="89029"/>
                  <a:pt x="99294" y="85609"/>
                </a:cubicBezTo>
                <a:lnTo>
                  <a:pt x="99294" y="85609"/>
                </a:lnTo>
                <a:lnTo>
                  <a:pt x="99294" y="24478"/>
                </a:lnTo>
                <a:cubicBezTo>
                  <a:pt x="99098" y="21029"/>
                  <a:pt x="97451" y="18159"/>
                  <a:pt x="94353" y="15870"/>
                </a:cubicBezTo>
                <a:lnTo>
                  <a:pt x="94353" y="15870"/>
                </a:lnTo>
                <a:cubicBezTo>
                  <a:pt x="91255" y="13580"/>
                  <a:pt x="87373" y="12362"/>
                  <a:pt x="82706" y="12217"/>
                </a:cubicBezTo>
                <a:lnTo>
                  <a:pt x="82706" y="12217"/>
                </a:lnTo>
                <a:lnTo>
                  <a:pt x="73176" y="12217"/>
                </a:lnTo>
                <a:cubicBezTo>
                  <a:pt x="71255" y="8652"/>
                  <a:pt x="68235" y="5725"/>
                  <a:pt x="64118" y="3435"/>
                </a:cubicBezTo>
                <a:lnTo>
                  <a:pt x="64118" y="3435"/>
                </a:lnTo>
                <a:cubicBezTo>
                  <a:pt x="59961" y="1261"/>
                  <a:pt x="55137" y="116"/>
                  <a:pt x="49647" y="0"/>
                </a:cubicBezTo>
                <a:lnTo>
                  <a:pt x="49647" y="0"/>
                </a:lnTo>
                <a:moveTo>
                  <a:pt x="49647" y="12217"/>
                </a:moveTo>
                <a:lnTo>
                  <a:pt x="49647" y="12217"/>
                </a:lnTo>
                <a:cubicBezTo>
                  <a:pt x="52039" y="12217"/>
                  <a:pt x="54020" y="12797"/>
                  <a:pt x="55588" y="13957"/>
                </a:cubicBezTo>
                <a:lnTo>
                  <a:pt x="55588" y="13957"/>
                </a:lnTo>
                <a:lnTo>
                  <a:pt x="55588" y="13957"/>
                </a:lnTo>
                <a:cubicBezTo>
                  <a:pt x="57118" y="15087"/>
                  <a:pt x="57882" y="16551"/>
                  <a:pt x="57882" y="18348"/>
                </a:cubicBezTo>
                <a:lnTo>
                  <a:pt x="57882" y="18348"/>
                </a:lnTo>
                <a:cubicBezTo>
                  <a:pt x="57882" y="20116"/>
                  <a:pt x="57118" y="21580"/>
                  <a:pt x="55588" y="22739"/>
                </a:cubicBezTo>
                <a:lnTo>
                  <a:pt x="55588" y="22739"/>
                </a:lnTo>
                <a:cubicBezTo>
                  <a:pt x="54020" y="23899"/>
                  <a:pt x="52039" y="24478"/>
                  <a:pt x="49647" y="24478"/>
                </a:cubicBezTo>
                <a:lnTo>
                  <a:pt x="49647" y="24478"/>
                </a:lnTo>
                <a:cubicBezTo>
                  <a:pt x="47216" y="24478"/>
                  <a:pt x="45235" y="23899"/>
                  <a:pt x="43706" y="22739"/>
                </a:cubicBezTo>
                <a:lnTo>
                  <a:pt x="43706" y="22739"/>
                </a:lnTo>
                <a:cubicBezTo>
                  <a:pt x="42137" y="21580"/>
                  <a:pt x="41353" y="20116"/>
                  <a:pt x="41353" y="18348"/>
                </a:cubicBezTo>
                <a:lnTo>
                  <a:pt x="41353" y="18348"/>
                </a:lnTo>
                <a:cubicBezTo>
                  <a:pt x="41353" y="16551"/>
                  <a:pt x="42137" y="15087"/>
                  <a:pt x="43706" y="13957"/>
                </a:cubicBezTo>
                <a:lnTo>
                  <a:pt x="43706" y="13957"/>
                </a:lnTo>
                <a:cubicBezTo>
                  <a:pt x="45235" y="12797"/>
                  <a:pt x="47216" y="12217"/>
                  <a:pt x="49647" y="12217"/>
                </a:cubicBezTo>
                <a:lnTo>
                  <a:pt x="49647" y="12217"/>
                </a:lnTo>
                <a:moveTo>
                  <a:pt x="78824" y="52174"/>
                </a:moveTo>
                <a:lnTo>
                  <a:pt x="78824" y="52174"/>
                </a:lnTo>
                <a:lnTo>
                  <a:pt x="45765" y="76609"/>
                </a:lnTo>
                <a:cubicBezTo>
                  <a:pt x="42824" y="78406"/>
                  <a:pt x="39882" y="78406"/>
                  <a:pt x="36941" y="76609"/>
                </a:cubicBezTo>
                <a:lnTo>
                  <a:pt x="36941" y="76609"/>
                </a:lnTo>
                <a:lnTo>
                  <a:pt x="20412" y="64391"/>
                </a:lnTo>
                <a:cubicBezTo>
                  <a:pt x="18020" y="62217"/>
                  <a:pt x="18020" y="60058"/>
                  <a:pt x="20412" y="57913"/>
                </a:cubicBezTo>
                <a:lnTo>
                  <a:pt x="20412" y="57913"/>
                </a:lnTo>
                <a:cubicBezTo>
                  <a:pt x="23353" y="56116"/>
                  <a:pt x="26294" y="56116"/>
                  <a:pt x="29235" y="57913"/>
                </a:cubicBezTo>
                <a:lnTo>
                  <a:pt x="29235" y="57913"/>
                </a:lnTo>
                <a:lnTo>
                  <a:pt x="41353" y="66870"/>
                </a:lnTo>
                <a:lnTo>
                  <a:pt x="70059" y="45652"/>
                </a:lnTo>
                <a:cubicBezTo>
                  <a:pt x="73000" y="43884"/>
                  <a:pt x="75922" y="43884"/>
                  <a:pt x="78824" y="45652"/>
                </a:cubicBezTo>
                <a:lnTo>
                  <a:pt x="78824" y="45652"/>
                </a:lnTo>
                <a:cubicBezTo>
                  <a:pt x="81255" y="47826"/>
                  <a:pt x="81255" y="50000"/>
                  <a:pt x="78824" y="52174"/>
                </a:cubicBezTo>
                <a:lnTo>
                  <a:pt x="78824" y="52174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53749-13"/>
          <p:cNvSpPr/>
          <p:nvPr/>
        </p:nvSpPr>
        <p:spPr>
          <a:xfrm>
            <a:off x="4672013" y="2432447"/>
            <a:ext cx="1971675" cy="1075730"/>
          </a:xfrm>
          <a:prstGeom prst="roundRect">
            <a:avLst>
              <a:gd name="adj" fmla="val 12396"/>
            </a:avLst>
          </a:prstGeom>
          <a:solidFill>
            <a:srgbClr val="FCFAF7"/>
          </a:solidFill>
          <a:ln w="7144" algn="in">
            <a:solidFill>
              <a:srgbClr val="E2D9CD"/>
            </a:solidFill>
            <a:prstDash val="solid"/>
          </a:ln>
          <a:effectLst>
            <a:outerShdw blurRad="57150" dist="21431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639253769-33"/>
          <p:cNvSpPr/>
          <p:nvPr/>
        </p:nvSpPr>
        <p:spPr>
          <a:xfrm>
            <a:off x="4835850" y="2616431"/>
            <a:ext cx="200962" cy="21305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38" y="0"/>
                </a:moveTo>
                <a:lnTo>
                  <a:pt x="50238" y="0"/>
                </a:lnTo>
                <a:cubicBezTo>
                  <a:pt x="51222" y="0"/>
                  <a:pt x="52127" y="197"/>
                  <a:pt x="52952" y="591"/>
                </a:cubicBezTo>
                <a:lnTo>
                  <a:pt x="52952" y="591"/>
                </a:lnTo>
                <a:lnTo>
                  <a:pt x="92524" y="16591"/>
                </a:lnTo>
                <a:cubicBezTo>
                  <a:pt x="94873" y="17530"/>
                  <a:pt x="96746" y="18985"/>
                  <a:pt x="98143" y="20955"/>
                </a:cubicBezTo>
                <a:lnTo>
                  <a:pt x="98143" y="20955"/>
                </a:lnTo>
                <a:cubicBezTo>
                  <a:pt x="99698" y="22955"/>
                  <a:pt x="100476" y="25288"/>
                  <a:pt x="100476" y="27955"/>
                </a:cubicBezTo>
                <a:lnTo>
                  <a:pt x="100476" y="27955"/>
                </a:lnTo>
                <a:cubicBezTo>
                  <a:pt x="100603" y="34742"/>
                  <a:pt x="99413" y="42742"/>
                  <a:pt x="96905" y="51955"/>
                </a:cubicBezTo>
                <a:lnTo>
                  <a:pt x="96905" y="51955"/>
                </a:lnTo>
                <a:cubicBezTo>
                  <a:pt x="94397" y="61136"/>
                  <a:pt x="89857" y="70045"/>
                  <a:pt x="83286" y="78682"/>
                </a:cubicBezTo>
                <a:lnTo>
                  <a:pt x="83286" y="78682"/>
                </a:lnTo>
                <a:cubicBezTo>
                  <a:pt x="76873" y="87470"/>
                  <a:pt x="67667" y="94727"/>
                  <a:pt x="55667" y="100455"/>
                </a:cubicBezTo>
                <a:lnTo>
                  <a:pt x="55667" y="100455"/>
                </a:lnTo>
                <a:cubicBezTo>
                  <a:pt x="52048" y="102061"/>
                  <a:pt x="48429" y="102061"/>
                  <a:pt x="44810" y="100455"/>
                </a:cubicBezTo>
                <a:lnTo>
                  <a:pt x="44810" y="100455"/>
                </a:lnTo>
                <a:cubicBezTo>
                  <a:pt x="32810" y="94727"/>
                  <a:pt x="23603" y="87470"/>
                  <a:pt x="17190" y="78682"/>
                </a:cubicBezTo>
                <a:lnTo>
                  <a:pt x="17190" y="78682"/>
                </a:lnTo>
                <a:cubicBezTo>
                  <a:pt x="10619" y="70045"/>
                  <a:pt x="6079" y="61136"/>
                  <a:pt x="3571" y="51955"/>
                </a:cubicBezTo>
                <a:lnTo>
                  <a:pt x="3571" y="51955"/>
                </a:lnTo>
                <a:cubicBezTo>
                  <a:pt x="1063" y="42742"/>
                  <a:pt x="-127" y="34742"/>
                  <a:pt x="0" y="27955"/>
                </a:cubicBezTo>
                <a:lnTo>
                  <a:pt x="0" y="27955"/>
                </a:lnTo>
                <a:cubicBezTo>
                  <a:pt x="0" y="25288"/>
                  <a:pt x="778" y="22955"/>
                  <a:pt x="2333" y="20955"/>
                </a:cubicBezTo>
                <a:lnTo>
                  <a:pt x="2333" y="20955"/>
                </a:lnTo>
                <a:cubicBezTo>
                  <a:pt x="3730" y="18985"/>
                  <a:pt x="5603" y="17530"/>
                  <a:pt x="7952" y="16591"/>
                </a:cubicBezTo>
                <a:lnTo>
                  <a:pt x="7952" y="16591"/>
                </a:lnTo>
                <a:lnTo>
                  <a:pt x="47524" y="591"/>
                </a:lnTo>
                <a:cubicBezTo>
                  <a:pt x="48349" y="197"/>
                  <a:pt x="49254" y="0"/>
                  <a:pt x="50238" y="0"/>
                </a:cubicBezTo>
                <a:lnTo>
                  <a:pt x="50238" y="0"/>
                </a:lnTo>
                <a:moveTo>
                  <a:pt x="50238" y="13364"/>
                </a:moveTo>
                <a:lnTo>
                  <a:pt x="50238" y="13364"/>
                </a:lnTo>
                <a:lnTo>
                  <a:pt x="50238" y="88909"/>
                </a:lnTo>
                <a:cubicBezTo>
                  <a:pt x="59730" y="84242"/>
                  <a:pt x="67190" y="78303"/>
                  <a:pt x="72619" y="71091"/>
                </a:cubicBezTo>
                <a:lnTo>
                  <a:pt x="72619" y="71091"/>
                </a:lnTo>
                <a:cubicBezTo>
                  <a:pt x="77921" y="63909"/>
                  <a:pt x="81683" y="56530"/>
                  <a:pt x="83905" y="48955"/>
                </a:cubicBezTo>
                <a:lnTo>
                  <a:pt x="83905" y="48955"/>
                </a:lnTo>
                <a:cubicBezTo>
                  <a:pt x="86000" y="41227"/>
                  <a:pt x="87048" y="34303"/>
                  <a:pt x="87048" y="28182"/>
                </a:cubicBezTo>
                <a:lnTo>
                  <a:pt x="87048" y="28182"/>
                </a:lnTo>
                <a:lnTo>
                  <a:pt x="50238" y="13364"/>
                </a:lnTo>
                <a:lnTo>
                  <a:pt x="50238" y="13364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53750-14"/>
          <p:cNvSpPr/>
          <p:nvPr/>
        </p:nvSpPr>
        <p:spPr>
          <a:xfrm>
            <a:off x="6772275" y="2432447"/>
            <a:ext cx="1971675" cy="1075730"/>
          </a:xfrm>
          <a:prstGeom prst="roundRect">
            <a:avLst>
              <a:gd name="adj" fmla="val 12396"/>
            </a:avLst>
          </a:prstGeom>
          <a:solidFill>
            <a:srgbClr val="FCFAF7"/>
          </a:solidFill>
          <a:ln w="7144" algn="in">
            <a:solidFill>
              <a:srgbClr val="E2D9CD"/>
            </a:solidFill>
            <a:prstDash val="solid"/>
          </a:ln>
          <a:effectLst>
            <a:outerShdw blurRad="57150" dist="21431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639253770-34"/>
          <p:cNvSpPr/>
          <p:nvPr/>
        </p:nvSpPr>
        <p:spPr>
          <a:xfrm>
            <a:off x="6929438" y="2615803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826" y="6130"/>
                </a:moveTo>
                <a:lnTo>
                  <a:pt x="97826" y="6130"/>
                </a:lnTo>
                <a:cubicBezTo>
                  <a:pt x="97565" y="17203"/>
                  <a:pt x="94000" y="26623"/>
                  <a:pt x="87130" y="34391"/>
                </a:cubicBezTo>
                <a:lnTo>
                  <a:pt x="87130" y="34391"/>
                </a:lnTo>
                <a:lnTo>
                  <a:pt x="87130" y="34391"/>
                </a:lnTo>
                <a:cubicBezTo>
                  <a:pt x="80261" y="42159"/>
                  <a:pt x="71464" y="46870"/>
                  <a:pt x="60739" y="48522"/>
                </a:cubicBezTo>
                <a:lnTo>
                  <a:pt x="60739" y="48522"/>
                </a:lnTo>
                <a:cubicBezTo>
                  <a:pt x="59232" y="38203"/>
                  <a:pt x="55029" y="29348"/>
                  <a:pt x="48130" y="21957"/>
                </a:cubicBezTo>
                <a:lnTo>
                  <a:pt x="48130" y="21957"/>
                </a:lnTo>
                <a:cubicBezTo>
                  <a:pt x="51957" y="15348"/>
                  <a:pt x="57116" y="10072"/>
                  <a:pt x="63609" y="6130"/>
                </a:cubicBezTo>
                <a:lnTo>
                  <a:pt x="63609" y="6130"/>
                </a:lnTo>
                <a:cubicBezTo>
                  <a:pt x="70130" y="2159"/>
                  <a:pt x="77464" y="116"/>
                  <a:pt x="85609" y="0"/>
                </a:cubicBezTo>
                <a:lnTo>
                  <a:pt x="85609" y="0"/>
                </a:lnTo>
                <a:lnTo>
                  <a:pt x="91696" y="0"/>
                </a:lnTo>
                <a:cubicBezTo>
                  <a:pt x="93493" y="0"/>
                  <a:pt x="94957" y="580"/>
                  <a:pt x="96087" y="1739"/>
                </a:cubicBezTo>
                <a:lnTo>
                  <a:pt x="96087" y="1739"/>
                </a:lnTo>
                <a:cubicBezTo>
                  <a:pt x="97246" y="2870"/>
                  <a:pt x="97826" y="4333"/>
                  <a:pt x="97826" y="6130"/>
                </a:cubicBezTo>
                <a:lnTo>
                  <a:pt x="97826" y="6130"/>
                </a:lnTo>
                <a:moveTo>
                  <a:pt x="0" y="18348"/>
                </a:moveTo>
                <a:lnTo>
                  <a:pt x="0" y="18348"/>
                </a:lnTo>
                <a:cubicBezTo>
                  <a:pt x="0" y="16551"/>
                  <a:pt x="580" y="15087"/>
                  <a:pt x="1739" y="13957"/>
                </a:cubicBezTo>
                <a:lnTo>
                  <a:pt x="1739" y="13957"/>
                </a:lnTo>
                <a:lnTo>
                  <a:pt x="1739" y="13957"/>
                </a:lnTo>
                <a:cubicBezTo>
                  <a:pt x="2870" y="12797"/>
                  <a:pt x="4333" y="12217"/>
                  <a:pt x="6130" y="12217"/>
                </a:cubicBezTo>
                <a:lnTo>
                  <a:pt x="6130" y="12217"/>
                </a:lnTo>
                <a:lnTo>
                  <a:pt x="12217" y="12217"/>
                </a:lnTo>
                <a:cubicBezTo>
                  <a:pt x="20246" y="12362"/>
                  <a:pt x="27449" y="14333"/>
                  <a:pt x="33826" y="18130"/>
                </a:cubicBezTo>
                <a:lnTo>
                  <a:pt x="33826" y="18130"/>
                </a:lnTo>
                <a:cubicBezTo>
                  <a:pt x="40319" y="21841"/>
                  <a:pt x="45406" y="26942"/>
                  <a:pt x="49087" y="33435"/>
                </a:cubicBezTo>
                <a:lnTo>
                  <a:pt x="49087" y="33435"/>
                </a:lnTo>
                <a:cubicBezTo>
                  <a:pt x="52913" y="39812"/>
                  <a:pt x="54899" y="47014"/>
                  <a:pt x="55043" y="55043"/>
                </a:cubicBezTo>
                <a:lnTo>
                  <a:pt x="55043" y="55043"/>
                </a:lnTo>
                <a:lnTo>
                  <a:pt x="55043" y="61130"/>
                </a:lnTo>
                <a:lnTo>
                  <a:pt x="55043" y="91696"/>
                </a:lnTo>
                <a:cubicBezTo>
                  <a:pt x="55043" y="93493"/>
                  <a:pt x="54464" y="94957"/>
                  <a:pt x="53304" y="96087"/>
                </a:cubicBezTo>
                <a:lnTo>
                  <a:pt x="53304" y="96087"/>
                </a:lnTo>
                <a:cubicBezTo>
                  <a:pt x="52174" y="97246"/>
                  <a:pt x="50710" y="97826"/>
                  <a:pt x="48913" y="97826"/>
                </a:cubicBezTo>
                <a:lnTo>
                  <a:pt x="48913" y="97826"/>
                </a:lnTo>
                <a:cubicBezTo>
                  <a:pt x="47116" y="97826"/>
                  <a:pt x="45652" y="97246"/>
                  <a:pt x="44522" y="96087"/>
                </a:cubicBezTo>
                <a:lnTo>
                  <a:pt x="44522" y="96087"/>
                </a:lnTo>
                <a:cubicBezTo>
                  <a:pt x="43362" y="94957"/>
                  <a:pt x="42783" y="93493"/>
                  <a:pt x="42783" y="91696"/>
                </a:cubicBezTo>
                <a:lnTo>
                  <a:pt x="42783" y="91696"/>
                </a:lnTo>
                <a:lnTo>
                  <a:pt x="42783" y="61130"/>
                </a:lnTo>
                <a:cubicBezTo>
                  <a:pt x="34783" y="61014"/>
                  <a:pt x="27594" y="59043"/>
                  <a:pt x="21217" y="55217"/>
                </a:cubicBezTo>
                <a:lnTo>
                  <a:pt x="21217" y="55217"/>
                </a:lnTo>
                <a:cubicBezTo>
                  <a:pt x="14725" y="51536"/>
                  <a:pt x="9623" y="46435"/>
                  <a:pt x="5913" y="39913"/>
                </a:cubicBezTo>
                <a:lnTo>
                  <a:pt x="5913" y="39913"/>
                </a:lnTo>
                <a:cubicBezTo>
                  <a:pt x="2087" y="33565"/>
                  <a:pt x="116" y="26377"/>
                  <a:pt x="0" y="18348"/>
                </a:cubicBezTo>
                <a:lnTo>
                  <a:pt x="0" y="18348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53750-15"/>
          <p:cNvSpPr/>
          <p:nvPr/>
        </p:nvSpPr>
        <p:spPr>
          <a:xfrm>
            <a:off x="4672013" y="3651052"/>
            <a:ext cx="4071938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3" y="0"/>
                </a:moveTo>
                <a:lnTo>
                  <a:pt x="97897" y="0"/>
                </a:lnTo>
                <a:lnTo>
                  <a:pt x="98103" y="87"/>
                </a:lnTo>
                <a:lnTo>
                  <a:pt x="98308" y="370"/>
                </a:lnTo>
                <a:lnTo>
                  <a:pt x="98507" y="848"/>
                </a:lnTo>
                <a:lnTo>
                  <a:pt x="98701" y="1500"/>
                </a:lnTo>
                <a:lnTo>
                  <a:pt x="98888" y="2304"/>
                </a:lnTo>
                <a:lnTo>
                  <a:pt x="99065" y="3304"/>
                </a:lnTo>
                <a:lnTo>
                  <a:pt x="99231" y="4435"/>
                </a:lnTo>
                <a:lnTo>
                  <a:pt x="99383" y="5739"/>
                </a:lnTo>
                <a:lnTo>
                  <a:pt x="99523" y="7152"/>
                </a:lnTo>
                <a:lnTo>
                  <a:pt x="99645" y="8696"/>
                </a:lnTo>
                <a:lnTo>
                  <a:pt x="99752" y="10348"/>
                </a:lnTo>
                <a:lnTo>
                  <a:pt x="99839" y="12087"/>
                </a:lnTo>
                <a:lnTo>
                  <a:pt x="99909" y="13891"/>
                </a:lnTo>
                <a:lnTo>
                  <a:pt x="99960" y="15739"/>
                </a:lnTo>
                <a:lnTo>
                  <a:pt x="99991" y="17652"/>
                </a:lnTo>
                <a:lnTo>
                  <a:pt x="100000" y="19565"/>
                </a:lnTo>
                <a:lnTo>
                  <a:pt x="100000" y="80435"/>
                </a:lnTo>
                <a:lnTo>
                  <a:pt x="99991" y="82348"/>
                </a:lnTo>
                <a:lnTo>
                  <a:pt x="99960" y="84261"/>
                </a:lnTo>
                <a:lnTo>
                  <a:pt x="99909" y="86109"/>
                </a:lnTo>
                <a:lnTo>
                  <a:pt x="99839" y="87913"/>
                </a:lnTo>
                <a:lnTo>
                  <a:pt x="99752" y="89652"/>
                </a:lnTo>
                <a:lnTo>
                  <a:pt x="99645" y="91304"/>
                </a:lnTo>
                <a:lnTo>
                  <a:pt x="99523" y="92848"/>
                </a:lnTo>
                <a:lnTo>
                  <a:pt x="99383" y="94261"/>
                </a:lnTo>
                <a:lnTo>
                  <a:pt x="99231" y="95565"/>
                </a:lnTo>
                <a:lnTo>
                  <a:pt x="99065" y="96696"/>
                </a:lnTo>
                <a:lnTo>
                  <a:pt x="98888" y="97696"/>
                </a:lnTo>
                <a:lnTo>
                  <a:pt x="98701" y="98500"/>
                </a:lnTo>
                <a:lnTo>
                  <a:pt x="98507" y="99152"/>
                </a:lnTo>
                <a:lnTo>
                  <a:pt x="98308" y="99630"/>
                </a:lnTo>
                <a:lnTo>
                  <a:pt x="98103" y="99913"/>
                </a:lnTo>
                <a:lnTo>
                  <a:pt x="97897" y="100000"/>
                </a:lnTo>
                <a:lnTo>
                  <a:pt x="2103" y="100000"/>
                </a:lnTo>
                <a:lnTo>
                  <a:pt x="1897" y="99913"/>
                </a:lnTo>
                <a:lnTo>
                  <a:pt x="1692" y="99630"/>
                </a:lnTo>
                <a:lnTo>
                  <a:pt x="1493" y="99152"/>
                </a:lnTo>
                <a:lnTo>
                  <a:pt x="1299" y="98500"/>
                </a:lnTo>
                <a:lnTo>
                  <a:pt x="1112" y="97696"/>
                </a:lnTo>
                <a:lnTo>
                  <a:pt x="935" y="96696"/>
                </a:lnTo>
                <a:lnTo>
                  <a:pt x="769" y="95565"/>
                </a:lnTo>
                <a:lnTo>
                  <a:pt x="617" y="94261"/>
                </a:lnTo>
                <a:lnTo>
                  <a:pt x="477" y="92848"/>
                </a:lnTo>
                <a:lnTo>
                  <a:pt x="355" y="91304"/>
                </a:lnTo>
                <a:lnTo>
                  <a:pt x="248" y="89652"/>
                </a:lnTo>
                <a:lnTo>
                  <a:pt x="161" y="87913"/>
                </a:lnTo>
                <a:lnTo>
                  <a:pt x="91" y="86109"/>
                </a:lnTo>
                <a:lnTo>
                  <a:pt x="40" y="84261"/>
                </a:lnTo>
                <a:lnTo>
                  <a:pt x="9" y="82348"/>
                </a:lnTo>
                <a:lnTo>
                  <a:pt x="0" y="80435"/>
                </a:lnTo>
                <a:lnTo>
                  <a:pt x="0" y="19565"/>
                </a:lnTo>
                <a:lnTo>
                  <a:pt x="9" y="17652"/>
                </a:lnTo>
                <a:lnTo>
                  <a:pt x="40" y="15739"/>
                </a:lnTo>
                <a:lnTo>
                  <a:pt x="91" y="13891"/>
                </a:lnTo>
                <a:lnTo>
                  <a:pt x="161" y="12087"/>
                </a:lnTo>
                <a:lnTo>
                  <a:pt x="248" y="10348"/>
                </a:lnTo>
                <a:lnTo>
                  <a:pt x="355" y="8696"/>
                </a:lnTo>
                <a:lnTo>
                  <a:pt x="477" y="7152"/>
                </a:lnTo>
                <a:lnTo>
                  <a:pt x="617" y="5739"/>
                </a:lnTo>
                <a:lnTo>
                  <a:pt x="769" y="4435"/>
                </a:lnTo>
                <a:lnTo>
                  <a:pt x="935" y="3304"/>
                </a:lnTo>
                <a:lnTo>
                  <a:pt x="1112" y="2304"/>
                </a:lnTo>
                <a:lnTo>
                  <a:pt x="1299" y="1500"/>
                </a:lnTo>
                <a:lnTo>
                  <a:pt x="1493" y="848"/>
                </a:lnTo>
                <a:lnTo>
                  <a:pt x="1692" y="370"/>
                </a:lnTo>
                <a:lnTo>
                  <a:pt x="1897" y="87"/>
                </a:lnTo>
                <a:lnTo>
                  <a:pt x="2103" y="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53751-16"/>
          <p:cNvSpPr/>
          <p:nvPr/>
        </p:nvSpPr>
        <p:spPr>
          <a:xfrm>
            <a:off x="4672013" y="3651052"/>
            <a:ext cx="85725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95"/>
                </a:lnTo>
                <a:lnTo>
                  <a:pt x="80491" y="378"/>
                </a:lnTo>
                <a:lnTo>
                  <a:pt x="70972" y="847"/>
                </a:lnTo>
                <a:lnTo>
                  <a:pt x="61732" y="1497"/>
                </a:lnTo>
                <a:lnTo>
                  <a:pt x="52860" y="2323"/>
                </a:lnTo>
                <a:lnTo>
                  <a:pt x="44443" y="3315"/>
                </a:lnTo>
                <a:lnTo>
                  <a:pt x="36561" y="4465"/>
                </a:lnTo>
                <a:lnTo>
                  <a:pt x="29289" y="5762"/>
                </a:lnTo>
                <a:lnTo>
                  <a:pt x="22699" y="7192"/>
                </a:lnTo>
                <a:lnTo>
                  <a:pt x="16853" y="8743"/>
                </a:lnTo>
                <a:lnTo>
                  <a:pt x="11808" y="10399"/>
                </a:lnTo>
                <a:lnTo>
                  <a:pt x="7612" y="12144"/>
                </a:lnTo>
                <a:lnTo>
                  <a:pt x="4306" y="13962"/>
                </a:lnTo>
                <a:lnTo>
                  <a:pt x="1921" y="15834"/>
                </a:lnTo>
                <a:lnTo>
                  <a:pt x="482" y="17744"/>
                </a:lnTo>
                <a:lnTo>
                  <a:pt x="0" y="19672"/>
                </a:lnTo>
                <a:lnTo>
                  <a:pt x="0" y="80328"/>
                </a:lnTo>
                <a:lnTo>
                  <a:pt x="482" y="82256"/>
                </a:lnTo>
                <a:lnTo>
                  <a:pt x="1921" y="84166"/>
                </a:lnTo>
                <a:lnTo>
                  <a:pt x="4306" y="86038"/>
                </a:lnTo>
                <a:lnTo>
                  <a:pt x="7612" y="87856"/>
                </a:lnTo>
                <a:lnTo>
                  <a:pt x="11808" y="89601"/>
                </a:lnTo>
                <a:lnTo>
                  <a:pt x="16853" y="91257"/>
                </a:lnTo>
                <a:lnTo>
                  <a:pt x="22699" y="92808"/>
                </a:lnTo>
                <a:lnTo>
                  <a:pt x="29289" y="94238"/>
                </a:lnTo>
                <a:lnTo>
                  <a:pt x="36561" y="95535"/>
                </a:lnTo>
                <a:lnTo>
                  <a:pt x="44443" y="96685"/>
                </a:lnTo>
                <a:lnTo>
                  <a:pt x="52860" y="97677"/>
                </a:lnTo>
                <a:lnTo>
                  <a:pt x="61732" y="98503"/>
                </a:lnTo>
                <a:lnTo>
                  <a:pt x="70972" y="99153"/>
                </a:lnTo>
                <a:lnTo>
                  <a:pt x="80491" y="99622"/>
                </a:lnTo>
                <a:lnTo>
                  <a:pt x="90198" y="9990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05"/>
                </a:lnTo>
                <a:lnTo>
                  <a:pt x="90245" y="99622"/>
                </a:lnTo>
                <a:lnTo>
                  <a:pt x="85486" y="99153"/>
                </a:lnTo>
                <a:lnTo>
                  <a:pt x="80866" y="98503"/>
                </a:lnTo>
                <a:lnTo>
                  <a:pt x="76430" y="97677"/>
                </a:lnTo>
                <a:lnTo>
                  <a:pt x="72221" y="96685"/>
                </a:lnTo>
                <a:lnTo>
                  <a:pt x="68280" y="95535"/>
                </a:lnTo>
                <a:lnTo>
                  <a:pt x="64645" y="94238"/>
                </a:lnTo>
                <a:lnTo>
                  <a:pt x="61349" y="92808"/>
                </a:lnTo>
                <a:lnTo>
                  <a:pt x="58427" y="91257"/>
                </a:lnTo>
                <a:lnTo>
                  <a:pt x="55904" y="89601"/>
                </a:lnTo>
                <a:lnTo>
                  <a:pt x="53806" y="87856"/>
                </a:lnTo>
                <a:lnTo>
                  <a:pt x="52153" y="86038"/>
                </a:lnTo>
                <a:lnTo>
                  <a:pt x="50961" y="84166"/>
                </a:lnTo>
                <a:lnTo>
                  <a:pt x="50241" y="82256"/>
                </a:lnTo>
                <a:lnTo>
                  <a:pt x="50000" y="80328"/>
                </a:lnTo>
                <a:lnTo>
                  <a:pt x="50000" y="19672"/>
                </a:lnTo>
                <a:lnTo>
                  <a:pt x="50241" y="17744"/>
                </a:lnTo>
                <a:lnTo>
                  <a:pt x="50961" y="15834"/>
                </a:lnTo>
                <a:lnTo>
                  <a:pt x="52153" y="13962"/>
                </a:lnTo>
                <a:lnTo>
                  <a:pt x="53806" y="12144"/>
                </a:lnTo>
                <a:lnTo>
                  <a:pt x="55904" y="10399"/>
                </a:lnTo>
                <a:lnTo>
                  <a:pt x="58427" y="8743"/>
                </a:lnTo>
                <a:lnTo>
                  <a:pt x="61349" y="7192"/>
                </a:lnTo>
                <a:lnTo>
                  <a:pt x="64645" y="5762"/>
                </a:lnTo>
                <a:lnTo>
                  <a:pt x="68280" y="4465"/>
                </a:lnTo>
                <a:lnTo>
                  <a:pt x="72221" y="3315"/>
                </a:lnTo>
                <a:lnTo>
                  <a:pt x="76430" y="2323"/>
                </a:lnTo>
                <a:lnTo>
                  <a:pt x="80866" y="1497"/>
                </a:lnTo>
                <a:lnTo>
                  <a:pt x="85486" y="847"/>
                </a:lnTo>
                <a:lnTo>
                  <a:pt x="90245" y="378"/>
                </a:lnTo>
                <a:lnTo>
                  <a:pt x="95099" y="9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53769-32"/>
          <p:cNvSpPr/>
          <p:nvPr/>
        </p:nvSpPr>
        <p:spPr>
          <a:xfrm>
            <a:off x="4857750" y="3815358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53757-18"/>
          <p:cNvSpPr txBox="1"/>
          <p:nvPr/>
        </p:nvSpPr>
        <p:spPr>
          <a:xfrm>
            <a:off x="578644" y="3909417"/>
            <a:ext cx="2485802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56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天气预报 · 质量检测 · 保险精算 · 农业研究</a:t>
            </a:r>
            <a:endParaRPr/>
          </a:p>
        </p:txBody>
      </p:sp>
      <p:sp>
        <p:nvSpPr>
          <p:cNvPr id="26" name="el-1785639253758-25"/>
          <p:cNvSpPr txBox="1"/>
          <p:nvPr/>
        </p:nvSpPr>
        <p:spPr>
          <a:xfrm>
            <a:off x="5136356" y="1441252"/>
            <a:ext cx="65722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天气预报</a:t>
            </a:r>
            <a:endParaRPr/>
          </a:p>
        </p:txBody>
      </p:sp>
      <p:sp>
        <p:nvSpPr>
          <p:cNvPr id="27" name="el-1785639253757-19"/>
          <p:cNvSpPr txBox="1"/>
          <p:nvPr/>
        </p:nvSpPr>
        <p:spPr>
          <a:xfrm>
            <a:off x="4793456" y="1742480"/>
            <a:ext cx="1728788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降水概率 </a:t>
            </a:r>
            <a:r>
              <a:rPr b="1" sz="1010">
                <a:solidFill>
                  <a:srgbClr val="B8860B"/>
                </a:solidFill>
                <a:latin typeface="Microsoft YaHei"/>
                <a:ea typeface="Microsoft YaHei"/>
                <a:cs typeface="Microsoft YaHei"/>
              </a:rPr>
              <a:t>70%</a:t>
            </a:r>
            <a:r>
              <a:rPr sz="101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 —— 明天下雨的可能性较大</a:t>
            </a:r>
            <a:endParaRPr/>
          </a:p>
        </p:txBody>
      </p:sp>
      <p:sp>
        <p:nvSpPr>
          <p:cNvPr id="28" name="el-1785639253758-26"/>
          <p:cNvSpPr txBox="1"/>
          <p:nvPr/>
        </p:nvSpPr>
        <p:spPr>
          <a:xfrm>
            <a:off x="7236619" y="1441252"/>
            <a:ext cx="65722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质量检测</a:t>
            </a:r>
            <a:endParaRPr/>
          </a:p>
        </p:txBody>
      </p:sp>
      <p:sp>
        <p:nvSpPr>
          <p:cNvPr id="29" name="el-1785639253757-20"/>
          <p:cNvSpPr txBox="1"/>
          <p:nvPr/>
        </p:nvSpPr>
        <p:spPr>
          <a:xfrm>
            <a:off x="6893719" y="1742480"/>
            <a:ext cx="1728788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抽检产品合格率 —— 估计整批产品质量</a:t>
            </a:r>
            <a:endParaRPr/>
          </a:p>
        </p:txBody>
      </p:sp>
      <p:sp>
        <p:nvSpPr>
          <p:cNvPr id="30" name="el-1785639253759-27"/>
          <p:cNvSpPr txBox="1"/>
          <p:nvPr/>
        </p:nvSpPr>
        <p:spPr>
          <a:xfrm>
            <a:off x="5136356" y="2645569"/>
            <a:ext cx="65722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保险精算</a:t>
            </a:r>
            <a:endParaRPr/>
          </a:p>
        </p:txBody>
      </p:sp>
      <p:sp>
        <p:nvSpPr>
          <p:cNvPr id="31" name="el-1785639253757-21"/>
          <p:cNvSpPr txBox="1"/>
          <p:nvPr/>
        </p:nvSpPr>
        <p:spPr>
          <a:xfrm>
            <a:off x="4793456" y="2946797"/>
            <a:ext cx="1728788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根据概率计算保费，平衡风险与收益</a:t>
            </a:r>
            <a:endParaRPr/>
          </a:p>
        </p:txBody>
      </p:sp>
      <p:sp>
        <p:nvSpPr>
          <p:cNvPr id="32" name="el-1785639253759-28"/>
          <p:cNvSpPr txBox="1"/>
          <p:nvPr/>
        </p:nvSpPr>
        <p:spPr>
          <a:xfrm>
            <a:off x="7236619" y="2645569"/>
            <a:ext cx="65722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农业研究</a:t>
            </a:r>
            <a:endParaRPr/>
          </a:p>
        </p:txBody>
      </p:sp>
      <p:sp>
        <p:nvSpPr>
          <p:cNvPr id="33" name="el-1785639253757-22"/>
          <p:cNvSpPr txBox="1"/>
          <p:nvPr/>
        </p:nvSpPr>
        <p:spPr>
          <a:xfrm>
            <a:off x="6893719" y="2946797"/>
            <a:ext cx="1728788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种子发芽率、幼树成活率 —— 用频率估计概率</a:t>
            </a:r>
            <a:endParaRPr/>
          </a:p>
        </p:txBody>
      </p:sp>
      <p:sp>
        <p:nvSpPr>
          <p:cNvPr id="34" name="el-1785639253757-23"/>
          <p:cNvSpPr txBox="1"/>
          <p:nvPr/>
        </p:nvSpPr>
        <p:spPr>
          <a:xfrm>
            <a:off x="5082778" y="3761780"/>
            <a:ext cx="23574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概率论已经成为现代科学的重要工具</a:t>
            </a:r>
            <a:endParaRPr/>
          </a:p>
        </p:txBody>
      </p:sp>
      <p:sp>
        <p:nvSpPr>
          <p:cNvPr id="35" name="el-1785639253758-24"/>
          <p:cNvSpPr txBox="1"/>
          <p:nvPr/>
        </p:nvSpPr>
        <p:spPr>
          <a:xfrm>
            <a:off x="8459912" y="3751064"/>
            <a:ext cx="21974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B8AA98">
                    <a:alpha val="25000"/>
                  </a:srgbClr>
                </a:solidFill>
                <a:latin typeface="Microsoft YaHei"/>
                <a:ea typeface="Microsoft YaHei"/>
                <a:cs typeface="Microsoft YaHei"/>
              </a:rPr>
              <a:t>☵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54728-21"/>
          <p:cNvPicPr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54039-5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5F1EA">
                  <a:alpha val="10000"/>
                </a:srgbClr>
              </a:gs>
              <a:gs pos="90000">
                <a:srgbClr val="F5F1EA">
                  <a:alpha val="75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54015-1"/>
          <p:cNvSpPr txBox="1"/>
          <p:nvPr/>
        </p:nvSpPr>
        <p:spPr>
          <a:xfrm rot="-480000">
            <a:off x="199132" y="128588"/>
            <a:ext cx="3521869" cy="7858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180">
                <a:solidFill>
                  <a:srgbClr val="C4B8A4">
                    <a:alpha val="12000"/>
                  </a:srgbClr>
                </a:solidFill>
                <a:latin typeface="Microsoft YaHei"/>
                <a:ea typeface="Microsoft YaHei"/>
                <a:cs typeface="Microsoft YaHei"/>
              </a:rPr>
              <a:t>☰ ☷ ⚊ ⚋</a:t>
            </a:r>
            <a:endParaRPr/>
          </a:p>
        </p:txBody>
      </p:sp>
      <p:sp>
        <p:nvSpPr>
          <p:cNvPr id="5" name="el-1785639254016-2"/>
          <p:cNvSpPr txBox="1"/>
          <p:nvPr/>
        </p:nvSpPr>
        <p:spPr>
          <a:xfrm rot="720001">
            <a:off x="5649739" y="4229100"/>
            <a:ext cx="3293269" cy="7858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180">
                <a:solidFill>
                  <a:srgbClr val="C4B8A4">
                    <a:alpha val="12000"/>
                  </a:srgbClr>
                </a:solidFill>
                <a:latin typeface="Microsoft YaHei"/>
                <a:ea typeface="Microsoft YaHei"/>
                <a:cs typeface="Microsoft YaHei"/>
              </a:rPr>
              <a:t>⚄ ⚂ ☲ ☵</a:t>
            </a:r>
            <a:endParaRPr/>
          </a:p>
        </p:txBody>
      </p:sp>
      <p:sp>
        <p:nvSpPr>
          <p:cNvPr id="6" name="el-1785639254016-3"/>
          <p:cNvSpPr txBox="1"/>
          <p:nvPr/>
        </p:nvSpPr>
        <p:spPr>
          <a:xfrm rot="300000">
            <a:off x="7715213" y="428625"/>
            <a:ext cx="1185863" cy="514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050">
                <a:solidFill>
                  <a:srgbClr val="C4B8A4">
                    <a:alpha val="8000"/>
                  </a:srgbClr>
                </a:solidFill>
                <a:latin typeface="Microsoft YaHei"/>
                <a:ea typeface="Microsoft YaHei"/>
                <a:cs typeface="Microsoft YaHei"/>
              </a:rPr>
              <a:t>⚀ ⚁</a:t>
            </a:r>
            <a:endParaRPr/>
          </a:p>
        </p:txBody>
      </p:sp>
      <p:sp>
        <p:nvSpPr>
          <p:cNvPr id="7" name="el-1785639254016-4"/>
          <p:cNvSpPr txBox="1"/>
          <p:nvPr/>
        </p:nvSpPr>
        <p:spPr>
          <a:xfrm rot="-359998">
            <a:off x="427583" y="4214813"/>
            <a:ext cx="2114550" cy="642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5060">
                <a:solidFill>
                  <a:srgbClr val="C4B8A4">
                    <a:alpha val="9000"/>
                  </a:srgbClr>
                </a:solidFill>
                <a:latin typeface="Microsoft YaHei"/>
                <a:ea typeface="Microsoft YaHei"/>
                <a:cs typeface="Microsoft YaHei"/>
              </a:rPr>
              <a:t>⚊ ⚋ ⚊</a:t>
            </a:r>
            <a:endParaRPr/>
          </a:p>
        </p:txBody>
      </p:sp>
      <p:cxnSp>
        <p:nvCxnSpPr>
          <p:cNvPr id="8" name="el-1785639254217-8"/>
          <p:cNvCxnSpPr/>
          <p:nvPr/>
        </p:nvCxnSpPr>
        <p:spPr>
          <a:xfrm>
            <a:off x="3466356" y="1217042"/>
            <a:ext cx="2211288" cy="914"/>
          </a:xfrm>
          <a:prstGeom prst="line">
            <a:avLst/>
          </a:prstGeom>
          <a:ln w="7144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639254217-9"/>
          <p:cNvCxnSpPr/>
          <p:nvPr/>
        </p:nvCxnSpPr>
        <p:spPr>
          <a:xfrm>
            <a:off x="2386013" y="2087835"/>
            <a:ext cx="4371975" cy="914"/>
          </a:xfrm>
          <a:prstGeom prst="line">
            <a:avLst/>
          </a:prstGeom>
          <a:ln w="7144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54220-17"/>
          <p:cNvSpPr/>
          <p:nvPr/>
        </p:nvSpPr>
        <p:spPr>
          <a:xfrm>
            <a:off x="3886200" y="3408536"/>
            <a:ext cx="314325" cy="314325"/>
          </a:xfrm>
          <a:prstGeom prst="ellipse">
            <a:avLst/>
          </a:prstGeom>
          <a:solidFill>
            <a:srgbClr val="EBE4D8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9254737-23"/>
          <p:cNvSpPr/>
          <p:nvPr/>
        </p:nvSpPr>
        <p:spPr>
          <a:xfrm>
            <a:off x="3971925" y="3494261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5600"/>
                </a:moveTo>
                <a:lnTo>
                  <a:pt x="100000" y="15600"/>
                </a:lnTo>
                <a:cubicBezTo>
                  <a:pt x="99867" y="19111"/>
                  <a:pt x="97400" y="22244"/>
                  <a:pt x="92600" y="25000"/>
                </a:cubicBezTo>
                <a:lnTo>
                  <a:pt x="92600" y="25000"/>
                </a:lnTo>
                <a:cubicBezTo>
                  <a:pt x="86600" y="28244"/>
                  <a:pt x="78578" y="30267"/>
                  <a:pt x="68533" y="31067"/>
                </a:cubicBezTo>
                <a:lnTo>
                  <a:pt x="68533" y="31067"/>
                </a:lnTo>
                <a:cubicBezTo>
                  <a:pt x="67911" y="30667"/>
                  <a:pt x="67200" y="30333"/>
                  <a:pt x="66400" y="30067"/>
                </a:cubicBezTo>
                <a:lnTo>
                  <a:pt x="66400" y="30067"/>
                </a:lnTo>
                <a:cubicBezTo>
                  <a:pt x="58444" y="26822"/>
                  <a:pt x="48822" y="25133"/>
                  <a:pt x="37533" y="25000"/>
                </a:cubicBezTo>
                <a:lnTo>
                  <a:pt x="37533" y="25000"/>
                </a:lnTo>
                <a:cubicBezTo>
                  <a:pt x="35933" y="25000"/>
                  <a:pt x="34356" y="25067"/>
                  <a:pt x="32800" y="25200"/>
                </a:cubicBezTo>
                <a:lnTo>
                  <a:pt x="32800" y="25200"/>
                </a:lnTo>
                <a:lnTo>
                  <a:pt x="32400" y="25000"/>
                </a:lnTo>
                <a:cubicBezTo>
                  <a:pt x="27600" y="22244"/>
                  <a:pt x="25133" y="19111"/>
                  <a:pt x="25000" y="15600"/>
                </a:cubicBezTo>
                <a:lnTo>
                  <a:pt x="25000" y="15600"/>
                </a:lnTo>
                <a:cubicBezTo>
                  <a:pt x="25267" y="11200"/>
                  <a:pt x="28911" y="7489"/>
                  <a:pt x="35933" y="4467"/>
                </a:cubicBezTo>
                <a:lnTo>
                  <a:pt x="35933" y="4467"/>
                </a:lnTo>
                <a:cubicBezTo>
                  <a:pt x="42956" y="1622"/>
                  <a:pt x="51822" y="133"/>
                  <a:pt x="62533" y="0"/>
                </a:cubicBezTo>
                <a:lnTo>
                  <a:pt x="62533" y="0"/>
                </a:lnTo>
                <a:cubicBezTo>
                  <a:pt x="73200" y="133"/>
                  <a:pt x="82044" y="1622"/>
                  <a:pt x="89067" y="4467"/>
                </a:cubicBezTo>
                <a:lnTo>
                  <a:pt x="89067" y="4467"/>
                </a:lnTo>
                <a:cubicBezTo>
                  <a:pt x="96089" y="7489"/>
                  <a:pt x="99733" y="11200"/>
                  <a:pt x="100000" y="15600"/>
                </a:cubicBezTo>
                <a:lnTo>
                  <a:pt x="100000" y="15600"/>
                </a:lnTo>
                <a:moveTo>
                  <a:pt x="31467" y="31467"/>
                </a:moveTo>
                <a:lnTo>
                  <a:pt x="31467" y="31467"/>
                </a:lnTo>
                <a:cubicBezTo>
                  <a:pt x="33422" y="31333"/>
                  <a:pt x="35444" y="31267"/>
                  <a:pt x="37533" y="31267"/>
                </a:cubicBezTo>
                <a:lnTo>
                  <a:pt x="37533" y="31267"/>
                </a:lnTo>
                <a:cubicBezTo>
                  <a:pt x="43622" y="31267"/>
                  <a:pt x="49200" y="31844"/>
                  <a:pt x="54267" y="33000"/>
                </a:cubicBezTo>
                <a:lnTo>
                  <a:pt x="54267" y="33000"/>
                </a:lnTo>
                <a:cubicBezTo>
                  <a:pt x="59511" y="34067"/>
                  <a:pt x="63889" y="35511"/>
                  <a:pt x="67400" y="37333"/>
                </a:cubicBezTo>
                <a:lnTo>
                  <a:pt x="67400" y="37333"/>
                </a:lnTo>
                <a:cubicBezTo>
                  <a:pt x="72333" y="40044"/>
                  <a:pt x="74867" y="43222"/>
                  <a:pt x="75000" y="46867"/>
                </a:cubicBezTo>
                <a:lnTo>
                  <a:pt x="75000" y="46867"/>
                </a:lnTo>
                <a:cubicBezTo>
                  <a:pt x="75000" y="47667"/>
                  <a:pt x="74867" y="48444"/>
                  <a:pt x="74600" y="49200"/>
                </a:cubicBezTo>
                <a:lnTo>
                  <a:pt x="74600" y="49200"/>
                </a:lnTo>
                <a:cubicBezTo>
                  <a:pt x="73578" y="51822"/>
                  <a:pt x="71311" y="54111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lnTo>
                  <a:pt x="67800" y="56067"/>
                </a:lnTo>
                <a:lnTo>
                  <a:pt x="67800" y="56067"/>
                </a:lnTo>
                <a:cubicBezTo>
                  <a:pt x="67667" y="56200"/>
                  <a:pt x="67600" y="56267"/>
                  <a:pt x="67600" y="56267"/>
                </a:cubicBezTo>
                <a:lnTo>
                  <a:pt x="67600" y="56267"/>
                </a:lnTo>
                <a:cubicBezTo>
                  <a:pt x="67600" y="56267"/>
                  <a:pt x="67600" y="56267"/>
                  <a:pt x="67600" y="56267"/>
                </a:cubicBezTo>
                <a:lnTo>
                  <a:pt x="67600" y="56267"/>
                </a:lnTo>
                <a:cubicBezTo>
                  <a:pt x="64089" y="58222"/>
                  <a:pt x="59711" y="59711"/>
                  <a:pt x="54467" y="60733"/>
                </a:cubicBezTo>
                <a:lnTo>
                  <a:pt x="54467" y="60733"/>
                </a:lnTo>
                <a:cubicBezTo>
                  <a:pt x="49400" y="61933"/>
                  <a:pt x="43756" y="62533"/>
                  <a:pt x="37533" y="62533"/>
                </a:cubicBezTo>
                <a:lnTo>
                  <a:pt x="37533" y="62533"/>
                </a:lnTo>
                <a:cubicBezTo>
                  <a:pt x="25533" y="62400"/>
                  <a:pt x="15889" y="60511"/>
                  <a:pt x="8600" y="56867"/>
                </a:cubicBezTo>
                <a:lnTo>
                  <a:pt x="8600" y="56867"/>
                </a:lnTo>
                <a:cubicBezTo>
                  <a:pt x="8200" y="56600"/>
                  <a:pt x="7800" y="56400"/>
                  <a:pt x="7400" y="56267"/>
                </a:cubicBezTo>
                <a:lnTo>
                  <a:pt x="7400" y="56267"/>
                </a:lnTo>
                <a:cubicBezTo>
                  <a:pt x="2600" y="53511"/>
                  <a:pt x="133" y="50378"/>
                  <a:pt x="0" y="46867"/>
                </a:cubicBezTo>
                <a:lnTo>
                  <a:pt x="0" y="46867"/>
                </a:lnTo>
                <a:cubicBezTo>
                  <a:pt x="133" y="43356"/>
                  <a:pt x="2467" y="40289"/>
                  <a:pt x="7000" y="37667"/>
                </a:cubicBezTo>
                <a:lnTo>
                  <a:pt x="7000" y="37667"/>
                </a:lnTo>
                <a:cubicBezTo>
                  <a:pt x="11578" y="35089"/>
                  <a:pt x="17578" y="33267"/>
                  <a:pt x="25000" y="32200"/>
                </a:cubicBezTo>
                <a:lnTo>
                  <a:pt x="25000" y="32200"/>
                </a:lnTo>
                <a:cubicBezTo>
                  <a:pt x="27089" y="31844"/>
                  <a:pt x="29244" y="31600"/>
                  <a:pt x="31467" y="31467"/>
                </a:cubicBezTo>
                <a:lnTo>
                  <a:pt x="31467" y="31467"/>
                </a:lnTo>
                <a:moveTo>
                  <a:pt x="81267" y="46867"/>
                </a:moveTo>
                <a:lnTo>
                  <a:pt x="81267" y="46867"/>
                </a:lnTo>
                <a:cubicBezTo>
                  <a:pt x="81000" y="42556"/>
                  <a:pt x="79422" y="39111"/>
                  <a:pt x="76533" y="36533"/>
                </a:cubicBezTo>
                <a:lnTo>
                  <a:pt x="76533" y="36533"/>
                </a:lnTo>
                <a:cubicBezTo>
                  <a:pt x="82133" y="35600"/>
                  <a:pt x="87089" y="34222"/>
                  <a:pt x="91400" y="32400"/>
                </a:cubicBezTo>
                <a:lnTo>
                  <a:pt x="91400" y="32400"/>
                </a:lnTo>
                <a:cubicBezTo>
                  <a:pt x="94644" y="31111"/>
                  <a:pt x="97511" y="29489"/>
                  <a:pt x="100000" y="27533"/>
                </a:cubicBezTo>
                <a:lnTo>
                  <a:pt x="100000" y="27533"/>
                </a:lnTo>
                <a:lnTo>
                  <a:pt x="100000" y="34400"/>
                </a:lnTo>
                <a:cubicBezTo>
                  <a:pt x="99867" y="38311"/>
                  <a:pt x="97000" y="41622"/>
                  <a:pt x="91400" y="44333"/>
                </a:cubicBezTo>
                <a:lnTo>
                  <a:pt x="91400" y="44333"/>
                </a:lnTo>
                <a:cubicBezTo>
                  <a:pt x="88556" y="45756"/>
                  <a:pt x="85178" y="46933"/>
                  <a:pt x="81267" y="47867"/>
                </a:cubicBezTo>
                <a:lnTo>
                  <a:pt x="81267" y="47867"/>
                </a:lnTo>
                <a:cubicBezTo>
                  <a:pt x="81267" y="47867"/>
                  <a:pt x="81267" y="47867"/>
                  <a:pt x="81267" y="47867"/>
                </a:cubicBezTo>
                <a:lnTo>
                  <a:pt x="81267" y="47867"/>
                </a:lnTo>
                <a:cubicBezTo>
                  <a:pt x="81267" y="47600"/>
                  <a:pt x="81267" y="47267"/>
                  <a:pt x="81267" y="46867"/>
                </a:cubicBezTo>
                <a:lnTo>
                  <a:pt x="81267" y="46867"/>
                </a:lnTo>
                <a:moveTo>
                  <a:pt x="75000" y="65600"/>
                </a:moveTo>
                <a:lnTo>
                  <a:pt x="75000" y="65600"/>
                </a:lnTo>
                <a:cubicBezTo>
                  <a:pt x="74867" y="69111"/>
                  <a:pt x="72400" y="72244"/>
                  <a:pt x="67600" y="75000"/>
                </a:cubicBezTo>
                <a:lnTo>
                  <a:pt x="67600" y="75000"/>
                </a:lnTo>
                <a:cubicBezTo>
                  <a:pt x="67333" y="75133"/>
                  <a:pt x="67067" y="75267"/>
                  <a:pt x="66800" y="75400"/>
                </a:cubicBezTo>
                <a:lnTo>
                  <a:pt x="66800" y="75400"/>
                </a:lnTo>
                <a:cubicBezTo>
                  <a:pt x="66667" y="75400"/>
                  <a:pt x="66533" y="75467"/>
                  <a:pt x="66400" y="75600"/>
                </a:cubicBezTo>
                <a:lnTo>
                  <a:pt x="66400" y="75600"/>
                </a:lnTo>
                <a:cubicBezTo>
                  <a:pt x="59111" y="79244"/>
                  <a:pt x="49489" y="81133"/>
                  <a:pt x="37533" y="81267"/>
                </a:cubicBezTo>
                <a:lnTo>
                  <a:pt x="37533" y="81267"/>
                </a:lnTo>
                <a:cubicBezTo>
                  <a:pt x="31267" y="81267"/>
                  <a:pt x="25600" y="80667"/>
                  <a:pt x="20533" y="79467"/>
                </a:cubicBezTo>
                <a:lnTo>
                  <a:pt x="20533" y="79467"/>
                </a:lnTo>
                <a:cubicBezTo>
                  <a:pt x="15289" y="78444"/>
                  <a:pt x="10911" y="76956"/>
                  <a:pt x="7400" y="75000"/>
                </a:cubicBezTo>
                <a:lnTo>
                  <a:pt x="7400" y="75000"/>
                </a:lnTo>
                <a:cubicBezTo>
                  <a:pt x="2600" y="72244"/>
                  <a:pt x="133" y="69111"/>
                  <a:pt x="0" y="65600"/>
                </a:cubicBezTo>
                <a:lnTo>
                  <a:pt x="0" y="65600"/>
                </a:lnTo>
                <a:lnTo>
                  <a:pt x="0" y="58800"/>
                </a:lnTo>
                <a:cubicBezTo>
                  <a:pt x="2489" y="60756"/>
                  <a:pt x="5356" y="62378"/>
                  <a:pt x="8600" y="63667"/>
                </a:cubicBezTo>
                <a:lnTo>
                  <a:pt x="8600" y="63667"/>
                </a:lnTo>
                <a:cubicBezTo>
                  <a:pt x="16556" y="66911"/>
                  <a:pt x="26200" y="68600"/>
                  <a:pt x="37533" y="68733"/>
                </a:cubicBezTo>
                <a:lnTo>
                  <a:pt x="37533" y="68733"/>
                </a:lnTo>
                <a:cubicBezTo>
                  <a:pt x="48822" y="68600"/>
                  <a:pt x="58444" y="66911"/>
                  <a:pt x="66400" y="63667"/>
                </a:cubicBezTo>
                <a:lnTo>
                  <a:pt x="66400" y="63667"/>
                </a:lnTo>
                <a:cubicBezTo>
                  <a:pt x="67956" y="63000"/>
                  <a:pt x="69444" y="62289"/>
                  <a:pt x="70867" y="61533"/>
                </a:cubicBezTo>
                <a:lnTo>
                  <a:pt x="70867" y="61533"/>
                </a:lnTo>
                <a:cubicBezTo>
                  <a:pt x="72067" y="60867"/>
                  <a:pt x="73178" y="60156"/>
                  <a:pt x="74200" y="59400"/>
                </a:cubicBezTo>
                <a:lnTo>
                  <a:pt x="74200" y="59400"/>
                </a:lnTo>
                <a:cubicBezTo>
                  <a:pt x="74333" y="59267"/>
                  <a:pt x="74533" y="59133"/>
                  <a:pt x="74800" y="59000"/>
                </a:cubicBezTo>
                <a:lnTo>
                  <a:pt x="74800" y="59000"/>
                </a:lnTo>
                <a:cubicBezTo>
                  <a:pt x="74800" y="58867"/>
                  <a:pt x="74867" y="58800"/>
                  <a:pt x="75000" y="58800"/>
                </a:cubicBezTo>
                <a:lnTo>
                  <a:pt x="75000" y="58800"/>
                </a:lnTo>
                <a:lnTo>
                  <a:pt x="75000" y="59400"/>
                </a:lnTo>
                <a:lnTo>
                  <a:pt x="75000" y="60533"/>
                </a:lnTo>
                <a:lnTo>
                  <a:pt x="75000" y="65600"/>
                </a:lnTo>
                <a:moveTo>
                  <a:pt x="81267" y="65600"/>
                </a:moveTo>
                <a:lnTo>
                  <a:pt x="81267" y="65600"/>
                </a:lnTo>
                <a:lnTo>
                  <a:pt x="81267" y="59400"/>
                </a:lnTo>
                <a:lnTo>
                  <a:pt x="81267" y="54267"/>
                </a:lnTo>
                <a:cubicBezTo>
                  <a:pt x="85044" y="53511"/>
                  <a:pt x="88422" y="52489"/>
                  <a:pt x="91400" y="51200"/>
                </a:cubicBezTo>
                <a:lnTo>
                  <a:pt x="91400" y="51200"/>
                </a:lnTo>
                <a:cubicBezTo>
                  <a:pt x="94644" y="49867"/>
                  <a:pt x="97511" y="48222"/>
                  <a:pt x="100000" y="46267"/>
                </a:cubicBezTo>
                <a:lnTo>
                  <a:pt x="100000" y="46267"/>
                </a:lnTo>
                <a:lnTo>
                  <a:pt x="100000" y="53133"/>
                </a:lnTo>
                <a:cubicBezTo>
                  <a:pt x="100000" y="55222"/>
                  <a:pt x="99022" y="57244"/>
                  <a:pt x="97067" y="59200"/>
                </a:cubicBezTo>
                <a:lnTo>
                  <a:pt x="97067" y="59200"/>
                </a:lnTo>
                <a:cubicBezTo>
                  <a:pt x="93689" y="62444"/>
                  <a:pt x="88422" y="64911"/>
                  <a:pt x="81267" y="66600"/>
                </a:cubicBezTo>
                <a:lnTo>
                  <a:pt x="81267" y="66600"/>
                </a:lnTo>
                <a:cubicBezTo>
                  <a:pt x="81267" y="66333"/>
                  <a:pt x="81267" y="66000"/>
                  <a:pt x="81267" y="65600"/>
                </a:cubicBezTo>
                <a:lnTo>
                  <a:pt x="81267" y="65600"/>
                </a:lnTo>
                <a:moveTo>
                  <a:pt x="37533" y="87533"/>
                </a:moveTo>
                <a:lnTo>
                  <a:pt x="37533" y="87533"/>
                </a:lnTo>
                <a:cubicBezTo>
                  <a:pt x="48822" y="87400"/>
                  <a:pt x="58444" y="85689"/>
                  <a:pt x="66400" y="82400"/>
                </a:cubicBezTo>
                <a:lnTo>
                  <a:pt x="66400" y="82400"/>
                </a:lnTo>
                <a:cubicBezTo>
                  <a:pt x="69644" y="81111"/>
                  <a:pt x="72511" y="79489"/>
                  <a:pt x="75000" y="77533"/>
                </a:cubicBezTo>
                <a:lnTo>
                  <a:pt x="75000" y="77533"/>
                </a:lnTo>
                <a:lnTo>
                  <a:pt x="75000" y="84400"/>
                </a:lnTo>
                <a:cubicBezTo>
                  <a:pt x="74733" y="88800"/>
                  <a:pt x="71089" y="92511"/>
                  <a:pt x="64067" y="95533"/>
                </a:cubicBezTo>
                <a:lnTo>
                  <a:pt x="64067" y="95533"/>
                </a:lnTo>
                <a:cubicBezTo>
                  <a:pt x="57044" y="98378"/>
                  <a:pt x="48200" y="99867"/>
                  <a:pt x="37533" y="100000"/>
                </a:cubicBezTo>
                <a:lnTo>
                  <a:pt x="37533" y="100000"/>
                </a:lnTo>
                <a:cubicBezTo>
                  <a:pt x="26822" y="99867"/>
                  <a:pt x="17956" y="98378"/>
                  <a:pt x="10933" y="95533"/>
                </a:cubicBezTo>
                <a:lnTo>
                  <a:pt x="10933" y="95533"/>
                </a:lnTo>
                <a:cubicBezTo>
                  <a:pt x="3911" y="92511"/>
                  <a:pt x="267" y="88800"/>
                  <a:pt x="0" y="84400"/>
                </a:cubicBezTo>
                <a:lnTo>
                  <a:pt x="0" y="84400"/>
                </a:lnTo>
                <a:lnTo>
                  <a:pt x="0" y="77533"/>
                </a:lnTo>
                <a:cubicBezTo>
                  <a:pt x="2489" y="79489"/>
                  <a:pt x="5356" y="81111"/>
                  <a:pt x="8600" y="82400"/>
                </a:cubicBezTo>
                <a:lnTo>
                  <a:pt x="8600" y="82400"/>
                </a:lnTo>
                <a:cubicBezTo>
                  <a:pt x="16556" y="85689"/>
                  <a:pt x="26200" y="87400"/>
                  <a:pt x="37533" y="87533"/>
                </a:cubicBezTo>
                <a:lnTo>
                  <a:pt x="37533" y="87533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54221-18"/>
          <p:cNvSpPr/>
          <p:nvPr/>
        </p:nvSpPr>
        <p:spPr>
          <a:xfrm>
            <a:off x="4414838" y="3408536"/>
            <a:ext cx="314325" cy="314325"/>
          </a:xfrm>
          <a:prstGeom prst="ellipse">
            <a:avLst/>
          </a:prstGeom>
          <a:solidFill>
            <a:srgbClr val="EBE4D8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639254738-24"/>
          <p:cNvSpPr/>
          <p:nvPr/>
        </p:nvSpPr>
        <p:spPr>
          <a:xfrm>
            <a:off x="4484517" y="3496075"/>
            <a:ext cx="174966" cy="13924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667" y="4133"/>
                </a:moveTo>
                <a:lnTo>
                  <a:pt x="42667" y="4133"/>
                </a:lnTo>
                <a:cubicBezTo>
                  <a:pt x="40259" y="1378"/>
                  <a:pt x="37481" y="0"/>
                  <a:pt x="34333" y="0"/>
                </a:cubicBezTo>
                <a:lnTo>
                  <a:pt x="34333" y="0"/>
                </a:lnTo>
                <a:lnTo>
                  <a:pt x="34333" y="0"/>
                </a:lnTo>
                <a:cubicBezTo>
                  <a:pt x="31185" y="0"/>
                  <a:pt x="28426" y="1378"/>
                  <a:pt x="26056" y="4133"/>
                </a:cubicBezTo>
                <a:lnTo>
                  <a:pt x="26056" y="4133"/>
                </a:lnTo>
                <a:lnTo>
                  <a:pt x="3444" y="31267"/>
                </a:lnTo>
                <a:cubicBezTo>
                  <a:pt x="1148" y="34111"/>
                  <a:pt x="0" y="37422"/>
                  <a:pt x="0" y="41200"/>
                </a:cubicBezTo>
                <a:lnTo>
                  <a:pt x="0" y="41200"/>
                </a:lnTo>
                <a:cubicBezTo>
                  <a:pt x="0" y="44978"/>
                  <a:pt x="1148" y="48311"/>
                  <a:pt x="3444" y="51200"/>
                </a:cubicBezTo>
                <a:lnTo>
                  <a:pt x="3444" y="51200"/>
                </a:lnTo>
                <a:lnTo>
                  <a:pt x="26056" y="78333"/>
                </a:lnTo>
                <a:cubicBezTo>
                  <a:pt x="28426" y="81044"/>
                  <a:pt x="31185" y="82400"/>
                  <a:pt x="34333" y="82400"/>
                </a:cubicBezTo>
                <a:lnTo>
                  <a:pt x="34333" y="82400"/>
                </a:lnTo>
                <a:cubicBezTo>
                  <a:pt x="37481" y="82400"/>
                  <a:pt x="40259" y="81044"/>
                  <a:pt x="42667" y="78333"/>
                </a:cubicBezTo>
                <a:lnTo>
                  <a:pt x="42667" y="78333"/>
                </a:lnTo>
                <a:lnTo>
                  <a:pt x="65278" y="51200"/>
                </a:lnTo>
                <a:cubicBezTo>
                  <a:pt x="67537" y="48311"/>
                  <a:pt x="68667" y="44978"/>
                  <a:pt x="68667" y="41200"/>
                </a:cubicBezTo>
                <a:lnTo>
                  <a:pt x="68667" y="41200"/>
                </a:lnTo>
                <a:cubicBezTo>
                  <a:pt x="68667" y="37422"/>
                  <a:pt x="67537" y="34111"/>
                  <a:pt x="65278" y="31267"/>
                </a:cubicBezTo>
                <a:lnTo>
                  <a:pt x="65278" y="31267"/>
                </a:lnTo>
                <a:lnTo>
                  <a:pt x="42667" y="4133"/>
                </a:lnTo>
                <a:moveTo>
                  <a:pt x="30444" y="41200"/>
                </a:moveTo>
                <a:lnTo>
                  <a:pt x="30444" y="41200"/>
                </a:lnTo>
                <a:cubicBezTo>
                  <a:pt x="30667" y="38356"/>
                  <a:pt x="31963" y="36800"/>
                  <a:pt x="34333" y="36533"/>
                </a:cubicBezTo>
                <a:lnTo>
                  <a:pt x="34333" y="36533"/>
                </a:lnTo>
                <a:cubicBezTo>
                  <a:pt x="36741" y="36800"/>
                  <a:pt x="38037" y="38356"/>
                  <a:pt x="38222" y="41200"/>
                </a:cubicBezTo>
                <a:lnTo>
                  <a:pt x="38222" y="41200"/>
                </a:lnTo>
                <a:cubicBezTo>
                  <a:pt x="38037" y="44089"/>
                  <a:pt x="36741" y="45644"/>
                  <a:pt x="34333" y="45867"/>
                </a:cubicBezTo>
                <a:lnTo>
                  <a:pt x="34333" y="45867"/>
                </a:lnTo>
                <a:cubicBezTo>
                  <a:pt x="31963" y="45644"/>
                  <a:pt x="30667" y="44089"/>
                  <a:pt x="30444" y="41200"/>
                </a:cubicBezTo>
                <a:lnTo>
                  <a:pt x="30444" y="41200"/>
                </a:lnTo>
                <a:moveTo>
                  <a:pt x="13500" y="36533"/>
                </a:moveTo>
                <a:lnTo>
                  <a:pt x="13500" y="36533"/>
                </a:lnTo>
                <a:cubicBezTo>
                  <a:pt x="15907" y="36800"/>
                  <a:pt x="17204" y="38356"/>
                  <a:pt x="17389" y="41200"/>
                </a:cubicBezTo>
                <a:lnTo>
                  <a:pt x="17389" y="41200"/>
                </a:lnTo>
                <a:cubicBezTo>
                  <a:pt x="17204" y="44089"/>
                  <a:pt x="15907" y="45644"/>
                  <a:pt x="13500" y="45867"/>
                </a:cubicBezTo>
                <a:lnTo>
                  <a:pt x="13500" y="45867"/>
                </a:lnTo>
                <a:cubicBezTo>
                  <a:pt x="11130" y="45644"/>
                  <a:pt x="9833" y="44089"/>
                  <a:pt x="9611" y="41200"/>
                </a:cubicBezTo>
                <a:lnTo>
                  <a:pt x="9611" y="41200"/>
                </a:lnTo>
                <a:cubicBezTo>
                  <a:pt x="9833" y="38356"/>
                  <a:pt x="11130" y="36800"/>
                  <a:pt x="13500" y="36533"/>
                </a:cubicBezTo>
                <a:lnTo>
                  <a:pt x="13500" y="36533"/>
                </a:lnTo>
                <a:moveTo>
                  <a:pt x="34333" y="70867"/>
                </a:moveTo>
                <a:lnTo>
                  <a:pt x="34333" y="70867"/>
                </a:lnTo>
                <a:cubicBezTo>
                  <a:pt x="31963" y="70644"/>
                  <a:pt x="30667" y="69089"/>
                  <a:pt x="30444" y="66200"/>
                </a:cubicBezTo>
                <a:lnTo>
                  <a:pt x="30444" y="66200"/>
                </a:lnTo>
                <a:cubicBezTo>
                  <a:pt x="30667" y="63356"/>
                  <a:pt x="31963" y="61800"/>
                  <a:pt x="34333" y="61533"/>
                </a:cubicBezTo>
                <a:lnTo>
                  <a:pt x="34333" y="61533"/>
                </a:lnTo>
                <a:cubicBezTo>
                  <a:pt x="36741" y="61800"/>
                  <a:pt x="38037" y="63356"/>
                  <a:pt x="38222" y="66200"/>
                </a:cubicBezTo>
                <a:lnTo>
                  <a:pt x="38222" y="66200"/>
                </a:lnTo>
                <a:cubicBezTo>
                  <a:pt x="38037" y="69089"/>
                  <a:pt x="36741" y="70644"/>
                  <a:pt x="34333" y="70867"/>
                </a:cubicBezTo>
                <a:lnTo>
                  <a:pt x="34333" y="70867"/>
                </a:lnTo>
                <a:moveTo>
                  <a:pt x="55167" y="36533"/>
                </a:moveTo>
                <a:lnTo>
                  <a:pt x="55167" y="36533"/>
                </a:lnTo>
                <a:cubicBezTo>
                  <a:pt x="57574" y="36800"/>
                  <a:pt x="58870" y="38356"/>
                  <a:pt x="59056" y="41200"/>
                </a:cubicBezTo>
                <a:lnTo>
                  <a:pt x="59056" y="41200"/>
                </a:lnTo>
                <a:cubicBezTo>
                  <a:pt x="58870" y="44089"/>
                  <a:pt x="57574" y="45644"/>
                  <a:pt x="55167" y="45867"/>
                </a:cubicBezTo>
                <a:lnTo>
                  <a:pt x="55167" y="45867"/>
                </a:lnTo>
                <a:cubicBezTo>
                  <a:pt x="52796" y="45644"/>
                  <a:pt x="51500" y="44089"/>
                  <a:pt x="51278" y="41200"/>
                </a:cubicBezTo>
                <a:lnTo>
                  <a:pt x="51278" y="41200"/>
                </a:lnTo>
                <a:cubicBezTo>
                  <a:pt x="51500" y="38356"/>
                  <a:pt x="52796" y="36800"/>
                  <a:pt x="55167" y="36533"/>
                </a:cubicBezTo>
                <a:lnTo>
                  <a:pt x="55167" y="36533"/>
                </a:lnTo>
                <a:moveTo>
                  <a:pt x="34333" y="20867"/>
                </a:moveTo>
                <a:lnTo>
                  <a:pt x="34333" y="20867"/>
                </a:lnTo>
                <a:cubicBezTo>
                  <a:pt x="31963" y="20644"/>
                  <a:pt x="30667" y="19089"/>
                  <a:pt x="30444" y="16200"/>
                </a:cubicBezTo>
                <a:lnTo>
                  <a:pt x="30444" y="16200"/>
                </a:lnTo>
                <a:cubicBezTo>
                  <a:pt x="30667" y="13356"/>
                  <a:pt x="31963" y="11800"/>
                  <a:pt x="34333" y="11533"/>
                </a:cubicBezTo>
                <a:lnTo>
                  <a:pt x="34333" y="11533"/>
                </a:lnTo>
                <a:cubicBezTo>
                  <a:pt x="36741" y="11800"/>
                  <a:pt x="38037" y="13356"/>
                  <a:pt x="38222" y="16200"/>
                </a:cubicBezTo>
                <a:lnTo>
                  <a:pt x="38222" y="16200"/>
                </a:lnTo>
                <a:cubicBezTo>
                  <a:pt x="38037" y="19089"/>
                  <a:pt x="36741" y="20644"/>
                  <a:pt x="34333" y="20867"/>
                </a:cubicBezTo>
                <a:lnTo>
                  <a:pt x="34333" y="20867"/>
                </a:lnTo>
                <a:moveTo>
                  <a:pt x="49944" y="84933"/>
                </a:moveTo>
                <a:lnTo>
                  <a:pt x="49944" y="84933"/>
                </a:lnTo>
                <a:cubicBezTo>
                  <a:pt x="50056" y="88489"/>
                  <a:pt x="51093" y="91422"/>
                  <a:pt x="53056" y="93733"/>
                </a:cubicBezTo>
                <a:lnTo>
                  <a:pt x="53056" y="93733"/>
                </a:lnTo>
                <a:lnTo>
                  <a:pt x="53056" y="93733"/>
                </a:lnTo>
                <a:cubicBezTo>
                  <a:pt x="55019" y="96089"/>
                  <a:pt x="57463" y="97333"/>
                  <a:pt x="60389" y="97467"/>
                </a:cubicBezTo>
                <a:lnTo>
                  <a:pt x="60389" y="97467"/>
                </a:lnTo>
                <a:lnTo>
                  <a:pt x="91611" y="97467"/>
                </a:lnTo>
                <a:cubicBezTo>
                  <a:pt x="94574" y="97333"/>
                  <a:pt x="97019" y="96089"/>
                  <a:pt x="98944" y="93733"/>
                </a:cubicBezTo>
                <a:lnTo>
                  <a:pt x="98944" y="93733"/>
                </a:lnTo>
                <a:cubicBezTo>
                  <a:pt x="100907" y="91422"/>
                  <a:pt x="101944" y="88489"/>
                  <a:pt x="102056" y="84933"/>
                </a:cubicBezTo>
                <a:lnTo>
                  <a:pt x="102056" y="84933"/>
                </a:lnTo>
                <a:lnTo>
                  <a:pt x="102056" y="47467"/>
                </a:lnTo>
                <a:cubicBezTo>
                  <a:pt x="101944" y="43956"/>
                  <a:pt x="100907" y="41022"/>
                  <a:pt x="98944" y="38667"/>
                </a:cubicBezTo>
                <a:lnTo>
                  <a:pt x="98944" y="38667"/>
                </a:lnTo>
                <a:cubicBezTo>
                  <a:pt x="97019" y="36311"/>
                  <a:pt x="94574" y="35067"/>
                  <a:pt x="91611" y="34933"/>
                </a:cubicBezTo>
                <a:lnTo>
                  <a:pt x="91611" y="34933"/>
                </a:lnTo>
                <a:lnTo>
                  <a:pt x="73056" y="34933"/>
                </a:lnTo>
                <a:cubicBezTo>
                  <a:pt x="73944" y="38578"/>
                  <a:pt x="74056" y="42222"/>
                  <a:pt x="73389" y="45867"/>
                </a:cubicBezTo>
                <a:lnTo>
                  <a:pt x="73389" y="45867"/>
                </a:lnTo>
                <a:cubicBezTo>
                  <a:pt x="72759" y="49556"/>
                  <a:pt x="71241" y="52822"/>
                  <a:pt x="68833" y="55667"/>
                </a:cubicBezTo>
                <a:lnTo>
                  <a:pt x="68833" y="55667"/>
                </a:lnTo>
                <a:lnTo>
                  <a:pt x="49944" y="78333"/>
                </a:lnTo>
                <a:lnTo>
                  <a:pt x="49944" y="84933"/>
                </a:lnTo>
                <a:moveTo>
                  <a:pt x="76000" y="61533"/>
                </a:moveTo>
                <a:lnTo>
                  <a:pt x="76000" y="61533"/>
                </a:lnTo>
                <a:cubicBezTo>
                  <a:pt x="78407" y="61800"/>
                  <a:pt x="79704" y="63356"/>
                  <a:pt x="79889" y="66200"/>
                </a:cubicBezTo>
                <a:lnTo>
                  <a:pt x="79889" y="66200"/>
                </a:lnTo>
                <a:cubicBezTo>
                  <a:pt x="79704" y="69089"/>
                  <a:pt x="78407" y="70644"/>
                  <a:pt x="76000" y="70867"/>
                </a:cubicBezTo>
                <a:lnTo>
                  <a:pt x="76000" y="70867"/>
                </a:lnTo>
                <a:cubicBezTo>
                  <a:pt x="73630" y="70644"/>
                  <a:pt x="72333" y="69089"/>
                  <a:pt x="72111" y="66200"/>
                </a:cubicBezTo>
                <a:lnTo>
                  <a:pt x="72111" y="66200"/>
                </a:lnTo>
                <a:cubicBezTo>
                  <a:pt x="72333" y="63356"/>
                  <a:pt x="73630" y="61800"/>
                  <a:pt x="76000" y="61533"/>
                </a:cubicBezTo>
                <a:lnTo>
                  <a:pt x="76000" y="61533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54221-19"/>
          <p:cNvSpPr/>
          <p:nvPr/>
        </p:nvSpPr>
        <p:spPr>
          <a:xfrm>
            <a:off x="4943475" y="3408536"/>
            <a:ext cx="314325" cy="314325"/>
          </a:xfrm>
          <a:prstGeom prst="ellipse">
            <a:avLst/>
          </a:prstGeom>
          <a:solidFill>
            <a:srgbClr val="EBE4D8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9254738-25"/>
          <p:cNvSpPr/>
          <p:nvPr/>
        </p:nvSpPr>
        <p:spPr>
          <a:xfrm>
            <a:off x="5038130" y="3503191"/>
            <a:ext cx="12501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077" y="10846"/>
                </a:moveTo>
                <a:lnTo>
                  <a:pt x="36077" y="10846"/>
                </a:lnTo>
                <a:cubicBezTo>
                  <a:pt x="36231" y="7821"/>
                  <a:pt x="37282" y="5256"/>
                  <a:pt x="39231" y="3154"/>
                </a:cubicBezTo>
                <a:lnTo>
                  <a:pt x="39231" y="3154"/>
                </a:lnTo>
                <a:lnTo>
                  <a:pt x="39231" y="3154"/>
                </a:lnTo>
                <a:cubicBezTo>
                  <a:pt x="41333" y="1205"/>
                  <a:pt x="43872" y="154"/>
                  <a:pt x="46846" y="0"/>
                </a:cubicBezTo>
                <a:lnTo>
                  <a:pt x="46846" y="0"/>
                </a:lnTo>
                <a:lnTo>
                  <a:pt x="54077" y="0"/>
                </a:lnTo>
                <a:cubicBezTo>
                  <a:pt x="57103" y="154"/>
                  <a:pt x="59667" y="1205"/>
                  <a:pt x="61769" y="3154"/>
                </a:cubicBezTo>
                <a:lnTo>
                  <a:pt x="61769" y="3154"/>
                </a:lnTo>
                <a:cubicBezTo>
                  <a:pt x="63718" y="5256"/>
                  <a:pt x="64769" y="7821"/>
                  <a:pt x="64923" y="10846"/>
                </a:cubicBezTo>
                <a:lnTo>
                  <a:pt x="64923" y="10846"/>
                </a:lnTo>
                <a:lnTo>
                  <a:pt x="64923" y="90154"/>
                </a:lnTo>
                <a:cubicBezTo>
                  <a:pt x="64769" y="93128"/>
                  <a:pt x="63718" y="95667"/>
                  <a:pt x="61769" y="97769"/>
                </a:cubicBezTo>
                <a:lnTo>
                  <a:pt x="61769" y="97769"/>
                </a:lnTo>
                <a:cubicBezTo>
                  <a:pt x="59667" y="99769"/>
                  <a:pt x="57103" y="100846"/>
                  <a:pt x="54077" y="101000"/>
                </a:cubicBezTo>
                <a:lnTo>
                  <a:pt x="54077" y="101000"/>
                </a:lnTo>
                <a:lnTo>
                  <a:pt x="46846" y="101000"/>
                </a:lnTo>
                <a:cubicBezTo>
                  <a:pt x="43872" y="100846"/>
                  <a:pt x="41333" y="99769"/>
                  <a:pt x="39231" y="97769"/>
                </a:cubicBezTo>
                <a:lnTo>
                  <a:pt x="39231" y="97769"/>
                </a:lnTo>
                <a:cubicBezTo>
                  <a:pt x="37282" y="95667"/>
                  <a:pt x="36231" y="93128"/>
                  <a:pt x="36077" y="90154"/>
                </a:cubicBezTo>
                <a:lnTo>
                  <a:pt x="36077" y="90154"/>
                </a:lnTo>
                <a:lnTo>
                  <a:pt x="36077" y="10846"/>
                </a:lnTo>
                <a:moveTo>
                  <a:pt x="0" y="54077"/>
                </a:moveTo>
                <a:lnTo>
                  <a:pt x="0" y="54077"/>
                </a:lnTo>
                <a:cubicBezTo>
                  <a:pt x="154" y="51103"/>
                  <a:pt x="1205" y="48564"/>
                  <a:pt x="3154" y="46462"/>
                </a:cubicBezTo>
                <a:lnTo>
                  <a:pt x="3154" y="46462"/>
                </a:lnTo>
                <a:lnTo>
                  <a:pt x="3154" y="46462"/>
                </a:lnTo>
                <a:cubicBezTo>
                  <a:pt x="5256" y="44462"/>
                  <a:pt x="7821" y="43410"/>
                  <a:pt x="10846" y="43308"/>
                </a:cubicBezTo>
                <a:lnTo>
                  <a:pt x="10846" y="43308"/>
                </a:lnTo>
                <a:lnTo>
                  <a:pt x="18000" y="43308"/>
                </a:lnTo>
                <a:cubicBezTo>
                  <a:pt x="21026" y="43410"/>
                  <a:pt x="23590" y="44462"/>
                  <a:pt x="25692" y="46462"/>
                </a:cubicBezTo>
                <a:lnTo>
                  <a:pt x="25692" y="46462"/>
                </a:lnTo>
                <a:cubicBezTo>
                  <a:pt x="27641" y="48564"/>
                  <a:pt x="28692" y="51103"/>
                  <a:pt x="28846" y="54077"/>
                </a:cubicBezTo>
                <a:lnTo>
                  <a:pt x="28846" y="54077"/>
                </a:lnTo>
                <a:lnTo>
                  <a:pt x="28846" y="90154"/>
                </a:lnTo>
                <a:cubicBezTo>
                  <a:pt x="28692" y="93128"/>
                  <a:pt x="27641" y="95667"/>
                  <a:pt x="25692" y="97769"/>
                </a:cubicBezTo>
                <a:lnTo>
                  <a:pt x="25692" y="97769"/>
                </a:lnTo>
                <a:cubicBezTo>
                  <a:pt x="23590" y="99769"/>
                  <a:pt x="21026" y="100846"/>
                  <a:pt x="18000" y="101000"/>
                </a:cubicBezTo>
                <a:lnTo>
                  <a:pt x="18000" y="101000"/>
                </a:lnTo>
                <a:lnTo>
                  <a:pt x="10846" y="101000"/>
                </a:lnTo>
                <a:cubicBezTo>
                  <a:pt x="7821" y="100846"/>
                  <a:pt x="5256" y="99769"/>
                  <a:pt x="3154" y="97769"/>
                </a:cubicBezTo>
                <a:lnTo>
                  <a:pt x="3154" y="97769"/>
                </a:lnTo>
                <a:cubicBezTo>
                  <a:pt x="1205" y="95667"/>
                  <a:pt x="154" y="93128"/>
                  <a:pt x="0" y="90154"/>
                </a:cubicBezTo>
                <a:lnTo>
                  <a:pt x="0" y="90154"/>
                </a:lnTo>
                <a:lnTo>
                  <a:pt x="0" y="54077"/>
                </a:lnTo>
                <a:moveTo>
                  <a:pt x="82923" y="14462"/>
                </a:moveTo>
                <a:lnTo>
                  <a:pt x="82923" y="14462"/>
                </a:lnTo>
                <a:lnTo>
                  <a:pt x="90154" y="14462"/>
                </a:lnTo>
                <a:cubicBezTo>
                  <a:pt x="93128" y="14564"/>
                  <a:pt x="95667" y="15615"/>
                  <a:pt x="97769" y="17615"/>
                </a:cubicBezTo>
                <a:lnTo>
                  <a:pt x="97769" y="17615"/>
                </a:lnTo>
                <a:cubicBezTo>
                  <a:pt x="99769" y="19718"/>
                  <a:pt x="100846" y="22256"/>
                  <a:pt x="101000" y="25231"/>
                </a:cubicBezTo>
                <a:lnTo>
                  <a:pt x="101000" y="25231"/>
                </a:lnTo>
                <a:lnTo>
                  <a:pt x="101000" y="90154"/>
                </a:lnTo>
                <a:cubicBezTo>
                  <a:pt x="100846" y="93128"/>
                  <a:pt x="99769" y="95667"/>
                  <a:pt x="97769" y="97769"/>
                </a:cubicBezTo>
                <a:lnTo>
                  <a:pt x="97769" y="97769"/>
                </a:lnTo>
                <a:cubicBezTo>
                  <a:pt x="95667" y="99769"/>
                  <a:pt x="93128" y="100846"/>
                  <a:pt x="90154" y="101000"/>
                </a:cubicBezTo>
                <a:lnTo>
                  <a:pt x="90154" y="101000"/>
                </a:lnTo>
                <a:lnTo>
                  <a:pt x="82923" y="101000"/>
                </a:lnTo>
                <a:cubicBezTo>
                  <a:pt x="79949" y="100846"/>
                  <a:pt x="77410" y="99769"/>
                  <a:pt x="75308" y="97769"/>
                </a:cubicBezTo>
                <a:lnTo>
                  <a:pt x="75308" y="97769"/>
                </a:lnTo>
                <a:cubicBezTo>
                  <a:pt x="73308" y="95667"/>
                  <a:pt x="72256" y="93128"/>
                  <a:pt x="72154" y="90154"/>
                </a:cubicBezTo>
                <a:lnTo>
                  <a:pt x="72154" y="90154"/>
                </a:lnTo>
                <a:lnTo>
                  <a:pt x="72154" y="25231"/>
                </a:lnTo>
                <a:cubicBezTo>
                  <a:pt x="72256" y="22256"/>
                  <a:pt x="73308" y="19718"/>
                  <a:pt x="75308" y="17615"/>
                </a:cubicBezTo>
                <a:lnTo>
                  <a:pt x="75308" y="17615"/>
                </a:lnTo>
                <a:cubicBezTo>
                  <a:pt x="77410" y="15615"/>
                  <a:pt x="79949" y="14564"/>
                  <a:pt x="82923" y="14462"/>
                </a:cubicBezTo>
                <a:lnTo>
                  <a:pt x="82923" y="14462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639254218-10"/>
          <p:cNvCxnSpPr/>
          <p:nvPr/>
        </p:nvCxnSpPr>
        <p:spPr>
          <a:xfrm>
            <a:off x="3958307" y="3997896"/>
            <a:ext cx="1227311" cy="914"/>
          </a:xfrm>
          <a:prstGeom prst="line">
            <a:avLst/>
          </a:prstGeom>
          <a:ln w="7144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639254695-20"/>
          <p:cNvSpPr/>
          <p:nvPr/>
        </p:nvSpPr>
        <p:spPr>
          <a:xfrm>
            <a:off x="4036888" y="4152677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54737-22"/>
          <p:cNvSpPr/>
          <p:nvPr/>
        </p:nvSpPr>
        <p:spPr>
          <a:xfrm>
            <a:off x="4982022" y="4152677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45000"/>
                </a:moveTo>
                <a:lnTo>
                  <a:pt x="2000" y="45000"/>
                </a:lnTo>
                <a:cubicBezTo>
                  <a:pt x="667" y="46758"/>
                  <a:pt x="0" y="48818"/>
                  <a:pt x="0" y="51182"/>
                </a:cubicBezTo>
                <a:lnTo>
                  <a:pt x="0" y="51182"/>
                </a:lnTo>
                <a:lnTo>
                  <a:pt x="0" y="51182"/>
                </a:lnTo>
                <a:cubicBezTo>
                  <a:pt x="0" y="53485"/>
                  <a:pt x="667" y="55515"/>
                  <a:pt x="2000" y="57273"/>
                </a:cubicBezTo>
                <a:lnTo>
                  <a:pt x="2000" y="57273"/>
                </a:lnTo>
                <a:lnTo>
                  <a:pt x="38077" y="99909"/>
                </a:lnTo>
                <a:cubicBezTo>
                  <a:pt x="39564" y="101485"/>
                  <a:pt x="41308" y="102273"/>
                  <a:pt x="43308" y="102273"/>
                </a:cubicBezTo>
                <a:lnTo>
                  <a:pt x="43308" y="102273"/>
                </a:lnTo>
                <a:cubicBezTo>
                  <a:pt x="45256" y="102273"/>
                  <a:pt x="46974" y="101485"/>
                  <a:pt x="48462" y="99909"/>
                </a:cubicBezTo>
                <a:lnTo>
                  <a:pt x="48462" y="99909"/>
                </a:lnTo>
                <a:cubicBezTo>
                  <a:pt x="49795" y="98091"/>
                  <a:pt x="50462" y="96030"/>
                  <a:pt x="50462" y="93727"/>
                </a:cubicBezTo>
                <a:lnTo>
                  <a:pt x="50462" y="93727"/>
                </a:lnTo>
                <a:cubicBezTo>
                  <a:pt x="50462" y="91424"/>
                  <a:pt x="49795" y="89394"/>
                  <a:pt x="48462" y="87636"/>
                </a:cubicBezTo>
                <a:lnTo>
                  <a:pt x="48462" y="87636"/>
                </a:lnTo>
                <a:lnTo>
                  <a:pt x="24538" y="59636"/>
                </a:lnTo>
                <a:lnTo>
                  <a:pt x="93769" y="59636"/>
                </a:lnTo>
                <a:cubicBezTo>
                  <a:pt x="95872" y="59636"/>
                  <a:pt x="97590" y="58848"/>
                  <a:pt x="98923" y="57273"/>
                </a:cubicBezTo>
                <a:lnTo>
                  <a:pt x="98923" y="57273"/>
                </a:lnTo>
                <a:cubicBezTo>
                  <a:pt x="100308" y="55697"/>
                  <a:pt x="101000" y="53667"/>
                  <a:pt x="101000" y="51182"/>
                </a:cubicBezTo>
                <a:lnTo>
                  <a:pt x="101000" y="51182"/>
                </a:lnTo>
                <a:cubicBezTo>
                  <a:pt x="101000" y="48636"/>
                  <a:pt x="100308" y="46576"/>
                  <a:pt x="98923" y="45000"/>
                </a:cubicBezTo>
                <a:lnTo>
                  <a:pt x="98923" y="45000"/>
                </a:lnTo>
                <a:cubicBezTo>
                  <a:pt x="97590" y="43424"/>
                  <a:pt x="95872" y="42636"/>
                  <a:pt x="93769" y="42636"/>
                </a:cubicBezTo>
                <a:lnTo>
                  <a:pt x="93769" y="42636"/>
                </a:lnTo>
                <a:lnTo>
                  <a:pt x="24538" y="42636"/>
                </a:lnTo>
                <a:lnTo>
                  <a:pt x="48462" y="14636"/>
                </a:lnTo>
                <a:cubicBezTo>
                  <a:pt x="49795" y="12879"/>
                  <a:pt x="50462" y="10848"/>
                  <a:pt x="50462" y="8545"/>
                </a:cubicBezTo>
                <a:lnTo>
                  <a:pt x="50462" y="8545"/>
                </a:lnTo>
                <a:cubicBezTo>
                  <a:pt x="50462" y="6242"/>
                  <a:pt x="49795" y="4182"/>
                  <a:pt x="48462" y="2364"/>
                </a:cubicBezTo>
                <a:lnTo>
                  <a:pt x="48462" y="2364"/>
                </a:lnTo>
                <a:cubicBezTo>
                  <a:pt x="46974" y="788"/>
                  <a:pt x="45256" y="0"/>
                  <a:pt x="43308" y="0"/>
                </a:cubicBezTo>
                <a:lnTo>
                  <a:pt x="43308" y="0"/>
                </a:lnTo>
                <a:cubicBezTo>
                  <a:pt x="41308" y="0"/>
                  <a:pt x="39564" y="788"/>
                  <a:pt x="38077" y="2364"/>
                </a:cubicBezTo>
                <a:lnTo>
                  <a:pt x="38077" y="2364"/>
                </a:lnTo>
                <a:lnTo>
                  <a:pt x="2000" y="45000"/>
                </a:lnTo>
              </a:path>
            </a:pathLst>
          </a:custGeom>
          <a:solidFill>
            <a:srgbClr val="B886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54217-6"/>
          <p:cNvSpPr txBox="1"/>
          <p:nvPr/>
        </p:nvSpPr>
        <p:spPr>
          <a:xfrm>
            <a:off x="3366344" y="837233"/>
            <a:ext cx="2411313" cy="2762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450">
                <a:solidFill>
                  <a:srgbClr val="7A6A5A"/>
                </a:solidFill>
                <a:latin typeface="SimSun"/>
                <a:ea typeface="SimSun"/>
                <a:cs typeface="SimSun"/>
              </a:rPr>
              <a:t>✦ 总结 · 升华 ✦</a:t>
            </a:r>
            <a:endParaRPr/>
          </a:p>
        </p:txBody>
      </p:sp>
      <p:sp>
        <p:nvSpPr>
          <p:cNvPr id="20" name="el-1785639254217-7"/>
          <p:cNvSpPr txBox="1"/>
          <p:nvPr/>
        </p:nvSpPr>
        <p:spPr>
          <a:xfrm>
            <a:off x="1685925" y="1377776"/>
            <a:ext cx="5772150" cy="52075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B8860B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030" spc="225">
                <a:solidFill>
                  <a:srgbClr val="B8860B"/>
                </a:solidFill>
                <a:latin typeface="SimSun"/>
                <a:ea typeface="SimSun"/>
                <a:cs typeface="SimSun"/>
              </a:rPr>
              <a:t>从占卜到科学——概率的智慧</a:t>
            </a:r>
            <a:endParaRPr/>
          </a:p>
        </p:txBody>
      </p:sp>
      <p:sp>
        <p:nvSpPr>
          <p:cNvPr id="21" name="el-1785639254219-12"/>
          <p:cNvSpPr txBox="1"/>
          <p:nvPr/>
        </p:nvSpPr>
        <p:spPr>
          <a:xfrm>
            <a:off x="2300288" y="2219995"/>
            <a:ext cx="4543425" cy="291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84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从古人的占卜问卦到现代的概率统计</a:t>
            </a:r>
            <a:endParaRPr/>
          </a:p>
        </p:txBody>
      </p:sp>
      <p:sp>
        <p:nvSpPr>
          <p:cNvPr id="22" name="el-1785639254219-13"/>
          <p:cNvSpPr txBox="1"/>
          <p:nvPr/>
        </p:nvSpPr>
        <p:spPr>
          <a:xfrm>
            <a:off x="2300288" y="2582838"/>
            <a:ext cx="4543425" cy="291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84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人类对不确定性的认识，从玄学走向了科学</a:t>
            </a:r>
            <a:endParaRPr/>
          </a:p>
        </p:txBody>
      </p:sp>
      <p:sp>
        <p:nvSpPr>
          <p:cNvPr id="23" name="el-1785639254219-14"/>
          <p:cNvSpPr txBox="1"/>
          <p:nvPr/>
        </p:nvSpPr>
        <p:spPr>
          <a:xfrm>
            <a:off x="2300288" y="2945681"/>
            <a:ext cx="4543425" cy="291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84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概率，是我们在不确定的世界中，做出确定决策的智慧</a:t>
            </a:r>
            <a:endParaRPr/>
          </a:p>
        </p:txBody>
      </p:sp>
      <p:sp>
        <p:nvSpPr>
          <p:cNvPr id="24" name="el-1785639254219-15"/>
          <p:cNvSpPr txBox="1"/>
          <p:nvPr/>
        </p:nvSpPr>
        <p:spPr>
          <a:xfrm>
            <a:off x="3057376" y="3434730"/>
            <a:ext cx="707380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338">
                <a:solidFill>
                  <a:srgbClr val="8A7A6A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⚊ ⚋</a:t>
            </a:r>
            <a:endParaRPr/>
          </a:p>
        </p:txBody>
      </p:sp>
      <p:sp>
        <p:nvSpPr>
          <p:cNvPr id="25" name="el-1785639254219-16"/>
          <p:cNvSpPr txBox="1"/>
          <p:nvPr/>
        </p:nvSpPr>
        <p:spPr>
          <a:xfrm>
            <a:off x="5379244" y="3434730"/>
            <a:ext cx="707380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338">
                <a:solidFill>
                  <a:srgbClr val="8A7A6A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☰ ☷</a:t>
            </a:r>
            <a:endParaRPr/>
          </a:p>
        </p:txBody>
      </p:sp>
      <p:sp>
        <p:nvSpPr>
          <p:cNvPr id="26" name="el-1785639254218-11"/>
          <p:cNvSpPr txBox="1"/>
          <p:nvPr/>
        </p:nvSpPr>
        <p:spPr>
          <a:xfrm>
            <a:off x="4169048" y="4130055"/>
            <a:ext cx="80583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563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谢谢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16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2026-08-02T02:54:16.105Z</dcterms:created>
  <dcterms:modified xsi:type="dcterms:W3CDTF">2026-08-02T02:54:16.105Z</dcterms:modified>
</cp:coreProperties>
</file>