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  <Relationship Id="rId20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7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1.jpe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2.jpe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13.jpe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7256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486772-1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A2A2A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486691-1"/>
          <p:cNvSpPr/>
          <p:nvPr/>
        </p:nvSpPr>
        <p:spPr>
          <a:xfrm rot="900000">
            <a:off x="285750" y="4143375"/>
            <a:ext cx="714375" cy="714375"/>
          </a:xfrm>
          <a:prstGeom prst="roundRect">
            <a:avLst>
              <a:gd name="adj" fmla="val 5333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E8D5B5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639486691-2"/>
          <p:cNvSpPr/>
          <p:nvPr/>
        </p:nvSpPr>
        <p:spPr>
          <a:xfrm rot="900000">
            <a:off x="300038" y="4157663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49000">
                <a:srgbClr val="E8D5B5">
                  <a:alpha val="0"/>
                </a:srgbClr>
              </a:gs>
              <a:gs pos="49000">
                <a:srgbClr val="E8D5B5">
                  <a:alpha val="12000"/>
                </a:srgbClr>
              </a:gs>
              <a:gs pos="51000">
                <a:srgbClr val="E8D5B5">
                  <a:alpha val="12000"/>
                </a:srgbClr>
              </a:gs>
              <a:gs pos="51000">
                <a:srgbClr val="E8D5B5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6691-3"/>
          <p:cNvSpPr/>
          <p:nvPr/>
        </p:nvSpPr>
        <p:spPr>
          <a:xfrm rot="900000">
            <a:off x="300038" y="4157663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49000">
                <a:srgbClr val="E8D5B5">
                  <a:alpha val="0"/>
                </a:srgbClr>
              </a:gs>
              <a:gs pos="49000">
                <a:srgbClr val="E8D5B5">
                  <a:alpha val="12000"/>
                </a:srgbClr>
              </a:gs>
              <a:gs pos="51000">
                <a:srgbClr val="E8D5B5">
                  <a:alpha val="12000"/>
                </a:srgbClr>
              </a:gs>
              <a:gs pos="51000">
                <a:srgbClr val="E8D5B5">
                  <a:alpha val="0"/>
                </a:srgbClr>
              </a:gs>
            </a:gsLst>
            <a:lin ang="81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9486693-13"/>
          <p:cNvCxnSpPr/>
          <p:nvPr/>
        </p:nvCxnSpPr>
        <p:spPr>
          <a:xfrm>
            <a:off x="2428875" y="3257550"/>
            <a:ext cx="4286250" cy="914"/>
          </a:xfrm>
          <a:prstGeom prst="line">
            <a:avLst/>
          </a:prstGeom>
          <a:ln w="7144" cap="flat">
            <a:solidFill>
              <a:srgbClr val="FFFFFF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486692-4"/>
          <p:cNvCxnSpPr/>
          <p:nvPr/>
        </p:nvCxnSpPr>
        <p:spPr>
          <a:xfrm flipV="1">
            <a:off x="8201025" y="4200525"/>
            <a:ext cx="914" cy="600075"/>
          </a:xfrm>
          <a:prstGeom prst="line">
            <a:avLst/>
          </a:prstGeom>
          <a:ln w="25718" cap="flat">
            <a:solidFill>
              <a:srgbClr val="E8D5B5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486692-5"/>
          <p:cNvCxnSpPr/>
          <p:nvPr/>
        </p:nvCxnSpPr>
        <p:spPr>
          <a:xfrm>
            <a:off x="8201025" y="4200525"/>
            <a:ext cx="600075" cy="914"/>
          </a:xfrm>
          <a:prstGeom prst="line">
            <a:avLst/>
          </a:prstGeom>
          <a:ln w="25718" cap="flat">
            <a:solidFill>
              <a:srgbClr val="E8D5B5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639486692-6"/>
          <p:cNvCxnSpPr/>
          <p:nvPr/>
        </p:nvCxnSpPr>
        <p:spPr>
          <a:xfrm>
            <a:off x="8201025" y="4200525"/>
            <a:ext cx="257175" cy="257175"/>
          </a:xfrm>
          <a:prstGeom prst="line">
            <a:avLst/>
          </a:prstGeom>
          <a:ln w="17145" cap="flat">
            <a:solidFill>
              <a:srgbClr val="E8D5B5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486692-7"/>
          <p:cNvSpPr/>
          <p:nvPr/>
        </p:nvSpPr>
        <p:spPr>
          <a:xfrm>
            <a:off x="8072438" y="4071938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000" y="15000"/>
                </a:moveTo>
                <a:cubicBezTo>
                  <a:pt x="19000" y="17209"/>
                  <a:pt x="17209" y="19000"/>
                  <a:pt x="15000" y="19000"/>
                </a:cubicBezTo>
                <a:cubicBezTo>
                  <a:pt x="12791" y="19000"/>
                  <a:pt x="11000" y="17209"/>
                  <a:pt x="11000" y="15000"/>
                </a:cubicBezTo>
                <a:cubicBezTo>
                  <a:pt x="11000" y="12791"/>
                  <a:pt x="12791" y="11000"/>
                  <a:pt x="15000" y="11000"/>
                </a:cubicBezTo>
                <a:cubicBezTo>
                  <a:pt x="17209" y="11000"/>
                  <a:pt x="19000" y="12791"/>
                  <a:pt x="19000" y="15000"/>
                </a:cubicBezTo>
                <a:close/>
              </a:path>
            </a:pathLst>
          </a:custGeom>
          <a:solidFill>
            <a:srgbClr val="E8D5B5">
              <a:alpha val="15000"/>
            </a:srgbClr>
          </a:solidFill>
          <a:ln w="25718" algn="ctr">
            <a:solidFill>
              <a:srgbClr val="E8D5B5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486692-8"/>
          <p:cNvSpPr/>
          <p:nvPr/>
        </p:nvSpPr>
        <p:spPr>
          <a:xfrm>
            <a:off x="8072438" y="4071938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000" y="15000"/>
                </a:moveTo>
                <a:cubicBezTo>
                  <a:pt x="89000" y="16429"/>
                  <a:pt x="88238" y="17750"/>
                  <a:pt x="87000" y="18464"/>
                </a:cubicBezTo>
                <a:cubicBezTo>
                  <a:pt x="85762" y="19179"/>
                  <a:pt x="84238" y="19179"/>
                  <a:pt x="83000" y="18464"/>
                </a:cubicBezTo>
                <a:cubicBezTo>
                  <a:pt x="81762" y="17750"/>
                  <a:pt x="81000" y="16429"/>
                  <a:pt x="81000" y="15000"/>
                </a:cubicBezTo>
                <a:cubicBezTo>
                  <a:pt x="81000" y="13571"/>
                  <a:pt x="81762" y="12250"/>
                  <a:pt x="83000" y="11536"/>
                </a:cubicBezTo>
                <a:cubicBezTo>
                  <a:pt x="84238" y="10821"/>
                  <a:pt x="85762" y="10821"/>
                  <a:pt x="87000" y="11536"/>
                </a:cubicBezTo>
                <a:cubicBezTo>
                  <a:pt x="88238" y="12250"/>
                  <a:pt x="89000" y="13571"/>
                  <a:pt x="89000" y="15000"/>
                </a:cubicBezTo>
                <a:close/>
              </a:path>
            </a:pathLst>
          </a:custGeom>
          <a:solidFill>
            <a:srgbClr val="E8D5B5">
              <a:alpha val="15000"/>
            </a:srgbClr>
          </a:solidFill>
          <a:ln w="25718" algn="ctr">
            <a:solidFill>
              <a:srgbClr val="E8D5B5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486692-9"/>
          <p:cNvSpPr/>
          <p:nvPr/>
        </p:nvSpPr>
        <p:spPr>
          <a:xfrm>
            <a:off x="8072438" y="4071938"/>
            <a:ext cx="85725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9000" y="85000"/>
                </a:moveTo>
                <a:cubicBezTo>
                  <a:pt x="19000" y="87209"/>
                  <a:pt x="17209" y="89000"/>
                  <a:pt x="15000" y="89000"/>
                </a:cubicBezTo>
                <a:cubicBezTo>
                  <a:pt x="12791" y="89000"/>
                  <a:pt x="11000" y="87209"/>
                  <a:pt x="11000" y="85000"/>
                </a:cubicBezTo>
                <a:cubicBezTo>
                  <a:pt x="11000" y="82791"/>
                  <a:pt x="12791" y="81000"/>
                  <a:pt x="15000" y="81000"/>
                </a:cubicBezTo>
                <a:cubicBezTo>
                  <a:pt x="17209" y="81000"/>
                  <a:pt x="19000" y="82791"/>
                  <a:pt x="19000" y="85000"/>
                </a:cubicBezTo>
                <a:close/>
              </a:path>
            </a:pathLst>
          </a:custGeom>
          <a:solidFill>
            <a:srgbClr val="E8D5B5">
              <a:alpha val="15000"/>
            </a:srgbClr>
          </a:solidFill>
          <a:ln w="25718" algn="ctr">
            <a:solidFill>
              <a:srgbClr val="E8D5B5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639486692-11"/>
          <p:cNvSpPr txBox="1"/>
          <p:nvPr/>
        </p:nvSpPr>
        <p:spPr>
          <a:xfrm>
            <a:off x="3363516" y="1529953"/>
            <a:ext cx="2416894" cy="209550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九年级数学 · 第二十八章</a:t>
            </a:r>
            <a:endParaRPr/>
          </a:p>
        </p:txBody>
      </p:sp>
      <p:sp>
        <p:nvSpPr>
          <p:cNvPr id="15" name="el-1785639486692-10"/>
          <p:cNvSpPr txBox="1"/>
          <p:nvPr/>
        </p:nvSpPr>
        <p:spPr>
          <a:xfrm>
            <a:off x="1351017" y="1939528"/>
            <a:ext cx="6441966" cy="1000125"/>
          </a:xfrm>
          <a:prstGeom prst="rect">
            <a:avLst/>
          </a:prstGeom>
          <a:noFill/>
          <a:ln>
            <a:noFill/>
          </a:ln>
          <a:effectLst>
            <a:outerShdw blurRad="85725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3938"/>
              </a:lnSpc>
            </a:pPr>
            <a:r>
              <a:rPr b="1" sz="3150" spc="225">
                <a:solidFill>
                  <a:srgbClr val="F4EFE6"/>
                </a:solidFill>
                <a:latin typeface="华文中宋"/>
                <a:ea typeface="华文中宋"/>
                <a:cs typeface="华文中宋"/>
              </a:rPr>
              <a:t>锐角三角函数</a:t>
            </a:r>
            <a:endParaRPr/>
          </a:p>
          <a:p>
            <a:pPr algn="ctr">
              <a:lnSpc>
                <a:spcPts val="3938"/>
              </a:lnSpc>
            </a:pPr>
            <a:r>
              <a:rPr b="1" sz="3150" spc="225">
                <a:solidFill>
                  <a:srgbClr val="E8A95B"/>
                </a:solidFill>
                <a:latin typeface="华文中宋"/>
                <a:ea typeface="华文中宋"/>
                <a:cs typeface="华文中宋"/>
              </a:rPr>
              <a:t>——从"勾三股四弦五"到三角测量</a:t>
            </a:r>
            <a:endParaRPr/>
          </a:p>
        </p:txBody>
      </p:sp>
      <p:sp>
        <p:nvSpPr>
          <p:cNvPr id="16" name="el-1785639486693-12"/>
          <p:cNvSpPr txBox="1"/>
          <p:nvPr/>
        </p:nvSpPr>
        <p:spPr>
          <a:xfrm>
            <a:off x="2350294" y="3403997"/>
            <a:ext cx="4443413" cy="20955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69">
                <a:solidFill>
                  <a:srgbClr val="FFFFFF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用传统文化理解数学之美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6114-1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9486206-16"/>
          <p:cNvPicPr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359998">
            <a:off x="8086725" y="4114800"/>
            <a:ext cx="857250" cy="857250"/>
          </a:xfrm>
          <a:prstGeom prst="rect">
            <a:avLst/>
          </a:prstGeom>
          <a:ln>
            <a:noFill/>
          </a:ln>
        </p:spPr>
      </p:pic>
      <p:sp>
        <p:nvSpPr>
          <p:cNvPr id="4" name="el-1785639485982-1"/>
          <p:cNvSpPr/>
          <p:nvPr/>
        </p:nvSpPr>
        <p:spPr>
          <a:xfrm>
            <a:off x="4000500" y="2493132"/>
            <a:ext cx="1143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5651D">
                  <a:alpha val="0"/>
                </a:srgbClr>
              </a:gs>
              <a:gs pos="50000">
                <a:srgbClr val="B5651D">
                  <a:alpha val="60000"/>
                </a:srgbClr>
              </a:gs>
              <a:gs pos="100000">
                <a:srgbClr val="B5651D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485982-2"/>
          <p:cNvSpPr/>
          <p:nvPr/>
        </p:nvSpPr>
        <p:spPr>
          <a:xfrm>
            <a:off x="4000500" y="2521707"/>
            <a:ext cx="1143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5651D">
                  <a:alpha val="0"/>
                </a:srgbClr>
              </a:gs>
              <a:gs pos="50000">
                <a:srgbClr val="B5651D">
                  <a:alpha val="60000"/>
                </a:srgbClr>
              </a:gs>
              <a:gs pos="100000">
                <a:srgbClr val="B5651D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5994-13"/>
          <p:cNvSpPr/>
          <p:nvPr/>
        </p:nvSpPr>
        <p:spPr>
          <a:xfrm>
            <a:off x="4330898" y="1908274"/>
            <a:ext cx="112514" cy="482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" y="67600"/>
                </a:moveTo>
                <a:lnTo>
                  <a:pt x="7000" y="67600"/>
                </a:lnTo>
                <a:cubicBezTo>
                  <a:pt x="4944" y="67600"/>
                  <a:pt x="3278" y="69133"/>
                  <a:pt x="2000" y="72200"/>
                </a:cubicBezTo>
                <a:lnTo>
                  <a:pt x="2000" y="72200"/>
                </a:lnTo>
                <a:lnTo>
                  <a:pt x="2000" y="72200"/>
                </a:lnTo>
                <a:cubicBezTo>
                  <a:pt x="667" y="75400"/>
                  <a:pt x="0" y="79467"/>
                  <a:pt x="0" y="84400"/>
                </a:cubicBezTo>
                <a:lnTo>
                  <a:pt x="0" y="84400"/>
                </a:lnTo>
                <a:cubicBezTo>
                  <a:pt x="0" y="89333"/>
                  <a:pt x="667" y="93400"/>
                  <a:pt x="2000" y="96600"/>
                </a:cubicBezTo>
                <a:lnTo>
                  <a:pt x="2000" y="96600"/>
                </a:lnTo>
                <a:cubicBezTo>
                  <a:pt x="3278" y="99667"/>
                  <a:pt x="4944" y="101200"/>
                  <a:pt x="7000" y="101200"/>
                </a:cubicBezTo>
                <a:lnTo>
                  <a:pt x="7000" y="101200"/>
                </a:lnTo>
                <a:lnTo>
                  <a:pt x="91417" y="101200"/>
                </a:lnTo>
                <a:cubicBezTo>
                  <a:pt x="93472" y="101200"/>
                  <a:pt x="95167" y="99667"/>
                  <a:pt x="96500" y="96600"/>
                </a:cubicBezTo>
                <a:lnTo>
                  <a:pt x="96500" y="96600"/>
                </a:lnTo>
                <a:cubicBezTo>
                  <a:pt x="97778" y="93400"/>
                  <a:pt x="98417" y="89333"/>
                  <a:pt x="98417" y="84400"/>
                </a:cubicBezTo>
                <a:lnTo>
                  <a:pt x="98417" y="84400"/>
                </a:lnTo>
                <a:cubicBezTo>
                  <a:pt x="98417" y="79467"/>
                  <a:pt x="97778" y="75400"/>
                  <a:pt x="96500" y="72200"/>
                </a:cubicBezTo>
                <a:lnTo>
                  <a:pt x="96500" y="72200"/>
                </a:lnTo>
                <a:cubicBezTo>
                  <a:pt x="95167" y="69133"/>
                  <a:pt x="93472" y="67600"/>
                  <a:pt x="91417" y="67600"/>
                </a:cubicBezTo>
                <a:lnTo>
                  <a:pt x="91417" y="67600"/>
                </a:lnTo>
                <a:lnTo>
                  <a:pt x="7000" y="67600"/>
                </a:lnTo>
                <a:moveTo>
                  <a:pt x="7000" y="0"/>
                </a:moveTo>
                <a:lnTo>
                  <a:pt x="7000" y="0"/>
                </a:lnTo>
                <a:cubicBezTo>
                  <a:pt x="4944" y="0"/>
                  <a:pt x="3278" y="1600"/>
                  <a:pt x="2000" y="4800"/>
                </a:cubicBezTo>
                <a:lnTo>
                  <a:pt x="2000" y="4800"/>
                </a:lnTo>
                <a:lnTo>
                  <a:pt x="2000" y="4800"/>
                </a:lnTo>
                <a:cubicBezTo>
                  <a:pt x="667" y="7867"/>
                  <a:pt x="0" y="11867"/>
                  <a:pt x="0" y="16800"/>
                </a:cubicBezTo>
                <a:lnTo>
                  <a:pt x="0" y="16800"/>
                </a:lnTo>
                <a:cubicBezTo>
                  <a:pt x="0" y="21733"/>
                  <a:pt x="667" y="25800"/>
                  <a:pt x="2000" y="29000"/>
                </a:cubicBezTo>
                <a:lnTo>
                  <a:pt x="2000" y="29000"/>
                </a:lnTo>
                <a:cubicBezTo>
                  <a:pt x="3278" y="32200"/>
                  <a:pt x="4944" y="33800"/>
                  <a:pt x="7000" y="33800"/>
                </a:cubicBezTo>
                <a:lnTo>
                  <a:pt x="7000" y="33800"/>
                </a:lnTo>
                <a:lnTo>
                  <a:pt x="91417" y="33800"/>
                </a:lnTo>
                <a:cubicBezTo>
                  <a:pt x="93472" y="33800"/>
                  <a:pt x="95167" y="32200"/>
                  <a:pt x="96500" y="29000"/>
                </a:cubicBezTo>
                <a:lnTo>
                  <a:pt x="96500" y="29000"/>
                </a:lnTo>
                <a:cubicBezTo>
                  <a:pt x="97778" y="25800"/>
                  <a:pt x="98417" y="21733"/>
                  <a:pt x="98417" y="16800"/>
                </a:cubicBezTo>
                <a:lnTo>
                  <a:pt x="98417" y="16800"/>
                </a:lnTo>
                <a:cubicBezTo>
                  <a:pt x="98417" y="11867"/>
                  <a:pt x="97778" y="7867"/>
                  <a:pt x="96500" y="4800"/>
                </a:cubicBezTo>
                <a:lnTo>
                  <a:pt x="96500" y="4800"/>
                </a:lnTo>
                <a:cubicBezTo>
                  <a:pt x="95167" y="1600"/>
                  <a:pt x="93472" y="0"/>
                  <a:pt x="91417" y="0"/>
                </a:cubicBezTo>
                <a:lnTo>
                  <a:pt x="91417" y="0"/>
                </a:lnTo>
                <a:lnTo>
                  <a:pt x="7000" y="0"/>
                </a:lnTo>
              </a:path>
            </a:pathLst>
          </a:custGeom>
          <a:solidFill>
            <a:srgbClr val="B5651D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5995-14"/>
          <p:cNvSpPr/>
          <p:nvPr/>
        </p:nvSpPr>
        <p:spPr>
          <a:xfrm>
            <a:off x="4700588" y="1908274"/>
            <a:ext cx="112514" cy="482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" y="67600"/>
                </a:moveTo>
                <a:lnTo>
                  <a:pt x="7000" y="67600"/>
                </a:lnTo>
                <a:cubicBezTo>
                  <a:pt x="4944" y="67600"/>
                  <a:pt x="3278" y="69133"/>
                  <a:pt x="2000" y="72200"/>
                </a:cubicBezTo>
                <a:lnTo>
                  <a:pt x="2000" y="72200"/>
                </a:lnTo>
                <a:lnTo>
                  <a:pt x="2000" y="72200"/>
                </a:lnTo>
                <a:cubicBezTo>
                  <a:pt x="667" y="75400"/>
                  <a:pt x="0" y="79467"/>
                  <a:pt x="0" y="84400"/>
                </a:cubicBezTo>
                <a:lnTo>
                  <a:pt x="0" y="84400"/>
                </a:lnTo>
                <a:cubicBezTo>
                  <a:pt x="0" y="89333"/>
                  <a:pt x="667" y="93400"/>
                  <a:pt x="2000" y="96600"/>
                </a:cubicBezTo>
                <a:lnTo>
                  <a:pt x="2000" y="96600"/>
                </a:lnTo>
                <a:cubicBezTo>
                  <a:pt x="3278" y="99667"/>
                  <a:pt x="4944" y="101200"/>
                  <a:pt x="7000" y="101200"/>
                </a:cubicBezTo>
                <a:lnTo>
                  <a:pt x="7000" y="101200"/>
                </a:lnTo>
                <a:lnTo>
                  <a:pt x="91417" y="101200"/>
                </a:lnTo>
                <a:cubicBezTo>
                  <a:pt x="93472" y="101200"/>
                  <a:pt x="95167" y="99667"/>
                  <a:pt x="96500" y="96600"/>
                </a:cubicBezTo>
                <a:lnTo>
                  <a:pt x="96500" y="96600"/>
                </a:lnTo>
                <a:cubicBezTo>
                  <a:pt x="97778" y="93400"/>
                  <a:pt x="98417" y="89333"/>
                  <a:pt x="98417" y="84400"/>
                </a:cubicBezTo>
                <a:lnTo>
                  <a:pt x="98417" y="84400"/>
                </a:lnTo>
                <a:cubicBezTo>
                  <a:pt x="98417" y="79467"/>
                  <a:pt x="97778" y="75400"/>
                  <a:pt x="96500" y="72200"/>
                </a:cubicBezTo>
                <a:lnTo>
                  <a:pt x="96500" y="72200"/>
                </a:lnTo>
                <a:cubicBezTo>
                  <a:pt x="95167" y="69133"/>
                  <a:pt x="93472" y="67600"/>
                  <a:pt x="91417" y="67600"/>
                </a:cubicBezTo>
                <a:lnTo>
                  <a:pt x="91417" y="67600"/>
                </a:lnTo>
                <a:lnTo>
                  <a:pt x="7000" y="67600"/>
                </a:lnTo>
                <a:moveTo>
                  <a:pt x="7000" y="0"/>
                </a:moveTo>
                <a:lnTo>
                  <a:pt x="7000" y="0"/>
                </a:lnTo>
                <a:cubicBezTo>
                  <a:pt x="4944" y="0"/>
                  <a:pt x="3278" y="1600"/>
                  <a:pt x="2000" y="4800"/>
                </a:cubicBezTo>
                <a:lnTo>
                  <a:pt x="2000" y="4800"/>
                </a:lnTo>
                <a:lnTo>
                  <a:pt x="2000" y="4800"/>
                </a:lnTo>
                <a:cubicBezTo>
                  <a:pt x="667" y="7867"/>
                  <a:pt x="0" y="11867"/>
                  <a:pt x="0" y="16800"/>
                </a:cubicBezTo>
                <a:lnTo>
                  <a:pt x="0" y="16800"/>
                </a:lnTo>
                <a:cubicBezTo>
                  <a:pt x="0" y="21733"/>
                  <a:pt x="667" y="25800"/>
                  <a:pt x="2000" y="29000"/>
                </a:cubicBezTo>
                <a:lnTo>
                  <a:pt x="2000" y="29000"/>
                </a:lnTo>
                <a:cubicBezTo>
                  <a:pt x="3278" y="32200"/>
                  <a:pt x="4944" y="33800"/>
                  <a:pt x="7000" y="33800"/>
                </a:cubicBezTo>
                <a:lnTo>
                  <a:pt x="7000" y="33800"/>
                </a:lnTo>
                <a:lnTo>
                  <a:pt x="91417" y="33800"/>
                </a:lnTo>
                <a:cubicBezTo>
                  <a:pt x="93472" y="33800"/>
                  <a:pt x="95167" y="32200"/>
                  <a:pt x="96500" y="29000"/>
                </a:cubicBezTo>
                <a:lnTo>
                  <a:pt x="96500" y="29000"/>
                </a:lnTo>
                <a:cubicBezTo>
                  <a:pt x="97778" y="25800"/>
                  <a:pt x="98417" y="21733"/>
                  <a:pt x="98417" y="16800"/>
                </a:cubicBezTo>
                <a:lnTo>
                  <a:pt x="98417" y="16800"/>
                </a:lnTo>
                <a:cubicBezTo>
                  <a:pt x="98417" y="11867"/>
                  <a:pt x="97778" y="7867"/>
                  <a:pt x="96500" y="4800"/>
                </a:cubicBezTo>
                <a:lnTo>
                  <a:pt x="96500" y="4800"/>
                </a:lnTo>
                <a:cubicBezTo>
                  <a:pt x="95167" y="1600"/>
                  <a:pt x="93472" y="0"/>
                  <a:pt x="91417" y="0"/>
                </a:cubicBezTo>
                <a:lnTo>
                  <a:pt x="91417" y="0"/>
                </a:lnTo>
                <a:lnTo>
                  <a:pt x="7000" y="0"/>
                </a:lnTo>
              </a:path>
            </a:pathLst>
          </a:custGeom>
          <a:solidFill>
            <a:srgbClr val="B5651D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5985-5"/>
          <p:cNvSpPr/>
          <p:nvPr/>
        </p:nvSpPr>
        <p:spPr>
          <a:xfrm>
            <a:off x="2000250" y="2196703"/>
            <a:ext cx="5143500" cy="107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56" y="0"/>
                </a:moveTo>
                <a:lnTo>
                  <a:pt x="94444" y="0"/>
                </a:lnTo>
                <a:lnTo>
                  <a:pt x="94989" y="124"/>
                </a:lnTo>
                <a:lnTo>
                  <a:pt x="95528" y="513"/>
                </a:lnTo>
                <a:lnTo>
                  <a:pt x="96057" y="1142"/>
                </a:lnTo>
                <a:lnTo>
                  <a:pt x="96570" y="2018"/>
                </a:lnTo>
                <a:lnTo>
                  <a:pt x="97063" y="3133"/>
                </a:lnTo>
                <a:lnTo>
                  <a:pt x="97531" y="4478"/>
                </a:lnTo>
                <a:lnTo>
                  <a:pt x="97969" y="6027"/>
                </a:lnTo>
                <a:lnTo>
                  <a:pt x="98372" y="7779"/>
                </a:lnTo>
                <a:lnTo>
                  <a:pt x="98739" y="9708"/>
                </a:lnTo>
                <a:lnTo>
                  <a:pt x="99063" y="11796"/>
                </a:lnTo>
                <a:lnTo>
                  <a:pt x="99344" y="14035"/>
                </a:lnTo>
                <a:lnTo>
                  <a:pt x="99578" y="16389"/>
                </a:lnTo>
                <a:lnTo>
                  <a:pt x="99761" y="18841"/>
                </a:lnTo>
                <a:lnTo>
                  <a:pt x="99893" y="21372"/>
                </a:lnTo>
                <a:lnTo>
                  <a:pt x="99974" y="23947"/>
                </a:lnTo>
                <a:lnTo>
                  <a:pt x="100000" y="26549"/>
                </a:lnTo>
                <a:lnTo>
                  <a:pt x="100000" y="73451"/>
                </a:lnTo>
                <a:lnTo>
                  <a:pt x="99974" y="76053"/>
                </a:lnTo>
                <a:lnTo>
                  <a:pt x="99893" y="78628"/>
                </a:lnTo>
                <a:lnTo>
                  <a:pt x="99761" y="81159"/>
                </a:lnTo>
                <a:lnTo>
                  <a:pt x="99578" y="83611"/>
                </a:lnTo>
                <a:lnTo>
                  <a:pt x="99344" y="85965"/>
                </a:lnTo>
                <a:lnTo>
                  <a:pt x="99063" y="88204"/>
                </a:lnTo>
                <a:lnTo>
                  <a:pt x="98739" y="90292"/>
                </a:lnTo>
                <a:lnTo>
                  <a:pt x="98372" y="92221"/>
                </a:lnTo>
                <a:lnTo>
                  <a:pt x="97969" y="93973"/>
                </a:lnTo>
                <a:lnTo>
                  <a:pt x="97531" y="95522"/>
                </a:lnTo>
                <a:lnTo>
                  <a:pt x="97063" y="96867"/>
                </a:lnTo>
                <a:lnTo>
                  <a:pt x="96570" y="97982"/>
                </a:lnTo>
                <a:lnTo>
                  <a:pt x="96057" y="98858"/>
                </a:lnTo>
                <a:lnTo>
                  <a:pt x="95528" y="99487"/>
                </a:lnTo>
                <a:lnTo>
                  <a:pt x="94989" y="99876"/>
                </a:lnTo>
                <a:lnTo>
                  <a:pt x="94444" y="100000"/>
                </a:lnTo>
                <a:lnTo>
                  <a:pt x="5556" y="100000"/>
                </a:lnTo>
                <a:lnTo>
                  <a:pt x="5011" y="99876"/>
                </a:lnTo>
                <a:lnTo>
                  <a:pt x="4472" y="99487"/>
                </a:lnTo>
                <a:lnTo>
                  <a:pt x="3943" y="98858"/>
                </a:lnTo>
                <a:lnTo>
                  <a:pt x="3430" y="97982"/>
                </a:lnTo>
                <a:lnTo>
                  <a:pt x="2937" y="96867"/>
                </a:lnTo>
                <a:lnTo>
                  <a:pt x="2469" y="95522"/>
                </a:lnTo>
                <a:lnTo>
                  <a:pt x="2031" y="93973"/>
                </a:lnTo>
                <a:lnTo>
                  <a:pt x="1628" y="92221"/>
                </a:lnTo>
                <a:lnTo>
                  <a:pt x="1261" y="90292"/>
                </a:lnTo>
                <a:lnTo>
                  <a:pt x="937" y="88204"/>
                </a:lnTo>
                <a:lnTo>
                  <a:pt x="656" y="85965"/>
                </a:lnTo>
                <a:lnTo>
                  <a:pt x="422" y="83611"/>
                </a:lnTo>
                <a:lnTo>
                  <a:pt x="239" y="81159"/>
                </a:lnTo>
                <a:lnTo>
                  <a:pt x="107" y="78628"/>
                </a:lnTo>
                <a:lnTo>
                  <a:pt x="26" y="76053"/>
                </a:lnTo>
                <a:lnTo>
                  <a:pt x="0" y="73451"/>
                </a:lnTo>
                <a:lnTo>
                  <a:pt x="0" y="26549"/>
                </a:lnTo>
                <a:lnTo>
                  <a:pt x="26" y="23947"/>
                </a:lnTo>
                <a:lnTo>
                  <a:pt x="107" y="21372"/>
                </a:lnTo>
                <a:lnTo>
                  <a:pt x="239" y="18841"/>
                </a:lnTo>
                <a:lnTo>
                  <a:pt x="422" y="16389"/>
                </a:lnTo>
                <a:lnTo>
                  <a:pt x="656" y="14035"/>
                </a:lnTo>
                <a:lnTo>
                  <a:pt x="937" y="11796"/>
                </a:lnTo>
                <a:lnTo>
                  <a:pt x="1261" y="9708"/>
                </a:lnTo>
                <a:lnTo>
                  <a:pt x="1628" y="7779"/>
                </a:lnTo>
                <a:lnTo>
                  <a:pt x="2031" y="6027"/>
                </a:lnTo>
                <a:lnTo>
                  <a:pt x="2469" y="4478"/>
                </a:lnTo>
                <a:lnTo>
                  <a:pt x="2937" y="3133"/>
                </a:lnTo>
                <a:lnTo>
                  <a:pt x="3430" y="2018"/>
                </a:lnTo>
                <a:lnTo>
                  <a:pt x="3943" y="1142"/>
                </a:lnTo>
                <a:lnTo>
                  <a:pt x="4472" y="513"/>
                </a:lnTo>
                <a:lnTo>
                  <a:pt x="5011" y="124"/>
                </a:lnTo>
                <a:lnTo>
                  <a:pt x="5556" y="0"/>
                </a:lnTo>
                <a:close/>
              </a:path>
            </a:pathLst>
          </a:custGeom>
          <a:gradFill rotWithShape="1">
            <a:gsLst>
              <a:gs pos="0">
                <a:srgbClr val="B4651D">
                  <a:alpha val="12000"/>
                </a:srgbClr>
              </a:gs>
              <a:gs pos="80000">
                <a:srgbClr val="B4651D">
                  <a:alpha val="0"/>
                </a:srgbClr>
              </a:gs>
            </a:gsLst>
            <a:lin ang="2700000" scaled="0"/>
          </a:gradFill>
          <a:ln w="7144" algn="in">
            <a:solidFill>
              <a:srgbClr val="B4651D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9" name="el-1785639485985-6"/>
          <p:cNvCxnSpPr/>
          <p:nvPr/>
        </p:nvCxnSpPr>
        <p:spPr>
          <a:xfrm>
            <a:off x="3011835" y="3520306"/>
            <a:ext cx="3120331" cy="914"/>
          </a:xfrm>
          <a:prstGeom prst="line">
            <a:avLst/>
          </a:prstGeom>
          <a:ln w="7144" cap="flat">
            <a:solidFill>
              <a:srgbClr val="B4651D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485987-8"/>
          <p:cNvSpPr/>
          <p:nvPr/>
        </p:nvSpPr>
        <p:spPr>
          <a:xfrm>
            <a:off x="3436144" y="3652465"/>
            <a:ext cx="64293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235" y="0"/>
                </a:moveTo>
                <a:lnTo>
                  <a:pt x="86765" y="0"/>
                </a:lnTo>
                <a:lnTo>
                  <a:pt x="88059" y="222"/>
                </a:lnTo>
                <a:lnTo>
                  <a:pt x="89353" y="944"/>
                </a:lnTo>
                <a:lnTo>
                  <a:pt x="90603" y="2167"/>
                </a:lnTo>
                <a:lnTo>
                  <a:pt x="91824" y="3833"/>
                </a:lnTo>
                <a:lnTo>
                  <a:pt x="93000" y="5889"/>
                </a:lnTo>
                <a:lnTo>
                  <a:pt x="94118" y="8444"/>
                </a:lnTo>
                <a:lnTo>
                  <a:pt x="95162" y="11333"/>
                </a:lnTo>
                <a:lnTo>
                  <a:pt x="96118" y="14667"/>
                </a:lnTo>
                <a:lnTo>
                  <a:pt x="97000" y="18278"/>
                </a:lnTo>
                <a:lnTo>
                  <a:pt x="97765" y="22222"/>
                </a:lnTo>
                <a:lnTo>
                  <a:pt x="98441" y="26444"/>
                </a:lnTo>
                <a:lnTo>
                  <a:pt x="98985" y="30889"/>
                </a:lnTo>
                <a:lnTo>
                  <a:pt x="99426" y="35500"/>
                </a:lnTo>
                <a:lnTo>
                  <a:pt x="99750" y="40222"/>
                </a:lnTo>
                <a:lnTo>
                  <a:pt x="99941" y="45111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41" y="54889"/>
                </a:lnTo>
                <a:lnTo>
                  <a:pt x="99750" y="59778"/>
                </a:lnTo>
                <a:lnTo>
                  <a:pt x="99426" y="64500"/>
                </a:lnTo>
                <a:lnTo>
                  <a:pt x="98985" y="69111"/>
                </a:lnTo>
                <a:lnTo>
                  <a:pt x="98441" y="73556"/>
                </a:lnTo>
                <a:lnTo>
                  <a:pt x="97765" y="77778"/>
                </a:lnTo>
                <a:lnTo>
                  <a:pt x="97000" y="81722"/>
                </a:lnTo>
                <a:lnTo>
                  <a:pt x="96118" y="85333"/>
                </a:lnTo>
                <a:lnTo>
                  <a:pt x="95162" y="88667"/>
                </a:lnTo>
                <a:lnTo>
                  <a:pt x="94118" y="91556"/>
                </a:lnTo>
                <a:lnTo>
                  <a:pt x="93000" y="94111"/>
                </a:lnTo>
                <a:lnTo>
                  <a:pt x="91824" y="96167"/>
                </a:lnTo>
                <a:lnTo>
                  <a:pt x="90603" y="97833"/>
                </a:lnTo>
                <a:lnTo>
                  <a:pt x="89353" y="99056"/>
                </a:lnTo>
                <a:lnTo>
                  <a:pt x="88059" y="99778"/>
                </a:lnTo>
                <a:lnTo>
                  <a:pt x="86765" y="100000"/>
                </a:lnTo>
                <a:lnTo>
                  <a:pt x="13235" y="100000"/>
                </a:lnTo>
                <a:lnTo>
                  <a:pt x="11941" y="99778"/>
                </a:lnTo>
                <a:lnTo>
                  <a:pt x="10647" y="99056"/>
                </a:lnTo>
                <a:lnTo>
                  <a:pt x="9397" y="97833"/>
                </a:lnTo>
                <a:lnTo>
                  <a:pt x="8176" y="96167"/>
                </a:lnTo>
                <a:lnTo>
                  <a:pt x="7000" y="94111"/>
                </a:lnTo>
                <a:lnTo>
                  <a:pt x="5882" y="91556"/>
                </a:lnTo>
                <a:lnTo>
                  <a:pt x="4838" y="88667"/>
                </a:lnTo>
                <a:lnTo>
                  <a:pt x="3882" y="85333"/>
                </a:lnTo>
                <a:lnTo>
                  <a:pt x="3000" y="81722"/>
                </a:lnTo>
                <a:lnTo>
                  <a:pt x="2235" y="77778"/>
                </a:lnTo>
                <a:lnTo>
                  <a:pt x="1559" y="73556"/>
                </a:lnTo>
                <a:lnTo>
                  <a:pt x="1015" y="69111"/>
                </a:lnTo>
                <a:lnTo>
                  <a:pt x="574" y="64500"/>
                </a:lnTo>
                <a:lnTo>
                  <a:pt x="250" y="59778"/>
                </a:lnTo>
                <a:lnTo>
                  <a:pt x="59" y="54889"/>
                </a:lnTo>
                <a:lnTo>
                  <a:pt x="0" y="50000"/>
                </a:lnTo>
                <a:lnTo>
                  <a:pt x="0" y="50000"/>
                </a:lnTo>
                <a:lnTo>
                  <a:pt x="59" y="45111"/>
                </a:lnTo>
                <a:lnTo>
                  <a:pt x="250" y="40222"/>
                </a:lnTo>
                <a:lnTo>
                  <a:pt x="574" y="35500"/>
                </a:lnTo>
                <a:lnTo>
                  <a:pt x="1015" y="30889"/>
                </a:lnTo>
                <a:lnTo>
                  <a:pt x="1559" y="26444"/>
                </a:lnTo>
                <a:lnTo>
                  <a:pt x="2235" y="22222"/>
                </a:lnTo>
                <a:lnTo>
                  <a:pt x="3000" y="18278"/>
                </a:lnTo>
                <a:lnTo>
                  <a:pt x="3882" y="14667"/>
                </a:lnTo>
                <a:lnTo>
                  <a:pt x="4838" y="11333"/>
                </a:lnTo>
                <a:lnTo>
                  <a:pt x="5882" y="8444"/>
                </a:lnTo>
                <a:lnTo>
                  <a:pt x="7000" y="5889"/>
                </a:lnTo>
                <a:lnTo>
                  <a:pt x="8176" y="3833"/>
                </a:lnTo>
                <a:lnTo>
                  <a:pt x="9397" y="2167"/>
                </a:lnTo>
                <a:lnTo>
                  <a:pt x="10647" y="944"/>
                </a:lnTo>
                <a:lnTo>
                  <a:pt x="11941" y="222"/>
                </a:lnTo>
                <a:lnTo>
                  <a:pt x="13235" y="0"/>
                </a:lnTo>
                <a:close/>
              </a:path>
            </a:pathLst>
          </a:custGeom>
          <a:solidFill>
            <a:srgbClr val="B4651D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5988-10"/>
          <p:cNvSpPr/>
          <p:nvPr/>
        </p:nvSpPr>
        <p:spPr>
          <a:xfrm>
            <a:off x="4250531" y="3652465"/>
            <a:ext cx="64293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235" y="0"/>
                </a:moveTo>
                <a:lnTo>
                  <a:pt x="86765" y="0"/>
                </a:lnTo>
                <a:lnTo>
                  <a:pt x="88059" y="222"/>
                </a:lnTo>
                <a:lnTo>
                  <a:pt x="89353" y="944"/>
                </a:lnTo>
                <a:lnTo>
                  <a:pt x="90603" y="2167"/>
                </a:lnTo>
                <a:lnTo>
                  <a:pt x="91824" y="3833"/>
                </a:lnTo>
                <a:lnTo>
                  <a:pt x="93000" y="5889"/>
                </a:lnTo>
                <a:lnTo>
                  <a:pt x="94118" y="8444"/>
                </a:lnTo>
                <a:lnTo>
                  <a:pt x="95162" y="11333"/>
                </a:lnTo>
                <a:lnTo>
                  <a:pt x="96118" y="14667"/>
                </a:lnTo>
                <a:lnTo>
                  <a:pt x="97000" y="18278"/>
                </a:lnTo>
                <a:lnTo>
                  <a:pt x="97765" y="22222"/>
                </a:lnTo>
                <a:lnTo>
                  <a:pt x="98441" y="26444"/>
                </a:lnTo>
                <a:lnTo>
                  <a:pt x="98985" y="30889"/>
                </a:lnTo>
                <a:lnTo>
                  <a:pt x="99426" y="35500"/>
                </a:lnTo>
                <a:lnTo>
                  <a:pt x="99750" y="40222"/>
                </a:lnTo>
                <a:lnTo>
                  <a:pt x="99941" y="45111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41" y="54889"/>
                </a:lnTo>
                <a:lnTo>
                  <a:pt x="99750" y="59778"/>
                </a:lnTo>
                <a:lnTo>
                  <a:pt x="99426" y="64500"/>
                </a:lnTo>
                <a:lnTo>
                  <a:pt x="98985" y="69111"/>
                </a:lnTo>
                <a:lnTo>
                  <a:pt x="98441" y="73556"/>
                </a:lnTo>
                <a:lnTo>
                  <a:pt x="97765" y="77778"/>
                </a:lnTo>
                <a:lnTo>
                  <a:pt x="97000" y="81722"/>
                </a:lnTo>
                <a:lnTo>
                  <a:pt x="96118" y="85333"/>
                </a:lnTo>
                <a:lnTo>
                  <a:pt x="95162" y="88667"/>
                </a:lnTo>
                <a:lnTo>
                  <a:pt x="94118" y="91556"/>
                </a:lnTo>
                <a:lnTo>
                  <a:pt x="93000" y="94111"/>
                </a:lnTo>
                <a:lnTo>
                  <a:pt x="91824" y="96167"/>
                </a:lnTo>
                <a:lnTo>
                  <a:pt x="90603" y="97833"/>
                </a:lnTo>
                <a:lnTo>
                  <a:pt x="89353" y="99056"/>
                </a:lnTo>
                <a:lnTo>
                  <a:pt x="88059" y="99778"/>
                </a:lnTo>
                <a:lnTo>
                  <a:pt x="86765" y="100000"/>
                </a:lnTo>
                <a:lnTo>
                  <a:pt x="13235" y="100000"/>
                </a:lnTo>
                <a:lnTo>
                  <a:pt x="11941" y="99778"/>
                </a:lnTo>
                <a:lnTo>
                  <a:pt x="10647" y="99056"/>
                </a:lnTo>
                <a:lnTo>
                  <a:pt x="9397" y="97833"/>
                </a:lnTo>
                <a:lnTo>
                  <a:pt x="8176" y="96167"/>
                </a:lnTo>
                <a:lnTo>
                  <a:pt x="7000" y="94111"/>
                </a:lnTo>
                <a:lnTo>
                  <a:pt x="5882" y="91556"/>
                </a:lnTo>
                <a:lnTo>
                  <a:pt x="4838" y="88667"/>
                </a:lnTo>
                <a:lnTo>
                  <a:pt x="3882" y="85333"/>
                </a:lnTo>
                <a:lnTo>
                  <a:pt x="3000" y="81722"/>
                </a:lnTo>
                <a:lnTo>
                  <a:pt x="2235" y="77778"/>
                </a:lnTo>
                <a:lnTo>
                  <a:pt x="1559" y="73556"/>
                </a:lnTo>
                <a:lnTo>
                  <a:pt x="1015" y="69111"/>
                </a:lnTo>
                <a:lnTo>
                  <a:pt x="574" y="64500"/>
                </a:lnTo>
                <a:lnTo>
                  <a:pt x="250" y="59778"/>
                </a:lnTo>
                <a:lnTo>
                  <a:pt x="59" y="54889"/>
                </a:lnTo>
                <a:lnTo>
                  <a:pt x="0" y="50000"/>
                </a:lnTo>
                <a:lnTo>
                  <a:pt x="0" y="50000"/>
                </a:lnTo>
                <a:lnTo>
                  <a:pt x="59" y="45111"/>
                </a:lnTo>
                <a:lnTo>
                  <a:pt x="250" y="40222"/>
                </a:lnTo>
                <a:lnTo>
                  <a:pt x="574" y="35500"/>
                </a:lnTo>
                <a:lnTo>
                  <a:pt x="1015" y="30889"/>
                </a:lnTo>
                <a:lnTo>
                  <a:pt x="1559" y="26444"/>
                </a:lnTo>
                <a:lnTo>
                  <a:pt x="2235" y="22222"/>
                </a:lnTo>
                <a:lnTo>
                  <a:pt x="3000" y="18278"/>
                </a:lnTo>
                <a:lnTo>
                  <a:pt x="3882" y="14667"/>
                </a:lnTo>
                <a:lnTo>
                  <a:pt x="4838" y="11333"/>
                </a:lnTo>
                <a:lnTo>
                  <a:pt x="5882" y="8444"/>
                </a:lnTo>
                <a:lnTo>
                  <a:pt x="7000" y="5889"/>
                </a:lnTo>
                <a:lnTo>
                  <a:pt x="8176" y="3833"/>
                </a:lnTo>
                <a:lnTo>
                  <a:pt x="9397" y="2167"/>
                </a:lnTo>
                <a:lnTo>
                  <a:pt x="10647" y="944"/>
                </a:lnTo>
                <a:lnTo>
                  <a:pt x="11941" y="222"/>
                </a:lnTo>
                <a:lnTo>
                  <a:pt x="13235" y="0"/>
                </a:lnTo>
                <a:close/>
              </a:path>
            </a:pathLst>
          </a:custGeom>
          <a:solidFill>
            <a:srgbClr val="B4651D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85988-12"/>
          <p:cNvSpPr/>
          <p:nvPr/>
        </p:nvSpPr>
        <p:spPr>
          <a:xfrm>
            <a:off x="5064919" y="3652465"/>
            <a:ext cx="642938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3235" y="0"/>
                </a:moveTo>
                <a:lnTo>
                  <a:pt x="86765" y="0"/>
                </a:lnTo>
                <a:lnTo>
                  <a:pt x="88059" y="222"/>
                </a:lnTo>
                <a:lnTo>
                  <a:pt x="89353" y="944"/>
                </a:lnTo>
                <a:lnTo>
                  <a:pt x="90603" y="2167"/>
                </a:lnTo>
                <a:lnTo>
                  <a:pt x="91824" y="3833"/>
                </a:lnTo>
                <a:lnTo>
                  <a:pt x="93000" y="5889"/>
                </a:lnTo>
                <a:lnTo>
                  <a:pt x="94118" y="8444"/>
                </a:lnTo>
                <a:lnTo>
                  <a:pt x="95162" y="11333"/>
                </a:lnTo>
                <a:lnTo>
                  <a:pt x="96118" y="14667"/>
                </a:lnTo>
                <a:lnTo>
                  <a:pt x="97000" y="18278"/>
                </a:lnTo>
                <a:lnTo>
                  <a:pt x="97765" y="22222"/>
                </a:lnTo>
                <a:lnTo>
                  <a:pt x="98441" y="26444"/>
                </a:lnTo>
                <a:lnTo>
                  <a:pt x="98985" y="30889"/>
                </a:lnTo>
                <a:lnTo>
                  <a:pt x="99426" y="35500"/>
                </a:lnTo>
                <a:lnTo>
                  <a:pt x="99750" y="40222"/>
                </a:lnTo>
                <a:lnTo>
                  <a:pt x="99941" y="45111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41" y="54889"/>
                </a:lnTo>
                <a:lnTo>
                  <a:pt x="99750" y="59778"/>
                </a:lnTo>
                <a:lnTo>
                  <a:pt x="99426" y="64500"/>
                </a:lnTo>
                <a:lnTo>
                  <a:pt x="98985" y="69111"/>
                </a:lnTo>
                <a:lnTo>
                  <a:pt x="98441" y="73556"/>
                </a:lnTo>
                <a:lnTo>
                  <a:pt x="97765" y="77778"/>
                </a:lnTo>
                <a:lnTo>
                  <a:pt x="97000" y="81722"/>
                </a:lnTo>
                <a:lnTo>
                  <a:pt x="96118" y="85333"/>
                </a:lnTo>
                <a:lnTo>
                  <a:pt x="95162" y="88667"/>
                </a:lnTo>
                <a:lnTo>
                  <a:pt x="94118" y="91556"/>
                </a:lnTo>
                <a:lnTo>
                  <a:pt x="93000" y="94111"/>
                </a:lnTo>
                <a:lnTo>
                  <a:pt x="91824" y="96167"/>
                </a:lnTo>
                <a:lnTo>
                  <a:pt x="90603" y="97833"/>
                </a:lnTo>
                <a:lnTo>
                  <a:pt x="89353" y="99056"/>
                </a:lnTo>
                <a:lnTo>
                  <a:pt x="88059" y="99778"/>
                </a:lnTo>
                <a:lnTo>
                  <a:pt x="86765" y="100000"/>
                </a:lnTo>
                <a:lnTo>
                  <a:pt x="13235" y="100000"/>
                </a:lnTo>
                <a:lnTo>
                  <a:pt x="11941" y="99778"/>
                </a:lnTo>
                <a:lnTo>
                  <a:pt x="10647" y="99056"/>
                </a:lnTo>
                <a:lnTo>
                  <a:pt x="9397" y="97833"/>
                </a:lnTo>
                <a:lnTo>
                  <a:pt x="8176" y="96167"/>
                </a:lnTo>
                <a:lnTo>
                  <a:pt x="7000" y="94111"/>
                </a:lnTo>
                <a:lnTo>
                  <a:pt x="5882" y="91556"/>
                </a:lnTo>
                <a:lnTo>
                  <a:pt x="4838" y="88667"/>
                </a:lnTo>
                <a:lnTo>
                  <a:pt x="3882" y="85333"/>
                </a:lnTo>
                <a:lnTo>
                  <a:pt x="3000" y="81722"/>
                </a:lnTo>
                <a:lnTo>
                  <a:pt x="2235" y="77778"/>
                </a:lnTo>
                <a:lnTo>
                  <a:pt x="1559" y="73556"/>
                </a:lnTo>
                <a:lnTo>
                  <a:pt x="1015" y="69111"/>
                </a:lnTo>
                <a:lnTo>
                  <a:pt x="574" y="64500"/>
                </a:lnTo>
                <a:lnTo>
                  <a:pt x="250" y="59778"/>
                </a:lnTo>
                <a:lnTo>
                  <a:pt x="59" y="54889"/>
                </a:lnTo>
                <a:lnTo>
                  <a:pt x="0" y="50000"/>
                </a:lnTo>
                <a:lnTo>
                  <a:pt x="0" y="50000"/>
                </a:lnTo>
                <a:lnTo>
                  <a:pt x="59" y="45111"/>
                </a:lnTo>
                <a:lnTo>
                  <a:pt x="250" y="40222"/>
                </a:lnTo>
                <a:lnTo>
                  <a:pt x="574" y="35500"/>
                </a:lnTo>
                <a:lnTo>
                  <a:pt x="1015" y="30889"/>
                </a:lnTo>
                <a:lnTo>
                  <a:pt x="1559" y="26444"/>
                </a:lnTo>
                <a:lnTo>
                  <a:pt x="2235" y="22222"/>
                </a:lnTo>
                <a:lnTo>
                  <a:pt x="3000" y="18278"/>
                </a:lnTo>
                <a:lnTo>
                  <a:pt x="3882" y="14667"/>
                </a:lnTo>
                <a:lnTo>
                  <a:pt x="4838" y="11333"/>
                </a:lnTo>
                <a:lnTo>
                  <a:pt x="5882" y="8444"/>
                </a:lnTo>
                <a:lnTo>
                  <a:pt x="7000" y="5889"/>
                </a:lnTo>
                <a:lnTo>
                  <a:pt x="8176" y="3833"/>
                </a:lnTo>
                <a:lnTo>
                  <a:pt x="9397" y="2167"/>
                </a:lnTo>
                <a:lnTo>
                  <a:pt x="10647" y="944"/>
                </a:lnTo>
                <a:lnTo>
                  <a:pt x="11941" y="222"/>
                </a:lnTo>
                <a:lnTo>
                  <a:pt x="13235" y="0"/>
                </a:lnTo>
                <a:close/>
              </a:path>
            </a:pathLst>
          </a:custGeom>
          <a:solidFill>
            <a:srgbClr val="B4651D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85983-3"/>
          <p:cNvSpPr txBox="1"/>
          <p:nvPr/>
        </p:nvSpPr>
        <p:spPr>
          <a:xfrm>
            <a:off x="1743075" y="1119485"/>
            <a:ext cx="5657850" cy="548581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600" spc="450">
                <a:solidFill>
                  <a:srgbClr val="F4EFE6"/>
                </a:solidFill>
                <a:latin typeface="SimSun"/>
                <a:ea typeface="SimSun"/>
                <a:cs typeface="SimSun"/>
              </a:rPr>
              <a:t>引子</a:t>
            </a:r>
            <a:r>
              <a:rPr b="1" sz="600" spc="450">
                <a:solidFill>
                  <a:srgbClr val="F4EFE6"/>
                </a:solidFill>
                <a:latin typeface="SimSun"/>
                <a:ea typeface="SimSun"/>
                <a:cs typeface="SimSun"/>
              </a:rPr>
              <a:t> </a:t>
            </a:r>
            <a:r>
              <a:rPr b="1" sz="3600" spc="450">
                <a:solidFill>
                  <a:srgbClr val="B5651D"/>
                </a:solidFill>
                <a:latin typeface="SimSun"/>
                <a:ea typeface="SimSun"/>
                <a:cs typeface="SimSun"/>
              </a:rPr>
              <a:t>——</a:t>
            </a:r>
            <a:r>
              <a:rPr b="1" sz="600" spc="450">
                <a:solidFill>
                  <a:srgbClr val="F4EFE6"/>
                </a:solidFill>
                <a:latin typeface="SimSun"/>
                <a:ea typeface="SimSun"/>
                <a:cs typeface="SimSun"/>
              </a:rPr>
              <a:t> </a:t>
            </a:r>
            <a:r>
              <a:rPr b="1" sz="3600" spc="450">
                <a:solidFill>
                  <a:srgbClr val="F4EFE6"/>
                </a:solidFill>
                <a:latin typeface="SimSun"/>
                <a:ea typeface="SimSun"/>
                <a:cs typeface="SimSun"/>
              </a:rPr>
              <a:t>从勾股到三角</a:t>
            </a:r>
            <a:endParaRPr/>
          </a:p>
        </p:txBody>
      </p:sp>
      <p:sp>
        <p:nvSpPr>
          <p:cNvPr id="14" name="el-1785639485984-4"/>
          <p:cNvSpPr txBox="1"/>
          <p:nvPr/>
        </p:nvSpPr>
        <p:spPr>
          <a:xfrm>
            <a:off x="2207419" y="2289572"/>
            <a:ext cx="4729163" cy="8914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336"/>
              </a:lnSpc>
            </a:pPr>
            <a:r>
              <a:rPr sz="1460" spc="56">
                <a:solidFill>
                  <a:srgbClr val="F4EFE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古人已知“勾三股四弦五”——直角三角形三边的关系。</a:t>
            </a:r>
            <a:endParaRPr/>
          </a:p>
          <a:p>
            <a:pPr algn="ctr">
              <a:lnSpc>
                <a:spcPts val="2336"/>
              </a:lnSpc>
            </a:pPr>
            <a:r>
              <a:rPr sz="1460" spc="56">
                <a:solidFill>
                  <a:srgbClr val="F4EFE6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但边与角之间，又有什么联系？</a:t>
            </a:r>
            <a:endParaRPr/>
          </a:p>
        </p:txBody>
      </p:sp>
      <p:sp>
        <p:nvSpPr>
          <p:cNvPr id="15" name="el-1785639485987-7"/>
          <p:cNvSpPr txBox="1"/>
          <p:nvPr/>
        </p:nvSpPr>
        <p:spPr>
          <a:xfrm>
            <a:off x="3464719" y="3652465"/>
            <a:ext cx="5857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338">
                <a:solidFill>
                  <a:srgbClr val="F4EFE6">
                    <a:alpha val="45000"/>
                  </a:srgbClr>
                </a:solidFill>
                <a:latin typeface="SimSun"/>
                <a:ea typeface="SimSun"/>
                <a:cs typeface="SimSun"/>
              </a:rPr>
              <a:t>勾广三</a:t>
            </a:r>
            <a:endParaRPr/>
          </a:p>
        </p:txBody>
      </p:sp>
      <p:sp>
        <p:nvSpPr>
          <p:cNvPr id="16" name="el-1785639485987-9"/>
          <p:cNvSpPr txBox="1"/>
          <p:nvPr/>
        </p:nvSpPr>
        <p:spPr>
          <a:xfrm>
            <a:off x="4279106" y="3652465"/>
            <a:ext cx="5857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338">
                <a:solidFill>
                  <a:srgbClr val="F4EFE6">
                    <a:alpha val="45000"/>
                  </a:srgbClr>
                </a:solidFill>
                <a:latin typeface="SimSun"/>
                <a:ea typeface="SimSun"/>
                <a:cs typeface="SimSun"/>
              </a:rPr>
              <a:t>股修四</a:t>
            </a:r>
            <a:endParaRPr/>
          </a:p>
        </p:txBody>
      </p:sp>
      <p:sp>
        <p:nvSpPr>
          <p:cNvPr id="17" name="el-1785639485988-11"/>
          <p:cNvSpPr txBox="1"/>
          <p:nvPr/>
        </p:nvSpPr>
        <p:spPr>
          <a:xfrm>
            <a:off x="5093494" y="3652465"/>
            <a:ext cx="5857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338">
                <a:solidFill>
                  <a:srgbClr val="F4EFE6">
                    <a:alpha val="45000"/>
                  </a:srgbClr>
                </a:solidFill>
                <a:latin typeface="SimSun"/>
                <a:ea typeface="SimSun"/>
                <a:cs typeface="SimSun"/>
              </a:rPr>
              <a:t>径隅五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7579-60"/>
          <p:cNvPicPr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8172450" y="4171950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8746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87470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7574-57"/>
          <p:cNvSpPr/>
          <p:nvPr/>
        </p:nvSpPr>
        <p:spPr>
          <a:xfrm>
            <a:off x="421481" y="165497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97500"/>
                </a:moveTo>
                <a:lnTo>
                  <a:pt x="48750" y="97500"/>
                </a:lnTo>
                <a:cubicBezTo>
                  <a:pt x="57650" y="97367"/>
                  <a:pt x="65783" y="95217"/>
                  <a:pt x="73150" y="91050"/>
                </a:cubicBezTo>
                <a:lnTo>
                  <a:pt x="73150" y="91050"/>
                </a:lnTo>
                <a:lnTo>
                  <a:pt x="73150" y="91050"/>
                </a:lnTo>
                <a:cubicBezTo>
                  <a:pt x="80483" y="86717"/>
                  <a:pt x="86450" y="80750"/>
                  <a:pt x="91050" y="73150"/>
                </a:cubicBezTo>
                <a:lnTo>
                  <a:pt x="91050" y="73150"/>
                </a:lnTo>
                <a:cubicBezTo>
                  <a:pt x="95350" y="65383"/>
                  <a:pt x="97500" y="57250"/>
                  <a:pt x="97500" y="48750"/>
                </a:cubicBezTo>
                <a:lnTo>
                  <a:pt x="97500" y="48750"/>
                </a:lnTo>
                <a:cubicBezTo>
                  <a:pt x="97500" y="40250"/>
                  <a:pt x="95350" y="32133"/>
                  <a:pt x="91050" y="24400"/>
                </a:cubicBezTo>
                <a:lnTo>
                  <a:pt x="91050" y="24400"/>
                </a:lnTo>
                <a:cubicBezTo>
                  <a:pt x="86450" y="16767"/>
                  <a:pt x="80483" y="10783"/>
                  <a:pt x="73150" y="6450"/>
                </a:cubicBezTo>
                <a:lnTo>
                  <a:pt x="73150" y="6450"/>
                </a:lnTo>
                <a:cubicBezTo>
                  <a:pt x="65783" y="2283"/>
                  <a:pt x="57650" y="133"/>
                  <a:pt x="48750" y="0"/>
                </a:cubicBezTo>
                <a:lnTo>
                  <a:pt x="48750" y="0"/>
                </a:lnTo>
                <a:cubicBezTo>
                  <a:pt x="39850" y="133"/>
                  <a:pt x="31733" y="2283"/>
                  <a:pt x="24400" y="6450"/>
                </a:cubicBezTo>
                <a:lnTo>
                  <a:pt x="24400" y="6450"/>
                </a:lnTo>
                <a:cubicBezTo>
                  <a:pt x="17033" y="10783"/>
                  <a:pt x="11050" y="16767"/>
                  <a:pt x="6450" y="24400"/>
                </a:cubicBezTo>
                <a:lnTo>
                  <a:pt x="6450" y="24400"/>
                </a:lnTo>
                <a:cubicBezTo>
                  <a:pt x="2150" y="32133"/>
                  <a:pt x="0" y="40250"/>
                  <a:pt x="0" y="48750"/>
                </a:cubicBezTo>
                <a:lnTo>
                  <a:pt x="0" y="48750"/>
                </a:lnTo>
                <a:cubicBezTo>
                  <a:pt x="0" y="57250"/>
                  <a:pt x="2150" y="65383"/>
                  <a:pt x="6450" y="73150"/>
                </a:cubicBezTo>
                <a:lnTo>
                  <a:pt x="6450" y="73150"/>
                </a:lnTo>
                <a:cubicBezTo>
                  <a:pt x="11050" y="80750"/>
                  <a:pt x="17033" y="86717"/>
                  <a:pt x="24400" y="91050"/>
                </a:cubicBezTo>
                <a:lnTo>
                  <a:pt x="24400" y="91050"/>
                </a:lnTo>
                <a:cubicBezTo>
                  <a:pt x="31733" y="95217"/>
                  <a:pt x="39850" y="97367"/>
                  <a:pt x="48750" y="97500"/>
                </a:cubicBezTo>
                <a:lnTo>
                  <a:pt x="48750" y="97500"/>
                </a:lnTo>
                <a:moveTo>
                  <a:pt x="58450" y="61900"/>
                </a:moveTo>
                <a:lnTo>
                  <a:pt x="58450" y="61900"/>
                </a:lnTo>
                <a:lnTo>
                  <a:pt x="30850" y="72550"/>
                </a:lnTo>
                <a:cubicBezTo>
                  <a:pt x="28950" y="73050"/>
                  <a:pt x="27367" y="72667"/>
                  <a:pt x="26100" y="71400"/>
                </a:cubicBezTo>
                <a:lnTo>
                  <a:pt x="26100" y="71400"/>
                </a:lnTo>
                <a:cubicBezTo>
                  <a:pt x="24833" y="70133"/>
                  <a:pt x="24450" y="68550"/>
                  <a:pt x="24950" y="66650"/>
                </a:cubicBezTo>
                <a:lnTo>
                  <a:pt x="24950" y="66650"/>
                </a:lnTo>
                <a:lnTo>
                  <a:pt x="35600" y="39050"/>
                </a:lnTo>
                <a:cubicBezTo>
                  <a:pt x="36233" y="37383"/>
                  <a:pt x="37383" y="36233"/>
                  <a:pt x="39050" y="35600"/>
                </a:cubicBezTo>
                <a:lnTo>
                  <a:pt x="39050" y="35600"/>
                </a:lnTo>
                <a:lnTo>
                  <a:pt x="66650" y="24950"/>
                </a:lnTo>
                <a:cubicBezTo>
                  <a:pt x="68550" y="24450"/>
                  <a:pt x="70133" y="24833"/>
                  <a:pt x="71400" y="26100"/>
                </a:cubicBezTo>
                <a:lnTo>
                  <a:pt x="71400" y="26100"/>
                </a:lnTo>
                <a:cubicBezTo>
                  <a:pt x="72667" y="27367"/>
                  <a:pt x="73050" y="28950"/>
                  <a:pt x="72550" y="30850"/>
                </a:cubicBezTo>
                <a:lnTo>
                  <a:pt x="72550" y="30850"/>
                </a:lnTo>
                <a:lnTo>
                  <a:pt x="61900" y="58450"/>
                </a:lnTo>
                <a:cubicBezTo>
                  <a:pt x="61267" y="60117"/>
                  <a:pt x="60117" y="61267"/>
                  <a:pt x="58450" y="61900"/>
                </a:cubicBezTo>
                <a:lnTo>
                  <a:pt x="58450" y="61900"/>
                </a:lnTo>
                <a:moveTo>
                  <a:pt x="54850" y="48750"/>
                </a:moveTo>
                <a:lnTo>
                  <a:pt x="54850" y="48750"/>
                </a:lnTo>
                <a:cubicBezTo>
                  <a:pt x="54850" y="46983"/>
                  <a:pt x="54283" y="45517"/>
                  <a:pt x="53150" y="44350"/>
                </a:cubicBezTo>
                <a:lnTo>
                  <a:pt x="53150" y="44350"/>
                </a:lnTo>
                <a:lnTo>
                  <a:pt x="53150" y="44350"/>
                </a:lnTo>
                <a:cubicBezTo>
                  <a:pt x="51983" y="43217"/>
                  <a:pt x="50517" y="42650"/>
                  <a:pt x="48750" y="42650"/>
                </a:cubicBezTo>
                <a:lnTo>
                  <a:pt x="48750" y="42650"/>
                </a:lnTo>
                <a:cubicBezTo>
                  <a:pt x="46983" y="42650"/>
                  <a:pt x="45517" y="43217"/>
                  <a:pt x="44350" y="44350"/>
                </a:cubicBezTo>
                <a:lnTo>
                  <a:pt x="44350" y="44350"/>
                </a:lnTo>
                <a:cubicBezTo>
                  <a:pt x="43217" y="45517"/>
                  <a:pt x="42650" y="46983"/>
                  <a:pt x="42650" y="48750"/>
                </a:cubicBezTo>
                <a:lnTo>
                  <a:pt x="42650" y="48750"/>
                </a:lnTo>
                <a:cubicBezTo>
                  <a:pt x="42650" y="50517"/>
                  <a:pt x="43217" y="51983"/>
                  <a:pt x="44350" y="53150"/>
                </a:cubicBezTo>
                <a:lnTo>
                  <a:pt x="44350" y="53150"/>
                </a:lnTo>
                <a:cubicBezTo>
                  <a:pt x="45517" y="54283"/>
                  <a:pt x="46983" y="54850"/>
                  <a:pt x="48750" y="54850"/>
                </a:cubicBezTo>
                <a:lnTo>
                  <a:pt x="48750" y="54850"/>
                </a:lnTo>
                <a:cubicBezTo>
                  <a:pt x="50517" y="54850"/>
                  <a:pt x="51983" y="54283"/>
                  <a:pt x="53150" y="53150"/>
                </a:cubicBezTo>
                <a:lnTo>
                  <a:pt x="53150" y="53150"/>
                </a:lnTo>
                <a:cubicBezTo>
                  <a:pt x="54283" y="51983"/>
                  <a:pt x="54850" y="50517"/>
                  <a:pt x="54850" y="48750"/>
                </a:cubicBezTo>
                <a:lnTo>
                  <a:pt x="54850" y="4875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7471-4"/>
          <p:cNvSpPr/>
          <p:nvPr/>
        </p:nvSpPr>
        <p:spPr>
          <a:xfrm>
            <a:off x="7922865" y="132159"/>
            <a:ext cx="821085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7509-55"/>
          <p:cNvSpPr/>
          <p:nvPr/>
        </p:nvSpPr>
        <p:spPr>
          <a:xfrm>
            <a:off x="8051453" y="220098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7478-10"/>
          <p:cNvSpPr/>
          <p:nvPr/>
        </p:nvSpPr>
        <p:spPr>
          <a:xfrm>
            <a:off x="4743450" y="944761"/>
            <a:ext cx="4000500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0"/>
                </a:moveTo>
                <a:lnTo>
                  <a:pt x="98214" y="0"/>
                </a:lnTo>
                <a:lnTo>
                  <a:pt x="98390" y="65"/>
                </a:lnTo>
                <a:lnTo>
                  <a:pt x="98562" y="226"/>
                </a:lnTo>
                <a:lnTo>
                  <a:pt x="98733" y="516"/>
                </a:lnTo>
                <a:lnTo>
                  <a:pt x="98898" y="919"/>
                </a:lnTo>
                <a:lnTo>
                  <a:pt x="99057" y="1435"/>
                </a:lnTo>
                <a:lnTo>
                  <a:pt x="99207" y="2032"/>
                </a:lnTo>
                <a:lnTo>
                  <a:pt x="99348" y="2742"/>
                </a:lnTo>
                <a:lnTo>
                  <a:pt x="99476" y="3548"/>
                </a:lnTo>
                <a:lnTo>
                  <a:pt x="99595" y="4419"/>
                </a:lnTo>
                <a:lnTo>
                  <a:pt x="99700" y="5371"/>
                </a:lnTo>
                <a:lnTo>
                  <a:pt x="99788" y="6387"/>
                </a:lnTo>
                <a:lnTo>
                  <a:pt x="99864" y="7468"/>
                </a:lnTo>
                <a:lnTo>
                  <a:pt x="99924" y="8581"/>
                </a:lnTo>
                <a:lnTo>
                  <a:pt x="99967" y="9742"/>
                </a:lnTo>
                <a:lnTo>
                  <a:pt x="99990" y="10903"/>
                </a:lnTo>
                <a:lnTo>
                  <a:pt x="100000" y="12097"/>
                </a:lnTo>
                <a:lnTo>
                  <a:pt x="100000" y="87903"/>
                </a:lnTo>
                <a:lnTo>
                  <a:pt x="99990" y="89097"/>
                </a:lnTo>
                <a:lnTo>
                  <a:pt x="99967" y="90258"/>
                </a:lnTo>
                <a:lnTo>
                  <a:pt x="99924" y="91419"/>
                </a:lnTo>
                <a:lnTo>
                  <a:pt x="99864" y="92532"/>
                </a:lnTo>
                <a:lnTo>
                  <a:pt x="99788" y="93613"/>
                </a:lnTo>
                <a:lnTo>
                  <a:pt x="99700" y="94629"/>
                </a:lnTo>
                <a:lnTo>
                  <a:pt x="99595" y="95581"/>
                </a:lnTo>
                <a:lnTo>
                  <a:pt x="99476" y="96452"/>
                </a:lnTo>
                <a:lnTo>
                  <a:pt x="99348" y="97258"/>
                </a:lnTo>
                <a:lnTo>
                  <a:pt x="99207" y="97968"/>
                </a:lnTo>
                <a:lnTo>
                  <a:pt x="99057" y="98565"/>
                </a:lnTo>
                <a:lnTo>
                  <a:pt x="98898" y="99081"/>
                </a:lnTo>
                <a:lnTo>
                  <a:pt x="98733" y="99484"/>
                </a:lnTo>
                <a:lnTo>
                  <a:pt x="98562" y="99774"/>
                </a:lnTo>
                <a:lnTo>
                  <a:pt x="98390" y="99935"/>
                </a:lnTo>
                <a:lnTo>
                  <a:pt x="98214" y="100000"/>
                </a:lnTo>
                <a:lnTo>
                  <a:pt x="1786" y="100000"/>
                </a:lnTo>
                <a:lnTo>
                  <a:pt x="1610" y="99935"/>
                </a:lnTo>
                <a:lnTo>
                  <a:pt x="1438" y="99774"/>
                </a:lnTo>
                <a:lnTo>
                  <a:pt x="1267" y="99484"/>
                </a:lnTo>
                <a:lnTo>
                  <a:pt x="1102" y="99081"/>
                </a:lnTo>
                <a:lnTo>
                  <a:pt x="943" y="98565"/>
                </a:lnTo>
                <a:lnTo>
                  <a:pt x="793" y="97968"/>
                </a:lnTo>
                <a:lnTo>
                  <a:pt x="652" y="97258"/>
                </a:lnTo>
                <a:lnTo>
                  <a:pt x="524" y="96452"/>
                </a:lnTo>
                <a:lnTo>
                  <a:pt x="405" y="95581"/>
                </a:lnTo>
                <a:lnTo>
                  <a:pt x="300" y="94629"/>
                </a:lnTo>
                <a:lnTo>
                  <a:pt x="212" y="93613"/>
                </a:lnTo>
                <a:lnTo>
                  <a:pt x="136" y="92532"/>
                </a:lnTo>
                <a:lnTo>
                  <a:pt x="76" y="91419"/>
                </a:lnTo>
                <a:lnTo>
                  <a:pt x="33" y="90258"/>
                </a:lnTo>
                <a:lnTo>
                  <a:pt x="10" y="89097"/>
                </a:lnTo>
                <a:lnTo>
                  <a:pt x="0" y="87903"/>
                </a:lnTo>
                <a:lnTo>
                  <a:pt x="0" y="12097"/>
                </a:lnTo>
                <a:lnTo>
                  <a:pt x="10" y="10903"/>
                </a:lnTo>
                <a:lnTo>
                  <a:pt x="33" y="9742"/>
                </a:lnTo>
                <a:lnTo>
                  <a:pt x="76" y="8581"/>
                </a:lnTo>
                <a:lnTo>
                  <a:pt x="136" y="7468"/>
                </a:lnTo>
                <a:lnTo>
                  <a:pt x="212" y="6387"/>
                </a:lnTo>
                <a:lnTo>
                  <a:pt x="300" y="5371"/>
                </a:lnTo>
                <a:lnTo>
                  <a:pt x="405" y="4419"/>
                </a:lnTo>
                <a:lnTo>
                  <a:pt x="524" y="3548"/>
                </a:lnTo>
                <a:lnTo>
                  <a:pt x="652" y="2742"/>
                </a:lnTo>
                <a:lnTo>
                  <a:pt x="793" y="2032"/>
                </a:lnTo>
                <a:lnTo>
                  <a:pt x="943" y="1435"/>
                </a:lnTo>
                <a:lnTo>
                  <a:pt x="1102" y="919"/>
                </a:lnTo>
                <a:lnTo>
                  <a:pt x="1267" y="516"/>
                </a:lnTo>
                <a:lnTo>
                  <a:pt x="1438" y="226"/>
                </a:lnTo>
                <a:lnTo>
                  <a:pt x="1610" y="65"/>
                </a:lnTo>
                <a:lnTo>
                  <a:pt x="1786" y="0"/>
                </a:lnTo>
                <a:close/>
              </a:path>
            </a:pathLst>
          </a:custGeom>
          <a:solidFill>
            <a:srgbClr val="FFFFFF">
              <a:alpha val="55000"/>
            </a:srgbClr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487483-18"/>
          <p:cNvSpPr/>
          <p:nvPr/>
        </p:nvSpPr>
        <p:spPr>
          <a:xfrm>
            <a:off x="4743450" y="944761"/>
            <a:ext cx="71438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8"/>
                </a:lnTo>
                <a:lnTo>
                  <a:pt x="80491" y="232"/>
                </a:lnTo>
                <a:lnTo>
                  <a:pt x="70972" y="519"/>
                </a:lnTo>
                <a:lnTo>
                  <a:pt x="61732" y="917"/>
                </a:lnTo>
                <a:lnTo>
                  <a:pt x="52860" y="1423"/>
                </a:lnTo>
                <a:lnTo>
                  <a:pt x="44443" y="2030"/>
                </a:lnTo>
                <a:lnTo>
                  <a:pt x="36561" y="2735"/>
                </a:lnTo>
                <a:lnTo>
                  <a:pt x="29289" y="3529"/>
                </a:lnTo>
                <a:lnTo>
                  <a:pt x="22699" y="4405"/>
                </a:lnTo>
                <a:lnTo>
                  <a:pt x="16853" y="5355"/>
                </a:lnTo>
                <a:lnTo>
                  <a:pt x="11808" y="6369"/>
                </a:lnTo>
                <a:lnTo>
                  <a:pt x="7612" y="7438"/>
                </a:lnTo>
                <a:lnTo>
                  <a:pt x="4306" y="8551"/>
                </a:lnTo>
                <a:lnTo>
                  <a:pt x="1921" y="9698"/>
                </a:lnTo>
                <a:lnTo>
                  <a:pt x="482" y="10867"/>
                </a:lnTo>
                <a:lnTo>
                  <a:pt x="0" y="12048"/>
                </a:lnTo>
                <a:lnTo>
                  <a:pt x="0" y="87952"/>
                </a:lnTo>
                <a:lnTo>
                  <a:pt x="482" y="89133"/>
                </a:lnTo>
                <a:lnTo>
                  <a:pt x="1921" y="90302"/>
                </a:lnTo>
                <a:lnTo>
                  <a:pt x="4306" y="91449"/>
                </a:lnTo>
                <a:lnTo>
                  <a:pt x="7612" y="92562"/>
                </a:lnTo>
                <a:lnTo>
                  <a:pt x="11808" y="93631"/>
                </a:lnTo>
                <a:lnTo>
                  <a:pt x="16853" y="94645"/>
                </a:lnTo>
                <a:lnTo>
                  <a:pt x="22699" y="95595"/>
                </a:lnTo>
                <a:lnTo>
                  <a:pt x="29289" y="96471"/>
                </a:lnTo>
                <a:lnTo>
                  <a:pt x="36561" y="97265"/>
                </a:lnTo>
                <a:lnTo>
                  <a:pt x="44443" y="97970"/>
                </a:lnTo>
                <a:lnTo>
                  <a:pt x="52860" y="98577"/>
                </a:lnTo>
                <a:lnTo>
                  <a:pt x="61732" y="99083"/>
                </a:lnTo>
                <a:lnTo>
                  <a:pt x="70972" y="99481"/>
                </a:lnTo>
                <a:lnTo>
                  <a:pt x="80491" y="99768"/>
                </a:lnTo>
                <a:lnTo>
                  <a:pt x="90198" y="9994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42"/>
                </a:lnTo>
                <a:lnTo>
                  <a:pt x="88295" y="99768"/>
                </a:lnTo>
                <a:lnTo>
                  <a:pt x="82583" y="99481"/>
                </a:lnTo>
                <a:lnTo>
                  <a:pt x="77039" y="99083"/>
                </a:lnTo>
                <a:lnTo>
                  <a:pt x="71716" y="98577"/>
                </a:lnTo>
                <a:lnTo>
                  <a:pt x="66666" y="97970"/>
                </a:lnTo>
                <a:lnTo>
                  <a:pt x="61936" y="97265"/>
                </a:lnTo>
                <a:lnTo>
                  <a:pt x="57574" y="96471"/>
                </a:lnTo>
                <a:lnTo>
                  <a:pt x="53619" y="95595"/>
                </a:lnTo>
                <a:lnTo>
                  <a:pt x="50112" y="94645"/>
                </a:lnTo>
                <a:lnTo>
                  <a:pt x="47085" y="93631"/>
                </a:lnTo>
                <a:lnTo>
                  <a:pt x="44567" y="92562"/>
                </a:lnTo>
                <a:lnTo>
                  <a:pt x="42584" y="91449"/>
                </a:lnTo>
                <a:lnTo>
                  <a:pt x="41153" y="90302"/>
                </a:lnTo>
                <a:lnTo>
                  <a:pt x="40289" y="89133"/>
                </a:lnTo>
                <a:lnTo>
                  <a:pt x="40000" y="87952"/>
                </a:lnTo>
                <a:lnTo>
                  <a:pt x="40000" y="12048"/>
                </a:lnTo>
                <a:lnTo>
                  <a:pt x="40289" y="10867"/>
                </a:lnTo>
                <a:lnTo>
                  <a:pt x="41153" y="9698"/>
                </a:lnTo>
                <a:lnTo>
                  <a:pt x="42584" y="8551"/>
                </a:lnTo>
                <a:lnTo>
                  <a:pt x="44567" y="7438"/>
                </a:lnTo>
                <a:lnTo>
                  <a:pt x="47085" y="6369"/>
                </a:lnTo>
                <a:lnTo>
                  <a:pt x="50112" y="5355"/>
                </a:lnTo>
                <a:lnTo>
                  <a:pt x="53619" y="4405"/>
                </a:lnTo>
                <a:lnTo>
                  <a:pt x="57574" y="3529"/>
                </a:lnTo>
                <a:lnTo>
                  <a:pt x="61936" y="2735"/>
                </a:lnTo>
                <a:lnTo>
                  <a:pt x="66666" y="2030"/>
                </a:lnTo>
                <a:lnTo>
                  <a:pt x="71716" y="1423"/>
                </a:lnTo>
                <a:lnTo>
                  <a:pt x="77039" y="917"/>
                </a:lnTo>
                <a:lnTo>
                  <a:pt x="82583" y="519"/>
                </a:lnTo>
                <a:lnTo>
                  <a:pt x="88295" y="232"/>
                </a:lnTo>
                <a:lnTo>
                  <a:pt x="94119" y="58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87486-30"/>
          <p:cNvSpPr/>
          <p:nvPr/>
        </p:nvSpPr>
        <p:spPr>
          <a:xfrm>
            <a:off x="4872038" y="1023342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7479-11"/>
          <p:cNvSpPr/>
          <p:nvPr/>
        </p:nvSpPr>
        <p:spPr>
          <a:xfrm>
            <a:off x="4743450" y="1651992"/>
            <a:ext cx="4000500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0"/>
                </a:moveTo>
                <a:lnTo>
                  <a:pt x="98214" y="0"/>
                </a:lnTo>
                <a:lnTo>
                  <a:pt x="98390" y="65"/>
                </a:lnTo>
                <a:lnTo>
                  <a:pt x="98562" y="226"/>
                </a:lnTo>
                <a:lnTo>
                  <a:pt x="98733" y="516"/>
                </a:lnTo>
                <a:lnTo>
                  <a:pt x="98898" y="919"/>
                </a:lnTo>
                <a:lnTo>
                  <a:pt x="99057" y="1435"/>
                </a:lnTo>
                <a:lnTo>
                  <a:pt x="99207" y="2032"/>
                </a:lnTo>
                <a:lnTo>
                  <a:pt x="99348" y="2742"/>
                </a:lnTo>
                <a:lnTo>
                  <a:pt x="99476" y="3548"/>
                </a:lnTo>
                <a:lnTo>
                  <a:pt x="99595" y="4419"/>
                </a:lnTo>
                <a:lnTo>
                  <a:pt x="99700" y="5371"/>
                </a:lnTo>
                <a:lnTo>
                  <a:pt x="99788" y="6387"/>
                </a:lnTo>
                <a:lnTo>
                  <a:pt x="99864" y="7468"/>
                </a:lnTo>
                <a:lnTo>
                  <a:pt x="99924" y="8581"/>
                </a:lnTo>
                <a:lnTo>
                  <a:pt x="99967" y="9742"/>
                </a:lnTo>
                <a:lnTo>
                  <a:pt x="99990" y="10903"/>
                </a:lnTo>
                <a:lnTo>
                  <a:pt x="100000" y="12097"/>
                </a:lnTo>
                <a:lnTo>
                  <a:pt x="100000" y="87903"/>
                </a:lnTo>
                <a:lnTo>
                  <a:pt x="99990" y="89097"/>
                </a:lnTo>
                <a:lnTo>
                  <a:pt x="99967" y="90258"/>
                </a:lnTo>
                <a:lnTo>
                  <a:pt x="99924" y="91419"/>
                </a:lnTo>
                <a:lnTo>
                  <a:pt x="99864" y="92532"/>
                </a:lnTo>
                <a:lnTo>
                  <a:pt x="99788" y="93613"/>
                </a:lnTo>
                <a:lnTo>
                  <a:pt x="99700" y="94629"/>
                </a:lnTo>
                <a:lnTo>
                  <a:pt x="99595" y="95581"/>
                </a:lnTo>
                <a:lnTo>
                  <a:pt x="99476" y="96452"/>
                </a:lnTo>
                <a:lnTo>
                  <a:pt x="99348" y="97258"/>
                </a:lnTo>
                <a:lnTo>
                  <a:pt x="99207" y="97968"/>
                </a:lnTo>
                <a:lnTo>
                  <a:pt x="99057" y="98565"/>
                </a:lnTo>
                <a:lnTo>
                  <a:pt x="98898" y="99081"/>
                </a:lnTo>
                <a:lnTo>
                  <a:pt x="98733" y="99484"/>
                </a:lnTo>
                <a:lnTo>
                  <a:pt x="98562" y="99774"/>
                </a:lnTo>
                <a:lnTo>
                  <a:pt x="98390" y="99935"/>
                </a:lnTo>
                <a:lnTo>
                  <a:pt x="98214" y="100000"/>
                </a:lnTo>
                <a:lnTo>
                  <a:pt x="1786" y="100000"/>
                </a:lnTo>
                <a:lnTo>
                  <a:pt x="1610" y="99935"/>
                </a:lnTo>
                <a:lnTo>
                  <a:pt x="1438" y="99774"/>
                </a:lnTo>
                <a:lnTo>
                  <a:pt x="1267" y="99484"/>
                </a:lnTo>
                <a:lnTo>
                  <a:pt x="1102" y="99081"/>
                </a:lnTo>
                <a:lnTo>
                  <a:pt x="943" y="98565"/>
                </a:lnTo>
                <a:lnTo>
                  <a:pt x="793" y="97968"/>
                </a:lnTo>
                <a:lnTo>
                  <a:pt x="652" y="97258"/>
                </a:lnTo>
                <a:lnTo>
                  <a:pt x="524" y="96452"/>
                </a:lnTo>
                <a:lnTo>
                  <a:pt x="405" y="95581"/>
                </a:lnTo>
                <a:lnTo>
                  <a:pt x="300" y="94629"/>
                </a:lnTo>
                <a:lnTo>
                  <a:pt x="212" y="93613"/>
                </a:lnTo>
                <a:lnTo>
                  <a:pt x="136" y="92532"/>
                </a:lnTo>
                <a:lnTo>
                  <a:pt x="76" y="91419"/>
                </a:lnTo>
                <a:lnTo>
                  <a:pt x="33" y="90258"/>
                </a:lnTo>
                <a:lnTo>
                  <a:pt x="10" y="89097"/>
                </a:lnTo>
                <a:lnTo>
                  <a:pt x="0" y="87903"/>
                </a:lnTo>
                <a:lnTo>
                  <a:pt x="0" y="12097"/>
                </a:lnTo>
                <a:lnTo>
                  <a:pt x="10" y="10903"/>
                </a:lnTo>
                <a:lnTo>
                  <a:pt x="33" y="9742"/>
                </a:lnTo>
                <a:lnTo>
                  <a:pt x="76" y="8581"/>
                </a:lnTo>
                <a:lnTo>
                  <a:pt x="136" y="7468"/>
                </a:lnTo>
                <a:lnTo>
                  <a:pt x="212" y="6387"/>
                </a:lnTo>
                <a:lnTo>
                  <a:pt x="300" y="5371"/>
                </a:lnTo>
                <a:lnTo>
                  <a:pt x="405" y="4419"/>
                </a:lnTo>
                <a:lnTo>
                  <a:pt x="524" y="3548"/>
                </a:lnTo>
                <a:lnTo>
                  <a:pt x="652" y="2742"/>
                </a:lnTo>
                <a:lnTo>
                  <a:pt x="793" y="2032"/>
                </a:lnTo>
                <a:lnTo>
                  <a:pt x="943" y="1435"/>
                </a:lnTo>
                <a:lnTo>
                  <a:pt x="1102" y="919"/>
                </a:lnTo>
                <a:lnTo>
                  <a:pt x="1267" y="516"/>
                </a:lnTo>
                <a:lnTo>
                  <a:pt x="1438" y="226"/>
                </a:lnTo>
                <a:lnTo>
                  <a:pt x="1610" y="65"/>
                </a:lnTo>
                <a:lnTo>
                  <a:pt x="1786" y="0"/>
                </a:lnTo>
                <a:close/>
              </a:path>
            </a:pathLst>
          </a:custGeom>
          <a:solidFill>
            <a:srgbClr val="FFFFFF">
              <a:alpha val="55000"/>
            </a:srgbClr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487483-19"/>
          <p:cNvSpPr/>
          <p:nvPr/>
        </p:nvSpPr>
        <p:spPr>
          <a:xfrm>
            <a:off x="4743450" y="1651992"/>
            <a:ext cx="71438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8"/>
                </a:lnTo>
                <a:lnTo>
                  <a:pt x="80491" y="232"/>
                </a:lnTo>
                <a:lnTo>
                  <a:pt x="70972" y="519"/>
                </a:lnTo>
                <a:lnTo>
                  <a:pt x="61732" y="917"/>
                </a:lnTo>
                <a:lnTo>
                  <a:pt x="52860" y="1423"/>
                </a:lnTo>
                <a:lnTo>
                  <a:pt x="44443" y="2030"/>
                </a:lnTo>
                <a:lnTo>
                  <a:pt x="36561" y="2735"/>
                </a:lnTo>
                <a:lnTo>
                  <a:pt x="29289" y="3529"/>
                </a:lnTo>
                <a:lnTo>
                  <a:pt x="22699" y="4405"/>
                </a:lnTo>
                <a:lnTo>
                  <a:pt x="16853" y="5355"/>
                </a:lnTo>
                <a:lnTo>
                  <a:pt x="11808" y="6369"/>
                </a:lnTo>
                <a:lnTo>
                  <a:pt x="7612" y="7438"/>
                </a:lnTo>
                <a:lnTo>
                  <a:pt x="4306" y="8551"/>
                </a:lnTo>
                <a:lnTo>
                  <a:pt x="1921" y="9698"/>
                </a:lnTo>
                <a:lnTo>
                  <a:pt x="482" y="10867"/>
                </a:lnTo>
                <a:lnTo>
                  <a:pt x="0" y="12048"/>
                </a:lnTo>
                <a:lnTo>
                  <a:pt x="0" y="87952"/>
                </a:lnTo>
                <a:lnTo>
                  <a:pt x="482" y="89133"/>
                </a:lnTo>
                <a:lnTo>
                  <a:pt x="1921" y="90302"/>
                </a:lnTo>
                <a:lnTo>
                  <a:pt x="4306" y="91449"/>
                </a:lnTo>
                <a:lnTo>
                  <a:pt x="7612" y="92562"/>
                </a:lnTo>
                <a:lnTo>
                  <a:pt x="11808" y="93631"/>
                </a:lnTo>
                <a:lnTo>
                  <a:pt x="16853" y="94645"/>
                </a:lnTo>
                <a:lnTo>
                  <a:pt x="22699" y="95595"/>
                </a:lnTo>
                <a:lnTo>
                  <a:pt x="29289" y="96471"/>
                </a:lnTo>
                <a:lnTo>
                  <a:pt x="36561" y="97265"/>
                </a:lnTo>
                <a:lnTo>
                  <a:pt x="44443" y="97970"/>
                </a:lnTo>
                <a:lnTo>
                  <a:pt x="52860" y="98577"/>
                </a:lnTo>
                <a:lnTo>
                  <a:pt x="61732" y="99083"/>
                </a:lnTo>
                <a:lnTo>
                  <a:pt x="70972" y="99481"/>
                </a:lnTo>
                <a:lnTo>
                  <a:pt x="80491" y="99768"/>
                </a:lnTo>
                <a:lnTo>
                  <a:pt x="90198" y="9994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42"/>
                </a:lnTo>
                <a:lnTo>
                  <a:pt x="88295" y="99768"/>
                </a:lnTo>
                <a:lnTo>
                  <a:pt x="82583" y="99481"/>
                </a:lnTo>
                <a:lnTo>
                  <a:pt x="77039" y="99083"/>
                </a:lnTo>
                <a:lnTo>
                  <a:pt x="71716" y="98577"/>
                </a:lnTo>
                <a:lnTo>
                  <a:pt x="66666" y="97970"/>
                </a:lnTo>
                <a:lnTo>
                  <a:pt x="61936" y="97265"/>
                </a:lnTo>
                <a:lnTo>
                  <a:pt x="57574" y="96471"/>
                </a:lnTo>
                <a:lnTo>
                  <a:pt x="53619" y="95595"/>
                </a:lnTo>
                <a:lnTo>
                  <a:pt x="50112" y="94645"/>
                </a:lnTo>
                <a:lnTo>
                  <a:pt x="47085" y="93631"/>
                </a:lnTo>
                <a:lnTo>
                  <a:pt x="44567" y="92562"/>
                </a:lnTo>
                <a:lnTo>
                  <a:pt x="42584" y="91449"/>
                </a:lnTo>
                <a:lnTo>
                  <a:pt x="41153" y="90302"/>
                </a:lnTo>
                <a:lnTo>
                  <a:pt x="40289" y="89133"/>
                </a:lnTo>
                <a:lnTo>
                  <a:pt x="40000" y="87952"/>
                </a:lnTo>
                <a:lnTo>
                  <a:pt x="40000" y="12048"/>
                </a:lnTo>
                <a:lnTo>
                  <a:pt x="40289" y="10867"/>
                </a:lnTo>
                <a:lnTo>
                  <a:pt x="41153" y="9698"/>
                </a:lnTo>
                <a:lnTo>
                  <a:pt x="42584" y="8551"/>
                </a:lnTo>
                <a:lnTo>
                  <a:pt x="44567" y="7438"/>
                </a:lnTo>
                <a:lnTo>
                  <a:pt x="47085" y="6369"/>
                </a:lnTo>
                <a:lnTo>
                  <a:pt x="50112" y="5355"/>
                </a:lnTo>
                <a:lnTo>
                  <a:pt x="53619" y="4405"/>
                </a:lnTo>
                <a:lnTo>
                  <a:pt x="57574" y="3529"/>
                </a:lnTo>
                <a:lnTo>
                  <a:pt x="61936" y="2735"/>
                </a:lnTo>
                <a:lnTo>
                  <a:pt x="66666" y="2030"/>
                </a:lnTo>
                <a:lnTo>
                  <a:pt x="71716" y="1423"/>
                </a:lnTo>
                <a:lnTo>
                  <a:pt x="77039" y="917"/>
                </a:lnTo>
                <a:lnTo>
                  <a:pt x="82583" y="519"/>
                </a:lnTo>
                <a:lnTo>
                  <a:pt x="88295" y="232"/>
                </a:lnTo>
                <a:lnTo>
                  <a:pt x="94119" y="58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87486-32"/>
          <p:cNvSpPr/>
          <p:nvPr/>
        </p:nvSpPr>
        <p:spPr>
          <a:xfrm>
            <a:off x="4872038" y="1730573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7487-33"/>
          <p:cNvSpPr/>
          <p:nvPr/>
        </p:nvSpPr>
        <p:spPr>
          <a:xfrm>
            <a:off x="5172075" y="1737717"/>
            <a:ext cx="3390528" cy="420291"/>
          </a:xfrm>
          <a:prstGeom prst="roundRect">
            <a:avLst>
              <a:gd name="adj" fmla="val 9065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487487-33__text"/>
          <p:cNvSpPr txBox="1"/>
          <p:nvPr/>
        </p:nvSpPr>
        <p:spPr>
          <a:xfrm>
            <a:off x="5172075" y="1737717"/>
            <a:ext cx="3390528" cy="4202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17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“故折矩，以为勾广三，股修四，径隅五”</a:t>
            </a:r>
            <a:endParaRPr/>
          </a:p>
        </p:txBody>
      </p:sp>
      <p:sp>
        <p:nvSpPr>
          <p:cNvPr id="16" name="el-1785639487479-12"/>
          <p:cNvSpPr/>
          <p:nvPr/>
        </p:nvSpPr>
        <p:spPr>
          <a:xfrm>
            <a:off x="4743450" y="2359223"/>
            <a:ext cx="4000500" cy="3679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0"/>
                </a:moveTo>
                <a:lnTo>
                  <a:pt x="98214" y="0"/>
                </a:lnTo>
                <a:lnTo>
                  <a:pt x="98390" y="103"/>
                </a:lnTo>
                <a:lnTo>
                  <a:pt x="98562" y="359"/>
                </a:lnTo>
                <a:lnTo>
                  <a:pt x="98733" y="821"/>
                </a:lnTo>
                <a:lnTo>
                  <a:pt x="98898" y="1462"/>
                </a:lnTo>
                <a:lnTo>
                  <a:pt x="99057" y="2282"/>
                </a:lnTo>
                <a:lnTo>
                  <a:pt x="99207" y="3231"/>
                </a:lnTo>
                <a:lnTo>
                  <a:pt x="99348" y="4359"/>
                </a:lnTo>
                <a:lnTo>
                  <a:pt x="99476" y="5641"/>
                </a:lnTo>
                <a:lnTo>
                  <a:pt x="99595" y="7026"/>
                </a:lnTo>
                <a:lnTo>
                  <a:pt x="99700" y="8538"/>
                </a:lnTo>
                <a:lnTo>
                  <a:pt x="99788" y="10154"/>
                </a:lnTo>
                <a:lnTo>
                  <a:pt x="99864" y="11872"/>
                </a:lnTo>
                <a:lnTo>
                  <a:pt x="99924" y="13641"/>
                </a:lnTo>
                <a:lnTo>
                  <a:pt x="99967" y="15487"/>
                </a:lnTo>
                <a:lnTo>
                  <a:pt x="99990" y="17333"/>
                </a:lnTo>
                <a:lnTo>
                  <a:pt x="100000" y="19231"/>
                </a:lnTo>
                <a:lnTo>
                  <a:pt x="100000" y="80769"/>
                </a:lnTo>
                <a:lnTo>
                  <a:pt x="99990" y="82667"/>
                </a:lnTo>
                <a:lnTo>
                  <a:pt x="99967" y="84513"/>
                </a:lnTo>
                <a:lnTo>
                  <a:pt x="99924" y="86359"/>
                </a:lnTo>
                <a:lnTo>
                  <a:pt x="99864" y="88128"/>
                </a:lnTo>
                <a:lnTo>
                  <a:pt x="99788" y="89846"/>
                </a:lnTo>
                <a:lnTo>
                  <a:pt x="99700" y="91462"/>
                </a:lnTo>
                <a:lnTo>
                  <a:pt x="99595" y="92974"/>
                </a:lnTo>
                <a:lnTo>
                  <a:pt x="99476" y="94359"/>
                </a:lnTo>
                <a:lnTo>
                  <a:pt x="99348" y="95641"/>
                </a:lnTo>
                <a:lnTo>
                  <a:pt x="99207" y="96769"/>
                </a:lnTo>
                <a:lnTo>
                  <a:pt x="99057" y="97718"/>
                </a:lnTo>
                <a:lnTo>
                  <a:pt x="98898" y="98538"/>
                </a:lnTo>
                <a:lnTo>
                  <a:pt x="98733" y="99179"/>
                </a:lnTo>
                <a:lnTo>
                  <a:pt x="98562" y="99641"/>
                </a:lnTo>
                <a:lnTo>
                  <a:pt x="98390" y="99897"/>
                </a:lnTo>
                <a:lnTo>
                  <a:pt x="98214" y="100000"/>
                </a:lnTo>
                <a:lnTo>
                  <a:pt x="1786" y="100000"/>
                </a:lnTo>
                <a:lnTo>
                  <a:pt x="1610" y="99897"/>
                </a:lnTo>
                <a:lnTo>
                  <a:pt x="1438" y="99641"/>
                </a:lnTo>
                <a:lnTo>
                  <a:pt x="1267" y="99179"/>
                </a:lnTo>
                <a:lnTo>
                  <a:pt x="1102" y="98538"/>
                </a:lnTo>
                <a:lnTo>
                  <a:pt x="943" y="97718"/>
                </a:lnTo>
                <a:lnTo>
                  <a:pt x="793" y="96769"/>
                </a:lnTo>
                <a:lnTo>
                  <a:pt x="652" y="95641"/>
                </a:lnTo>
                <a:lnTo>
                  <a:pt x="524" y="94359"/>
                </a:lnTo>
                <a:lnTo>
                  <a:pt x="405" y="92974"/>
                </a:lnTo>
                <a:lnTo>
                  <a:pt x="300" y="91462"/>
                </a:lnTo>
                <a:lnTo>
                  <a:pt x="212" y="89846"/>
                </a:lnTo>
                <a:lnTo>
                  <a:pt x="136" y="88128"/>
                </a:lnTo>
                <a:lnTo>
                  <a:pt x="76" y="86359"/>
                </a:lnTo>
                <a:lnTo>
                  <a:pt x="33" y="84513"/>
                </a:lnTo>
                <a:lnTo>
                  <a:pt x="10" y="82667"/>
                </a:lnTo>
                <a:lnTo>
                  <a:pt x="0" y="80769"/>
                </a:lnTo>
                <a:lnTo>
                  <a:pt x="0" y="19231"/>
                </a:lnTo>
                <a:lnTo>
                  <a:pt x="10" y="17333"/>
                </a:lnTo>
                <a:lnTo>
                  <a:pt x="33" y="15487"/>
                </a:lnTo>
                <a:lnTo>
                  <a:pt x="76" y="13641"/>
                </a:lnTo>
                <a:lnTo>
                  <a:pt x="136" y="11872"/>
                </a:lnTo>
                <a:lnTo>
                  <a:pt x="212" y="10154"/>
                </a:lnTo>
                <a:lnTo>
                  <a:pt x="300" y="8538"/>
                </a:lnTo>
                <a:lnTo>
                  <a:pt x="405" y="7026"/>
                </a:lnTo>
                <a:lnTo>
                  <a:pt x="524" y="5641"/>
                </a:lnTo>
                <a:lnTo>
                  <a:pt x="652" y="4359"/>
                </a:lnTo>
                <a:lnTo>
                  <a:pt x="793" y="3231"/>
                </a:lnTo>
                <a:lnTo>
                  <a:pt x="943" y="2282"/>
                </a:lnTo>
                <a:lnTo>
                  <a:pt x="1102" y="1462"/>
                </a:lnTo>
                <a:lnTo>
                  <a:pt x="1267" y="821"/>
                </a:lnTo>
                <a:lnTo>
                  <a:pt x="1438" y="359"/>
                </a:lnTo>
                <a:lnTo>
                  <a:pt x="1610" y="103"/>
                </a:lnTo>
                <a:lnTo>
                  <a:pt x="1786" y="0"/>
                </a:lnTo>
                <a:close/>
              </a:path>
            </a:pathLst>
          </a:custGeom>
          <a:solidFill>
            <a:srgbClr val="FFFFFF">
              <a:alpha val="55000"/>
            </a:srgbClr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9487483-20"/>
          <p:cNvSpPr/>
          <p:nvPr/>
        </p:nvSpPr>
        <p:spPr>
          <a:xfrm>
            <a:off x="4743450" y="2359223"/>
            <a:ext cx="71438" cy="3679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4"/>
                </a:lnTo>
                <a:lnTo>
                  <a:pt x="80491" y="373"/>
                </a:lnTo>
                <a:lnTo>
                  <a:pt x="70972" y="836"/>
                </a:lnTo>
                <a:lnTo>
                  <a:pt x="61732" y="1478"/>
                </a:lnTo>
                <a:lnTo>
                  <a:pt x="52860" y="2293"/>
                </a:lnTo>
                <a:lnTo>
                  <a:pt x="44443" y="3272"/>
                </a:lnTo>
                <a:lnTo>
                  <a:pt x="36561" y="4408"/>
                </a:lnTo>
                <a:lnTo>
                  <a:pt x="29289" y="5687"/>
                </a:lnTo>
                <a:lnTo>
                  <a:pt x="22699" y="7099"/>
                </a:lnTo>
                <a:lnTo>
                  <a:pt x="16853" y="8630"/>
                </a:lnTo>
                <a:lnTo>
                  <a:pt x="11808" y="10264"/>
                </a:lnTo>
                <a:lnTo>
                  <a:pt x="7612" y="11987"/>
                </a:lnTo>
                <a:lnTo>
                  <a:pt x="4306" y="13781"/>
                </a:lnTo>
                <a:lnTo>
                  <a:pt x="1921" y="15629"/>
                </a:lnTo>
                <a:lnTo>
                  <a:pt x="482" y="17514"/>
                </a:lnTo>
                <a:lnTo>
                  <a:pt x="0" y="19417"/>
                </a:lnTo>
                <a:lnTo>
                  <a:pt x="0" y="80583"/>
                </a:lnTo>
                <a:lnTo>
                  <a:pt x="482" y="82486"/>
                </a:lnTo>
                <a:lnTo>
                  <a:pt x="1921" y="84371"/>
                </a:lnTo>
                <a:lnTo>
                  <a:pt x="4306" y="86219"/>
                </a:lnTo>
                <a:lnTo>
                  <a:pt x="7612" y="88013"/>
                </a:lnTo>
                <a:lnTo>
                  <a:pt x="11808" y="89736"/>
                </a:lnTo>
                <a:lnTo>
                  <a:pt x="16853" y="91370"/>
                </a:lnTo>
                <a:lnTo>
                  <a:pt x="22699" y="92901"/>
                </a:lnTo>
                <a:lnTo>
                  <a:pt x="29289" y="94313"/>
                </a:lnTo>
                <a:lnTo>
                  <a:pt x="36561" y="95592"/>
                </a:lnTo>
                <a:lnTo>
                  <a:pt x="44443" y="96728"/>
                </a:lnTo>
                <a:lnTo>
                  <a:pt x="52860" y="97707"/>
                </a:lnTo>
                <a:lnTo>
                  <a:pt x="61732" y="98522"/>
                </a:lnTo>
                <a:lnTo>
                  <a:pt x="70972" y="99164"/>
                </a:lnTo>
                <a:lnTo>
                  <a:pt x="80491" y="99627"/>
                </a:lnTo>
                <a:lnTo>
                  <a:pt x="90198" y="9990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06"/>
                </a:lnTo>
                <a:lnTo>
                  <a:pt x="88295" y="99627"/>
                </a:lnTo>
                <a:lnTo>
                  <a:pt x="82583" y="99164"/>
                </a:lnTo>
                <a:lnTo>
                  <a:pt x="77039" y="98522"/>
                </a:lnTo>
                <a:lnTo>
                  <a:pt x="71716" y="97707"/>
                </a:lnTo>
                <a:lnTo>
                  <a:pt x="66666" y="96728"/>
                </a:lnTo>
                <a:lnTo>
                  <a:pt x="61936" y="95592"/>
                </a:lnTo>
                <a:lnTo>
                  <a:pt x="57574" y="94313"/>
                </a:lnTo>
                <a:lnTo>
                  <a:pt x="53619" y="92901"/>
                </a:lnTo>
                <a:lnTo>
                  <a:pt x="50112" y="91370"/>
                </a:lnTo>
                <a:lnTo>
                  <a:pt x="47085" y="89736"/>
                </a:lnTo>
                <a:lnTo>
                  <a:pt x="44567" y="88013"/>
                </a:lnTo>
                <a:lnTo>
                  <a:pt x="42584" y="86219"/>
                </a:lnTo>
                <a:lnTo>
                  <a:pt x="41153" y="84371"/>
                </a:lnTo>
                <a:lnTo>
                  <a:pt x="40289" y="82486"/>
                </a:lnTo>
                <a:lnTo>
                  <a:pt x="40000" y="80583"/>
                </a:lnTo>
                <a:lnTo>
                  <a:pt x="40000" y="19417"/>
                </a:lnTo>
                <a:lnTo>
                  <a:pt x="40289" y="17514"/>
                </a:lnTo>
                <a:lnTo>
                  <a:pt x="41153" y="15629"/>
                </a:lnTo>
                <a:lnTo>
                  <a:pt x="42584" y="13781"/>
                </a:lnTo>
                <a:lnTo>
                  <a:pt x="44567" y="11987"/>
                </a:lnTo>
                <a:lnTo>
                  <a:pt x="47085" y="10264"/>
                </a:lnTo>
                <a:lnTo>
                  <a:pt x="50112" y="8630"/>
                </a:lnTo>
                <a:lnTo>
                  <a:pt x="53619" y="7099"/>
                </a:lnTo>
                <a:lnTo>
                  <a:pt x="57574" y="5687"/>
                </a:lnTo>
                <a:lnTo>
                  <a:pt x="61936" y="4408"/>
                </a:lnTo>
                <a:lnTo>
                  <a:pt x="66666" y="3272"/>
                </a:lnTo>
                <a:lnTo>
                  <a:pt x="71716" y="2293"/>
                </a:lnTo>
                <a:lnTo>
                  <a:pt x="77039" y="1478"/>
                </a:lnTo>
                <a:lnTo>
                  <a:pt x="82583" y="836"/>
                </a:lnTo>
                <a:lnTo>
                  <a:pt x="88295" y="373"/>
                </a:lnTo>
                <a:lnTo>
                  <a:pt x="94119" y="9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487487-35"/>
          <p:cNvSpPr/>
          <p:nvPr/>
        </p:nvSpPr>
        <p:spPr>
          <a:xfrm>
            <a:off x="4872038" y="2437805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487480-13"/>
          <p:cNvSpPr/>
          <p:nvPr/>
        </p:nvSpPr>
        <p:spPr>
          <a:xfrm>
            <a:off x="4743450" y="2841427"/>
            <a:ext cx="4000500" cy="3679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0"/>
                </a:moveTo>
                <a:lnTo>
                  <a:pt x="98214" y="0"/>
                </a:lnTo>
                <a:lnTo>
                  <a:pt x="98390" y="103"/>
                </a:lnTo>
                <a:lnTo>
                  <a:pt x="98562" y="359"/>
                </a:lnTo>
                <a:lnTo>
                  <a:pt x="98733" y="821"/>
                </a:lnTo>
                <a:lnTo>
                  <a:pt x="98898" y="1462"/>
                </a:lnTo>
                <a:lnTo>
                  <a:pt x="99057" y="2282"/>
                </a:lnTo>
                <a:lnTo>
                  <a:pt x="99207" y="3231"/>
                </a:lnTo>
                <a:lnTo>
                  <a:pt x="99348" y="4359"/>
                </a:lnTo>
                <a:lnTo>
                  <a:pt x="99476" y="5641"/>
                </a:lnTo>
                <a:lnTo>
                  <a:pt x="99595" y="7026"/>
                </a:lnTo>
                <a:lnTo>
                  <a:pt x="99700" y="8538"/>
                </a:lnTo>
                <a:lnTo>
                  <a:pt x="99788" y="10154"/>
                </a:lnTo>
                <a:lnTo>
                  <a:pt x="99864" y="11872"/>
                </a:lnTo>
                <a:lnTo>
                  <a:pt x="99924" y="13641"/>
                </a:lnTo>
                <a:lnTo>
                  <a:pt x="99967" y="15487"/>
                </a:lnTo>
                <a:lnTo>
                  <a:pt x="99990" y="17333"/>
                </a:lnTo>
                <a:lnTo>
                  <a:pt x="100000" y="19231"/>
                </a:lnTo>
                <a:lnTo>
                  <a:pt x="100000" y="80769"/>
                </a:lnTo>
                <a:lnTo>
                  <a:pt x="99990" y="82667"/>
                </a:lnTo>
                <a:lnTo>
                  <a:pt x="99967" y="84513"/>
                </a:lnTo>
                <a:lnTo>
                  <a:pt x="99924" y="86359"/>
                </a:lnTo>
                <a:lnTo>
                  <a:pt x="99864" y="88128"/>
                </a:lnTo>
                <a:lnTo>
                  <a:pt x="99788" y="89846"/>
                </a:lnTo>
                <a:lnTo>
                  <a:pt x="99700" y="91462"/>
                </a:lnTo>
                <a:lnTo>
                  <a:pt x="99595" y="92974"/>
                </a:lnTo>
                <a:lnTo>
                  <a:pt x="99476" y="94359"/>
                </a:lnTo>
                <a:lnTo>
                  <a:pt x="99348" y="95641"/>
                </a:lnTo>
                <a:lnTo>
                  <a:pt x="99207" y="96769"/>
                </a:lnTo>
                <a:lnTo>
                  <a:pt x="99057" y="97718"/>
                </a:lnTo>
                <a:lnTo>
                  <a:pt x="98898" y="98538"/>
                </a:lnTo>
                <a:lnTo>
                  <a:pt x="98733" y="99179"/>
                </a:lnTo>
                <a:lnTo>
                  <a:pt x="98562" y="99641"/>
                </a:lnTo>
                <a:lnTo>
                  <a:pt x="98390" y="99897"/>
                </a:lnTo>
                <a:lnTo>
                  <a:pt x="98214" y="100000"/>
                </a:lnTo>
                <a:lnTo>
                  <a:pt x="1786" y="100000"/>
                </a:lnTo>
                <a:lnTo>
                  <a:pt x="1610" y="99897"/>
                </a:lnTo>
                <a:lnTo>
                  <a:pt x="1438" y="99641"/>
                </a:lnTo>
                <a:lnTo>
                  <a:pt x="1267" y="99179"/>
                </a:lnTo>
                <a:lnTo>
                  <a:pt x="1102" y="98538"/>
                </a:lnTo>
                <a:lnTo>
                  <a:pt x="943" y="97718"/>
                </a:lnTo>
                <a:lnTo>
                  <a:pt x="793" y="96769"/>
                </a:lnTo>
                <a:lnTo>
                  <a:pt x="652" y="95641"/>
                </a:lnTo>
                <a:lnTo>
                  <a:pt x="524" y="94359"/>
                </a:lnTo>
                <a:lnTo>
                  <a:pt x="405" y="92974"/>
                </a:lnTo>
                <a:lnTo>
                  <a:pt x="300" y="91462"/>
                </a:lnTo>
                <a:lnTo>
                  <a:pt x="212" y="89846"/>
                </a:lnTo>
                <a:lnTo>
                  <a:pt x="136" y="88128"/>
                </a:lnTo>
                <a:lnTo>
                  <a:pt x="76" y="86359"/>
                </a:lnTo>
                <a:lnTo>
                  <a:pt x="33" y="84513"/>
                </a:lnTo>
                <a:lnTo>
                  <a:pt x="10" y="82667"/>
                </a:lnTo>
                <a:lnTo>
                  <a:pt x="0" y="80769"/>
                </a:lnTo>
                <a:lnTo>
                  <a:pt x="0" y="19231"/>
                </a:lnTo>
                <a:lnTo>
                  <a:pt x="10" y="17333"/>
                </a:lnTo>
                <a:lnTo>
                  <a:pt x="33" y="15487"/>
                </a:lnTo>
                <a:lnTo>
                  <a:pt x="76" y="13641"/>
                </a:lnTo>
                <a:lnTo>
                  <a:pt x="136" y="11872"/>
                </a:lnTo>
                <a:lnTo>
                  <a:pt x="212" y="10154"/>
                </a:lnTo>
                <a:lnTo>
                  <a:pt x="300" y="8538"/>
                </a:lnTo>
                <a:lnTo>
                  <a:pt x="405" y="7026"/>
                </a:lnTo>
                <a:lnTo>
                  <a:pt x="524" y="5641"/>
                </a:lnTo>
                <a:lnTo>
                  <a:pt x="652" y="4359"/>
                </a:lnTo>
                <a:lnTo>
                  <a:pt x="793" y="3231"/>
                </a:lnTo>
                <a:lnTo>
                  <a:pt x="943" y="2282"/>
                </a:lnTo>
                <a:lnTo>
                  <a:pt x="1102" y="1462"/>
                </a:lnTo>
                <a:lnTo>
                  <a:pt x="1267" y="821"/>
                </a:lnTo>
                <a:lnTo>
                  <a:pt x="1438" y="359"/>
                </a:lnTo>
                <a:lnTo>
                  <a:pt x="1610" y="103"/>
                </a:lnTo>
                <a:lnTo>
                  <a:pt x="1786" y="0"/>
                </a:lnTo>
                <a:close/>
              </a:path>
            </a:pathLst>
          </a:custGeom>
          <a:solidFill>
            <a:srgbClr val="FFFFFF">
              <a:alpha val="55000"/>
            </a:srgbClr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el-1785639487483-21"/>
          <p:cNvSpPr/>
          <p:nvPr/>
        </p:nvSpPr>
        <p:spPr>
          <a:xfrm>
            <a:off x="4743450" y="2841427"/>
            <a:ext cx="71438" cy="3679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4"/>
                </a:lnTo>
                <a:lnTo>
                  <a:pt x="80491" y="373"/>
                </a:lnTo>
                <a:lnTo>
                  <a:pt x="70972" y="836"/>
                </a:lnTo>
                <a:lnTo>
                  <a:pt x="61732" y="1478"/>
                </a:lnTo>
                <a:lnTo>
                  <a:pt x="52860" y="2293"/>
                </a:lnTo>
                <a:lnTo>
                  <a:pt x="44443" y="3272"/>
                </a:lnTo>
                <a:lnTo>
                  <a:pt x="36561" y="4408"/>
                </a:lnTo>
                <a:lnTo>
                  <a:pt x="29289" y="5687"/>
                </a:lnTo>
                <a:lnTo>
                  <a:pt x="22699" y="7099"/>
                </a:lnTo>
                <a:lnTo>
                  <a:pt x="16853" y="8630"/>
                </a:lnTo>
                <a:lnTo>
                  <a:pt x="11808" y="10264"/>
                </a:lnTo>
                <a:lnTo>
                  <a:pt x="7612" y="11987"/>
                </a:lnTo>
                <a:lnTo>
                  <a:pt x="4306" y="13781"/>
                </a:lnTo>
                <a:lnTo>
                  <a:pt x="1921" y="15629"/>
                </a:lnTo>
                <a:lnTo>
                  <a:pt x="482" y="17514"/>
                </a:lnTo>
                <a:lnTo>
                  <a:pt x="0" y="19417"/>
                </a:lnTo>
                <a:lnTo>
                  <a:pt x="0" y="80583"/>
                </a:lnTo>
                <a:lnTo>
                  <a:pt x="482" y="82486"/>
                </a:lnTo>
                <a:lnTo>
                  <a:pt x="1921" y="84371"/>
                </a:lnTo>
                <a:lnTo>
                  <a:pt x="4306" y="86219"/>
                </a:lnTo>
                <a:lnTo>
                  <a:pt x="7612" y="88013"/>
                </a:lnTo>
                <a:lnTo>
                  <a:pt x="11808" y="89736"/>
                </a:lnTo>
                <a:lnTo>
                  <a:pt x="16853" y="91370"/>
                </a:lnTo>
                <a:lnTo>
                  <a:pt x="22699" y="92901"/>
                </a:lnTo>
                <a:lnTo>
                  <a:pt x="29289" y="94313"/>
                </a:lnTo>
                <a:lnTo>
                  <a:pt x="36561" y="95592"/>
                </a:lnTo>
                <a:lnTo>
                  <a:pt x="44443" y="96728"/>
                </a:lnTo>
                <a:lnTo>
                  <a:pt x="52860" y="97707"/>
                </a:lnTo>
                <a:lnTo>
                  <a:pt x="61732" y="98522"/>
                </a:lnTo>
                <a:lnTo>
                  <a:pt x="70972" y="99164"/>
                </a:lnTo>
                <a:lnTo>
                  <a:pt x="80491" y="99627"/>
                </a:lnTo>
                <a:lnTo>
                  <a:pt x="90198" y="9990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06"/>
                </a:lnTo>
                <a:lnTo>
                  <a:pt x="88295" y="99627"/>
                </a:lnTo>
                <a:lnTo>
                  <a:pt x="82583" y="99164"/>
                </a:lnTo>
                <a:lnTo>
                  <a:pt x="77039" y="98522"/>
                </a:lnTo>
                <a:lnTo>
                  <a:pt x="71716" y="97707"/>
                </a:lnTo>
                <a:lnTo>
                  <a:pt x="66666" y="96728"/>
                </a:lnTo>
                <a:lnTo>
                  <a:pt x="61936" y="95592"/>
                </a:lnTo>
                <a:lnTo>
                  <a:pt x="57574" y="94313"/>
                </a:lnTo>
                <a:lnTo>
                  <a:pt x="53619" y="92901"/>
                </a:lnTo>
                <a:lnTo>
                  <a:pt x="50112" y="91370"/>
                </a:lnTo>
                <a:lnTo>
                  <a:pt x="47085" y="89736"/>
                </a:lnTo>
                <a:lnTo>
                  <a:pt x="44567" y="88013"/>
                </a:lnTo>
                <a:lnTo>
                  <a:pt x="42584" y="86219"/>
                </a:lnTo>
                <a:lnTo>
                  <a:pt x="41153" y="84371"/>
                </a:lnTo>
                <a:lnTo>
                  <a:pt x="40289" y="82486"/>
                </a:lnTo>
                <a:lnTo>
                  <a:pt x="40000" y="80583"/>
                </a:lnTo>
                <a:lnTo>
                  <a:pt x="40000" y="19417"/>
                </a:lnTo>
                <a:lnTo>
                  <a:pt x="40289" y="17514"/>
                </a:lnTo>
                <a:lnTo>
                  <a:pt x="41153" y="15629"/>
                </a:lnTo>
                <a:lnTo>
                  <a:pt x="42584" y="13781"/>
                </a:lnTo>
                <a:lnTo>
                  <a:pt x="44567" y="11987"/>
                </a:lnTo>
                <a:lnTo>
                  <a:pt x="47085" y="10264"/>
                </a:lnTo>
                <a:lnTo>
                  <a:pt x="50112" y="8630"/>
                </a:lnTo>
                <a:lnTo>
                  <a:pt x="53619" y="7099"/>
                </a:lnTo>
                <a:lnTo>
                  <a:pt x="57574" y="5687"/>
                </a:lnTo>
                <a:lnTo>
                  <a:pt x="61936" y="4408"/>
                </a:lnTo>
                <a:lnTo>
                  <a:pt x="66666" y="3272"/>
                </a:lnTo>
                <a:lnTo>
                  <a:pt x="71716" y="2293"/>
                </a:lnTo>
                <a:lnTo>
                  <a:pt x="77039" y="1478"/>
                </a:lnTo>
                <a:lnTo>
                  <a:pt x="82583" y="836"/>
                </a:lnTo>
                <a:lnTo>
                  <a:pt x="88295" y="373"/>
                </a:lnTo>
                <a:lnTo>
                  <a:pt x="94119" y="9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487487-37"/>
          <p:cNvSpPr/>
          <p:nvPr/>
        </p:nvSpPr>
        <p:spPr>
          <a:xfrm>
            <a:off x="4872038" y="2920008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487480-14"/>
          <p:cNvSpPr/>
          <p:nvPr/>
        </p:nvSpPr>
        <p:spPr>
          <a:xfrm>
            <a:off x="4743450" y="3323630"/>
            <a:ext cx="4000500" cy="3679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0"/>
                </a:moveTo>
                <a:lnTo>
                  <a:pt x="98214" y="0"/>
                </a:lnTo>
                <a:lnTo>
                  <a:pt x="98390" y="103"/>
                </a:lnTo>
                <a:lnTo>
                  <a:pt x="98562" y="359"/>
                </a:lnTo>
                <a:lnTo>
                  <a:pt x="98733" y="821"/>
                </a:lnTo>
                <a:lnTo>
                  <a:pt x="98898" y="1462"/>
                </a:lnTo>
                <a:lnTo>
                  <a:pt x="99057" y="2282"/>
                </a:lnTo>
                <a:lnTo>
                  <a:pt x="99207" y="3231"/>
                </a:lnTo>
                <a:lnTo>
                  <a:pt x="99348" y="4359"/>
                </a:lnTo>
                <a:lnTo>
                  <a:pt x="99476" y="5641"/>
                </a:lnTo>
                <a:lnTo>
                  <a:pt x="99595" y="7026"/>
                </a:lnTo>
                <a:lnTo>
                  <a:pt x="99700" y="8538"/>
                </a:lnTo>
                <a:lnTo>
                  <a:pt x="99788" y="10154"/>
                </a:lnTo>
                <a:lnTo>
                  <a:pt x="99864" y="11872"/>
                </a:lnTo>
                <a:lnTo>
                  <a:pt x="99924" y="13641"/>
                </a:lnTo>
                <a:lnTo>
                  <a:pt x="99967" y="15487"/>
                </a:lnTo>
                <a:lnTo>
                  <a:pt x="99990" y="17333"/>
                </a:lnTo>
                <a:lnTo>
                  <a:pt x="100000" y="19231"/>
                </a:lnTo>
                <a:lnTo>
                  <a:pt x="100000" y="80769"/>
                </a:lnTo>
                <a:lnTo>
                  <a:pt x="99990" y="82667"/>
                </a:lnTo>
                <a:lnTo>
                  <a:pt x="99967" y="84513"/>
                </a:lnTo>
                <a:lnTo>
                  <a:pt x="99924" y="86359"/>
                </a:lnTo>
                <a:lnTo>
                  <a:pt x="99864" y="88128"/>
                </a:lnTo>
                <a:lnTo>
                  <a:pt x="99788" y="89846"/>
                </a:lnTo>
                <a:lnTo>
                  <a:pt x="99700" y="91462"/>
                </a:lnTo>
                <a:lnTo>
                  <a:pt x="99595" y="92974"/>
                </a:lnTo>
                <a:lnTo>
                  <a:pt x="99476" y="94359"/>
                </a:lnTo>
                <a:lnTo>
                  <a:pt x="99348" y="95641"/>
                </a:lnTo>
                <a:lnTo>
                  <a:pt x="99207" y="96769"/>
                </a:lnTo>
                <a:lnTo>
                  <a:pt x="99057" y="97718"/>
                </a:lnTo>
                <a:lnTo>
                  <a:pt x="98898" y="98538"/>
                </a:lnTo>
                <a:lnTo>
                  <a:pt x="98733" y="99179"/>
                </a:lnTo>
                <a:lnTo>
                  <a:pt x="98562" y="99641"/>
                </a:lnTo>
                <a:lnTo>
                  <a:pt x="98390" y="99897"/>
                </a:lnTo>
                <a:lnTo>
                  <a:pt x="98214" y="100000"/>
                </a:lnTo>
                <a:lnTo>
                  <a:pt x="1786" y="100000"/>
                </a:lnTo>
                <a:lnTo>
                  <a:pt x="1610" y="99897"/>
                </a:lnTo>
                <a:lnTo>
                  <a:pt x="1438" y="99641"/>
                </a:lnTo>
                <a:lnTo>
                  <a:pt x="1267" y="99179"/>
                </a:lnTo>
                <a:lnTo>
                  <a:pt x="1102" y="98538"/>
                </a:lnTo>
                <a:lnTo>
                  <a:pt x="943" y="97718"/>
                </a:lnTo>
                <a:lnTo>
                  <a:pt x="793" y="96769"/>
                </a:lnTo>
                <a:lnTo>
                  <a:pt x="652" y="95641"/>
                </a:lnTo>
                <a:lnTo>
                  <a:pt x="524" y="94359"/>
                </a:lnTo>
                <a:lnTo>
                  <a:pt x="405" y="92974"/>
                </a:lnTo>
                <a:lnTo>
                  <a:pt x="300" y="91462"/>
                </a:lnTo>
                <a:lnTo>
                  <a:pt x="212" y="89846"/>
                </a:lnTo>
                <a:lnTo>
                  <a:pt x="136" y="88128"/>
                </a:lnTo>
                <a:lnTo>
                  <a:pt x="76" y="86359"/>
                </a:lnTo>
                <a:lnTo>
                  <a:pt x="33" y="84513"/>
                </a:lnTo>
                <a:lnTo>
                  <a:pt x="10" y="82667"/>
                </a:lnTo>
                <a:lnTo>
                  <a:pt x="0" y="80769"/>
                </a:lnTo>
                <a:lnTo>
                  <a:pt x="0" y="19231"/>
                </a:lnTo>
                <a:lnTo>
                  <a:pt x="10" y="17333"/>
                </a:lnTo>
                <a:lnTo>
                  <a:pt x="33" y="15487"/>
                </a:lnTo>
                <a:lnTo>
                  <a:pt x="76" y="13641"/>
                </a:lnTo>
                <a:lnTo>
                  <a:pt x="136" y="11872"/>
                </a:lnTo>
                <a:lnTo>
                  <a:pt x="212" y="10154"/>
                </a:lnTo>
                <a:lnTo>
                  <a:pt x="300" y="8538"/>
                </a:lnTo>
                <a:lnTo>
                  <a:pt x="405" y="7026"/>
                </a:lnTo>
                <a:lnTo>
                  <a:pt x="524" y="5641"/>
                </a:lnTo>
                <a:lnTo>
                  <a:pt x="652" y="4359"/>
                </a:lnTo>
                <a:lnTo>
                  <a:pt x="793" y="3231"/>
                </a:lnTo>
                <a:lnTo>
                  <a:pt x="943" y="2282"/>
                </a:lnTo>
                <a:lnTo>
                  <a:pt x="1102" y="1462"/>
                </a:lnTo>
                <a:lnTo>
                  <a:pt x="1267" y="821"/>
                </a:lnTo>
                <a:lnTo>
                  <a:pt x="1438" y="359"/>
                </a:lnTo>
                <a:lnTo>
                  <a:pt x="1610" y="103"/>
                </a:lnTo>
                <a:lnTo>
                  <a:pt x="1786" y="0"/>
                </a:lnTo>
                <a:close/>
              </a:path>
            </a:pathLst>
          </a:custGeom>
          <a:solidFill>
            <a:srgbClr val="FFFFFF">
              <a:alpha val="55000"/>
            </a:srgbClr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5639487483-22"/>
          <p:cNvSpPr/>
          <p:nvPr/>
        </p:nvSpPr>
        <p:spPr>
          <a:xfrm>
            <a:off x="4743450" y="3323630"/>
            <a:ext cx="71438" cy="3679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94"/>
                </a:lnTo>
                <a:lnTo>
                  <a:pt x="80491" y="373"/>
                </a:lnTo>
                <a:lnTo>
                  <a:pt x="70972" y="836"/>
                </a:lnTo>
                <a:lnTo>
                  <a:pt x="61732" y="1478"/>
                </a:lnTo>
                <a:lnTo>
                  <a:pt x="52860" y="2293"/>
                </a:lnTo>
                <a:lnTo>
                  <a:pt x="44443" y="3272"/>
                </a:lnTo>
                <a:lnTo>
                  <a:pt x="36561" y="4408"/>
                </a:lnTo>
                <a:lnTo>
                  <a:pt x="29289" y="5687"/>
                </a:lnTo>
                <a:lnTo>
                  <a:pt x="22699" y="7099"/>
                </a:lnTo>
                <a:lnTo>
                  <a:pt x="16853" y="8630"/>
                </a:lnTo>
                <a:lnTo>
                  <a:pt x="11808" y="10264"/>
                </a:lnTo>
                <a:lnTo>
                  <a:pt x="7612" y="11987"/>
                </a:lnTo>
                <a:lnTo>
                  <a:pt x="4306" y="13781"/>
                </a:lnTo>
                <a:lnTo>
                  <a:pt x="1921" y="15629"/>
                </a:lnTo>
                <a:lnTo>
                  <a:pt x="482" y="17514"/>
                </a:lnTo>
                <a:lnTo>
                  <a:pt x="0" y="19417"/>
                </a:lnTo>
                <a:lnTo>
                  <a:pt x="0" y="80583"/>
                </a:lnTo>
                <a:lnTo>
                  <a:pt x="482" y="82486"/>
                </a:lnTo>
                <a:lnTo>
                  <a:pt x="1921" y="84371"/>
                </a:lnTo>
                <a:lnTo>
                  <a:pt x="4306" y="86219"/>
                </a:lnTo>
                <a:lnTo>
                  <a:pt x="7612" y="88013"/>
                </a:lnTo>
                <a:lnTo>
                  <a:pt x="11808" y="89736"/>
                </a:lnTo>
                <a:lnTo>
                  <a:pt x="16853" y="91370"/>
                </a:lnTo>
                <a:lnTo>
                  <a:pt x="22699" y="92901"/>
                </a:lnTo>
                <a:lnTo>
                  <a:pt x="29289" y="94313"/>
                </a:lnTo>
                <a:lnTo>
                  <a:pt x="36561" y="95592"/>
                </a:lnTo>
                <a:lnTo>
                  <a:pt x="44443" y="96728"/>
                </a:lnTo>
                <a:lnTo>
                  <a:pt x="52860" y="97707"/>
                </a:lnTo>
                <a:lnTo>
                  <a:pt x="61732" y="98522"/>
                </a:lnTo>
                <a:lnTo>
                  <a:pt x="70972" y="99164"/>
                </a:lnTo>
                <a:lnTo>
                  <a:pt x="80491" y="99627"/>
                </a:lnTo>
                <a:lnTo>
                  <a:pt x="90198" y="9990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06"/>
                </a:lnTo>
                <a:lnTo>
                  <a:pt x="88295" y="99627"/>
                </a:lnTo>
                <a:lnTo>
                  <a:pt x="82583" y="99164"/>
                </a:lnTo>
                <a:lnTo>
                  <a:pt x="77039" y="98522"/>
                </a:lnTo>
                <a:lnTo>
                  <a:pt x="71716" y="97707"/>
                </a:lnTo>
                <a:lnTo>
                  <a:pt x="66666" y="96728"/>
                </a:lnTo>
                <a:lnTo>
                  <a:pt x="61936" y="95592"/>
                </a:lnTo>
                <a:lnTo>
                  <a:pt x="57574" y="94313"/>
                </a:lnTo>
                <a:lnTo>
                  <a:pt x="53619" y="92901"/>
                </a:lnTo>
                <a:lnTo>
                  <a:pt x="50112" y="91370"/>
                </a:lnTo>
                <a:lnTo>
                  <a:pt x="47085" y="89736"/>
                </a:lnTo>
                <a:lnTo>
                  <a:pt x="44567" y="88013"/>
                </a:lnTo>
                <a:lnTo>
                  <a:pt x="42584" y="86219"/>
                </a:lnTo>
                <a:lnTo>
                  <a:pt x="41153" y="84371"/>
                </a:lnTo>
                <a:lnTo>
                  <a:pt x="40289" y="82486"/>
                </a:lnTo>
                <a:lnTo>
                  <a:pt x="40000" y="80583"/>
                </a:lnTo>
                <a:lnTo>
                  <a:pt x="40000" y="19417"/>
                </a:lnTo>
                <a:lnTo>
                  <a:pt x="40289" y="17514"/>
                </a:lnTo>
                <a:lnTo>
                  <a:pt x="41153" y="15629"/>
                </a:lnTo>
                <a:lnTo>
                  <a:pt x="42584" y="13781"/>
                </a:lnTo>
                <a:lnTo>
                  <a:pt x="44567" y="11987"/>
                </a:lnTo>
                <a:lnTo>
                  <a:pt x="47085" y="10264"/>
                </a:lnTo>
                <a:lnTo>
                  <a:pt x="50112" y="8630"/>
                </a:lnTo>
                <a:lnTo>
                  <a:pt x="53619" y="7099"/>
                </a:lnTo>
                <a:lnTo>
                  <a:pt x="57574" y="5687"/>
                </a:lnTo>
                <a:lnTo>
                  <a:pt x="61936" y="4408"/>
                </a:lnTo>
                <a:lnTo>
                  <a:pt x="66666" y="3272"/>
                </a:lnTo>
                <a:lnTo>
                  <a:pt x="71716" y="2293"/>
                </a:lnTo>
                <a:lnTo>
                  <a:pt x="77039" y="1478"/>
                </a:lnTo>
                <a:lnTo>
                  <a:pt x="82583" y="836"/>
                </a:lnTo>
                <a:lnTo>
                  <a:pt x="88295" y="373"/>
                </a:lnTo>
                <a:lnTo>
                  <a:pt x="94119" y="9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487488-39"/>
          <p:cNvSpPr/>
          <p:nvPr/>
        </p:nvSpPr>
        <p:spPr>
          <a:xfrm>
            <a:off x="4872038" y="3402211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87482-15"/>
          <p:cNvSpPr/>
          <p:nvPr/>
        </p:nvSpPr>
        <p:spPr>
          <a:xfrm>
            <a:off x="4743450" y="3805833"/>
            <a:ext cx="4000500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86" y="0"/>
                </a:moveTo>
                <a:lnTo>
                  <a:pt x="98214" y="0"/>
                </a:lnTo>
                <a:lnTo>
                  <a:pt x="98390" y="65"/>
                </a:lnTo>
                <a:lnTo>
                  <a:pt x="98562" y="226"/>
                </a:lnTo>
                <a:lnTo>
                  <a:pt x="98733" y="516"/>
                </a:lnTo>
                <a:lnTo>
                  <a:pt x="98898" y="919"/>
                </a:lnTo>
                <a:lnTo>
                  <a:pt x="99057" y="1435"/>
                </a:lnTo>
                <a:lnTo>
                  <a:pt x="99207" y="2032"/>
                </a:lnTo>
                <a:lnTo>
                  <a:pt x="99348" y="2742"/>
                </a:lnTo>
                <a:lnTo>
                  <a:pt x="99476" y="3548"/>
                </a:lnTo>
                <a:lnTo>
                  <a:pt x="99595" y="4419"/>
                </a:lnTo>
                <a:lnTo>
                  <a:pt x="99700" y="5371"/>
                </a:lnTo>
                <a:lnTo>
                  <a:pt x="99788" y="6387"/>
                </a:lnTo>
                <a:lnTo>
                  <a:pt x="99864" y="7468"/>
                </a:lnTo>
                <a:lnTo>
                  <a:pt x="99924" y="8581"/>
                </a:lnTo>
                <a:lnTo>
                  <a:pt x="99967" y="9742"/>
                </a:lnTo>
                <a:lnTo>
                  <a:pt x="99990" y="10903"/>
                </a:lnTo>
                <a:lnTo>
                  <a:pt x="100000" y="12097"/>
                </a:lnTo>
                <a:lnTo>
                  <a:pt x="100000" y="87903"/>
                </a:lnTo>
                <a:lnTo>
                  <a:pt x="99990" y="89097"/>
                </a:lnTo>
                <a:lnTo>
                  <a:pt x="99967" y="90258"/>
                </a:lnTo>
                <a:lnTo>
                  <a:pt x="99924" y="91419"/>
                </a:lnTo>
                <a:lnTo>
                  <a:pt x="99864" y="92532"/>
                </a:lnTo>
                <a:lnTo>
                  <a:pt x="99788" y="93613"/>
                </a:lnTo>
                <a:lnTo>
                  <a:pt x="99700" y="94629"/>
                </a:lnTo>
                <a:lnTo>
                  <a:pt x="99595" y="95581"/>
                </a:lnTo>
                <a:lnTo>
                  <a:pt x="99476" y="96452"/>
                </a:lnTo>
                <a:lnTo>
                  <a:pt x="99348" y="97258"/>
                </a:lnTo>
                <a:lnTo>
                  <a:pt x="99207" y="97968"/>
                </a:lnTo>
                <a:lnTo>
                  <a:pt x="99057" y="98565"/>
                </a:lnTo>
                <a:lnTo>
                  <a:pt x="98898" y="99081"/>
                </a:lnTo>
                <a:lnTo>
                  <a:pt x="98733" y="99484"/>
                </a:lnTo>
                <a:lnTo>
                  <a:pt x="98562" y="99774"/>
                </a:lnTo>
                <a:lnTo>
                  <a:pt x="98390" y="99935"/>
                </a:lnTo>
                <a:lnTo>
                  <a:pt x="98214" y="100000"/>
                </a:lnTo>
                <a:lnTo>
                  <a:pt x="1786" y="100000"/>
                </a:lnTo>
                <a:lnTo>
                  <a:pt x="1610" y="99935"/>
                </a:lnTo>
                <a:lnTo>
                  <a:pt x="1438" y="99774"/>
                </a:lnTo>
                <a:lnTo>
                  <a:pt x="1267" y="99484"/>
                </a:lnTo>
                <a:lnTo>
                  <a:pt x="1102" y="99081"/>
                </a:lnTo>
                <a:lnTo>
                  <a:pt x="943" y="98565"/>
                </a:lnTo>
                <a:lnTo>
                  <a:pt x="793" y="97968"/>
                </a:lnTo>
                <a:lnTo>
                  <a:pt x="652" y="97258"/>
                </a:lnTo>
                <a:lnTo>
                  <a:pt x="524" y="96452"/>
                </a:lnTo>
                <a:lnTo>
                  <a:pt x="405" y="95581"/>
                </a:lnTo>
                <a:lnTo>
                  <a:pt x="300" y="94629"/>
                </a:lnTo>
                <a:lnTo>
                  <a:pt x="212" y="93613"/>
                </a:lnTo>
                <a:lnTo>
                  <a:pt x="136" y="92532"/>
                </a:lnTo>
                <a:lnTo>
                  <a:pt x="76" y="91419"/>
                </a:lnTo>
                <a:lnTo>
                  <a:pt x="33" y="90258"/>
                </a:lnTo>
                <a:lnTo>
                  <a:pt x="10" y="89097"/>
                </a:lnTo>
                <a:lnTo>
                  <a:pt x="0" y="87903"/>
                </a:lnTo>
                <a:lnTo>
                  <a:pt x="0" y="12097"/>
                </a:lnTo>
                <a:lnTo>
                  <a:pt x="10" y="10903"/>
                </a:lnTo>
                <a:lnTo>
                  <a:pt x="33" y="9742"/>
                </a:lnTo>
                <a:lnTo>
                  <a:pt x="76" y="8581"/>
                </a:lnTo>
                <a:lnTo>
                  <a:pt x="136" y="7468"/>
                </a:lnTo>
                <a:lnTo>
                  <a:pt x="212" y="6387"/>
                </a:lnTo>
                <a:lnTo>
                  <a:pt x="300" y="5371"/>
                </a:lnTo>
                <a:lnTo>
                  <a:pt x="405" y="4419"/>
                </a:lnTo>
                <a:lnTo>
                  <a:pt x="524" y="3548"/>
                </a:lnTo>
                <a:lnTo>
                  <a:pt x="652" y="2742"/>
                </a:lnTo>
                <a:lnTo>
                  <a:pt x="793" y="2032"/>
                </a:lnTo>
                <a:lnTo>
                  <a:pt x="943" y="1435"/>
                </a:lnTo>
                <a:lnTo>
                  <a:pt x="1102" y="919"/>
                </a:lnTo>
                <a:lnTo>
                  <a:pt x="1267" y="516"/>
                </a:lnTo>
                <a:lnTo>
                  <a:pt x="1438" y="226"/>
                </a:lnTo>
                <a:lnTo>
                  <a:pt x="1610" y="65"/>
                </a:lnTo>
                <a:lnTo>
                  <a:pt x="1786" y="0"/>
                </a:lnTo>
                <a:close/>
              </a:path>
            </a:pathLst>
          </a:custGeom>
          <a:solidFill>
            <a:srgbClr val="E8E0D2">
              <a:alpha val="40000"/>
            </a:srgbClr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639487483-23"/>
          <p:cNvSpPr/>
          <p:nvPr/>
        </p:nvSpPr>
        <p:spPr>
          <a:xfrm>
            <a:off x="4743450" y="3805833"/>
            <a:ext cx="71438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8"/>
                </a:lnTo>
                <a:lnTo>
                  <a:pt x="80491" y="232"/>
                </a:lnTo>
                <a:lnTo>
                  <a:pt x="70972" y="519"/>
                </a:lnTo>
                <a:lnTo>
                  <a:pt x="61732" y="917"/>
                </a:lnTo>
                <a:lnTo>
                  <a:pt x="52860" y="1423"/>
                </a:lnTo>
                <a:lnTo>
                  <a:pt x="44443" y="2030"/>
                </a:lnTo>
                <a:lnTo>
                  <a:pt x="36561" y="2735"/>
                </a:lnTo>
                <a:lnTo>
                  <a:pt x="29289" y="3529"/>
                </a:lnTo>
                <a:lnTo>
                  <a:pt x="22699" y="4405"/>
                </a:lnTo>
                <a:lnTo>
                  <a:pt x="16853" y="5355"/>
                </a:lnTo>
                <a:lnTo>
                  <a:pt x="11808" y="6369"/>
                </a:lnTo>
                <a:lnTo>
                  <a:pt x="7612" y="7438"/>
                </a:lnTo>
                <a:lnTo>
                  <a:pt x="4306" y="8551"/>
                </a:lnTo>
                <a:lnTo>
                  <a:pt x="1921" y="9698"/>
                </a:lnTo>
                <a:lnTo>
                  <a:pt x="482" y="10867"/>
                </a:lnTo>
                <a:lnTo>
                  <a:pt x="0" y="12048"/>
                </a:lnTo>
                <a:lnTo>
                  <a:pt x="0" y="87952"/>
                </a:lnTo>
                <a:lnTo>
                  <a:pt x="482" y="89133"/>
                </a:lnTo>
                <a:lnTo>
                  <a:pt x="1921" y="90302"/>
                </a:lnTo>
                <a:lnTo>
                  <a:pt x="4306" y="91449"/>
                </a:lnTo>
                <a:lnTo>
                  <a:pt x="7612" y="92562"/>
                </a:lnTo>
                <a:lnTo>
                  <a:pt x="11808" y="93631"/>
                </a:lnTo>
                <a:lnTo>
                  <a:pt x="16853" y="94645"/>
                </a:lnTo>
                <a:lnTo>
                  <a:pt x="22699" y="95595"/>
                </a:lnTo>
                <a:lnTo>
                  <a:pt x="29289" y="96471"/>
                </a:lnTo>
                <a:lnTo>
                  <a:pt x="36561" y="97265"/>
                </a:lnTo>
                <a:lnTo>
                  <a:pt x="44443" y="97970"/>
                </a:lnTo>
                <a:lnTo>
                  <a:pt x="52860" y="98577"/>
                </a:lnTo>
                <a:lnTo>
                  <a:pt x="61732" y="99083"/>
                </a:lnTo>
                <a:lnTo>
                  <a:pt x="70972" y="99481"/>
                </a:lnTo>
                <a:lnTo>
                  <a:pt x="80491" y="99768"/>
                </a:lnTo>
                <a:lnTo>
                  <a:pt x="90198" y="9994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42"/>
                </a:lnTo>
                <a:lnTo>
                  <a:pt x="88295" y="99768"/>
                </a:lnTo>
                <a:lnTo>
                  <a:pt x="82583" y="99481"/>
                </a:lnTo>
                <a:lnTo>
                  <a:pt x="77039" y="99083"/>
                </a:lnTo>
                <a:lnTo>
                  <a:pt x="71716" y="98577"/>
                </a:lnTo>
                <a:lnTo>
                  <a:pt x="66666" y="97970"/>
                </a:lnTo>
                <a:lnTo>
                  <a:pt x="61936" y="97265"/>
                </a:lnTo>
                <a:lnTo>
                  <a:pt x="57574" y="96471"/>
                </a:lnTo>
                <a:lnTo>
                  <a:pt x="53619" y="95595"/>
                </a:lnTo>
                <a:lnTo>
                  <a:pt x="50112" y="94645"/>
                </a:lnTo>
                <a:lnTo>
                  <a:pt x="47085" y="93631"/>
                </a:lnTo>
                <a:lnTo>
                  <a:pt x="44567" y="92562"/>
                </a:lnTo>
                <a:lnTo>
                  <a:pt x="42584" y="91449"/>
                </a:lnTo>
                <a:lnTo>
                  <a:pt x="41153" y="90302"/>
                </a:lnTo>
                <a:lnTo>
                  <a:pt x="40289" y="89133"/>
                </a:lnTo>
                <a:lnTo>
                  <a:pt x="40000" y="87952"/>
                </a:lnTo>
                <a:lnTo>
                  <a:pt x="40000" y="12048"/>
                </a:lnTo>
                <a:lnTo>
                  <a:pt x="40289" y="10867"/>
                </a:lnTo>
                <a:lnTo>
                  <a:pt x="41153" y="9698"/>
                </a:lnTo>
                <a:lnTo>
                  <a:pt x="42584" y="8551"/>
                </a:lnTo>
                <a:lnTo>
                  <a:pt x="44567" y="7438"/>
                </a:lnTo>
                <a:lnTo>
                  <a:pt x="47085" y="6369"/>
                </a:lnTo>
                <a:lnTo>
                  <a:pt x="50112" y="5355"/>
                </a:lnTo>
                <a:lnTo>
                  <a:pt x="53619" y="4405"/>
                </a:lnTo>
                <a:lnTo>
                  <a:pt x="57574" y="3529"/>
                </a:lnTo>
                <a:lnTo>
                  <a:pt x="61936" y="2735"/>
                </a:lnTo>
                <a:lnTo>
                  <a:pt x="66666" y="2030"/>
                </a:lnTo>
                <a:lnTo>
                  <a:pt x="71716" y="1423"/>
                </a:lnTo>
                <a:lnTo>
                  <a:pt x="77039" y="917"/>
                </a:lnTo>
                <a:lnTo>
                  <a:pt x="82583" y="519"/>
                </a:lnTo>
                <a:lnTo>
                  <a:pt x="88295" y="232"/>
                </a:lnTo>
                <a:lnTo>
                  <a:pt x="94119" y="58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487488-42"/>
          <p:cNvSpPr/>
          <p:nvPr/>
        </p:nvSpPr>
        <p:spPr>
          <a:xfrm>
            <a:off x="4872038" y="3884414"/>
            <a:ext cx="200025" cy="200025"/>
          </a:xfrm>
          <a:prstGeom prst="ellipse">
            <a:avLst/>
          </a:pr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487575-58"/>
          <p:cNvSpPr/>
          <p:nvPr/>
        </p:nvSpPr>
        <p:spPr>
          <a:xfrm>
            <a:off x="400050" y="4925609"/>
            <a:ext cx="128588" cy="1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357" y="9818"/>
                </a:moveTo>
                <a:lnTo>
                  <a:pt x="47357" y="9818"/>
                </a:lnTo>
                <a:cubicBezTo>
                  <a:pt x="48024" y="6848"/>
                  <a:pt x="49310" y="4485"/>
                  <a:pt x="51214" y="2727"/>
                </a:cubicBezTo>
                <a:lnTo>
                  <a:pt x="51214" y="2727"/>
                </a:lnTo>
                <a:lnTo>
                  <a:pt x="51214" y="2727"/>
                </a:lnTo>
                <a:cubicBezTo>
                  <a:pt x="53024" y="909"/>
                  <a:pt x="55143" y="0"/>
                  <a:pt x="57571" y="0"/>
                </a:cubicBezTo>
                <a:lnTo>
                  <a:pt x="57571" y="0"/>
                </a:lnTo>
                <a:lnTo>
                  <a:pt x="91071" y="0"/>
                </a:lnTo>
                <a:cubicBezTo>
                  <a:pt x="92643" y="0"/>
                  <a:pt x="93929" y="636"/>
                  <a:pt x="94929" y="1909"/>
                </a:cubicBezTo>
                <a:lnTo>
                  <a:pt x="94929" y="1909"/>
                </a:lnTo>
                <a:cubicBezTo>
                  <a:pt x="95929" y="3182"/>
                  <a:pt x="96429" y="4818"/>
                  <a:pt x="96429" y="6818"/>
                </a:cubicBezTo>
                <a:lnTo>
                  <a:pt x="96429" y="6818"/>
                </a:lnTo>
                <a:cubicBezTo>
                  <a:pt x="96429" y="8818"/>
                  <a:pt x="95929" y="10455"/>
                  <a:pt x="94929" y="11727"/>
                </a:cubicBezTo>
                <a:lnTo>
                  <a:pt x="94929" y="11727"/>
                </a:lnTo>
                <a:cubicBezTo>
                  <a:pt x="93929" y="13000"/>
                  <a:pt x="92643" y="13636"/>
                  <a:pt x="91071" y="13636"/>
                </a:cubicBezTo>
                <a:lnTo>
                  <a:pt x="91071" y="13636"/>
                </a:lnTo>
                <a:lnTo>
                  <a:pt x="57571" y="13636"/>
                </a:lnTo>
                <a:lnTo>
                  <a:pt x="40000" y="90545"/>
                </a:lnTo>
                <a:cubicBezTo>
                  <a:pt x="39238" y="93273"/>
                  <a:pt x="37738" y="94909"/>
                  <a:pt x="35500" y="95455"/>
                </a:cubicBezTo>
                <a:lnTo>
                  <a:pt x="35500" y="95455"/>
                </a:lnTo>
                <a:cubicBezTo>
                  <a:pt x="33167" y="95576"/>
                  <a:pt x="31381" y="94455"/>
                  <a:pt x="30143" y="92091"/>
                </a:cubicBezTo>
                <a:lnTo>
                  <a:pt x="30143" y="92091"/>
                </a:lnTo>
                <a:lnTo>
                  <a:pt x="13071" y="54545"/>
                </a:lnTo>
                <a:lnTo>
                  <a:pt x="5357" y="54545"/>
                </a:lnTo>
                <a:cubicBezTo>
                  <a:pt x="3786" y="54545"/>
                  <a:pt x="2500" y="53909"/>
                  <a:pt x="1500" y="52636"/>
                </a:cubicBezTo>
                <a:lnTo>
                  <a:pt x="1500" y="52636"/>
                </a:lnTo>
                <a:cubicBezTo>
                  <a:pt x="500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500" y="44091"/>
                  <a:pt x="1500" y="42818"/>
                </a:cubicBezTo>
                <a:lnTo>
                  <a:pt x="1500" y="42818"/>
                </a:lnTo>
                <a:cubicBezTo>
                  <a:pt x="2500" y="41545"/>
                  <a:pt x="3786" y="40909"/>
                  <a:pt x="5357" y="40909"/>
                </a:cubicBezTo>
                <a:lnTo>
                  <a:pt x="5357" y="40909"/>
                </a:lnTo>
                <a:lnTo>
                  <a:pt x="13071" y="40909"/>
                </a:lnTo>
                <a:cubicBezTo>
                  <a:pt x="17071" y="41030"/>
                  <a:pt x="20143" y="43303"/>
                  <a:pt x="22286" y="47727"/>
                </a:cubicBezTo>
                <a:lnTo>
                  <a:pt x="22286" y="47727"/>
                </a:lnTo>
                <a:lnTo>
                  <a:pt x="33143" y="71636"/>
                </a:lnTo>
                <a:lnTo>
                  <a:pt x="47357" y="9818"/>
                </a:lnTo>
                <a:moveTo>
                  <a:pt x="65786" y="42818"/>
                </a:moveTo>
                <a:lnTo>
                  <a:pt x="65786" y="42818"/>
                </a:lnTo>
                <a:cubicBezTo>
                  <a:pt x="66929" y="41545"/>
                  <a:pt x="68214" y="40909"/>
                  <a:pt x="69643" y="40909"/>
                </a:cubicBezTo>
                <a:lnTo>
                  <a:pt x="69643" y="40909"/>
                </a:lnTo>
                <a:lnTo>
                  <a:pt x="69643" y="40909"/>
                </a:lnTo>
                <a:cubicBezTo>
                  <a:pt x="71071" y="40909"/>
                  <a:pt x="72357" y="41545"/>
                  <a:pt x="73500" y="42818"/>
                </a:cubicBezTo>
                <a:lnTo>
                  <a:pt x="73500" y="42818"/>
                </a:lnTo>
                <a:lnTo>
                  <a:pt x="80357" y="51818"/>
                </a:lnTo>
                <a:lnTo>
                  <a:pt x="87214" y="42818"/>
                </a:lnTo>
                <a:cubicBezTo>
                  <a:pt x="88357" y="41545"/>
                  <a:pt x="89643" y="40909"/>
                  <a:pt x="91071" y="40909"/>
                </a:cubicBezTo>
                <a:lnTo>
                  <a:pt x="91071" y="40909"/>
                </a:lnTo>
                <a:cubicBezTo>
                  <a:pt x="92500" y="40909"/>
                  <a:pt x="93786" y="41545"/>
                  <a:pt x="94929" y="42818"/>
                </a:cubicBezTo>
                <a:lnTo>
                  <a:pt x="94929" y="42818"/>
                </a:lnTo>
                <a:cubicBezTo>
                  <a:pt x="95929" y="44273"/>
                  <a:pt x="96429" y="45909"/>
                  <a:pt x="96429" y="47727"/>
                </a:cubicBezTo>
                <a:lnTo>
                  <a:pt x="96429" y="47727"/>
                </a:lnTo>
                <a:cubicBezTo>
                  <a:pt x="96429" y="49545"/>
                  <a:pt x="95929" y="51182"/>
                  <a:pt x="94929" y="52636"/>
                </a:cubicBezTo>
                <a:lnTo>
                  <a:pt x="94929" y="52636"/>
                </a:lnTo>
                <a:lnTo>
                  <a:pt x="87857" y="61364"/>
                </a:lnTo>
                <a:lnTo>
                  <a:pt x="94929" y="70091"/>
                </a:lnTo>
                <a:cubicBezTo>
                  <a:pt x="95929" y="71545"/>
                  <a:pt x="96429" y="73182"/>
                  <a:pt x="96429" y="75000"/>
                </a:cubicBezTo>
                <a:lnTo>
                  <a:pt x="96429" y="75000"/>
                </a:lnTo>
                <a:cubicBezTo>
                  <a:pt x="96429" y="76818"/>
                  <a:pt x="95929" y="78455"/>
                  <a:pt x="94929" y="79909"/>
                </a:cubicBezTo>
                <a:lnTo>
                  <a:pt x="94929" y="79909"/>
                </a:lnTo>
                <a:cubicBezTo>
                  <a:pt x="93786" y="81182"/>
                  <a:pt x="92500" y="81818"/>
                  <a:pt x="91071" y="81818"/>
                </a:cubicBezTo>
                <a:lnTo>
                  <a:pt x="91071" y="81818"/>
                </a:lnTo>
                <a:cubicBezTo>
                  <a:pt x="89643" y="81818"/>
                  <a:pt x="88357" y="81182"/>
                  <a:pt x="87214" y="79909"/>
                </a:cubicBezTo>
                <a:lnTo>
                  <a:pt x="87214" y="79909"/>
                </a:lnTo>
                <a:lnTo>
                  <a:pt x="80357" y="70909"/>
                </a:lnTo>
                <a:lnTo>
                  <a:pt x="73500" y="79909"/>
                </a:lnTo>
                <a:cubicBezTo>
                  <a:pt x="72357" y="81182"/>
                  <a:pt x="71071" y="81818"/>
                  <a:pt x="69643" y="81818"/>
                </a:cubicBezTo>
                <a:lnTo>
                  <a:pt x="69643" y="81818"/>
                </a:lnTo>
                <a:cubicBezTo>
                  <a:pt x="68214" y="81818"/>
                  <a:pt x="66929" y="81182"/>
                  <a:pt x="65786" y="79909"/>
                </a:cubicBezTo>
                <a:lnTo>
                  <a:pt x="65786" y="79909"/>
                </a:lnTo>
                <a:cubicBezTo>
                  <a:pt x="64786" y="78455"/>
                  <a:pt x="64286" y="76818"/>
                  <a:pt x="64286" y="75000"/>
                </a:cubicBezTo>
                <a:lnTo>
                  <a:pt x="64286" y="75000"/>
                </a:lnTo>
                <a:cubicBezTo>
                  <a:pt x="64286" y="73182"/>
                  <a:pt x="64786" y="71545"/>
                  <a:pt x="65786" y="70091"/>
                </a:cubicBezTo>
                <a:lnTo>
                  <a:pt x="65786" y="70091"/>
                </a:lnTo>
                <a:lnTo>
                  <a:pt x="72857" y="61364"/>
                </a:lnTo>
                <a:lnTo>
                  <a:pt x="65786" y="52636"/>
                </a:lnTo>
                <a:cubicBezTo>
                  <a:pt x="64786" y="51182"/>
                  <a:pt x="64286" y="49545"/>
                  <a:pt x="64286" y="47727"/>
                </a:cubicBezTo>
                <a:lnTo>
                  <a:pt x="64286" y="47727"/>
                </a:lnTo>
                <a:cubicBezTo>
                  <a:pt x="64286" y="45909"/>
                  <a:pt x="64786" y="44273"/>
                  <a:pt x="65786" y="42818"/>
                </a:cubicBezTo>
                <a:lnTo>
                  <a:pt x="65786" y="42818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487482-16"/>
          <p:cNvSpPr/>
          <p:nvPr/>
        </p:nvSpPr>
        <p:spPr>
          <a:xfrm>
            <a:off x="2075185" y="4982766"/>
            <a:ext cx="428625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487574-56"/>
          <p:cNvSpPr/>
          <p:nvPr/>
        </p:nvSpPr>
        <p:spPr>
          <a:xfrm>
            <a:off x="7670854" y="4927988"/>
            <a:ext cx="103825" cy="1071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364" y="43182"/>
                </a:moveTo>
                <a:lnTo>
                  <a:pt x="52545" y="43182"/>
                </a:lnTo>
                <a:lnTo>
                  <a:pt x="1364" y="94091"/>
                </a:lnTo>
                <a:cubicBezTo>
                  <a:pt x="-455" y="96333"/>
                  <a:pt x="-455" y="98606"/>
                  <a:pt x="1364" y="100909"/>
                </a:cubicBezTo>
                <a:lnTo>
                  <a:pt x="1364" y="100909"/>
                </a:lnTo>
                <a:cubicBezTo>
                  <a:pt x="3667" y="102788"/>
                  <a:pt x="5939" y="102788"/>
                  <a:pt x="8182" y="100909"/>
                </a:cubicBezTo>
                <a:lnTo>
                  <a:pt x="8182" y="100909"/>
                </a:lnTo>
                <a:lnTo>
                  <a:pt x="23182" y="85909"/>
                </a:lnTo>
                <a:cubicBezTo>
                  <a:pt x="24636" y="86818"/>
                  <a:pt x="26242" y="87545"/>
                  <a:pt x="28000" y="88091"/>
                </a:cubicBezTo>
                <a:lnTo>
                  <a:pt x="28000" y="88091"/>
                </a:lnTo>
                <a:cubicBezTo>
                  <a:pt x="32485" y="89424"/>
                  <a:pt x="37939" y="89758"/>
                  <a:pt x="44364" y="89091"/>
                </a:cubicBezTo>
                <a:lnTo>
                  <a:pt x="44364" y="89091"/>
                </a:lnTo>
                <a:cubicBezTo>
                  <a:pt x="50727" y="88545"/>
                  <a:pt x="57394" y="86091"/>
                  <a:pt x="64364" y="81727"/>
                </a:cubicBezTo>
                <a:lnTo>
                  <a:pt x="64364" y="81727"/>
                </a:lnTo>
                <a:cubicBezTo>
                  <a:pt x="65515" y="80758"/>
                  <a:pt x="65909" y="79758"/>
                  <a:pt x="65545" y="78727"/>
                </a:cubicBezTo>
                <a:lnTo>
                  <a:pt x="65545" y="78727"/>
                </a:lnTo>
                <a:cubicBezTo>
                  <a:pt x="65000" y="77515"/>
                  <a:pt x="64000" y="76848"/>
                  <a:pt x="62545" y="76727"/>
                </a:cubicBezTo>
                <a:lnTo>
                  <a:pt x="62545" y="76727"/>
                </a:lnTo>
                <a:lnTo>
                  <a:pt x="59364" y="76727"/>
                </a:lnTo>
                <a:cubicBezTo>
                  <a:pt x="58273" y="76606"/>
                  <a:pt x="57667" y="76000"/>
                  <a:pt x="57545" y="74909"/>
                </a:cubicBezTo>
                <a:lnTo>
                  <a:pt x="57545" y="74909"/>
                </a:lnTo>
                <a:cubicBezTo>
                  <a:pt x="57545" y="74000"/>
                  <a:pt x="57939" y="73394"/>
                  <a:pt x="58727" y="73091"/>
                </a:cubicBezTo>
                <a:lnTo>
                  <a:pt x="58727" y="73091"/>
                </a:lnTo>
                <a:lnTo>
                  <a:pt x="78273" y="67364"/>
                </a:lnTo>
                <a:cubicBezTo>
                  <a:pt x="78939" y="67061"/>
                  <a:pt x="79485" y="66636"/>
                  <a:pt x="79909" y="66091"/>
                </a:cubicBezTo>
                <a:lnTo>
                  <a:pt x="79909" y="66091"/>
                </a:lnTo>
                <a:cubicBezTo>
                  <a:pt x="80818" y="64818"/>
                  <a:pt x="81667" y="63515"/>
                  <a:pt x="82455" y="62182"/>
                </a:cubicBezTo>
                <a:lnTo>
                  <a:pt x="82455" y="62182"/>
                </a:lnTo>
                <a:cubicBezTo>
                  <a:pt x="83000" y="61091"/>
                  <a:pt x="83000" y="60091"/>
                  <a:pt x="82455" y="59182"/>
                </a:cubicBezTo>
                <a:lnTo>
                  <a:pt x="82455" y="59182"/>
                </a:lnTo>
                <a:cubicBezTo>
                  <a:pt x="81970" y="58091"/>
                  <a:pt x="81121" y="57545"/>
                  <a:pt x="79909" y="57545"/>
                </a:cubicBezTo>
                <a:lnTo>
                  <a:pt x="79909" y="57545"/>
                </a:lnTo>
                <a:lnTo>
                  <a:pt x="72091" y="57545"/>
                </a:lnTo>
                <a:cubicBezTo>
                  <a:pt x="71061" y="57424"/>
                  <a:pt x="70455" y="56818"/>
                  <a:pt x="70273" y="55727"/>
                </a:cubicBezTo>
                <a:lnTo>
                  <a:pt x="70273" y="55727"/>
                </a:lnTo>
                <a:cubicBezTo>
                  <a:pt x="70273" y="54818"/>
                  <a:pt x="70697" y="54212"/>
                  <a:pt x="71545" y="53909"/>
                </a:cubicBezTo>
                <a:lnTo>
                  <a:pt x="71545" y="53909"/>
                </a:lnTo>
                <a:lnTo>
                  <a:pt x="87727" y="49182"/>
                </a:lnTo>
                <a:cubicBezTo>
                  <a:pt x="88636" y="48758"/>
                  <a:pt x="89303" y="48091"/>
                  <a:pt x="89727" y="47182"/>
                </a:cubicBezTo>
                <a:lnTo>
                  <a:pt x="89727" y="47182"/>
                </a:lnTo>
                <a:cubicBezTo>
                  <a:pt x="92636" y="39727"/>
                  <a:pt x="94818" y="32515"/>
                  <a:pt x="96273" y="25545"/>
                </a:cubicBezTo>
                <a:lnTo>
                  <a:pt x="96273" y="25545"/>
                </a:lnTo>
                <a:cubicBezTo>
                  <a:pt x="97727" y="18515"/>
                  <a:pt x="98667" y="12455"/>
                  <a:pt x="99091" y="7364"/>
                </a:cubicBezTo>
                <a:lnTo>
                  <a:pt x="99091" y="7364"/>
                </a:lnTo>
                <a:cubicBezTo>
                  <a:pt x="99212" y="5242"/>
                  <a:pt x="98545" y="3455"/>
                  <a:pt x="97091" y="2000"/>
                </a:cubicBezTo>
                <a:lnTo>
                  <a:pt x="97091" y="2000"/>
                </a:lnTo>
                <a:cubicBezTo>
                  <a:pt x="95636" y="545"/>
                  <a:pt x="93848" y="-121"/>
                  <a:pt x="91727" y="0"/>
                </a:cubicBezTo>
                <a:lnTo>
                  <a:pt x="91727" y="0"/>
                </a:lnTo>
                <a:cubicBezTo>
                  <a:pt x="85970" y="424"/>
                  <a:pt x="79030" y="1576"/>
                  <a:pt x="70909" y="3455"/>
                </a:cubicBezTo>
                <a:lnTo>
                  <a:pt x="70909" y="3455"/>
                </a:lnTo>
                <a:cubicBezTo>
                  <a:pt x="62667" y="5273"/>
                  <a:pt x="54424" y="8061"/>
                  <a:pt x="46182" y="11818"/>
                </a:cubicBezTo>
                <a:lnTo>
                  <a:pt x="46182" y="11818"/>
                </a:lnTo>
                <a:cubicBezTo>
                  <a:pt x="37758" y="15394"/>
                  <a:pt x="30424" y="20242"/>
                  <a:pt x="24182" y="26364"/>
                </a:cubicBezTo>
                <a:lnTo>
                  <a:pt x="24182" y="26364"/>
                </a:lnTo>
                <a:cubicBezTo>
                  <a:pt x="16424" y="34485"/>
                  <a:pt x="11879" y="42606"/>
                  <a:pt x="10545" y="50727"/>
                </a:cubicBezTo>
                <a:lnTo>
                  <a:pt x="10545" y="50727"/>
                </a:lnTo>
                <a:cubicBezTo>
                  <a:pt x="9091" y="58727"/>
                  <a:pt x="9242" y="65515"/>
                  <a:pt x="11000" y="71091"/>
                </a:cubicBezTo>
                <a:lnTo>
                  <a:pt x="11000" y="71091"/>
                </a:lnTo>
                <a:cubicBezTo>
                  <a:pt x="11788" y="72848"/>
                  <a:pt x="12970" y="73121"/>
                  <a:pt x="14545" y="71909"/>
                </a:cubicBezTo>
                <a:lnTo>
                  <a:pt x="14545" y="71909"/>
                </a:lnTo>
                <a:lnTo>
                  <a:pt x="47545" y="39182"/>
                </a:lnTo>
                <a:cubicBezTo>
                  <a:pt x="49000" y="37970"/>
                  <a:pt x="50455" y="37970"/>
                  <a:pt x="51909" y="39182"/>
                </a:cubicBezTo>
                <a:lnTo>
                  <a:pt x="51909" y="39182"/>
                </a:lnTo>
                <a:cubicBezTo>
                  <a:pt x="53000" y="40394"/>
                  <a:pt x="53152" y="41727"/>
                  <a:pt x="52364" y="43182"/>
                </a:cubicBezTo>
                <a:lnTo>
                  <a:pt x="52364" y="43182"/>
                </a:lnTo>
              </a:path>
            </a:pathLst>
          </a:custGeom>
          <a:solidFill>
            <a:srgbClr val="7A6F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487471-6"/>
          <p:cNvSpPr txBox="1"/>
          <p:nvPr/>
        </p:nvSpPr>
        <p:spPr>
          <a:xfrm>
            <a:off x="728663" y="122634"/>
            <a:ext cx="245745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古人对直角三角形的认识</a:t>
            </a:r>
            <a:endParaRPr/>
          </a:p>
        </p:txBody>
      </p:sp>
      <p:sp>
        <p:nvSpPr>
          <p:cNvPr id="32" name="el-1785639487470-3"/>
          <p:cNvSpPr txBox="1"/>
          <p:nvPr/>
        </p:nvSpPr>
        <p:spPr>
          <a:xfrm>
            <a:off x="8051453" y="146447"/>
            <a:ext cx="74964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2520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3 / 15</a:t>
            </a:r>
            <a:endParaRPr/>
          </a:p>
        </p:txBody>
      </p:sp>
      <p:sp>
        <p:nvSpPr>
          <p:cNvPr id="33" name="el-1785639487485-29"/>
          <p:cNvSpPr txBox="1"/>
          <p:nvPr/>
        </p:nvSpPr>
        <p:spPr>
          <a:xfrm>
            <a:off x="4818459" y="1061442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4" name="el-1785639487485-24"/>
          <p:cNvSpPr txBox="1"/>
          <p:nvPr/>
        </p:nvSpPr>
        <p:spPr>
          <a:xfrm>
            <a:off x="5172075" y="1016198"/>
            <a:ext cx="3457575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7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西周初年，商高提出</a:t>
            </a:r>
            <a:r>
              <a:rPr b="1" sz="118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“勾三股四弦五”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——勾股定理的特例</a:t>
            </a:r>
            <a:endParaRPr/>
          </a:p>
        </p:txBody>
      </p:sp>
      <p:sp>
        <p:nvSpPr>
          <p:cNvPr id="35" name="el-1785639487486-31"/>
          <p:cNvSpPr txBox="1"/>
          <p:nvPr/>
        </p:nvSpPr>
        <p:spPr>
          <a:xfrm>
            <a:off x="4818459" y="1768674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36" name="el-1785639487485-25"/>
          <p:cNvSpPr txBox="1"/>
          <p:nvPr/>
        </p:nvSpPr>
        <p:spPr>
          <a:xfrm>
            <a:off x="5172075" y="1723430"/>
            <a:ext cx="3457575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77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《周髀算经》记载：</a:t>
            </a:r>
            <a:r>
              <a:rPr sz="116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　　　　　　　　　　　　　　　　</a:t>
            </a:r>
            <a:endParaRPr/>
          </a:p>
        </p:txBody>
      </p:sp>
      <p:sp>
        <p:nvSpPr>
          <p:cNvPr id="37" name="el-1785639487487-34"/>
          <p:cNvSpPr txBox="1"/>
          <p:nvPr/>
        </p:nvSpPr>
        <p:spPr>
          <a:xfrm>
            <a:off x="4818459" y="2475905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8" name="el-1785639487485-26"/>
          <p:cNvSpPr txBox="1"/>
          <p:nvPr/>
        </p:nvSpPr>
        <p:spPr>
          <a:xfrm>
            <a:off x="5172075" y="2430661"/>
            <a:ext cx="2509689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古人用</a:t>
            </a:r>
            <a:r>
              <a:rPr b="1" sz="118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“矩”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（直角曲尺）测量天地</a:t>
            </a:r>
            <a:endParaRPr/>
          </a:p>
        </p:txBody>
      </p:sp>
      <p:sp>
        <p:nvSpPr>
          <p:cNvPr id="39" name="el-1785639487487-36"/>
          <p:cNvSpPr txBox="1"/>
          <p:nvPr/>
        </p:nvSpPr>
        <p:spPr>
          <a:xfrm>
            <a:off x="4818459" y="2958108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40" name="el-1785639487485-27"/>
          <p:cNvSpPr txBox="1"/>
          <p:nvPr/>
        </p:nvSpPr>
        <p:spPr>
          <a:xfrm>
            <a:off x="5172075" y="2912864"/>
            <a:ext cx="2509689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大禹治水时就用</a:t>
            </a:r>
            <a:r>
              <a:rPr b="1" sz="118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“矩”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测量山川地势</a:t>
            </a:r>
            <a:endParaRPr/>
          </a:p>
        </p:txBody>
      </p:sp>
      <p:sp>
        <p:nvSpPr>
          <p:cNvPr id="41" name="el-1785639487487-38"/>
          <p:cNvSpPr txBox="1"/>
          <p:nvPr/>
        </p:nvSpPr>
        <p:spPr>
          <a:xfrm>
            <a:off x="4818459" y="3440311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/>
          </a:p>
        </p:txBody>
      </p:sp>
      <p:sp>
        <p:nvSpPr>
          <p:cNvPr id="42" name="el-1785639487488-40"/>
          <p:cNvSpPr txBox="1"/>
          <p:nvPr/>
        </p:nvSpPr>
        <p:spPr>
          <a:xfrm>
            <a:off x="5172075" y="3395067"/>
            <a:ext cx="3270424" cy="2250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直角三角形的研究，是中国古代数学的重要成就</a:t>
            </a:r>
            <a:endParaRPr/>
          </a:p>
        </p:txBody>
      </p:sp>
      <p:sp>
        <p:nvSpPr>
          <p:cNvPr id="43" name="el-1785639487488-41"/>
          <p:cNvSpPr txBox="1"/>
          <p:nvPr/>
        </p:nvSpPr>
        <p:spPr>
          <a:xfrm>
            <a:off x="4818459" y="3922514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6</a:t>
            </a:r>
            <a:endParaRPr/>
          </a:p>
        </p:txBody>
      </p:sp>
      <p:sp>
        <p:nvSpPr>
          <p:cNvPr id="44" name="el-1785639487485-28"/>
          <p:cNvSpPr txBox="1"/>
          <p:nvPr/>
        </p:nvSpPr>
        <p:spPr>
          <a:xfrm>
            <a:off x="5172075" y="3877270"/>
            <a:ext cx="3457575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7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但古人只研究三边关系，未深入探索边角关系——</a:t>
            </a:r>
            <a:r>
              <a:rPr b="1" sz="118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这正是本章要解决的问题</a:t>
            </a:r>
            <a:endParaRPr/>
          </a:p>
        </p:txBody>
      </p:sp>
      <p:sp>
        <p:nvSpPr>
          <p:cNvPr id="45" name="el-1785639487478-9"/>
          <p:cNvSpPr txBox="1"/>
          <p:nvPr/>
        </p:nvSpPr>
        <p:spPr>
          <a:xfrm>
            <a:off x="614363" y="4904184"/>
            <a:ext cx="142867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从勾股到三角</a:t>
            </a:r>
            <a:endParaRPr/>
          </a:p>
        </p:txBody>
      </p:sp>
      <p:sp>
        <p:nvSpPr>
          <p:cNvPr id="46" name="el-1785639487471-5"/>
          <p:cNvSpPr txBox="1"/>
          <p:nvPr/>
        </p:nvSpPr>
        <p:spPr>
          <a:xfrm>
            <a:off x="7669188" y="4904184"/>
            <a:ext cx="11283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传统文化中的数学</a:t>
            </a:r>
            <a:endParaRPr/>
          </a:p>
        </p:txBody>
      </p:sp>
      <p:sp>
        <p:nvSpPr>
          <p:cNvPr id="47" name="el-1785639487472-7"/>
          <p:cNvSpPr/>
          <p:nvPr/>
        </p:nvSpPr>
        <p:spPr>
          <a:xfrm>
            <a:off x="400050" y="887611"/>
            <a:ext cx="4057650" cy="35683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8" y="0"/>
                </a:moveTo>
                <a:lnTo>
                  <a:pt x="98592" y="0"/>
                </a:lnTo>
                <a:lnTo>
                  <a:pt x="98730" y="8"/>
                </a:lnTo>
                <a:lnTo>
                  <a:pt x="98866" y="32"/>
                </a:lnTo>
                <a:lnTo>
                  <a:pt x="99000" y="69"/>
                </a:lnTo>
                <a:lnTo>
                  <a:pt x="99131" y="123"/>
                </a:lnTo>
                <a:lnTo>
                  <a:pt x="99256" y="189"/>
                </a:lnTo>
                <a:lnTo>
                  <a:pt x="99373" y="269"/>
                </a:lnTo>
                <a:lnTo>
                  <a:pt x="99486" y="363"/>
                </a:lnTo>
                <a:lnTo>
                  <a:pt x="99587" y="469"/>
                </a:lnTo>
                <a:lnTo>
                  <a:pt x="99681" y="584"/>
                </a:lnTo>
                <a:lnTo>
                  <a:pt x="99763" y="712"/>
                </a:lnTo>
                <a:lnTo>
                  <a:pt x="99833" y="845"/>
                </a:lnTo>
                <a:lnTo>
                  <a:pt x="99892" y="987"/>
                </a:lnTo>
                <a:lnTo>
                  <a:pt x="99939" y="1136"/>
                </a:lnTo>
                <a:lnTo>
                  <a:pt x="99972" y="1288"/>
                </a:lnTo>
                <a:lnTo>
                  <a:pt x="99993" y="1443"/>
                </a:lnTo>
                <a:lnTo>
                  <a:pt x="100000" y="1600"/>
                </a:lnTo>
                <a:lnTo>
                  <a:pt x="100000" y="98400"/>
                </a:lnTo>
                <a:lnTo>
                  <a:pt x="99993" y="98557"/>
                </a:lnTo>
                <a:lnTo>
                  <a:pt x="99972" y="98712"/>
                </a:lnTo>
                <a:lnTo>
                  <a:pt x="99939" y="98864"/>
                </a:lnTo>
                <a:lnTo>
                  <a:pt x="99892" y="99013"/>
                </a:lnTo>
                <a:lnTo>
                  <a:pt x="99833" y="99155"/>
                </a:lnTo>
                <a:lnTo>
                  <a:pt x="99763" y="99288"/>
                </a:lnTo>
                <a:lnTo>
                  <a:pt x="99681" y="99416"/>
                </a:lnTo>
                <a:lnTo>
                  <a:pt x="99587" y="99531"/>
                </a:lnTo>
                <a:lnTo>
                  <a:pt x="99486" y="99637"/>
                </a:lnTo>
                <a:lnTo>
                  <a:pt x="99373" y="99731"/>
                </a:lnTo>
                <a:lnTo>
                  <a:pt x="99256" y="99811"/>
                </a:lnTo>
                <a:lnTo>
                  <a:pt x="99131" y="99877"/>
                </a:lnTo>
                <a:lnTo>
                  <a:pt x="99000" y="99931"/>
                </a:lnTo>
                <a:lnTo>
                  <a:pt x="98866" y="99968"/>
                </a:lnTo>
                <a:lnTo>
                  <a:pt x="98730" y="99992"/>
                </a:lnTo>
                <a:lnTo>
                  <a:pt x="98592" y="100000"/>
                </a:lnTo>
                <a:lnTo>
                  <a:pt x="1408" y="100000"/>
                </a:lnTo>
                <a:lnTo>
                  <a:pt x="1270" y="99992"/>
                </a:lnTo>
                <a:lnTo>
                  <a:pt x="1134" y="99968"/>
                </a:lnTo>
                <a:lnTo>
                  <a:pt x="1000" y="99931"/>
                </a:lnTo>
                <a:lnTo>
                  <a:pt x="869" y="99877"/>
                </a:lnTo>
                <a:lnTo>
                  <a:pt x="744" y="99811"/>
                </a:lnTo>
                <a:lnTo>
                  <a:pt x="627" y="99731"/>
                </a:lnTo>
                <a:lnTo>
                  <a:pt x="514" y="99637"/>
                </a:lnTo>
                <a:lnTo>
                  <a:pt x="413" y="99531"/>
                </a:lnTo>
                <a:lnTo>
                  <a:pt x="319" y="99416"/>
                </a:lnTo>
                <a:lnTo>
                  <a:pt x="237" y="99288"/>
                </a:lnTo>
                <a:lnTo>
                  <a:pt x="167" y="99155"/>
                </a:lnTo>
                <a:lnTo>
                  <a:pt x="108" y="99013"/>
                </a:lnTo>
                <a:lnTo>
                  <a:pt x="61" y="98864"/>
                </a:lnTo>
                <a:lnTo>
                  <a:pt x="28" y="98712"/>
                </a:lnTo>
                <a:lnTo>
                  <a:pt x="7" y="98557"/>
                </a:lnTo>
                <a:lnTo>
                  <a:pt x="0" y="98400"/>
                </a:lnTo>
                <a:lnTo>
                  <a:pt x="0" y="1600"/>
                </a:lnTo>
                <a:lnTo>
                  <a:pt x="7" y="1443"/>
                </a:lnTo>
                <a:lnTo>
                  <a:pt x="28" y="1288"/>
                </a:lnTo>
                <a:lnTo>
                  <a:pt x="61" y="1136"/>
                </a:lnTo>
                <a:lnTo>
                  <a:pt x="108" y="987"/>
                </a:lnTo>
                <a:lnTo>
                  <a:pt x="167" y="845"/>
                </a:lnTo>
                <a:lnTo>
                  <a:pt x="237" y="712"/>
                </a:lnTo>
                <a:lnTo>
                  <a:pt x="319" y="584"/>
                </a:lnTo>
                <a:lnTo>
                  <a:pt x="413" y="469"/>
                </a:lnTo>
                <a:lnTo>
                  <a:pt x="514" y="363"/>
                </a:lnTo>
                <a:lnTo>
                  <a:pt x="627" y="269"/>
                </a:lnTo>
                <a:lnTo>
                  <a:pt x="744" y="189"/>
                </a:lnTo>
                <a:lnTo>
                  <a:pt x="869" y="123"/>
                </a:lnTo>
                <a:lnTo>
                  <a:pt x="1000" y="69"/>
                </a:lnTo>
                <a:lnTo>
                  <a:pt x="1134" y="32"/>
                </a:lnTo>
                <a:lnTo>
                  <a:pt x="1270" y="8"/>
                </a:lnTo>
                <a:lnTo>
                  <a:pt x="1408" y="0"/>
                </a:lnTo>
                <a:close/>
              </a:path>
            </a:pathLst>
          </a:custGeom>
          <a:solidFill>
            <a:srgbClr val="EDE7DA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48" name="el-1785639487478-8"/>
          <p:cNvPicPr/>
          <p:nvPr/>
        </p:nvPicPr>
        <p:blipFill>
          <a:blip r:embed="rId3"/>
          <a:srcRect l="7400" t="0" r="7400" b="0"/>
          <a:stretch>
            <a:fillRect/>
          </a:stretch>
        </p:blipFill>
        <p:spPr>
          <a:xfrm>
            <a:off x="400050" y="887611"/>
            <a:ext cx="4057650" cy="3568303"/>
          </a:xfrm>
          <a:prstGeom prst="roundRect">
            <a:avLst>
              <a:gd name="adj" fmla="val 1602"/>
            </a:avLst>
          </a:prstGeom>
          <a:ln>
            <a:noFill/>
          </a:ln>
        </p:spPr>
      </p:pic>
      <p:sp>
        <p:nvSpPr>
          <p:cNvPr id="49" name="el-1785639487483-17"/>
          <p:cNvSpPr/>
          <p:nvPr/>
        </p:nvSpPr>
        <p:spPr>
          <a:xfrm>
            <a:off x="514350" y="4151114"/>
            <a:ext cx="1631082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25" y="0"/>
                </a:moveTo>
                <a:lnTo>
                  <a:pt x="93275" y="0"/>
                </a:lnTo>
                <a:lnTo>
                  <a:pt x="93936" y="261"/>
                </a:lnTo>
                <a:lnTo>
                  <a:pt x="94585" y="957"/>
                </a:lnTo>
                <a:lnTo>
                  <a:pt x="95228" y="2174"/>
                </a:lnTo>
                <a:lnTo>
                  <a:pt x="95848" y="3826"/>
                </a:lnTo>
                <a:lnTo>
                  <a:pt x="96444" y="5913"/>
                </a:lnTo>
                <a:lnTo>
                  <a:pt x="97012" y="8435"/>
                </a:lnTo>
                <a:lnTo>
                  <a:pt x="97544" y="11348"/>
                </a:lnTo>
                <a:lnTo>
                  <a:pt x="98029" y="14652"/>
                </a:lnTo>
                <a:lnTo>
                  <a:pt x="98474" y="18261"/>
                </a:lnTo>
                <a:lnTo>
                  <a:pt x="98865" y="22217"/>
                </a:lnTo>
                <a:lnTo>
                  <a:pt x="99205" y="26435"/>
                </a:lnTo>
                <a:lnTo>
                  <a:pt x="99485" y="30870"/>
                </a:lnTo>
                <a:lnTo>
                  <a:pt x="99708" y="35478"/>
                </a:lnTo>
                <a:lnTo>
                  <a:pt x="99871" y="40261"/>
                </a:lnTo>
                <a:lnTo>
                  <a:pt x="99965" y="45087"/>
                </a:lnTo>
                <a:lnTo>
                  <a:pt x="100000" y="50000"/>
                </a:lnTo>
                <a:lnTo>
                  <a:pt x="99965" y="54913"/>
                </a:lnTo>
                <a:lnTo>
                  <a:pt x="99871" y="59739"/>
                </a:lnTo>
                <a:lnTo>
                  <a:pt x="99708" y="64522"/>
                </a:lnTo>
                <a:lnTo>
                  <a:pt x="99485" y="69130"/>
                </a:lnTo>
                <a:lnTo>
                  <a:pt x="99205" y="73565"/>
                </a:lnTo>
                <a:lnTo>
                  <a:pt x="98865" y="77783"/>
                </a:lnTo>
                <a:lnTo>
                  <a:pt x="98474" y="81739"/>
                </a:lnTo>
                <a:lnTo>
                  <a:pt x="98029" y="85348"/>
                </a:lnTo>
                <a:lnTo>
                  <a:pt x="97544" y="88652"/>
                </a:lnTo>
                <a:lnTo>
                  <a:pt x="97012" y="91565"/>
                </a:lnTo>
                <a:lnTo>
                  <a:pt x="96444" y="94087"/>
                </a:lnTo>
                <a:lnTo>
                  <a:pt x="95848" y="96174"/>
                </a:lnTo>
                <a:lnTo>
                  <a:pt x="95228" y="97826"/>
                </a:lnTo>
                <a:lnTo>
                  <a:pt x="94585" y="99043"/>
                </a:lnTo>
                <a:lnTo>
                  <a:pt x="93936" y="99739"/>
                </a:lnTo>
                <a:lnTo>
                  <a:pt x="93275" y="100000"/>
                </a:lnTo>
                <a:lnTo>
                  <a:pt x="6725" y="100000"/>
                </a:lnTo>
                <a:lnTo>
                  <a:pt x="6064" y="99739"/>
                </a:lnTo>
                <a:lnTo>
                  <a:pt x="5415" y="99043"/>
                </a:lnTo>
                <a:lnTo>
                  <a:pt x="4772" y="97826"/>
                </a:lnTo>
                <a:lnTo>
                  <a:pt x="4152" y="96174"/>
                </a:lnTo>
                <a:lnTo>
                  <a:pt x="3556" y="94087"/>
                </a:lnTo>
                <a:lnTo>
                  <a:pt x="2988" y="91565"/>
                </a:lnTo>
                <a:lnTo>
                  <a:pt x="2456" y="88652"/>
                </a:lnTo>
                <a:lnTo>
                  <a:pt x="1971" y="85348"/>
                </a:lnTo>
                <a:lnTo>
                  <a:pt x="1526" y="81739"/>
                </a:lnTo>
                <a:lnTo>
                  <a:pt x="1135" y="77783"/>
                </a:lnTo>
                <a:lnTo>
                  <a:pt x="795" y="73565"/>
                </a:lnTo>
                <a:lnTo>
                  <a:pt x="515" y="69130"/>
                </a:lnTo>
                <a:lnTo>
                  <a:pt x="292" y="64522"/>
                </a:lnTo>
                <a:lnTo>
                  <a:pt x="129" y="59739"/>
                </a:lnTo>
                <a:lnTo>
                  <a:pt x="35" y="54913"/>
                </a:lnTo>
                <a:lnTo>
                  <a:pt x="0" y="50000"/>
                </a:lnTo>
                <a:lnTo>
                  <a:pt x="35" y="45087"/>
                </a:lnTo>
                <a:lnTo>
                  <a:pt x="129" y="40261"/>
                </a:lnTo>
                <a:lnTo>
                  <a:pt x="292" y="35478"/>
                </a:lnTo>
                <a:lnTo>
                  <a:pt x="515" y="30870"/>
                </a:lnTo>
                <a:lnTo>
                  <a:pt x="795" y="26435"/>
                </a:lnTo>
                <a:lnTo>
                  <a:pt x="1135" y="22217"/>
                </a:lnTo>
                <a:lnTo>
                  <a:pt x="1526" y="18261"/>
                </a:lnTo>
                <a:lnTo>
                  <a:pt x="1971" y="14652"/>
                </a:lnTo>
                <a:lnTo>
                  <a:pt x="2456" y="11348"/>
                </a:lnTo>
                <a:lnTo>
                  <a:pt x="2988" y="8435"/>
                </a:lnTo>
                <a:lnTo>
                  <a:pt x="3556" y="5913"/>
                </a:lnTo>
                <a:lnTo>
                  <a:pt x="4152" y="3826"/>
                </a:lnTo>
                <a:lnTo>
                  <a:pt x="4772" y="2174"/>
                </a:lnTo>
                <a:lnTo>
                  <a:pt x="5415" y="957"/>
                </a:lnTo>
                <a:lnTo>
                  <a:pt x="6064" y="261"/>
                </a:lnTo>
                <a:close/>
              </a:path>
            </a:pathLst>
          </a:custGeom>
          <a:solidFill>
            <a:srgbClr val="F4EFE6">
              <a:alpha val="85000"/>
            </a:srgbClr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el-1785639487575-59"/>
          <p:cNvSpPr/>
          <p:nvPr/>
        </p:nvSpPr>
        <p:spPr>
          <a:xfrm>
            <a:off x="621506" y="4207074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3727"/>
                </a:moveTo>
                <a:lnTo>
                  <a:pt x="0" y="93727"/>
                </a:lnTo>
                <a:cubicBezTo>
                  <a:pt x="242" y="96091"/>
                  <a:pt x="1303" y="98152"/>
                  <a:pt x="3182" y="99909"/>
                </a:cubicBezTo>
                <a:lnTo>
                  <a:pt x="3182" y="99909"/>
                </a:lnTo>
                <a:lnTo>
                  <a:pt x="3182" y="99909"/>
                </a:lnTo>
                <a:cubicBezTo>
                  <a:pt x="4939" y="101485"/>
                  <a:pt x="7061" y="102273"/>
                  <a:pt x="9545" y="102273"/>
                </a:cubicBezTo>
                <a:lnTo>
                  <a:pt x="9545" y="102273"/>
                </a:lnTo>
                <a:lnTo>
                  <a:pt x="28727" y="102273"/>
                </a:lnTo>
                <a:lnTo>
                  <a:pt x="92727" y="102273"/>
                </a:lnTo>
                <a:cubicBezTo>
                  <a:pt x="95333" y="102152"/>
                  <a:pt x="97576" y="101212"/>
                  <a:pt x="99455" y="99455"/>
                </a:cubicBezTo>
                <a:lnTo>
                  <a:pt x="99455" y="99455"/>
                </a:lnTo>
                <a:cubicBezTo>
                  <a:pt x="101212" y="97576"/>
                  <a:pt x="102152" y="95333"/>
                  <a:pt x="102273" y="92727"/>
                </a:cubicBezTo>
                <a:lnTo>
                  <a:pt x="102273" y="92727"/>
                </a:lnTo>
                <a:lnTo>
                  <a:pt x="102273" y="73545"/>
                </a:lnTo>
                <a:cubicBezTo>
                  <a:pt x="102152" y="70879"/>
                  <a:pt x="101212" y="68606"/>
                  <a:pt x="99455" y="66727"/>
                </a:cubicBezTo>
                <a:lnTo>
                  <a:pt x="99455" y="66727"/>
                </a:lnTo>
                <a:cubicBezTo>
                  <a:pt x="97576" y="64970"/>
                  <a:pt x="95333" y="64030"/>
                  <a:pt x="92727" y="63909"/>
                </a:cubicBezTo>
                <a:lnTo>
                  <a:pt x="92727" y="63909"/>
                </a:lnTo>
                <a:lnTo>
                  <a:pt x="83091" y="63909"/>
                </a:lnTo>
                <a:lnTo>
                  <a:pt x="83091" y="79909"/>
                </a:lnTo>
                <a:cubicBezTo>
                  <a:pt x="82970" y="81909"/>
                  <a:pt x="81909" y="82970"/>
                  <a:pt x="79909" y="83091"/>
                </a:cubicBezTo>
                <a:lnTo>
                  <a:pt x="79909" y="83091"/>
                </a:lnTo>
                <a:cubicBezTo>
                  <a:pt x="77909" y="82970"/>
                  <a:pt x="76848" y="81909"/>
                  <a:pt x="76727" y="79909"/>
                </a:cubicBezTo>
                <a:lnTo>
                  <a:pt x="76727" y="79909"/>
                </a:lnTo>
                <a:lnTo>
                  <a:pt x="76727" y="63909"/>
                </a:lnTo>
                <a:lnTo>
                  <a:pt x="63909" y="63909"/>
                </a:lnTo>
                <a:lnTo>
                  <a:pt x="63909" y="79909"/>
                </a:lnTo>
                <a:cubicBezTo>
                  <a:pt x="63788" y="81909"/>
                  <a:pt x="62727" y="82970"/>
                  <a:pt x="60727" y="83091"/>
                </a:cubicBezTo>
                <a:lnTo>
                  <a:pt x="60727" y="83091"/>
                </a:lnTo>
                <a:cubicBezTo>
                  <a:pt x="58727" y="82970"/>
                  <a:pt x="57667" y="81909"/>
                  <a:pt x="57545" y="79909"/>
                </a:cubicBezTo>
                <a:lnTo>
                  <a:pt x="57545" y="79909"/>
                </a:lnTo>
                <a:lnTo>
                  <a:pt x="57545" y="63909"/>
                </a:lnTo>
                <a:lnTo>
                  <a:pt x="44727" y="63909"/>
                </a:lnTo>
                <a:lnTo>
                  <a:pt x="44727" y="79909"/>
                </a:lnTo>
                <a:cubicBezTo>
                  <a:pt x="44606" y="81909"/>
                  <a:pt x="43545" y="82970"/>
                  <a:pt x="41545" y="83091"/>
                </a:cubicBezTo>
                <a:lnTo>
                  <a:pt x="41545" y="83091"/>
                </a:lnTo>
                <a:cubicBezTo>
                  <a:pt x="39545" y="82970"/>
                  <a:pt x="38485" y="81909"/>
                  <a:pt x="38364" y="79909"/>
                </a:cubicBezTo>
                <a:lnTo>
                  <a:pt x="38364" y="79909"/>
                </a:lnTo>
                <a:lnTo>
                  <a:pt x="38364" y="63909"/>
                </a:lnTo>
                <a:lnTo>
                  <a:pt x="22364" y="63909"/>
                </a:lnTo>
                <a:cubicBezTo>
                  <a:pt x="20364" y="63788"/>
                  <a:pt x="19303" y="62727"/>
                  <a:pt x="19182" y="60727"/>
                </a:cubicBezTo>
                <a:lnTo>
                  <a:pt x="19182" y="60727"/>
                </a:lnTo>
                <a:cubicBezTo>
                  <a:pt x="19303" y="58727"/>
                  <a:pt x="20364" y="57667"/>
                  <a:pt x="22364" y="57545"/>
                </a:cubicBezTo>
                <a:lnTo>
                  <a:pt x="22364" y="57545"/>
                </a:lnTo>
                <a:lnTo>
                  <a:pt x="38364" y="57545"/>
                </a:lnTo>
                <a:lnTo>
                  <a:pt x="38364" y="44727"/>
                </a:lnTo>
                <a:lnTo>
                  <a:pt x="22364" y="44727"/>
                </a:lnTo>
                <a:cubicBezTo>
                  <a:pt x="20364" y="44606"/>
                  <a:pt x="19303" y="43545"/>
                  <a:pt x="19182" y="41545"/>
                </a:cubicBezTo>
                <a:lnTo>
                  <a:pt x="19182" y="41545"/>
                </a:lnTo>
                <a:cubicBezTo>
                  <a:pt x="19303" y="39545"/>
                  <a:pt x="20364" y="38485"/>
                  <a:pt x="22364" y="38364"/>
                </a:cubicBezTo>
                <a:lnTo>
                  <a:pt x="22364" y="38364"/>
                </a:lnTo>
                <a:lnTo>
                  <a:pt x="38364" y="38364"/>
                </a:lnTo>
                <a:lnTo>
                  <a:pt x="38364" y="25545"/>
                </a:lnTo>
                <a:lnTo>
                  <a:pt x="22364" y="25545"/>
                </a:lnTo>
                <a:cubicBezTo>
                  <a:pt x="20364" y="25424"/>
                  <a:pt x="19303" y="24364"/>
                  <a:pt x="19182" y="22364"/>
                </a:cubicBezTo>
                <a:lnTo>
                  <a:pt x="19182" y="22364"/>
                </a:lnTo>
                <a:cubicBezTo>
                  <a:pt x="19303" y="20364"/>
                  <a:pt x="20364" y="19303"/>
                  <a:pt x="22364" y="19182"/>
                </a:cubicBezTo>
                <a:lnTo>
                  <a:pt x="22364" y="19182"/>
                </a:lnTo>
                <a:lnTo>
                  <a:pt x="38364" y="19182"/>
                </a:lnTo>
                <a:lnTo>
                  <a:pt x="38364" y="9545"/>
                </a:lnTo>
                <a:cubicBezTo>
                  <a:pt x="38242" y="6939"/>
                  <a:pt x="37303" y="4697"/>
                  <a:pt x="35545" y="2818"/>
                </a:cubicBezTo>
                <a:lnTo>
                  <a:pt x="35545" y="2818"/>
                </a:lnTo>
                <a:cubicBezTo>
                  <a:pt x="33667" y="1061"/>
                  <a:pt x="31394" y="121"/>
                  <a:pt x="28727" y="0"/>
                </a:cubicBezTo>
                <a:lnTo>
                  <a:pt x="28727" y="0"/>
                </a:lnTo>
                <a:lnTo>
                  <a:pt x="9545" y="0"/>
                </a:lnTo>
                <a:cubicBezTo>
                  <a:pt x="6939" y="121"/>
                  <a:pt x="4697" y="1061"/>
                  <a:pt x="2818" y="2818"/>
                </a:cubicBezTo>
                <a:lnTo>
                  <a:pt x="2818" y="2818"/>
                </a:lnTo>
                <a:cubicBezTo>
                  <a:pt x="1061" y="4697"/>
                  <a:pt x="121" y="6939"/>
                  <a:pt x="0" y="9545"/>
                </a:cubicBezTo>
                <a:lnTo>
                  <a:pt x="0" y="9545"/>
                </a:lnTo>
                <a:lnTo>
                  <a:pt x="0" y="73545"/>
                </a:lnTo>
                <a:lnTo>
                  <a:pt x="0" y="92727"/>
                </a:lnTo>
                <a:cubicBezTo>
                  <a:pt x="0" y="93091"/>
                  <a:pt x="0" y="93424"/>
                  <a:pt x="0" y="93727"/>
                </a:cubicBezTo>
                <a:lnTo>
                  <a:pt x="0" y="93727"/>
                </a:lnTo>
                <a:cubicBezTo>
                  <a:pt x="0" y="93727"/>
                  <a:pt x="0" y="93727"/>
                  <a:pt x="0" y="93727"/>
                </a:cubicBezTo>
                <a:lnTo>
                  <a:pt x="0" y="93727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487488-43"/>
          <p:cNvSpPr txBox="1"/>
          <p:nvPr/>
        </p:nvSpPr>
        <p:spPr>
          <a:xfrm>
            <a:off x="785813" y="4186833"/>
            <a:ext cx="129532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古代“矩” · 勾股弦标注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6652-1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9486992-15"/>
          <p:cNvPicPr/>
          <p:nvPr/>
        </p:nvPicPr>
        <p:blipFill>
          <a:blip r:embed="rId3">
            <a:alphaModFix amt="22000"/>
          </a:blip>
          <a:stretch>
            <a:fillRect/>
          </a:stretch>
        </p:blipFill>
        <p:spPr>
          <a:xfrm rot="240000">
            <a:off x="8043863" y="4071938"/>
            <a:ext cx="928687" cy="928687"/>
          </a:xfrm>
          <a:prstGeom prst="rect">
            <a:avLst/>
          </a:prstGeom>
          <a:ln>
            <a:noFill/>
          </a:ln>
        </p:spPr>
      </p:pic>
      <p:sp>
        <p:nvSpPr>
          <p:cNvPr id="4" name="el-1785639486541-1"/>
          <p:cNvSpPr/>
          <p:nvPr/>
        </p:nvSpPr>
        <p:spPr>
          <a:xfrm>
            <a:off x="3929063" y="2521744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5651D">
                  <a:alpha val="0"/>
                </a:srgbClr>
              </a:gs>
              <a:gs pos="50000">
                <a:srgbClr val="B5651D">
                  <a:alpha val="55000"/>
                </a:srgbClr>
              </a:gs>
              <a:gs pos="100000">
                <a:srgbClr val="B5651D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486541-2"/>
          <p:cNvSpPr/>
          <p:nvPr/>
        </p:nvSpPr>
        <p:spPr>
          <a:xfrm>
            <a:off x="3929063" y="2550319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5651D">
                  <a:alpha val="0"/>
                </a:srgbClr>
              </a:gs>
              <a:gs pos="50000">
                <a:srgbClr val="B5651D">
                  <a:alpha val="55000"/>
                </a:srgbClr>
              </a:gs>
              <a:gs pos="100000">
                <a:srgbClr val="B5651D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6555-15"/>
          <p:cNvSpPr/>
          <p:nvPr/>
        </p:nvSpPr>
        <p:spPr>
          <a:xfrm>
            <a:off x="4120158" y="2340843"/>
            <a:ext cx="112514" cy="482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" y="67600"/>
                </a:moveTo>
                <a:lnTo>
                  <a:pt x="7000" y="67600"/>
                </a:lnTo>
                <a:cubicBezTo>
                  <a:pt x="4944" y="67600"/>
                  <a:pt x="3278" y="69133"/>
                  <a:pt x="2000" y="72200"/>
                </a:cubicBezTo>
                <a:lnTo>
                  <a:pt x="2000" y="72200"/>
                </a:lnTo>
                <a:lnTo>
                  <a:pt x="2000" y="72200"/>
                </a:lnTo>
                <a:cubicBezTo>
                  <a:pt x="667" y="75400"/>
                  <a:pt x="0" y="79467"/>
                  <a:pt x="0" y="84400"/>
                </a:cubicBezTo>
                <a:lnTo>
                  <a:pt x="0" y="84400"/>
                </a:lnTo>
                <a:cubicBezTo>
                  <a:pt x="0" y="89333"/>
                  <a:pt x="667" y="93400"/>
                  <a:pt x="2000" y="96600"/>
                </a:cubicBezTo>
                <a:lnTo>
                  <a:pt x="2000" y="96600"/>
                </a:lnTo>
                <a:cubicBezTo>
                  <a:pt x="3278" y="99667"/>
                  <a:pt x="4944" y="101200"/>
                  <a:pt x="7000" y="101200"/>
                </a:cubicBezTo>
                <a:lnTo>
                  <a:pt x="7000" y="101200"/>
                </a:lnTo>
                <a:lnTo>
                  <a:pt x="91417" y="101200"/>
                </a:lnTo>
                <a:cubicBezTo>
                  <a:pt x="93472" y="101200"/>
                  <a:pt x="95167" y="99667"/>
                  <a:pt x="96500" y="96600"/>
                </a:cubicBezTo>
                <a:lnTo>
                  <a:pt x="96500" y="96600"/>
                </a:lnTo>
                <a:cubicBezTo>
                  <a:pt x="97778" y="93400"/>
                  <a:pt x="98417" y="89333"/>
                  <a:pt x="98417" y="84400"/>
                </a:cubicBezTo>
                <a:lnTo>
                  <a:pt x="98417" y="84400"/>
                </a:lnTo>
                <a:cubicBezTo>
                  <a:pt x="98417" y="79467"/>
                  <a:pt x="97778" y="75400"/>
                  <a:pt x="96500" y="72200"/>
                </a:cubicBezTo>
                <a:lnTo>
                  <a:pt x="96500" y="72200"/>
                </a:lnTo>
                <a:cubicBezTo>
                  <a:pt x="95167" y="69133"/>
                  <a:pt x="93472" y="67600"/>
                  <a:pt x="91417" y="67600"/>
                </a:cubicBezTo>
                <a:lnTo>
                  <a:pt x="91417" y="67600"/>
                </a:lnTo>
                <a:lnTo>
                  <a:pt x="7000" y="67600"/>
                </a:lnTo>
                <a:moveTo>
                  <a:pt x="7000" y="0"/>
                </a:moveTo>
                <a:lnTo>
                  <a:pt x="7000" y="0"/>
                </a:lnTo>
                <a:cubicBezTo>
                  <a:pt x="4944" y="0"/>
                  <a:pt x="3278" y="1600"/>
                  <a:pt x="2000" y="4800"/>
                </a:cubicBezTo>
                <a:lnTo>
                  <a:pt x="2000" y="4800"/>
                </a:lnTo>
                <a:lnTo>
                  <a:pt x="2000" y="4800"/>
                </a:lnTo>
                <a:cubicBezTo>
                  <a:pt x="667" y="7867"/>
                  <a:pt x="0" y="11867"/>
                  <a:pt x="0" y="16800"/>
                </a:cubicBezTo>
                <a:lnTo>
                  <a:pt x="0" y="16800"/>
                </a:lnTo>
                <a:cubicBezTo>
                  <a:pt x="0" y="21733"/>
                  <a:pt x="667" y="25800"/>
                  <a:pt x="2000" y="29000"/>
                </a:cubicBezTo>
                <a:lnTo>
                  <a:pt x="2000" y="29000"/>
                </a:lnTo>
                <a:cubicBezTo>
                  <a:pt x="3278" y="32200"/>
                  <a:pt x="4944" y="33800"/>
                  <a:pt x="7000" y="33800"/>
                </a:cubicBezTo>
                <a:lnTo>
                  <a:pt x="7000" y="33800"/>
                </a:lnTo>
                <a:lnTo>
                  <a:pt x="91417" y="33800"/>
                </a:lnTo>
                <a:cubicBezTo>
                  <a:pt x="93472" y="33800"/>
                  <a:pt x="95167" y="32200"/>
                  <a:pt x="96500" y="29000"/>
                </a:cubicBezTo>
                <a:lnTo>
                  <a:pt x="96500" y="29000"/>
                </a:lnTo>
                <a:cubicBezTo>
                  <a:pt x="97778" y="25800"/>
                  <a:pt x="98417" y="21733"/>
                  <a:pt x="98417" y="16800"/>
                </a:cubicBezTo>
                <a:lnTo>
                  <a:pt x="98417" y="16800"/>
                </a:lnTo>
                <a:cubicBezTo>
                  <a:pt x="98417" y="11867"/>
                  <a:pt x="97778" y="7867"/>
                  <a:pt x="96500" y="4800"/>
                </a:cubicBezTo>
                <a:lnTo>
                  <a:pt x="96500" y="4800"/>
                </a:lnTo>
                <a:cubicBezTo>
                  <a:pt x="95167" y="1600"/>
                  <a:pt x="93472" y="0"/>
                  <a:pt x="91417" y="0"/>
                </a:cubicBezTo>
                <a:lnTo>
                  <a:pt x="91417" y="0"/>
                </a:lnTo>
                <a:lnTo>
                  <a:pt x="7000" y="0"/>
                </a:lnTo>
              </a:path>
            </a:pathLst>
          </a:custGeom>
          <a:solidFill>
            <a:srgbClr val="B5651D">
              <a:alpha val="3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6559-16"/>
          <p:cNvSpPr/>
          <p:nvPr/>
        </p:nvSpPr>
        <p:spPr>
          <a:xfrm>
            <a:off x="4361259" y="2293516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29467"/>
                </a:moveTo>
                <a:lnTo>
                  <a:pt x="98923" y="29467"/>
                </a:lnTo>
                <a:cubicBezTo>
                  <a:pt x="100308" y="28178"/>
                  <a:pt x="101000" y="26689"/>
                  <a:pt x="101000" y="25000"/>
                </a:cubicBezTo>
                <a:lnTo>
                  <a:pt x="101000" y="25000"/>
                </a:lnTo>
                <a:lnTo>
                  <a:pt x="101000" y="25000"/>
                </a:lnTo>
                <a:cubicBezTo>
                  <a:pt x="101000" y="23311"/>
                  <a:pt x="100308" y="21822"/>
                  <a:pt x="98923" y="20533"/>
                </a:cubicBezTo>
                <a:lnTo>
                  <a:pt x="98923" y="20533"/>
                </a:lnTo>
                <a:lnTo>
                  <a:pt x="77308" y="1733"/>
                </a:lnTo>
                <a:cubicBezTo>
                  <a:pt x="75821" y="578"/>
                  <a:pt x="74103" y="0"/>
                  <a:pt x="72154" y="0"/>
                </a:cubicBezTo>
                <a:lnTo>
                  <a:pt x="72154" y="0"/>
                </a:lnTo>
                <a:cubicBezTo>
                  <a:pt x="70154" y="0"/>
                  <a:pt x="68410" y="578"/>
                  <a:pt x="66923" y="1733"/>
                </a:cubicBezTo>
                <a:lnTo>
                  <a:pt x="66923" y="1733"/>
                </a:lnTo>
                <a:cubicBezTo>
                  <a:pt x="65590" y="3067"/>
                  <a:pt x="64923" y="4578"/>
                  <a:pt x="64923" y="6267"/>
                </a:cubicBezTo>
                <a:lnTo>
                  <a:pt x="64923" y="6267"/>
                </a:lnTo>
                <a:cubicBezTo>
                  <a:pt x="64923" y="7956"/>
                  <a:pt x="65590" y="9444"/>
                  <a:pt x="66923" y="10733"/>
                </a:cubicBezTo>
                <a:lnTo>
                  <a:pt x="66923" y="10733"/>
                </a:lnTo>
                <a:lnTo>
                  <a:pt x="76385" y="18733"/>
                </a:lnTo>
                <a:lnTo>
                  <a:pt x="7231" y="18733"/>
                </a:lnTo>
                <a:cubicBezTo>
                  <a:pt x="5128" y="18733"/>
                  <a:pt x="3385" y="19333"/>
                  <a:pt x="2000" y="20533"/>
                </a:cubicBezTo>
                <a:lnTo>
                  <a:pt x="2000" y="20533"/>
                </a:lnTo>
                <a:cubicBezTo>
                  <a:pt x="667" y="21689"/>
                  <a:pt x="0" y="23178"/>
                  <a:pt x="0" y="25000"/>
                </a:cubicBezTo>
                <a:lnTo>
                  <a:pt x="0" y="25000"/>
                </a:lnTo>
                <a:cubicBezTo>
                  <a:pt x="0" y="26822"/>
                  <a:pt x="667" y="28311"/>
                  <a:pt x="2000" y="29467"/>
                </a:cubicBezTo>
                <a:lnTo>
                  <a:pt x="2000" y="29467"/>
                </a:lnTo>
                <a:cubicBezTo>
                  <a:pt x="3385" y="30667"/>
                  <a:pt x="5128" y="31267"/>
                  <a:pt x="7231" y="31267"/>
                </a:cubicBezTo>
                <a:lnTo>
                  <a:pt x="7231" y="31267"/>
                </a:lnTo>
                <a:lnTo>
                  <a:pt x="76385" y="31267"/>
                </a:lnTo>
                <a:lnTo>
                  <a:pt x="66923" y="39267"/>
                </a:lnTo>
                <a:cubicBezTo>
                  <a:pt x="65590" y="40556"/>
                  <a:pt x="64923" y="42044"/>
                  <a:pt x="64923" y="43733"/>
                </a:cubicBezTo>
                <a:lnTo>
                  <a:pt x="64923" y="43733"/>
                </a:lnTo>
                <a:cubicBezTo>
                  <a:pt x="64923" y="45422"/>
                  <a:pt x="65590" y="46933"/>
                  <a:pt x="66923" y="48267"/>
                </a:cubicBezTo>
                <a:lnTo>
                  <a:pt x="66923" y="48267"/>
                </a:lnTo>
                <a:cubicBezTo>
                  <a:pt x="68410" y="49422"/>
                  <a:pt x="70154" y="50000"/>
                  <a:pt x="72154" y="50000"/>
                </a:cubicBezTo>
                <a:lnTo>
                  <a:pt x="72154" y="50000"/>
                </a:lnTo>
                <a:cubicBezTo>
                  <a:pt x="74103" y="50000"/>
                  <a:pt x="75821" y="49422"/>
                  <a:pt x="77308" y="48267"/>
                </a:cubicBezTo>
                <a:lnTo>
                  <a:pt x="77308" y="48267"/>
                </a:lnTo>
                <a:lnTo>
                  <a:pt x="98923" y="29467"/>
                </a:lnTo>
                <a:moveTo>
                  <a:pt x="23692" y="98267"/>
                </a:moveTo>
                <a:lnTo>
                  <a:pt x="23692" y="98267"/>
                </a:lnTo>
                <a:cubicBezTo>
                  <a:pt x="25179" y="99422"/>
                  <a:pt x="26897" y="100000"/>
                  <a:pt x="28846" y="100000"/>
                </a:cubicBezTo>
                <a:lnTo>
                  <a:pt x="28846" y="100000"/>
                </a:lnTo>
                <a:lnTo>
                  <a:pt x="28846" y="100000"/>
                </a:lnTo>
                <a:cubicBezTo>
                  <a:pt x="30795" y="100000"/>
                  <a:pt x="32513" y="99422"/>
                  <a:pt x="34000" y="98267"/>
                </a:cubicBezTo>
                <a:lnTo>
                  <a:pt x="34000" y="98267"/>
                </a:lnTo>
                <a:cubicBezTo>
                  <a:pt x="35385" y="96933"/>
                  <a:pt x="36077" y="95422"/>
                  <a:pt x="36077" y="93733"/>
                </a:cubicBezTo>
                <a:lnTo>
                  <a:pt x="36077" y="93733"/>
                </a:lnTo>
                <a:cubicBezTo>
                  <a:pt x="36077" y="92044"/>
                  <a:pt x="35385" y="90556"/>
                  <a:pt x="34000" y="89267"/>
                </a:cubicBezTo>
                <a:lnTo>
                  <a:pt x="34000" y="89267"/>
                </a:lnTo>
                <a:lnTo>
                  <a:pt x="24538" y="81267"/>
                </a:lnTo>
                <a:lnTo>
                  <a:pt x="93769" y="81267"/>
                </a:lnTo>
                <a:cubicBezTo>
                  <a:pt x="95872" y="81267"/>
                  <a:pt x="97590" y="80667"/>
                  <a:pt x="98923" y="79467"/>
                </a:cubicBezTo>
                <a:lnTo>
                  <a:pt x="98923" y="79467"/>
                </a:lnTo>
                <a:cubicBezTo>
                  <a:pt x="100308" y="78311"/>
                  <a:pt x="101000" y="76822"/>
                  <a:pt x="101000" y="75000"/>
                </a:cubicBezTo>
                <a:lnTo>
                  <a:pt x="101000" y="75000"/>
                </a:lnTo>
                <a:cubicBezTo>
                  <a:pt x="101000" y="73178"/>
                  <a:pt x="100308" y="71689"/>
                  <a:pt x="98923" y="70533"/>
                </a:cubicBezTo>
                <a:lnTo>
                  <a:pt x="98923" y="70533"/>
                </a:lnTo>
                <a:cubicBezTo>
                  <a:pt x="97590" y="69333"/>
                  <a:pt x="95872" y="68733"/>
                  <a:pt x="93769" y="68733"/>
                </a:cubicBezTo>
                <a:lnTo>
                  <a:pt x="93769" y="68733"/>
                </a:lnTo>
                <a:lnTo>
                  <a:pt x="24538" y="68733"/>
                </a:lnTo>
                <a:lnTo>
                  <a:pt x="34000" y="60733"/>
                </a:lnTo>
                <a:cubicBezTo>
                  <a:pt x="35385" y="59444"/>
                  <a:pt x="36077" y="57956"/>
                  <a:pt x="36077" y="56267"/>
                </a:cubicBezTo>
                <a:lnTo>
                  <a:pt x="36077" y="56267"/>
                </a:lnTo>
                <a:cubicBezTo>
                  <a:pt x="36077" y="54578"/>
                  <a:pt x="35385" y="53067"/>
                  <a:pt x="34000" y="51733"/>
                </a:cubicBezTo>
                <a:lnTo>
                  <a:pt x="34000" y="51733"/>
                </a:lnTo>
                <a:cubicBezTo>
                  <a:pt x="32513" y="50578"/>
                  <a:pt x="30795" y="50000"/>
                  <a:pt x="28846" y="50000"/>
                </a:cubicBezTo>
                <a:lnTo>
                  <a:pt x="28846" y="50000"/>
                </a:lnTo>
                <a:cubicBezTo>
                  <a:pt x="26897" y="50000"/>
                  <a:pt x="25179" y="50578"/>
                  <a:pt x="23692" y="51733"/>
                </a:cubicBezTo>
                <a:lnTo>
                  <a:pt x="23692" y="51733"/>
                </a:lnTo>
                <a:lnTo>
                  <a:pt x="2000" y="70533"/>
                </a:lnTo>
                <a:cubicBezTo>
                  <a:pt x="667" y="71822"/>
                  <a:pt x="0" y="73311"/>
                  <a:pt x="0" y="75000"/>
                </a:cubicBezTo>
                <a:lnTo>
                  <a:pt x="0" y="75000"/>
                </a:lnTo>
                <a:cubicBezTo>
                  <a:pt x="0" y="76689"/>
                  <a:pt x="667" y="78178"/>
                  <a:pt x="2000" y="79467"/>
                </a:cubicBezTo>
                <a:lnTo>
                  <a:pt x="2000" y="79467"/>
                </a:lnTo>
                <a:lnTo>
                  <a:pt x="23692" y="98267"/>
                </a:lnTo>
              </a:path>
            </a:pathLst>
          </a:custGeom>
          <a:solidFill>
            <a:srgbClr val="B5651D">
              <a:alpha val="45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6559-17"/>
          <p:cNvSpPr/>
          <p:nvPr/>
        </p:nvSpPr>
        <p:spPr>
          <a:xfrm>
            <a:off x="4657725" y="2293516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29467"/>
                </a:moveTo>
                <a:lnTo>
                  <a:pt x="98923" y="29467"/>
                </a:lnTo>
                <a:cubicBezTo>
                  <a:pt x="100308" y="28178"/>
                  <a:pt x="101000" y="26689"/>
                  <a:pt x="101000" y="25000"/>
                </a:cubicBezTo>
                <a:lnTo>
                  <a:pt x="101000" y="25000"/>
                </a:lnTo>
                <a:lnTo>
                  <a:pt x="101000" y="25000"/>
                </a:lnTo>
                <a:cubicBezTo>
                  <a:pt x="101000" y="23311"/>
                  <a:pt x="100308" y="21822"/>
                  <a:pt x="98923" y="20533"/>
                </a:cubicBezTo>
                <a:lnTo>
                  <a:pt x="98923" y="20533"/>
                </a:lnTo>
                <a:lnTo>
                  <a:pt x="77308" y="1733"/>
                </a:lnTo>
                <a:cubicBezTo>
                  <a:pt x="75821" y="578"/>
                  <a:pt x="74103" y="0"/>
                  <a:pt x="72154" y="0"/>
                </a:cubicBezTo>
                <a:lnTo>
                  <a:pt x="72154" y="0"/>
                </a:lnTo>
                <a:cubicBezTo>
                  <a:pt x="70154" y="0"/>
                  <a:pt x="68410" y="578"/>
                  <a:pt x="66923" y="1733"/>
                </a:cubicBezTo>
                <a:lnTo>
                  <a:pt x="66923" y="1733"/>
                </a:lnTo>
                <a:cubicBezTo>
                  <a:pt x="65590" y="3067"/>
                  <a:pt x="64923" y="4578"/>
                  <a:pt x="64923" y="6267"/>
                </a:cubicBezTo>
                <a:lnTo>
                  <a:pt x="64923" y="6267"/>
                </a:lnTo>
                <a:cubicBezTo>
                  <a:pt x="64923" y="7956"/>
                  <a:pt x="65590" y="9444"/>
                  <a:pt x="66923" y="10733"/>
                </a:cubicBezTo>
                <a:lnTo>
                  <a:pt x="66923" y="10733"/>
                </a:lnTo>
                <a:lnTo>
                  <a:pt x="76385" y="18733"/>
                </a:lnTo>
                <a:lnTo>
                  <a:pt x="7231" y="18733"/>
                </a:lnTo>
                <a:cubicBezTo>
                  <a:pt x="5128" y="18733"/>
                  <a:pt x="3385" y="19333"/>
                  <a:pt x="2000" y="20533"/>
                </a:cubicBezTo>
                <a:lnTo>
                  <a:pt x="2000" y="20533"/>
                </a:lnTo>
                <a:cubicBezTo>
                  <a:pt x="667" y="21689"/>
                  <a:pt x="0" y="23178"/>
                  <a:pt x="0" y="25000"/>
                </a:cubicBezTo>
                <a:lnTo>
                  <a:pt x="0" y="25000"/>
                </a:lnTo>
                <a:cubicBezTo>
                  <a:pt x="0" y="26822"/>
                  <a:pt x="667" y="28311"/>
                  <a:pt x="2000" y="29467"/>
                </a:cubicBezTo>
                <a:lnTo>
                  <a:pt x="2000" y="29467"/>
                </a:lnTo>
                <a:cubicBezTo>
                  <a:pt x="3385" y="30667"/>
                  <a:pt x="5128" y="31267"/>
                  <a:pt x="7231" y="31267"/>
                </a:cubicBezTo>
                <a:lnTo>
                  <a:pt x="7231" y="31267"/>
                </a:lnTo>
                <a:lnTo>
                  <a:pt x="76385" y="31267"/>
                </a:lnTo>
                <a:lnTo>
                  <a:pt x="66923" y="39267"/>
                </a:lnTo>
                <a:cubicBezTo>
                  <a:pt x="65590" y="40556"/>
                  <a:pt x="64923" y="42044"/>
                  <a:pt x="64923" y="43733"/>
                </a:cubicBezTo>
                <a:lnTo>
                  <a:pt x="64923" y="43733"/>
                </a:lnTo>
                <a:cubicBezTo>
                  <a:pt x="64923" y="45422"/>
                  <a:pt x="65590" y="46933"/>
                  <a:pt x="66923" y="48267"/>
                </a:cubicBezTo>
                <a:lnTo>
                  <a:pt x="66923" y="48267"/>
                </a:lnTo>
                <a:cubicBezTo>
                  <a:pt x="68410" y="49422"/>
                  <a:pt x="70154" y="50000"/>
                  <a:pt x="72154" y="50000"/>
                </a:cubicBezTo>
                <a:lnTo>
                  <a:pt x="72154" y="50000"/>
                </a:lnTo>
                <a:cubicBezTo>
                  <a:pt x="74103" y="50000"/>
                  <a:pt x="75821" y="49422"/>
                  <a:pt x="77308" y="48267"/>
                </a:cubicBezTo>
                <a:lnTo>
                  <a:pt x="77308" y="48267"/>
                </a:lnTo>
                <a:lnTo>
                  <a:pt x="98923" y="29467"/>
                </a:lnTo>
                <a:moveTo>
                  <a:pt x="23692" y="98267"/>
                </a:moveTo>
                <a:lnTo>
                  <a:pt x="23692" y="98267"/>
                </a:lnTo>
                <a:cubicBezTo>
                  <a:pt x="25179" y="99422"/>
                  <a:pt x="26897" y="100000"/>
                  <a:pt x="28846" y="100000"/>
                </a:cubicBezTo>
                <a:lnTo>
                  <a:pt x="28846" y="100000"/>
                </a:lnTo>
                <a:lnTo>
                  <a:pt x="28846" y="100000"/>
                </a:lnTo>
                <a:cubicBezTo>
                  <a:pt x="30795" y="100000"/>
                  <a:pt x="32513" y="99422"/>
                  <a:pt x="34000" y="98267"/>
                </a:cubicBezTo>
                <a:lnTo>
                  <a:pt x="34000" y="98267"/>
                </a:lnTo>
                <a:cubicBezTo>
                  <a:pt x="35385" y="96933"/>
                  <a:pt x="36077" y="95422"/>
                  <a:pt x="36077" y="93733"/>
                </a:cubicBezTo>
                <a:lnTo>
                  <a:pt x="36077" y="93733"/>
                </a:lnTo>
                <a:cubicBezTo>
                  <a:pt x="36077" y="92044"/>
                  <a:pt x="35385" y="90556"/>
                  <a:pt x="34000" y="89267"/>
                </a:cubicBezTo>
                <a:lnTo>
                  <a:pt x="34000" y="89267"/>
                </a:lnTo>
                <a:lnTo>
                  <a:pt x="24538" y="81267"/>
                </a:lnTo>
                <a:lnTo>
                  <a:pt x="93769" y="81267"/>
                </a:lnTo>
                <a:cubicBezTo>
                  <a:pt x="95872" y="81267"/>
                  <a:pt x="97590" y="80667"/>
                  <a:pt x="98923" y="79467"/>
                </a:cubicBezTo>
                <a:lnTo>
                  <a:pt x="98923" y="79467"/>
                </a:lnTo>
                <a:cubicBezTo>
                  <a:pt x="100308" y="78311"/>
                  <a:pt x="101000" y="76822"/>
                  <a:pt x="101000" y="75000"/>
                </a:cubicBezTo>
                <a:lnTo>
                  <a:pt x="101000" y="75000"/>
                </a:lnTo>
                <a:cubicBezTo>
                  <a:pt x="101000" y="73178"/>
                  <a:pt x="100308" y="71689"/>
                  <a:pt x="98923" y="70533"/>
                </a:cubicBezTo>
                <a:lnTo>
                  <a:pt x="98923" y="70533"/>
                </a:lnTo>
                <a:cubicBezTo>
                  <a:pt x="97590" y="69333"/>
                  <a:pt x="95872" y="68733"/>
                  <a:pt x="93769" y="68733"/>
                </a:cubicBezTo>
                <a:lnTo>
                  <a:pt x="93769" y="68733"/>
                </a:lnTo>
                <a:lnTo>
                  <a:pt x="24538" y="68733"/>
                </a:lnTo>
                <a:lnTo>
                  <a:pt x="34000" y="60733"/>
                </a:lnTo>
                <a:cubicBezTo>
                  <a:pt x="35385" y="59444"/>
                  <a:pt x="36077" y="57956"/>
                  <a:pt x="36077" y="56267"/>
                </a:cubicBezTo>
                <a:lnTo>
                  <a:pt x="36077" y="56267"/>
                </a:lnTo>
                <a:cubicBezTo>
                  <a:pt x="36077" y="54578"/>
                  <a:pt x="35385" y="53067"/>
                  <a:pt x="34000" y="51733"/>
                </a:cubicBezTo>
                <a:lnTo>
                  <a:pt x="34000" y="51733"/>
                </a:lnTo>
                <a:cubicBezTo>
                  <a:pt x="32513" y="50578"/>
                  <a:pt x="30795" y="50000"/>
                  <a:pt x="28846" y="50000"/>
                </a:cubicBezTo>
                <a:lnTo>
                  <a:pt x="28846" y="50000"/>
                </a:lnTo>
                <a:cubicBezTo>
                  <a:pt x="26897" y="50000"/>
                  <a:pt x="25179" y="50578"/>
                  <a:pt x="23692" y="51733"/>
                </a:cubicBezTo>
                <a:lnTo>
                  <a:pt x="23692" y="51733"/>
                </a:lnTo>
                <a:lnTo>
                  <a:pt x="2000" y="70533"/>
                </a:lnTo>
                <a:cubicBezTo>
                  <a:pt x="667" y="71822"/>
                  <a:pt x="0" y="73311"/>
                  <a:pt x="0" y="75000"/>
                </a:cubicBezTo>
                <a:lnTo>
                  <a:pt x="0" y="75000"/>
                </a:lnTo>
                <a:cubicBezTo>
                  <a:pt x="0" y="76689"/>
                  <a:pt x="667" y="78178"/>
                  <a:pt x="2000" y="79467"/>
                </a:cubicBezTo>
                <a:lnTo>
                  <a:pt x="2000" y="79467"/>
                </a:lnTo>
                <a:lnTo>
                  <a:pt x="23692" y="98267"/>
                </a:lnTo>
              </a:path>
            </a:pathLst>
          </a:custGeom>
          <a:solidFill>
            <a:srgbClr val="B5651D">
              <a:alpha val="45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486560-18"/>
          <p:cNvSpPr/>
          <p:nvPr/>
        </p:nvSpPr>
        <p:spPr>
          <a:xfrm>
            <a:off x="4911328" y="2340843"/>
            <a:ext cx="112514" cy="482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00" y="67600"/>
                </a:moveTo>
                <a:lnTo>
                  <a:pt x="7000" y="67600"/>
                </a:lnTo>
                <a:cubicBezTo>
                  <a:pt x="4944" y="67600"/>
                  <a:pt x="3278" y="69133"/>
                  <a:pt x="2000" y="72200"/>
                </a:cubicBezTo>
                <a:lnTo>
                  <a:pt x="2000" y="72200"/>
                </a:lnTo>
                <a:lnTo>
                  <a:pt x="2000" y="72200"/>
                </a:lnTo>
                <a:cubicBezTo>
                  <a:pt x="667" y="75400"/>
                  <a:pt x="0" y="79467"/>
                  <a:pt x="0" y="84400"/>
                </a:cubicBezTo>
                <a:lnTo>
                  <a:pt x="0" y="84400"/>
                </a:lnTo>
                <a:cubicBezTo>
                  <a:pt x="0" y="89333"/>
                  <a:pt x="667" y="93400"/>
                  <a:pt x="2000" y="96600"/>
                </a:cubicBezTo>
                <a:lnTo>
                  <a:pt x="2000" y="96600"/>
                </a:lnTo>
                <a:cubicBezTo>
                  <a:pt x="3278" y="99667"/>
                  <a:pt x="4944" y="101200"/>
                  <a:pt x="7000" y="101200"/>
                </a:cubicBezTo>
                <a:lnTo>
                  <a:pt x="7000" y="101200"/>
                </a:lnTo>
                <a:lnTo>
                  <a:pt x="91417" y="101200"/>
                </a:lnTo>
                <a:cubicBezTo>
                  <a:pt x="93472" y="101200"/>
                  <a:pt x="95167" y="99667"/>
                  <a:pt x="96500" y="96600"/>
                </a:cubicBezTo>
                <a:lnTo>
                  <a:pt x="96500" y="96600"/>
                </a:lnTo>
                <a:cubicBezTo>
                  <a:pt x="97778" y="93400"/>
                  <a:pt x="98417" y="89333"/>
                  <a:pt x="98417" y="84400"/>
                </a:cubicBezTo>
                <a:lnTo>
                  <a:pt x="98417" y="84400"/>
                </a:lnTo>
                <a:cubicBezTo>
                  <a:pt x="98417" y="79467"/>
                  <a:pt x="97778" y="75400"/>
                  <a:pt x="96500" y="72200"/>
                </a:cubicBezTo>
                <a:lnTo>
                  <a:pt x="96500" y="72200"/>
                </a:lnTo>
                <a:cubicBezTo>
                  <a:pt x="95167" y="69133"/>
                  <a:pt x="93472" y="67600"/>
                  <a:pt x="91417" y="67600"/>
                </a:cubicBezTo>
                <a:lnTo>
                  <a:pt x="91417" y="67600"/>
                </a:lnTo>
                <a:lnTo>
                  <a:pt x="7000" y="67600"/>
                </a:lnTo>
                <a:moveTo>
                  <a:pt x="7000" y="0"/>
                </a:moveTo>
                <a:lnTo>
                  <a:pt x="7000" y="0"/>
                </a:lnTo>
                <a:cubicBezTo>
                  <a:pt x="4944" y="0"/>
                  <a:pt x="3278" y="1600"/>
                  <a:pt x="2000" y="4800"/>
                </a:cubicBezTo>
                <a:lnTo>
                  <a:pt x="2000" y="4800"/>
                </a:lnTo>
                <a:lnTo>
                  <a:pt x="2000" y="4800"/>
                </a:lnTo>
                <a:cubicBezTo>
                  <a:pt x="667" y="7867"/>
                  <a:pt x="0" y="11867"/>
                  <a:pt x="0" y="16800"/>
                </a:cubicBezTo>
                <a:lnTo>
                  <a:pt x="0" y="16800"/>
                </a:lnTo>
                <a:cubicBezTo>
                  <a:pt x="0" y="21733"/>
                  <a:pt x="667" y="25800"/>
                  <a:pt x="2000" y="29000"/>
                </a:cubicBezTo>
                <a:lnTo>
                  <a:pt x="2000" y="29000"/>
                </a:lnTo>
                <a:cubicBezTo>
                  <a:pt x="3278" y="32200"/>
                  <a:pt x="4944" y="33800"/>
                  <a:pt x="7000" y="33800"/>
                </a:cubicBezTo>
                <a:lnTo>
                  <a:pt x="7000" y="33800"/>
                </a:lnTo>
                <a:lnTo>
                  <a:pt x="91417" y="33800"/>
                </a:lnTo>
                <a:cubicBezTo>
                  <a:pt x="93472" y="33800"/>
                  <a:pt x="95167" y="32200"/>
                  <a:pt x="96500" y="29000"/>
                </a:cubicBezTo>
                <a:lnTo>
                  <a:pt x="96500" y="29000"/>
                </a:lnTo>
                <a:cubicBezTo>
                  <a:pt x="97778" y="25800"/>
                  <a:pt x="98417" y="21733"/>
                  <a:pt x="98417" y="16800"/>
                </a:cubicBezTo>
                <a:lnTo>
                  <a:pt x="98417" y="16800"/>
                </a:lnTo>
                <a:cubicBezTo>
                  <a:pt x="98417" y="11867"/>
                  <a:pt x="97778" y="7867"/>
                  <a:pt x="96500" y="4800"/>
                </a:cubicBezTo>
                <a:lnTo>
                  <a:pt x="96500" y="4800"/>
                </a:lnTo>
                <a:cubicBezTo>
                  <a:pt x="95167" y="1600"/>
                  <a:pt x="93472" y="0"/>
                  <a:pt x="91417" y="0"/>
                </a:cubicBezTo>
                <a:lnTo>
                  <a:pt x="91417" y="0"/>
                </a:lnTo>
                <a:lnTo>
                  <a:pt x="7000" y="0"/>
                </a:lnTo>
              </a:path>
            </a:pathLst>
          </a:custGeom>
          <a:solidFill>
            <a:srgbClr val="B5651D">
              <a:alpha val="3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86544-5"/>
          <p:cNvSpPr/>
          <p:nvPr/>
        </p:nvSpPr>
        <p:spPr>
          <a:xfrm>
            <a:off x="2118122" y="2607841"/>
            <a:ext cx="4907756" cy="8457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990" y="0"/>
                </a:moveTo>
                <a:lnTo>
                  <a:pt x="93010" y="0"/>
                </a:lnTo>
                <a:lnTo>
                  <a:pt x="93695" y="191"/>
                </a:lnTo>
                <a:lnTo>
                  <a:pt x="94373" y="775"/>
                </a:lnTo>
                <a:lnTo>
                  <a:pt x="95039" y="1742"/>
                </a:lnTo>
                <a:lnTo>
                  <a:pt x="95685" y="3079"/>
                </a:lnTo>
                <a:lnTo>
                  <a:pt x="96305" y="4775"/>
                </a:lnTo>
                <a:lnTo>
                  <a:pt x="96893" y="6820"/>
                </a:lnTo>
                <a:lnTo>
                  <a:pt x="97445" y="9180"/>
                </a:lnTo>
                <a:lnTo>
                  <a:pt x="97953" y="11843"/>
                </a:lnTo>
                <a:lnTo>
                  <a:pt x="98414" y="14787"/>
                </a:lnTo>
                <a:lnTo>
                  <a:pt x="98821" y="17978"/>
                </a:lnTo>
                <a:lnTo>
                  <a:pt x="99175" y="21382"/>
                </a:lnTo>
                <a:lnTo>
                  <a:pt x="99468" y="24966"/>
                </a:lnTo>
                <a:lnTo>
                  <a:pt x="99699" y="28708"/>
                </a:lnTo>
                <a:lnTo>
                  <a:pt x="99866" y="32562"/>
                </a:lnTo>
                <a:lnTo>
                  <a:pt x="99967" y="36483"/>
                </a:lnTo>
                <a:lnTo>
                  <a:pt x="100000" y="40449"/>
                </a:lnTo>
                <a:lnTo>
                  <a:pt x="100000" y="59551"/>
                </a:lnTo>
                <a:lnTo>
                  <a:pt x="99967" y="63517"/>
                </a:lnTo>
                <a:lnTo>
                  <a:pt x="99866" y="67438"/>
                </a:lnTo>
                <a:lnTo>
                  <a:pt x="99699" y="71292"/>
                </a:lnTo>
                <a:lnTo>
                  <a:pt x="99468" y="75034"/>
                </a:lnTo>
                <a:lnTo>
                  <a:pt x="99175" y="78618"/>
                </a:lnTo>
                <a:lnTo>
                  <a:pt x="98821" y="82022"/>
                </a:lnTo>
                <a:lnTo>
                  <a:pt x="98414" y="85213"/>
                </a:lnTo>
                <a:lnTo>
                  <a:pt x="97953" y="88157"/>
                </a:lnTo>
                <a:lnTo>
                  <a:pt x="97445" y="90820"/>
                </a:lnTo>
                <a:lnTo>
                  <a:pt x="96893" y="93180"/>
                </a:lnTo>
                <a:lnTo>
                  <a:pt x="96305" y="95225"/>
                </a:lnTo>
                <a:lnTo>
                  <a:pt x="95685" y="96921"/>
                </a:lnTo>
                <a:lnTo>
                  <a:pt x="95039" y="98258"/>
                </a:lnTo>
                <a:lnTo>
                  <a:pt x="94373" y="99225"/>
                </a:lnTo>
                <a:lnTo>
                  <a:pt x="93695" y="99809"/>
                </a:lnTo>
                <a:lnTo>
                  <a:pt x="93010" y="100000"/>
                </a:lnTo>
                <a:lnTo>
                  <a:pt x="6990" y="100000"/>
                </a:lnTo>
                <a:lnTo>
                  <a:pt x="6305" y="99809"/>
                </a:lnTo>
                <a:lnTo>
                  <a:pt x="5627" y="99225"/>
                </a:lnTo>
                <a:lnTo>
                  <a:pt x="4961" y="98258"/>
                </a:lnTo>
                <a:lnTo>
                  <a:pt x="4315" y="96921"/>
                </a:lnTo>
                <a:lnTo>
                  <a:pt x="3695" y="95225"/>
                </a:lnTo>
                <a:lnTo>
                  <a:pt x="3107" y="93180"/>
                </a:lnTo>
                <a:lnTo>
                  <a:pt x="2555" y="90820"/>
                </a:lnTo>
                <a:lnTo>
                  <a:pt x="2047" y="88157"/>
                </a:lnTo>
                <a:lnTo>
                  <a:pt x="1586" y="85213"/>
                </a:lnTo>
                <a:lnTo>
                  <a:pt x="1179" y="82022"/>
                </a:lnTo>
                <a:lnTo>
                  <a:pt x="825" y="78618"/>
                </a:lnTo>
                <a:lnTo>
                  <a:pt x="532" y="75034"/>
                </a:lnTo>
                <a:lnTo>
                  <a:pt x="301" y="71292"/>
                </a:lnTo>
                <a:lnTo>
                  <a:pt x="134" y="67438"/>
                </a:lnTo>
                <a:lnTo>
                  <a:pt x="33" y="63517"/>
                </a:lnTo>
                <a:lnTo>
                  <a:pt x="0" y="59551"/>
                </a:lnTo>
                <a:lnTo>
                  <a:pt x="0" y="40449"/>
                </a:lnTo>
                <a:lnTo>
                  <a:pt x="33" y="36483"/>
                </a:lnTo>
                <a:lnTo>
                  <a:pt x="134" y="32562"/>
                </a:lnTo>
                <a:lnTo>
                  <a:pt x="301" y="28708"/>
                </a:lnTo>
                <a:lnTo>
                  <a:pt x="532" y="24966"/>
                </a:lnTo>
                <a:lnTo>
                  <a:pt x="825" y="21382"/>
                </a:lnTo>
                <a:lnTo>
                  <a:pt x="1179" y="17978"/>
                </a:lnTo>
                <a:lnTo>
                  <a:pt x="1586" y="14787"/>
                </a:lnTo>
                <a:lnTo>
                  <a:pt x="2047" y="11843"/>
                </a:lnTo>
                <a:lnTo>
                  <a:pt x="2555" y="9180"/>
                </a:lnTo>
                <a:lnTo>
                  <a:pt x="3107" y="6820"/>
                </a:lnTo>
                <a:lnTo>
                  <a:pt x="3695" y="4775"/>
                </a:lnTo>
                <a:lnTo>
                  <a:pt x="4315" y="3079"/>
                </a:lnTo>
                <a:lnTo>
                  <a:pt x="4961" y="1742"/>
                </a:lnTo>
                <a:lnTo>
                  <a:pt x="5627" y="775"/>
                </a:lnTo>
                <a:lnTo>
                  <a:pt x="6305" y="191"/>
                </a:lnTo>
                <a:lnTo>
                  <a:pt x="6990" y="0"/>
                </a:lnTo>
                <a:close/>
              </a:path>
            </a:pathLst>
          </a:custGeom>
          <a:gradFill rotWithShape="1">
            <a:gsLst>
              <a:gs pos="0">
                <a:srgbClr val="B4651D">
                  <a:alpha val="10000"/>
                </a:srgbClr>
              </a:gs>
              <a:gs pos="80000">
                <a:srgbClr val="B4651D">
                  <a:alpha val="0"/>
                </a:srgbClr>
              </a:gs>
            </a:gsLst>
            <a:lin ang="2700000" scaled="0"/>
          </a:gradFill>
          <a:ln w="7144" algn="in">
            <a:solidFill>
              <a:srgbClr val="B4651D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1" name="el-1785639486544-6"/>
          <p:cNvCxnSpPr/>
          <p:nvPr/>
        </p:nvCxnSpPr>
        <p:spPr>
          <a:xfrm>
            <a:off x="3078956" y="3657228"/>
            <a:ext cx="2986088" cy="914"/>
          </a:xfrm>
          <a:prstGeom prst="line">
            <a:avLst/>
          </a:prstGeom>
          <a:ln w="7144" cap="flat">
            <a:solidFill>
              <a:srgbClr val="B4651D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486547-8"/>
          <p:cNvSpPr/>
          <p:nvPr/>
        </p:nvSpPr>
        <p:spPr>
          <a:xfrm>
            <a:off x="3457575" y="3775100"/>
            <a:ext cx="407194" cy="210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581" y="0"/>
                </a:moveTo>
                <a:lnTo>
                  <a:pt x="74419" y="0"/>
                </a:lnTo>
                <a:lnTo>
                  <a:pt x="76930" y="227"/>
                </a:lnTo>
                <a:lnTo>
                  <a:pt x="79419" y="955"/>
                </a:lnTo>
                <a:lnTo>
                  <a:pt x="81837" y="2136"/>
                </a:lnTo>
                <a:lnTo>
                  <a:pt x="84209" y="3818"/>
                </a:lnTo>
                <a:lnTo>
                  <a:pt x="86488" y="5909"/>
                </a:lnTo>
                <a:lnTo>
                  <a:pt x="88628" y="8409"/>
                </a:lnTo>
                <a:lnTo>
                  <a:pt x="90651" y="11364"/>
                </a:lnTo>
                <a:lnTo>
                  <a:pt x="92512" y="14636"/>
                </a:lnTo>
                <a:lnTo>
                  <a:pt x="94186" y="18273"/>
                </a:lnTo>
                <a:lnTo>
                  <a:pt x="95698" y="22227"/>
                </a:lnTo>
                <a:lnTo>
                  <a:pt x="96977" y="26409"/>
                </a:lnTo>
                <a:lnTo>
                  <a:pt x="98047" y="30864"/>
                </a:lnTo>
                <a:lnTo>
                  <a:pt x="98907" y="35500"/>
                </a:lnTo>
                <a:lnTo>
                  <a:pt x="99512" y="40227"/>
                </a:lnTo>
                <a:lnTo>
                  <a:pt x="99884" y="45091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884" y="54909"/>
                </a:lnTo>
                <a:lnTo>
                  <a:pt x="99512" y="59773"/>
                </a:lnTo>
                <a:lnTo>
                  <a:pt x="98907" y="64500"/>
                </a:lnTo>
                <a:lnTo>
                  <a:pt x="98047" y="69136"/>
                </a:lnTo>
                <a:lnTo>
                  <a:pt x="96977" y="73591"/>
                </a:lnTo>
                <a:lnTo>
                  <a:pt x="95698" y="77773"/>
                </a:lnTo>
                <a:lnTo>
                  <a:pt x="94186" y="81727"/>
                </a:lnTo>
                <a:lnTo>
                  <a:pt x="92512" y="85364"/>
                </a:lnTo>
                <a:lnTo>
                  <a:pt x="90651" y="88636"/>
                </a:lnTo>
                <a:lnTo>
                  <a:pt x="88628" y="91591"/>
                </a:lnTo>
                <a:lnTo>
                  <a:pt x="86488" y="94091"/>
                </a:lnTo>
                <a:lnTo>
                  <a:pt x="84209" y="96182"/>
                </a:lnTo>
                <a:lnTo>
                  <a:pt x="81837" y="97864"/>
                </a:lnTo>
                <a:lnTo>
                  <a:pt x="79419" y="99045"/>
                </a:lnTo>
                <a:lnTo>
                  <a:pt x="76930" y="99773"/>
                </a:lnTo>
                <a:lnTo>
                  <a:pt x="74419" y="100000"/>
                </a:lnTo>
                <a:lnTo>
                  <a:pt x="25581" y="100000"/>
                </a:lnTo>
                <a:lnTo>
                  <a:pt x="23070" y="99773"/>
                </a:lnTo>
                <a:lnTo>
                  <a:pt x="20581" y="99045"/>
                </a:lnTo>
                <a:lnTo>
                  <a:pt x="18163" y="97864"/>
                </a:lnTo>
                <a:lnTo>
                  <a:pt x="15791" y="96182"/>
                </a:lnTo>
                <a:lnTo>
                  <a:pt x="13512" y="94091"/>
                </a:lnTo>
                <a:lnTo>
                  <a:pt x="11372" y="91591"/>
                </a:lnTo>
                <a:lnTo>
                  <a:pt x="9349" y="88636"/>
                </a:lnTo>
                <a:lnTo>
                  <a:pt x="7488" y="85364"/>
                </a:lnTo>
                <a:lnTo>
                  <a:pt x="5814" y="81727"/>
                </a:lnTo>
                <a:lnTo>
                  <a:pt x="4302" y="77773"/>
                </a:lnTo>
                <a:lnTo>
                  <a:pt x="3023" y="73591"/>
                </a:lnTo>
                <a:lnTo>
                  <a:pt x="1953" y="69136"/>
                </a:lnTo>
                <a:lnTo>
                  <a:pt x="1093" y="64500"/>
                </a:lnTo>
                <a:lnTo>
                  <a:pt x="488" y="59773"/>
                </a:lnTo>
                <a:lnTo>
                  <a:pt x="116" y="54909"/>
                </a:lnTo>
                <a:lnTo>
                  <a:pt x="0" y="50000"/>
                </a:lnTo>
                <a:lnTo>
                  <a:pt x="0" y="50000"/>
                </a:lnTo>
                <a:lnTo>
                  <a:pt x="116" y="45091"/>
                </a:lnTo>
                <a:lnTo>
                  <a:pt x="488" y="40227"/>
                </a:lnTo>
                <a:lnTo>
                  <a:pt x="1093" y="35500"/>
                </a:lnTo>
                <a:lnTo>
                  <a:pt x="1953" y="30864"/>
                </a:lnTo>
                <a:lnTo>
                  <a:pt x="3023" y="26409"/>
                </a:lnTo>
                <a:lnTo>
                  <a:pt x="4302" y="22227"/>
                </a:lnTo>
                <a:lnTo>
                  <a:pt x="5814" y="18273"/>
                </a:lnTo>
                <a:lnTo>
                  <a:pt x="7488" y="14636"/>
                </a:lnTo>
                <a:lnTo>
                  <a:pt x="9349" y="11364"/>
                </a:lnTo>
                <a:lnTo>
                  <a:pt x="11372" y="8409"/>
                </a:lnTo>
                <a:lnTo>
                  <a:pt x="13512" y="5909"/>
                </a:lnTo>
                <a:lnTo>
                  <a:pt x="15791" y="3818"/>
                </a:lnTo>
                <a:lnTo>
                  <a:pt x="18163" y="2136"/>
                </a:lnTo>
                <a:lnTo>
                  <a:pt x="20581" y="955"/>
                </a:lnTo>
                <a:lnTo>
                  <a:pt x="23070" y="227"/>
                </a:lnTo>
                <a:lnTo>
                  <a:pt x="25581" y="0"/>
                </a:lnTo>
                <a:close/>
              </a:path>
            </a:pathLst>
          </a:custGeom>
          <a:solidFill>
            <a:srgbClr val="B4651D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86548-10"/>
          <p:cNvSpPr/>
          <p:nvPr/>
        </p:nvSpPr>
        <p:spPr>
          <a:xfrm>
            <a:off x="4064794" y="3775100"/>
            <a:ext cx="407194" cy="210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581" y="0"/>
                </a:moveTo>
                <a:lnTo>
                  <a:pt x="74419" y="0"/>
                </a:lnTo>
                <a:lnTo>
                  <a:pt x="76930" y="227"/>
                </a:lnTo>
                <a:lnTo>
                  <a:pt x="79419" y="955"/>
                </a:lnTo>
                <a:lnTo>
                  <a:pt x="81837" y="2136"/>
                </a:lnTo>
                <a:lnTo>
                  <a:pt x="84209" y="3818"/>
                </a:lnTo>
                <a:lnTo>
                  <a:pt x="86488" y="5909"/>
                </a:lnTo>
                <a:lnTo>
                  <a:pt x="88628" y="8409"/>
                </a:lnTo>
                <a:lnTo>
                  <a:pt x="90651" y="11364"/>
                </a:lnTo>
                <a:lnTo>
                  <a:pt x="92512" y="14636"/>
                </a:lnTo>
                <a:lnTo>
                  <a:pt x="94186" y="18273"/>
                </a:lnTo>
                <a:lnTo>
                  <a:pt x="95698" y="22227"/>
                </a:lnTo>
                <a:lnTo>
                  <a:pt x="96977" y="26409"/>
                </a:lnTo>
                <a:lnTo>
                  <a:pt x="98047" y="30864"/>
                </a:lnTo>
                <a:lnTo>
                  <a:pt x="98907" y="35500"/>
                </a:lnTo>
                <a:lnTo>
                  <a:pt x="99512" y="40227"/>
                </a:lnTo>
                <a:lnTo>
                  <a:pt x="99884" y="45091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884" y="54909"/>
                </a:lnTo>
                <a:lnTo>
                  <a:pt x="99512" y="59773"/>
                </a:lnTo>
                <a:lnTo>
                  <a:pt x="98907" y="64500"/>
                </a:lnTo>
                <a:lnTo>
                  <a:pt x="98047" y="69136"/>
                </a:lnTo>
                <a:lnTo>
                  <a:pt x="96977" y="73591"/>
                </a:lnTo>
                <a:lnTo>
                  <a:pt x="95698" y="77773"/>
                </a:lnTo>
                <a:lnTo>
                  <a:pt x="94186" y="81727"/>
                </a:lnTo>
                <a:lnTo>
                  <a:pt x="92512" y="85364"/>
                </a:lnTo>
                <a:lnTo>
                  <a:pt x="90651" y="88636"/>
                </a:lnTo>
                <a:lnTo>
                  <a:pt x="88628" y="91591"/>
                </a:lnTo>
                <a:lnTo>
                  <a:pt x="86488" y="94091"/>
                </a:lnTo>
                <a:lnTo>
                  <a:pt x="84209" y="96182"/>
                </a:lnTo>
                <a:lnTo>
                  <a:pt x="81837" y="97864"/>
                </a:lnTo>
                <a:lnTo>
                  <a:pt x="79419" y="99045"/>
                </a:lnTo>
                <a:lnTo>
                  <a:pt x="76930" y="99773"/>
                </a:lnTo>
                <a:lnTo>
                  <a:pt x="74419" y="100000"/>
                </a:lnTo>
                <a:lnTo>
                  <a:pt x="25581" y="100000"/>
                </a:lnTo>
                <a:lnTo>
                  <a:pt x="23070" y="99773"/>
                </a:lnTo>
                <a:lnTo>
                  <a:pt x="20581" y="99045"/>
                </a:lnTo>
                <a:lnTo>
                  <a:pt x="18163" y="97864"/>
                </a:lnTo>
                <a:lnTo>
                  <a:pt x="15791" y="96182"/>
                </a:lnTo>
                <a:lnTo>
                  <a:pt x="13512" y="94091"/>
                </a:lnTo>
                <a:lnTo>
                  <a:pt x="11372" y="91591"/>
                </a:lnTo>
                <a:lnTo>
                  <a:pt x="9349" y="88636"/>
                </a:lnTo>
                <a:lnTo>
                  <a:pt x="7488" y="85364"/>
                </a:lnTo>
                <a:lnTo>
                  <a:pt x="5814" y="81727"/>
                </a:lnTo>
                <a:lnTo>
                  <a:pt x="4302" y="77773"/>
                </a:lnTo>
                <a:lnTo>
                  <a:pt x="3023" y="73591"/>
                </a:lnTo>
                <a:lnTo>
                  <a:pt x="1953" y="69136"/>
                </a:lnTo>
                <a:lnTo>
                  <a:pt x="1093" y="64500"/>
                </a:lnTo>
                <a:lnTo>
                  <a:pt x="488" y="59773"/>
                </a:lnTo>
                <a:lnTo>
                  <a:pt x="116" y="54909"/>
                </a:lnTo>
                <a:lnTo>
                  <a:pt x="0" y="50000"/>
                </a:lnTo>
                <a:lnTo>
                  <a:pt x="0" y="50000"/>
                </a:lnTo>
                <a:lnTo>
                  <a:pt x="116" y="45091"/>
                </a:lnTo>
                <a:lnTo>
                  <a:pt x="488" y="40227"/>
                </a:lnTo>
                <a:lnTo>
                  <a:pt x="1093" y="35500"/>
                </a:lnTo>
                <a:lnTo>
                  <a:pt x="1953" y="30864"/>
                </a:lnTo>
                <a:lnTo>
                  <a:pt x="3023" y="26409"/>
                </a:lnTo>
                <a:lnTo>
                  <a:pt x="4302" y="22227"/>
                </a:lnTo>
                <a:lnTo>
                  <a:pt x="5814" y="18273"/>
                </a:lnTo>
                <a:lnTo>
                  <a:pt x="7488" y="14636"/>
                </a:lnTo>
                <a:lnTo>
                  <a:pt x="9349" y="11364"/>
                </a:lnTo>
                <a:lnTo>
                  <a:pt x="11372" y="8409"/>
                </a:lnTo>
                <a:lnTo>
                  <a:pt x="13512" y="5909"/>
                </a:lnTo>
                <a:lnTo>
                  <a:pt x="15791" y="3818"/>
                </a:lnTo>
                <a:lnTo>
                  <a:pt x="18163" y="2136"/>
                </a:lnTo>
                <a:lnTo>
                  <a:pt x="20581" y="955"/>
                </a:lnTo>
                <a:lnTo>
                  <a:pt x="23070" y="227"/>
                </a:lnTo>
                <a:lnTo>
                  <a:pt x="25581" y="0"/>
                </a:lnTo>
                <a:close/>
              </a:path>
            </a:pathLst>
          </a:custGeom>
          <a:solidFill>
            <a:srgbClr val="B4651D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6548-12"/>
          <p:cNvSpPr/>
          <p:nvPr/>
        </p:nvSpPr>
        <p:spPr>
          <a:xfrm>
            <a:off x="4672013" y="3775100"/>
            <a:ext cx="407194" cy="210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581" y="0"/>
                </a:moveTo>
                <a:lnTo>
                  <a:pt x="74419" y="0"/>
                </a:lnTo>
                <a:lnTo>
                  <a:pt x="76930" y="227"/>
                </a:lnTo>
                <a:lnTo>
                  <a:pt x="79419" y="955"/>
                </a:lnTo>
                <a:lnTo>
                  <a:pt x="81837" y="2136"/>
                </a:lnTo>
                <a:lnTo>
                  <a:pt x="84209" y="3818"/>
                </a:lnTo>
                <a:lnTo>
                  <a:pt x="86488" y="5909"/>
                </a:lnTo>
                <a:lnTo>
                  <a:pt x="88628" y="8409"/>
                </a:lnTo>
                <a:lnTo>
                  <a:pt x="90651" y="11364"/>
                </a:lnTo>
                <a:lnTo>
                  <a:pt x="92512" y="14636"/>
                </a:lnTo>
                <a:lnTo>
                  <a:pt x="94186" y="18273"/>
                </a:lnTo>
                <a:lnTo>
                  <a:pt x="95698" y="22227"/>
                </a:lnTo>
                <a:lnTo>
                  <a:pt x="96977" y="26409"/>
                </a:lnTo>
                <a:lnTo>
                  <a:pt x="98047" y="30864"/>
                </a:lnTo>
                <a:lnTo>
                  <a:pt x="98907" y="35500"/>
                </a:lnTo>
                <a:lnTo>
                  <a:pt x="99512" y="40227"/>
                </a:lnTo>
                <a:lnTo>
                  <a:pt x="99884" y="45091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884" y="54909"/>
                </a:lnTo>
                <a:lnTo>
                  <a:pt x="99512" y="59773"/>
                </a:lnTo>
                <a:lnTo>
                  <a:pt x="98907" y="64500"/>
                </a:lnTo>
                <a:lnTo>
                  <a:pt x="98047" y="69136"/>
                </a:lnTo>
                <a:lnTo>
                  <a:pt x="96977" y="73591"/>
                </a:lnTo>
                <a:lnTo>
                  <a:pt x="95698" y="77773"/>
                </a:lnTo>
                <a:lnTo>
                  <a:pt x="94186" y="81727"/>
                </a:lnTo>
                <a:lnTo>
                  <a:pt x="92512" y="85364"/>
                </a:lnTo>
                <a:lnTo>
                  <a:pt x="90651" y="88636"/>
                </a:lnTo>
                <a:lnTo>
                  <a:pt x="88628" y="91591"/>
                </a:lnTo>
                <a:lnTo>
                  <a:pt x="86488" y="94091"/>
                </a:lnTo>
                <a:lnTo>
                  <a:pt x="84209" y="96182"/>
                </a:lnTo>
                <a:lnTo>
                  <a:pt x="81837" y="97864"/>
                </a:lnTo>
                <a:lnTo>
                  <a:pt x="79419" y="99045"/>
                </a:lnTo>
                <a:lnTo>
                  <a:pt x="76930" y="99773"/>
                </a:lnTo>
                <a:lnTo>
                  <a:pt x="74419" y="100000"/>
                </a:lnTo>
                <a:lnTo>
                  <a:pt x="25581" y="100000"/>
                </a:lnTo>
                <a:lnTo>
                  <a:pt x="23070" y="99773"/>
                </a:lnTo>
                <a:lnTo>
                  <a:pt x="20581" y="99045"/>
                </a:lnTo>
                <a:lnTo>
                  <a:pt x="18163" y="97864"/>
                </a:lnTo>
                <a:lnTo>
                  <a:pt x="15791" y="96182"/>
                </a:lnTo>
                <a:lnTo>
                  <a:pt x="13512" y="94091"/>
                </a:lnTo>
                <a:lnTo>
                  <a:pt x="11372" y="91591"/>
                </a:lnTo>
                <a:lnTo>
                  <a:pt x="9349" y="88636"/>
                </a:lnTo>
                <a:lnTo>
                  <a:pt x="7488" y="85364"/>
                </a:lnTo>
                <a:lnTo>
                  <a:pt x="5814" y="81727"/>
                </a:lnTo>
                <a:lnTo>
                  <a:pt x="4302" y="77773"/>
                </a:lnTo>
                <a:lnTo>
                  <a:pt x="3023" y="73591"/>
                </a:lnTo>
                <a:lnTo>
                  <a:pt x="1953" y="69136"/>
                </a:lnTo>
                <a:lnTo>
                  <a:pt x="1093" y="64500"/>
                </a:lnTo>
                <a:lnTo>
                  <a:pt x="488" y="59773"/>
                </a:lnTo>
                <a:lnTo>
                  <a:pt x="116" y="54909"/>
                </a:lnTo>
                <a:lnTo>
                  <a:pt x="0" y="50000"/>
                </a:lnTo>
                <a:lnTo>
                  <a:pt x="0" y="50000"/>
                </a:lnTo>
                <a:lnTo>
                  <a:pt x="116" y="45091"/>
                </a:lnTo>
                <a:lnTo>
                  <a:pt x="488" y="40227"/>
                </a:lnTo>
                <a:lnTo>
                  <a:pt x="1093" y="35500"/>
                </a:lnTo>
                <a:lnTo>
                  <a:pt x="1953" y="30864"/>
                </a:lnTo>
                <a:lnTo>
                  <a:pt x="3023" y="26409"/>
                </a:lnTo>
                <a:lnTo>
                  <a:pt x="4302" y="22227"/>
                </a:lnTo>
                <a:lnTo>
                  <a:pt x="5814" y="18273"/>
                </a:lnTo>
                <a:lnTo>
                  <a:pt x="7488" y="14636"/>
                </a:lnTo>
                <a:lnTo>
                  <a:pt x="9349" y="11364"/>
                </a:lnTo>
                <a:lnTo>
                  <a:pt x="11372" y="8409"/>
                </a:lnTo>
                <a:lnTo>
                  <a:pt x="13512" y="5909"/>
                </a:lnTo>
                <a:lnTo>
                  <a:pt x="15791" y="3818"/>
                </a:lnTo>
                <a:lnTo>
                  <a:pt x="18163" y="2136"/>
                </a:lnTo>
                <a:lnTo>
                  <a:pt x="20581" y="955"/>
                </a:lnTo>
                <a:lnTo>
                  <a:pt x="23070" y="227"/>
                </a:lnTo>
                <a:lnTo>
                  <a:pt x="25581" y="0"/>
                </a:lnTo>
                <a:close/>
              </a:path>
            </a:pathLst>
          </a:custGeom>
          <a:solidFill>
            <a:srgbClr val="B4651D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486549-14"/>
          <p:cNvSpPr/>
          <p:nvPr/>
        </p:nvSpPr>
        <p:spPr>
          <a:xfrm>
            <a:off x="5279231" y="3775100"/>
            <a:ext cx="407194" cy="2107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581" y="0"/>
                </a:moveTo>
                <a:lnTo>
                  <a:pt x="74419" y="0"/>
                </a:lnTo>
                <a:lnTo>
                  <a:pt x="76930" y="227"/>
                </a:lnTo>
                <a:lnTo>
                  <a:pt x="79419" y="955"/>
                </a:lnTo>
                <a:lnTo>
                  <a:pt x="81837" y="2136"/>
                </a:lnTo>
                <a:lnTo>
                  <a:pt x="84209" y="3818"/>
                </a:lnTo>
                <a:lnTo>
                  <a:pt x="86488" y="5909"/>
                </a:lnTo>
                <a:lnTo>
                  <a:pt x="88628" y="8409"/>
                </a:lnTo>
                <a:lnTo>
                  <a:pt x="90651" y="11364"/>
                </a:lnTo>
                <a:lnTo>
                  <a:pt x="92512" y="14636"/>
                </a:lnTo>
                <a:lnTo>
                  <a:pt x="94186" y="18273"/>
                </a:lnTo>
                <a:lnTo>
                  <a:pt x="95698" y="22227"/>
                </a:lnTo>
                <a:lnTo>
                  <a:pt x="96977" y="26409"/>
                </a:lnTo>
                <a:lnTo>
                  <a:pt x="98047" y="30864"/>
                </a:lnTo>
                <a:lnTo>
                  <a:pt x="98907" y="35500"/>
                </a:lnTo>
                <a:lnTo>
                  <a:pt x="99512" y="40227"/>
                </a:lnTo>
                <a:lnTo>
                  <a:pt x="99884" y="45091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884" y="54909"/>
                </a:lnTo>
                <a:lnTo>
                  <a:pt x="99512" y="59773"/>
                </a:lnTo>
                <a:lnTo>
                  <a:pt x="98907" y="64500"/>
                </a:lnTo>
                <a:lnTo>
                  <a:pt x="98047" y="69136"/>
                </a:lnTo>
                <a:lnTo>
                  <a:pt x="96977" y="73591"/>
                </a:lnTo>
                <a:lnTo>
                  <a:pt x="95698" y="77773"/>
                </a:lnTo>
                <a:lnTo>
                  <a:pt x="94186" y="81727"/>
                </a:lnTo>
                <a:lnTo>
                  <a:pt x="92512" y="85364"/>
                </a:lnTo>
                <a:lnTo>
                  <a:pt x="90651" y="88636"/>
                </a:lnTo>
                <a:lnTo>
                  <a:pt x="88628" y="91591"/>
                </a:lnTo>
                <a:lnTo>
                  <a:pt x="86488" y="94091"/>
                </a:lnTo>
                <a:lnTo>
                  <a:pt x="84209" y="96182"/>
                </a:lnTo>
                <a:lnTo>
                  <a:pt x="81837" y="97864"/>
                </a:lnTo>
                <a:lnTo>
                  <a:pt x="79419" y="99045"/>
                </a:lnTo>
                <a:lnTo>
                  <a:pt x="76930" y="99773"/>
                </a:lnTo>
                <a:lnTo>
                  <a:pt x="74419" y="100000"/>
                </a:lnTo>
                <a:lnTo>
                  <a:pt x="25581" y="100000"/>
                </a:lnTo>
                <a:lnTo>
                  <a:pt x="23070" y="99773"/>
                </a:lnTo>
                <a:lnTo>
                  <a:pt x="20581" y="99045"/>
                </a:lnTo>
                <a:lnTo>
                  <a:pt x="18163" y="97864"/>
                </a:lnTo>
                <a:lnTo>
                  <a:pt x="15791" y="96182"/>
                </a:lnTo>
                <a:lnTo>
                  <a:pt x="13512" y="94091"/>
                </a:lnTo>
                <a:lnTo>
                  <a:pt x="11372" y="91591"/>
                </a:lnTo>
                <a:lnTo>
                  <a:pt x="9349" y="88636"/>
                </a:lnTo>
                <a:lnTo>
                  <a:pt x="7488" y="85364"/>
                </a:lnTo>
                <a:lnTo>
                  <a:pt x="5814" y="81727"/>
                </a:lnTo>
                <a:lnTo>
                  <a:pt x="4302" y="77773"/>
                </a:lnTo>
                <a:lnTo>
                  <a:pt x="3023" y="73591"/>
                </a:lnTo>
                <a:lnTo>
                  <a:pt x="1953" y="69136"/>
                </a:lnTo>
                <a:lnTo>
                  <a:pt x="1093" y="64500"/>
                </a:lnTo>
                <a:lnTo>
                  <a:pt x="488" y="59773"/>
                </a:lnTo>
                <a:lnTo>
                  <a:pt x="116" y="54909"/>
                </a:lnTo>
                <a:lnTo>
                  <a:pt x="0" y="50000"/>
                </a:lnTo>
                <a:lnTo>
                  <a:pt x="0" y="50000"/>
                </a:lnTo>
                <a:lnTo>
                  <a:pt x="116" y="45091"/>
                </a:lnTo>
                <a:lnTo>
                  <a:pt x="488" y="40227"/>
                </a:lnTo>
                <a:lnTo>
                  <a:pt x="1093" y="35500"/>
                </a:lnTo>
                <a:lnTo>
                  <a:pt x="1953" y="30864"/>
                </a:lnTo>
                <a:lnTo>
                  <a:pt x="3023" y="26409"/>
                </a:lnTo>
                <a:lnTo>
                  <a:pt x="4302" y="22227"/>
                </a:lnTo>
                <a:lnTo>
                  <a:pt x="5814" y="18273"/>
                </a:lnTo>
                <a:lnTo>
                  <a:pt x="7488" y="14636"/>
                </a:lnTo>
                <a:lnTo>
                  <a:pt x="9349" y="11364"/>
                </a:lnTo>
                <a:lnTo>
                  <a:pt x="11372" y="8409"/>
                </a:lnTo>
                <a:lnTo>
                  <a:pt x="13512" y="5909"/>
                </a:lnTo>
                <a:lnTo>
                  <a:pt x="15791" y="3818"/>
                </a:lnTo>
                <a:lnTo>
                  <a:pt x="18163" y="2136"/>
                </a:lnTo>
                <a:lnTo>
                  <a:pt x="20581" y="955"/>
                </a:lnTo>
                <a:lnTo>
                  <a:pt x="23070" y="227"/>
                </a:lnTo>
                <a:lnTo>
                  <a:pt x="25581" y="0"/>
                </a:lnTo>
                <a:close/>
              </a:path>
            </a:pathLst>
          </a:custGeom>
          <a:solidFill>
            <a:srgbClr val="B4651D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86542-3"/>
          <p:cNvSpPr txBox="1"/>
          <p:nvPr/>
        </p:nvSpPr>
        <p:spPr>
          <a:xfrm>
            <a:off x="1857375" y="1014785"/>
            <a:ext cx="5429250" cy="1107281"/>
          </a:xfrm>
          <a:prstGeom prst="rect">
            <a:avLst/>
          </a:prstGeom>
          <a:noFill/>
          <a:ln>
            <a:noFill/>
          </a:ln>
          <a:effectLst>
            <a:outerShdw blurRad="114300" dist="14288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350"/>
              </a:lnSpc>
            </a:pPr>
            <a:r>
              <a:rPr b="1" sz="3479" spc="338">
                <a:solidFill>
                  <a:srgbClr val="F4EFE6"/>
                </a:solidFill>
                <a:latin typeface="SimSun"/>
                <a:ea typeface="SimSun"/>
                <a:cs typeface="SimSun"/>
              </a:rPr>
              <a:t>锐角三角函数</a:t>
            </a:r>
            <a:r>
              <a:rPr b="1" sz="900" spc="338">
                <a:solidFill>
                  <a:srgbClr val="F4EFE6"/>
                </a:solidFill>
                <a:latin typeface="SimSun"/>
                <a:ea typeface="SimSun"/>
                <a:cs typeface="SimSun"/>
              </a:rPr>
              <a:t> </a:t>
            </a:r>
            <a:r>
              <a:rPr b="1" sz="3479" spc="338">
                <a:solidFill>
                  <a:srgbClr val="B5651D"/>
                </a:solidFill>
                <a:latin typeface="SimSun"/>
                <a:ea typeface="SimSun"/>
                <a:cs typeface="SimSun"/>
              </a:rPr>
              <a:t>——</a:t>
            </a:r>
            <a:r>
              <a:rPr b="1" sz="900" spc="338">
                <a:solidFill>
                  <a:srgbClr val="F4EFE6"/>
                </a:solidFill>
                <a:latin typeface="SimSun"/>
                <a:ea typeface="SimSun"/>
                <a:cs typeface="SimSun"/>
              </a:rPr>
              <a:t> </a:t>
            </a:r>
            <a:r>
              <a:rPr b="1" sz="3479" spc="338">
                <a:solidFill>
                  <a:srgbClr val="F4EFE6"/>
                </a:solidFill>
                <a:latin typeface="SimSun"/>
                <a:ea typeface="SimSun"/>
                <a:cs typeface="SimSun"/>
              </a:rPr>
              <a:t>边角</a:t>
            </a:r>
            <a:r>
              <a:rPr b="1" sz="3479" spc="338">
                <a:solidFill>
                  <a:srgbClr val="B5651D"/>
                </a:solidFill>
                <a:latin typeface="SimSun"/>
                <a:ea typeface="SimSun"/>
                <a:cs typeface="SimSun"/>
              </a:rPr>
              <a:t>的桥梁</a:t>
            </a:r>
            <a:endParaRPr/>
          </a:p>
        </p:txBody>
      </p:sp>
      <p:sp>
        <p:nvSpPr>
          <p:cNvPr id="17" name="el-1785639486543-4"/>
          <p:cNvSpPr txBox="1"/>
          <p:nvPr/>
        </p:nvSpPr>
        <p:spPr>
          <a:xfrm>
            <a:off x="2335292" y="2714997"/>
            <a:ext cx="4473416" cy="63147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482"/>
              </a:lnSpc>
            </a:pPr>
            <a:r>
              <a:rPr sz="1460" spc="56">
                <a:solidFill>
                  <a:srgbClr val="F4EFE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在直角三角形中，边与角之间存在着</a:t>
            </a:r>
            <a:r>
              <a:rPr sz="1460" spc="56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固定的比例关系</a:t>
            </a:r>
            <a:endParaRPr/>
          </a:p>
          <a:p>
            <a:pPr algn="ctr">
              <a:lnSpc>
                <a:spcPts val="2482"/>
              </a:lnSpc>
            </a:pPr>
            <a:r>
              <a:rPr sz="1460" spc="56">
                <a:solidFill>
                  <a:srgbClr val="F4EFE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——</a:t>
            </a:r>
            <a:r>
              <a:rPr sz="1460" spc="56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锐角三角函数</a:t>
            </a:r>
            <a:endParaRPr/>
          </a:p>
        </p:txBody>
      </p:sp>
      <p:sp>
        <p:nvSpPr>
          <p:cNvPr id="18" name="el-1785639486546-7"/>
          <p:cNvSpPr txBox="1"/>
          <p:nvPr/>
        </p:nvSpPr>
        <p:spPr>
          <a:xfrm>
            <a:off x="3525441" y="3789387"/>
            <a:ext cx="271463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225">
                <a:solidFill>
                  <a:srgbClr val="F4EFE6">
                    <a:alpha val="40000"/>
                  </a:srgbClr>
                </a:solidFill>
                <a:latin typeface="SimSun"/>
                <a:ea typeface="SimSun"/>
                <a:cs typeface="SimSun"/>
              </a:rPr>
              <a:t>勾</a:t>
            </a:r>
            <a:endParaRPr/>
          </a:p>
        </p:txBody>
      </p:sp>
      <p:sp>
        <p:nvSpPr>
          <p:cNvPr id="19" name="el-1785639486547-9"/>
          <p:cNvSpPr txBox="1"/>
          <p:nvPr/>
        </p:nvSpPr>
        <p:spPr>
          <a:xfrm>
            <a:off x="4132659" y="3789387"/>
            <a:ext cx="271463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225">
                <a:solidFill>
                  <a:srgbClr val="F4EFE6">
                    <a:alpha val="40000"/>
                  </a:srgbClr>
                </a:solidFill>
                <a:latin typeface="SimSun"/>
                <a:ea typeface="SimSun"/>
                <a:cs typeface="SimSun"/>
              </a:rPr>
              <a:t>股</a:t>
            </a:r>
            <a:endParaRPr/>
          </a:p>
        </p:txBody>
      </p:sp>
      <p:sp>
        <p:nvSpPr>
          <p:cNvPr id="20" name="el-1785639486548-11"/>
          <p:cNvSpPr txBox="1"/>
          <p:nvPr/>
        </p:nvSpPr>
        <p:spPr>
          <a:xfrm>
            <a:off x="4739878" y="3789387"/>
            <a:ext cx="271463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225">
                <a:solidFill>
                  <a:srgbClr val="F4EFE6">
                    <a:alpha val="40000"/>
                  </a:srgbClr>
                </a:solidFill>
                <a:latin typeface="SimSun"/>
                <a:ea typeface="SimSun"/>
                <a:cs typeface="SimSun"/>
              </a:rPr>
              <a:t>弦</a:t>
            </a:r>
            <a:endParaRPr/>
          </a:p>
        </p:txBody>
      </p:sp>
      <p:sp>
        <p:nvSpPr>
          <p:cNvPr id="21" name="el-1785639486548-13"/>
          <p:cNvSpPr txBox="1"/>
          <p:nvPr/>
        </p:nvSpPr>
        <p:spPr>
          <a:xfrm>
            <a:off x="5347097" y="3789387"/>
            <a:ext cx="271463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225">
                <a:solidFill>
                  <a:srgbClr val="F4EFE6">
                    <a:alpha val="40000"/>
                  </a:srgbClr>
                </a:solidFill>
                <a:latin typeface="SimSun"/>
                <a:ea typeface="SimSun"/>
                <a:cs typeface="SimSun"/>
              </a:rPr>
              <a:t>角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7445-55"/>
          <p:cNvPicPr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8172450" y="4171950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87393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87393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7417-55"/>
          <p:cNvSpPr/>
          <p:nvPr/>
        </p:nvSpPr>
        <p:spPr>
          <a:xfrm>
            <a:off x="438894" y="188714"/>
            <a:ext cx="150912" cy="1393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875" y="54600"/>
                </a:moveTo>
                <a:lnTo>
                  <a:pt x="96875" y="54600"/>
                </a:lnTo>
                <a:cubicBezTo>
                  <a:pt x="98292" y="52911"/>
                  <a:pt x="99000" y="50956"/>
                  <a:pt x="99000" y="48733"/>
                </a:cubicBezTo>
                <a:lnTo>
                  <a:pt x="99000" y="48733"/>
                </a:lnTo>
                <a:lnTo>
                  <a:pt x="99000" y="48733"/>
                </a:lnTo>
                <a:cubicBezTo>
                  <a:pt x="99000" y="46556"/>
                  <a:pt x="98292" y="44622"/>
                  <a:pt x="96875" y="42933"/>
                </a:cubicBezTo>
                <a:lnTo>
                  <a:pt x="96875" y="42933"/>
                </a:lnTo>
                <a:lnTo>
                  <a:pt x="58813" y="2267"/>
                </a:lnTo>
                <a:cubicBezTo>
                  <a:pt x="57229" y="756"/>
                  <a:pt x="55396" y="0"/>
                  <a:pt x="53312" y="0"/>
                </a:cubicBezTo>
                <a:lnTo>
                  <a:pt x="53312" y="0"/>
                </a:lnTo>
                <a:cubicBezTo>
                  <a:pt x="51271" y="0"/>
                  <a:pt x="49458" y="756"/>
                  <a:pt x="47875" y="2267"/>
                </a:cubicBezTo>
                <a:lnTo>
                  <a:pt x="47875" y="2267"/>
                </a:lnTo>
                <a:cubicBezTo>
                  <a:pt x="46417" y="3956"/>
                  <a:pt x="45688" y="5911"/>
                  <a:pt x="45688" y="8133"/>
                </a:cubicBezTo>
                <a:lnTo>
                  <a:pt x="45688" y="8133"/>
                </a:lnTo>
                <a:cubicBezTo>
                  <a:pt x="45688" y="10311"/>
                  <a:pt x="46417" y="12244"/>
                  <a:pt x="47875" y="13933"/>
                </a:cubicBezTo>
                <a:lnTo>
                  <a:pt x="47875" y="13933"/>
                </a:lnTo>
                <a:lnTo>
                  <a:pt x="80688" y="48733"/>
                </a:lnTo>
                <a:lnTo>
                  <a:pt x="47875" y="83533"/>
                </a:lnTo>
                <a:cubicBezTo>
                  <a:pt x="46417" y="85222"/>
                  <a:pt x="45688" y="87178"/>
                  <a:pt x="45688" y="89400"/>
                </a:cubicBezTo>
                <a:lnTo>
                  <a:pt x="45688" y="89400"/>
                </a:lnTo>
                <a:cubicBezTo>
                  <a:pt x="45688" y="91578"/>
                  <a:pt x="46417" y="93511"/>
                  <a:pt x="47875" y="95200"/>
                </a:cubicBezTo>
                <a:lnTo>
                  <a:pt x="47875" y="95200"/>
                </a:lnTo>
                <a:cubicBezTo>
                  <a:pt x="49458" y="96756"/>
                  <a:pt x="51271" y="97533"/>
                  <a:pt x="53312" y="97533"/>
                </a:cubicBezTo>
                <a:lnTo>
                  <a:pt x="53312" y="97533"/>
                </a:lnTo>
                <a:cubicBezTo>
                  <a:pt x="55396" y="97533"/>
                  <a:pt x="57229" y="96756"/>
                  <a:pt x="58813" y="95200"/>
                </a:cubicBezTo>
                <a:lnTo>
                  <a:pt x="58813" y="95200"/>
                </a:lnTo>
                <a:lnTo>
                  <a:pt x="96875" y="54600"/>
                </a:lnTo>
                <a:moveTo>
                  <a:pt x="13063" y="95200"/>
                </a:moveTo>
                <a:lnTo>
                  <a:pt x="13063" y="95200"/>
                </a:lnTo>
                <a:lnTo>
                  <a:pt x="51188" y="54600"/>
                </a:lnTo>
                <a:cubicBezTo>
                  <a:pt x="52604" y="52911"/>
                  <a:pt x="53312" y="50956"/>
                  <a:pt x="53312" y="48733"/>
                </a:cubicBezTo>
                <a:lnTo>
                  <a:pt x="53312" y="48733"/>
                </a:lnTo>
                <a:cubicBezTo>
                  <a:pt x="53312" y="46556"/>
                  <a:pt x="52604" y="44622"/>
                  <a:pt x="51188" y="42933"/>
                </a:cubicBezTo>
                <a:lnTo>
                  <a:pt x="51188" y="42933"/>
                </a:lnTo>
                <a:lnTo>
                  <a:pt x="13063" y="2267"/>
                </a:lnTo>
                <a:cubicBezTo>
                  <a:pt x="11479" y="756"/>
                  <a:pt x="9667" y="0"/>
                  <a:pt x="7625" y="0"/>
                </a:cubicBezTo>
                <a:lnTo>
                  <a:pt x="7625" y="0"/>
                </a:lnTo>
                <a:cubicBezTo>
                  <a:pt x="5542" y="0"/>
                  <a:pt x="3708" y="756"/>
                  <a:pt x="2125" y="2267"/>
                </a:cubicBezTo>
                <a:lnTo>
                  <a:pt x="2125" y="2267"/>
                </a:lnTo>
                <a:cubicBezTo>
                  <a:pt x="708" y="3956"/>
                  <a:pt x="0" y="5911"/>
                  <a:pt x="0" y="8133"/>
                </a:cubicBezTo>
                <a:lnTo>
                  <a:pt x="0" y="8133"/>
                </a:lnTo>
                <a:cubicBezTo>
                  <a:pt x="0" y="10311"/>
                  <a:pt x="708" y="12244"/>
                  <a:pt x="2125" y="13933"/>
                </a:cubicBezTo>
                <a:lnTo>
                  <a:pt x="2125" y="13933"/>
                </a:lnTo>
                <a:lnTo>
                  <a:pt x="35000" y="48733"/>
                </a:lnTo>
                <a:lnTo>
                  <a:pt x="2125" y="83533"/>
                </a:lnTo>
                <a:cubicBezTo>
                  <a:pt x="708" y="85222"/>
                  <a:pt x="0" y="87178"/>
                  <a:pt x="0" y="89400"/>
                </a:cubicBezTo>
                <a:lnTo>
                  <a:pt x="0" y="89400"/>
                </a:lnTo>
                <a:cubicBezTo>
                  <a:pt x="0" y="91578"/>
                  <a:pt x="708" y="93511"/>
                  <a:pt x="2125" y="95200"/>
                </a:cubicBezTo>
                <a:lnTo>
                  <a:pt x="2125" y="95200"/>
                </a:lnTo>
                <a:cubicBezTo>
                  <a:pt x="3708" y="96756"/>
                  <a:pt x="5542" y="97533"/>
                  <a:pt x="7625" y="97533"/>
                </a:cubicBezTo>
                <a:lnTo>
                  <a:pt x="7625" y="97533"/>
                </a:lnTo>
                <a:cubicBezTo>
                  <a:pt x="9667" y="97533"/>
                  <a:pt x="11479" y="96756"/>
                  <a:pt x="13063" y="95200"/>
                </a:cubicBezTo>
                <a:lnTo>
                  <a:pt x="13063" y="952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7394-4"/>
          <p:cNvSpPr/>
          <p:nvPr/>
        </p:nvSpPr>
        <p:spPr>
          <a:xfrm>
            <a:off x="7960370" y="132159"/>
            <a:ext cx="783580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7416-54"/>
          <p:cNvSpPr/>
          <p:nvPr/>
        </p:nvSpPr>
        <p:spPr>
          <a:xfrm>
            <a:off x="8088957" y="213122"/>
            <a:ext cx="75009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375" y="0"/>
                </a:moveTo>
                <a:lnTo>
                  <a:pt x="16375" y="0"/>
                </a:lnTo>
                <a:cubicBezTo>
                  <a:pt x="11792" y="121"/>
                  <a:pt x="7958" y="1303"/>
                  <a:pt x="4875" y="3545"/>
                </a:cubicBezTo>
                <a:lnTo>
                  <a:pt x="4875" y="3545"/>
                </a:lnTo>
                <a:lnTo>
                  <a:pt x="4875" y="3545"/>
                </a:lnTo>
                <a:cubicBezTo>
                  <a:pt x="1792" y="5788"/>
                  <a:pt x="167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67" y="86879"/>
                  <a:pt x="1792" y="89667"/>
                  <a:pt x="4875" y="91909"/>
                </a:cubicBezTo>
                <a:lnTo>
                  <a:pt x="4875" y="91909"/>
                </a:lnTo>
                <a:cubicBezTo>
                  <a:pt x="7958" y="94152"/>
                  <a:pt x="11792" y="95333"/>
                  <a:pt x="16375" y="95455"/>
                </a:cubicBezTo>
                <a:lnTo>
                  <a:pt x="16375" y="95455"/>
                </a:lnTo>
                <a:lnTo>
                  <a:pt x="82000" y="95455"/>
                </a:lnTo>
                <a:cubicBezTo>
                  <a:pt x="86667" y="95333"/>
                  <a:pt x="90542" y="94152"/>
                  <a:pt x="93625" y="91909"/>
                </a:cubicBezTo>
                <a:lnTo>
                  <a:pt x="93625" y="91909"/>
                </a:lnTo>
                <a:cubicBezTo>
                  <a:pt x="96625" y="89667"/>
                  <a:pt x="98250" y="86879"/>
                  <a:pt x="98500" y="83545"/>
                </a:cubicBezTo>
                <a:lnTo>
                  <a:pt x="98500" y="83545"/>
                </a:lnTo>
                <a:lnTo>
                  <a:pt x="98500" y="11909"/>
                </a:lnTo>
                <a:cubicBezTo>
                  <a:pt x="98250" y="8576"/>
                  <a:pt x="96625" y="5788"/>
                  <a:pt x="93625" y="3545"/>
                </a:cubicBezTo>
                <a:lnTo>
                  <a:pt x="93625" y="3545"/>
                </a:lnTo>
                <a:cubicBezTo>
                  <a:pt x="90542" y="1303"/>
                  <a:pt x="86667" y="121"/>
                  <a:pt x="82000" y="0"/>
                </a:cubicBezTo>
                <a:lnTo>
                  <a:pt x="82000" y="0"/>
                </a:lnTo>
                <a:lnTo>
                  <a:pt x="16375" y="0"/>
                </a:lnTo>
                <a:moveTo>
                  <a:pt x="24625" y="11909"/>
                </a:moveTo>
                <a:lnTo>
                  <a:pt x="24625" y="11909"/>
                </a:lnTo>
                <a:lnTo>
                  <a:pt x="73875" y="11909"/>
                </a:lnTo>
                <a:cubicBezTo>
                  <a:pt x="76208" y="11909"/>
                  <a:pt x="78167" y="12485"/>
                  <a:pt x="79750" y="13636"/>
                </a:cubicBezTo>
                <a:lnTo>
                  <a:pt x="79750" y="13636"/>
                </a:lnTo>
                <a:cubicBezTo>
                  <a:pt x="81250" y="14727"/>
                  <a:pt x="82000" y="16152"/>
                  <a:pt x="82000" y="17909"/>
                </a:cubicBezTo>
                <a:lnTo>
                  <a:pt x="82000" y="17909"/>
                </a:lnTo>
                <a:lnTo>
                  <a:pt x="82000" y="23909"/>
                </a:lnTo>
                <a:cubicBezTo>
                  <a:pt x="82000" y="25606"/>
                  <a:pt x="81250" y="27030"/>
                  <a:pt x="79750" y="28182"/>
                </a:cubicBezTo>
                <a:lnTo>
                  <a:pt x="79750" y="28182"/>
                </a:lnTo>
                <a:cubicBezTo>
                  <a:pt x="78167" y="29273"/>
                  <a:pt x="76208" y="29818"/>
                  <a:pt x="73875" y="29818"/>
                </a:cubicBezTo>
                <a:lnTo>
                  <a:pt x="73875" y="29818"/>
                </a:lnTo>
                <a:lnTo>
                  <a:pt x="24625" y="29818"/>
                </a:lnTo>
                <a:cubicBezTo>
                  <a:pt x="22208" y="29818"/>
                  <a:pt x="20250" y="29273"/>
                  <a:pt x="18750" y="28182"/>
                </a:cubicBezTo>
                <a:lnTo>
                  <a:pt x="18750" y="28182"/>
                </a:lnTo>
                <a:cubicBezTo>
                  <a:pt x="17167" y="27030"/>
                  <a:pt x="16375" y="25606"/>
                  <a:pt x="16375" y="23909"/>
                </a:cubicBezTo>
                <a:lnTo>
                  <a:pt x="16375" y="23909"/>
                </a:lnTo>
                <a:lnTo>
                  <a:pt x="16375" y="17909"/>
                </a:lnTo>
                <a:cubicBezTo>
                  <a:pt x="16375" y="16152"/>
                  <a:pt x="17167" y="14727"/>
                  <a:pt x="18750" y="13636"/>
                </a:cubicBezTo>
                <a:lnTo>
                  <a:pt x="18750" y="13636"/>
                </a:lnTo>
                <a:cubicBezTo>
                  <a:pt x="20250" y="12485"/>
                  <a:pt x="22208" y="11909"/>
                  <a:pt x="24625" y="11909"/>
                </a:cubicBezTo>
                <a:lnTo>
                  <a:pt x="24625" y="11909"/>
                </a:lnTo>
                <a:moveTo>
                  <a:pt x="32875" y="41727"/>
                </a:moveTo>
                <a:lnTo>
                  <a:pt x="32875" y="41727"/>
                </a:lnTo>
                <a:cubicBezTo>
                  <a:pt x="32875" y="43485"/>
                  <a:pt x="32083" y="44939"/>
                  <a:pt x="30500" y="46091"/>
                </a:cubicBezTo>
                <a:lnTo>
                  <a:pt x="30500" y="46091"/>
                </a:lnTo>
                <a:lnTo>
                  <a:pt x="30500" y="46091"/>
                </a:lnTo>
                <a:cubicBezTo>
                  <a:pt x="29000" y="47182"/>
                  <a:pt x="27042" y="47727"/>
                  <a:pt x="24625" y="47727"/>
                </a:cubicBezTo>
                <a:lnTo>
                  <a:pt x="24625" y="47727"/>
                </a:lnTo>
                <a:cubicBezTo>
                  <a:pt x="22208" y="47727"/>
                  <a:pt x="20250" y="47182"/>
                  <a:pt x="18750" y="46091"/>
                </a:cubicBezTo>
                <a:lnTo>
                  <a:pt x="18750" y="46091"/>
                </a:lnTo>
                <a:cubicBezTo>
                  <a:pt x="17167" y="44939"/>
                  <a:pt x="16375" y="43485"/>
                  <a:pt x="16375" y="41727"/>
                </a:cubicBezTo>
                <a:lnTo>
                  <a:pt x="16375" y="41727"/>
                </a:lnTo>
                <a:cubicBezTo>
                  <a:pt x="16375" y="40030"/>
                  <a:pt x="17167" y="38606"/>
                  <a:pt x="18750" y="37455"/>
                </a:cubicBezTo>
                <a:lnTo>
                  <a:pt x="18750" y="37455"/>
                </a:lnTo>
                <a:cubicBezTo>
                  <a:pt x="20250" y="36364"/>
                  <a:pt x="22208" y="35818"/>
                  <a:pt x="24625" y="35818"/>
                </a:cubicBezTo>
                <a:lnTo>
                  <a:pt x="24625" y="35818"/>
                </a:lnTo>
                <a:cubicBezTo>
                  <a:pt x="27042" y="35818"/>
                  <a:pt x="29000" y="36364"/>
                  <a:pt x="30500" y="37455"/>
                </a:cubicBezTo>
                <a:lnTo>
                  <a:pt x="30500" y="37455"/>
                </a:lnTo>
                <a:cubicBezTo>
                  <a:pt x="32083" y="38606"/>
                  <a:pt x="32875" y="40030"/>
                  <a:pt x="32875" y="41727"/>
                </a:cubicBezTo>
                <a:lnTo>
                  <a:pt x="32875" y="41727"/>
                </a:lnTo>
                <a:moveTo>
                  <a:pt x="24625" y="65636"/>
                </a:moveTo>
                <a:lnTo>
                  <a:pt x="24625" y="65636"/>
                </a:lnTo>
                <a:cubicBezTo>
                  <a:pt x="22208" y="65636"/>
                  <a:pt x="20250" y="65061"/>
                  <a:pt x="18750" y="63909"/>
                </a:cubicBezTo>
                <a:lnTo>
                  <a:pt x="18750" y="63909"/>
                </a:lnTo>
                <a:lnTo>
                  <a:pt x="18750" y="63909"/>
                </a:lnTo>
                <a:cubicBezTo>
                  <a:pt x="17167" y="62818"/>
                  <a:pt x="16375" y="61394"/>
                  <a:pt x="16375" y="59636"/>
                </a:cubicBezTo>
                <a:lnTo>
                  <a:pt x="16375" y="59636"/>
                </a:lnTo>
                <a:cubicBezTo>
                  <a:pt x="16375" y="57939"/>
                  <a:pt x="17167" y="56515"/>
                  <a:pt x="18750" y="55364"/>
                </a:cubicBezTo>
                <a:lnTo>
                  <a:pt x="18750" y="55364"/>
                </a:lnTo>
                <a:cubicBezTo>
                  <a:pt x="20250" y="54273"/>
                  <a:pt x="22208" y="53727"/>
                  <a:pt x="24625" y="53727"/>
                </a:cubicBezTo>
                <a:lnTo>
                  <a:pt x="24625" y="53727"/>
                </a:lnTo>
                <a:cubicBezTo>
                  <a:pt x="27042" y="53727"/>
                  <a:pt x="29000" y="54273"/>
                  <a:pt x="30500" y="55364"/>
                </a:cubicBezTo>
                <a:lnTo>
                  <a:pt x="30500" y="55364"/>
                </a:lnTo>
                <a:cubicBezTo>
                  <a:pt x="32083" y="56515"/>
                  <a:pt x="32875" y="57939"/>
                  <a:pt x="32875" y="59636"/>
                </a:cubicBezTo>
                <a:lnTo>
                  <a:pt x="32875" y="59636"/>
                </a:lnTo>
                <a:cubicBezTo>
                  <a:pt x="32875" y="61394"/>
                  <a:pt x="32083" y="62818"/>
                  <a:pt x="30500" y="63909"/>
                </a:cubicBezTo>
                <a:lnTo>
                  <a:pt x="30500" y="63909"/>
                </a:lnTo>
                <a:cubicBezTo>
                  <a:pt x="29000" y="65061"/>
                  <a:pt x="27042" y="65636"/>
                  <a:pt x="24625" y="65636"/>
                </a:cubicBezTo>
                <a:lnTo>
                  <a:pt x="24625" y="65636"/>
                </a:lnTo>
                <a:moveTo>
                  <a:pt x="16375" y="77545"/>
                </a:moveTo>
                <a:lnTo>
                  <a:pt x="16375" y="77545"/>
                </a:lnTo>
                <a:cubicBezTo>
                  <a:pt x="16375" y="75788"/>
                  <a:pt x="17167" y="74364"/>
                  <a:pt x="18750" y="73273"/>
                </a:cubicBezTo>
                <a:lnTo>
                  <a:pt x="18750" y="73273"/>
                </a:lnTo>
                <a:lnTo>
                  <a:pt x="18750" y="73273"/>
                </a:lnTo>
                <a:cubicBezTo>
                  <a:pt x="20250" y="72182"/>
                  <a:pt x="22208" y="71636"/>
                  <a:pt x="24625" y="71636"/>
                </a:cubicBezTo>
                <a:lnTo>
                  <a:pt x="24625" y="71636"/>
                </a:lnTo>
                <a:lnTo>
                  <a:pt x="49250" y="71636"/>
                </a:lnTo>
                <a:cubicBezTo>
                  <a:pt x="51583" y="71636"/>
                  <a:pt x="53542" y="72182"/>
                  <a:pt x="55125" y="73273"/>
                </a:cubicBezTo>
                <a:lnTo>
                  <a:pt x="55125" y="73273"/>
                </a:lnTo>
                <a:cubicBezTo>
                  <a:pt x="56625" y="74364"/>
                  <a:pt x="57375" y="75788"/>
                  <a:pt x="57375" y="77545"/>
                </a:cubicBezTo>
                <a:lnTo>
                  <a:pt x="57375" y="77545"/>
                </a:lnTo>
                <a:cubicBezTo>
                  <a:pt x="57375" y="79303"/>
                  <a:pt x="56625" y="80727"/>
                  <a:pt x="55125" y="81818"/>
                </a:cubicBezTo>
                <a:lnTo>
                  <a:pt x="55125" y="81818"/>
                </a:lnTo>
                <a:cubicBezTo>
                  <a:pt x="53542" y="82970"/>
                  <a:pt x="51583" y="83545"/>
                  <a:pt x="49250" y="83545"/>
                </a:cubicBezTo>
                <a:lnTo>
                  <a:pt x="49250" y="83545"/>
                </a:lnTo>
                <a:lnTo>
                  <a:pt x="24625" y="83545"/>
                </a:lnTo>
                <a:cubicBezTo>
                  <a:pt x="22208" y="83545"/>
                  <a:pt x="20250" y="82970"/>
                  <a:pt x="18750" y="81818"/>
                </a:cubicBezTo>
                <a:lnTo>
                  <a:pt x="18750" y="81818"/>
                </a:lnTo>
                <a:cubicBezTo>
                  <a:pt x="17167" y="80727"/>
                  <a:pt x="16375" y="79303"/>
                  <a:pt x="16375" y="77545"/>
                </a:cubicBezTo>
                <a:lnTo>
                  <a:pt x="16375" y="77545"/>
                </a:lnTo>
                <a:moveTo>
                  <a:pt x="49250" y="47727"/>
                </a:moveTo>
                <a:lnTo>
                  <a:pt x="49250" y="47727"/>
                </a:lnTo>
                <a:cubicBezTo>
                  <a:pt x="46833" y="47727"/>
                  <a:pt x="44875" y="47182"/>
                  <a:pt x="43375" y="46091"/>
                </a:cubicBezTo>
                <a:lnTo>
                  <a:pt x="43375" y="46091"/>
                </a:lnTo>
                <a:lnTo>
                  <a:pt x="43375" y="46091"/>
                </a:lnTo>
                <a:cubicBezTo>
                  <a:pt x="41792" y="44939"/>
                  <a:pt x="41000" y="43485"/>
                  <a:pt x="41000" y="41727"/>
                </a:cubicBezTo>
                <a:lnTo>
                  <a:pt x="41000" y="41727"/>
                </a:lnTo>
                <a:cubicBezTo>
                  <a:pt x="41000" y="40030"/>
                  <a:pt x="41792" y="38606"/>
                  <a:pt x="43375" y="37455"/>
                </a:cubicBezTo>
                <a:lnTo>
                  <a:pt x="43375" y="37455"/>
                </a:lnTo>
                <a:cubicBezTo>
                  <a:pt x="44875" y="36364"/>
                  <a:pt x="46833" y="35818"/>
                  <a:pt x="49250" y="35818"/>
                </a:cubicBezTo>
                <a:lnTo>
                  <a:pt x="49250" y="35818"/>
                </a:lnTo>
                <a:cubicBezTo>
                  <a:pt x="51583" y="35818"/>
                  <a:pt x="53542" y="36364"/>
                  <a:pt x="55125" y="37455"/>
                </a:cubicBezTo>
                <a:lnTo>
                  <a:pt x="55125" y="37455"/>
                </a:lnTo>
                <a:cubicBezTo>
                  <a:pt x="56625" y="38606"/>
                  <a:pt x="57375" y="40030"/>
                  <a:pt x="57375" y="41727"/>
                </a:cubicBezTo>
                <a:lnTo>
                  <a:pt x="57375" y="41727"/>
                </a:lnTo>
                <a:cubicBezTo>
                  <a:pt x="57375" y="43485"/>
                  <a:pt x="56625" y="44939"/>
                  <a:pt x="55125" y="46091"/>
                </a:cubicBezTo>
                <a:lnTo>
                  <a:pt x="55125" y="46091"/>
                </a:lnTo>
                <a:cubicBezTo>
                  <a:pt x="53542" y="47182"/>
                  <a:pt x="51583" y="47727"/>
                  <a:pt x="49250" y="47727"/>
                </a:cubicBezTo>
                <a:lnTo>
                  <a:pt x="49250" y="47727"/>
                </a:lnTo>
                <a:moveTo>
                  <a:pt x="57375" y="59636"/>
                </a:moveTo>
                <a:lnTo>
                  <a:pt x="57375" y="59636"/>
                </a:lnTo>
                <a:cubicBezTo>
                  <a:pt x="57375" y="61394"/>
                  <a:pt x="56625" y="62818"/>
                  <a:pt x="55125" y="63909"/>
                </a:cubicBezTo>
                <a:lnTo>
                  <a:pt x="55125" y="63909"/>
                </a:lnTo>
                <a:lnTo>
                  <a:pt x="55125" y="63909"/>
                </a:lnTo>
                <a:cubicBezTo>
                  <a:pt x="53542" y="65061"/>
                  <a:pt x="51583" y="65636"/>
                  <a:pt x="49250" y="65636"/>
                </a:cubicBezTo>
                <a:lnTo>
                  <a:pt x="49250" y="65636"/>
                </a:lnTo>
                <a:cubicBezTo>
                  <a:pt x="46833" y="65636"/>
                  <a:pt x="44875" y="65061"/>
                  <a:pt x="43375" y="63909"/>
                </a:cubicBezTo>
                <a:lnTo>
                  <a:pt x="43375" y="63909"/>
                </a:lnTo>
                <a:cubicBezTo>
                  <a:pt x="41792" y="62818"/>
                  <a:pt x="41000" y="61394"/>
                  <a:pt x="41000" y="59636"/>
                </a:cubicBezTo>
                <a:lnTo>
                  <a:pt x="41000" y="59636"/>
                </a:lnTo>
                <a:cubicBezTo>
                  <a:pt x="41000" y="57939"/>
                  <a:pt x="41792" y="56515"/>
                  <a:pt x="43375" y="55364"/>
                </a:cubicBezTo>
                <a:lnTo>
                  <a:pt x="43375" y="55364"/>
                </a:lnTo>
                <a:cubicBezTo>
                  <a:pt x="44875" y="54273"/>
                  <a:pt x="46833" y="53727"/>
                  <a:pt x="49250" y="53727"/>
                </a:cubicBezTo>
                <a:lnTo>
                  <a:pt x="49250" y="53727"/>
                </a:lnTo>
                <a:cubicBezTo>
                  <a:pt x="51583" y="53727"/>
                  <a:pt x="53542" y="54273"/>
                  <a:pt x="55125" y="55364"/>
                </a:cubicBezTo>
                <a:lnTo>
                  <a:pt x="55125" y="55364"/>
                </a:lnTo>
                <a:cubicBezTo>
                  <a:pt x="56625" y="56515"/>
                  <a:pt x="57375" y="57939"/>
                  <a:pt x="57375" y="59636"/>
                </a:cubicBezTo>
                <a:lnTo>
                  <a:pt x="57375" y="59636"/>
                </a:lnTo>
                <a:moveTo>
                  <a:pt x="73875" y="47727"/>
                </a:moveTo>
                <a:lnTo>
                  <a:pt x="73875" y="47727"/>
                </a:lnTo>
                <a:cubicBezTo>
                  <a:pt x="71458" y="47727"/>
                  <a:pt x="69458" y="47182"/>
                  <a:pt x="67875" y="46091"/>
                </a:cubicBezTo>
                <a:lnTo>
                  <a:pt x="67875" y="46091"/>
                </a:lnTo>
                <a:lnTo>
                  <a:pt x="67875" y="46091"/>
                </a:lnTo>
                <a:cubicBezTo>
                  <a:pt x="66375" y="44939"/>
                  <a:pt x="65625" y="43485"/>
                  <a:pt x="65625" y="41727"/>
                </a:cubicBezTo>
                <a:lnTo>
                  <a:pt x="65625" y="41727"/>
                </a:lnTo>
                <a:cubicBezTo>
                  <a:pt x="65625" y="40030"/>
                  <a:pt x="66375" y="38606"/>
                  <a:pt x="67875" y="37455"/>
                </a:cubicBezTo>
                <a:lnTo>
                  <a:pt x="67875" y="37455"/>
                </a:lnTo>
                <a:cubicBezTo>
                  <a:pt x="69458" y="36364"/>
                  <a:pt x="71458" y="35818"/>
                  <a:pt x="73875" y="35818"/>
                </a:cubicBezTo>
                <a:lnTo>
                  <a:pt x="73875" y="35818"/>
                </a:lnTo>
                <a:cubicBezTo>
                  <a:pt x="76208" y="35818"/>
                  <a:pt x="78167" y="36364"/>
                  <a:pt x="79750" y="37455"/>
                </a:cubicBezTo>
                <a:lnTo>
                  <a:pt x="79750" y="37455"/>
                </a:lnTo>
                <a:cubicBezTo>
                  <a:pt x="81250" y="38606"/>
                  <a:pt x="82000" y="40030"/>
                  <a:pt x="82000" y="41727"/>
                </a:cubicBezTo>
                <a:lnTo>
                  <a:pt x="82000" y="41727"/>
                </a:lnTo>
                <a:cubicBezTo>
                  <a:pt x="82000" y="43485"/>
                  <a:pt x="81250" y="44939"/>
                  <a:pt x="79750" y="46091"/>
                </a:cubicBezTo>
                <a:lnTo>
                  <a:pt x="79750" y="46091"/>
                </a:lnTo>
                <a:cubicBezTo>
                  <a:pt x="78167" y="47182"/>
                  <a:pt x="76208" y="47727"/>
                  <a:pt x="73875" y="47727"/>
                </a:cubicBezTo>
                <a:lnTo>
                  <a:pt x="73875" y="47727"/>
                </a:lnTo>
                <a:moveTo>
                  <a:pt x="82000" y="59636"/>
                </a:moveTo>
                <a:lnTo>
                  <a:pt x="82000" y="59636"/>
                </a:lnTo>
                <a:cubicBezTo>
                  <a:pt x="82000" y="61394"/>
                  <a:pt x="81250" y="62818"/>
                  <a:pt x="79750" y="63909"/>
                </a:cubicBezTo>
                <a:lnTo>
                  <a:pt x="79750" y="63909"/>
                </a:lnTo>
                <a:lnTo>
                  <a:pt x="79750" y="63909"/>
                </a:lnTo>
                <a:cubicBezTo>
                  <a:pt x="78167" y="65061"/>
                  <a:pt x="76208" y="65636"/>
                  <a:pt x="73875" y="65636"/>
                </a:cubicBezTo>
                <a:lnTo>
                  <a:pt x="73875" y="65636"/>
                </a:lnTo>
                <a:cubicBezTo>
                  <a:pt x="71458" y="65636"/>
                  <a:pt x="69458" y="65061"/>
                  <a:pt x="67875" y="63909"/>
                </a:cubicBezTo>
                <a:lnTo>
                  <a:pt x="67875" y="63909"/>
                </a:lnTo>
                <a:cubicBezTo>
                  <a:pt x="66375" y="62818"/>
                  <a:pt x="65625" y="61394"/>
                  <a:pt x="65625" y="59636"/>
                </a:cubicBezTo>
                <a:lnTo>
                  <a:pt x="65625" y="59636"/>
                </a:lnTo>
                <a:cubicBezTo>
                  <a:pt x="65625" y="57939"/>
                  <a:pt x="66375" y="56515"/>
                  <a:pt x="67875" y="55364"/>
                </a:cubicBezTo>
                <a:lnTo>
                  <a:pt x="67875" y="55364"/>
                </a:lnTo>
                <a:cubicBezTo>
                  <a:pt x="69458" y="54273"/>
                  <a:pt x="71458" y="53727"/>
                  <a:pt x="73875" y="53727"/>
                </a:cubicBezTo>
                <a:lnTo>
                  <a:pt x="73875" y="53727"/>
                </a:lnTo>
                <a:cubicBezTo>
                  <a:pt x="76208" y="53727"/>
                  <a:pt x="78167" y="54273"/>
                  <a:pt x="79750" y="55364"/>
                </a:cubicBezTo>
                <a:lnTo>
                  <a:pt x="79750" y="55364"/>
                </a:lnTo>
                <a:cubicBezTo>
                  <a:pt x="81250" y="56515"/>
                  <a:pt x="82000" y="57939"/>
                  <a:pt x="82000" y="59636"/>
                </a:cubicBezTo>
                <a:lnTo>
                  <a:pt x="82000" y="59636"/>
                </a:lnTo>
                <a:moveTo>
                  <a:pt x="73875" y="83545"/>
                </a:moveTo>
                <a:lnTo>
                  <a:pt x="73875" y="83545"/>
                </a:lnTo>
                <a:cubicBezTo>
                  <a:pt x="71458" y="83545"/>
                  <a:pt x="69458" y="82970"/>
                  <a:pt x="67875" y="81818"/>
                </a:cubicBezTo>
                <a:lnTo>
                  <a:pt x="67875" y="81818"/>
                </a:lnTo>
                <a:lnTo>
                  <a:pt x="67875" y="81818"/>
                </a:lnTo>
                <a:cubicBezTo>
                  <a:pt x="66375" y="80727"/>
                  <a:pt x="65625" y="79303"/>
                  <a:pt x="65625" y="77545"/>
                </a:cubicBezTo>
                <a:lnTo>
                  <a:pt x="65625" y="77545"/>
                </a:lnTo>
                <a:cubicBezTo>
                  <a:pt x="65625" y="75788"/>
                  <a:pt x="66375" y="74364"/>
                  <a:pt x="67875" y="73273"/>
                </a:cubicBezTo>
                <a:lnTo>
                  <a:pt x="67875" y="73273"/>
                </a:lnTo>
                <a:cubicBezTo>
                  <a:pt x="69458" y="72182"/>
                  <a:pt x="71458" y="71636"/>
                  <a:pt x="73875" y="71636"/>
                </a:cubicBezTo>
                <a:lnTo>
                  <a:pt x="73875" y="71636"/>
                </a:lnTo>
                <a:cubicBezTo>
                  <a:pt x="76208" y="71636"/>
                  <a:pt x="78167" y="72182"/>
                  <a:pt x="79750" y="73273"/>
                </a:cubicBezTo>
                <a:lnTo>
                  <a:pt x="79750" y="73273"/>
                </a:lnTo>
                <a:cubicBezTo>
                  <a:pt x="81250" y="74364"/>
                  <a:pt x="82000" y="75788"/>
                  <a:pt x="82000" y="77545"/>
                </a:cubicBezTo>
                <a:lnTo>
                  <a:pt x="82000" y="77545"/>
                </a:lnTo>
                <a:cubicBezTo>
                  <a:pt x="82000" y="79303"/>
                  <a:pt x="81250" y="80727"/>
                  <a:pt x="79750" y="81818"/>
                </a:cubicBezTo>
                <a:lnTo>
                  <a:pt x="79750" y="81818"/>
                </a:lnTo>
                <a:cubicBezTo>
                  <a:pt x="78167" y="82970"/>
                  <a:pt x="76208" y="83545"/>
                  <a:pt x="73875" y="83545"/>
                </a:cubicBezTo>
                <a:lnTo>
                  <a:pt x="73875" y="83545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7398-11"/>
          <p:cNvSpPr/>
          <p:nvPr/>
        </p:nvSpPr>
        <p:spPr>
          <a:xfrm>
            <a:off x="4714875" y="926306"/>
            <a:ext cx="4029075" cy="1290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28" y="0"/>
                </a:moveTo>
                <a:lnTo>
                  <a:pt x="97872" y="0"/>
                </a:lnTo>
                <a:lnTo>
                  <a:pt x="98080" y="29"/>
                </a:lnTo>
                <a:lnTo>
                  <a:pt x="98288" y="125"/>
                </a:lnTo>
                <a:lnTo>
                  <a:pt x="98489" y="287"/>
                </a:lnTo>
                <a:lnTo>
                  <a:pt x="98686" y="507"/>
                </a:lnTo>
                <a:lnTo>
                  <a:pt x="98875" y="779"/>
                </a:lnTo>
                <a:lnTo>
                  <a:pt x="99054" y="1118"/>
                </a:lnTo>
                <a:lnTo>
                  <a:pt x="99222" y="1500"/>
                </a:lnTo>
                <a:lnTo>
                  <a:pt x="99376" y="1941"/>
                </a:lnTo>
                <a:lnTo>
                  <a:pt x="99518" y="2419"/>
                </a:lnTo>
                <a:lnTo>
                  <a:pt x="99641" y="2941"/>
                </a:lnTo>
                <a:lnTo>
                  <a:pt x="99749" y="3500"/>
                </a:lnTo>
                <a:lnTo>
                  <a:pt x="99837" y="4088"/>
                </a:lnTo>
                <a:lnTo>
                  <a:pt x="99908" y="4699"/>
                </a:lnTo>
                <a:lnTo>
                  <a:pt x="99960" y="5324"/>
                </a:lnTo>
                <a:lnTo>
                  <a:pt x="99991" y="5971"/>
                </a:lnTo>
                <a:lnTo>
                  <a:pt x="100000" y="6618"/>
                </a:lnTo>
                <a:lnTo>
                  <a:pt x="100000" y="93382"/>
                </a:lnTo>
                <a:lnTo>
                  <a:pt x="99991" y="94029"/>
                </a:lnTo>
                <a:lnTo>
                  <a:pt x="99960" y="94676"/>
                </a:lnTo>
                <a:lnTo>
                  <a:pt x="99908" y="95301"/>
                </a:lnTo>
                <a:lnTo>
                  <a:pt x="99837" y="95912"/>
                </a:lnTo>
                <a:lnTo>
                  <a:pt x="99749" y="96500"/>
                </a:lnTo>
                <a:lnTo>
                  <a:pt x="99641" y="97059"/>
                </a:lnTo>
                <a:lnTo>
                  <a:pt x="99518" y="97581"/>
                </a:lnTo>
                <a:lnTo>
                  <a:pt x="99376" y="98059"/>
                </a:lnTo>
                <a:lnTo>
                  <a:pt x="99222" y="98500"/>
                </a:lnTo>
                <a:lnTo>
                  <a:pt x="99054" y="98882"/>
                </a:lnTo>
                <a:lnTo>
                  <a:pt x="98875" y="99221"/>
                </a:lnTo>
                <a:lnTo>
                  <a:pt x="98686" y="99493"/>
                </a:lnTo>
                <a:lnTo>
                  <a:pt x="98489" y="99713"/>
                </a:lnTo>
                <a:lnTo>
                  <a:pt x="98288" y="99875"/>
                </a:lnTo>
                <a:lnTo>
                  <a:pt x="98080" y="99971"/>
                </a:lnTo>
                <a:lnTo>
                  <a:pt x="97872" y="100000"/>
                </a:lnTo>
                <a:lnTo>
                  <a:pt x="2128" y="100000"/>
                </a:lnTo>
                <a:lnTo>
                  <a:pt x="1920" y="99971"/>
                </a:lnTo>
                <a:lnTo>
                  <a:pt x="1712" y="99875"/>
                </a:lnTo>
                <a:lnTo>
                  <a:pt x="1511" y="99713"/>
                </a:lnTo>
                <a:lnTo>
                  <a:pt x="1314" y="99493"/>
                </a:lnTo>
                <a:lnTo>
                  <a:pt x="1125" y="99221"/>
                </a:lnTo>
                <a:lnTo>
                  <a:pt x="946" y="98882"/>
                </a:lnTo>
                <a:lnTo>
                  <a:pt x="778" y="98500"/>
                </a:lnTo>
                <a:lnTo>
                  <a:pt x="624" y="98059"/>
                </a:lnTo>
                <a:lnTo>
                  <a:pt x="482" y="97581"/>
                </a:lnTo>
                <a:lnTo>
                  <a:pt x="359" y="97059"/>
                </a:lnTo>
                <a:lnTo>
                  <a:pt x="251" y="96500"/>
                </a:lnTo>
                <a:lnTo>
                  <a:pt x="163" y="95912"/>
                </a:lnTo>
                <a:lnTo>
                  <a:pt x="92" y="95301"/>
                </a:lnTo>
                <a:lnTo>
                  <a:pt x="40" y="94676"/>
                </a:lnTo>
                <a:lnTo>
                  <a:pt x="9" y="94029"/>
                </a:lnTo>
                <a:lnTo>
                  <a:pt x="0" y="93382"/>
                </a:lnTo>
                <a:lnTo>
                  <a:pt x="0" y="6618"/>
                </a:lnTo>
                <a:lnTo>
                  <a:pt x="9" y="5971"/>
                </a:lnTo>
                <a:lnTo>
                  <a:pt x="40" y="5324"/>
                </a:lnTo>
                <a:lnTo>
                  <a:pt x="92" y="4699"/>
                </a:lnTo>
                <a:lnTo>
                  <a:pt x="163" y="4088"/>
                </a:lnTo>
                <a:lnTo>
                  <a:pt x="251" y="3500"/>
                </a:lnTo>
                <a:lnTo>
                  <a:pt x="359" y="2941"/>
                </a:lnTo>
                <a:lnTo>
                  <a:pt x="482" y="2419"/>
                </a:lnTo>
                <a:lnTo>
                  <a:pt x="624" y="1941"/>
                </a:lnTo>
                <a:lnTo>
                  <a:pt x="778" y="1500"/>
                </a:lnTo>
                <a:lnTo>
                  <a:pt x="946" y="1118"/>
                </a:lnTo>
                <a:lnTo>
                  <a:pt x="1125" y="779"/>
                </a:lnTo>
                <a:lnTo>
                  <a:pt x="1314" y="507"/>
                </a:lnTo>
                <a:lnTo>
                  <a:pt x="1511" y="287"/>
                </a:lnTo>
                <a:lnTo>
                  <a:pt x="1712" y="125"/>
                </a:lnTo>
                <a:lnTo>
                  <a:pt x="1920" y="29"/>
                </a:lnTo>
                <a:lnTo>
                  <a:pt x="2128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487400-14"/>
          <p:cNvSpPr/>
          <p:nvPr/>
        </p:nvSpPr>
        <p:spPr>
          <a:xfrm>
            <a:off x="4714875" y="926306"/>
            <a:ext cx="85725" cy="12906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2"/>
                </a:lnTo>
                <a:lnTo>
                  <a:pt x="80491" y="128"/>
                </a:lnTo>
                <a:lnTo>
                  <a:pt x="70972" y="286"/>
                </a:lnTo>
                <a:lnTo>
                  <a:pt x="61732" y="506"/>
                </a:lnTo>
                <a:lnTo>
                  <a:pt x="52860" y="784"/>
                </a:lnTo>
                <a:lnTo>
                  <a:pt x="44443" y="1119"/>
                </a:lnTo>
                <a:lnTo>
                  <a:pt x="36561" y="1508"/>
                </a:lnTo>
                <a:lnTo>
                  <a:pt x="29289" y="1945"/>
                </a:lnTo>
                <a:lnTo>
                  <a:pt x="22699" y="2428"/>
                </a:lnTo>
                <a:lnTo>
                  <a:pt x="16853" y="2952"/>
                </a:lnTo>
                <a:lnTo>
                  <a:pt x="11808" y="3511"/>
                </a:lnTo>
                <a:lnTo>
                  <a:pt x="7612" y="4100"/>
                </a:lnTo>
                <a:lnTo>
                  <a:pt x="4306" y="4714"/>
                </a:lnTo>
                <a:lnTo>
                  <a:pt x="1921" y="5346"/>
                </a:lnTo>
                <a:lnTo>
                  <a:pt x="482" y="5991"/>
                </a:lnTo>
                <a:lnTo>
                  <a:pt x="0" y="6642"/>
                </a:lnTo>
                <a:lnTo>
                  <a:pt x="0" y="93358"/>
                </a:lnTo>
                <a:lnTo>
                  <a:pt x="482" y="94009"/>
                </a:lnTo>
                <a:lnTo>
                  <a:pt x="1921" y="94654"/>
                </a:lnTo>
                <a:lnTo>
                  <a:pt x="4306" y="95286"/>
                </a:lnTo>
                <a:lnTo>
                  <a:pt x="7612" y="95900"/>
                </a:lnTo>
                <a:lnTo>
                  <a:pt x="11808" y="96489"/>
                </a:lnTo>
                <a:lnTo>
                  <a:pt x="16853" y="97048"/>
                </a:lnTo>
                <a:lnTo>
                  <a:pt x="22699" y="97572"/>
                </a:lnTo>
                <a:lnTo>
                  <a:pt x="29289" y="98055"/>
                </a:lnTo>
                <a:lnTo>
                  <a:pt x="36561" y="98492"/>
                </a:lnTo>
                <a:lnTo>
                  <a:pt x="44443" y="98881"/>
                </a:lnTo>
                <a:lnTo>
                  <a:pt x="52860" y="99216"/>
                </a:lnTo>
                <a:lnTo>
                  <a:pt x="61732" y="99494"/>
                </a:lnTo>
                <a:lnTo>
                  <a:pt x="70972" y="99714"/>
                </a:lnTo>
                <a:lnTo>
                  <a:pt x="80491" y="99872"/>
                </a:lnTo>
                <a:lnTo>
                  <a:pt x="90198" y="9996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68"/>
                </a:lnTo>
                <a:lnTo>
                  <a:pt x="90245" y="99872"/>
                </a:lnTo>
                <a:lnTo>
                  <a:pt x="85486" y="99714"/>
                </a:lnTo>
                <a:lnTo>
                  <a:pt x="80866" y="99494"/>
                </a:lnTo>
                <a:lnTo>
                  <a:pt x="76430" y="99216"/>
                </a:lnTo>
                <a:lnTo>
                  <a:pt x="72221" y="98881"/>
                </a:lnTo>
                <a:lnTo>
                  <a:pt x="68280" y="98492"/>
                </a:lnTo>
                <a:lnTo>
                  <a:pt x="64645" y="98055"/>
                </a:lnTo>
                <a:lnTo>
                  <a:pt x="61349" y="97572"/>
                </a:lnTo>
                <a:lnTo>
                  <a:pt x="58427" y="97048"/>
                </a:lnTo>
                <a:lnTo>
                  <a:pt x="55904" y="96489"/>
                </a:lnTo>
                <a:lnTo>
                  <a:pt x="53806" y="95900"/>
                </a:lnTo>
                <a:lnTo>
                  <a:pt x="52153" y="95286"/>
                </a:lnTo>
                <a:lnTo>
                  <a:pt x="50961" y="94654"/>
                </a:lnTo>
                <a:lnTo>
                  <a:pt x="50241" y="94009"/>
                </a:lnTo>
                <a:lnTo>
                  <a:pt x="50000" y="93358"/>
                </a:lnTo>
                <a:lnTo>
                  <a:pt x="50000" y="6642"/>
                </a:lnTo>
                <a:lnTo>
                  <a:pt x="50241" y="5991"/>
                </a:lnTo>
                <a:lnTo>
                  <a:pt x="50961" y="5346"/>
                </a:lnTo>
                <a:lnTo>
                  <a:pt x="52153" y="4714"/>
                </a:lnTo>
                <a:lnTo>
                  <a:pt x="53806" y="4100"/>
                </a:lnTo>
                <a:lnTo>
                  <a:pt x="55904" y="3511"/>
                </a:lnTo>
                <a:lnTo>
                  <a:pt x="58427" y="2952"/>
                </a:lnTo>
                <a:lnTo>
                  <a:pt x="61349" y="2428"/>
                </a:lnTo>
                <a:lnTo>
                  <a:pt x="64645" y="1945"/>
                </a:lnTo>
                <a:lnTo>
                  <a:pt x="68280" y="1508"/>
                </a:lnTo>
                <a:lnTo>
                  <a:pt x="72221" y="1119"/>
                </a:lnTo>
                <a:lnTo>
                  <a:pt x="76430" y="784"/>
                </a:lnTo>
                <a:lnTo>
                  <a:pt x="80866" y="506"/>
                </a:lnTo>
                <a:lnTo>
                  <a:pt x="85486" y="286"/>
                </a:lnTo>
                <a:lnTo>
                  <a:pt x="90245" y="128"/>
                </a:lnTo>
                <a:lnTo>
                  <a:pt x="95099" y="3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87439-52"/>
          <p:cNvSpPr/>
          <p:nvPr/>
        </p:nvSpPr>
        <p:spPr>
          <a:xfrm>
            <a:off x="4914900" y="1073944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941" y="48529"/>
                </a:moveTo>
                <a:lnTo>
                  <a:pt x="84941" y="48529"/>
                </a:lnTo>
                <a:cubicBezTo>
                  <a:pt x="84941" y="41941"/>
                  <a:pt x="83294" y="35882"/>
                  <a:pt x="80000" y="30353"/>
                </a:cubicBezTo>
                <a:lnTo>
                  <a:pt x="80000" y="30353"/>
                </a:lnTo>
                <a:lnTo>
                  <a:pt x="80000" y="30353"/>
                </a:lnTo>
                <a:cubicBezTo>
                  <a:pt x="76824" y="24784"/>
                  <a:pt x="72392" y="20353"/>
                  <a:pt x="66706" y="17059"/>
                </a:cubicBezTo>
                <a:lnTo>
                  <a:pt x="66706" y="17059"/>
                </a:lnTo>
                <a:cubicBezTo>
                  <a:pt x="61020" y="13765"/>
                  <a:pt x="54961" y="12118"/>
                  <a:pt x="48529" y="12118"/>
                </a:cubicBezTo>
                <a:lnTo>
                  <a:pt x="48529" y="12118"/>
                </a:lnTo>
                <a:cubicBezTo>
                  <a:pt x="42098" y="12118"/>
                  <a:pt x="36039" y="13765"/>
                  <a:pt x="30353" y="17059"/>
                </a:cubicBezTo>
                <a:lnTo>
                  <a:pt x="30353" y="17059"/>
                </a:lnTo>
                <a:cubicBezTo>
                  <a:pt x="24667" y="20353"/>
                  <a:pt x="20235" y="24784"/>
                  <a:pt x="17059" y="30353"/>
                </a:cubicBezTo>
                <a:lnTo>
                  <a:pt x="17059" y="30353"/>
                </a:lnTo>
                <a:cubicBezTo>
                  <a:pt x="13765" y="35882"/>
                  <a:pt x="12118" y="41941"/>
                  <a:pt x="12118" y="48529"/>
                </a:cubicBezTo>
                <a:lnTo>
                  <a:pt x="12118" y="48529"/>
                </a:lnTo>
                <a:cubicBezTo>
                  <a:pt x="12118" y="55118"/>
                  <a:pt x="13765" y="61176"/>
                  <a:pt x="17059" y="66706"/>
                </a:cubicBezTo>
                <a:lnTo>
                  <a:pt x="17059" y="66706"/>
                </a:lnTo>
                <a:cubicBezTo>
                  <a:pt x="20235" y="72275"/>
                  <a:pt x="24667" y="76706"/>
                  <a:pt x="30353" y="80000"/>
                </a:cubicBezTo>
                <a:lnTo>
                  <a:pt x="30353" y="80000"/>
                </a:lnTo>
                <a:cubicBezTo>
                  <a:pt x="36039" y="83294"/>
                  <a:pt x="42098" y="84941"/>
                  <a:pt x="48529" y="84941"/>
                </a:cubicBezTo>
                <a:lnTo>
                  <a:pt x="48529" y="84941"/>
                </a:lnTo>
                <a:cubicBezTo>
                  <a:pt x="54961" y="84941"/>
                  <a:pt x="61020" y="83294"/>
                  <a:pt x="66706" y="80000"/>
                </a:cubicBezTo>
                <a:lnTo>
                  <a:pt x="66706" y="80000"/>
                </a:lnTo>
                <a:cubicBezTo>
                  <a:pt x="72392" y="76706"/>
                  <a:pt x="76824" y="72275"/>
                  <a:pt x="80000" y="66706"/>
                </a:cubicBezTo>
                <a:lnTo>
                  <a:pt x="80000" y="66706"/>
                </a:lnTo>
                <a:cubicBezTo>
                  <a:pt x="83294" y="61176"/>
                  <a:pt x="84941" y="55118"/>
                  <a:pt x="84941" y="48529"/>
                </a:cubicBezTo>
                <a:lnTo>
                  <a:pt x="84941" y="48529"/>
                </a:lnTo>
                <a:moveTo>
                  <a:pt x="0" y="48529"/>
                </a:moveTo>
                <a:lnTo>
                  <a:pt x="0" y="48529"/>
                </a:lnTo>
                <a:cubicBezTo>
                  <a:pt x="118" y="39667"/>
                  <a:pt x="2275" y="31588"/>
                  <a:pt x="6471" y="24294"/>
                </a:cubicBezTo>
                <a:lnTo>
                  <a:pt x="6471" y="24294"/>
                </a:lnTo>
                <a:lnTo>
                  <a:pt x="6471" y="24294"/>
                </a:lnTo>
                <a:cubicBezTo>
                  <a:pt x="10745" y="16961"/>
                  <a:pt x="16686" y="11020"/>
                  <a:pt x="24294" y="6471"/>
                </a:cubicBezTo>
                <a:lnTo>
                  <a:pt x="24294" y="6471"/>
                </a:lnTo>
                <a:cubicBezTo>
                  <a:pt x="31980" y="2157"/>
                  <a:pt x="40059" y="0"/>
                  <a:pt x="48529" y="0"/>
                </a:cubicBezTo>
                <a:lnTo>
                  <a:pt x="48529" y="0"/>
                </a:lnTo>
                <a:cubicBezTo>
                  <a:pt x="57000" y="0"/>
                  <a:pt x="65098" y="2157"/>
                  <a:pt x="72824" y="6471"/>
                </a:cubicBezTo>
                <a:lnTo>
                  <a:pt x="72824" y="6471"/>
                </a:lnTo>
                <a:cubicBezTo>
                  <a:pt x="80392" y="11020"/>
                  <a:pt x="86314" y="16961"/>
                  <a:pt x="90588" y="24294"/>
                </a:cubicBezTo>
                <a:lnTo>
                  <a:pt x="90588" y="24294"/>
                </a:lnTo>
                <a:cubicBezTo>
                  <a:pt x="94784" y="31588"/>
                  <a:pt x="96941" y="39667"/>
                  <a:pt x="97059" y="48529"/>
                </a:cubicBezTo>
                <a:lnTo>
                  <a:pt x="97059" y="48529"/>
                </a:lnTo>
                <a:cubicBezTo>
                  <a:pt x="96941" y="57392"/>
                  <a:pt x="94784" y="65490"/>
                  <a:pt x="90588" y="72824"/>
                </a:cubicBezTo>
                <a:lnTo>
                  <a:pt x="90588" y="72824"/>
                </a:lnTo>
                <a:cubicBezTo>
                  <a:pt x="86314" y="80118"/>
                  <a:pt x="80392" y="86039"/>
                  <a:pt x="72824" y="90588"/>
                </a:cubicBezTo>
                <a:lnTo>
                  <a:pt x="72824" y="90588"/>
                </a:lnTo>
                <a:cubicBezTo>
                  <a:pt x="65098" y="94902"/>
                  <a:pt x="57000" y="97059"/>
                  <a:pt x="48529" y="97059"/>
                </a:cubicBezTo>
                <a:lnTo>
                  <a:pt x="48529" y="97059"/>
                </a:lnTo>
                <a:cubicBezTo>
                  <a:pt x="40059" y="97059"/>
                  <a:pt x="31980" y="94902"/>
                  <a:pt x="24294" y="90588"/>
                </a:cubicBezTo>
                <a:lnTo>
                  <a:pt x="24294" y="90588"/>
                </a:lnTo>
                <a:cubicBezTo>
                  <a:pt x="16686" y="86039"/>
                  <a:pt x="10745" y="80118"/>
                  <a:pt x="6471" y="72824"/>
                </a:cubicBezTo>
                <a:lnTo>
                  <a:pt x="6471" y="72824"/>
                </a:lnTo>
                <a:cubicBezTo>
                  <a:pt x="2275" y="65490"/>
                  <a:pt x="118" y="57392"/>
                  <a:pt x="0" y="48529"/>
                </a:cubicBezTo>
                <a:lnTo>
                  <a:pt x="0" y="48529"/>
                </a:lnTo>
                <a:moveTo>
                  <a:pt x="48529" y="63706"/>
                </a:moveTo>
                <a:lnTo>
                  <a:pt x="48529" y="63706"/>
                </a:lnTo>
                <a:cubicBezTo>
                  <a:pt x="54216" y="63588"/>
                  <a:pt x="58569" y="61059"/>
                  <a:pt x="61588" y="56118"/>
                </a:cubicBezTo>
                <a:lnTo>
                  <a:pt x="61588" y="56118"/>
                </a:lnTo>
                <a:cubicBezTo>
                  <a:pt x="64373" y="51059"/>
                  <a:pt x="64373" y="46000"/>
                  <a:pt x="61588" y="40941"/>
                </a:cubicBezTo>
                <a:lnTo>
                  <a:pt x="61588" y="40941"/>
                </a:lnTo>
                <a:cubicBezTo>
                  <a:pt x="58569" y="36000"/>
                  <a:pt x="54216" y="33471"/>
                  <a:pt x="48529" y="33353"/>
                </a:cubicBezTo>
                <a:lnTo>
                  <a:pt x="48529" y="33353"/>
                </a:lnTo>
                <a:cubicBezTo>
                  <a:pt x="42843" y="33471"/>
                  <a:pt x="38490" y="36000"/>
                  <a:pt x="35471" y="40941"/>
                </a:cubicBezTo>
                <a:lnTo>
                  <a:pt x="35471" y="40941"/>
                </a:lnTo>
                <a:cubicBezTo>
                  <a:pt x="32686" y="46000"/>
                  <a:pt x="32686" y="51059"/>
                  <a:pt x="35471" y="56118"/>
                </a:cubicBezTo>
                <a:lnTo>
                  <a:pt x="35471" y="56118"/>
                </a:lnTo>
                <a:cubicBezTo>
                  <a:pt x="38490" y="61059"/>
                  <a:pt x="42843" y="63588"/>
                  <a:pt x="48529" y="63706"/>
                </a:cubicBezTo>
                <a:lnTo>
                  <a:pt x="48529" y="63706"/>
                </a:lnTo>
                <a:moveTo>
                  <a:pt x="48529" y="21235"/>
                </a:moveTo>
                <a:lnTo>
                  <a:pt x="48529" y="21235"/>
                </a:lnTo>
                <a:cubicBezTo>
                  <a:pt x="53471" y="21235"/>
                  <a:pt x="58020" y="22431"/>
                  <a:pt x="62176" y="24824"/>
                </a:cubicBezTo>
                <a:lnTo>
                  <a:pt x="62176" y="24824"/>
                </a:lnTo>
                <a:lnTo>
                  <a:pt x="62176" y="24824"/>
                </a:lnTo>
                <a:cubicBezTo>
                  <a:pt x="66333" y="27216"/>
                  <a:pt x="69686" y="30569"/>
                  <a:pt x="72235" y="34882"/>
                </a:cubicBezTo>
                <a:lnTo>
                  <a:pt x="72235" y="34882"/>
                </a:lnTo>
                <a:cubicBezTo>
                  <a:pt x="74627" y="39196"/>
                  <a:pt x="75824" y="43745"/>
                  <a:pt x="75824" y="48529"/>
                </a:cubicBezTo>
                <a:lnTo>
                  <a:pt x="75824" y="48529"/>
                </a:lnTo>
                <a:cubicBezTo>
                  <a:pt x="75824" y="53314"/>
                  <a:pt x="74627" y="57863"/>
                  <a:pt x="72235" y="62176"/>
                </a:cubicBezTo>
                <a:lnTo>
                  <a:pt x="72235" y="62176"/>
                </a:lnTo>
                <a:cubicBezTo>
                  <a:pt x="69686" y="66490"/>
                  <a:pt x="66333" y="69843"/>
                  <a:pt x="62176" y="72235"/>
                </a:cubicBezTo>
                <a:lnTo>
                  <a:pt x="62176" y="72235"/>
                </a:lnTo>
                <a:cubicBezTo>
                  <a:pt x="58020" y="74627"/>
                  <a:pt x="53471" y="75824"/>
                  <a:pt x="48529" y="75824"/>
                </a:cubicBezTo>
                <a:lnTo>
                  <a:pt x="48529" y="75824"/>
                </a:lnTo>
                <a:cubicBezTo>
                  <a:pt x="43588" y="75824"/>
                  <a:pt x="39039" y="74627"/>
                  <a:pt x="34882" y="72235"/>
                </a:cubicBezTo>
                <a:lnTo>
                  <a:pt x="34882" y="72235"/>
                </a:lnTo>
                <a:cubicBezTo>
                  <a:pt x="30725" y="69843"/>
                  <a:pt x="27373" y="66490"/>
                  <a:pt x="24824" y="62176"/>
                </a:cubicBezTo>
                <a:lnTo>
                  <a:pt x="24824" y="62176"/>
                </a:lnTo>
                <a:cubicBezTo>
                  <a:pt x="22431" y="57863"/>
                  <a:pt x="21235" y="53314"/>
                  <a:pt x="21235" y="48529"/>
                </a:cubicBezTo>
                <a:lnTo>
                  <a:pt x="21235" y="48529"/>
                </a:lnTo>
                <a:cubicBezTo>
                  <a:pt x="21235" y="43745"/>
                  <a:pt x="22431" y="39196"/>
                  <a:pt x="24824" y="34882"/>
                </a:cubicBezTo>
                <a:lnTo>
                  <a:pt x="24824" y="34882"/>
                </a:lnTo>
                <a:cubicBezTo>
                  <a:pt x="27373" y="30569"/>
                  <a:pt x="30725" y="27216"/>
                  <a:pt x="34882" y="24824"/>
                </a:cubicBezTo>
                <a:lnTo>
                  <a:pt x="34882" y="24824"/>
                </a:lnTo>
                <a:cubicBezTo>
                  <a:pt x="39039" y="22431"/>
                  <a:pt x="43588" y="21235"/>
                  <a:pt x="48529" y="21235"/>
                </a:cubicBezTo>
                <a:lnTo>
                  <a:pt x="48529" y="21235"/>
                </a:lnTo>
                <a:moveTo>
                  <a:pt x="42471" y="48529"/>
                </a:moveTo>
                <a:lnTo>
                  <a:pt x="42471" y="48529"/>
                </a:lnTo>
                <a:cubicBezTo>
                  <a:pt x="42471" y="46765"/>
                  <a:pt x="43039" y="45314"/>
                  <a:pt x="44176" y="44176"/>
                </a:cubicBezTo>
                <a:lnTo>
                  <a:pt x="44176" y="44176"/>
                </a:lnTo>
                <a:lnTo>
                  <a:pt x="44176" y="44176"/>
                </a:lnTo>
                <a:cubicBezTo>
                  <a:pt x="45314" y="43039"/>
                  <a:pt x="46765" y="42471"/>
                  <a:pt x="48529" y="42471"/>
                </a:cubicBezTo>
                <a:lnTo>
                  <a:pt x="48529" y="42471"/>
                </a:lnTo>
                <a:cubicBezTo>
                  <a:pt x="50294" y="42471"/>
                  <a:pt x="51745" y="43039"/>
                  <a:pt x="52882" y="44176"/>
                </a:cubicBezTo>
                <a:lnTo>
                  <a:pt x="52882" y="44176"/>
                </a:lnTo>
                <a:cubicBezTo>
                  <a:pt x="54020" y="45314"/>
                  <a:pt x="54588" y="46765"/>
                  <a:pt x="54588" y="48529"/>
                </a:cubicBezTo>
                <a:lnTo>
                  <a:pt x="54588" y="48529"/>
                </a:lnTo>
                <a:cubicBezTo>
                  <a:pt x="54588" y="50294"/>
                  <a:pt x="54020" y="51745"/>
                  <a:pt x="52882" y="52882"/>
                </a:cubicBezTo>
                <a:lnTo>
                  <a:pt x="52882" y="52882"/>
                </a:lnTo>
                <a:cubicBezTo>
                  <a:pt x="51745" y="54020"/>
                  <a:pt x="50294" y="54588"/>
                  <a:pt x="48529" y="54588"/>
                </a:cubicBezTo>
                <a:lnTo>
                  <a:pt x="48529" y="54588"/>
                </a:lnTo>
                <a:cubicBezTo>
                  <a:pt x="46765" y="54588"/>
                  <a:pt x="45314" y="54020"/>
                  <a:pt x="44176" y="52882"/>
                </a:cubicBezTo>
                <a:lnTo>
                  <a:pt x="44176" y="52882"/>
                </a:lnTo>
                <a:cubicBezTo>
                  <a:pt x="43039" y="51745"/>
                  <a:pt x="42471" y="50294"/>
                  <a:pt x="42471" y="48529"/>
                </a:cubicBezTo>
                <a:lnTo>
                  <a:pt x="42471" y="48529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7402-32"/>
          <p:cNvSpPr/>
          <p:nvPr/>
        </p:nvSpPr>
        <p:spPr>
          <a:xfrm>
            <a:off x="4914900" y="1331119"/>
            <a:ext cx="2682478" cy="300038"/>
          </a:xfrm>
          <a:prstGeom prst="roundRect">
            <a:avLst>
              <a:gd name="adj" fmla="val 50000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87403-33"/>
          <p:cNvSpPr/>
          <p:nvPr/>
        </p:nvSpPr>
        <p:spPr>
          <a:xfrm>
            <a:off x="4714875" y="2316956"/>
            <a:ext cx="4029075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73" y="0"/>
                </a:moveTo>
                <a:lnTo>
                  <a:pt x="98227" y="0"/>
                </a:lnTo>
                <a:lnTo>
                  <a:pt x="98402" y="70"/>
                </a:lnTo>
                <a:lnTo>
                  <a:pt x="98572" y="246"/>
                </a:lnTo>
                <a:lnTo>
                  <a:pt x="98742" y="561"/>
                </a:lnTo>
                <a:lnTo>
                  <a:pt x="98905" y="1000"/>
                </a:lnTo>
                <a:lnTo>
                  <a:pt x="99064" y="1561"/>
                </a:lnTo>
                <a:lnTo>
                  <a:pt x="99213" y="2211"/>
                </a:lnTo>
                <a:lnTo>
                  <a:pt x="99352" y="2982"/>
                </a:lnTo>
                <a:lnTo>
                  <a:pt x="99480" y="3860"/>
                </a:lnTo>
                <a:lnTo>
                  <a:pt x="99598" y="4807"/>
                </a:lnTo>
                <a:lnTo>
                  <a:pt x="99702" y="5842"/>
                </a:lnTo>
                <a:lnTo>
                  <a:pt x="99790" y="6947"/>
                </a:lnTo>
                <a:lnTo>
                  <a:pt x="99865" y="8123"/>
                </a:lnTo>
                <a:lnTo>
                  <a:pt x="99924" y="9333"/>
                </a:lnTo>
                <a:lnTo>
                  <a:pt x="99967" y="10596"/>
                </a:lnTo>
                <a:lnTo>
                  <a:pt x="99991" y="11860"/>
                </a:lnTo>
                <a:lnTo>
                  <a:pt x="100000" y="13158"/>
                </a:lnTo>
                <a:lnTo>
                  <a:pt x="100000" y="86842"/>
                </a:lnTo>
                <a:lnTo>
                  <a:pt x="99991" y="88140"/>
                </a:lnTo>
                <a:lnTo>
                  <a:pt x="99967" y="89404"/>
                </a:lnTo>
                <a:lnTo>
                  <a:pt x="99924" y="90667"/>
                </a:lnTo>
                <a:lnTo>
                  <a:pt x="99865" y="91877"/>
                </a:lnTo>
                <a:lnTo>
                  <a:pt x="99790" y="93053"/>
                </a:lnTo>
                <a:lnTo>
                  <a:pt x="99702" y="94158"/>
                </a:lnTo>
                <a:lnTo>
                  <a:pt x="99598" y="95193"/>
                </a:lnTo>
                <a:lnTo>
                  <a:pt x="99480" y="96140"/>
                </a:lnTo>
                <a:lnTo>
                  <a:pt x="99352" y="97018"/>
                </a:lnTo>
                <a:lnTo>
                  <a:pt x="99213" y="97789"/>
                </a:lnTo>
                <a:lnTo>
                  <a:pt x="99064" y="98439"/>
                </a:lnTo>
                <a:lnTo>
                  <a:pt x="98905" y="99000"/>
                </a:lnTo>
                <a:lnTo>
                  <a:pt x="98742" y="99439"/>
                </a:lnTo>
                <a:lnTo>
                  <a:pt x="98572" y="99754"/>
                </a:lnTo>
                <a:lnTo>
                  <a:pt x="98402" y="99930"/>
                </a:lnTo>
                <a:lnTo>
                  <a:pt x="98227" y="100000"/>
                </a:lnTo>
                <a:lnTo>
                  <a:pt x="1773" y="100000"/>
                </a:lnTo>
                <a:lnTo>
                  <a:pt x="1598" y="99930"/>
                </a:lnTo>
                <a:lnTo>
                  <a:pt x="1428" y="99754"/>
                </a:lnTo>
                <a:lnTo>
                  <a:pt x="1258" y="99439"/>
                </a:lnTo>
                <a:lnTo>
                  <a:pt x="1095" y="99000"/>
                </a:lnTo>
                <a:lnTo>
                  <a:pt x="936" y="98439"/>
                </a:lnTo>
                <a:lnTo>
                  <a:pt x="787" y="97789"/>
                </a:lnTo>
                <a:lnTo>
                  <a:pt x="648" y="97018"/>
                </a:lnTo>
                <a:lnTo>
                  <a:pt x="520" y="96140"/>
                </a:lnTo>
                <a:lnTo>
                  <a:pt x="402" y="95193"/>
                </a:lnTo>
                <a:lnTo>
                  <a:pt x="298" y="94158"/>
                </a:lnTo>
                <a:lnTo>
                  <a:pt x="210" y="93053"/>
                </a:lnTo>
                <a:lnTo>
                  <a:pt x="135" y="91877"/>
                </a:lnTo>
                <a:lnTo>
                  <a:pt x="76" y="90667"/>
                </a:lnTo>
                <a:lnTo>
                  <a:pt x="33" y="89404"/>
                </a:lnTo>
                <a:lnTo>
                  <a:pt x="9" y="88140"/>
                </a:lnTo>
                <a:lnTo>
                  <a:pt x="0" y="86842"/>
                </a:lnTo>
                <a:lnTo>
                  <a:pt x="0" y="13158"/>
                </a:lnTo>
                <a:lnTo>
                  <a:pt x="9" y="11860"/>
                </a:lnTo>
                <a:lnTo>
                  <a:pt x="33" y="10596"/>
                </a:lnTo>
                <a:lnTo>
                  <a:pt x="76" y="9333"/>
                </a:lnTo>
                <a:lnTo>
                  <a:pt x="135" y="8123"/>
                </a:lnTo>
                <a:lnTo>
                  <a:pt x="210" y="6947"/>
                </a:lnTo>
                <a:lnTo>
                  <a:pt x="298" y="5842"/>
                </a:lnTo>
                <a:lnTo>
                  <a:pt x="402" y="4807"/>
                </a:lnTo>
                <a:lnTo>
                  <a:pt x="520" y="3860"/>
                </a:lnTo>
                <a:lnTo>
                  <a:pt x="648" y="2982"/>
                </a:lnTo>
                <a:lnTo>
                  <a:pt x="787" y="2211"/>
                </a:lnTo>
                <a:lnTo>
                  <a:pt x="936" y="1561"/>
                </a:lnTo>
                <a:lnTo>
                  <a:pt x="1095" y="1000"/>
                </a:lnTo>
                <a:lnTo>
                  <a:pt x="1258" y="561"/>
                </a:lnTo>
                <a:lnTo>
                  <a:pt x="1428" y="246"/>
                </a:lnTo>
                <a:lnTo>
                  <a:pt x="1598" y="70"/>
                </a:lnTo>
                <a:lnTo>
                  <a:pt x="177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639487405-36"/>
          <p:cNvSpPr/>
          <p:nvPr/>
        </p:nvSpPr>
        <p:spPr>
          <a:xfrm>
            <a:off x="4714875" y="2316956"/>
            <a:ext cx="71438" cy="5429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3"/>
                </a:lnTo>
                <a:lnTo>
                  <a:pt x="80491" y="253"/>
                </a:lnTo>
                <a:lnTo>
                  <a:pt x="70972" y="567"/>
                </a:lnTo>
                <a:lnTo>
                  <a:pt x="61732" y="1002"/>
                </a:lnTo>
                <a:lnTo>
                  <a:pt x="52860" y="1554"/>
                </a:lnTo>
                <a:lnTo>
                  <a:pt x="44443" y="2218"/>
                </a:lnTo>
                <a:lnTo>
                  <a:pt x="36561" y="2987"/>
                </a:lnTo>
                <a:lnTo>
                  <a:pt x="29289" y="3854"/>
                </a:lnTo>
                <a:lnTo>
                  <a:pt x="22699" y="4811"/>
                </a:lnTo>
                <a:lnTo>
                  <a:pt x="16853" y="5848"/>
                </a:lnTo>
                <a:lnTo>
                  <a:pt x="11808" y="6955"/>
                </a:lnTo>
                <a:lnTo>
                  <a:pt x="7612" y="8123"/>
                </a:lnTo>
                <a:lnTo>
                  <a:pt x="4306" y="9338"/>
                </a:lnTo>
                <a:lnTo>
                  <a:pt x="1921" y="10591"/>
                </a:lnTo>
                <a:lnTo>
                  <a:pt x="482" y="11868"/>
                </a:lnTo>
                <a:lnTo>
                  <a:pt x="0" y="13158"/>
                </a:lnTo>
                <a:lnTo>
                  <a:pt x="0" y="86842"/>
                </a:lnTo>
                <a:lnTo>
                  <a:pt x="482" y="88132"/>
                </a:lnTo>
                <a:lnTo>
                  <a:pt x="1921" y="89409"/>
                </a:lnTo>
                <a:lnTo>
                  <a:pt x="4306" y="90662"/>
                </a:lnTo>
                <a:lnTo>
                  <a:pt x="7612" y="91877"/>
                </a:lnTo>
                <a:lnTo>
                  <a:pt x="11808" y="93045"/>
                </a:lnTo>
                <a:lnTo>
                  <a:pt x="16853" y="94152"/>
                </a:lnTo>
                <a:lnTo>
                  <a:pt x="22699" y="95189"/>
                </a:lnTo>
                <a:lnTo>
                  <a:pt x="29289" y="96146"/>
                </a:lnTo>
                <a:lnTo>
                  <a:pt x="36561" y="97013"/>
                </a:lnTo>
                <a:lnTo>
                  <a:pt x="44443" y="97782"/>
                </a:lnTo>
                <a:lnTo>
                  <a:pt x="52860" y="98446"/>
                </a:lnTo>
                <a:lnTo>
                  <a:pt x="61732" y="98998"/>
                </a:lnTo>
                <a:lnTo>
                  <a:pt x="70972" y="99433"/>
                </a:lnTo>
                <a:lnTo>
                  <a:pt x="80491" y="99747"/>
                </a:lnTo>
                <a:lnTo>
                  <a:pt x="90198" y="9993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139" y="99937"/>
                </a:lnTo>
                <a:lnTo>
                  <a:pt x="86344" y="99747"/>
                </a:lnTo>
                <a:lnTo>
                  <a:pt x="79680" y="99433"/>
                </a:lnTo>
                <a:lnTo>
                  <a:pt x="73212" y="98998"/>
                </a:lnTo>
                <a:lnTo>
                  <a:pt x="67002" y="98446"/>
                </a:lnTo>
                <a:lnTo>
                  <a:pt x="61110" y="97782"/>
                </a:lnTo>
                <a:lnTo>
                  <a:pt x="55592" y="97013"/>
                </a:lnTo>
                <a:lnTo>
                  <a:pt x="50503" y="96146"/>
                </a:lnTo>
                <a:lnTo>
                  <a:pt x="45889" y="95189"/>
                </a:lnTo>
                <a:lnTo>
                  <a:pt x="41797" y="94152"/>
                </a:lnTo>
                <a:lnTo>
                  <a:pt x="38266" y="93045"/>
                </a:lnTo>
                <a:lnTo>
                  <a:pt x="35328" y="91877"/>
                </a:lnTo>
                <a:lnTo>
                  <a:pt x="33014" y="90662"/>
                </a:lnTo>
                <a:lnTo>
                  <a:pt x="31345" y="89409"/>
                </a:lnTo>
                <a:lnTo>
                  <a:pt x="30337" y="88132"/>
                </a:lnTo>
                <a:lnTo>
                  <a:pt x="30000" y="86842"/>
                </a:lnTo>
                <a:lnTo>
                  <a:pt x="30000" y="13158"/>
                </a:lnTo>
                <a:lnTo>
                  <a:pt x="30337" y="11868"/>
                </a:lnTo>
                <a:lnTo>
                  <a:pt x="31345" y="10591"/>
                </a:lnTo>
                <a:lnTo>
                  <a:pt x="33014" y="9338"/>
                </a:lnTo>
                <a:lnTo>
                  <a:pt x="35328" y="8123"/>
                </a:lnTo>
                <a:lnTo>
                  <a:pt x="38266" y="6955"/>
                </a:lnTo>
                <a:lnTo>
                  <a:pt x="41797" y="5848"/>
                </a:lnTo>
                <a:lnTo>
                  <a:pt x="45889" y="4811"/>
                </a:lnTo>
                <a:lnTo>
                  <a:pt x="50503" y="3854"/>
                </a:lnTo>
                <a:lnTo>
                  <a:pt x="55592" y="2987"/>
                </a:lnTo>
                <a:lnTo>
                  <a:pt x="61110" y="2218"/>
                </a:lnTo>
                <a:lnTo>
                  <a:pt x="67002" y="1554"/>
                </a:lnTo>
                <a:lnTo>
                  <a:pt x="73212" y="1002"/>
                </a:lnTo>
                <a:lnTo>
                  <a:pt x="79680" y="567"/>
                </a:lnTo>
                <a:lnTo>
                  <a:pt x="86344" y="253"/>
                </a:lnTo>
                <a:lnTo>
                  <a:pt x="93139" y="6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7407-47"/>
          <p:cNvSpPr/>
          <p:nvPr/>
        </p:nvSpPr>
        <p:spPr>
          <a:xfrm>
            <a:off x="4836319" y="2381250"/>
            <a:ext cx="185738" cy="185738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487404-34"/>
          <p:cNvSpPr/>
          <p:nvPr/>
        </p:nvSpPr>
        <p:spPr>
          <a:xfrm>
            <a:off x="4714875" y="2931319"/>
            <a:ext cx="4029075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73" y="0"/>
                </a:moveTo>
                <a:lnTo>
                  <a:pt x="98227" y="0"/>
                </a:lnTo>
                <a:lnTo>
                  <a:pt x="98402" y="114"/>
                </a:lnTo>
                <a:lnTo>
                  <a:pt x="98572" y="400"/>
                </a:lnTo>
                <a:lnTo>
                  <a:pt x="98742" y="914"/>
                </a:lnTo>
                <a:lnTo>
                  <a:pt x="98905" y="1629"/>
                </a:lnTo>
                <a:lnTo>
                  <a:pt x="99064" y="2543"/>
                </a:lnTo>
                <a:lnTo>
                  <a:pt x="99213" y="3600"/>
                </a:lnTo>
                <a:lnTo>
                  <a:pt x="99352" y="4857"/>
                </a:lnTo>
                <a:lnTo>
                  <a:pt x="99480" y="6286"/>
                </a:lnTo>
                <a:lnTo>
                  <a:pt x="99598" y="7829"/>
                </a:lnTo>
                <a:lnTo>
                  <a:pt x="99702" y="9514"/>
                </a:lnTo>
                <a:lnTo>
                  <a:pt x="99790" y="11314"/>
                </a:lnTo>
                <a:lnTo>
                  <a:pt x="99865" y="13229"/>
                </a:lnTo>
                <a:lnTo>
                  <a:pt x="99924" y="15200"/>
                </a:lnTo>
                <a:lnTo>
                  <a:pt x="99967" y="17257"/>
                </a:lnTo>
                <a:lnTo>
                  <a:pt x="99991" y="19314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91" y="80686"/>
                </a:lnTo>
                <a:lnTo>
                  <a:pt x="99967" y="82743"/>
                </a:lnTo>
                <a:lnTo>
                  <a:pt x="99924" y="84800"/>
                </a:lnTo>
                <a:lnTo>
                  <a:pt x="99865" y="86771"/>
                </a:lnTo>
                <a:lnTo>
                  <a:pt x="99790" y="88686"/>
                </a:lnTo>
                <a:lnTo>
                  <a:pt x="99702" y="90486"/>
                </a:lnTo>
                <a:lnTo>
                  <a:pt x="99598" y="92171"/>
                </a:lnTo>
                <a:lnTo>
                  <a:pt x="99480" y="93714"/>
                </a:lnTo>
                <a:lnTo>
                  <a:pt x="99352" y="95143"/>
                </a:lnTo>
                <a:lnTo>
                  <a:pt x="99213" y="96400"/>
                </a:lnTo>
                <a:lnTo>
                  <a:pt x="99064" y="97457"/>
                </a:lnTo>
                <a:lnTo>
                  <a:pt x="98905" y="98371"/>
                </a:lnTo>
                <a:lnTo>
                  <a:pt x="98742" y="99086"/>
                </a:lnTo>
                <a:lnTo>
                  <a:pt x="98572" y="99600"/>
                </a:lnTo>
                <a:lnTo>
                  <a:pt x="98402" y="99886"/>
                </a:lnTo>
                <a:lnTo>
                  <a:pt x="98227" y="100000"/>
                </a:lnTo>
                <a:lnTo>
                  <a:pt x="1773" y="100000"/>
                </a:lnTo>
                <a:lnTo>
                  <a:pt x="1598" y="99886"/>
                </a:lnTo>
                <a:lnTo>
                  <a:pt x="1428" y="99600"/>
                </a:lnTo>
                <a:lnTo>
                  <a:pt x="1258" y="99086"/>
                </a:lnTo>
                <a:lnTo>
                  <a:pt x="1095" y="98371"/>
                </a:lnTo>
                <a:lnTo>
                  <a:pt x="936" y="97457"/>
                </a:lnTo>
                <a:lnTo>
                  <a:pt x="787" y="96400"/>
                </a:lnTo>
                <a:lnTo>
                  <a:pt x="648" y="95143"/>
                </a:lnTo>
                <a:lnTo>
                  <a:pt x="520" y="93714"/>
                </a:lnTo>
                <a:lnTo>
                  <a:pt x="402" y="92171"/>
                </a:lnTo>
                <a:lnTo>
                  <a:pt x="298" y="90486"/>
                </a:lnTo>
                <a:lnTo>
                  <a:pt x="210" y="88686"/>
                </a:lnTo>
                <a:lnTo>
                  <a:pt x="135" y="86771"/>
                </a:lnTo>
                <a:lnTo>
                  <a:pt x="76" y="84800"/>
                </a:lnTo>
                <a:lnTo>
                  <a:pt x="33" y="82743"/>
                </a:lnTo>
                <a:lnTo>
                  <a:pt x="9" y="80686"/>
                </a:lnTo>
                <a:lnTo>
                  <a:pt x="0" y="78571"/>
                </a:lnTo>
                <a:lnTo>
                  <a:pt x="0" y="21429"/>
                </a:lnTo>
                <a:lnTo>
                  <a:pt x="9" y="19314"/>
                </a:lnTo>
                <a:lnTo>
                  <a:pt x="33" y="17257"/>
                </a:lnTo>
                <a:lnTo>
                  <a:pt x="76" y="15200"/>
                </a:lnTo>
                <a:lnTo>
                  <a:pt x="135" y="13229"/>
                </a:lnTo>
                <a:lnTo>
                  <a:pt x="210" y="11314"/>
                </a:lnTo>
                <a:lnTo>
                  <a:pt x="298" y="9514"/>
                </a:lnTo>
                <a:lnTo>
                  <a:pt x="402" y="7829"/>
                </a:lnTo>
                <a:lnTo>
                  <a:pt x="520" y="6286"/>
                </a:lnTo>
                <a:lnTo>
                  <a:pt x="648" y="4857"/>
                </a:lnTo>
                <a:lnTo>
                  <a:pt x="787" y="3600"/>
                </a:lnTo>
                <a:lnTo>
                  <a:pt x="936" y="2543"/>
                </a:lnTo>
                <a:lnTo>
                  <a:pt x="1095" y="1629"/>
                </a:lnTo>
                <a:lnTo>
                  <a:pt x="1258" y="914"/>
                </a:lnTo>
                <a:lnTo>
                  <a:pt x="1428" y="400"/>
                </a:lnTo>
                <a:lnTo>
                  <a:pt x="1598" y="114"/>
                </a:lnTo>
                <a:lnTo>
                  <a:pt x="177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639487405-37"/>
          <p:cNvSpPr/>
          <p:nvPr/>
        </p:nvSpPr>
        <p:spPr>
          <a:xfrm>
            <a:off x="4714875" y="2931319"/>
            <a:ext cx="71438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5"/>
                </a:lnTo>
                <a:lnTo>
                  <a:pt x="80491" y="418"/>
                </a:lnTo>
                <a:lnTo>
                  <a:pt x="70972" y="936"/>
                </a:lnTo>
                <a:lnTo>
                  <a:pt x="61732" y="1655"/>
                </a:lnTo>
                <a:lnTo>
                  <a:pt x="52860" y="2567"/>
                </a:lnTo>
                <a:lnTo>
                  <a:pt x="44443" y="3664"/>
                </a:lnTo>
                <a:lnTo>
                  <a:pt x="36561" y="4935"/>
                </a:lnTo>
                <a:lnTo>
                  <a:pt x="29289" y="6367"/>
                </a:lnTo>
                <a:lnTo>
                  <a:pt x="22699" y="7948"/>
                </a:lnTo>
                <a:lnTo>
                  <a:pt x="16853" y="9662"/>
                </a:lnTo>
                <a:lnTo>
                  <a:pt x="11808" y="11491"/>
                </a:lnTo>
                <a:lnTo>
                  <a:pt x="7612" y="13420"/>
                </a:lnTo>
                <a:lnTo>
                  <a:pt x="4306" y="15429"/>
                </a:lnTo>
                <a:lnTo>
                  <a:pt x="1921" y="17498"/>
                </a:lnTo>
                <a:lnTo>
                  <a:pt x="482" y="19608"/>
                </a:lnTo>
                <a:lnTo>
                  <a:pt x="0" y="21739"/>
                </a:lnTo>
                <a:lnTo>
                  <a:pt x="0" y="78261"/>
                </a:lnTo>
                <a:lnTo>
                  <a:pt x="482" y="80392"/>
                </a:lnTo>
                <a:lnTo>
                  <a:pt x="1921" y="82502"/>
                </a:lnTo>
                <a:lnTo>
                  <a:pt x="4306" y="84571"/>
                </a:lnTo>
                <a:lnTo>
                  <a:pt x="7612" y="86580"/>
                </a:lnTo>
                <a:lnTo>
                  <a:pt x="11808" y="88509"/>
                </a:lnTo>
                <a:lnTo>
                  <a:pt x="16853" y="90338"/>
                </a:lnTo>
                <a:lnTo>
                  <a:pt x="22699" y="92052"/>
                </a:lnTo>
                <a:lnTo>
                  <a:pt x="29289" y="93633"/>
                </a:lnTo>
                <a:lnTo>
                  <a:pt x="36561" y="95065"/>
                </a:lnTo>
                <a:lnTo>
                  <a:pt x="44443" y="96336"/>
                </a:lnTo>
                <a:lnTo>
                  <a:pt x="52860" y="97433"/>
                </a:lnTo>
                <a:lnTo>
                  <a:pt x="61732" y="98345"/>
                </a:lnTo>
                <a:lnTo>
                  <a:pt x="70972" y="99064"/>
                </a:lnTo>
                <a:lnTo>
                  <a:pt x="80491" y="99582"/>
                </a:lnTo>
                <a:lnTo>
                  <a:pt x="90198" y="9989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139" y="99895"/>
                </a:lnTo>
                <a:lnTo>
                  <a:pt x="86344" y="99582"/>
                </a:lnTo>
                <a:lnTo>
                  <a:pt x="79680" y="99064"/>
                </a:lnTo>
                <a:lnTo>
                  <a:pt x="73212" y="98345"/>
                </a:lnTo>
                <a:lnTo>
                  <a:pt x="67002" y="97433"/>
                </a:lnTo>
                <a:lnTo>
                  <a:pt x="61110" y="96336"/>
                </a:lnTo>
                <a:lnTo>
                  <a:pt x="55592" y="95065"/>
                </a:lnTo>
                <a:lnTo>
                  <a:pt x="50503" y="93633"/>
                </a:lnTo>
                <a:lnTo>
                  <a:pt x="45889" y="92052"/>
                </a:lnTo>
                <a:lnTo>
                  <a:pt x="41797" y="90338"/>
                </a:lnTo>
                <a:lnTo>
                  <a:pt x="38266" y="88509"/>
                </a:lnTo>
                <a:lnTo>
                  <a:pt x="35328" y="86580"/>
                </a:lnTo>
                <a:lnTo>
                  <a:pt x="33014" y="84571"/>
                </a:lnTo>
                <a:lnTo>
                  <a:pt x="31345" y="82502"/>
                </a:lnTo>
                <a:lnTo>
                  <a:pt x="30337" y="80392"/>
                </a:lnTo>
                <a:lnTo>
                  <a:pt x="30000" y="78261"/>
                </a:lnTo>
                <a:lnTo>
                  <a:pt x="30000" y="21739"/>
                </a:lnTo>
                <a:lnTo>
                  <a:pt x="30337" y="19608"/>
                </a:lnTo>
                <a:lnTo>
                  <a:pt x="31345" y="17498"/>
                </a:lnTo>
                <a:lnTo>
                  <a:pt x="33014" y="15429"/>
                </a:lnTo>
                <a:lnTo>
                  <a:pt x="35328" y="13420"/>
                </a:lnTo>
                <a:lnTo>
                  <a:pt x="38266" y="11491"/>
                </a:lnTo>
                <a:lnTo>
                  <a:pt x="41797" y="9662"/>
                </a:lnTo>
                <a:lnTo>
                  <a:pt x="45889" y="7948"/>
                </a:lnTo>
                <a:lnTo>
                  <a:pt x="50503" y="6367"/>
                </a:lnTo>
                <a:lnTo>
                  <a:pt x="55592" y="4935"/>
                </a:lnTo>
                <a:lnTo>
                  <a:pt x="61110" y="3664"/>
                </a:lnTo>
                <a:lnTo>
                  <a:pt x="67002" y="2567"/>
                </a:lnTo>
                <a:lnTo>
                  <a:pt x="73212" y="1655"/>
                </a:lnTo>
                <a:lnTo>
                  <a:pt x="79680" y="936"/>
                </a:lnTo>
                <a:lnTo>
                  <a:pt x="86344" y="418"/>
                </a:lnTo>
                <a:lnTo>
                  <a:pt x="93139" y="10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87408-49"/>
          <p:cNvSpPr/>
          <p:nvPr/>
        </p:nvSpPr>
        <p:spPr>
          <a:xfrm>
            <a:off x="4836319" y="2995613"/>
            <a:ext cx="185738" cy="185738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487405-35"/>
          <p:cNvSpPr/>
          <p:nvPr/>
        </p:nvSpPr>
        <p:spPr>
          <a:xfrm>
            <a:off x="4714875" y="3331369"/>
            <a:ext cx="4029075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73" y="0"/>
                </a:moveTo>
                <a:lnTo>
                  <a:pt x="98227" y="0"/>
                </a:lnTo>
                <a:lnTo>
                  <a:pt x="98402" y="114"/>
                </a:lnTo>
                <a:lnTo>
                  <a:pt x="98572" y="400"/>
                </a:lnTo>
                <a:lnTo>
                  <a:pt x="98742" y="914"/>
                </a:lnTo>
                <a:lnTo>
                  <a:pt x="98905" y="1629"/>
                </a:lnTo>
                <a:lnTo>
                  <a:pt x="99064" y="2543"/>
                </a:lnTo>
                <a:lnTo>
                  <a:pt x="99213" y="3600"/>
                </a:lnTo>
                <a:lnTo>
                  <a:pt x="99352" y="4857"/>
                </a:lnTo>
                <a:lnTo>
                  <a:pt x="99480" y="6286"/>
                </a:lnTo>
                <a:lnTo>
                  <a:pt x="99598" y="7829"/>
                </a:lnTo>
                <a:lnTo>
                  <a:pt x="99702" y="9514"/>
                </a:lnTo>
                <a:lnTo>
                  <a:pt x="99790" y="11314"/>
                </a:lnTo>
                <a:lnTo>
                  <a:pt x="99865" y="13229"/>
                </a:lnTo>
                <a:lnTo>
                  <a:pt x="99924" y="15200"/>
                </a:lnTo>
                <a:lnTo>
                  <a:pt x="99967" y="17257"/>
                </a:lnTo>
                <a:lnTo>
                  <a:pt x="99991" y="19314"/>
                </a:lnTo>
                <a:lnTo>
                  <a:pt x="100000" y="21429"/>
                </a:lnTo>
                <a:lnTo>
                  <a:pt x="100000" y="78571"/>
                </a:lnTo>
                <a:lnTo>
                  <a:pt x="99991" y="80686"/>
                </a:lnTo>
                <a:lnTo>
                  <a:pt x="99967" y="82743"/>
                </a:lnTo>
                <a:lnTo>
                  <a:pt x="99924" y="84800"/>
                </a:lnTo>
                <a:lnTo>
                  <a:pt x="99865" y="86771"/>
                </a:lnTo>
                <a:lnTo>
                  <a:pt x="99790" y="88686"/>
                </a:lnTo>
                <a:lnTo>
                  <a:pt x="99702" y="90486"/>
                </a:lnTo>
                <a:lnTo>
                  <a:pt x="99598" y="92171"/>
                </a:lnTo>
                <a:lnTo>
                  <a:pt x="99480" y="93714"/>
                </a:lnTo>
                <a:lnTo>
                  <a:pt x="99352" y="95143"/>
                </a:lnTo>
                <a:lnTo>
                  <a:pt x="99213" y="96400"/>
                </a:lnTo>
                <a:lnTo>
                  <a:pt x="99064" y="97457"/>
                </a:lnTo>
                <a:lnTo>
                  <a:pt x="98905" y="98371"/>
                </a:lnTo>
                <a:lnTo>
                  <a:pt x="98742" y="99086"/>
                </a:lnTo>
                <a:lnTo>
                  <a:pt x="98572" y="99600"/>
                </a:lnTo>
                <a:lnTo>
                  <a:pt x="98402" y="99886"/>
                </a:lnTo>
                <a:lnTo>
                  <a:pt x="98227" y="100000"/>
                </a:lnTo>
                <a:lnTo>
                  <a:pt x="1773" y="100000"/>
                </a:lnTo>
                <a:lnTo>
                  <a:pt x="1598" y="99886"/>
                </a:lnTo>
                <a:lnTo>
                  <a:pt x="1428" y="99600"/>
                </a:lnTo>
                <a:lnTo>
                  <a:pt x="1258" y="99086"/>
                </a:lnTo>
                <a:lnTo>
                  <a:pt x="1095" y="98371"/>
                </a:lnTo>
                <a:lnTo>
                  <a:pt x="936" y="97457"/>
                </a:lnTo>
                <a:lnTo>
                  <a:pt x="787" y="96400"/>
                </a:lnTo>
                <a:lnTo>
                  <a:pt x="648" y="95143"/>
                </a:lnTo>
                <a:lnTo>
                  <a:pt x="520" y="93714"/>
                </a:lnTo>
                <a:lnTo>
                  <a:pt x="402" y="92171"/>
                </a:lnTo>
                <a:lnTo>
                  <a:pt x="298" y="90486"/>
                </a:lnTo>
                <a:lnTo>
                  <a:pt x="210" y="88686"/>
                </a:lnTo>
                <a:lnTo>
                  <a:pt x="135" y="86771"/>
                </a:lnTo>
                <a:lnTo>
                  <a:pt x="76" y="84800"/>
                </a:lnTo>
                <a:lnTo>
                  <a:pt x="33" y="82743"/>
                </a:lnTo>
                <a:lnTo>
                  <a:pt x="9" y="80686"/>
                </a:lnTo>
                <a:lnTo>
                  <a:pt x="0" y="78571"/>
                </a:lnTo>
                <a:lnTo>
                  <a:pt x="0" y="21429"/>
                </a:lnTo>
                <a:lnTo>
                  <a:pt x="9" y="19314"/>
                </a:lnTo>
                <a:lnTo>
                  <a:pt x="33" y="17257"/>
                </a:lnTo>
                <a:lnTo>
                  <a:pt x="76" y="15200"/>
                </a:lnTo>
                <a:lnTo>
                  <a:pt x="135" y="13229"/>
                </a:lnTo>
                <a:lnTo>
                  <a:pt x="210" y="11314"/>
                </a:lnTo>
                <a:lnTo>
                  <a:pt x="298" y="9514"/>
                </a:lnTo>
                <a:lnTo>
                  <a:pt x="402" y="7829"/>
                </a:lnTo>
                <a:lnTo>
                  <a:pt x="520" y="6286"/>
                </a:lnTo>
                <a:lnTo>
                  <a:pt x="648" y="4857"/>
                </a:lnTo>
                <a:lnTo>
                  <a:pt x="787" y="3600"/>
                </a:lnTo>
                <a:lnTo>
                  <a:pt x="936" y="2543"/>
                </a:lnTo>
                <a:lnTo>
                  <a:pt x="1095" y="1629"/>
                </a:lnTo>
                <a:lnTo>
                  <a:pt x="1258" y="914"/>
                </a:lnTo>
                <a:lnTo>
                  <a:pt x="1428" y="400"/>
                </a:lnTo>
                <a:lnTo>
                  <a:pt x="1598" y="114"/>
                </a:lnTo>
                <a:lnTo>
                  <a:pt x="177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>
            <a:outerShdw blurRad="28575" dist="7144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639487405-38"/>
          <p:cNvSpPr/>
          <p:nvPr/>
        </p:nvSpPr>
        <p:spPr>
          <a:xfrm>
            <a:off x="4714875" y="3331369"/>
            <a:ext cx="71438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5"/>
                </a:lnTo>
                <a:lnTo>
                  <a:pt x="80491" y="418"/>
                </a:lnTo>
                <a:lnTo>
                  <a:pt x="70972" y="936"/>
                </a:lnTo>
                <a:lnTo>
                  <a:pt x="61732" y="1655"/>
                </a:lnTo>
                <a:lnTo>
                  <a:pt x="52860" y="2567"/>
                </a:lnTo>
                <a:lnTo>
                  <a:pt x="44443" y="3664"/>
                </a:lnTo>
                <a:lnTo>
                  <a:pt x="36561" y="4935"/>
                </a:lnTo>
                <a:lnTo>
                  <a:pt x="29289" y="6367"/>
                </a:lnTo>
                <a:lnTo>
                  <a:pt x="22699" y="7948"/>
                </a:lnTo>
                <a:lnTo>
                  <a:pt x="16853" y="9662"/>
                </a:lnTo>
                <a:lnTo>
                  <a:pt x="11808" y="11491"/>
                </a:lnTo>
                <a:lnTo>
                  <a:pt x="7612" y="13420"/>
                </a:lnTo>
                <a:lnTo>
                  <a:pt x="4306" y="15429"/>
                </a:lnTo>
                <a:lnTo>
                  <a:pt x="1921" y="17498"/>
                </a:lnTo>
                <a:lnTo>
                  <a:pt x="482" y="19608"/>
                </a:lnTo>
                <a:lnTo>
                  <a:pt x="0" y="21739"/>
                </a:lnTo>
                <a:lnTo>
                  <a:pt x="0" y="78261"/>
                </a:lnTo>
                <a:lnTo>
                  <a:pt x="482" y="80392"/>
                </a:lnTo>
                <a:lnTo>
                  <a:pt x="1921" y="82502"/>
                </a:lnTo>
                <a:lnTo>
                  <a:pt x="4306" y="84571"/>
                </a:lnTo>
                <a:lnTo>
                  <a:pt x="7612" y="86580"/>
                </a:lnTo>
                <a:lnTo>
                  <a:pt x="11808" y="88509"/>
                </a:lnTo>
                <a:lnTo>
                  <a:pt x="16853" y="90338"/>
                </a:lnTo>
                <a:lnTo>
                  <a:pt x="22699" y="92052"/>
                </a:lnTo>
                <a:lnTo>
                  <a:pt x="29289" y="93633"/>
                </a:lnTo>
                <a:lnTo>
                  <a:pt x="36561" y="95065"/>
                </a:lnTo>
                <a:lnTo>
                  <a:pt x="44443" y="96336"/>
                </a:lnTo>
                <a:lnTo>
                  <a:pt x="52860" y="97433"/>
                </a:lnTo>
                <a:lnTo>
                  <a:pt x="61732" y="98345"/>
                </a:lnTo>
                <a:lnTo>
                  <a:pt x="70972" y="99064"/>
                </a:lnTo>
                <a:lnTo>
                  <a:pt x="80491" y="99582"/>
                </a:lnTo>
                <a:lnTo>
                  <a:pt x="90198" y="9989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139" y="99895"/>
                </a:lnTo>
                <a:lnTo>
                  <a:pt x="86344" y="99582"/>
                </a:lnTo>
                <a:lnTo>
                  <a:pt x="79680" y="99064"/>
                </a:lnTo>
                <a:lnTo>
                  <a:pt x="73212" y="98345"/>
                </a:lnTo>
                <a:lnTo>
                  <a:pt x="67002" y="97433"/>
                </a:lnTo>
                <a:lnTo>
                  <a:pt x="61110" y="96336"/>
                </a:lnTo>
                <a:lnTo>
                  <a:pt x="55592" y="95065"/>
                </a:lnTo>
                <a:lnTo>
                  <a:pt x="50503" y="93633"/>
                </a:lnTo>
                <a:lnTo>
                  <a:pt x="45889" y="92052"/>
                </a:lnTo>
                <a:lnTo>
                  <a:pt x="41797" y="90338"/>
                </a:lnTo>
                <a:lnTo>
                  <a:pt x="38266" y="88509"/>
                </a:lnTo>
                <a:lnTo>
                  <a:pt x="35328" y="86580"/>
                </a:lnTo>
                <a:lnTo>
                  <a:pt x="33014" y="84571"/>
                </a:lnTo>
                <a:lnTo>
                  <a:pt x="31345" y="82502"/>
                </a:lnTo>
                <a:lnTo>
                  <a:pt x="30337" y="80392"/>
                </a:lnTo>
                <a:lnTo>
                  <a:pt x="30000" y="78261"/>
                </a:lnTo>
                <a:lnTo>
                  <a:pt x="30000" y="21739"/>
                </a:lnTo>
                <a:lnTo>
                  <a:pt x="30337" y="19608"/>
                </a:lnTo>
                <a:lnTo>
                  <a:pt x="31345" y="17498"/>
                </a:lnTo>
                <a:lnTo>
                  <a:pt x="33014" y="15429"/>
                </a:lnTo>
                <a:lnTo>
                  <a:pt x="35328" y="13420"/>
                </a:lnTo>
                <a:lnTo>
                  <a:pt x="38266" y="11491"/>
                </a:lnTo>
                <a:lnTo>
                  <a:pt x="41797" y="9662"/>
                </a:lnTo>
                <a:lnTo>
                  <a:pt x="45889" y="7948"/>
                </a:lnTo>
                <a:lnTo>
                  <a:pt x="50503" y="6367"/>
                </a:lnTo>
                <a:lnTo>
                  <a:pt x="55592" y="4935"/>
                </a:lnTo>
                <a:lnTo>
                  <a:pt x="61110" y="3664"/>
                </a:lnTo>
                <a:lnTo>
                  <a:pt x="67002" y="2567"/>
                </a:lnTo>
                <a:lnTo>
                  <a:pt x="73212" y="1655"/>
                </a:lnTo>
                <a:lnTo>
                  <a:pt x="79680" y="936"/>
                </a:lnTo>
                <a:lnTo>
                  <a:pt x="86344" y="418"/>
                </a:lnTo>
                <a:lnTo>
                  <a:pt x="93139" y="10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487409-53"/>
          <p:cNvSpPr/>
          <p:nvPr/>
        </p:nvSpPr>
        <p:spPr>
          <a:xfrm>
            <a:off x="4836319" y="3395663"/>
            <a:ext cx="185738" cy="185738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487441-54"/>
          <p:cNvSpPr/>
          <p:nvPr/>
        </p:nvSpPr>
        <p:spPr>
          <a:xfrm>
            <a:off x="4862215" y="3455045"/>
            <a:ext cx="133945" cy="66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5571"/>
                </a:moveTo>
                <a:lnTo>
                  <a:pt x="0" y="45571"/>
                </a:lnTo>
                <a:cubicBezTo>
                  <a:pt x="190" y="32524"/>
                  <a:pt x="2429" y="21810"/>
                  <a:pt x="6714" y="13429"/>
                </a:cubicBezTo>
                <a:lnTo>
                  <a:pt x="6714" y="13429"/>
                </a:lnTo>
                <a:lnTo>
                  <a:pt x="6714" y="13429"/>
                </a:lnTo>
                <a:cubicBezTo>
                  <a:pt x="10905" y="4857"/>
                  <a:pt x="16262" y="381"/>
                  <a:pt x="22786" y="0"/>
                </a:cubicBezTo>
                <a:lnTo>
                  <a:pt x="22786" y="0"/>
                </a:lnTo>
                <a:cubicBezTo>
                  <a:pt x="29024" y="190"/>
                  <a:pt x="34405" y="4667"/>
                  <a:pt x="38929" y="13429"/>
                </a:cubicBezTo>
                <a:lnTo>
                  <a:pt x="38929" y="13429"/>
                </a:lnTo>
                <a:lnTo>
                  <a:pt x="50214" y="36143"/>
                </a:lnTo>
                <a:lnTo>
                  <a:pt x="61500" y="13429"/>
                </a:lnTo>
                <a:cubicBezTo>
                  <a:pt x="66024" y="4667"/>
                  <a:pt x="71429" y="190"/>
                  <a:pt x="77714" y="0"/>
                </a:cubicBezTo>
                <a:lnTo>
                  <a:pt x="77714" y="0"/>
                </a:lnTo>
                <a:cubicBezTo>
                  <a:pt x="84190" y="381"/>
                  <a:pt x="89524" y="4857"/>
                  <a:pt x="93714" y="13429"/>
                </a:cubicBezTo>
                <a:lnTo>
                  <a:pt x="93714" y="13429"/>
                </a:lnTo>
                <a:cubicBezTo>
                  <a:pt x="98000" y="21810"/>
                  <a:pt x="100238" y="32524"/>
                  <a:pt x="100429" y="45571"/>
                </a:cubicBezTo>
                <a:lnTo>
                  <a:pt x="100429" y="45571"/>
                </a:lnTo>
                <a:lnTo>
                  <a:pt x="100429" y="55000"/>
                </a:lnTo>
                <a:cubicBezTo>
                  <a:pt x="100238" y="67952"/>
                  <a:pt x="98000" y="78619"/>
                  <a:pt x="93714" y="87000"/>
                </a:cubicBezTo>
                <a:lnTo>
                  <a:pt x="93714" y="87000"/>
                </a:lnTo>
                <a:cubicBezTo>
                  <a:pt x="89524" y="95571"/>
                  <a:pt x="84190" y="100048"/>
                  <a:pt x="77714" y="100429"/>
                </a:cubicBezTo>
                <a:lnTo>
                  <a:pt x="77714" y="100429"/>
                </a:lnTo>
                <a:cubicBezTo>
                  <a:pt x="71429" y="100238"/>
                  <a:pt x="66024" y="95857"/>
                  <a:pt x="61500" y="87286"/>
                </a:cubicBezTo>
                <a:lnTo>
                  <a:pt x="61500" y="87286"/>
                </a:lnTo>
                <a:lnTo>
                  <a:pt x="50214" y="64286"/>
                </a:lnTo>
                <a:lnTo>
                  <a:pt x="38929" y="87286"/>
                </a:lnTo>
                <a:cubicBezTo>
                  <a:pt x="34405" y="95857"/>
                  <a:pt x="29024" y="100238"/>
                  <a:pt x="22786" y="100429"/>
                </a:cubicBezTo>
                <a:lnTo>
                  <a:pt x="22786" y="100429"/>
                </a:lnTo>
                <a:cubicBezTo>
                  <a:pt x="16262" y="100048"/>
                  <a:pt x="10905" y="95571"/>
                  <a:pt x="6714" y="87000"/>
                </a:cubicBezTo>
                <a:lnTo>
                  <a:pt x="6714" y="87000"/>
                </a:lnTo>
                <a:cubicBezTo>
                  <a:pt x="2429" y="78619"/>
                  <a:pt x="190" y="67952"/>
                  <a:pt x="0" y="55000"/>
                </a:cubicBezTo>
                <a:lnTo>
                  <a:pt x="0" y="55000"/>
                </a:lnTo>
                <a:lnTo>
                  <a:pt x="0" y="45571"/>
                </a:lnTo>
                <a:moveTo>
                  <a:pt x="43143" y="50286"/>
                </a:moveTo>
                <a:lnTo>
                  <a:pt x="43143" y="50286"/>
                </a:lnTo>
                <a:lnTo>
                  <a:pt x="31857" y="27571"/>
                </a:lnTo>
                <a:cubicBezTo>
                  <a:pt x="29333" y="22810"/>
                  <a:pt x="26310" y="20333"/>
                  <a:pt x="22786" y="20143"/>
                </a:cubicBezTo>
                <a:lnTo>
                  <a:pt x="22786" y="20143"/>
                </a:lnTo>
                <a:cubicBezTo>
                  <a:pt x="19214" y="20333"/>
                  <a:pt x="16214" y="22810"/>
                  <a:pt x="13786" y="27571"/>
                </a:cubicBezTo>
                <a:lnTo>
                  <a:pt x="13786" y="27571"/>
                </a:lnTo>
                <a:cubicBezTo>
                  <a:pt x="11405" y="32429"/>
                  <a:pt x="10167" y="38429"/>
                  <a:pt x="10071" y="45571"/>
                </a:cubicBezTo>
                <a:lnTo>
                  <a:pt x="10071" y="45571"/>
                </a:lnTo>
                <a:lnTo>
                  <a:pt x="10071" y="55000"/>
                </a:lnTo>
                <a:cubicBezTo>
                  <a:pt x="10167" y="62048"/>
                  <a:pt x="11405" y="68000"/>
                  <a:pt x="13786" y="72857"/>
                </a:cubicBezTo>
                <a:lnTo>
                  <a:pt x="13786" y="72857"/>
                </a:lnTo>
                <a:cubicBezTo>
                  <a:pt x="16214" y="77619"/>
                  <a:pt x="19214" y="80143"/>
                  <a:pt x="22786" y="80429"/>
                </a:cubicBezTo>
                <a:lnTo>
                  <a:pt x="22786" y="80429"/>
                </a:lnTo>
                <a:cubicBezTo>
                  <a:pt x="26310" y="80143"/>
                  <a:pt x="29333" y="77619"/>
                  <a:pt x="31857" y="72857"/>
                </a:cubicBezTo>
                <a:lnTo>
                  <a:pt x="31857" y="72857"/>
                </a:lnTo>
                <a:lnTo>
                  <a:pt x="43143" y="50286"/>
                </a:lnTo>
                <a:moveTo>
                  <a:pt x="57286" y="50286"/>
                </a:moveTo>
                <a:lnTo>
                  <a:pt x="57286" y="50286"/>
                </a:lnTo>
                <a:lnTo>
                  <a:pt x="68571" y="72857"/>
                </a:lnTo>
                <a:cubicBezTo>
                  <a:pt x="71095" y="77905"/>
                  <a:pt x="74143" y="80429"/>
                  <a:pt x="77714" y="80429"/>
                </a:cubicBezTo>
                <a:lnTo>
                  <a:pt x="77714" y="80429"/>
                </a:lnTo>
                <a:cubicBezTo>
                  <a:pt x="81238" y="80143"/>
                  <a:pt x="84214" y="77619"/>
                  <a:pt x="86643" y="72857"/>
                </a:cubicBezTo>
                <a:lnTo>
                  <a:pt x="86643" y="72857"/>
                </a:lnTo>
                <a:cubicBezTo>
                  <a:pt x="89024" y="68000"/>
                  <a:pt x="90286" y="62048"/>
                  <a:pt x="90429" y="55000"/>
                </a:cubicBezTo>
                <a:lnTo>
                  <a:pt x="90429" y="55000"/>
                </a:lnTo>
                <a:lnTo>
                  <a:pt x="90429" y="45571"/>
                </a:lnTo>
                <a:cubicBezTo>
                  <a:pt x="90286" y="38429"/>
                  <a:pt x="89024" y="32429"/>
                  <a:pt x="86643" y="27571"/>
                </a:cubicBezTo>
                <a:lnTo>
                  <a:pt x="86643" y="27571"/>
                </a:lnTo>
                <a:cubicBezTo>
                  <a:pt x="84214" y="22810"/>
                  <a:pt x="81238" y="20333"/>
                  <a:pt x="77714" y="20143"/>
                </a:cubicBezTo>
                <a:lnTo>
                  <a:pt x="77714" y="20143"/>
                </a:lnTo>
                <a:cubicBezTo>
                  <a:pt x="74143" y="20143"/>
                  <a:pt x="71095" y="22619"/>
                  <a:pt x="68571" y="27571"/>
                </a:cubicBezTo>
                <a:lnTo>
                  <a:pt x="68571" y="27571"/>
                </a:lnTo>
                <a:lnTo>
                  <a:pt x="57286" y="50286"/>
                </a:lnTo>
              </a:path>
            </a:pathLst>
          </a:custGeom>
          <a:solidFill>
            <a:srgbClr val="F4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487399-12"/>
          <p:cNvSpPr/>
          <p:nvPr/>
        </p:nvSpPr>
        <p:spPr>
          <a:xfrm>
            <a:off x="4714875" y="3774282"/>
            <a:ext cx="4029075" cy="628650"/>
          </a:xfrm>
          <a:prstGeom prst="roundRect">
            <a:avLst>
              <a:gd name="adj" fmla="val 18182"/>
            </a:avLst>
          </a:prstGeom>
          <a:solidFill>
            <a:srgbClr val="E8E0D2">
              <a:alpha val="50000"/>
            </a:srgbClr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el-1785639487439-53"/>
          <p:cNvSpPr/>
          <p:nvPr/>
        </p:nvSpPr>
        <p:spPr>
          <a:xfrm>
            <a:off x="4865001" y="3902908"/>
            <a:ext cx="128372" cy="1285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154" y="46846"/>
                </a:moveTo>
                <a:lnTo>
                  <a:pt x="83154" y="46846"/>
                </a:lnTo>
                <a:lnTo>
                  <a:pt x="85615" y="44615"/>
                </a:lnTo>
                <a:lnTo>
                  <a:pt x="78692" y="37692"/>
                </a:lnTo>
                <a:lnTo>
                  <a:pt x="66154" y="25154"/>
                </a:lnTo>
                <a:lnTo>
                  <a:pt x="59231" y="18231"/>
                </a:lnTo>
                <a:lnTo>
                  <a:pt x="56846" y="20462"/>
                </a:lnTo>
                <a:lnTo>
                  <a:pt x="52385" y="25154"/>
                </a:lnTo>
                <a:lnTo>
                  <a:pt x="12000" y="65538"/>
                </a:lnTo>
                <a:cubicBezTo>
                  <a:pt x="9846" y="67692"/>
                  <a:pt x="8282" y="70179"/>
                  <a:pt x="7308" y="73000"/>
                </a:cubicBezTo>
                <a:lnTo>
                  <a:pt x="7308" y="73000"/>
                </a:lnTo>
                <a:lnTo>
                  <a:pt x="231" y="97538"/>
                </a:lnTo>
                <a:cubicBezTo>
                  <a:pt x="-333" y="99333"/>
                  <a:pt x="77" y="100897"/>
                  <a:pt x="1462" y="102231"/>
                </a:cubicBezTo>
                <a:lnTo>
                  <a:pt x="1462" y="102231"/>
                </a:lnTo>
                <a:cubicBezTo>
                  <a:pt x="2795" y="103564"/>
                  <a:pt x="4410" y="104026"/>
                  <a:pt x="6308" y="103615"/>
                </a:cubicBezTo>
                <a:lnTo>
                  <a:pt x="6308" y="103615"/>
                </a:lnTo>
                <a:lnTo>
                  <a:pt x="30692" y="96308"/>
                </a:lnTo>
                <a:cubicBezTo>
                  <a:pt x="33667" y="95538"/>
                  <a:pt x="36231" y="94051"/>
                  <a:pt x="38385" y="91846"/>
                </a:cubicBezTo>
                <a:lnTo>
                  <a:pt x="38385" y="91846"/>
                </a:lnTo>
                <a:lnTo>
                  <a:pt x="78692" y="51538"/>
                </a:lnTo>
                <a:lnTo>
                  <a:pt x="83154" y="46846"/>
                </a:lnTo>
                <a:moveTo>
                  <a:pt x="32462" y="81154"/>
                </a:moveTo>
                <a:lnTo>
                  <a:pt x="32462" y="80923"/>
                </a:lnTo>
                <a:lnTo>
                  <a:pt x="30692" y="85615"/>
                </a:lnTo>
                <a:cubicBezTo>
                  <a:pt x="29872" y="86282"/>
                  <a:pt x="28974" y="86744"/>
                  <a:pt x="28000" y="87000"/>
                </a:cubicBezTo>
                <a:lnTo>
                  <a:pt x="28000" y="87000"/>
                </a:lnTo>
                <a:lnTo>
                  <a:pt x="12000" y="91692"/>
                </a:lnTo>
                <a:lnTo>
                  <a:pt x="16692" y="75846"/>
                </a:lnTo>
                <a:cubicBezTo>
                  <a:pt x="17051" y="74923"/>
                  <a:pt x="17513" y="74051"/>
                  <a:pt x="18077" y="73231"/>
                </a:cubicBezTo>
                <a:lnTo>
                  <a:pt x="18077" y="73231"/>
                </a:lnTo>
                <a:lnTo>
                  <a:pt x="22769" y="71385"/>
                </a:lnTo>
                <a:lnTo>
                  <a:pt x="22769" y="77923"/>
                </a:lnTo>
                <a:cubicBezTo>
                  <a:pt x="22872" y="79769"/>
                  <a:pt x="23949" y="80846"/>
                  <a:pt x="26000" y="81154"/>
                </a:cubicBezTo>
                <a:lnTo>
                  <a:pt x="26000" y="81154"/>
                </a:lnTo>
                <a:lnTo>
                  <a:pt x="32462" y="81154"/>
                </a:lnTo>
                <a:moveTo>
                  <a:pt x="73692" y="3846"/>
                </a:moveTo>
                <a:lnTo>
                  <a:pt x="73692" y="3846"/>
                </a:lnTo>
                <a:lnTo>
                  <a:pt x="70615" y="6692"/>
                </a:lnTo>
                <a:lnTo>
                  <a:pt x="66154" y="11385"/>
                </a:lnTo>
                <a:lnTo>
                  <a:pt x="63692" y="13615"/>
                </a:lnTo>
                <a:lnTo>
                  <a:pt x="70615" y="20462"/>
                </a:lnTo>
                <a:lnTo>
                  <a:pt x="83154" y="33077"/>
                </a:lnTo>
                <a:lnTo>
                  <a:pt x="90077" y="39923"/>
                </a:lnTo>
                <a:lnTo>
                  <a:pt x="92308" y="37692"/>
                </a:lnTo>
                <a:lnTo>
                  <a:pt x="97000" y="33077"/>
                </a:lnTo>
                <a:lnTo>
                  <a:pt x="100000" y="30231"/>
                </a:lnTo>
                <a:cubicBezTo>
                  <a:pt x="102462" y="27513"/>
                  <a:pt x="103692" y="24410"/>
                  <a:pt x="103692" y="20923"/>
                </a:cubicBezTo>
                <a:lnTo>
                  <a:pt x="103692" y="20923"/>
                </a:lnTo>
                <a:cubicBezTo>
                  <a:pt x="103692" y="17538"/>
                  <a:pt x="102462" y="14487"/>
                  <a:pt x="100000" y="11769"/>
                </a:cubicBezTo>
                <a:lnTo>
                  <a:pt x="100000" y="11769"/>
                </a:lnTo>
                <a:lnTo>
                  <a:pt x="91923" y="3846"/>
                </a:lnTo>
                <a:cubicBezTo>
                  <a:pt x="89359" y="1282"/>
                  <a:pt x="86308" y="0"/>
                  <a:pt x="82769" y="0"/>
                </a:cubicBezTo>
                <a:lnTo>
                  <a:pt x="82769" y="0"/>
                </a:lnTo>
                <a:cubicBezTo>
                  <a:pt x="79385" y="0"/>
                  <a:pt x="76359" y="1282"/>
                  <a:pt x="73692" y="3846"/>
                </a:cubicBezTo>
                <a:lnTo>
                  <a:pt x="73692" y="3846"/>
                </a:lnTo>
                <a:moveTo>
                  <a:pt x="63923" y="37923"/>
                </a:moveTo>
                <a:lnTo>
                  <a:pt x="63923" y="37923"/>
                </a:lnTo>
                <a:lnTo>
                  <a:pt x="34692" y="67154"/>
                </a:lnTo>
                <a:cubicBezTo>
                  <a:pt x="33205" y="68333"/>
                  <a:pt x="31718" y="68333"/>
                  <a:pt x="30231" y="67154"/>
                </a:cubicBezTo>
                <a:lnTo>
                  <a:pt x="30231" y="67154"/>
                </a:lnTo>
                <a:cubicBezTo>
                  <a:pt x="28897" y="65513"/>
                  <a:pt x="28897" y="63949"/>
                  <a:pt x="30231" y="62462"/>
                </a:cubicBezTo>
                <a:lnTo>
                  <a:pt x="30231" y="62462"/>
                </a:lnTo>
                <a:lnTo>
                  <a:pt x="59462" y="33231"/>
                </a:lnTo>
                <a:cubicBezTo>
                  <a:pt x="60949" y="32051"/>
                  <a:pt x="62436" y="32051"/>
                  <a:pt x="63923" y="33231"/>
                </a:cubicBezTo>
                <a:lnTo>
                  <a:pt x="63923" y="33231"/>
                </a:lnTo>
                <a:cubicBezTo>
                  <a:pt x="65256" y="34718"/>
                  <a:pt x="65256" y="36282"/>
                  <a:pt x="63923" y="37923"/>
                </a:cubicBezTo>
                <a:lnTo>
                  <a:pt x="63923" y="3792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487438-51"/>
          <p:cNvSpPr/>
          <p:nvPr/>
        </p:nvSpPr>
        <p:spPr>
          <a:xfrm>
            <a:off x="400050" y="4925616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50" y="13636"/>
                </a:moveTo>
                <a:lnTo>
                  <a:pt x="68750" y="13636"/>
                </a:lnTo>
                <a:lnTo>
                  <a:pt x="81250" y="13636"/>
                </a:lnTo>
                <a:cubicBezTo>
                  <a:pt x="83083" y="13636"/>
                  <a:pt x="84583" y="14273"/>
                  <a:pt x="85750" y="15545"/>
                </a:cubicBezTo>
                <a:lnTo>
                  <a:pt x="85750" y="15545"/>
                </a:lnTo>
                <a:cubicBezTo>
                  <a:pt x="86917" y="16818"/>
                  <a:pt x="87500" y="18455"/>
                  <a:pt x="87500" y="20455"/>
                </a:cubicBezTo>
                <a:lnTo>
                  <a:pt x="87500" y="20455"/>
                </a:lnTo>
                <a:lnTo>
                  <a:pt x="87500" y="75000"/>
                </a:lnTo>
                <a:cubicBezTo>
                  <a:pt x="87500" y="77000"/>
                  <a:pt x="86917" y="78636"/>
                  <a:pt x="85750" y="79909"/>
                </a:cubicBezTo>
                <a:lnTo>
                  <a:pt x="85750" y="79909"/>
                </a:lnTo>
                <a:cubicBezTo>
                  <a:pt x="84583" y="81182"/>
                  <a:pt x="83083" y="81818"/>
                  <a:pt x="81250" y="81818"/>
                </a:cubicBezTo>
                <a:lnTo>
                  <a:pt x="81250" y="81818"/>
                </a:lnTo>
                <a:lnTo>
                  <a:pt x="68750" y="81818"/>
                </a:lnTo>
                <a:cubicBezTo>
                  <a:pt x="66917" y="81818"/>
                  <a:pt x="65417" y="82455"/>
                  <a:pt x="64250" y="83727"/>
                </a:cubicBezTo>
                <a:lnTo>
                  <a:pt x="64250" y="83727"/>
                </a:lnTo>
                <a:cubicBezTo>
                  <a:pt x="63083" y="85000"/>
                  <a:pt x="62500" y="86636"/>
                  <a:pt x="62500" y="88636"/>
                </a:cubicBezTo>
                <a:lnTo>
                  <a:pt x="62500" y="88636"/>
                </a:lnTo>
                <a:cubicBezTo>
                  <a:pt x="62500" y="90636"/>
                  <a:pt x="63083" y="92273"/>
                  <a:pt x="64250" y="93545"/>
                </a:cubicBezTo>
                <a:lnTo>
                  <a:pt x="64250" y="93545"/>
                </a:lnTo>
                <a:cubicBezTo>
                  <a:pt x="65417" y="94818"/>
                  <a:pt x="66917" y="95455"/>
                  <a:pt x="68750" y="95455"/>
                </a:cubicBezTo>
                <a:lnTo>
                  <a:pt x="68750" y="95455"/>
                </a:lnTo>
                <a:lnTo>
                  <a:pt x="81250" y="95455"/>
                </a:lnTo>
                <a:cubicBezTo>
                  <a:pt x="86583" y="95333"/>
                  <a:pt x="91000" y="93333"/>
                  <a:pt x="94500" y="89455"/>
                </a:cubicBezTo>
                <a:lnTo>
                  <a:pt x="94500" y="89455"/>
                </a:lnTo>
                <a:cubicBezTo>
                  <a:pt x="98056" y="85636"/>
                  <a:pt x="99889" y="80818"/>
                  <a:pt x="100000" y="75000"/>
                </a:cubicBezTo>
                <a:lnTo>
                  <a:pt x="100000" y="75000"/>
                </a:lnTo>
                <a:lnTo>
                  <a:pt x="100000" y="20455"/>
                </a:lnTo>
                <a:cubicBezTo>
                  <a:pt x="99889" y="14636"/>
                  <a:pt x="98056" y="9818"/>
                  <a:pt x="94500" y="6000"/>
                </a:cubicBezTo>
                <a:lnTo>
                  <a:pt x="94500" y="6000"/>
                </a:lnTo>
                <a:cubicBezTo>
                  <a:pt x="91000" y="2121"/>
                  <a:pt x="86583" y="121"/>
                  <a:pt x="81250" y="0"/>
                </a:cubicBezTo>
                <a:lnTo>
                  <a:pt x="81250" y="0"/>
                </a:lnTo>
                <a:lnTo>
                  <a:pt x="68750" y="0"/>
                </a:lnTo>
                <a:cubicBezTo>
                  <a:pt x="66917" y="0"/>
                  <a:pt x="65417" y="636"/>
                  <a:pt x="64250" y="1909"/>
                </a:cubicBezTo>
                <a:lnTo>
                  <a:pt x="64250" y="1909"/>
                </a:lnTo>
                <a:cubicBezTo>
                  <a:pt x="63083" y="3182"/>
                  <a:pt x="62500" y="4818"/>
                  <a:pt x="62500" y="6818"/>
                </a:cubicBezTo>
                <a:lnTo>
                  <a:pt x="62500" y="6818"/>
                </a:lnTo>
                <a:cubicBezTo>
                  <a:pt x="62500" y="8818"/>
                  <a:pt x="63083" y="10455"/>
                  <a:pt x="64250" y="11727"/>
                </a:cubicBezTo>
                <a:lnTo>
                  <a:pt x="64250" y="11727"/>
                </a:lnTo>
                <a:cubicBezTo>
                  <a:pt x="65417" y="13000"/>
                  <a:pt x="66917" y="13636"/>
                  <a:pt x="68750" y="13636"/>
                </a:cubicBezTo>
                <a:lnTo>
                  <a:pt x="68750" y="13636"/>
                </a:lnTo>
                <a:moveTo>
                  <a:pt x="67000" y="52636"/>
                </a:moveTo>
                <a:lnTo>
                  <a:pt x="67000" y="52636"/>
                </a:lnTo>
                <a:cubicBezTo>
                  <a:pt x="68167" y="51182"/>
                  <a:pt x="68750" y="49545"/>
                  <a:pt x="68750" y="47727"/>
                </a:cubicBezTo>
                <a:lnTo>
                  <a:pt x="68750" y="47727"/>
                </a:lnTo>
                <a:lnTo>
                  <a:pt x="68750" y="47727"/>
                </a:lnTo>
                <a:cubicBezTo>
                  <a:pt x="68750" y="45909"/>
                  <a:pt x="68167" y="44273"/>
                  <a:pt x="67000" y="42818"/>
                </a:cubicBezTo>
                <a:lnTo>
                  <a:pt x="67000" y="42818"/>
                </a:lnTo>
                <a:lnTo>
                  <a:pt x="42000" y="15545"/>
                </a:lnTo>
                <a:cubicBezTo>
                  <a:pt x="40667" y="14273"/>
                  <a:pt x="39167" y="13636"/>
                  <a:pt x="37500" y="13636"/>
                </a:cubicBezTo>
                <a:lnTo>
                  <a:pt x="37500" y="13636"/>
                </a:lnTo>
                <a:cubicBezTo>
                  <a:pt x="35833" y="13636"/>
                  <a:pt x="34333" y="14273"/>
                  <a:pt x="33000" y="15545"/>
                </a:cubicBezTo>
                <a:lnTo>
                  <a:pt x="33000" y="15545"/>
                </a:lnTo>
                <a:cubicBezTo>
                  <a:pt x="31833" y="17000"/>
                  <a:pt x="31250" y="18636"/>
                  <a:pt x="31250" y="20455"/>
                </a:cubicBezTo>
                <a:lnTo>
                  <a:pt x="31250" y="20455"/>
                </a:lnTo>
                <a:cubicBezTo>
                  <a:pt x="31250" y="22273"/>
                  <a:pt x="31833" y="23909"/>
                  <a:pt x="33000" y="25364"/>
                </a:cubicBezTo>
                <a:lnTo>
                  <a:pt x="33000" y="25364"/>
                </a:lnTo>
                <a:lnTo>
                  <a:pt x="47500" y="40909"/>
                </a:lnTo>
                <a:lnTo>
                  <a:pt x="6250" y="40909"/>
                </a:lnTo>
                <a:cubicBezTo>
                  <a:pt x="4417" y="40909"/>
                  <a:pt x="2917" y="41545"/>
                  <a:pt x="1750" y="42818"/>
                </a:cubicBezTo>
                <a:lnTo>
                  <a:pt x="1750" y="42818"/>
                </a:lnTo>
                <a:cubicBezTo>
                  <a:pt x="583" y="44091"/>
                  <a:pt x="0" y="45727"/>
                  <a:pt x="0" y="47727"/>
                </a:cubicBezTo>
                <a:lnTo>
                  <a:pt x="0" y="47727"/>
                </a:lnTo>
                <a:cubicBezTo>
                  <a:pt x="0" y="49727"/>
                  <a:pt x="583" y="51364"/>
                  <a:pt x="1750" y="52636"/>
                </a:cubicBezTo>
                <a:lnTo>
                  <a:pt x="1750" y="52636"/>
                </a:lnTo>
                <a:cubicBezTo>
                  <a:pt x="2917" y="53909"/>
                  <a:pt x="4417" y="54545"/>
                  <a:pt x="6250" y="54545"/>
                </a:cubicBezTo>
                <a:lnTo>
                  <a:pt x="6250" y="54545"/>
                </a:lnTo>
                <a:lnTo>
                  <a:pt x="47500" y="54545"/>
                </a:lnTo>
                <a:lnTo>
                  <a:pt x="33000" y="70091"/>
                </a:lnTo>
                <a:cubicBezTo>
                  <a:pt x="31833" y="71545"/>
                  <a:pt x="31250" y="73182"/>
                  <a:pt x="31250" y="75000"/>
                </a:cubicBezTo>
                <a:lnTo>
                  <a:pt x="31250" y="75000"/>
                </a:lnTo>
                <a:cubicBezTo>
                  <a:pt x="31250" y="76818"/>
                  <a:pt x="31833" y="78455"/>
                  <a:pt x="33000" y="79909"/>
                </a:cubicBezTo>
                <a:lnTo>
                  <a:pt x="33000" y="79909"/>
                </a:lnTo>
                <a:cubicBezTo>
                  <a:pt x="34333" y="81182"/>
                  <a:pt x="35833" y="81818"/>
                  <a:pt x="37500" y="81818"/>
                </a:cubicBezTo>
                <a:lnTo>
                  <a:pt x="37500" y="81818"/>
                </a:lnTo>
                <a:cubicBezTo>
                  <a:pt x="39167" y="81818"/>
                  <a:pt x="40667" y="81182"/>
                  <a:pt x="42000" y="79909"/>
                </a:cubicBezTo>
                <a:lnTo>
                  <a:pt x="42000" y="79909"/>
                </a:lnTo>
                <a:lnTo>
                  <a:pt x="67000" y="52636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87399-13"/>
          <p:cNvSpPr/>
          <p:nvPr/>
        </p:nvSpPr>
        <p:spPr>
          <a:xfrm>
            <a:off x="1846585" y="4968478"/>
            <a:ext cx="357188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487394-5"/>
          <p:cNvSpPr txBox="1"/>
          <p:nvPr/>
        </p:nvSpPr>
        <p:spPr>
          <a:xfrm>
            <a:off x="728663" y="122634"/>
            <a:ext cx="245745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正弦——对边与斜边的比</a:t>
            </a:r>
            <a:endParaRPr/>
          </a:p>
        </p:txBody>
      </p:sp>
      <p:sp>
        <p:nvSpPr>
          <p:cNvPr id="27" name="el-1785639487393-3"/>
          <p:cNvSpPr txBox="1"/>
          <p:nvPr/>
        </p:nvSpPr>
        <p:spPr>
          <a:xfrm>
            <a:off x="8088957" y="146447"/>
            <a:ext cx="71214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5016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5 / 15</a:t>
            </a:r>
            <a:endParaRPr/>
          </a:p>
        </p:txBody>
      </p:sp>
      <p:sp>
        <p:nvSpPr>
          <p:cNvPr id="28" name="el-1785639487401-28"/>
          <p:cNvSpPr txBox="1"/>
          <p:nvPr/>
        </p:nvSpPr>
        <p:spPr>
          <a:xfrm>
            <a:off x="4914900" y="1054894"/>
            <a:ext cx="375046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21456">
              <a:lnSpc>
                <a:spcPct val="100000"/>
              </a:lnSpc>
            </a:pPr>
            <a:r>
              <a:rPr sz="1230" spc="56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正弦定义</a:t>
            </a:r>
            <a:endParaRPr/>
          </a:p>
        </p:txBody>
      </p:sp>
      <p:sp>
        <p:nvSpPr>
          <p:cNvPr id="29" name="el-1785639487402-31"/>
          <p:cNvSpPr txBox="1"/>
          <p:nvPr/>
        </p:nvSpPr>
        <p:spPr>
          <a:xfrm>
            <a:off x="5043488" y="1359694"/>
            <a:ext cx="264675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sinA = 对边 / 斜边 = a / c</a:t>
            </a:r>
            <a:endParaRPr/>
          </a:p>
        </p:txBody>
      </p:sp>
      <p:sp>
        <p:nvSpPr>
          <p:cNvPr id="30" name="el-1785639487401-29"/>
          <p:cNvSpPr txBox="1"/>
          <p:nvPr/>
        </p:nvSpPr>
        <p:spPr>
          <a:xfrm>
            <a:off x="4914900" y="1674019"/>
            <a:ext cx="367188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3D352A"/>
                </a:solidFill>
                <a:latin typeface="Microsoft YaHei"/>
                <a:ea typeface="Microsoft YaHei"/>
                <a:cs typeface="Microsoft YaHei"/>
              </a:rPr>
              <a:t>在 Rt△ABC 中，∠C = 90°，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sinA</a:t>
            </a:r>
            <a:r>
              <a:rPr sz="1120">
                <a:solidFill>
                  <a:srgbClr val="3D352A"/>
                </a:solidFill>
                <a:latin typeface="Microsoft YaHei"/>
                <a:ea typeface="Microsoft YaHei"/>
                <a:cs typeface="Microsoft YaHei"/>
              </a:rPr>
              <a:t> 是 ∠A 的对边与斜边的比值</a:t>
            </a:r>
            <a:endParaRPr/>
          </a:p>
        </p:txBody>
      </p:sp>
      <p:sp>
        <p:nvSpPr>
          <p:cNvPr id="31" name="el-1785639487407-46"/>
          <p:cNvSpPr txBox="1"/>
          <p:nvPr/>
        </p:nvSpPr>
        <p:spPr>
          <a:xfrm>
            <a:off x="4786313" y="2381250"/>
            <a:ext cx="2857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30°</a:t>
            </a:r>
            <a:endParaRPr/>
          </a:p>
        </p:txBody>
      </p:sp>
      <p:sp>
        <p:nvSpPr>
          <p:cNvPr id="32" name="el-1785639487406-43"/>
          <p:cNvSpPr txBox="1"/>
          <p:nvPr/>
        </p:nvSpPr>
        <p:spPr>
          <a:xfrm>
            <a:off x="5107781" y="2374106"/>
            <a:ext cx="3521869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当 ∠A = 30° 时，</a:t>
            </a:r>
            <a:r>
              <a:rPr b="1" sz="1120" spc="11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sin30° = 1/2</a:t>
            </a:r>
            <a:r>
              <a:rPr sz="112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（30°角所对边是斜边的一半）</a:t>
            </a:r>
            <a:endParaRPr/>
          </a:p>
        </p:txBody>
      </p:sp>
      <p:sp>
        <p:nvSpPr>
          <p:cNvPr id="33" name="el-1785639487407-48"/>
          <p:cNvSpPr txBox="1"/>
          <p:nvPr/>
        </p:nvSpPr>
        <p:spPr>
          <a:xfrm>
            <a:off x="4786313" y="2995613"/>
            <a:ext cx="2857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45°</a:t>
            </a:r>
            <a:endParaRPr/>
          </a:p>
        </p:txBody>
      </p:sp>
      <p:sp>
        <p:nvSpPr>
          <p:cNvPr id="34" name="el-1785639487407-44"/>
          <p:cNvSpPr txBox="1"/>
          <p:nvPr/>
        </p:nvSpPr>
        <p:spPr>
          <a:xfrm>
            <a:off x="5107781" y="2988469"/>
            <a:ext cx="221709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当 ∠A = 45° 时，</a:t>
            </a:r>
            <a:r>
              <a:rPr b="1" sz="1120" spc="11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sin45° = √2/2</a:t>
            </a:r>
            <a:endParaRPr/>
          </a:p>
        </p:txBody>
      </p:sp>
      <p:sp>
        <p:nvSpPr>
          <p:cNvPr id="35" name="el-1785639487407-45"/>
          <p:cNvSpPr txBox="1"/>
          <p:nvPr/>
        </p:nvSpPr>
        <p:spPr>
          <a:xfrm>
            <a:off x="5107781" y="3388519"/>
            <a:ext cx="356755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∠A 确定时，</a:t>
            </a:r>
            <a:r>
              <a:rPr b="1" sz="1120" spc="11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sinA 是固定值</a:t>
            </a:r>
            <a:r>
              <a:rPr sz="1120" spc="11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（与直角三角形大小无关）</a:t>
            </a:r>
            <a:endParaRPr/>
          </a:p>
        </p:txBody>
      </p:sp>
      <p:sp>
        <p:nvSpPr>
          <p:cNvPr id="36" name="el-1785639487406-42"/>
          <p:cNvSpPr txBox="1"/>
          <p:nvPr/>
        </p:nvSpPr>
        <p:spPr>
          <a:xfrm>
            <a:off x="5072063" y="3890963"/>
            <a:ext cx="227059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例题 · Rt△ABC 中 AC=4，BC=3</a:t>
            </a:r>
            <a:endParaRPr/>
          </a:p>
        </p:txBody>
      </p:sp>
      <p:sp>
        <p:nvSpPr>
          <p:cNvPr id="37" name="el-1785639487402-30"/>
          <p:cNvSpPr txBox="1"/>
          <p:nvPr/>
        </p:nvSpPr>
        <p:spPr>
          <a:xfrm>
            <a:off x="4864894" y="4081463"/>
            <a:ext cx="380047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AB =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5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，sinA =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3/5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，sinB =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4/5</a:t>
            </a:r>
            <a:r>
              <a:rPr sz="75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 </a:t>
            </a:r>
            <a:r>
              <a:rPr sz="1010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(对边/斜边)</a:t>
            </a:r>
            <a:endParaRPr/>
          </a:p>
        </p:txBody>
      </p:sp>
      <p:sp>
        <p:nvSpPr>
          <p:cNvPr id="38" name="el-1785639487397-8"/>
          <p:cNvSpPr txBox="1"/>
          <p:nvPr/>
        </p:nvSpPr>
        <p:spPr>
          <a:xfrm>
            <a:off x="600075" y="4904184"/>
            <a:ext cx="12143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边角桥梁</a:t>
            </a:r>
            <a:endParaRPr/>
          </a:p>
        </p:txBody>
      </p:sp>
      <p:sp>
        <p:nvSpPr>
          <p:cNvPr id="39" name="el-1785639487394-6"/>
          <p:cNvSpPr txBox="1"/>
          <p:nvPr/>
        </p:nvSpPr>
        <p:spPr>
          <a:xfrm>
            <a:off x="7801571" y="4904184"/>
            <a:ext cx="99595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对边 · 邻边 · 斜边</a:t>
            </a:r>
            <a:endParaRPr/>
          </a:p>
        </p:txBody>
      </p:sp>
      <p:sp>
        <p:nvSpPr>
          <p:cNvPr id="40" name="el-1785639487395-7"/>
          <p:cNvSpPr/>
          <p:nvPr/>
        </p:nvSpPr>
        <p:spPr>
          <a:xfrm>
            <a:off x="400050" y="897731"/>
            <a:ext cx="4071938" cy="3533775"/>
          </a:xfrm>
          <a:prstGeom prst="roundRect">
            <a:avLst>
              <a:gd name="adj" fmla="val 3235"/>
            </a:avLst>
          </a:prstGeom>
          <a:solidFill>
            <a:srgbClr val="EDE7DA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1" name="el-1785639487398-10"/>
          <p:cNvCxnSpPr/>
          <p:nvPr/>
        </p:nvCxnSpPr>
        <p:spPr>
          <a:xfrm>
            <a:off x="542925" y="1287066"/>
            <a:ext cx="3786188" cy="914"/>
          </a:xfrm>
          <a:prstGeom prst="line">
            <a:avLst/>
          </a:prstGeom>
          <a:ln w="7144" cap="flat">
            <a:solidFill>
              <a:srgbClr val="C4B6A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el-1785639487401-15"/>
          <p:cNvCxnSpPr/>
          <p:nvPr/>
        </p:nvCxnSpPr>
        <p:spPr>
          <a:xfrm>
            <a:off x="1864519" y="2058591"/>
            <a:ext cx="1214438" cy="1214438"/>
          </a:xfrm>
          <a:prstGeom prst="line">
            <a:avLst/>
          </a:prstGeom>
          <a:ln w="32147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el-1785639487401-16"/>
          <p:cNvCxnSpPr/>
          <p:nvPr/>
        </p:nvCxnSpPr>
        <p:spPr>
          <a:xfrm>
            <a:off x="1721644" y="3273028"/>
            <a:ext cx="1357313" cy="914"/>
          </a:xfrm>
          <a:prstGeom prst="line">
            <a:avLst/>
          </a:prstGeom>
          <a:ln w="32147" cap="flat">
            <a:solidFill>
              <a:srgbClr val="3A6B8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85639487401-17"/>
          <p:cNvCxnSpPr/>
          <p:nvPr/>
        </p:nvCxnSpPr>
        <p:spPr>
          <a:xfrm flipV="1">
            <a:off x="1721644" y="2058591"/>
            <a:ext cx="142875" cy="1214438"/>
          </a:xfrm>
          <a:prstGeom prst="line">
            <a:avLst/>
          </a:prstGeom>
          <a:ln w="32147" cap="flat">
            <a:solidFill>
              <a:srgbClr val="4F7A4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5639487401-18"/>
          <p:cNvCxnSpPr/>
          <p:nvPr/>
        </p:nvCxnSpPr>
        <p:spPr>
          <a:xfrm flipV="1">
            <a:off x="2864644" y="3058716"/>
            <a:ext cx="914" cy="214313"/>
          </a:xfrm>
          <a:prstGeom prst="line">
            <a:avLst/>
          </a:prstGeom>
          <a:ln w="17859" cap="flat">
            <a:solidFill>
              <a:srgbClr val="2A2A2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el-1785639487401-19"/>
          <p:cNvCxnSpPr/>
          <p:nvPr/>
        </p:nvCxnSpPr>
        <p:spPr>
          <a:xfrm>
            <a:off x="2864644" y="3058716"/>
            <a:ext cx="214313" cy="914"/>
          </a:xfrm>
          <a:prstGeom prst="line">
            <a:avLst/>
          </a:prstGeom>
          <a:ln w="17859" cap="flat">
            <a:solidFill>
              <a:srgbClr val="2A2A2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5639487401-20"/>
          <p:cNvSpPr/>
          <p:nvPr/>
        </p:nvSpPr>
        <p:spPr>
          <a:xfrm>
            <a:off x="1435894" y="1915716"/>
            <a:ext cx="2000250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214" y="79545"/>
                </a:moveTo>
                <a:cubicBezTo>
                  <a:pt x="25593" y="78179"/>
                  <a:pt x="27498" y="75755"/>
                  <a:pt x="28571" y="72727"/>
                </a:cubicBezTo>
              </a:path>
            </a:pathLst>
          </a:custGeom>
          <a:noFill/>
          <a:ln w="14288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el-1785639487401-21"/>
          <p:cNvSpPr txBox="1"/>
          <p:nvPr/>
        </p:nvSpPr>
        <p:spPr>
          <a:xfrm>
            <a:off x="1593056" y="3187303"/>
            <a:ext cx="342900" cy="274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A</a:t>
            </a:r>
            <a:endParaRPr/>
          </a:p>
        </p:txBody>
      </p:sp>
      <p:sp>
        <p:nvSpPr>
          <p:cNvPr id="49" name="el-1785639487401-22"/>
          <p:cNvSpPr txBox="1"/>
          <p:nvPr/>
        </p:nvSpPr>
        <p:spPr>
          <a:xfrm>
            <a:off x="1835944" y="1844278"/>
            <a:ext cx="342900" cy="274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B</a:t>
            </a:r>
            <a:endParaRPr/>
          </a:p>
        </p:txBody>
      </p:sp>
      <p:sp>
        <p:nvSpPr>
          <p:cNvPr id="50" name="el-1785639487401-23"/>
          <p:cNvSpPr txBox="1"/>
          <p:nvPr/>
        </p:nvSpPr>
        <p:spPr>
          <a:xfrm>
            <a:off x="3136106" y="3187303"/>
            <a:ext cx="342900" cy="2743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C</a:t>
            </a:r>
            <a:endParaRPr/>
          </a:p>
        </p:txBody>
      </p:sp>
      <p:sp>
        <p:nvSpPr>
          <p:cNvPr id="51" name="el-1785639487401-24"/>
          <p:cNvSpPr txBox="1"/>
          <p:nvPr/>
        </p:nvSpPr>
        <p:spPr>
          <a:xfrm>
            <a:off x="2293144" y="2330053"/>
            <a:ext cx="848677" cy="2514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a (对边)</a:t>
            </a:r>
            <a:endParaRPr/>
          </a:p>
        </p:txBody>
      </p:sp>
      <p:sp>
        <p:nvSpPr>
          <p:cNvPr id="52" name="el-1785639487401-25"/>
          <p:cNvSpPr txBox="1"/>
          <p:nvPr/>
        </p:nvSpPr>
        <p:spPr>
          <a:xfrm>
            <a:off x="2150269" y="3015853"/>
            <a:ext cx="848677" cy="2514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3A6B8C"/>
                </a:solidFill>
                <a:latin typeface="Times New Roman"/>
                <a:ea typeface="Times New Roman"/>
                <a:cs typeface="Times New Roman"/>
              </a:rPr>
              <a:t>b (邻边)</a:t>
            </a:r>
            <a:endParaRPr/>
          </a:p>
        </p:txBody>
      </p:sp>
      <p:sp>
        <p:nvSpPr>
          <p:cNvPr id="53" name="el-1785639487401-26"/>
          <p:cNvSpPr txBox="1"/>
          <p:nvPr/>
        </p:nvSpPr>
        <p:spPr>
          <a:xfrm>
            <a:off x="1543050" y="2472928"/>
            <a:ext cx="848677" cy="2514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4F7A4C"/>
                </a:solidFill>
                <a:latin typeface="Times New Roman"/>
                <a:ea typeface="Times New Roman"/>
                <a:cs typeface="Times New Roman"/>
              </a:rPr>
              <a:t>c (斜边)</a:t>
            </a:r>
            <a:endParaRPr/>
          </a:p>
        </p:txBody>
      </p:sp>
      <p:sp>
        <p:nvSpPr>
          <p:cNvPr id="54" name="el-1785639487401-27"/>
          <p:cNvSpPr txBox="1"/>
          <p:nvPr/>
        </p:nvSpPr>
        <p:spPr>
          <a:xfrm>
            <a:off x="1950244" y="2972991"/>
            <a:ext cx="31432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∠A</a:t>
            </a:r>
            <a:endParaRPr/>
          </a:p>
        </p:txBody>
      </p:sp>
      <p:sp>
        <p:nvSpPr>
          <p:cNvPr id="55" name="el-1785639487408-50"/>
          <p:cNvSpPr/>
          <p:nvPr/>
        </p:nvSpPr>
        <p:spPr>
          <a:xfrm>
            <a:off x="1464841" y="4143375"/>
            <a:ext cx="128588" cy="128588"/>
          </a:xfrm>
          <a:prstGeom prst="roundRect">
            <a:avLst>
              <a:gd name="adj" fmla="val 29630"/>
            </a:avLst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639487409-51"/>
          <p:cNvSpPr/>
          <p:nvPr/>
        </p:nvSpPr>
        <p:spPr>
          <a:xfrm>
            <a:off x="2167979" y="4143375"/>
            <a:ext cx="128588" cy="128588"/>
          </a:xfrm>
          <a:prstGeom prst="roundRect">
            <a:avLst>
              <a:gd name="adj" fmla="val 29630"/>
            </a:avLst>
          </a:prstGeom>
          <a:solidFill>
            <a:srgbClr val="3A6B8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639487409-52"/>
          <p:cNvSpPr/>
          <p:nvPr/>
        </p:nvSpPr>
        <p:spPr>
          <a:xfrm>
            <a:off x="2881610" y="4143375"/>
            <a:ext cx="128588" cy="128588"/>
          </a:xfrm>
          <a:prstGeom prst="roundRect">
            <a:avLst>
              <a:gd name="adj" fmla="val 29630"/>
            </a:avLst>
          </a:prstGeom>
          <a:solidFill>
            <a:srgbClr val="4F7A4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639487397-9"/>
          <p:cNvSpPr txBox="1"/>
          <p:nvPr/>
        </p:nvSpPr>
        <p:spPr>
          <a:xfrm>
            <a:off x="478631" y="1069181"/>
            <a:ext cx="39147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Rt△ABC · ∠C = 90°</a:t>
            </a:r>
            <a:endParaRPr/>
          </a:p>
        </p:txBody>
      </p:sp>
      <p:sp>
        <p:nvSpPr>
          <p:cNvPr id="59" name="el-1785639487405-39"/>
          <p:cNvSpPr txBox="1"/>
          <p:nvPr/>
        </p:nvSpPr>
        <p:spPr>
          <a:xfrm>
            <a:off x="1650578" y="4126706"/>
            <a:ext cx="40667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对边 a</a:t>
            </a:r>
            <a:endParaRPr/>
          </a:p>
        </p:txBody>
      </p:sp>
      <p:sp>
        <p:nvSpPr>
          <p:cNvPr id="60" name="el-1785639487405-40"/>
          <p:cNvSpPr txBox="1"/>
          <p:nvPr/>
        </p:nvSpPr>
        <p:spPr>
          <a:xfrm>
            <a:off x="2353717" y="4126706"/>
            <a:ext cx="41716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邻边 b</a:t>
            </a:r>
            <a:endParaRPr/>
          </a:p>
        </p:txBody>
      </p:sp>
      <p:sp>
        <p:nvSpPr>
          <p:cNvPr id="61" name="el-1785639487405-41"/>
          <p:cNvSpPr txBox="1"/>
          <p:nvPr/>
        </p:nvSpPr>
        <p:spPr>
          <a:xfrm>
            <a:off x="3067348" y="4126706"/>
            <a:ext cx="400496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斜边 c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7500-54"/>
          <p:cNvPicPr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8343900" y="4343400"/>
            <a:ext cx="714375" cy="714375"/>
          </a:xfrm>
          <a:prstGeom prst="rect">
            <a:avLst/>
          </a:prstGeom>
          <a:ln>
            <a:noFill/>
          </a:ln>
        </p:spPr>
      </p:pic>
      <p:sp>
        <p:nvSpPr>
          <p:cNvPr id="3" name="el-1785639487418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4EFE6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639487418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741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4EFE6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48741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487497-45"/>
          <p:cNvSpPr/>
          <p:nvPr/>
        </p:nvSpPr>
        <p:spPr>
          <a:xfrm>
            <a:off x="409873" y="177096"/>
            <a:ext cx="208955" cy="1625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10294"/>
                </a:moveTo>
                <a:lnTo>
                  <a:pt x="49000" y="10294"/>
                </a:lnTo>
                <a:cubicBezTo>
                  <a:pt x="49697" y="7157"/>
                  <a:pt x="51015" y="4706"/>
                  <a:pt x="52955" y="2941"/>
                </a:cubicBezTo>
                <a:lnTo>
                  <a:pt x="52955" y="2941"/>
                </a:lnTo>
                <a:lnTo>
                  <a:pt x="52955" y="2941"/>
                </a:lnTo>
                <a:cubicBezTo>
                  <a:pt x="54803" y="980"/>
                  <a:pt x="57000" y="0"/>
                  <a:pt x="59545" y="0"/>
                </a:cubicBezTo>
                <a:lnTo>
                  <a:pt x="59545" y="0"/>
                </a:lnTo>
                <a:lnTo>
                  <a:pt x="94182" y="0"/>
                </a:lnTo>
                <a:cubicBezTo>
                  <a:pt x="95788" y="0"/>
                  <a:pt x="97106" y="667"/>
                  <a:pt x="98136" y="2000"/>
                </a:cubicBezTo>
                <a:lnTo>
                  <a:pt x="98136" y="2000"/>
                </a:lnTo>
                <a:cubicBezTo>
                  <a:pt x="99197" y="3373"/>
                  <a:pt x="99727" y="5098"/>
                  <a:pt x="99727" y="7176"/>
                </a:cubicBezTo>
                <a:lnTo>
                  <a:pt x="99727" y="7176"/>
                </a:lnTo>
                <a:cubicBezTo>
                  <a:pt x="99727" y="9255"/>
                  <a:pt x="99197" y="10961"/>
                  <a:pt x="98136" y="12294"/>
                </a:cubicBezTo>
                <a:lnTo>
                  <a:pt x="98136" y="12294"/>
                </a:lnTo>
                <a:cubicBezTo>
                  <a:pt x="97106" y="13667"/>
                  <a:pt x="95788" y="14353"/>
                  <a:pt x="94182" y="14353"/>
                </a:cubicBezTo>
                <a:lnTo>
                  <a:pt x="94182" y="14353"/>
                </a:lnTo>
                <a:lnTo>
                  <a:pt x="59545" y="14353"/>
                </a:lnTo>
                <a:lnTo>
                  <a:pt x="41364" y="95235"/>
                </a:lnTo>
                <a:cubicBezTo>
                  <a:pt x="40576" y="98059"/>
                  <a:pt x="39015" y="99765"/>
                  <a:pt x="36682" y="100353"/>
                </a:cubicBezTo>
                <a:lnTo>
                  <a:pt x="36682" y="100353"/>
                </a:lnTo>
                <a:cubicBezTo>
                  <a:pt x="34258" y="100510"/>
                  <a:pt x="32424" y="99314"/>
                  <a:pt x="31182" y="96765"/>
                </a:cubicBezTo>
                <a:lnTo>
                  <a:pt x="31182" y="96765"/>
                </a:lnTo>
                <a:lnTo>
                  <a:pt x="13500" y="57353"/>
                </a:lnTo>
                <a:lnTo>
                  <a:pt x="5545" y="57353"/>
                </a:lnTo>
                <a:cubicBezTo>
                  <a:pt x="3939" y="57353"/>
                  <a:pt x="2606" y="56686"/>
                  <a:pt x="1545" y="55353"/>
                </a:cubicBezTo>
                <a:lnTo>
                  <a:pt x="1545" y="55353"/>
                </a:lnTo>
                <a:cubicBezTo>
                  <a:pt x="515" y="53980"/>
                  <a:pt x="0" y="52255"/>
                  <a:pt x="0" y="50176"/>
                </a:cubicBezTo>
                <a:lnTo>
                  <a:pt x="0" y="50176"/>
                </a:lnTo>
                <a:cubicBezTo>
                  <a:pt x="0" y="48098"/>
                  <a:pt x="515" y="46392"/>
                  <a:pt x="1545" y="45059"/>
                </a:cubicBezTo>
                <a:lnTo>
                  <a:pt x="1545" y="45059"/>
                </a:lnTo>
                <a:cubicBezTo>
                  <a:pt x="2606" y="43686"/>
                  <a:pt x="3939" y="43000"/>
                  <a:pt x="5545" y="43000"/>
                </a:cubicBezTo>
                <a:lnTo>
                  <a:pt x="5545" y="43000"/>
                </a:lnTo>
                <a:lnTo>
                  <a:pt x="13500" y="43000"/>
                </a:lnTo>
                <a:cubicBezTo>
                  <a:pt x="17652" y="43157"/>
                  <a:pt x="20833" y="45549"/>
                  <a:pt x="23045" y="50176"/>
                </a:cubicBezTo>
                <a:lnTo>
                  <a:pt x="23045" y="50176"/>
                </a:lnTo>
                <a:lnTo>
                  <a:pt x="34273" y="75294"/>
                </a:lnTo>
                <a:lnTo>
                  <a:pt x="49000" y="10294"/>
                </a:lnTo>
                <a:moveTo>
                  <a:pt x="68045" y="45059"/>
                </a:moveTo>
                <a:lnTo>
                  <a:pt x="68045" y="45059"/>
                </a:lnTo>
                <a:cubicBezTo>
                  <a:pt x="69197" y="43686"/>
                  <a:pt x="70515" y="43000"/>
                  <a:pt x="72000" y="43000"/>
                </a:cubicBezTo>
                <a:lnTo>
                  <a:pt x="72000" y="43000"/>
                </a:lnTo>
                <a:lnTo>
                  <a:pt x="72000" y="43000"/>
                </a:lnTo>
                <a:cubicBezTo>
                  <a:pt x="73515" y="43000"/>
                  <a:pt x="74848" y="43686"/>
                  <a:pt x="76000" y="45059"/>
                </a:cubicBezTo>
                <a:lnTo>
                  <a:pt x="76000" y="45059"/>
                </a:lnTo>
                <a:lnTo>
                  <a:pt x="83091" y="54412"/>
                </a:lnTo>
                <a:lnTo>
                  <a:pt x="90182" y="45059"/>
                </a:lnTo>
                <a:cubicBezTo>
                  <a:pt x="91333" y="43686"/>
                  <a:pt x="92667" y="43000"/>
                  <a:pt x="94182" y="43000"/>
                </a:cubicBezTo>
                <a:lnTo>
                  <a:pt x="94182" y="43000"/>
                </a:lnTo>
                <a:cubicBezTo>
                  <a:pt x="95667" y="43000"/>
                  <a:pt x="96985" y="43686"/>
                  <a:pt x="98136" y="45059"/>
                </a:cubicBezTo>
                <a:lnTo>
                  <a:pt x="98136" y="45059"/>
                </a:lnTo>
                <a:cubicBezTo>
                  <a:pt x="99197" y="46549"/>
                  <a:pt x="99727" y="48255"/>
                  <a:pt x="99727" y="50176"/>
                </a:cubicBezTo>
                <a:lnTo>
                  <a:pt x="99727" y="50176"/>
                </a:lnTo>
                <a:cubicBezTo>
                  <a:pt x="99727" y="52137"/>
                  <a:pt x="99197" y="53863"/>
                  <a:pt x="98136" y="55353"/>
                </a:cubicBezTo>
                <a:lnTo>
                  <a:pt x="98136" y="55353"/>
                </a:lnTo>
                <a:lnTo>
                  <a:pt x="90909" y="64529"/>
                </a:lnTo>
                <a:lnTo>
                  <a:pt x="98136" y="73706"/>
                </a:lnTo>
                <a:cubicBezTo>
                  <a:pt x="99197" y="75196"/>
                  <a:pt x="99727" y="76922"/>
                  <a:pt x="99727" y="78882"/>
                </a:cubicBezTo>
                <a:lnTo>
                  <a:pt x="99727" y="78882"/>
                </a:lnTo>
                <a:cubicBezTo>
                  <a:pt x="99727" y="80804"/>
                  <a:pt x="99197" y="82510"/>
                  <a:pt x="98136" y="84000"/>
                </a:cubicBezTo>
                <a:lnTo>
                  <a:pt x="98136" y="84000"/>
                </a:lnTo>
                <a:cubicBezTo>
                  <a:pt x="96985" y="85373"/>
                  <a:pt x="95667" y="86059"/>
                  <a:pt x="94182" y="86059"/>
                </a:cubicBezTo>
                <a:lnTo>
                  <a:pt x="94182" y="86059"/>
                </a:lnTo>
                <a:cubicBezTo>
                  <a:pt x="92667" y="86059"/>
                  <a:pt x="91333" y="85373"/>
                  <a:pt x="90182" y="84000"/>
                </a:cubicBezTo>
                <a:lnTo>
                  <a:pt x="90182" y="84000"/>
                </a:lnTo>
                <a:lnTo>
                  <a:pt x="83091" y="74588"/>
                </a:lnTo>
                <a:lnTo>
                  <a:pt x="76000" y="84000"/>
                </a:lnTo>
                <a:cubicBezTo>
                  <a:pt x="74848" y="85373"/>
                  <a:pt x="73515" y="86059"/>
                  <a:pt x="72000" y="86059"/>
                </a:cubicBezTo>
                <a:lnTo>
                  <a:pt x="72000" y="86059"/>
                </a:lnTo>
                <a:cubicBezTo>
                  <a:pt x="70515" y="86059"/>
                  <a:pt x="69197" y="85373"/>
                  <a:pt x="68045" y="84000"/>
                </a:cubicBezTo>
                <a:lnTo>
                  <a:pt x="68045" y="84000"/>
                </a:lnTo>
                <a:cubicBezTo>
                  <a:pt x="67015" y="82510"/>
                  <a:pt x="66500" y="80804"/>
                  <a:pt x="66500" y="78882"/>
                </a:cubicBezTo>
                <a:lnTo>
                  <a:pt x="66500" y="78882"/>
                </a:lnTo>
                <a:cubicBezTo>
                  <a:pt x="66500" y="76922"/>
                  <a:pt x="67015" y="75196"/>
                  <a:pt x="68045" y="73706"/>
                </a:cubicBezTo>
                <a:lnTo>
                  <a:pt x="68045" y="73706"/>
                </a:lnTo>
                <a:lnTo>
                  <a:pt x="75318" y="64529"/>
                </a:lnTo>
                <a:lnTo>
                  <a:pt x="68045" y="55353"/>
                </a:lnTo>
                <a:cubicBezTo>
                  <a:pt x="67015" y="53863"/>
                  <a:pt x="66500" y="52137"/>
                  <a:pt x="66500" y="50176"/>
                </a:cubicBezTo>
                <a:lnTo>
                  <a:pt x="66500" y="50176"/>
                </a:lnTo>
                <a:cubicBezTo>
                  <a:pt x="66500" y="48255"/>
                  <a:pt x="67015" y="46549"/>
                  <a:pt x="68045" y="45059"/>
                </a:cubicBezTo>
                <a:lnTo>
                  <a:pt x="68045" y="45059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7419-6"/>
          <p:cNvSpPr/>
          <p:nvPr/>
        </p:nvSpPr>
        <p:spPr>
          <a:xfrm>
            <a:off x="7922865" y="132159"/>
            <a:ext cx="821085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487456-56"/>
          <p:cNvSpPr/>
          <p:nvPr/>
        </p:nvSpPr>
        <p:spPr>
          <a:xfrm>
            <a:off x="8057704" y="21312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455" y="909"/>
                </a:moveTo>
                <a:lnTo>
                  <a:pt x="43455" y="909"/>
                </a:lnTo>
                <a:cubicBezTo>
                  <a:pt x="46303" y="-303"/>
                  <a:pt x="49212" y="-303"/>
                  <a:pt x="52182" y="909"/>
                </a:cubicBezTo>
                <a:lnTo>
                  <a:pt x="52182" y="909"/>
                </a:lnTo>
                <a:lnTo>
                  <a:pt x="92818" y="19727"/>
                </a:lnTo>
                <a:cubicBezTo>
                  <a:pt x="94455" y="20636"/>
                  <a:pt x="95333" y="22030"/>
                  <a:pt x="95455" y="23909"/>
                </a:cubicBezTo>
                <a:lnTo>
                  <a:pt x="95455" y="23909"/>
                </a:lnTo>
                <a:cubicBezTo>
                  <a:pt x="95333" y="25727"/>
                  <a:pt x="94455" y="27091"/>
                  <a:pt x="92818" y="28000"/>
                </a:cubicBezTo>
                <a:lnTo>
                  <a:pt x="92818" y="28000"/>
                </a:lnTo>
                <a:lnTo>
                  <a:pt x="52000" y="46818"/>
                </a:lnTo>
                <a:cubicBezTo>
                  <a:pt x="49152" y="48030"/>
                  <a:pt x="46242" y="48030"/>
                  <a:pt x="43273" y="46818"/>
                </a:cubicBezTo>
                <a:lnTo>
                  <a:pt x="43273" y="46818"/>
                </a:lnTo>
                <a:lnTo>
                  <a:pt x="2636" y="28000"/>
                </a:lnTo>
                <a:cubicBezTo>
                  <a:pt x="1000" y="27091"/>
                  <a:pt x="121" y="25727"/>
                  <a:pt x="0" y="23909"/>
                </a:cubicBezTo>
                <a:lnTo>
                  <a:pt x="0" y="23909"/>
                </a:lnTo>
                <a:cubicBezTo>
                  <a:pt x="121" y="22030"/>
                  <a:pt x="1000" y="20636"/>
                  <a:pt x="2636" y="19727"/>
                </a:cubicBezTo>
                <a:lnTo>
                  <a:pt x="2636" y="19727"/>
                </a:lnTo>
                <a:lnTo>
                  <a:pt x="43455" y="909"/>
                </a:lnTo>
                <a:moveTo>
                  <a:pt x="83000" y="39182"/>
                </a:moveTo>
                <a:lnTo>
                  <a:pt x="83000" y="39182"/>
                </a:lnTo>
                <a:lnTo>
                  <a:pt x="92818" y="43636"/>
                </a:lnTo>
                <a:cubicBezTo>
                  <a:pt x="94455" y="44485"/>
                  <a:pt x="95333" y="45848"/>
                  <a:pt x="95455" y="47727"/>
                </a:cubicBezTo>
                <a:lnTo>
                  <a:pt x="95455" y="47727"/>
                </a:lnTo>
                <a:cubicBezTo>
                  <a:pt x="95333" y="49606"/>
                  <a:pt x="94455" y="50970"/>
                  <a:pt x="92818" y="51818"/>
                </a:cubicBezTo>
                <a:lnTo>
                  <a:pt x="92818" y="51818"/>
                </a:lnTo>
                <a:lnTo>
                  <a:pt x="52000" y="70636"/>
                </a:lnTo>
                <a:cubicBezTo>
                  <a:pt x="49152" y="71909"/>
                  <a:pt x="46242" y="71909"/>
                  <a:pt x="43273" y="70636"/>
                </a:cubicBezTo>
                <a:lnTo>
                  <a:pt x="43273" y="70636"/>
                </a:lnTo>
                <a:lnTo>
                  <a:pt x="2636" y="51818"/>
                </a:lnTo>
                <a:cubicBezTo>
                  <a:pt x="1000" y="50970"/>
                  <a:pt x="121" y="49606"/>
                  <a:pt x="0" y="47727"/>
                </a:cubicBezTo>
                <a:lnTo>
                  <a:pt x="0" y="47727"/>
                </a:lnTo>
                <a:cubicBezTo>
                  <a:pt x="121" y="45848"/>
                  <a:pt x="1000" y="44485"/>
                  <a:pt x="2636" y="43636"/>
                </a:cubicBezTo>
                <a:lnTo>
                  <a:pt x="2636" y="43636"/>
                </a:lnTo>
                <a:lnTo>
                  <a:pt x="12455" y="39182"/>
                </a:lnTo>
                <a:lnTo>
                  <a:pt x="40818" y="52182"/>
                </a:lnTo>
                <a:cubicBezTo>
                  <a:pt x="45424" y="54182"/>
                  <a:pt x="50030" y="54182"/>
                  <a:pt x="54636" y="52182"/>
                </a:cubicBezTo>
                <a:lnTo>
                  <a:pt x="54636" y="52182"/>
                </a:lnTo>
                <a:lnTo>
                  <a:pt x="83000" y="39182"/>
                </a:lnTo>
                <a:moveTo>
                  <a:pt x="54636" y="76091"/>
                </a:moveTo>
                <a:lnTo>
                  <a:pt x="54636" y="76091"/>
                </a:lnTo>
                <a:lnTo>
                  <a:pt x="83000" y="63000"/>
                </a:lnTo>
                <a:lnTo>
                  <a:pt x="92818" y="67455"/>
                </a:lnTo>
                <a:cubicBezTo>
                  <a:pt x="94455" y="68364"/>
                  <a:pt x="95333" y="69758"/>
                  <a:pt x="95455" y="71636"/>
                </a:cubicBezTo>
                <a:lnTo>
                  <a:pt x="95455" y="71636"/>
                </a:lnTo>
                <a:cubicBezTo>
                  <a:pt x="95333" y="73455"/>
                  <a:pt x="94455" y="74818"/>
                  <a:pt x="92818" y="75727"/>
                </a:cubicBezTo>
                <a:lnTo>
                  <a:pt x="92818" y="75727"/>
                </a:lnTo>
                <a:lnTo>
                  <a:pt x="52000" y="94545"/>
                </a:lnTo>
                <a:cubicBezTo>
                  <a:pt x="49152" y="95758"/>
                  <a:pt x="46242" y="95758"/>
                  <a:pt x="43273" y="94545"/>
                </a:cubicBezTo>
                <a:lnTo>
                  <a:pt x="43273" y="94545"/>
                </a:lnTo>
                <a:lnTo>
                  <a:pt x="2636" y="75727"/>
                </a:lnTo>
                <a:cubicBezTo>
                  <a:pt x="1000" y="74818"/>
                  <a:pt x="121" y="73455"/>
                  <a:pt x="0" y="71636"/>
                </a:cubicBezTo>
                <a:lnTo>
                  <a:pt x="0" y="71636"/>
                </a:lnTo>
                <a:cubicBezTo>
                  <a:pt x="121" y="69758"/>
                  <a:pt x="1000" y="68364"/>
                  <a:pt x="2636" y="67455"/>
                </a:cubicBezTo>
                <a:lnTo>
                  <a:pt x="2636" y="67455"/>
                </a:lnTo>
                <a:lnTo>
                  <a:pt x="12455" y="63000"/>
                </a:lnTo>
                <a:lnTo>
                  <a:pt x="40818" y="76091"/>
                </a:lnTo>
                <a:cubicBezTo>
                  <a:pt x="45424" y="78091"/>
                  <a:pt x="50030" y="78091"/>
                  <a:pt x="54636" y="76091"/>
                </a:cubicBezTo>
                <a:lnTo>
                  <a:pt x="54636" y="76091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87423-11"/>
          <p:cNvSpPr/>
          <p:nvPr/>
        </p:nvSpPr>
        <p:spPr>
          <a:xfrm>
            <a:off x="400050" y="1167854"/>
            <a:ext cx="2686050" cy="1403970"/>
          </a:xfrm>
          <a:prstGeom prst="roundRect">
            <a:avLst>
              <a:gd name="adj" fmla="val 9498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9487427-18"/>
          <p:cNvSpPr/>
          <p:nvPr/>
        </p:nvSpPr>
        <p:spPr>
          <a:xfrm>
            <a:off x="521494" y="1670298"/>
            <a:ext cx="2443163" cy="365745"/>
          </a:xfrm>
          <a:prstGeom prst="roundRect">
            <a:avLst>
              <a:gd name="adj" fmla="val 50000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87427-20"/>
          <p:cNvSpPr/>
          <p:nvPr/>
        </p:nvSpPr>
        <p:spPr>
          <a:xfrm>
            <a:off x="521494" y="2150343"/>
            <a:ext cx="2443163" cy="271463"/>
          </a:xfrm>
          <a:prstGeom prst="roundRect">
            <a:avLst>
              <a:gd name="adj" fmla="val 50000"/>
            </a:avLst>
          </a:prstGeom>
          <a:solidFill>
            <a:srgbClr val="F4EFE6"/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3" name="el-1785639487497-47"/>
          <p:cNvSpPr/>
          <p:nvPr/>
        </p:nvSpPr>
        <p:spPr>
          <a:xfrm>
            <a:off x="1342802" y="2240235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7423-12"/>
          <p:cNvSpPr/>
          <p:nvPr/>
        </p:nvSpPr>
        <p:spPr>
          <a:xfrm>
            <a:off x="3228975" y="1167854"/>
            <a:ext cx="2686050" cy="1403970"/>
          </a:xfrm>
          <a:prstGeom prst="roundRect">
            <a:avLst>
              <a:gd name="adj" fmla="val 9498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487428-22"/>
          <p:cNvSpPr/>
          <p:nvPr/>
        </p:nvSpPr>
        <p:spPr>
          <a:xfrm>
            <a:off x="3350419" y="1670298"/>
            <a:ext cx="2443163" cy="365745"/>
          </a:xfrm>
          <a:prstGeom prst="roundRect">
            <a:avLst>
              <a:gd name="adj" fmla="val 50000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87428-24"/>
          <p:cNvSpPr/>
          <p:nvPr/>
        </p:nvSpPr>
        <p:spPr>
          <a:xfrm>
            <a:off x="3350419" y="2150343"/>
            <a:ext cx="2443163" cy="271463"/>
          </a:xfrm>
          <a:prstGeom prst="roundRect">
            <a:avLst>
              <a:gd name="adj" fmla="val 50000"/>
            </a:avLst>
          </a:prstGeom>
          <a:solidFill>
            <a:srgbClr val="F4EFE6"/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7" name="el-1785639487497-48"/>
          <p:cNvSpPr/>
          <p:nvPr/>
        </p:nvSpPr>
        <p:spPr>
          <a:xfrm>
            <a:off x="4171727" y="2240235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487424-13"/>
          <p:cNvSpPr/>
          <p:nvPr/>
        </p:nvSpPr>
        <p:spPr>
          <a:xfrm>
            <a:off x="6057900" y="1167854"/>
            <a:ext cx="2686050" cy="1403970"/>
          </a:xfrm>
          <a:prstGeom prst="roundRect">
            <a:avLst>
              <a:gd name="adj" fmla="val 9498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639487498-49"/>
          <p:cNvSpPr/>
          <p:nvPr/>
        </p:nvSpPr>
        <p:spPr>
          <a:xfrm>
            <a:off x="7009433" y="1367582"/>
            <a:ext cx="185738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200" y="7176"/>
                </a:moveTo>
                <a:lnTo>
                  <a:pt x="12200" y="7176"/>
                </a:lnTo>
                <a:cubicBezTo>
                  <a:pt x="12200" y="5098"/>
                  <a:pt x="11617" y="3373"/>
                  <a:pt x="10450" y="2000"/>
                </a:cubicBezTo>
                <a:lnTo>
                  <a:pt x="10450" y="2000"/>
                </a:lnTo>
                <a:lnTo>
                  <a:pt x="10450" y="2000"/>
                </a:lnTo>
                <a:cubicBezTo>
                  <a:pt x="9317" y="667"/>
                  <a:pt x="7867" y="0"/>
                  <a:pt x="6100" y="0"/>
                </a:cubicBezTo>
                <a:lnTo>
                  <a:pt x="6100" y="0"/>
                </a:lnTo>
                <a:cubicBezTo>
                  <a:pt x="4333" y="0"/>
                  <a:pt x="2867" y="667"/>
                  <a:pt x="1700" y="2000"/>
                </a:cubicBezTo>
                <a:lnTo>
                  <a:pt x="1700" y="2000"/>
                </a:lnTo>
                <a:cubicBezTo>
                  <a:pt x="567" y="3373"/>
                  <a:pt x="0" y="5098"/>
                  <a:pt x="0" y="7176"/>
                </a:cubicBezTo>
                <a:lnTo>
                  <a:pt x="0" y="7176"/>
                </a:lnTo>
                <a:lnTo>
                  <a:pt x="0" y="82471"/>
                </a:lnTo>
                <a:cubicBezTo>
                  <a:pt x="133" y="87529"/>
                  <a:pt x="1600" y="91784"/>
                  <a:pt x="4400" y="95235"/>
                </a:cubicBezTo>
                <a:lnTo>
                  <a:pt x="4400" y="95235"/>
                </a:lnTo>
                <a:cubicBezTo>
                  <a:pt x="7300" y="98490"/>
                  <a:pt x="10917" y="100196"/>
                  <a:pt x="15250" y="100353"/>
                </a:cubicBezTo>
                <a:lnTo>
                  <a:pt x="15250" y="100353"/>
                </a:lnTo>
                <a:lnTo>
                  <a:pt x="91400" y="100353"/>
                </a:lnTo>
                <a:cubicBezTo>
                  <a:pt x="93167" y="100353"/>
                  <a:pt x="94633" y="99686"/>
                  <a:pt x="95800" y="98353"/>
                </a:cubicBezTo>
                <a:lnTo>
                  <a:pt x="95800" y="98353"/>
                </a:lnTo>
                <a:cubicBezTo>
                  <a:pt x="96933" y="97020"/>
                  <a:pt x="97500" y="95294"/>
                  <a:pt x="97500" y="93176"/>
                </a:cubicBezTo>
                <a:lnTo>
                  <a:pt x="97500" y="93176"/>
                </a:lnTo>
                <a:cubicBezTo>
                  <a:pt x="97500" y="91098"/>
                  <a:pt x="96933" y="89392"/>
                  <a:pt x="95800" y="88059"/>
                </a:cubicBezTo>
                <a:lnTo>
                  <a:pt x="95800" y="88059"/>
                </a:lnTo>
                <a:cubicBezTo>
                  <a:pt x="94633" y="86725"/>
                  <a:pt x="93167" y="86059"/>
                  <a:pt x="91400" y="86059"/>
                </a:cubicBezTo>
                <a:lnTo>
                  <a:pt x="91400" y="86059"/>
                </a:lnTo>
                <a:lnTo>
                  <a:pt x="15250" y="86059"/>
                </a:lnTo>
                <a:cubicBezTo>
                  <a:pt x="13350" y="85902"/>
                  <a:pt x="12333" y="84706"/>
                  <a:pt x="12200" y="82471"/>
                </a:cubicBezTo>
                <a:lnTo>
                  <a:pt x="12200" y="82471"/>
                </a:lnTo>
                <a:lnTo>
                  <a:pt x="12200" y="7176"/>
                </a:lnTo>
                <a:moveTo>
                  <a:pt x="89700" y="26647"/>
                </a:moveTo>
                <a:lnTo>
                  <a:pt x="89700" y="26647"/>
                </a:lnTo>
                <a:cubicBezTo>
                  <a:pt x="90833" y="25157"/>
                  <a:pt x="91400" y="23451"/>
                  <a:pt x="91400" y="21529"/>
                </a:cubicBezTo>
                <a:lnTo>
                  <a:pt x="91400" y="21529"/>
                </a:lnTo>
                <a:lnTo>
                  <a:pt x="91400" y="21529"/>
                </a:lnTo>
                <a:cubicBezTo>
                  <a:pt x="91400" y="19569"/>
                  <a:pt x="90833" y="17843"/>
                  <a:pt x="89700" y="16353"/>
                </a:cubicBezTo>
                <a:lnTo>
                  <a:pt x="89700" y="16353"/>
                </a:lnTo>
                <a:cubicBezTo>
                  <a:pt x="88433" y="15020"/>
                  <a:pt x="86967" y="14353"/>
                  <a:pt x="85300" y="14353"/>
                </a:cubicBezTo>
                <a:lnTo>
                  <a:pt x="85300" y="14353"/>
                </a:lnTo>
                <a:cubicBezTo>
                  <a:pt x="83667" y="14353"/>
                  <a:pt x="82217" y="15020"/>
                  <a:pt x="80950" y="16353"/>
                </a:cubicBezTo>
                <a:lnTo>
                  <a:pt x="80950" y="16353"/>
                </a:lnTo>
                <a:lnTo>
                  <a:pt x="60950" y="40118"/>
                </a:lnTo>
                <a:lnTo>
                  <a:pt x="50100" y="27118"/>
                </a:lnTo>
                <a:cubicBezTo>
                  <a:pt x="48833" y="25784"/>
                  <a:pt x="47367" y="25118"/>
                  <a:pt x="45700" y="25118"/>
                </a:cubicBezTo>
                <a:lnTo>
                  <a:pt x="45700" y="25118"/>
                </a:lnTo>
                <a:cubicBezTo>
                  <a:pt x="44067" y="25118"/>
                  <a:pt x="42600" y="25784"/>
                  <a:pt x="41300" y="27118"/>
                </a:cubicBezTo>
                <a:lnTo>
                  <a:pt x="41300" y="27118"/>
                </a:lnTo>
                <a:lnTo>
                  <a:pt x="20000" y="52176"/>
                </a:lnTo>
                <a:cubicBezTo>
                  <a:pt x="18867" y="53667"/>
                  <a:pt x="18300" y="55392"/>
                  <a:pt x="18300" y="57353"/>
                </a:cubicBezTo>
                <a:lnTo>
                  <a:pt x="18300" y="57353"/>
                </a:lnTo>
                <a:cubicBezTo>
                  <a:pt x="18300" y="59314"/>
                  <a:pt x="18867" y="61039"/>
                  <a:pt x="20000" y="62529"/>
                </a:cubicBezTo>
                <a:lnTo>
                  <a:pt x="20000" y="62529"/>
                </a:lnTo>
                <a:cubicBezTo>
                  <a:pt x="21267" y="63863"/>
                  <a:pt x="22733" y="64529"/>
                  <a:pt x="24400" y="64529"/>
                </a:cubicBezTo>
                <a:lnTo>
                  <a:pt x="24400" y="64529"/>
                </a:lnTo>
                <a:cubicBezTo>
                  <a:pt x="26033" y="64529"/>
                  <a:pt x="27483" y="63863"/>
                  <a:pt x="28750" y="62529"/>
                </a:cubicBezTo>
                <a:lnTo>
                  <a:pt x="28750" y="62529"/>
                </a:lnTo>
                <a:lnTo>
                  <a:pt x="45700" y="42353"/>
                </a:lnTo>
                <a:lnTo>
                  <a:pt x="56550" y="55353"/>
                </a:lnTo>
                <a:cubicBezTo>
                  <a:pt x="57817" y="56686"/>
                  <a:pt x="59283" y="57353"/>
                  <a:pt x="60950" y="57353"/>
                </a:cubicBezTo>
                <a:lnTo>
                  <a:pt x="60950" y="57353"/>
                </a:lnTo>
                <a:cubicBezTo>
                  <a:pt x="62583" y="57353"/>
                  <a:pt x="64033" y="56686"/>
                  <a:pt x="65300" y="55353"/>
                </a:cubicBezTo>
                <a:lnTo>
                  <a:pt x="65300" y="55353"/>
                </a:lnTo>
                <a:lnTo>
                  <a:pt x="89700" y="26647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487429-27"/>
          <p:cNvSpPr/>
          <p:nvPr/>
        </p:nvSpPr>
        <p:spPr>
          <a:xfrm>
            <a:off x="6179344" y="1670298"/>
            <a:ext cx="2443163" cy="365745"/>
          </a:xfrm>
          <a:prstGeom prst="roundRect">
            <a:avLst>
              <a:gd name="adj" fmla="val 50000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487429-29"/>
          <p:cNvSpPr/>
          <p:nvPr/>
        </p:nvSpPr>
        <p:spPr>
          <a:xfrm>
            <a:off x="6179344" y="2150343"/>
            <a:ext cx="2443163" cy="271463"/>
          </a:xfrm>
          <a:prstGeom prst="roundRect">
            <a:avLst>
              <a:gd name="adj" fmla="val 50000"/>
            </a:avLst>
          </a:prstGeom>
          <a:solidFill>
            <a:srgbClr val="F4EFE6"/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2" name="el-1785639487498-50"/>
          <p:cNvSpPr/>
          <p:nvPr/>
        </p:nvSpPr>
        <p:spPr>
          <a:xfrm>
            <a:off x="7000652" y="2240235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487424-14"/>
          <p:cNvSpPr/>
          <p:nvPr/>
        </p:nvSpPr>
        <p:spPr>
          <a:xfrm>
            <a:off x="400050" y="2771850"/>
            <a:ext cx="4100513" cy="1403747"/>
          </a:xfrm>
          <a:prstGeom prst="roundRect">
            <a:avLst>
              <a:gd name="adj" fmla="val 9500"/>
            </a:avLst>
          </a:prstGeom>
          <a:solidFill>
            <a:srgbClr val="E8E0D2">
              <a:alpha val="30000"/>
            </a:srgbClr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639487498-51"/>
          <p:cNvSpPr/>
          <p:nvPr/>
        </p:nvSpPr>
        <p:spPr>
          <a:xfrm>
            <a:off x="579448" y="3120368"/>
            <a:ext cx="155555" cy="1399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563" y="2133"/>
                </a:moveTo>
                <a:lnTo>
                  <a:pt x="22563" y="2133"/>
                </a:lnTo>
                <a:cubicBezTo>
                  <a:pt x="23479" y="711"/>
                  <a:pt x="24750" y="0"/>
                  <a:pt x="26375" y="0"/>
                </a:cubicBezTo>
                <a:lnTo>
                  <a:pt x="26375" y="0"/>
                </a:lnTo>
                <a:lnTo>
                  <a:pt x="74750" y="0"/>
                </a:lnTo>
                <a:cubicBezTo>
                  <a:pt x="76333" y="0"/>
                  <a:pt x="77604" y="711"/>
                  <a:pt x="78563" y="2133"/>
                </a:cubicBezTo>
                <a:lnTo>
                  <a:pt x="78563" y="2133"/>
                </a:lnTo>
                <a:lnTo>
                  <a:pt x="101125" y="34800"/>
                </a:lnTo>
                <a:cubicBezTo>
                  <a:pt x="102458" y="37111"/>
                  <a:pt x="102396" y="39267"/>
                  <a:pt x="100937" y="41267"/>
                </a:cubicBezTo>
                <a:lnTo>
                  <a:pt x="100937" y="41267"/>
                </a:lnTo>
                <a:lnTo>
                  <a:pt x="54188" y="96267"/>
                </a:lnTo>
                <a:cubicBezTo>
                  <a:pt x="53229" y="97422"/>
                  <a:pt x="52021" y="98000"/>
                  <a:pt x="50563" y="98000"/>
                </a:cubicBezTo>
                <a:lnTo>
                  <a:pt x="50563" y="98000"/>
                </a:lnTo>
                <a:cubicBezTo>
                  <a:pt x="49063" y="98000"/>
                  <a:pt x="47854" y="97422"/>
                  <a:pt x="46938" y="96267"/>
                </a:cubicBezTo>
                <a:lnTo>
                  <a:pt x="46938" y="96267"/>
                </a:lnTo>
                <a:lnTo>
                  <a:pt x="188" y="41267"/>
                </a:lnTo>
                <a:cubicBezTo>
                  <a:pt x="-1271" y="39267"/>
                  <a:pt x="-1333" y="37111"/>
                  <a:pt x="0" y="34800"/>
                </a:cubicBezTo>
                <a:lnTo>
                  <a:pt x="0" y="34800"/>
                </a:lnTo>
                <a:lnTo>
                  <a:pt x="22563" y="2133"/>
                </a:lnTo>
                <a:moveTo>
                  <a:pt x="30188" y="10733"/>
                </a:moveTo>
                <a:lnTo>
                  <a:pt x="30188" y="10733"/>
                </a:lnTo>
                <a:cubicBezTo>
                  <a:pt x="29521" y="11311"/>
                  <a:pt x="29396" y="12022"/>
                  <a:pt x="29812" y="12867"/>
                </a:cubicBezTo>
                <a:lnTo>
                  <a:pt x="29812" y="12867"/>
                </a:lnTo>
                <a:lnTo>
                  <a:pt x="41500" y="33533"/>
                </a:lnTo>
                <a:lnTo>
                  <a:pt x="11688" y="36067"/>
                </a:lnTo>
                <a:cubicBezTo>
                  <a:pt x="10896" y="36244"/>
                  <a:pt x="10417" y="36822"/>
                  <a:pt x="10250" y="37800"/>
                </a:cubicBezTo>
                <a:lnTo>
                  <a:pt x="10250" y="37800"/>
                </a:lnTo>
                <a:cubicBezTo>
                  <a:pt x="10417" y="38822"/>
                  <a:pt x="10896" y="39400"/>
                  <a:pt x="11688" y="39533"/>
                </a:cubicBezTo>
                <a:lnTo>
                  <a:pt x="11688" y="39533"/>
                </a:lnTo>
                <a:lnTo>
                  <a:pt x="50375" y="43000"/>
                </a:lnTo>
                <a:cubicBezTo>
                  <a:pt x="50500" y="43000"/>
                  <a:pt x="50563" y="43000"/>
                  <a:pt x="50563" y="43000"/>
                </a:cubicBezTo>
                <a:lnTo>
                  <a:pt x="50563" y="43000"/>
                </a:lnTo>
                <a:cubicBezTo>
                  <a:pt x="50563" y="43000"/>
                  <a:pt x="50625" y="43000"/>
                  <a:pt x="50750" y="43000"/>
                </a:cubicBezTo>
                <a:lnTo>
                  <a:pt x="50750" y="43000"/>
                </a:lnTo>
                <a:lnTo>
                  <a:pt x="89438" y="39533"/>
                </a:lnTo>
                <a:cubicBezTo>
                  <a:pt x="90229" y="39400"/>
                  <a:pt x="90688" y="38822"/>
                  <a:pt x="90813" y="37800"/>
                </a:cubicBezTo>
                <a:lnTo>
                  <a:pt x="90813" y="37800"/>
                </a:lnTo>
                <a:cubicBezTo>
                  <a:pt x="90688" y="36822"/>
                  <a:pt x="90229" y="36244"/>
                  <a:pt x="89438" y="36067"/>
                </a:cubicBezTo>
                <a:lnTo>
                  <a:pt x="89438" y="36067"/>
                </a:lnTo>
                <a:lnTo>
                  <a:pt x="59813" y="33533"/>
                </a:lnTo>
                <a:lnTo>
                  <a:pt x="71313" y="12867"/>
                </a:lnTo>
                <a:cubicBezTo>
                  <a:pt x="71688" y="12022"/>
                  <a:pt x="71542" y="11311"/>
                  <a:pt x="70875" y="10733"/>
                </a:cubicBezTo>
                <a:lnTo>
                  <a:pt x="70875" y="10733"/>
                </a:lnTo>
                <a:cubicBezTo>
                  <a:pt x="70083" y="10156"/>
                  <a:pt x="69354" y="10222"/>
                  <a:pt x="68688" y="10933"/>
                </a:cubicBezTo>
                <a:lnTo>
                  <a:pt x="68688" y="10933"/>
                </a:lnTo>
                <a:lnTo>
                  <a:pt x="50563" y="31800"/>
                </a:lnTo>
                <a:lnTo>
                  <a:pt x="32438" y="10933"/>
                </a:lnTo>
                <a:cubicBezTo>
                  <a:pt x="31771" y="10222"/>
                  <a:pt x="31021" y="10156"/>
                  <a:pt x="30188" y="10733"/>
                </a:cubicBezTo>
                <a:lnTo>
                  <a:pt x="30188" y="1073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87499-53"/>
          <p:cNvSpPr/>
          <p:nvPr/>
        </p:nvSpPr>
        <p:spPr>
          <a:xfrm>
            <a:off x="625525" y="3678511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487425-15"/>
          <p:cNvSpPr/>
          <p:nvPr/>
        </p:nvSpPr>
        <p:spPr>
          <a:xfrm>
            <a:off x="4643438" y="2771850"/>
            <a:ext cx="4100513" cy="1403747"/>
          </a:xfrm>
          <a:prstGeom prst="roundRect">
            <a:avLst>
              <a:gd name="adj" fmla="val 9500"/>
            </a:avLst>
          </a:prstGeom>
          <a:solidFill>
            <a:srgbClr val="FFFFFF">
              <a:alpha val="50000"/>
            </a:srgbClr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639487498-52"/>
          <p:cNvSpPr/>
          <p:nvPr/>
        </p:nvSpPr>
        <p:spPr>
          <a:xfrm>
            <a:off x="6036171" y="2915022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431" y="143"/>
                  <a:pt x="53647" y="1667"/>
                  <a:pt x="55176" y="4571"/>
                </a:cubicBezTo>
                <a:lnTo>
                  <a:pt x="55176" y="4571"/>
                </a:lnTo>
                <a:lnTo>
                  <a:pt x="96118" y="89286"/>
                </a:lnTo>
                <a:cubicBezTo>
                  <a:pt x="97373" y="92381"/>
                  <a:pt x="97373" y="95452"/>
                  <a:pt x="96118" y="98500"/>
                </a:cubicBezTo>
                <a:lnTo>
                  <a:pt x="96118" y="98500"/>
                </a:lnTo>
                <a:cubicBezTo>
                  <a:pt x="94588" y="101452"/>
                  <a:pt x="92373" y="103000"/>
                  <a:pt x="89471" y="103143"/>
                </a:cubicBezTo>
                <a:lnTo>
                  <a:pt x="89471" y="103143"/>
                </a:lnTo>
                <a:lnTo>
                  <a:pt x="7588" y="103143"/>
                </a:lnTo>
                <a:cubicBezTo>
                  <a:pt x="4686" y="103000"/>
                  <a:pt x="2471" y="101452"/>
                  <a:pt x="941" y="98500"/>
                </a:cubicBezTo>
                <a:lnTo>
                  <a:pt x="941" y="98500"/>
                </a:lnTo>
                <a:cubicBezTo>
                  <a:pt x="-314" y="95452"/>
                  <a:pt x="-314" y="92381"/>
                  <a:pt x="941" y="89286"/>
                </a:cubicBezTo>
                <a:lnTo>
                  <a:pt x="941" y="89286"/>
                </a:lnTo>
                <a:lnTo>
                  <a:pt x="42059" y="4571"/>
                </a:lnTo>
                <a:cubicBezTo>
                  <a:pt x="43588" y="1667"/>
                  <a:pt x="45745" y="143"/>
                  <a:pt x="48529" y="0"/>
                </a:cubicBezTo>
                <a:lnTo>
                  <a:pt x="48529" y="0"/>
                </a:lnTo>
                <a:moveTo>
                  <a:pt x="48529" y="29500"/>
                </a:moveTo>
                <a:lnTo>
                  <a:pt x="48529" y="29500"/>
                </a:lnTo>
                <a:cubicBezTo>
                  <a:pt x="45745" y="29786"/>
                  <a:pt x="44235" y="31619"/>
                  <a:pt x="44000" y="35000"/>
                </a:cubicBezTo>
                <a:lnTo>
                  <a:pt x="44000" y="35000"/>
                </a:lnTo>
                <a:lnTo>
                  <a:pt x="44000" y="60786"/>
                </a:lnTo>
                <a:cubicBezTo>
                  <a:pt x="44235" y="64167"/>
                  <a:pt x="45745" y="66000"/>
                  <a:pt x="48529" y="66286"/>
                </a:cubicBezTo>
                <a:lnTo>
                  <a:pt x="48529" y="66286"/>
                </a:lnTo>
                <a:cubicBezTo>
                  <a:pt x="51314" y="66000"/>
                  <a:pt x="52824" y="64167"/>
                  <a:pt x="53059" y="60786"/>
                </a:cubicBezTo>
                <a:lnTo>
                  <a:pt x="53059" y="60786"/>
                </a:lnTo>
                <a:lnTo>
                  <a:pt x="53059" y="35000"/>
                </a:lnTo>
                <a:cubicBezTo>
                  <a:pt x="52824" y="31619"/>
                  <a:pt x="51314" y="29786"/>
                  <a:pt x="48529" y="29500"/>
                </a:cubicBezTo>
                <a:lnTo>
                  <a:pt x="48529" y="29500"/>
                </a:lnTo>
                <a:moveTo>
                  <a:pt x="54588" y="81000"/>
                </a:moveTo>
                <a:lnTo>
                  <a:pt x="54588" y="81000"/>
                </a:lnTo>
                <a:cubicBezTo>
                  <a:pt x="54588" y="78857"/>
                  <a:pt x="54020" y="77095"/>
                  <a:pt x="52882" y="75714"/>
                </a:cubicBezTo>
                <a:lnTo>
                  <a:pt x="52882" y="75714"/>
                </a:lnTo>
                <a:lnTo>
                  <a:pt x="52882" y="75714"/>
                </a:lnTo>
                <a:cubicBezTo>
                  <a:pt x="51745" y="74333"/>
                  <a:pt x="50294" y="73643"/>
                  <a:pt x="48529" y="73643"/>
                </a:cubicBezTo>
                <a:lnTo>
                  <a:pt x="48529" y="73643"/>
                </a:lnTo>
                <a:cubicBezTo>
                  <a:pt x="46765" y="73643"/>
                  <a:pt x="45314" y="74333"/>
                  <a:pt x="44176" y="75714"/>
                </a:cubicBezTo>
                <a:lnTo>
                  <a:pt x="44176" y="75714"/>
                </a:lnTo>
                <a:cubicBezTo>
                  <a:pt x="43039" y="77095"/>
                  <a:pt x="42471" y="78857"/>
                  <a:pt x="42471" y="81000"/>
                </a:cubicBezTo>
                <a:lnTo>
                  <a:pt x="42471" y="81000"/>
                </a:lnTo>
                <a:cubicBezTo>
                  <a:pt x="42471" y="83143"/>
                  <a:pt x="43039" y="84905"/>
                  <a:pt x="44176" y="86286"/>
                </a:cubicBezTo>
                <a:lnTo>
                  <a:pt x="44176" y="86286"/>
                </a:lnTo>
                <a:cubicBezTo>
                  <a:pt x="45314" y="87714"/>
                  <a:pt x="46765" y="88429"/>
                  <a:pt x="48529" y="88429"/>
                </a:cubicBezTo>
                <a:lnTo>
                  <a:pt x="48529" y="88429"/>
                </a:lnTo>
                <a:cubicBezTo>
                  <a:pt x="50294" y="88429"/>
                  <a:pt x="51745" y="87714"/>
                  <a:pt x="52882" y="86286"/>
                </a:cubicBezTo>
                <a:lnTo>
                  <a:pt x="52882" y="86286"/>
                </a:lnTo>
                <a:cubicBezTo>
                  <a:pt x="54020" y="84905"/>
                  <a:pt x="54588" y="83143"/>
                  <a:pt x="54588" y="81000"/>
                </a:cubicBezTo>
                <a:lnTo>
                  <a:pt x="54588" y="810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487434-41"/>
          <p:cNvSpPr/>
          <p:nvPr/>
        </p:nvSpPr>
        <p:spPr>
          <a:xfrm>
            <a:off x="5054129" y="3406453"/>
            <a:ext cx="739304" cy="266700"/>
          </a:xfrm>
          <a:prstGeom prst="roundRect">
            <a:avLst>
              <a:gd name="adj" fmla="val 50000"/>
            </a:avLst>
          </a:prstGeom>
          <a:solidFill>
            <a:srgbClr val="EDE7DA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el-1785639487435-43"/>
          <p:cNvSpPr/>
          <p:nvPr/>
        </p:nvSpPr>
        <p:spPr>
          <a:xfrm>
            <a:off x="5993458" y="3406453"/>
            <a:ext cx="1050727" cy="266700"/>
          </a:xfrm>
          <a:prstGeom prst="roundRect">
            <a:avLst>
              <a:gd name="adj" fmla="val 50000"/>
            </a:avLst>
          </a:prstGeom>
          <a:solidFill>
            <a:srgbClr val="EDE7DA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639487435-45"/>
          <p:cNvSpPr/>
          <p:nvPr/>
        </p:nvSpPr>
        <p:spPr>
          <a:xfrm>
            <a:off x="7244209" y="3406453"/>
            <a:ext cx="1088975" cy="266700"/>
          </a:xfrm>
          <a:prstGeom prst="roundRect">
            <a:avLst>
              <a:gd name="adj" fmla="val 50000"/>
            </a:avLst>
          </a:prstGeom>
          <a:solidFill>
            <a:srgbClr val="EDE7DA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el-1785639487436-47"/>
          <p:cNvSpPr/>
          <p:nvPr/>
        </p:nvSpPr>
        <p:spPr>
          <a:xfrm>
            <a:off x="6153597" y="3801740"/>
            <a:ext cx="1080195" cy="266700"/>
          </a:xfrm>
          <a:prstGeom prst="roundRect">
            <a:avLst>
              <a:gd name="adj" fmla="val 50000"/>
            </a:avLst>
          </a:prstGeom>
          <a:solidFill>
            <a:srgbClr val="EDE7DA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el-1785639487497-46"/>
          <p:cNvSpPr/>
          <p:nvPr/>
        </p:nvSpPr>
        <p:spPr>
          <a:xfrm>
            <a:off x="410766" y="4932759"/>
            <a:ext cx="92869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00" y="56000"/>
                </a:moveTo>
                <a:lnTo>
                  <a:pt x="95400" y="56000"/>
                </a:lnTo>
                <a:cubicBezTo>
                  <a:pt x="96800" y="54222"/>
                  <a:pt x="97500" y="52222"/>
                  <a:pt x="97500" y="50000"/>
                </a:cubicBezTo>
                <a:lnTo>
                  <a:pt x="97500" y="50000"/>
                </a:lnTo>
                <a:lnTo>
                  <a:pt x="97500" y="50000"/>
                </a:lnTo>
                <a:cubicBezTo>
                  <a:pt x="97500" y="47778"/>
                  <a:pt x="96800" y="45778"/>
                  <a:pt x="95400" y="44000"/>
                </a:cubicBezTo>
                <a:lnTo>
                  <a:pt x="95400" y="44000"/>
                </a:lnTo>
                <a:lnTo>
                  <a:pt x="57900" y="2333"/>
                </a:lnTo>
                <a:cubicBezTo>
                  <a:pt x="56300" y="778"/>
                  <a:pt x="54500" y="0"/>
                  <a:pt x="52500" y="0"/>
                </a:cubicBezTo>
                <a:lnTo>
                  <a:pt x="52500" y="0"/>
                </a:lnTo>
                <a:cubicBezTo>
                  <a:pt x="50500" y="0"/>
                  <a:pt x="48700" y="778"/>
                  <a:pt x="47100" y="2333"/>
                </a:cubicBezTo>
                <a:lnTo>
                  <a:pt x="47100" y="2333"/>
                </a:lnTo>
                <a:cubicBezTo>
                  <a:pt x="45700" y="4111"/>
                  <a:pt x="45000" y="6111"/>
                  <a:pt x="45000" y="8333"/>
                </a:cubicBezTo>
                <a:lnTo>
                  <a:pt x="45000" y="8333"/>
                </a:lnTo>
                <a:cubicBezTo>
                  <a:pt x="45000" y="10556"/>
                  <a:pt x="45700" y="12556"/>
                  <a:pt x="47100" y="14333"/>
                </a:cubicBezTo>
                <a:lnTo>
                  <a:pt x="47100" y="14333"/>
                </a:lnTo>
                <a:lnTo>
                  <a:pt x="79500" y="50000"/>
                </a:lnTo>
                <a:lnTo>
                  <a:pt x="47100" y="85667"/>
                </a:lnTo>
                <a:cubicBezTo>
                  <a:pt x="45700" y="87444"/>
                  <a:pt x="45000" y="89444"/>
                  <a:pt x="45000" y="91667"/>
                </a:cubicBezTo>
                <a:lnTo>
                  <a:pt x="45000" y="91667"/>
                </a:lnTo>
                <a:cubicBezTo>
                  <a:pt x="45000" y="93889"/>
                  <a:pt x="45700" y="95889"/>
                  <a:pt x="47100" y="97667"/>
                </a:cubicBezTo>
                <a:lnTo>
                  <a:pt x="47100" y="97667"/>
                </a:lnTo>
                <a:cubicBezTo>
                  <a:pt x="48700" y="99222"/>
                  <a:pt x="50500" y="100000"/>
                  <a:pt x="52500" y="100000"/>
                </a:cubicBezTo>
                <a:lnTo>
                  <a:pt x="52500" y="100000"/>
                </a:lnTo>
                <a:cubicBezTo>
                  <a:pt x="54500" y="100000"/>
                  <a:pt x="56300" y="99222"/>
                  <a:pt x="57900" y="97667"/>
                </a:cubicBezTo>
                <a:lnTo>
                  <a:pt x="57900" y="97667"/>
                </a:lnTo>
                <a:lnTo>
                  <a:pt x="95400" y="56000"/>
                </a:lnTo>
                <a:moveTo>
                  <a:pt x="12900" y="97667"/>
                </a:moveTo>
                <a:lnTo>
                  <a:pt x="12900" y="97667"/>
                </a:lnTo>
                <a:lnTo>
                  <a:pt x="50400" y="56000"/>
                </a:lnTo>
                <a:cubicBezTo>
                  <a:pt x="51800" y="54222"/>
                  <a:pt x="52500" y="52222"/>
                  <a:pt x="52500" y="50000"/>
                </a:cubicBezTo>
                <a:lnTo>
                  <a:pt x="52500" y="50000"/>
                </a:lnTo>
                <a:cubicBezTo>
                  <a:pt x="52500" y="47778"/>
                  <a:pt x="51800" y="45778"/>
                  <a:pt x="50400" y="44000"/>
                </a:cubicBezTo>
                <a:lnTo>
                  <a:pt x="50400" y="44000"/>
                </a:lnTo>
                <a:lnTo>
                  <a:pt x="12900" y="2333"/>
                </a:lnTo>
                <a:cubicBezTo>
                  <a:pt x="11300" y="778"/>
                  <a:pt x="9500" y="0"/>
                  <a:pt x="7500" y="0"/>
                </a:cubicBezTo>
                <a:lnTo>
                  <a:pt x="7500" y="0"/>
                </a:lnTo>
                <a:cubicBezTo>
                  <a:pt x="5500" y="0"/>
                  <a:pt x="3700" y="778"/>
                  <a:pt x="2100" y="2333"/>
                </a:cubicBezTo>
                <a:lnTo>
                  <a:pt x="2100" y="2333"/>
                </a:lnTo>
                <a:cubicBezTo>
                  <a:pt x="700" y="4111"/>
                  <a:pt x="0" y="6111"/>
                  <a:pt x="0" y="8333"/>
                </a:cubicBezTo>
                <a:lnTo>
                  <a:pt x="0" y="8333"/>
                </a:lnTo>
                <a:cubicBezTo>
                  <a:pt x="0" y="10556"/>
                  <a:pt x="700" y="12556"/>
                  <a:pt x="2100" y="14333"/>
                </a:cubicBezTo>
                <a:lnTo>
                  <a:pt x="2100" y="14333"/>
                </a:lnTo>
                <a:lnTo>
                  <a:pt x="34500" y="50000"/>
                </a:lnTo>
                <a:lnTo>
                  <a:pt x="2100" y="85667"/>
                </a:lnTo>
                <a:cubicBezTo>
                  <a:pt x="700" y="87444"/>
                  <a:pt x="0" y="89444"/>
                  <a:pt x="0" y="91667"/>
                </a:cubicBezTo>
                <a:lnTo>
                  <a:pt x="0" y="91667"/>
                </a:lnTo>
                <a:cubicBezTo>
                  <a:pt x="0" y="93889"/>
                  <a:pt x="700" y="95889"/>
                  <a:pt x="2100" y="97667"/>
                </a:cubicBezTo>
                <a:lnTo>
                  <a:pt x="2100" y="97667"/>
                </a:lnTo>
                <a:cubicBezTo>
                  <a:pt x="3700" y="99222"/>
                  <a:pt x="5500" y="100000"/>
                  <a:pt x="7500" y="100000"/>
                </a:cubicBezTo>
                <a:lnTo>
                  <a:pt x="7500" y="100000"/>
                </a:lnTo>
                <a:cubicBezTo>
                  <a:pt x="9500" y="100000"/>
                  <a:pt x="11300" y="99222"/>
                  <a:pt x="12900" y="97667"/>
                </a:cubicBezTo>
                <a:lnTo>
                  <a:pt x="12900" y="97667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487425-16"/>
          <p:cNvSpPr/>
          <p:nvPr/>
        </p:nvSpPr>
        <p:spPr>
          <a:xfrm>
            <a:off x="1846585" y="4968478"/>
            <a:ext cx="357188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487422-9"/>
          <p:cNvSpPr/>
          <p:nvPr/>
        </p:nvSpPr>
        <p:spPr>
          <a:xfrm>
            <a:off x="2318073" y="4932759"/>
            <a:ext cx="114300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5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C4B6A2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el-1785639487496-44"/>
          <p:cNvSpPr/>
          <p:nvPr/>
        </p:nvSpPr>
        <p:spPr>
          <a:xfrm>
            <a:off x="7901583" y="4927997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25" y="0"/>
                </a:moveTo>
                <a:lnTo>
                  <a:pt x="17625" y="0"/>
                </a:lnTo>
                <a:cubicBezTo>
                  <a:pt x="12625" y="121"/>
                  <a:pt x="8500" y="1394"/>
                  <a:pt x="5250" y="3818"/>
                </a:cubicBezTo>
                <a:lnTo>
                  <a:pt x="5250" y="3818"/>
                </a:lnTo>
                <a:lnTo>
                  <a:pt x="5250" y="3818"/>
                </a:lnTo>
                <a:cubicBezTo>
                  <a:pt x="1917" y="6182"/>
                  <a:pt x="167" y="9182"/>
                  <a:pt x="0" y="12818"/>
                </a:cubicBezTo>
                <a:lnTo>
                  <a:pt x="0" y="12818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12818"/>
                </a:lnTo>
                <a:cubicBezTo>
                  <a:pt x="105333" y="9182"/>
                  <a:pt x="103583" y="6182"/>
                  <a:pt x="100250" y="3818"/>
                </a:cubicBezTo>
                <a:lnTo>
                  <a:pt x="100250" y="3818"/>
                </a:lnTo>
                <a:cubicBezTo>
                  <a:pt x="96917" y="1394"/>
                  <a:pt x="92792" y="121"/>
                  <a:pt x="87875" y="0"/>
                </a:cubicBezTo>
                <a:lnTo>
                  <a:pt x="87875" y="0"/>
                </a:lnTo>
                <a:lnTo>
                  <a:pt x="17625" y="0"/>
                </a:lnTo>
                <a:moveTo>
                  <a:pt x="26375" y="12818"/>
                </a:moveTo>
                <a:lnTo>
                  <a:pt x="26375" y="12818"/>
                </a:lnTo>
                <a:lnTo>
                  <a:pt x="79125" y="12818"/>
                </a:lnTo>
                <a:cubicBezTo>
                  <a:pt x="81708" y="12818"/>
                  <a:pt x="83792" y="13394"/>
                  <a:pt x="85375" y="14545"/>
                </a:cubicBezTo>
                <a:lnTo>
                  <a:pt x="85375" y="14545"/>
                </a:lnTo>
                <a:cubicBezTo>
                  <a:pt x="87042" y="15758"/>
                  <a:pt x="87875" y="17303"/>
                  <a:pt x="87875" y="19182"/>
                </a:cubicBezTo>
                <a:lnTo>
                  <a:pt x="87875" y="19182"/>
                </a:lnTo>
                <a:lnTo>
                  <a:pt x="87875" y="25545"/>
                </a:lnTo>
                <a:cubicBezTo>
                  <a:pt x="87875" y="27424"/>
                  <a:pt x="87042" y="28970"/>
                  <a:pt x="85375" y="30182"/>
                </a:cubicBezTo>
                <a:lnTo>
                  <a:pt x="85375" y="30182"/>
                </a:lnTo>
                <a:cubicBezTo>
                  <a:pt x="83792" y="31394"/>
                  <a:pt x="81708" y="32000"/>
                  <a:pt x="79125" y="32000"/>
                </a:cubicBezTo>
                <a:lnTo>
                  <a:pt x="79125" y="32000"/>
                </a:lnTo>
                <a:lnTo>
                  <a:pt x="26375" y="32000"/>
                </a:lnTo>
                <a:cubicBezTo>
                  <a:pt x="23792" y="32000"/>
                  <a:pt x="21667" y="31394"/>
                  <a:pt x="20000" y="30182"/>
                </a:cubicBezTo>
                <a:lnTo>
                  <a:pt x="20000" y="30182"/>
                </a:lnTo>
                <a:cubicBezTo>
                  <a:pt x="18417" y="28970"/>
                  <a:pt x="17625" y="27424"/>
                  <a:pt x="17625" y="25545"/>
                </a:cubicBezTo>
                <a:lnTo>
                  <a:pt x="17625" y="25545"/>
                </a:lnTo>
                <a:lnTo>
                  <a:pt x="17625" y="19182"/>
                </a:lnTo>
                <a:cubicBezTo>
                  <a:pt x="17625" y="17303"/>
                  <a:pt x="18417" y="15758"/>
                  <a:pt x="20000" y="14545"/>
                </a:cubicBezTo>
                <a:lnTo>
                  <a:pt x="20000" y="14545"/>
                </a:lnTo>
                <a:cubicBezTo>
                  <a:pt x="21667" y="13394"/>
                  <a:pt x="23792" y="12818"/>
                  <a:pt x="26375" y="12818"/>
                </a:cubicBezTo>
                <a:lnTo>
                  <a:pt x="26375" y="12818"/>
                </a:lnTo>
                <a:moveTo>
                  <a:pt x="35125" y="44727"/>
                </a:moveTo>
                <a:lnTo>
                  <a:pt x="35125" y="44727"/>
                </a:lnTo>
                <a:cubicBezTo>
                  <a:pt x="35125" y="46606"/>
                  <a:pt x="34292" y="48152"/>
                  <a:pt x="32625" y="49364"/>
                </a:cubicBezTo>
                <a:lnTo>
                  <a:pt x="32625" y="49364"/>
                </a:lnTo>
                <a:lnTo>
                  <a:pt x="32625" y="49364"/>
                </a:lnTo>
                <a:cubicBezTo>
                  <a:pt x="31042" y="50576"/>
                  <a:pt x="28958" y="51182"/>
                  <a:pt x="26375" y="51182"/>
                </a:cubicBezTo>
                <a:lnTo>
                  <a:pt x="26375" y="51182"/>
                </a:lnTo>
                <a:cubicBezTo>
                  <a:pt x="23792" y="51182"/>
                  <a:pt x="21667" y="50576"/>
                  <a:pt x="20000" y="49364"/>
                </a:cubicBezTo>
                <a:lnTo>
                  <a:pt x="20000" y="49364"/>
                </a:lnTo>
                <a:cubicBezTo>
                  <a:pt x="18417" y="48152"/>
                  <a:pt x="17625" y="46606"/>
                  <a:pt x="17625" y="44727"/>
                </a:cubicBezTo>
                <a:lnTo>
                  <a:pt x="17625" y="44727"/>
                </a:lnTo>
                <a:cubicBezTo>
                  <a:pt x="17625" y="42848"/>
                  <a:pt x="18417" y="41333"/>
                  <a:pt x="20000" y="40182"/>
                </a:cubicBezTo>
                <a:lnTo>
                  <a:pt x="20000" y="40182"/>
                </a:lnTo>
                <a:cubicBezTo>
                  <a:pt x="21667" y="38970"/>
                  <a:pt x="23792" y="38364"/>
                  <a:pt x="26375" y="38364"/>
                </a:cubicBezTo>
                <a:lnTo>
                  <a:pt x="26375" y="38364"/>
                </a:lnTo>
                <a:cubicBezTo>
                  <a:pt x="28958" y="38364"/>
                  <a:pt x="31042" y="38970"/>
                  <a:pt x="32625" y="40182"/>
                </a:cubicBezTo>
                <a:lnTo>
                  <a:pt x="32625" y="40182"/>
                </a:lnTo>
                <a:cubicBezTo>
                  <a:pt x="34292" y="41333"/>
                  <a:pt x="35125" y="42848"/>
                  <a:pt x="35125" y="44727"/>
                </a:cubicBezTo>
                <a:lnTo>
                  <a:pt x="35125" y="44727"/>
                </a:lnTo>
                <a:moveTo>
                  <a:pt x="26375" y="70273"/>
                </a:moveTo>
                <a:lnTo>
                  <a:pt x="26375" y="70273"/>
                </a:lnTo>
                <a:cubicBezTo>
                  <a:pt x="23792" y="70273"/>
                  <a:pt x="21667" y="69697"/>
                  <a:pt x="20000" y="68545"/>
                </a:cubicBezTo>
                <a:lnTo>
                  <a:pt x="20000" y="68545"/>
                </a:lnTo>
                <a:lnTo>
                  <a:pt x="20000" y="68545"/>
                </a:lnTo>
                <a:cubicBezTo>
                  <a:pt x="18417" y="67333"/>
                  <a:pt x="17625" y="65788"/>
                  <a:pt x="17625" y="63909"/>
                </a:cubicBezTo>
                <a:lnTo>
                  <a:pt x="17625" y="63909"/>
                </a:lnTo>
                <a:cubicBezTo>
                  <a:pt x="17625" y="62030"/>
                  <a:pt x="18417" y="60515"/>
                  <a:pt x="20000" y="59364"/>
                </a:cubicBezTo>
                <a:lnTo>
                  <a:pt x="20000" y="59364"/>
                </a:lnTo>
                <a:cubicBezTo>
                  <a:pt x="21667" y="58152"/>
                  <a:pt x="23792" y="57545"/>
                  <a:pt x="26375" y="57545"/>
                </a:cubicBezTo>
                <a:lnTo>
                  <a:pt x="26375" y="57545"/>
                </a:lnTo>
                <a:cubicBezTo>
                  <a:pt x="28958" y="57545"/>
                  <a:pt x="31042" y="58152"/>
                  <a:pt x="32625" y="59364"/>
                </a:cubicBezTo>
                <a:lnTo>
                  <a:pt x="32625" y="59364"/>
                </a:lnTo>
                <a:cubicBezTo>
                  <a:pt x="34292" y="60515"/>
                  <a:pt x="35125" y="62030"/>
                  <a:pt x="35125" y="63909"/>
                </a:cubicBezTo>
                <a:lnTo>
                  <a:pt x="35125" y="63909"/>
                </a:lnTo>
                <a:cubicBezTo>
                  <a:pt x="35125" y="65788"/>
                  <a:pt x="34292" y="67333"/>
                  <a:pt x="32625" y="68545"/>
                </a:cubicBezTo>
                <a:lnTo>
                  <a:pt x="32625" y="68545"/>
                </a:lnTo>
                <a:cubicBezTo>
                  <a:pt x="31042" y="69697"/>
                  <a:pt x="28958" y="70273"/>
                  <a:pt x="26375" y="70273"/>
                </a:cubicBezTo>
                <a:lnTo>
                  <a:pt x="26375" y="70273"/>
                </a:lnTo>
                <a:moveTo>
                  <a:pt x="17625" y="83091"/>
                </a:moveTo>
                <a:lnTo>
                  <a:pt x="17625" y="83091"/>
                </a:lnTo>
                <a:cubicBezTo>
                  <a:pt x="17625" y="81212"/>
                  <a:pt x="18417" y="79697"/>
                  <a:pt x="20000" y="78545"/>
                </a:cubicBezTo>
                <a:lnTo>
                  <a:pt x="20000" y="78545"/>
                </a:lnTo>
                <a:lnTo>
                  <a:pt x="20000" y="78545"/>
                </a:lnTo>
                <a:cubicBezTo>
                  <a:pt x="21667" y="77333"/>
                  <a:pt x="23792" y="76727"/>
                  <a:pt x="26375" y="76727"/>
                </a:cubicBezTo>
                <a:lnTo>
                  <a:pt x="26375" y="76727"/>
                </a:lnTo>
                <a:lnTo>
                  <a:pt x="52750" y="76727"/>
                </a:lnTo>
                <a:cubicBezTo>
                  <a:pt x="55333" y="76727"/>
                  <a:pt x="57417" y="77333"/>
                  <a:pt x="59000" y="78545"/>
                </a:cubicBezTo>
                <a:lnTo>
                  <a:pt x="59000" y="78545"/>
                </a:lnTo>
                <a:cubicBezTo>
                  <a:pt x="60667" y="79697"/>
                  <a:pt x="61500" y="81212"/>
                  <a:pt x="61500" y="83091"/>
                </a:cubicBezTo>
                <a:lnTo>
                  <a:pt x="61500" y="83091"/>
                </a:lnTo>
                <a:cubicBezTo>
                  <a:pt x="61500" y="84970"/>
                  <a:pt x="60667" y="86515"/>
                  <a:pt x="59000" y="87727"/>
                </a:cubicBezTo>
                <a:lnTo>
                  <a:pt x="59000" y="87727"/>
                </a:lnTo>
                <a:cubicBezTo>
                  <a:pt x="57417" y="88879"/>
                  <a:pt x="55333" y="89455"/>
                  <a:pt x="52750" y="89455"/>
                </a:cubicBezTo>
                <a:lnTo>
                  <a:pt x="52750" y="89455"/>
                </a:lnTo>
                <a:lnTo>
                  <a:pt x="26375" y="89455"/>
                </a:lnTo>
                <a:cubicBezTo>
                  <a:pt x="23792" y="89455"/>
                  <a:pt x="21667" y="88879"/>
                  <a:pt x="20000" y="87727"/>
                </a:cubicBezTo>
                <a:lnTo>
                  <a:pt x="20000" y="87727"/>
                </a:lnTo>
                <a:cubicBezTo>
                  <a:pt x="18417" y="86515"/>
                  <a:pt x="17625" y="84970"/>
                  <a:pt x="17625" y="83091"/>
                </a:cubicBezTo>
                <a:lnTo>
                  <a:pt x="17625" y="83091"/>
                </a:lnTo>
                <a:moveTo>
                  <a:pt x="52750" y="51182"/>
                </a:moveTo>
                <a:lnTo>
                  <a:pt x="52750" y="51182"/>
                </a:lnTo>
                <a:cubicBezTo>
                  <a:pt x="50167" y="51182"/>
                  <a:pt x="48042" y="50576"/>
                  <a:pt x="46375" y="49364"/>
                </a:cubicBezTo>
                <a:lnTo>
                  <a:pt x="46375" y="49364"/>
                </a:lnTo>
                <a:lnTo>
                  <a:pt x="46375" y="49364"/>
                </a:lnTo>
                <a:cubicBezTo>
                  <a:pt x="44792" y="48152"/>
                  <a:pt x="44000" y="46606"/>
                  <a:pt x="44000" y="44727"/>
                </a:cubicBezTo>
                <a:lnTo>
                  <a:pt x="44000" y="44727"/>
                </a:lnTo>
                <a:cubicBezTo>
                  <a:pt x="44000" y="42848"/>
                  <a:pt x="44792" y="41333"/>
                  <a:pt x="46375" y="40182"/>
                </a:cubicBezTo>
                <a:lnTo>
                  <a:pt x="46375" y="40182"/>
                </a:lnTo>
                <a:cubicBezTo>
                  <a:pt x="48042" y="38970"/>
                  <a:pt x="50167" y="38364"/>
                  <a:pt x="52750" y="38364"/>
                </a:cubicBezTo>
                <a:lnTo>
                  <a:pt x="52750" y="38364"/>
                </a:lnTo>
                <a:cubicBezTo>
                  <a:pt x="55333" y="38364"/>
                  <a:pt x="57417" y="38970"/>
                  <a:pt x="59000" y="40182"/>
                </a:cubicBezTo>
                <a:lnTo>
                  <a:pt x="59000" y="40182"/>
                </a:lnTo>
                <a:cubicBezTo>
                  <a:pt x="60667" y="41333"/>
                  <a:pt x="61500" y="42848"/>
                  <a:pt x="61500" y="44727"/>
                </a:cubicBezTo>
                <a:lnTo>
                  <a:pt x="61500" y="44727"/>
                </a:lnTo>
                <a:cubicBezTo>
                  <a:pt x="61500" y="46606"/>
                  <a:pt x="60667" y="48152"/>
                  <a:pt x="59000" y="49364"/>
                </a:cubicBezTo>
                <a:lnTo>
                  <a:pt x="59000" y="49364"/>
                </a:lnTo>
                <a:cubicBezTo>
                  <a:pt x="57417" y="50576"/>
                  <a:pt x="55333" y="51182"/>
                  <a:pt x="52750" y="51182"/>
                </a:cubicBezTo>
                <a:lnTo>
                  <a:pt x="52750" y="51182"/>
                </a:lnTo>
                <a:moveTo>
                  <a:pt x="61500" y="63909"/>
                </a:moveTo>
                <a:lnTo>
                  <a:pt x="61500" y="63909"/>
                </a:lnTo>
                <a:cubicBezTo>
                  <a:pt x="61500" y="65788"/>
                  <a:pt x="60667" y="67333"/>
                  <a:pt x="59000" y="68545"/>
                </a:cubicBezTo>
                <a:lnTo>
                  <a:pt x="59000" y="68545"/>
                </a:lnTo>
                <a:lnTo>
                  <a:pt x="59000" y="68545"/>
                </a:lnTo>
                <a:cubicBezTo>
                  <a:pt x="57417" y="69697"/>
                  <a:pt x="55333" y="70273"/>
                  <a:pt x="52750" y="70273"/>
                </a:cubicBezTo>
                <a:lnTo>
                  <a:pt x="52750" y="70273"/>
                </a:lnTo>
                <a:cubicBezTo>
                  <a:pt x="50167" y="70273"/>
                  <a:pt x="48042" y="69697"/>
                  <a:pt x="46375" y="68545"/>
                </a:cubicBezTo>
                <a:lnTo>
                  <a:pt x="46375" y="68545"/>
                </a:lnTo>
                <a:cubicBezTo>
                  <a:pt x="44792" y="67333"/>
                  <a:pt x="44000" y="65788"/>
                  <a:pt x="44000" y="63909"/>
                </a:cubicBezTo>
                <a:lnTo>
                  <a:pt x="44000" y="63909"/>
                </a:lnTo>
                <a:cubicBezTo>
                  <a:pt x="44000" y="62030"/>
                  <a:pt x="44792" y="60515"/>
                  <a:pt x="46375" y="59364"/>
                </a:cubicBezTo>
                <a:lnTo>
                  <a:pt x="46375" y="59364"/>
                </a:lnTo>
                <a:cubicBezTo>
                  <a:pt x="48042" y="58152"/>
                  <a:pt x="50167" y="57545"/>
                  <a:pt x="52750" y="57545"/>
                </a:cubicBezTo>
                <a:lnTo>
                  <a:pt x="52750" y="57545"/>
                </a:lnTo>
                <a:cubicBezTo>
                  <a:pt x="55333" y="57545"/>
                  <a:pt x="57417" y="58152"/>
                  <a:pt x="59000" y="59364"/>
                </a:cubicBezTo>
                <a:lnTo>
                  <a:pt x="59000" y="59364"/>
                </a:lnTo>
                <a:cubicBezTo>
                  <a:pt x="60667" y="60515"/>
                  <a:pt x="61500" y="62030"/>
                  <a:pt x="61500" y="63909"/>
                </a:cubicBezTo>
                <a:lnTo>
                  <a:pt x="61500" y="63909"/>
                </a:lnTo>
                <a:moveTo>
                  <a:pt x="79125" y="51182"/>
                </a:moveTo>
                <a:lnTo>
                  <a:pt x="79125" y="51182"/>
                </a:lnTo>
                <a:cubicBezTo>
                  <a:pt x="76542" y="51182"/>
                  <a:pt x="74417" y="50576"/>
                  <a:pt x="72750" y="49364"/>
                </a:cubicBezTo>
                <a:lnTo>
                  <a:pt x="72750" y="49364"/>
                </a:lnTo>
                <a:lnTo>
                  <a:pt x="72750" y="49364"/>
                </a:lnTo>
                <a:cubicBezTo>
                  <a:pt x="71167" y="48152"/>
                  <a:pt x="70375" y="46606"/>
                  <a:pt x="70375" y="44727"/>
                </a:cubicBezTo>
                <a:lnTo>
                  <a:pt x="70375" y="44727"/>
                </a:lnTo>
                <a:cubicBezTo>
                  <a:pt x="70375" y="42848"/>
                  <a:pt x="71167" y="41333"/>
                  <a:pt x="72750" y="40182"/>
                </a:cubicBezTo>
                <a:lnTo>
                  <a:pt x="72750" y="40182"/>
                </a:lnTo>
                <a:cubicBezTo>
                  <a:pt x="74417" y="38970"/>
                  <a:pt x="76542" y="38364"/>
                  <a:pt x="79125" y="38364"/>
                </a:cubicBezTo>
                <a:lnTo>
                  <a:pt x="79125" y="38364"/>
                </a:lnTo>
                <a:cubicBezTo>
                  <a:pt x="81708" y="38364"/>
                  <a:pt x="83792" y="38970"/>
                  <a:pt x="85375" y="40182"/>
                </a:cubicBezTo>
                <a:lnTo>
                  <a:pt x="85375" y="40182"/>
                </a:lnTo>
                <a:cubicBezTo>
                  <a:pt x="87042" y="41333"/>
                  <a:pt x="87875" y="42848"/>
                  <a:pt x="87875" y="44727"/>
                </a:cubicBezTo>
                <a:lnTo>
                  <a:pt x="87875" y="44727"/>
                </a:lnTo>
                <a:cubicBezTo>
                  <a:pt x="87875" y="46606"/>
                  <a:pt x="87042" y="48152"/>
                  <a:pt x="85375" y="49364"/>
                </a:cubicBezTo>
                <a:lnTo>
                  <a:pt x="85375" y="49364"/>
                </a:lnTo>
                <a:cubicBezTo>
                  <a:pt x="83792" y="50576"/>
                  <a:pt x="81708" y="51182"/>
                  <a:pt x="79125" y="51182"/>
                </a:cubicBezTo>
                <a:lnTo>
                  <a:pt x="79125" y="51182"/>
                </a:lnTo>
                <a:moveTo>
                  <a:pt x="87875" y="63909"/>
                </a:moveTo>
                <a:lnTo>
                  <a:pt x="87875" y="63909"/>
                </a:lnTo>
                <a:cubicBezTo>
                  <a:pt x="87875" y="65788"/>
                  <a:pt x="87042" y="67333"/>
                  <a:pt x="85375" y="68545"/>
                </a:cubicBezTo>
                <a:lnTo>
                  <a:pt x="85375" y="68545"/>
                </a:lnTo>
                <a:lnTo>
                  <a:pt x="85375" y="68545"/>
                </a:lnTo>
                <a:cubicBezTo>
                  <a:pt x="83792" y="69697"/>
                  <a:pt x="81708" y="70273"/>
                  <a:pt x="79125" y="70273"/>
                </a:cubicBezTo>
                <a:lnTo>
                  <a:pt x="79125" y="70273"/>
                </a:lnTo>
                <a:cubicBezTo>
                  <a:pt x="76542" y="70273"/>
                  <a:pt x="74417" y="69697"/>
                  <a:pt x="72750" y="68545"/>
                </a:cubicBezTo>
                <a:lnTo>
                  <a:pt x="72750" y="68545"/>
                </a:lnTo>
                <a:cubicBezTo>
                  <a:pt x="71167" y="67333"/>
                  <a:pt x="70375" y="65788"/>
                  <a:pt x="70375" y="63909"/>
                </a:cubicBezTo>
                <a:lnTo>
                  <a:pt x="70375" y="63909"/>
                </a:lnTo>
                <a:cubicBezTo>
                  <a:pt x="70375" y="62030"/>
                  <a:pt x="71167" y="60515"/>
                  <a:pt x="72750" y="59364"/>
                </a:cubicBezTo>
                <a:lnTo>
                  <a:pt x="72750" y="59364"/>
                </a:lnTo>
                <a:cubicBezTo>
                  <a:pt x="74417" y="58152"/>
                  <a:pt x="76542" y="57545"/>
                  <a:pt x="79125" y="57545"/>
                </a:cubicBezTo>
                <a:lnTo>
                  <a:pt x="79125" y="57545"/>
                </a:lnTo>
                <a:cubicBezTo>
                  <a:pt x="81708" y="57545"/>
                  <a:pt x="83792" y="58152"/>
                  <a:pt x="85375" y="59364"/>
                </a:cubicBezTo>
                <a:lnTo>
                  <a:pt x="85375" y="59364"/>
                </a:lnTo>
                <a:cubicBezTo>
                  <a:pt x="87042" y="60515"/>
                  <a:pt x="87875" y="62030"/>
                  <a:pt x="87875" y="63909"/>
                </a:cubicBezTo>
                <a:lnTo>
                  <a:pt x="87875" y="63909"/>
                </a:lnTo>
                <a:moveTo>
                  <a:pt x="79125" y="89455"/>
                </a:moveTo>
                <a:lnTo>
                  <a:pt x="79125" y="89455"/>
                </a:lnTo>
                <a:cubicBezTo>
                  <a:pt x="76542" y="89455"/>
                  <a:pt x="74417" y="88879"/>
                  <a:pt x="72750" y="87727"/>
                </a:cubicBezTo>
                <a:lnTo>
                  <a:pt x="72750" y="87727"/>
                </a:lnTo>
                <a:lnTo>
                  <a:pt x="72750" y="87727"/>
                </a:lnTo>
                <a:cubicBezTo>
                  <a:pt x="71167" y="86515"/>
                  <a:pt x="70375" y="84970"/>
                  <a:pt x="70375" y="83091"/>
                </a:cubicBezTo>
                <a:lnTo>
                  <a:pt x="70375" y="83091"/>
                </a:lnTo>
                <a:cubicBezTo>
                  <a:pt x="70375" y="81212"/>
                  <a:pt x="71167" y="79697"/>
                  <a:pt x="72750" y="78545"/>
                </a:cubicBezTo>
                <a:lnTo>
                  <a:pt x="72750" y="78545"/>
                </a:lnTo>
                <a:cubicBezTo>
                  <a:pt x="74417" y="77333"/>
                  <a:pt x="76542" y="76727"/>
                  <a:pt x="79125" y="76727"/>
                </a:cubicBezTo>
                <a:lnTo>
                  <a:pt x="79125" y="76727"/>
                </a:lnTo>
                <a:cubicBezTo>
                  <a:pt x="81708" y="76727"/>
                  <a:pt x="83792" y="77333"/>
                  <a:pt x="85375" y="78545"/>
                </a:cubicBezTo>
                <a:lnTo>
                  <a:pt x="85375" y="78545"/>
                </a:lnTo>
                <a:cubicBezTo>
                  <a:pt x="87042" y="79697"/>
                  <a:pt x="87875" y="81212"/>
                  <a:pt x="87875" y="83091"/>
                </a:cubicBezTo>
                <a:lnTo>
                  <a:pt x="87875" y="83091"/>
                </a:lnTo>
                <a:cubicBezTo>
                  <a:pt x="87875" y="84970"/>
                  <a:pt x="87042" y="86515"/>
                  <a:pt x="85375" y="87727"/>
                </a:cubicBezTo>
                <a:lnTo>
                  <a:pt x="85375" y="87727"/>
                </a:lnTo>
                <a:cubicBezTo>
                  <a:pt x="83792" y="88879"/>
                  <a:pt x="81708" y="89455"/>
                  <a:pt x="79125" y="89455"/>
                </a:cubicBezTo>
                <a:lnTo>
                  <a:pt x="79125" y="89455"/>
                </a:lnTo>
              </a:path>
            </a:pathLst>
          </a:custGeom>
          <a:solidFill>
            <a:srgbClr val="7A6F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el-1785639487420-8"/>
          <p:cNvSpPr txBox="1"/>
          <p:nvPr/>
        </p:nvSpPr>
        <p:spPr>
          <a:xfrm>
            <a:off x="728663" y="122634"/>
            <a:ext cx="1171575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余弦与正切</a:t>
            </a:r>
            <a:endParaRPr/>
          </a:p>
        </p:txBody>
      </p:sp>
      <p:sp>
        <p:nvSpPr>
          <p:cNvPr id="37" name="el-1785639487419-5"/>
          <p:cNvSpPr txBox="1"/>
          <p:nvPr/>
        </p:nvSpPr>
        <p:spPr>
          <a:xfrm>
            <a:off x="8051453" y="146447"/>
            <a:ext cx="74964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2520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6 / 15</a:t>
            </a:r>
            <a:endParaRPr/>
          </a:p>
        </p:txBody>
      </p:sp>
      <p:sp>
        <p:nvSpPr>
          <p:cNvPr id="38" name="el-1785639487430-30"/>
          <p:cNvSpPr txBox="1"/>
          <p:nvPr/>
        </p:nvSpPr>
        <p:spPr>
          <a:xfrm>
            <a:off x="1451595" y="1303586"/>
            <a:ext cx="69011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正弦</a:t>
            </a:r>
            <a:endParaRPr/>
          </a:p>
        </p:txBody>
      </p:sp>
      <p:sp>
        <p:nvSpPr>
          <p:cNvPr id="39" name="el-1785639487426-17"/>
          <p:cNvSpPr txBox="1"/>
          <p:nvPr/>
        </p:nvSpPr>
        <p:spPr>
          <a:xfrm>
            <a:off x="557213" y="1727448"/>
            <a:ext cx="2371725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sin A</a:t>
            </a:r>
            <a:r>
              <a:rPr sz="1230" spc="28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 = ∠A的对边 / 斜边</a:t>
            </a:r>
            <a:endParaRPr/>
          </a:p>
        </p:txBody>
      </p:sp>
      <p:sp>
        <p:nvSpPr>
          <p:cNvPr id="40" name="el-1785639487427-19"/>
          <p:cNvSpPr txBox="1"/>
          <p:nvPr/>
        </p:nvSpPr>
        <p:spPr>
          <a:xfrm>
            <a:off x="564356" y="2200350"/>
            <a:ext cx="23574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41089">
              <a:lnSpc>
                <a:spcPct val="100000"/>
              </a:lnSpc>
            </a:pPr>
            <a:r>
              <a:rPr sz="101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对边 : 斜边</a:t>
            </a:r>
            <a:endParaRPr/>
          </a:p>
        </p:txBody>
      </p:sp>
      <p:sp>
        <p:nvSpPr>
          <p:cNvPr id="41" name="el-1785639487430-31"/>
          <p:cNvSpPr txBox="1"/>
          <p:nvPr/>
        </p:nvSpPr>
        <p:spPr>
          <a:xfrm>
            <a:off x="4280520" y="1303586"/>
            <a:ext cx="690116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余弦</a:t>
            </a:r>
            <a:endParaRPr/>
          </a:p>
        </p:txBody>
      </p:sp>
      <p:sp>
        <p:nvSpPr>
          <p:cNvPr id="42" name="el-1785639487427-21"/>
          <p:cNvSpPr txBox="1"/>
          <p:nvPr/>
        </p:nvSpPr>
        <p:spPr>
          <a:xfrm>
            <a:off x="3386138" y="1727448"/>
            <a:ext cx="2371725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cos A</a:t>
            </a:r>
            <a:r>
              <a:rPr sz="1230" spc="28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 = ∠A的邻边 / 斜边</a:t>
            </a:r>
            <a:endParaRPr/>
          </a:p>
        </p:txBody>
      </p:sp>
      <p:sp>
        <p:nvSpPr>
          <p:cNvPr id="43" name="el-1785639487428-23"/>
          <p:cNvSpPr txBox="1"/>
          <p:nvPr/>
        </p:nvSpPr>
        <p:spPr>
          <a:xfrm>
            <a:off x="3393281" y="2200350"/>
            <a:ext cx="23574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41089">
              <a:lnSpc>
                <a:spcPct val="100000"/>
              </a:lnSpc>
            </a:pPr>
            <a:r>
              <a:rPr sz="101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邻边 : 斜边</a:t>
            </a:r>
            <a:endParaRPr/>
          </a:p>
        </p:txBody>
      </p:sp>
      <p:sp>
        <p:nvSpPr>
          <p:cNvPr id="44" name="el-1785639487428-25"/>
          <p:cNvSpPr txBox="1"/>
          <p:nvPr/>
        </p:nvSpPr>
        <p:spPr>
          <a:xfrm>
            <a:off x="7009433" y="1303586"/>
            <a:ext cx="890141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42888">
              <a:lnSpc>
                <a:spcPct val="100000"/>
              </a:lnSpc>
            </a:pPr>
            <a:r>
              <a:rPr b="1" sz="168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正切</a:t>
            </a:r>
            <a:endParaRPr/>
          </a:p>
        </p:txBody>
      </p:sp>
      <p:sp>
        <p:nvSpPr>
          <p:cNvPr id="45" name="el-1785639487428-26"/>
          <p:cNvSpPr txBox="1"/>
          <p:nvPr/>
        </p:nvSpPr>
        <p:spPr>
          <a:xfrm>
            <a:off x="6215063" y="1727448"/>
            <a:ext cx="2371725" cy="25144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230" spc="28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tan A</a:t>
            </a:r>
            <a:r>
              <a:rPr sz="1230" spc="28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 = ∠A的对边 / 邻边</a:t>
            </a:r>
            <a:endParaRPr/>
          </a:p>
        </p:txBody>
      </p:sp>
      <p:sp>
        <p:nvSpPr>
          <p:cNvPr id="46" name="el-1785639487429-28"/>
          <p:cNvSpPr txBox="1"/>
          <p:nvPr/>
        </p:nvSpPr>
        <p:spPr>
          <a:xfrm>
            <a:off x="6222206" y="2200350"/>
            <a:ext cx="23574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41089">
              <a:lnSpc>
                <a:spcPct val="100000"/>
              </a:lnSpc>
            </a:pPr>
            <a:r>
              <a:rPr sz="101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对边 : 邻边</a:t>
            </a:r>
            <a:endParaRPr/>
          </a:p>
        </p:txBody>
      </p:sp>
      <p:sp>
        <p:nvSpPr>
          <p:cNvPr id="47" name="el-1785639487432-33"/>
          <p:cNvSpPr txBox="1"/>
          <p:nvPr/>
        </p:nvSpPr>
        <p:spPr>
          <a:xfrm>
            <a:off x="814388" y="3102248"/>
            <a:ext cx="1064419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锐角三角函数</a:t>
            </a:r>
            <a:endParaRPr/>
          </a:p>
        </p:txBody>
      </p:sp>
      <p:sp>
        <p:nvSpPr>
          <p:cNvPr id="48" name="el-1785639487432-34"/>
          <p:cNvSpPr txBox="1"/>
          <p:nvPr/>
        </p:nvSpPr>
        <p:spPr>
          <a:xfrm>
            <a:off x="621506" y="3373710"/>
            <a:ext cx="72747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锐角 A 的</a:t>
            </a:r>
            <a:endParaRPr/>
          </a:p>
        </p:txBody>
      </p:sp>
      <p:sp>
        <p:nvSpPr>
          <p:cNvPr id="49" name="el-1785639487436-48"/>
          <p:cNvSpPr txBox="1"/>
          <p:nvPr/>
        </p:nvSpPr>
        <p:spPr>
          <a:xfrm>
            <a:off x="1277541" y="3373710"/>
            <a:ext cx="3571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正弦</a:t>
            </a:r>
            <a:endParaRPr/>
          </a:p>
        </p:txBody>
      </p:sp>
      <p:sp>
        <p:nvSpPr>
          <p:cNvPr id="50" name="el-1785639487432-35"/>
          <p:cNvSpPr txBox="1"/>
          <p:nvPr/>
        </p:nvSpPr>
        <p:spPr>
          <a:xfrm>
            <a:off x="1563291" y="3373710"/>
            <a:ext cx="2143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/>
          </a:p>
        </p:txBody>
      </p:sp>
      <p:sp>
        <p:nvSpPr>
          <p:cNvPr id="51" name="el-1785639487436-49"/>
          <p:cNvSpPr txBox="1"/>
          <p:nvPr/>
        </p:nvSpPr>
        <p:spPr>
          <a:xfrm>
            <a:off x="1706166" y="3373710"/>
            <a:ext cx="3571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余弦</a:t>
            </a:r>
            <a:endParaRPr/>
          </a:p>
        </p:txBody>
      </p:sp>
      <p:sp>
        <p:nvSpPr>
          <p:cNvPr id="52" name="el-1785639487432-36"/>
          <p:cNvSpPr txBox="1"/>
          <p:nvPr/>
        </p:nvSpPr>
        <p:spPr>
          <a:xfrm>
            <a:off x="1991916" y="3373710"/>
            <a:ext cx="2143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/>
          </a:p>
        </p:txBody>
      </p:sp>
      <p:sp>
        <p:nvSpPr>
          <p:cNvPr id="53" name="el-1785639487436-50"/>
          <p:cNvSpPr txBox="1"/>
          <p:nvPr/>
        </p:nvSpPr>
        <p:spPr>
          <a:xfrm>
            <a:off x="2134791" y="3373710"/>
            <a:ext cx="3571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正切</a:t>
            </a:r>
            <a:endParaRPr/>
          </a:p>
        </p:txBody>
      </p:sp>
      <p:sp>
        <p:nvSpPr>
          <p:cNvPr id="54" name="el-1785639487432-37"/>
          <p:cNvSpPr txBox="1"/>
          <p:nvPr/>
        </p:nvSpPr>
        <p:spPr>
          <a:xfrm>
            <a:off x="2420541" y="3373710"/>
            <a:ext cx="1827907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都是 ∠A 的锐角三角函数。</a:t>
            </a:r>
            <a:endParaRPr/>
          </a:p>
        </p:txBody>
      </p:sp>
      <p:sp>
        <p:nvSpPr>
          <p:cNvPr id="55" name="el-1785639487434-39"/>
          <p:cNvSpPr txBox="1"/>
          <p:nvPr/>
        </p:nvSpPr>
        <p:spPr>
          <a:xfrm>
            <a:off x="621506" y="3635648"/>
            <a:ext cx="1356122" cy="218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96441">
              <a:lnSpc>
                <a:spcPct val="100000"/>
              </a:lnSpc>
            </a:pPr>
            <a:r>
              <a:rPr sz="101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边角关系，一一对应</a:t>
            </a:r>
            <a:endParaRPr/>
          </a:p>
        </p:txBody>
      </p:sp>
      <p:sp>
        <p:nvSpPr>
          <p:cNvPr id="56" name="el-1785639487432-38"/>
          <p:cNvSpPr txBox="1"/>
          <p:nvPr/>
        </p:nvSpPr>
        <p:spPr>
          <a:xfrm>
            <a:off x="6257628" y="2879006"/>
            <a:ext cx="117217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例题 · Rt△ABC</a:t>
            </a:r>
            <a:endParaRPr/>
          </a:p>
        </p:txBody>
      </p:sp>
      <p:sp>
        <p:nvSpPr>
          <p:cNvPr id="57" name="el-1785639487430-32"/>
          <p:cNvSpPr txBox="1"/>
          <p:nvPr/>
        </p:nvSpPr>
        <p:spPr>
          <a:xfrm>
            <a:off x="5903937" y="3131418"/>
            <a:ext cx="1579513" cy="2035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>
                <a:solidFill>
                  <a:srgbClr val="3A3A3A"/>
                </a:solidFill>
                <a:latin typeface="Microsoft YaHei"/>
                <a:ea typeface="Microsoft YaHei"/>
                <a:cs typeface="Microsoft YaHei"/>
              </a:rPr>
              <a:t>∠C=90°, AB=10, BC=6</a:t>
            </a:r>
            <a:endParaRPr/>
          </a:p>
        </p:txBody>
      </p:sp>
      <p:sp>
        <p:nvSpPr>
          <p:cNvPr id="58" name="el-1785639487434-40"/>
          <p:cNvSpPr txBox="1"/>
          <p:nvPr/>
        </p:nvSpPr>
        <p:spPr>
          <a:xfrm>
            <a:off x="5175573" y="3442171"/>
            <a:ext cx="692869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AC = </a:t>
            </a:r>
            <a:r>
              <a:rPr b="1" sz="118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8</a:t>
            </a:r>
            <a:endParaRPr/>
          </a:p>
        </p:txBody>
      </p:sp>
      <p:sp>
        <p:nvSpPr>
          <p:cNvPr id="59" name="el-1785639487434-42"/>
          <p:cNvSpPr txBox="1"/>
          <p:nvPr/>
        </p:nvSpPr>
        <p:spPr>
          <a:xfrm>
            <a:off x="6114901" y="3442171"/>
            <a:ext cx="1004292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sin A = </a:t>
            </a:r>
            <a:r>
              <a:rPr b="1" sz="118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3/5</a:t>
            </a:r>
            <a:endParaRPr/>
          </a:p>
        </p:txBody>
      </p:sp>
      <p:sp>
        <p:nvSpPr>
          <p:cNvPr id="60" name="el-1785639487435-44"/>
          <p:cNvSpPr txBox="1"/>
          <p:nvPr/>
        </p:nvSpPr>
        <p:spPr>
          <a:xfrm>
            <a:off x="7365653" y="3442171"/>
            <a:ext cx="1042541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cos A = </a:t>
            </a:r>
            <a:r>
              <a:rPr b="1" sz="118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4/5</a:t>
            </a:r>
            <a:endParaRPr/>
          </a:p>
        </p:txBody>
      </p:sp>
      <p:sp>
        <p:nvSpPr>
          <p:cNvPr id="61" name="el-1785639487436-46"/>
          <p:cNvSpPr txBox="1"/>
          <p:nvPr/>
        </p:nvSpPr>
        <p:spPr>
          <a:xfrm>
            <a:off x="6275041" y="3837459"/>
            <a:ext cx="1033760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tan A = </a:t>
            </a:r>
            <a:r>
              <a:rPr b="1" sz="118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3/4</a:t>
            </a:r>
            <a:endParaRPr/>
          </a:p>
        </p:txBody>
      </p:sp>
      <p:sp>
        <p:nvSpPr>
          <p:cNvPr id="62" name="el-1785639487422-10"/>
          <p:cNvSpPr txBox="1"/>
          <p:nvPr/>
        </p:nvSpPr>
        <p:spPr>
          <a:xfrm>
            <a:off x="600075" y="4904184"/>
            <a:ext cx="12143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边角桥梁</a:t>
            </a:r>
            <a:endParaRPr/>
          </a:p>
        </p:txBody>
      </p:sp>
      <p:sp>
        <p:nvSpPr>
          <p:cNvPr id="63" name="el-1785639487420-7"/>
          <p:cNvSpPr txBox="1"/>
          <p:nvPr/>
        </p:nvSpPr>
        <p:spPr>
          <a:xfrm>
            <a:off x="7901583" y="4904184"/>
            <a:ext cx="89594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83939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定义·对比·应用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7648-106"/>
          <p:cNvPicPr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8172450" y="4171950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87613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87613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7645-102"/>
          <p:cNvSpPr/>
          <p:nvPr/>
        </p:nvSpPr>
        <p:spPr>
          <a:xfrm>
            <a:off x="421481" y="177105"/>
            <a:ext cx="185738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200" y="50176"/>
                </a:moveTo>
                <a:lnTo>
                  <a:pt x="12200" y="50176"/>
                </a:lnTo>
                <a:lnTo>
                  <a:pt x="12200" y="28706"/>
                </a:lnTo>
                <a:lnTo>
                  <a:pt x="42650" y="28706"/>
                </a:lnTo>
                <a:lnTo>
                  <a:pt x="42650" y="50176"/>
                </a:lnTo>
                <a:lnTo>
                  <a:pt x="12200" y="50176"/>
                </a:lnTo>
                <a:moveTo>
                  <a:pt x="12200" y="64529"/>
                </a:moveTo>
                <a:lnTo>
                  <a:pt x="12200" y="64529"/>
                </a:lnTo>
                <a:lnTo>
                  <a:pt x="42650" y="64529"/>
                </a:lnTo>
                <a:lnTo>
                  <a:pt x="42650" y="86059"/>
                </a:lnTo>
                <a:lnTo>
                  <a:pt x="12200" y="86059"/>
                </a:lnTo>
                <a:lnTo>
                  <a:pt x="12200" y="64529"/>
                </a:lnTo>
                <a:moveTo>
                  <a:pt x="54850" y="86059"/>
                </a:moveTo>
                <a:lnTo>
                  <a:pt x="54850" y="86059"/>
                </a:lnTo>
                <a:lnTo>
                  <a:pt x="54850" y="64529"/>
                </a:lnTo>
                <a:lnTo>
                  <a:pt x="85300" y="64529"/>
                </a:lnTo>
                <a:lnTo>
                  <a:pt x="85300" y="86059"/>
                </a:lnTo>
                <a:lnTo>
                  <a:pt x="54850" y="86059"/>
                </a:lnTo>
                <a:moveTo>
                  <a:pt x="85300" y="50176"/>
                </a:moveTo>
                <a:lnTo>
                  <a:pt x="85300" y="50176"/>
                </a:lnTo>
                <a:lnTo>
                  <a:pt x="54850" y="50176"/>
                </a:lnTo>
                <a:lnTo>
                  <a:pt x="54850" y="28706"/>
                </a:lnTo>
                <a:lnTo>
                  <a:pt x="85300" y="28706"/>
                </a:lnTo>
                <a:lnTo>
                  <a:pt x="85300" y="50176"/>
                </a:lnTo>
                <a:moveTo>
                  <a:pt x="12200" y="0"/>
                </a:moveTo>
                <a:lnTo>
                  <a:pt x="12200" y="0"/>
                </a:lnTo>
                <a:cubicBezTo>
                  <a:pt x="8767" y="157"/>
                  <a:pt x="5900" y="1569"/>
                  <a:pt x="3600" y="4235"/>
                </a:cubicBezTo>
                <a:lnTo>
                  <a:pt x="3600" y="4235"/>
                </a:lnTo>
                <a:lnTo>
                  <a:pt x="3600" y="4235"/>
                </a:lnTo>
                <a:cubicBezTo>
                  <a:pt x="1333" y="6941"/>
                  <a:pt x="133" y="10314"/>
                  <a:pt x="0" y="14353"/>
                </a:cubicBezTo>
                <a:lnTo>
                  <a:pt x="0" y="14353"/>
                </a:lnTo>
                <a:lnTo>
                  <a:pt x="0" y="86059"/>
                </a:lnTo>
                <a:cubicBezTo>
                  <a:pt x="133" y="90059"/>
                  <a:pt x="1333" y="93412"/>
                  <a:pt x="3600" y="96118"/>
                </a:cubicBezTo>
                <a:lnTo>
                  <a:pt x="3600" y="96118"/>
                </a:lnTo>
                <a:cubicBezTo>
                  <a:pt x="5900" y="98784"/>
                  <a:pt x="8767" y="100196"/>
                  <a:pt x="12200" y="100353"/>
                </a:cubicBezTo>
                <a:lnTo>
                  <a:pt x="12200" y="100353"/>
                </a:lnTo>
                <a:lnTo>
                  <a:pt x="85300" y="100353"/>
                </a:lnTo>
                <a:cubicBezTo>
                  <a:pt x="88733" y="100196"/>
                  <a:pt x="91600" y="98784"/>
                  <a:pt x="93900" y="96118"/>
                </a:cubicBezTo>
                <a:lnTo>
                  <a:pt x="93900" y="96118"/>
                </a:lnTo>
                <a:cubicBezTo>
                  <a:pt x="96167" y="93412"/>
                  <a:pt x="97367" y="90059"/>
                  <a:pt x="97500" y="86059"/>
                </a:cubicBezTo>
                <a:lnTo>
                  <a:pt x="97500" y="86059"/>
                </a:lnTo>
                <a:lnTo>
                  <a:pt x="97500" y="14353"/>
                </a:lnTo>
                <a:cubicBezTo>
                  <a:pt x="97367" y="10314"/>
                  <a:pt x="96167" y="6941"/>
                  <a:pt x="93900" y="4235"/>
                </a:cubicBezTo>
                <a:lnTo>
                  <a:pt x="93900" y="4235"/>
                </a:lnTo>
                <a:cubicBezTo>
                  <a:pt x="91600" y="1569"/>
                  <a:pt x="88733" y="157"/>
                  <a:pt x="85300" y="0"/>
                </a:cubicBezTo>
                <a:lnTo>
                  <a:pt x="85300" y="0"/>
                </a:lnTo>
                <a:lnTo>
                  <a:pt x="12200" y="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7614-4"/>
          <p:cNvSpPr/>
          <p:nvPr/>
        </p:nvSpPr>
        <p:spPr>
          <a:xfrm>
            <a:off x="7960370" y="132159"/>
            <a:ext cx="783580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7641-100"/>
          <p:cNvSpPr/>
          <p:nvPr/>
        </p:nvSpPr>
        <p:spPr>
          <a:xfrm>
            <a:off x="8088957" y="213122"/>
            <a:ext cx="75009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375" y="0"/>
                </a:moveTo>
                <a:lnTo>
                  <a:pt x="16375" y="0"/>
                </a:lnTo>
                <a:cubicBezTo>
                  <a:pt x="11792" y="121"/>
                  <a:pt x="7958" y="1303"/>
                  <a:pt x="4875" y="3545"/>
                </a:cubicBezTo>
                <a:lnTo>
                  <a:pt x="4875" y="3545"/>
                </a:lnTo>
                <a:lnTo>
                  <a:pt x="4875" y="3545"/>
                </a:lnTo>
                <a:cubicBezTo>
                  <a:pt x="1792" y="5788"/>
                  <a:pt x="167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67" y="86879"/>
                  <a:pt x="1792" y="89667"/>
                  <a:pt x="4875" y="91909"/>
                </a:cubicBezTo>
                <a:lnTo>
                  <a:pt x="4875" y="91909"/>
                </a:lnTo>
                <a:cubicBezTo>
                  <a:pt x="7958" y="94152"/>
                  <a:pt x="11792" y="95333"/>
                  <a:pt x="16375" y="95455"/>
                </a:cubicBezTo>
                <a:lnTo>
                  <a:pt x="16375" y="95455"/>
                </a:lnTo>
                <a:lnTo>
                  <a:pt x="82000" y="95455"/>
                </a:lnTo>
                <a:cubicBezTo>
                  <a:pt x="86667" y="95333"/>
                  <a:pt x="90542" y="94152"/>
                  <a:pt x="93625" y="91909"/>
                </a:cubicBezTo>
                <a:lnTo>
                  <a:pt x="93625" y="91909"/>
                </a:lnTo>
                <a:cubicBezTo>
                  <a:pt x="96625" y="89667"/>
                  <a:pt x="98250" y="86879"/>
                  <a:pt x="98500" y="83545"/>
                </a:cubicBezTo>
                <a:lnTo>
                  <a:pt x="98500" y="83545"/>
                </a:lnTo>
                <a:lnTo>
                  <a:pt x="98500" y="11909"/>
                </a:lnTo>
                <a:cubicBezTo>
                  <a:pt x="98250" y="8576"/>
                  <a:pt x="96625" y="5788"/>
                  <a:pt x="93625" y="3545"/>
                </a:cubicBezTo>
                <a:lnTo>
                  <a:pt x="93625" y="3545"/>
                </a:lnTo>
                <a:cubicBezTo>
                  <a:pt x="90542" y="1303"/>
                  <a:pt x="86667" y="121"/>
                  <a:pt x="82000" y="0"/>
                </a:cubicBezTo>
                <a:lnTo>
                  <a:pt x="82000" y="0"/>
                </a:lnTo>
                <a:lnTo>
                  <a:pt x="16375" y="0"/>
                </a:lnTo>
                <a:moveTo>
                  <a:pt x="24625" y="11909"/>
                </a:moveTo>
                <a:lnTo>
                  <a:pt x="24625" y="11909"/>
                </a:lnTo>
                <a:lnTo>
                  <a:pt x="73875" y="11909"/>
                </a:lnTo>
                <a:cubicBezTo>
                  <a:pt x="76208" y="11909"/>
                  <a:pt x="78167" y="12485"/>
                  <a:pt x="79750" y="13636"/>
                </a:cubicBezTo>
                <a:lnTo>
                  <a:pt x="79750" y="13636"/>
                </a:lnTo>
                <a:cubicBezTo>
                  <a:pt x="81250" y="14727"/>
                  <a:pt x="82000" y="16152"/>
                  <a:pt x="82000" y="17909"/>
                </a:cubicBezTo>
                <a:lnTo>
                  <a:pt x="82000" y="17909"/>
                </a:lnTo>
                <a:lnTo>
                  <a:pt x="82000" y="23909"/>
                </a:lnTo>
                <a:cubicBezTo>
                  <a:pt x="82000" y="25606"/>
                  <a:pt x="81250" y="27030"/>
                  <a:pt x="79750" y="28182"/>
                </a:cubicBezTo>
                <a:lnTo>
                  <a:pt x="79750" y="28182"/>
                </a:lnTo>
                <a:cubicBezTo>
                  <a:pt x="78167" y="29273"/>
                  <a:pt x="76208" y="29818"/>
                  <a:pt x="73875" y="29818"/>
                </a:cubicBezTo>
                <a:lnTo>
                  <a:pt x="73875" y="29818"/>
                </a:lnTo>
                <a:lnTo>
                  <a:pt x="24625" y="29818"/>
                </a:lnTo>
                <a:cubicBezTo>
                  <a:pt x="22208" y="29818"/>
                  <a:pt x="20250" y="29273"/>
                  <a:pt x="18750" y="28182"/>
                </a:cubicBezTo>
                <a:lnTo>
                  <a:pt x="18750" y="28182"/>
                </a:lnTo>
                <a:cubicBezTo>
                  <a:pt x="17167" y="27030"/>
                  <a:pt x="16375" y="25606"/>
                  <a:pt x="16375" y="23909"/>
                </a:cubicBezTo>
                <a:lnTo>
                  <a:pt x="16375" y="23909"/>
                </a:lnTo>
                <a:lnTo>
                  <a:pt x="16375" y="17909"/>
                </a:lnTo>
                <a:cubicBezTo>
                  <a:pt x="16375" y="16152"/>
                  <a:pt x="17167" y="14727"/>
                  <a:pt x="18750" y="13636"/>
                </a:cubicBezTo>
                <a:lnTo>
                  <a:pt x="18750" y="13636"/>
                </a:lnTo>
                <a:cubicBezTo>
                  <a:pt x="20250" y="12485"/>
                  <a:pt x="22208" y="11909"/>
                  <a:pt x="24625" y="11909"/>
                </a:cubicBezTo>
                <a:lnTo>
                  <a:pt x="24625" y="11909"/>
                </a:lnTo>
                <a:moveTo>
                  <a:pt x="32875" y="41727"/>
                </a:moveTo>
                <a:lnTo>
                  <a:pt x="32875" y="41727"/>
                </a:lnTo>
                <a:cubicBezTo>
                  <a:pt x="32875" y="43485"/>
                  <a:pt x="32083" y="44939"/>
                  <a:pt x="30500" y="46091"/>
                </a:cubicBezTo>
                <a:lnTo>
                  <a:pt x="30500" y="46091"/>
                </a:lnTo>
                <a:lnTo>
                  <a:pt x="30500" y="46091"/>
                </a:lnTo>
                <a:cubicBezTo>
                  <a:pt x="29000" y="47182"/>
                  <a:pt x="27042" y="47727"/>
                  <a:pt x="24625" y="47727"/>
                </a:cubicBezTo>
                <a:lnTo>
                  <a:pt x="24625" y="47727"/>
                </a:lnTo>
                <a:cubicBezTo>
                  <a:pt x="22208" y="47727"/>
                  <a:pt x="20250" y="47182"/>
                  <a:pt x="18750" y="46091"/>
                </a:cubicBezTo>
                <a:lnTo>
                  <a:pt x="18750" y="46091"/>
                </a:lnTo>
                <a:cubicBezTo>
                  <a:pt x="17167" y="44939"/>
                  <a:pt x="16375" y="43485"/>
                  <a:pt x="16375" y="41727"/>
                </a:cubicBezTo>
                <a:lnTo>
                  <a:pt x="16375" y="41727"/>
                </a:lnTo>
                <a:cubicBezTo>
                  <a:pt x="16375" y="40030"/>
                  <a:pt x="17167" y="38606"/>
                  <a:pt x="18750" y="37455"/>
                </a:cubicBezTo>
                <a:lnTo>
                  <a:pt x="18750" y="37455"/>
                </a:lnTo>
                <a:cubicBezTo>
                  <a:pt x="20250" y="36364"/>
                  <a:pt x="22208" y="35818"/>
                  <a:pt x="24625" y="35818"/>
                </a:cubicBezTo>
                <a:lnTo>
                  <a:pt x="24625" y="35818"/>
                </a:lnTo>
                <a:cubicBezTo>
                  <a:pt x="27042" y="35818"/>
                  <a:pt x="29000" y="36364"/>
                  <a:pt x="30500" y="37455"/>
                </a:cubicBezTo>
                <a:lnTo>
                  <a:pt x="30500" y="37455"/>
                </a:lnTo>
                <a:cubicBezTo>
                  <a:pt x="32083" y="38606"/>
                  <a:pt x="32875" y="40030"/>
                  <a:pt x="32875" y="41727"/>
                </a:cubicBezTo>
                <a:lnTo>
                  <a:pt x="32875" y="41727"/>
                </a:lnTo>
                <a:moveTo>
                  <a:pt x="24625" y="65636"/>
                </a:moveTo>
                <a:lnTo>
                  <a:pt x="24625" y="65636"/>
                </a:lnTo>
                <a:cubicBezTo>
                  <a:pt x="22208" y="65636"/>
                  <a:pt x="20250" y="65061"/>
                  <a:pt x="18750" y="63909"/>
                </a:cubicBezTo>
                <a:lnTo>
                  <a:pt x="18750" y="63909"/>
                </a:lnTo>
                <a:lnTo>
                  <a:pt x="18750" y="63909"/>
                </a:lnTo>
                <a:cubicBezTo>
                  <a:pt x="17167" y="62818"/>
                  <a:pt x="16375" y="61394"/>
                  <a:pt x="16375" y="59636"/>
                </a:cubicBezTo>
                <a:lnTo>
                  <a:pt x="16375" y="59636"/>
                </a:lnTo>
                <a:cubicBezTo>
                  <a:pt x="16375" y="57939"/>
                  <a:pt x="17167" y="56515"/>
                  <a:pt x="18750" y="55364"/>
                </a:cubicBezTo>
                <a:lnTo>
                  <a:pt x="18750" y="55364"/>
                </a:lnTo>
                <a:cubicBezTo>
                  <a:pt x="20250" y="54273"/>
                  <a:pt x="22208" y="53727"/>
                  <a:pt x="24625" y="53727"/>
                </a:cubicBezTo>
                <a:lnTo>
                  <a:pt x="24625" y="53727"/>
                </a:lnTo>
                <a:cubicBezTo>
                  <a:pt x="27042" y="53727"/>
                  <a:pt x="29000" y="54273"/>
                  <a:pt x="30500" y="55364"/>
                </a:cubicBezTo>
                <a:lnTo>
                  <a:pt x="30500" y="55364"/>
                </a:lnTo>
                <a:cubicBezTo>
                  <a:pt x="32083" y="56515"/>
                  <a:pt x="32875" y="57939"/>
                  <a:pt x="32875" y="59636"/>
                </a:cubicBezTo>
                <a:lnTo>
                  <a:pt x="32875" y="59636"/>
                </a:lnTo>
                <a:cubicBezTo>
                  <a:pt x="32875" y="61394"/>
                  <a:pt x="32083" y="62818"/>
                  <a:pt x="30500" y="63909"/>
                </a:cubicBezTo>
                <a:lnTo>
                  <a:pt x="30500" y="63909"/>
                </a:lnTo>
                <a:cubicBezTo>
                  <a:pt x="29000" y="65061"/>
                  <a:pt x="27042" y="65636"/>
                  <a:pt x="24625" y="65636"/>
                </a:cubicBezTo>
                <a:lnTo>
                  <a:pt x="24625" y="65636"/>
                </a:lnTo>
                <a:moveTo>
                  <a:pt x="16375" y="77545"/>
                </a:moveTo>
                <a:lnTo>
                  <a:pt x="16375" y="77545"/>
                </a:lnTo>
                <a:cubicBezTo>
                  <a:pt x="16375" y="75788"/>
                  <a:pt x="17167" y="74364"/>
                  <a:pt x="18750" y="73273"/>
                </a:cubicBezTo>
                <a:lnTo>
                  <a:pt x="18750" y="73273"/>
                </a:lnTo>
                <a:lnTo>
                  <a:pt x="18750" y="73273"/>
                </a:lnTo>
                <a:cubicBezTo>
                  <a:pt x="20250" y="72182"/>
                  <a:pt x="22208" y="71636"/>
                  <a:pt x="24625" y="71636"/>
                </a:cubicBezTo>
                <a:lnTo>
                  <a:pt x="24625" y="71636"/>
                </a:lnTo>
                <a:lnTo>
                  <a:pt x="49250" y="71636"/>
                </a:lnTo>
                <a:cubicBezTo>
                  <a:pt x="51583" y="71636"/>
                  <a:pt x="53542" y="72182"/>
                  <a:pt x="55125" y="73273"/>
                </a:cubicBezTo>
                <a:lnTo>
                  <a:pt x="55125" y="73273"/>
                </a:lnTo>
                <a:cubicBezTo>
                  <a:pt x="56625" y="74364"/>
                  <a:pt x="57375" y="75788"/>
                  <a:pt x="57375" y="77545"/>
                </a:cubicBezTo>
                <a:lnTo>
                  <a:pt x="57375" y="77545"/>
                </a:lnTo>
                <a:cubicBezTo>
                  <a:pt x="57375" y="79303"/>
                  <a:pt x="56625" y="80727"/>
                  <a:pt x="55125" y="81818"/>
                </a:cubicBezTo>
                <a:lnTo>
                  <a:pt x="55125" y="81818"/>
                </a:lnTo>
                <a:cubicBezTo>
                  <a:pt x="53542" y="82970"/>
                  <a:pt x="51583" y="83545"/>
                  <a:pt x="49250" y="83545"/>
                </a:cubicBezTo>
                <a:lnTo>
                  <a:pt x="49250" y="83545"/>
                </a:lnTo>
                <a:lnTo>
                  <a:pt x="24625" y="83545"/>
                </a:lnTo>
                <a:cubicBezTo>
                  <a:pt x="22208" y="83545"/>
                  <a:pt x="20250" y="82970"/>
                  <a:pt x="18750" y="81818"/>
                </a:cubicBezTo>
                <a:lnTo>
                  <a:pt x="18750" y="81818"/>
                </a:lnTo>
                <a:cubicBezTo>
                  <a:pt x="17167" y="80727"/>
                  <a:pt x="16375" y="79303"/>
                  <a:pt x="16375" y="77545"/>
                </a:cubicBezTo>
                <a:lnTo>
                  <a:pt x="16375" y="77545"/>
                </a:lnTo>
                <a:moveTo>
                  <a:pt x="49250" y="47727"/>
                </a:moveTo>
                <a:lnTo>
                  <a:pt x="49250" y="47727"/>
                </a:lnTo>
                <a:cubicBezTo>
                  <a:pt x="46833" y="47727"/>
                  <a:pt x="44875" y="47182"/>
                  <a:pt x="43375" y="46091"/>
                </a:cubicBezTo>
                <a:lnTo>
                  <a:pt x="43375" y="46091"/>
                </a:lnTo>
                <a:lnTo>
                  <a:pt x="43375" y="46091"/>
                </a:lnTo>
                <a:cubicBezTo>
                  <a:pt x="41792" y="44939"/>
                  <a:pt x="41000" y="43485"/>
                  <a:pt x="41000" y="41727"/>
                </a:cubicBezTo>
                <a:lnTo>
                  <a:pt x="41000" y="41727"/>
                </a:lnTo>
                <a:cubicBezTo>
                  <a:pt x="41000" y="40030"/>
                  <a:pt x="41792" y="38606"/>
                  <a:pt x="43375" y="37455"/>
                </a:cubicBezTo>
                <a:lnTo>
                  <a:pt x="43375" y="37455"/>
                </a:lnTo>
                <a:cubicBezTo>
                  <a:pt x="44875" y="36364"/>
                  <a:pt x="46833" y="35818"/>
                  <a:pt x="49250" y="35818"/>
                </a:cubicBezTo>
                <a:lnTo>
                  <a:pt x="49250" y="35818"/>
                </a:lnTo>
                <a:cubicBezTo>
                  <a:pt x="51583" y="35818"/>
                  <a:pt x="53542" y="36364"/>
                  <a:pt x="55125" y="37455"/>
                </a:cubicBezTo>
                <a:lnTo>
                  <a:pt x="55125" y="37455"/>
                </a:lnTo>
                <a:cubicBezTo>
                  <a:pt x="56625" y="38606"/>
                  <a:pt x="57375" y="40030"/>
                  <a:pt x="57375" y="41727"/>
                </a:cubicBezTo>
                <a:lnTo>
                  <a:pt x="57375" y="41727"/>
                </a:lnTo>
                <a:cubicBezTo>
                  <a:pt x="57375" y="43485"/>
                  <a:pt x="56625" y="44939"/>
                  <a:pt x="55125" y="46091"/>
                </a:cubicBezTo>
                <a:lnTo>
                  <a:pt x="55125" y="46091"/>
                </a:lnTo>
                <a:cubicBezTo>
                  <a:pt x="53542" y="47182"/>
                  <a:pt x="51583" y="47727"/>
                  <a:pt x="49250" y="47727"/>
                </a:cubicBezTo>
                <a:lnTo>
                  <a:pt x="49250" y="47727"/>
                </a:lnTo>
                <a:moveTo>
                  <a:pt x="57375" y="59636"/>
                </a:moveTo>
                <a:lnTo>
                  <a:pt x="57375" y="59636"/>
                </a:lnTo>
                <a:cubicBezTo>
                  <a:pt x="57375" y="61394"/>
                  <a:pt x="56625" y="62818"/>
                  <a:pt x="55125" y="63909"/>
                </a:cubicBezTo>
                <a:lnTo>
                  <a:pt x="55125" y="63909"/>
                </a:lnTo>
                <a:lnTo>
                  <a:pt x="55125" y="63909"/>
                </a:lnTo>
                <a:cubicBezTo>
                  <a:pt x="53542" y="65061"/>
                  <a:pt x="51583" y="65636"/>
                  <a:pt x="49250" y="65636"/>
                </a:cubicBezTo>
                <a:lnTo>
                  <a:pt x="49250" y="65636"/>
                </a:lnTo>
                <a:cubicBezTo>
                  <a:pt x="46833" y="65636"/>
                  <a:pt x="44875" y="65061"/>
                  <a:pt x="43375" y="63909"/>
                </a:cubicBezTo>
                <a:lnTo>
                  <a:pt x="43375" y="63909"/>
                </a:lnTo>
                <a:cubicBezTo>
                  <a:pt x="41792" y="62818"/>
                  <a:pt x="41000" y="61394"/>
                  <a:pt x="41000" y="59636"/>
                </a:cubicBezTo>
                <a:lnTo>
                  <a:pt x="41000" y="59636"/>
                </a:lnTo>
                <a:cubicBezTo>
                  <a:pt x="41000" y="57939"/>
                  <a:pt x="41792" y="56515"/>
                  <a:pt x="43375" y="55364"/>
                </a:cubicBezTo>
                <a:lnTo>
                  <a:pt x="43375" y="55364"/>
                </a:lnTo>
                <a:cubicBezTo>
                  <a:pt x="44875" y="54273"/>
                  <a:pt x="46833" y="53727"/>
                  <a:pt x="49250" y="53727"/>
                </a:cubicBezTo>
                <a:lnTo>
                  <a:pt x="49250" y="53727"/>
                </a:lnTo>
                <a:cubicBezTo>
                  <a:pt x="51583" y="53727"/>
                  <a:pt x="53542" y="54273"/>
                  <a:pt x="55125" y="55364"/>
                </a:cubicBezTo>
                <a:lnTo>
                  <a:pt x="55125" y="55364"/>
                </a:lnTo>
                <a:cubicBezTo>
                  <a:pt x="56625" y="56515"/>
                  <a:pt x="57375" y="57939"/>
                  <a:pt x="57375" y="59636"/>
                </a:cubicBezTo>
                <a:lnTo>
                  <a:pt x="57375" y="59636"/>
                </a:lnTo>
                <a:moveTo>
                  <a:pt x="73875" y="47727"/>
                </a:moveTo>
                <a:lnTo>
                  <a:pt x="73875" y="47727"/>
                </a:lnTo>
                <a:cubicBezTo>
                  <a:pt x="71458" y="47727"/>
                  <a:pt x="69458" y="47182"/>
                  <a:pt x="67875" y="46091"/>
                </a:cubicBezTo>
                <a:lnTo>
                  <a:pt x="67875" y="46091"/>
                </a:lnTo>
                <a:lnTo>
                  <a:pt x="67875" y="46091"/>
                </a:lnTo>
                <a:cubicBezTo>
                  <a:pt x="66375" y="44939"/>
                  <a:pt x="65625" y="43485"/>
                  <a:pt x="65625" y="41727"/>
                </a:cubicBezTo>
                <a:lnTo>
                  <a:pt x="65625" y="41727"/>
                </a:lnTo>
                <a:cubicBezTo>
                  <a:pt x="65625" y="40030"/>
                  <a:pt x="66375" y="38606"/>
                  <a:pt x="67875" y="37455"/>
                </a:cubicBezTo>
                <a:lnTo>
                  <a:pt x="67875" y="37455"/>
                </a:lnTo>
                <a:cubicBezTo>
                  <a:pt x="69458" y="36364"/>
                  <a:pt x="71458" y="35818"/>
                  <a:pt x="73875" y="35818"/>
                </a:cubicBezTo>
                <a:lnTo>
                  <a:pt x="73875" y="35818"/>
                </a:lnTo>
                <a:cubicBezTo>
                  <a:pt x="76208" y="35818"/>
                  <a:pt x="78167" y="36364"/>
                  <a:pt x="79750" y="37455"/>
                </a:cubicBezTo>
                <a:lnTo>
                  <a:pt x="79750" y="37455"/>
                </a:lnTo>
                <a:cubicBezTo>
                  <a:pt x="81250" y="38606"/>
                  <a:pt x="82000" y="40030"/>
                  <a:pt x="82000" y="41727"/>
                </a:cubicBezTo>
                <a:lnTo>
                  <a:pt x="82000" y="41727"/>
                </a:lnTo>
                <a:cubicBezTo>
                  <a:pt x="82000" y="43485"/>
                  <a:pt x="81250" y="44939"/>
                  <a:pt x="79750" y="46091"/>
                </a:cubicBezTo>
                <a:lnTo>
                  <a:pt x="79750" y="46091"/>
                </a:lnTo>
                <a:cubicBezTo>
                  <a:pt x="78167" y="47182"/>
                  <a:pt x="76208" y="47727"/>
                  <a:pt x="73875" y="47727"/>
                </a:cubicBezTo>
                <a:lnTo>
                  <a:pt x="73875" y="47727"/>
                </a:lnTo>
                <a:moveTo>
                  <a:pt x="82000" y="59636"/>
                </a:moveTo>
                <a:lnTo>
                  <a:pt x="82000" y="59636"/>
                </a:lnTo>
                <a:cubicBezTo>
                  <a:pt x="82000" y="61394"/>
                  <a:pt x="81250" y="62818"/>
                  <a:pt x="79750" y="63909"/>
                </a:cubicBezTo>
                <a:lnTo>
                  <a:pt x="79750" y="63909"/>
                </a:lnTo>
                <a:lnTo>
                  <a:pt x="79750" y="63909"/>
                </a:lnTo>
                <a:cubicBezTo>
                  <a:pt x="78167" y="65061"/>
                  <a:pt x="76208" y="65636"/>
                  <a:pt x="73875" y="65636"/>
                </a:cubicBezTo>
                <a:lnTo>
                  <a:pt x="73875" y="65636"/>
                </a:lnTo>
                <a:cubicBezTo>
                  <a:pt x="71458" y="65636"/>
                  <a:pt x="69458" y="65061"/>
                  <a:pt x="67875" y="63909"/>
                </a:cubicBezTo>
                <a:lnTo>
                  <a:pt x="67875" y="63909"/>
                </a:lnTo>
                <a:cubicBezTo>
                  <a:pt x="66375" y="62818"/>
                  <a:pt x="65625" y="61394"/>
                  <a:pt x="65625" y="59636"/>
                </a:cubicBezTo>
                <a:lnTo>
                  <a:pt x="65625" y="59636"/>
                </a:lnTo>
                <a:cubicBezTo>
                  <a:pt x="65625" y="57939"/>
                  <a:pt x="66375" y="56515"/>
                  <a:pt x="67875" y="55364"/>
                </a:cubicBezTo>
                <a:lnTo>
                  <a:pt x="67875" y="55364"/>
                </a:lnTo>
                <a:cubicBezTo>
                  <a:pt x="69458" y="54273"/>
                  <a:pt x="71458" y="53727"/>
                  <a:pt x="73875" y="53727"/>
                </a:cubicBezTo>
                <a:lnTo>
                  <a:pt x="73875" y="53727"/>
                </a:lnTo>
                <a:cubicBezTo>
                  <a:pt x="76208" y="53727"/>
                  <a:pt x="78167" y="54273"/>
                  <a:pt x="79750" y="55364"/>
                </a:cubicBezTo>
                <a:lnTo>
                  <a:pt x="79750" y="55364"/>
                </a:lnTo>
                <a:cubicBezTo>
                  <a:pt x="81250" y="56515"/>
                  <a:pt x="82000" y="57939"/>
                  <a:pt x="82000" y="59636"/>
                </a:cubicBezTo>
                <a:lnTo>
                  <a:pt x="82000" y="59636"/>
                </a:lnTo>
                <a:moveTo>
                  <a:pt x="73875" y="83545"/>
                </a:moveTo>
                <a:lnTo>
                  <a:pt x="73875" y="83545"/>
                </a:lnTo>
                <a:cubicBezTo>
                  <a:pt x="71458" y="83545"/>
                  <a:pt x="69458" y="82970"/>
                  <a:pt x="67875" y="81818"/>
                </a:cubicBezTo>
                <a:lnTo>
                  <a:pt x="67875" y="81818"/>
                </a:lnTo>
                <a:lnTo>
                  <a:pt x="67875" y="81818"/>
                </a:lnTo>
                <a:cubicBezTo>
                  <a:pt x="66375" y="80727"/>
                  <a:pt x="65625" y="79303"/>
                  <a:pt x="65625" y="77545"/>
                </a:cubicBezTo>
                <a:lnTo>
                  <a:pt x="65625" y="77545"/>
                </a:lnTo>
                <a:cubicBezTo>
                  <a:pt x="65625" y="75788"/>
                  <a:pt x="66375" y="74364"/>
                  <a:pt x="67875" y="73273"/>
                </a:cubicBezTo>
                <a:lnTo>
                  <a:pt x="67875" y="73273"/>
                </a:lnTo>
                <a:cubicBezTo>
                  <a:pt x="69458" y="72182"/>
                  <a:pt x="71458" y="71636"/>
                  <a:pt x="73875" y="71636"/>
                </a:cubicBezTo>
                <a:lnTo>
                  <a:pt x="73875" y="71636"/>
                </a:lnTo>
                <a:cubicBezTo>
                  <a:pt x="76208" y="71636"/>
                  <a:pt x="78167" y="72182"/>
                  <a:pt x="79750" y="73273"/>
                </a:cubicBezTo>
                <a:lnTo>
                  <a:pt x="79750" y="73273"/>
                </a:lnTo>
                <a:cubicBezTo>
                  <a:pt x="81250" y="74364"/>
                  <a:pt x="82000" y="75788"/>
                  <a:pt x="82000" y="77545"/>
                </a:cubicBezTo>
                <a:lnTo>
                  <a:pt x="82000" y="77545"/>
                </a:lnTo>
                <a:cubicBezTo>
                  <a:pt x="82000" y="79303"/>
                  <a:pt x="81250" y="80727"/>
                  <a:pt x="79750" y="81818"/>
                </a:cubicBezTo>
                <a:lnTo>
                  <a:pt x="79750" y="81818"/>
                </a:lnTo>
                <a:cubicBezTo>
                  <a:pt x="78167" y="82970"/>
                  <a:pt x="76208" y="83545"/>
                  <a:pt x="73875" y="83545"/>
                </a:cubicBezTo>
                <a:lnTo>
                  <a:pt x="73875" y="83545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7618-10"/>
          <p:cNvSpPr/>
          <p:nvPr/>
        </p:nvSpPr>
        <p:spPr>
          <a:xfrm>
            <a:off x="400050" y="2557463"/>
            <a:ext cx="4086225" cy="1709663"/>
          </a:xfrm>
          <a:prstGeom prst="roundRect">
            <a:avLst>
              <a:gd name="adj" fmla="val 7800"/>
            </a:avLst>
          </a:prstGeom>
          <a:solidFill>
            <a:srgbClr val="EDE7DA"/>
          </a:solidFill>
          <a:ln w="7144" algn="in">
            <a:solidFill>
              <a:srgbClr val="D6CBB8"/>
            </a:solidFill>
            <a:prstDash val="solid"/>
          </a:ln>
          <a:effectLst>
            <a:outerShdw blurRad="71438" dist="21431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639487624-54"/>
          <p:cNvCxnSpPr/>
          <p:nvPr/>
        </p:nvCxnSpPr>
        <p:spPr>
          <a:xfrm>
            <a:off x="564356" y="2933700"/>
            <a:ext cx="3757613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487646-104"/>
          <p:cNvSpPr/>
          <p:nvPr/>
        </p:nvSpPr>
        <p:spPr>
          <a:xfrm>
            <a:off x="568821" y="2709863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7630-88"/>
          <p:cNvSpPr/>
          <p:nvPr/>
        </p:nvSpPr>
        <p:spPr>
          <a:xfrm>
            <a:off x="1014413" y="3345135"/>
            <a:ext cx="418207" cy="171450"/>
          </a:xfrm>
          <a:prstGeom prst="roundRect">
            <a:avLst>
              <a:gd name="adj" fmla="val 33333"/>
            </a:avLst>
          </a:prstGeom>
          <a:solidFill>
            <a:srgbClr val="F4EFE6"/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487630-88__text"/>
          <p:cNvSpPr txBox="1"/>
          <p:nvPr/>
        </p:nvSpPr>
        <p:spPr>
          <a:xfrm>
            <a:off x="1014413" y="3345135"/>
            <a:ext cx="41820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√1/2</a:t>
            </a:r>
            <a:endParaRPr/>
          </a:p>
        </p:txBody>
      </p:sp>
      <p:sp>
        <p:nvSpPr>
          <p:cNvPr id="13" name="el-1785639487630-89"/>
          <p:cNvSpPr/>
          <p:nvPr/>
        </p:nvSpPr>
        <p:spPr>
          <a:xfrm>
            <a:off x="1671489" y="3345135"/>
            <a:ext cx="418207" cy="171450"/>
          </a:xfrm>
          <a:prstGeom prst="roundRect">
            <a:avLst>
              <a:gd name="adj" fmla="val 33333"/>
            </a:avLst>
          </a:prstGeom>
          <a:solidFill>
            <a:srgbClr val="F4EFE6"/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639487630-89__text"/>
          <p:cNvSpPr txBox="1"/>
          <p:nvPr/>
        </p:nvSpPr>
        <p:spPr>
          <a:xfrm>
            <a:off x="1671489" y="3345135"/>
            <a:ext cx="41820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√2/2</a:t>
            </a:r>
            <a:endParaRPr/>
          </a:p>
        </p:txBody>
      </p:sp>
      <p:sp>
        <p:nvSpPr>
          <p:cNvPr id="15" name="el-1785639487631-90"/>
          <p:cNvSpPr/>
          <p:nvPr/>
        </p:nvSpPr>
        <p:spPr>
          <a:xfrm>
            <a:off x="2328565" y="3345135"/>
            <a:ext cx="418207" cy="171450"/>
          </a:xfrm>
          <a:prstGeom prst="roundRect">
            <a:avLst>
              <a:gd name="adj" fmla="val 33333"/>
            </a:avLst>
          </a:prstGeom>
          <a:solidFill>
            <a:srgbClr val="F4EFE6"/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487631-90__text"/>
          <p:cNvSpPr txBox="1"/>
          <p:nvPr/>
        </p:nvSpPr>
        <p:spPr>
          <a:xfrm>
            <a:off x="2328565" y="3345135"/>
            <a:ext cx="41820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√3/2</a:t>
            </a:r>
            <a:endParaRPr/>
          </a:p>
        </p:txBody>
      </p:sp>
      <p:sp>
        <p:nvSpPr>
          <p:cNvPr id="17" name="el-1785639487631-91"/>
          <p:cNvSpPr/>
          <p:nvPr/>
        </p:nvSpPr>
        <p:spPr>
          <a:xfrm>
            <a:off x="1014413" y="3630885"/>
            <a:ext cx="418207" cy="171450"/>
          </a:xfrm>
          <a:prstGeom prst="roundRect">
            <a:avLst>
              <a:gd name="adj" fmla="val 33333"/>
            </a:avLst>
          </a:prstGeom>
          <a:solidFill>
            <a:srgbClr val="F4EFE6"/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9487631-91__text"/>
          <p:cNvSpPr txBox="1"/>
          <p:nvPr/>
        </p:nvSpPr>
        <p:spPr>
          <a:xfrm>
            <a:off x="1014413" y="3630885"/>
            <a:ext cx="41820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√3/2</a:t>
            </a:r>
            <a:endParaRPr/>
          </a:p>
        </p:txBody>
      </p:sp>
      <p:sp>
        <p:nvSpPr>
          <p:cNvPr id="19" name="el-1785639487632-92"/>
          <p:cNvSpPr/>
          <p:nvPr/>
        </p:nvSpPr>
        <p:spPr>
          <a:xfrm>
            <a:off x="1671489" y="3630885"/>
            <a:ext cx="418207" cy="171450"/>
          </a:xfrm>
          <a:prstGeom prst="roundRect">
            <a:avLst>
              <a:gd name="adj" fmla="val 33333"/>
            </a:avLst>
          </a:prstGeom>
          <a:solidFill>
            <a:srgbClr val="F4EFE6"/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639487632-92__text"/>
          <p:cNvSpPr txBox="1"/>
          <p:nvPr/>
        </p:nvSpPr>
        <p:spPr>
          <a:xfrm>
            <a:off x="1671489" y="3630885"/>
            <a:ext cx="41820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√2/2</a:t>
            </a:r>
            <a:endParaRPr/>
          </a:p>
        </p:txBody>
      </p:sp>
      <p:sp>
        <p:nvSpPr>
          <p:cNvPr id="21" name="el-1785639487632-93"/>
          <p:cNvSpPr/>
          <p:nvPr/>
        </p:nvSpPr>
        <p:spPr>
          <a:xfrm>
            <a:off x="2328565" y="3630885"/>
            <a:ext cx="418207" cy="171450"/>
          </a:xfrm>
          <a:prstGeom prst="roundRect">
            <a:avLst>
              <a:gd name="adj" fmla="val 33333"/>
            </a:avLst>
          </a:prstGeom>
          <a:solidFill>
            <a:srgbClr val="F4EFE6"/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639487632-93__text"/>
          <p:cNvSpPr txBox="1"/>
          <p:nvPr/>
        </p:nvSpPr>
        <p:spPr>
          <a:xfrm>
            <a:off x="2328565" y="3630885"/>
            <a:ext cx="41820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√1/2</a:t>
            </a:r>
            <a:endParaRPr/>
          </a:p>
        </p:txBody>
      </p:sp>
      <p:sp>
        <p:nvSpPr>
          <p:cNvPr id="23" name="el-1785639487619-11"/>
          <p:cNvSpPr/>
          <p:nvPr/>
        </p:nvSpPr>
        <p:spPr>
          <a:xfrm>
            <a:off x="4657725" y="2557463"/>
            <a:ext cx="4086225" cy="1709663"/>
          </a:xfrm>
          <a:prstGeom prst="roundRect">
            <a:avLst>
              <a:gd name="adj" fmla="val 7800"/>
            </a:avLst>
          </a:prstGeom>
          <a:solidFill>
            <a:srgbClr val="EDE7DA"/>
          </a:solidFill>
          <a:ln w="7144" algn="in">
            <a:solidFill>
              <a:srgbClr val="D6CBB8"/>
            </a:solidFill>
            <a:prstDash val="solid"/>
          </a:ln>
          <a:effectLst>
            <a:outerShdw blurRad="71438" dist="21431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4" name="el-1785639487624-55"/>
          <p:cNvCxnSpPr/>
          <p:nvPr/>
        </p:nvCxnSpPr>
        <p:spPr>
          <a:xfrm>
            <a:off x="4822031" y="2933700"/>
            <a:ext cx="3757613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639487646-105"/>
          <p:cNvSpPr/>
          <p:nvPr/>
        </p:nvSpPr>
        <p:spPr>
          <a:xfrm>
            <a:off x="4822151" y="2709906"/>
            <a:ext cx="142636" cy="14278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133" y="45133"/>
                </a:moveTo>
                <a:lnTo>
                  <a:pt x="80133" y="45133"/>
                </a:lnTo>
                <a:lnTo>
                  <a:pt x="82467" y="43000"/>
                </a:lnTo>
                <a:lnTo>
                  <a:pt x="75800" y="36333"/>
                </a:lnTo>
                <a:lnTo>
                  <a:pt x="63667" y="24200"/>
                </a:lnTo>
                <a:lnTo>
                  <a:pt x="57067" y="17600"/>
                </a:lnTo>
                <a:lnTo>
                  <a:pt x="54733" y="19733"/>
                </a:lnTo>
                <a:lnTo>
                  <a:pt x="50400" y="24200"/>
                </a:lnTo>
                <a:lnTo>
                  <a:pt x="11533" y="63067"/>
                </a:lnTo>
                <a:cubicBezTo>
                  <a:pt x="9444" y="65156"/>
                  <a:pt x="7956" y="67578"/>
                  <a:pt x="7067" y="70333"/>
                </a:cubicBezTo>
                <a:lnTo>
                  <a:pt x="7067" y="70333"/>
                </a:lnTo>
                <a:lnTo>
                  <a:pt x="200" y="93933"/>
                </a:lnTo>
                <a:cubicBezTo>
                  <a:pt x="-289" y="95622"/>
                  <a:pt x="111" y="97133"/>
                  <a:pt x="1400" y="98467"/>
                </a:cubicBezTo>
                <a:lnTo>
                  <a:pt x="1400" y="98467"/>
                </a:lnTo>
                <a:cubicBezTo>
                  <a:pt x="2689" y="99756"/>
                  <a:pt x="4244" y="100200"/>
                  <a:pt x="6067" y="99800"/>
                </a:cubicBezTo>
                <a:lnTo>
                  <a:pt x="6067" y="99800"/>
                </a:lnTo>
                <a:lnTo>
                  <a:pt x="29533" y="92800"/>
                </a:lnTo>
                <a:cubicBezTo>
                  <a:pt x="32378" y="92000"/>
                  <a:pt x="34844" y="90556"/>
                  <a:pt x="36933" y="88467"/>
                </a:cubicBezTo>
                <a:lnTo>
                  <a:pt x="36933" y="88467"/>
                </a:lnTo>
                <a:lnTo>
                  <a:pt x="75800" y="49600"/>
                </a:lnTo>
                <a:lnTo>
                  <a:pt x="80133" y="45133"/>
                </a:lnTo>
                <a:moveTo>
                  <a:pt x="31267" y="78133"/>
                </a:moveTo>
                <a:lnTo>
                  <a:pt x="31267" y="77933"/>
                </a:lnTo>
                <a:lnTo>
                  <a:pt x="29533" y="82400"/>
                </a:lnTo>
                <a:cubicBezTo>
                  <a:pt x="28733" y="83067"/>
                  <a:pt x="27889" y="83533"/>
                  <a:pt x="27000" y="83800"/>
                </a:cubicBezTo>
                <a:lnTo>
                  <a:pt x="27000" y="83800"/>
                </a:lnTo>
                <a:lnTo>
                  <a:pt x="11533" y="88267"/>
                </a:lnTo>
                <a:lnTo>
                  <a:pt x="16067" y="73067"/>
                </a:lnTo>
                <a:cubicBezTo>
                  <a:pt x="16422" y="72133"/>
                  <a:pt x="16867" y="71289"/>
                  <a:pt x="17400" y="70533"/>
                </a:cubicBezTo>
                <a:lnTo>
                  <a:pt x="17400" y="70533"/>
                </a:lnTo>
                <a:lnTo>
                  <a:pt x="21933" y="68733"/>
                </a:lnTo>
                <a:lnTo>
                  <a:pt x="21933" y="75000"/>
                </a:lnTo>
                <a:cubicBezTo>
                  <a:pt x="22022" y="76822"/>
                  <a:pt x="23044" y="77867"/>
                  <a:pt x="25000" y="78133"/>
                </a:cubicBezTo>
                <a:lnTo>
                  <a:pt x="25000" y="78133"/>
                </a:lnTo>
                <a:lnTo>
                  <a:pt x="31267" y="78133"/>
                </a:lnTo>
                <a:moveTo>
                  <a:pt x="70933" y="3733"/>
                </a:moveTo>
                <a:lnTo>
                  <a:pt x="70933" y="3733"/>
                </a:lnTo>
                <a:lnTo>
                  <a:pt x="68000" y="6467"/>
                </a:lnTo>
                <a:lnTo>
                  <a:pt x="63667" y="10933"/>
                </a:lnTo>
                <a:lnTo>
                  <a:pt x="61333" y="13067"/>
                </a:lnTo>
                <a:lnTo>
                  <a:pt x="68000" y="19733"/>
                </a:lnTo>
                <a:lnTo>
                  <a:pt x="80133" y="31867"/>
                </a:lnTo>
                <a:lnTo>
                  <a:pt x="86733" y="38467"/>
                </a:lnTo>
                <a:lnTo>
                  <a:pt x="88867" y="36333"/>
                </a:lnTo>
                <a:lnTo>
                  <a:pt x="93400" y="31867"/>
                </a:lnTo>
                <a:lnTo>
                  <a:pt x="96333" y="29133"/>
                </a:lnTo>
                <a:cubicBezTo>
                  <a:pt x="98644" y="26511"/>
                  <a:pt x="99800" y="23511"/>
                  <a:pt x="99800" y="20133"/>
                </a:cubicBezTo>
                <a:lnTo>
                  <a:pt x="99800" y="20133"/>
                </a:lnTo>
                <a:cubicBezTo>
                  <a:pt x="99800" y="16889"/>
                  <a:pt x="98644" y="13956"/>
                  <a:pt x="96333" y="11333"/>
                </a:cubicBezTo>
                <a:lnTo>
                  <a:pt x="96333" y="11333"/>
                </a:lnTo>
                <a:lnTo>
                  <a:pt x="88533" y="3733"/>
                </a:lnTo>
                <a:cubicBezTo>
                  <a:pt x="86044" y="1244"/>
                  <a:pt x="83111" y="0"/>
                  <a:pt x="79733" y="0"/>
                </a:cubicBezTo>
                <a:lnTo>
                  <a:pt x="79733" y="0"/>
                </a:lnTo>
                <a:cubicBezTo>
                  <a:pt x="76444" y="0"/>
                  <a:pt x="73511" y="1244"/>
                  <a:pt x="70933" y="3733"/>
                </a:cubicBezTo>
                <a:lnTo>
                  <a:pt x="70933" y="3733"/>
                </a:lnTo>
                <a:moveTo>
                  <a:pt x="61533" y="36533"/>
                </a:moveTo>
                <a:lnTo>
                  <a:pt x="61533" y="36533"/>
                </a:lnTo>
                <a:lnTo>
                  <a:pt x="33400" y="64667"/>
                </a:lnTo>
                <a:cubicBezTo>
                  <a:pt x="31978" y="65822"/>
                  <a:pt x="30556" y="65822"/>
                  <a:pt x="29133" y="64667"/>
                </a:cubicBezTo>
                <a:lnTo>
                  <a:pt x="29133" y="64667"/>
                </a:lnTo>
                <a:cubicBezTo>
                  <a:pt x="27844" y="63111"/>
                  <a:pt x="27844" y="61600"/>
                  <a:pt x="29133" y="60133"/>
                </a:cubicBezTo>
                <a:lnTo>
                  <a:pt x="29133" y="60133"/>
                </a:lnTo>
                <a:lnTo>
                  <a:pt x="57267" y="32000"/>
                </a:lnTo>
                <a:cubicBezTo>
                  <a:pt x="58689" y="30844"/>
                  <a:pt x="60111" y="30844"/>
                  <a:pt x="61533" y="32000"/>
                </a:cubicBezTo>
                <a:lnTo>
                  <a:pt x="61533" y="32000"/>
                </a:lnTo>
                <a:cubicBezTo>
                  <a:pt x="62867" y="33467"/>
                  <a:pt x="62867" y="34978"/>
                  <a:pt x="61533" y="36533"/>
                </a:cubicBezTo>
                <a:lnTo>
                  <a:pt x="61533" y="3653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487633-95"/>
          <p:cNvSpPr/>
          <p:nvPr/>
        </p:nvSpPr>
        <p:spPr>
          <a:xfrm>
            <a:off x="4822031" y="3318942"/>
            <a:ext cx="185738" cy="185738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487633-97"/>
          <p:cNvSpPr/>
          <p:nvPr/>
        </p:nvSpPr>
        <p:spPr>
          <a:xfrm>
            <a:off x="4822031" y="3561829"/>
            <a:ext cx="185738" cy="185738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487634-99"/>
          <p:cNvSpPr/>
          <p:nvPr/>
        </p:nvSpPr>
        <p:spPr>
          <a:xfrm>
            <a:off x="4822031" y="3804717"/>
            <a:ext cx="185738" cy="185738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487646-103"/>
          <p:cNvSpPr/>
          <p:nvPr/>
        </p:nvSpPr>
        <p:spPr>
          <a:xfrm>
            <a:off x="400050" y="4925609"/>
            <a:ext cx="128588" cy="1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357" y="9818"/>
                </a:moveTo>
                <a:lnTo>
                  <a:pt x="47357" y="9818"/>
                </a:lnTo>
                <a:cubicBezTo>
                  <a:pt x="48024" y="6848"/>
                  <a:pt x="49310" y="4485"/>
                  <a:pt x="51214" y="2727"/>
                </a:cubicBezTo>
                <a:lnTo>
                  <a:pt x="51214" y="2727"/>
                </a:lnTo>
                <a:lnTo>
                  <a:pt x="51214" y="2727"/>
                </a:lnTo>
                <a:cubicBezTo>
                  <a:pt x="53024" y="909"/>
                  <a:pt x="55143" y="0"/>
                  <a:pt x="57571" y="0"/>
                </a:cubicBezTo>
                <a:lnTo>
                  <a:pt x="57571" y="0"/>
                </a:lnTo>
                <a:lnTo>
                  <a:pt x="91071" y="0"/>
                </a:lnTo>
                <a:cubicBezTo>
                  <a:pt x="92643" y="0"/>
                  <a:pt x="93929" y="636"/>
                  <a:pt x="94929" y="1909"/>
                </a:cubicBezTo>
                <a:lnTo>
                  <a:pt x="94929" y="1909"/>
                </a:lnTo>
                <a:cubicBezTo>
                  <a:pt x="95929" y="3182"/>
                  <a:pt x="96429" y="4818"/>
                  <a:pt x="96429" y="6818"/>
                </a:cubicBezTo>
                <a:lnTo>
                  <a:pt x="96429" y="6818"/>
                </a:lnTo>
                <a:cubicBezTo>
                  <a:pt x="96429" y="8818"/>
                  <a:pt x="95929" y="10455"/>
                  <a:pt x="94929" y="11727"/>
                </a:cubicBezTo>
                <a:lnTo>
                  <a:pt x="94929" y="11727"/>
                </a:lnTo>
                <a:cubicBezTo>
                  <a:pt x="93929" y="13000"/>
                  <a:pt x="92643" y="13636"/>
                  <a:pt x="91071" y="13636"/>
                </a:cubicBezTo>
                <a:lnTo>
                  <a:pt x="91071" y="13636"/>
                </a:lnTo>
                <a:lnTo>
                  <a:pt x="57571" y="13636"/>
                </a:lnTo>
                <a:lnTo>
                  <a:pt x="40000" y="90545"/>
                </a:lnTo>
                <a:cubicBezTo>
                  <a:pt x="39238" y="93273"/>
                  <a:pt x="37738" y="94909"/>
                  <a:pt x="35500" y="95455"/>
                </a:cubicBezTo>
                <a:lnTo>
                  <a:pt x="35500" y="95455"/>
                </a:lnTo>
                <a:cubicBezTo>
                  <a:pt x="33167" y="95576"/>
                  <a:pt x="31381" y="94455"/>
                  <a:pt x="30143" y="92091"/>
                </a:cubicBezTo>
                <a:lnTo>
                  <a:pt x="30143" y="92091"/>
                </a:lnTo>
                <a:lnTo>
                  <a:pt x="13071" y="54545"/>
                </a:lnTo>
                <a:lnTo>
                  <a:pt x="5357" y="54545"/>
                </a:lnTo>
                <a:cubicBezTo>
                  <a:pt x="3786" y="54545"/>
                  <a:pt x="2500" y="53909"/>
                  <a:pt x="1500" y="52636"/>
                </a:cubicBezTo>
                <a:lnTo>
                  <a:pt x="1500" y="52636"/>
                </a:lnTo>
                <a:cubicBezTo>
                  <a:pt x="500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500" y="44091"/>
                  <a:pt x="1500" y="42818"/>
                </a:cubicBezTo>
                <a:lnTo>
                  <a:pt x="1500" y="42818"/>
                </a:lnTo>
                <a:cubicBezTo>
                  <a:pt x="2500" y="41545"/>
                  <a:pt x="3786" y="40909"/>
                  <a:pt x="5357" y="40909"/>
                </a:cubicBezTo>
                <a:lnTo>
                  <a:pt x="5357" y="40909"/>
                </a:lnTo>
                <a:lnTo>
                  <a:pt x="13071" y="40909"/>
                </a:lnTo>
                <a:cubicBezTo>
                  <a:pt x="17071" y="41030"/>
                  <a:pt x="20143" y="43303"/>
                  <a:pt x="22286" y="47727"/>
                </a:cubicBezTo>
                <a:lnTo>
                  <a:pt x="22286" y="47727"/>
                </a:lnTo>
                <a:lnTo>
                  <a:pt x="33143" y="71636"/>
                </a:lnTo>
                <a:lnTo>
                  <a:pt x="47357" y="9818"/>
                </a:lnTo>
                <a:moveTo>
                  <a:pt x="65786" y="42818"/>
                </a:moveTo>
                <a:lnTo>
                  <a:pt x="65786" y="42818"/>
                </a:lnTo>
                <a:cubicBezTo>
                  <a:pt x="66929" y="41545"/>
                  <a:pt x="68214" y="40909"/>
                  <a:pt x="69643" y="40909"/>
                </a:cubicBezTo>
                <a:lnTo>
                  <a:pt x="69643" y="40909"/>
                </a:lnTo>
                <a:lnTo>
                  <a:pt x="69643" y="40909"/>
                </a:lnTo>
                <a:cubicBezTo>
                  <a:pt x="71071" y="40909"/>
                  <a:pt x="72357" y="41545"/>
                  <a:pt x="73500" y="42818"/>
                </a:cubicBezTo>
                <a:lnTo>
                  <a:pt x="73500" y="42818"/>
                </a:lnTo>
                <a:lnTo>
                  <a:pt x="80357" y="51818"/>
                </a:lnTo>
                <a:lnTo>
                  <a:pt x="87214" y="42818"/>
                </a:lnTo>
                <a:cubicBezTo>
                  <a:pt x="88357" y="41545"/>
                  <a:pt x="89643" y="40909"/>
                  <a:pt x="91071" y="40909"/>
                </a:cubicBezTo>
                <a:lnTo>
                  <a:pt x="91071" y="40909"/>
                </a:lnTo>
                <a:cubicBezTo>
                  <a:pt x="92500" y="40909"/>
                  <a:pt x="93786" y="41545"/>
                  <a:pt x="94929" y="42818"/>
                </a:cubicBezTo>
                <a:lnTo>
                  <a:pt x="94929" y="42818"/>
                </a:lnTo>
                <a:cubicBezTo>
                  <a:pt x="95929" y="44273"/>
                  <a:pt x="96429" y="45909"/>
                  <a:pt x="96429" y="47727"/>
                </a:cubicBezTo>
                <a:lnTo>
                  <a:pt x="96429" y="47727"/>
                </a:lnTo>
                <a:cubicBezTo>
                  <a:pt x="96429" y="49545"/>
                  <a:pt x="95929" y="51182"/>
                  <a:pt x="94929" y="52636"/>
                </a:cubicBezTo>
                <a:lnTo>
                  <a:pt x="94929" y="52636"/>
                </a:lnTo>
                <a:lnTo>
                  <a:pt x="87857" y="61364"/>
                </a:lnTo>
                <a:lnTo>
                  <a:pt x="94929" y="70091"/>
                </a:lnTo>
                <a:cubicBezTo>
                  <a:pt x="95929" y="71545"/>
                  <a:pt x="96429" y="73182"/>
                  <a:pt x="96429" y="75000"/>
                </a:cubicBezTo>
                <a:lnTo>
                  <a:pt x="96429" y="75000"/>
                </a:lnTo>
                <a:cubicBezTo>
                  <a:pt x="96429" y="76818"/>
                  <a:pt x="95929" y="78455"/>
                  <a:pt x="94929" y="79909"/>
                </a:cubicBezTo>
                <a:lnTo>
                  <a:pt x="94929" y="79909"/>
                </a:lnTo>
                <a:cubicBezTo>
                  <a:pt x="93786" y="81182"/>
                  <a:pt x="92500" y="81818"/>
                  <a:pt x="91071" y="81818"/>
                </a:cubicBezTo>
                <a:lnTo>
                  <a:pt x="91071" y="81818"/>
                </a:lnTo>
                <a:cubicBezTo>
                  <a:pt x="89643" y="81818"/>
                  <a:pt x="88357" y="81182"/>
                  <a:pt x="87214" y="79909"/>
                </a:cubicBezTo>
                <a:lnTo>
                  <a:pt x="87214" y="79909"/>
                </a:lnTo>
                <a:lnTo>
                  <a:pt x="80357" y="70909"/>
                </a:lnTo>
                <a:lnTo>
                  <a:pt x="73500" y="79909"/>
                </a:lnTo>
                <a:cubicBezTo>
                  <a:pt x="72357" y="81182"/>
                  <a:pt x="71071" y="81818"/>
                  <a:pt x="69643" y="81818"/>
                </a:cubicBezTo>
                <a:lnTo>
                  <a:pt x="69643" y="81818"/>
                </a:lnTo>
                <a:cubicBezTo>
                  <a:pt x="68214" y="81818"/>
                  <a:pt x="66929" y="81182"/>
                  <a:pt x="65786" y="79909"/>
                </a:cubicBezTo>
                <a:lnTo>
                  <a:pt x="65786" y="79909"/>
                </a:lnTo>
                <a:cubicBezTo>
                  <a:pt x="64786" y="78455"/>
                  <a:pt x="64286" y="76818"/>
                  <a:pt x="64286" y="75000"/>
                </a:cubicBezTo>
                <a:lnTo>
                  <a:pt x="64286" y="75000"/>
                </a:lnTo>
                <a:cubicBezTo>
                  <a:pt x="64286" y="73182"/>
                  <a:pt x="64786" y="71545"/>
                  <a:pt x="65786" y="70091"/>
                </a:cubicBezTo>
                <a:lnTo>
                  <a:pt x="65786" y="70091"/>
                </a:lnTo>
                <a:lnTo>
                  <a:pt x="72857" y="61364"/>
                </a:lnTo>
                <a:lnTo>
                  <a:pt x="65786" y="52636"/>
                </a:lnTo>
                <a:cubicBezTo>
                  <a:pt x="64786" y="51182"/>
                  <a:pt x="64286" y="49545"/>
                  <a:pt x="64286" y="47727"/>
                </a:cubicBezTo>
                <a:lnTo>
                  <a:pt x="64286" y="47727"/>
                </a:lnTo>
                <a:cubicBezTo>
                  <a:pt x="64286" y="45909"/>
                  <a:pt x="64786" y="44273"/>
                  <a:pt x="65786" y="42818"/>
                </a:cubicBezTo>
                <a:lnTo>
                  <a:pt x="65786" y="42818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487619-12"/>
          <p:cNvSpPr/>
          <p:nvPr/>
        </p:nvSpPr>
        <p:spPr>
          <a:xfrm>
            <a:off x="1753716" y="4982766"/>
            <a:ext cx="428625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487645-101"/>
          <p:cNvSpPr/>
          <p:nvPr/>
        </p:nvSpPr>
        <p:spPr>
          <a:xfrm>
            <a:off x="7689159" y="4927988"/>
            <a:ext cx="103825" cy="1071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364" y="43182"/>
                </a:moveTo>
                <a:lnTo>
                  <a:pt x="52545" y="43182"/>
                </a:lnTo>
                <a:lnTo>
                  <a:pt x="1364" y="94091"/>
                </a:lnTo>
                <a:cubicBezTo>
                  <a:pt x="-455" y="96333"/>
                  <a:pt x="-455" y="98606"/>
                  <a:pt x="1364" y="100909"/>
                </a:cubicBezTo>
                <a:lnTo>
                  <a:pt x="1364" y="100909"/>
                </a:lnTo>
                <a:cubicBezTo>
                  <a:pt x="3667" y="102788"/>
                  <a:pt x="5939" y="102788"/>
                  <a:pt x="8182" y="100909"/>
                </a:cubicBezTo>
                <a:lnTo>
                  <a:pt x="8182" y="100909"/>
                </a:lnTo>
                <a:lnTo>
                  <a:pt x="23182" y="85909"/>
                </a:lnTo>
                <a:cubicBezTo>
                  <a:pt x="24636" y="86818"/>
                  <a:pt x="26242" y="87545"/>
                  <a:pt x="28000" y="88091"/>
                </a:cubicBezTo>
                <a:lnTo>
                  <a:pt x="28000" y="88091"/>
                </a:lnTo>
                <a:cubicBezTo>
                  <a:pt x="32485" y="89424"/>
                  <a:pt x="37939" y="89758"/>
                  <a:pt x="44364" y="89091"/>
                </a:cubicBezTo>
                <a:lnTo>
                  <a:pt x="44364" y="89091"/>
                </a:lnTo>
                <a:cubicBezTo>
                  <a:pt x="50727" y="88545"/>
                  <a:pt x="57394" y="86091"/>
                  <a:pt x="64364" y="81727"/>
                </a:cubicBezTo>
                <a:lnTo>
                  <a:pt x="64364" y="81727"/>
                </a:lnTo>
                <a:cubicBezTo>
                  <a:pt x="65515" y="80758"/>
                  <a:pt x="65909" y="79758"/>
                  <a:pt x="65545" y="78727"/>
                </a:cubicBezTo>
                <a:lnTo>
                  <a:pt x="65545" y="78727"/>
                </a:lnTo>
                <a:cubicBezTo>
                  <a:pt x="65000" y="77515"/>
                  <a:pt x="64000" y="76848"/>
                  <a:pt x="62545" y="76727"/>
                </a:cubicBezTo>
                <a:lnTo>
                  <a:pt x="62545" y="76727"/>
                </a:lnTo>
                <a:lnTo>
                  <a:pt x="59364" y="76727"/>
                </a:lnTo>
                <a:cubicBezTo>
                  <a:pt x="58273" y="76606"/>
                  <a:pt x="57667" y="76000"/>
                  <a:pt x="57545" y="74909"/>
                </a:cubicBezTo>
                <a:lnTo>
                  <a:pt x="57545" y="74909"/>
                </a:lnTo>
                <a:cubicBezTo>
                  <a:pt x="57545" y="74000"/>
                  <a:pt x="57939" y="73394"/>
                  <a:pt x="58727" y="73091"/>
                </a:cubicBezTo>
                <a:lnTo>
                  <a:pt x="58727" y="73091"/>
                </a:lnTo>
                <a:lnTo>
                  <a:pt x="78273" y="67364"/>
                </a:lnTo>
                <a:cubicBezTo>
                  <a:pt x="78939" y="67061"/>
                  <a:pt x="79485" y="66636"/>
                  <a:pt x="79909" y="66091"/>
                </a:cubicBezTo>
                <a:lnTo>
                  <a:pt x="79909" y="66091"/>
                </a:lnTo>
                <a:cubicBezTo>
                  <a:pt x="80818" y="64818"/>
                  <a:pt x="81667" y="63515"/>
                  <a:pt x="82455" y="62182"/>
                </a:cubicBezTo>
                <a:lnTo>
                  <a:pt x="82455" y="62182"/>
                </a:lnTo>
                <a:cubicBezTo>
                  <a:pt x="83000" y="61091"/>
                  <a:pt x="83000" y="60091"/>
                  <a:pt x="82455" y="59182"/>
                </a:cubicBezTo>
                <a:lnTo>
                  <a:pt x="82455" y="59182"/>
                </a:lnTo>
                <a:cubicBezTo>
                  <a:pt x="81970" y="58091"/>
                  <a:pt x="81121" y="57545"/>
                  <a:pt x="79909" y="57545"/>
                </a:cubicBezTo>
                <a:lnTo>
                  <a:pt x="79909" y="57545"/>
                </a:lnTo>
                <a:lnTo>
                  <a:pt x="72091" y="57545"/>
                </a:lnTo>
                <a:cubicBezTo>
                  <a:pt x="71061" y="57424"/>
                  <a:pt x="70455" y="56818"/>
                  <a:pt x="70273" y="55727"/>
                </a:cubicBezTo>
                <a:lnTo>
                  <a:pt x="70273" y="55727"/>
                </a:lnTo>
                <a:cubicBezTo>
                  <a:pt x="70273" y="54818"/>
                  <a:pt x="70697" y="54212"/>
                  <a:pt x="71545" y="53909"/>
                </a:cubicBezTo>
                <a:lnTo>
                  <a:pt x="71545" y="53909"/>
                </a:lnTo>
                <a:lnTo>
                  <a:pt x="87727" y="49182"/>
                </a:lnTo>
                <a:cubicBezTo>
                  <a:pt x="88636" y="48758"/>
                  <a:pt x="89303" y="48091"/>
                  <a:pt x="89727" y="47182"/>
                </a:cubicBezTo>
                <a:lnTo>
                  <a:pt x="89727" y="47182"/>
                </a:lnTo>
                <a:cubicBezTo>
                  <a:pt x="92636" y="39727"/>
                  <a:pt x="94818" y="32515"/>
                  <a:pt x="96273" y="25545"/>
                </a:cubicBezTo>
                <a:lnTo>
                  <a:pt x="96273" y="25545"/>
                </a:lnTo>
                <a:cubicBezTo>
                  <a:pt x="97727" y="18515"/>
                  <a:pt x="98667" y="12455"/>
                  <a:pt x="99091" y="7364"/>
                </a:cubicBezTo>
                <a:lnTo>
                  <a:pt x="99091" y="7364"/>
                </a:lnTo>
                <a:cubicBezTo>
                  <a:pt x="99212" y="5242"/>
                  <a:pt x="98545" y="3455"/>
                  <a:pt x="97091" y="2000"/>
                </a:cubicBezTo>
                <a:lnTo>
                  <a:pt x="97091" y="2000"/>
                </a:lnTo>
                <a:cubicBezTo>
                  <a:pt x="95636" y="545"/>
                  <a:pt x="93848" y="-121"/>
                  <a:pt x="91727" y="0"/>
                </a:cubicBezTo>
                <a:lnTo>
                  <a:pt x="91727" y="0"/>
                </a:lnTo>
                <a:cubicBezTo>
                  <a:pt x="85970" y="424"/>
                  <a:pt x="79030" y="1576"/>
                  <a:pt x="70909" y="3455"/>
                </a:cubicBezTo>
                <a:lnTo>
                  <a:pt x="70909" y="3455"/>
                </a:lnTo>
                <a:cubicBezTo>
                  <a:pt x="62667" y="5273"/>
                  <a:pt x="54424" y="8061"/>
                  <a:pt x="46182" y="11818"/>
                </a:cubicBezTo>
                <a:lnTo>
                  <a:pt x="46182" y="11818"/>
                </a:lnTo>
                <a:cubicBezTo>
                  <a:pt x="37758" y="15394"/>
                  <a:pt x="30424" y="20242"/>
                  <a:pt x="24182" y="26364"/>
                </a:cubicBezTo>
                <a:lnTo>
                  <a:pt x="24182" y="26364"/>
                </a:lnTo>
                <a:cubicBezTo>
                  <a:pt x="16424" y="34485"/>
                  <a:pt x="11879" y="42606"/>
                  <a:pt x="10545" y="50727"/>
                </a:cubicBezTo>
                <a:lnTo>
                  <a:pt x="10545" y="50727"/>
                </a:lnTo>
                <a:cubicBezTo>
                  <a:pt x="9091" y="58727"/>
                  <a:pt x="9242" y="65515"/>
                  <a:pt x="11000" y="71091"/>
                </a:cubicBezTo>
                <a:lnTo>
                  <a:pt x="11000" y="71091"/>
                </a:lnTo>
                <a:cubicBezTo>
                  <a:pt x="11788" y="72848"/>
                  <a:pt x="12970" y="73121"/>
                  <a:pt x="14545" y="71909"/>
                </a:cubicBezTo>
                <a:lnTo>
                  <a:pt x="14545" y="71909"/>
                </a:lnTo>
                <a:lnTo>
                  <a:pt x="47545" y="39182"/>
                </a:lnTo>
                <a:cubicBezTo>
                  <a:pt x="49000" y="37970"/>
                  <a:pt x="50455" y="37970"/>
                  <a:pt x="51909" y="39182"/>
                </a:cubicBezTo>
                <a:lnTo>
                  <a:pt x="51909" y="39182"/>
                </a:lnTo>
                <a:cubicBezTo>
                  <a:pt x="53000" y="40394"/>
                  <a:pt x="53152" y="41727"/>
                  <a:pt x="52364" y="43182"/>
                </a:cubicBezTo>
                <a:lnTo>
                  <a:pt x="52364" y="43182"/>
                </a:lnTo>
              </a:path>
            </a:pathLst>
          </a:custGeom>
          <a:solidFill>
            <a:srgbClr val="7A6F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487614-6"/>
          <p:cNvSpPr txBox="1"/>
          <p:nvPr/>
        </p:nvSpPr>
        <p:spPr>
          <a:xfrm>
            <a:off x="728663" y="122634"/>
            <a:ext cx="2028825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特殊角的三角函数值</a:t>
            </a:r>
            <a:endParaRPr/>
          </a:p>
        </p:txBody>
      </p:sp>
      <p:sp>
        <p:nvSpPr>
          <p:cNvPr id="33" name="el-1785639487614-3"/>
          <p:cNvSpPr txBox="1"/>
          <p:nvPr/>
        </p:nvSpPr>
        <p:spPr>
          <a:xfrm>
            <a:off x="8088957" y="146447"/>
            <a:ext cx="71214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5016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7 / 15</a:t>
            </a:r>
            <a:endParaRPr/>
          </a:p>
        </p:txBody>
      </p:sp>
      <p:sp>
        <p:nvSpPr>
          <p:cNvPr id="34" name="el-1785639487625-70"/>
          <p:cNvSpPr txBox="1"/>
          <p:nvPr/>
        </p:nvSpPr>
        <p:spPr>
          <a:xfrm>
            <a:off x="750094" y="2693194"/>
            <a:ext cx="735806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记忆技巧</a:t>
            </a:r>
            <a:endParaRPr/>
          </a:p>
        </p:txBody>
      </p:sp>
      <p:sp>
        <p:nvSpPr>
          <p:cNvPr id="35" name="el-1785639487628-81"/>
          <p:cNvSpPr txBox="1"/>
          <p:nvPr/>
        </p:nvSpPr>
        <p:spPr>
          <a:xfrm>
            <a:off x="564356" y="3012281"/>
            <a:ext cx="3832622" cy="2495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分母都是2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，分子 </a:t>
            </a:r>
            <a:r>
              <a:rPr sz="118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√1→√2→√3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（正弦递增）</a:t>
            </a:r>
            <a:endParaRPr/>
          </a:p>
        </p:txBody>
      </p:sp>
      <p:sp>
        <p:nvSpPr>
          <p:cNvPr id="36" name="el-1785639487628-82"/>
          <p:cNvSpPr txBox="1"/>
          <p:nvPr/>
        </p:nvSpPr>
        <p:spPr>
          <a:xfrm>
            <a:off x="564356" y="3304654"/>
            <a:ext cx="383262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正弦：</a:t>
            </a:r>
            <a:r>
              <a:rPr sz="109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→ </a:t>
            </a:r>
            <a:r>
              <a:rPr sz="109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→ </a:t>
            </a:r>
            <a:r>
              <a:rPr sz="109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endParaRPr/>
          </a:p>
        </p:txBody>
      </p:sp>
      <p:sp>
        <p:nvSpPr>
          <p:cNvPr id="37" name="el-1785639487629-83"/>
          <p:cNvSpPr txBox="1"/>
          <p:nvPr/>
        </p:nvSpPr>
        <p:spPr>
          <a:xfrm>
            <a:off x="564356" y="3590404"/>
            <a:ext cx="383262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余弦：</a:t>
            </a:r>
            <a:r>
              <a:rPr sz="109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→ </a:t>
            </a:r>
            <a:r>
              <a:rPr sz="109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→ </a:t>
            </a:r>
            <a:r>
              <a:rPr sz="109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（递减）</a:t>
            </a:r>
            <a:endParaRPr/>
          </a:p>
        </p:txBody>
      </p:sp>
      <p:sp>
        <p:nvSpPr>
          <p:cNvPr id="38" name="el-1785639487629-84"/>
          <p:cNvSpPr txBox="1"/>
          <p:nvPr/>
        </p:nvSpPr>
        <p:spPr>
          <a:xfrm>
            <a:off x="564356" y="3904729"/>
            <a:ext cx="3825478" cy="2266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正切：</a:t>
            </a:r>
            <a:r>
              <a:rPr sz="1060">
                <a:solidFill>
                  <a:srgbClr val="5B4E3A"/>
                </a:solidFill>
                <a:latin typeface="Times New Roman"/>
                <a:ea typeface="Times New Roman"/>
                <a:cs typeface="Times New Roman"/>
              </a:rPr>
              <a:t>√3/3</a:t>
            </a:r>
            <a:r>
              <a:rPr sz="106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 → </a:t>
            </a:r>
            <a:r>
              <a:rPr sz="1060">
                <a:solidFill>
                  <a:srgbClr val="5B4E3A"/>
                </a:solidFill>
                <a:latin typeface="Times New Roman"/>
                <a:ea typeface="Times New Roman"/>
                <a:cs typeface="Times New Roman"/>
              </a:rPr>
              <a:t>1</a:t>
            </a:r>
            <a:r>
              <a:rPr sz="106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 → </a:t>
            </a:r>
            <a:r>
              <a:rPr sz="1060">
                <a:solidFill>
                  <a:srgbClr val="5B4E3A"/>
                </a:solidFill>
                <a:latin typeface="Times New Roman"/>
                <a:ea typeface="Times New Roman"/>
                <a:cs typeface="Times New Roman"/>
              </a:rPr>
              <a:t>√3</a:t>
            </a:r>
            <a:endParaRPr/>
          </a:p>
        </p:txBody>
      </p:sp>
      <p:sp>
        <p:nvSpPr>
          <p:cNvPr id="39" name="el-1785639487625-71"/>
          <p:cNvSpPr txBox="1"/>
          <p:nvPr/>
        </p:nvSpPr>
        <p:spPr>
          <a:xfrm>
            <a:off x="5043488" y="2693194"/>
            <a:ext cx="407194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例题</a:t>
            </a:r>
            <a:endParaRPr/>
          </a:p>
        </p:txBody>
      </p:sp>
      <p:sp>
        <p:nvSpPr>
          <p:cNvPr id="40" name="el-1785639487626-72"/>
          <p:cNvSpPr txBox="1"/>
          <p:nvPr/>
        </p:nvSpPr>
        <p:spPr>
          <a:xfrm>
            <a:off x="4822031" y="3012281"/>
            <a:ext cx="3832622" cy="2495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计算 </a:t>
            </a:r>
            <a:r>
              <a:rPr sz="118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cos²60° + sin²60°</a:t>
            </a:r>
            <a:endParaRPr/>
          </a:p>
        </p:txBody>
      </p:sp>
      <p:sp>
        <p:nvSpPr>
          <p:cNvPr id="41" name="el-1785639487633-94"/>
          <p:cNvSpPr txBox="1"/>
          <p:nvPr/>
        </p:nvSpPr>
        <p:spPr>
          <a:xfrm>
            <a:off x="4772025" y="3318942"/>
            <a:ext cx="2857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2" name="el-1785639487629-85"/>
          <p:cNvSpPr txBox="1"/>
          <p:nvPr/>
        </p:nvSpPr>
        <p:spPr>
          <a:xfrm>
            <a:off x="5093494" y="3304654"/>
            <a:ext cx="196029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cos60° =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½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，sin60° =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√3/2</a:t>
            </a:r>
            <a:endParaRPr/>
          </a:p>
        </p:txBody>
      </p:sp>
      <p:sp>
        <p:nvSpPr>
          <p:cNvPr id="43" name="el-1785639487633-96"/>
          <p:cNvSpPr txBox="1"/>
          <p:nvPr/>
        </p:nvSpPr>
        <p:spPr>
          <a:xfrm>
            <a:off x="4772025" y="3561829"/>
            <a:ext cx="2857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44" name="el-1785639487629-86"/>
          <p:cNvSpPr txBox="1"/>
          <p:nvPr/>
        </p:nvSpPr>
        <p:spPr>
          <a:xfrm>
            <a:off x="5093494" y="3547542"/>
            <a:ext cx="219707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原式 = (½)² + (√3/2)² =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¼ + ¾</a:t>
            </a:r>
            <a:endParaRPr/>
          </a:p>
        </p:txBody>
      </p:sp>
      <p:sp>
        <p:nvSpPr>
          <p:cNvPr id="45" name="el-1785639487634-98"/>
          <p:cNvSpPr txBox="1"/>
          <p:nvPr/>
        </p:nvSpPr>
        <p:spPr>
          <a:xfrm>
            <a:off x="4772025" y="3804717"/>
            <a:ext cx="2857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46" name="el-1785639487629-87"/>
          <p:cNvSpPr txBox="1"/>
          <p:nvPr/>
        </p:nvSpPr>
        <p:spPr>
          <a:xfrm>
            <a:off x="5093494" y="3790429"/>
            <a:ext cx="653504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结果 = </a:t>
            </a:r>
            <a:r>
              <a:rPr b="1" sz="135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47" name="el-1785639487618-9"/>
          <p:cNvSpPr txBox="1"/>
          <p:nvPr/>
        </p:nvSpPr>
        <p:spPr>
          <a:xfrm>
            <a:off x="614363" y="4904184"/>
            <a:ext cx="11072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特殊角</a:t>
            </a:r>
            <a:endParaRPr/>
          </a:p>
        </p:txBody>
      </p:sp>
      <p:sp>
        <p:nvSpPr>
          <p:cNvPr id="48" name="el-1785639487614-5"/>
          <p:cNvSpPr txBox="1"/>
          <p:nvPr/>
        </p:nvSpPr>
        <p:spPr>
          <a:xfrm>
            <a:off x="7687494" y="4904184"/>
            <a:ext cx="1110035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30° 45° 60° 的值</a:t>
            </a:r>
            <a:endParaRPr/>
          </a:p>
        </p:txBody>
      </p:sp>
      <p:sp>
        <p:nvSpPr>
          <p:cNvPr id="49" name="el-1785639487616-7"/>
          <p:cNvSpPr/>
          <p:nvPr/>
        </p:nvSpPr>
        <p:spPr>
          <a:xfrm>
            <a:off x="400050" y="571500"/>
            <a:ext cx="8343900" cy="1885950"/>
          </a:xfrm>
          <a:prstGeom prst="roundRect">
            <a:avLst>
              <a:gd name="adj" fmla="val 8081"/>
            </a:avLst>
          </a:prstGeom>
          <a:solidFill>
            <a:srgbClr val="EDE7DA"/>
          </a:solidFill>
          <a:ln w="7144" algn="in">
            <a:solidFill>
              <a:srgbClr val="D6CBB8"/>
            </a:solidFill>
            <a:prstDash val="solid"/>
          </a:ln>
          <a:effectLst>
            <a:outerShdw blurRad="142875" dist="42863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0" name="el-1785639487616-8"/>
          <p:cNvSpPr/>
          <p:nvPr/>
        </p:nvSpPr>
        <p:spPr>
          <a:xfrm>
            <a:off x="464344" y="578644"/>
            <a:ext cx="8215313" cy="14288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5651D">
                  <a:alpha val="0"/>
                </a:srgbClr>
              </a:gs>
              <a:gs pos="50000">
                <a:srgbClr val="B5651D">
                  <a:alpha val="50000"/>
                </a:srgbClr>
              </a:gs>
              <a:gs pos="100000">
                <a:srgbClr val="B5651D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487619-13"/>
          <p:cNvSpPr/>
          <p:nvPr/>
        </p:nvSpPr>
        <p:spPr>
          <a:xfrm>
            <a:off x="607219" y="692944"/>
            <a:ext cx="7929563" cy="16144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0" y="0"/>
                </a:moveTo>
                <a:lnTo>
                  <a:pt x="99100" y="0"/>
                </a:lnTo>
                <a:lnTo>
                  <a:pt x="99188" y="24"/>
                </a:lnTo>
                <a:lnTo>
                  <a:pt x="99275" y="82"/>
                </a:lnTo>
                <a:lnTo>
                  <a:pt x="99361" y="188"/>
                </a:lnTo>
                <a:lnTo>
                  <a:pt x="99444" y="335"/>
                </a:lnTo>
                <a:lnTo>
                  <a:pt x="99525" y="524"/>
                </a:lnTo>
                <a:lnTo>
                  <a:pt x="99600" y="741"/>
                </a:lnTo>
                <a:lnTo>
                  <a:pt x="99671" y="1000"/>
                </a:lnTo>
                <a:lnTo>
                  <a:pt x="99736" y="1294"/>
                </a:lnTo>
                <a:lnTo>
                  <a:pt x="99796" y="1612"/>
                </a:lnTo>
                <a:lnTo>
                  <a:pt x="99849" y="1959"/>
                </a:lnTo>
                <a:lnTo>
                  <a:pt x="99893" y="2329"/>
                </a:lnTo>
                <a:lnTo>
                  <a:pt x="99932" y="2724"/>
                </a:lnTo>
                <a:lnTo>
                  <a:pt x="99962" y="3129"/>
                </a:lnTo>
                <a:lnTo>
                  <a:pt x="99983" y="3553"/>
                </a:lnTo>
                <a:lnTo>
                  <a:pt x="99995" y="3976"/>
                </a:lnTo>
                <a:lnTo>
                  <a:pt x="100000" y="4412"/>
                </a:lnTo>
                <a:lnTo>
                  <a:pt x="100000" y="95588"/>
                </a:lnTo>
                <a:lnTo>
                  <a:pt x="99995" y="96024"/>
                </a:lnTo>
                <a:lnTo>
                  <a:pt x="99983" y="96447"/>
                </a:lnTo>
                <a:lnTo>
                  <a:pt x="99962" y="96871"/>
                </a:lnTo>
                <a:lnTo>
                  <a:pt x="99932" y="97276"/>
                </a:lnTo>
                <a:lnTo>
                  <a:pt x="99893" y="97671"/>
                </a:lnTo>
                <a:lnTo>
                  <a:pt x="99849" y="98041"/>
                </a:lnTo>
                <a:lnTo>
                  <a:pt x="99796" y="98388"/>
                </a:lnTo>
                <a:lnTo>
                  <a:pt x="99736" y="98706"/>
                </a:lnTo>
                <a:lnTo>
                  <a:pt x="99671" y="99000"/>
                </a:lnTo>
                <a:lnTo>
                  <a:pt x="99600" y="99259"/>
                </a:lnTo>
                <a:lnTo>
                  <a:pt x="99525" y="99476"/>
                </a:lnTo>
                <a:lnTo>
                  <a:pt x="99444" y="99665"/>
                </a:lnTo>
                <a:lnTo>
                  <a:pt x="99361" y="99812"/>
                </a:lnTo>
                <a:lnTo>
                  <a:pt x="99275" y="99918"/>
                </a:lnTo>
                <a:lnTo>
                  <a:pt x="99188" y="99976"/>
                </a:lnTo>
                <a:lnTo>
                  <a:pt x="99100" y="100000"/>
                </a:lnTo>
                <a:lnTo>
                  <a:pt x="900" y="100000"/>
                </a:lnTo>
                <a:lnTo>
                  <a:pt x="812" y="99976"/>
                </a:lnTo>
                <a:lnTo>
                  <a:pt x="725" y="99918"/>
                </a:lnTo>
                <a:lnTo>
                  <a:pt x="639" y="99812"/>
                </a:lnTo>
                <a:lnTo>
                  <a:pt x="556" y="99665"/>
                </a:lnTo>
                <a:lnTo>
                  <a:pt x="475" y="99476"/>
                </a:lnTo>
                <a:lnTo>
                  <a:pt x="400" y="99259"/>
                </a:lnTo>
                <a:lnTo>
                  <a:pt x="329" y="99000"/>
                </a:lnTo>
                <a:lnTo>
                  <a:pt x="264" y="98706"/>
                </a:lnTo>
                <a:lnTo>
                  <a:pt x="204" y="98388"/>
                </a:lnTo>
                <a:lnTo>
                  <a:pt x="151" y="98041"/>
                </a:lnTo>
                <a:lnTo>
                  <a:pt x="107" y="97671"/>
                </a:lnTo>
                <a:lnTo>
                  <a:pt x="68" y="97276"/>
                </a:lnTo>
                <a:lnTo>
                  <a:pt x="38" y="96871"/>
                </a:lnTo>
                <a:lnTo>
                  <a:pt x="17" y="96447"/>
                </a:lnTo>
                <a:lnTo>
                  <a:pt x="5" y="96024"/>
                </a:lnTo>
                <a:lnTo>
                  <a:pt x="0" y="95588"/>
                </a:lnTo>
                <a:lnTo>
                  <a:pt x="0" y="4412"/>
                </a:lnTo>
                <a:lnTo>
                  <a:pt x="5" y="3976"/>
                </a:lnTo>
                <a:lnTo>
                  <a:pt x="17" y="3553"/>
                </a:lnTo>
                <a:lnTo>
                  <a:pt x="38" y="3129"/>
                </a:lnTo>
                <a:lnTo>
                  <a:pt x="68" y="2724"/>
                </a:lnTo>
                <a:lnTo>
                  <a:pt x="107" y="2329"/>
                </a:lnTo>
                <a:lnTo>
                  <a:pt x="151" y="1959"/>
                </a:lnTo>
                <a:lnTo>
                  <a:pt x="204" y="1612"/>
                </a:lnTo>
                <a:lnTo>
                  <a:pt x="264" y="1294"/>
                </a:lnTo>
                <a:lnTo>
                  <a:pt x="329" y="1000"/>
                </a:lnTo>
                <a:lnTo>
                  <a:pt x="400" y="741"/>
                </a:lnTo>
                <a:lnTo>
                  <a:pt x="475" y="524"/>
                </a:lnTo>
                <a:lnTo>
                  <a:pt x="556" y="335"/>
                </a:lnTo>
                <a:lnTo>
                  <a:pt x="639" y="188"/>
                </a:lnTo>
                <a:lnTo>
                  <a:pt x="725" y="82"/>
                </a:lnTo>
                <a:lnTo>
                  <a:pt x="812" y="24"/>
                </a:lnTo>
                <a:lnTo>
                  <a:pt x="900" y="0"/>
                </a:lnTo>
                <a:close/>
              </a:path>
            </a:pathLst>
          </a:custGeom>
          <a:solidFill>
            <a:srgbClr val="F4EFE6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el-1785639487621-15"/>
          <p:cNvSpPr/>
          <p:nvPr/>
        </p:nvSpPr>
        <p:spPr>
          <a:xfrm>
            <a:off x="614363" y="700088"/>
            <a:ext cx="714375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8925"/>
                </a:moveTo>
                <a:lnTo>
                  <a:pt x="680" y="6500"/>
                </a:lnTo>
                <a:lnTo>
                  <a:pt x="1933" y="3650"/>
                </a:lnTo>
                <a:lnTo>
                  <a:pt x="3440" y="1300"/>
                </a:lnTo>
                <a:lnTo>
                  <a:pt x="472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0D6C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3" name="el-1785639487622-30"/>
          <p:cNvCxnSpPr/>
          <p:nvPr/>
        </p:nvCxnSpPr>
        <p:spPr>
          <a:xfrm>
            <a:off x="1325166" y="700088"/>
            <a:ext cx="914" cy="378619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el-1785639487622-31"/>
          <p:cNvCxnSpPr/>
          <p:nvPr/>
        </p:nvCxnSpPr>
        <p:spPr>
          <a:xfrm>
            <a:off x="614363" y="1075134"/>
            <a:ext cx="714375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5639487621-17"/>
          <p:cNvSpPr/>
          <p:nvPr/>
        </p:nvSpPr>
        <p:spPr>
          <a:xfrm>
            <a:off x="1328738" y="700088"/>
            <a:ext cx="2400300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0D6C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6" name="el-1785639487622-32"/>
          <p:cNvCxnSpPr/>
          <p:nvPr/>
        </p:nvCxnSpPr>
        <p:spPr>
          <a:xfrm>
            <a:off x="3725466" y="700088"/>
            <a:ext cx="914" cy="378619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-1785639487622-33"/>
          <p:cNvCxnSpPr/>
          <p:nvPr/>
        </p:nvCxnSpPr>
        <p:spPr>
          <a:xfrm>
            <a:off x="1328738" y="1075134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85639487621-19"/>
          <p:cNvSpPr/>
          <p:nvPr/>
        </p:nvSpPr>
        <p:spPr>
          <a:xfrm>
            <a:off x="3729038" y="700088"/>
            <a:ext cx="2400300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0D6C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9" name="el-1785639487623-34"/>
          <p:cNvCxnSpPr/>
          <p:nvPr/>
        </p:nvCxnSpPr>
        <p:spPr>
          <a:xfrm>
            <a:off x="6125766" y="700088"/>
            <a:ext cx="914" cy="378619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-1785639487623-35"/>
          <p:cNvCxnSpPr/>
          <p:nvPr/>
        </p:nvCxnSpPr>
        <p:spPr>
          <a:xfrm>
            <a:off x="3729038" y="1075134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85639487622-21"/>
          <p:cNvSpPr/>
          <p:nvPr/>
        </p:nvSpPr>
        <p:spPr>
          <a:xfrm>
            <a:off x="6129338" y="700088"/>
            <a:ext cx="2400300" cy="3786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595" y="0"/>
                </a:lnTo>
                <a:lnTo>
                  <a:pt x="98976" y="1300"/>
                </a:lnTo>
                <a:lnTo>
                  <a:pt x="99425" y="3650"/>
                </a:lnTo>
                <a:lnTo>
                  <a:pt x="99798" y="6500"/>
                </a:lnTo>
                <a:lnTo>
                  <a:pt x="100000" y="8925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0D6C4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2" name="el-1785639487623-36"/>
          <p:cNvCxnSpPr/>
          <p:nvPr/>
        </p:nvCxnSpPr>
        <p:spPr>
          <a:xfrm>
            <a:off x="8526066" y="700088"/>
            <a:ext cx="914" cy="378619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-1785639487623-37"/>
          <p:cNvCxnSpPr/>
          <p:nvPr/>
        </p:nvCxnSpPr>
        <p:spPr>
          <a:xfrm>
            <a:off x="6129338" y="1075134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85639487622-23"/>
          <p:cNvSpPr/>
          <p:nvPr/>
        </p:nvSpPr>
        <p:spPr>
          <a:xfrm>
            <a:off x="614363" y="1078706"/>
            <a:ext cx="714375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5" name="el-1785639487623-38"/>
          <p:cNvCxnSpPr/>
          <p:nvPr/>
        </p:nvCxnSpPr>
        <p:spPr>
          <a:xfrm>
            <a:off x="1325166" y="1078706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-1785639487623-39"/>
          <p:cNvCxnSpPr/>
          <p:nvPr/>
        </p:nvCxnSpPr>
        <p:spPr>
          <a:xfrm>
            <a:off x="614363" y="1482328"/>
            <a:ext cx="714375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85639487623-46"/>
          <p:cNvSpPr/>
          <p:nvPr/>
        </p:nvSpPr>
        <p:spPr>
          <a:xfrm>
            <a:off x="1328738" y="1078706"/>
            <a:ext cx="24003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8" name="el-1785639487624-56"/>
          <p:cNvCxnSpPr/>
          <p:nvPr/>
        </p:nvCxnSpPr>
        <p:spPr>
          <a:xfrm>
            <a:off x="3725466" y="1078706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el-1785639487624-57"/>
          <p:cNvCxnSpPr/>
          <p:nvPr/>
        </p:nvCxnSpPr>
        <p:spPr>
          <a:xfrm>
            <a:off x="1328738" y="1482328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el-1785639487623-47"/>
          <p:cNvSpPr/>
          <p:nvPr/>
        </p:nvSpPr>
        <p:spPr>
          <a:xfrm>
            <a:off x="3729038" y="1078706"/>
            <a:ext cx="24003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1" name="el-1785639487624-58"/>
          <p:cNvCxnSpPr/>
          <p:nvPr/>
        </p:nvCxnSpPr>
        <p:spPr>
          <a:xfrm>
            <a:off x="6125766" y="1078706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-1785639487624-59"/>
          <p:cNvCxnSpPr/>
          <p:nvPr/>
        </p:nvCxnSpPr>
        <p:spPr>
          <a:xfrm>
            <a:off x="3729038" y="1482328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85639487623-48"/>
          <p:cNvSpPr/>
          <p:nvPr/>
        </p:nvSpPr>
        <p:spPr>
          <a:xfrm>
            <a:off x="6129338" y="1078706"/>
            <a:ext cx="24003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4" name="el-1785639487625-60"/>
          <p:cNvCxnSpPr/>
          <p:nvPr/>
        </p:nvCxnSpPr>
        <p:spPr>
          <a:xfrm>
            <a:off x="8526066" y="1078706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el-1785639487625-61"/>
          <p:cNvCxnSpPr/>
          <p:nvPr/>
        </p:nvCxnSpPr>
        <p:spPr>
          <a:xfrm>
            <a:off x="6129338" y="1482328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85639487622-25"/>
          <p:cNvSpPr/>
          <p:nvPr/>
        </p:nvSpPr>
        <p:spPr>
          <a:xfrm>
            <a:off x="614363" y="1485900"/>
            <a:ext cx="714375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7" name="el-1785639487623-40"/>
          <p:cNvCxnSpPr/>
          <p:nvPr/>
        </p:nvCxnSpPr>
        <p:spPr>
          <a:xfrm>
            <a:off x="1325166" y="1485900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-1785639487623-41"/>
          <p:cNvCxnSpPr/>
          <p:nvPr/>
        </p:nvCxnSpPr>
        <p:spPr>
          <a:xfrm>
            <a:off x="614363" y="1889522"/>
            <a:ext cx="714375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85639487624-49"/>
          <p:cNvSpPr/>
          <p:nvPr/>
        </p:nvSpPr>
        <p:spPr>
          <a:xfrm>
            <a:off x="1328738" y="1485900"/>
            <a:ext cx="24003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0" name="el-1785639487625-62"/>
          <p:cNvCxnSpPr/>
          <p:nvPr/>
        </p:nvCxnSpPr>
        <p:spPr>
          <a:xfrm>
            <a:off x="3725466" y="1485900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el-1785639487625-63"/>
          <p:cNvCxnSpPr/>
          <p:nvPr/>
        </p:nvCxnSpPr>
        <p:spPr>
          <a:xfrm>
            <a:off x="1328738" y="1889522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85639487624-50"/>
          <p:cNvSpPr/>
          <p:nvPr/>
        </p:nvSpPr>
        <p:spPr>
          <a:xfrm>
            <a:off x="3729038" y="1485900"/>
            <a:ext cx="24003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3" name="el-1785639487625-64"/>
          <p:cNvCxnSpPr/>
          <p:nvPr/>
        </p:nvCxnSpPr>
        <p:spPr>
          <a:xfrm>
            <a:off x="6125766" y="1485900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el-1785639487625-65"/>
          <p:cNvCxnSpPr/>
          <p:nvPr/>
        </p:nvCxnSpPr>
        <p:spPr>
          <a:xfrm>
            <a:off x="3729038" y="1889522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el-1785639487622-27"/>
          <p:cNvSpPr/>
          <p:nvPr/>
        </p:nvSpPr>
        <p:spPr>
          <a:xfrm>
            <a:off x="6129338" y="1485900"/>
            <a:ext cx="24003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6" name="el-1785639487623-42"/>
          <p:cNvCxnSpPr/>
          <p:nvPr/>
        </p:nvCxnSpPr>
        <p:spPr>
          <a:xfrm>
            <a:off x="8526066" y="1485900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el-1785639487623-43"/>
          <p:cNvCxnSpPr/>
          <p:nvPr/>
        </p:nvCxnSpPr>
        <p:spPr>
          <a:xfrm>
            <a:off x="6129338" y="1889522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el-1785639487622-29"/>
          <p:cNvSpPr/>
          <p:nvPr/>
        </p:nvSpPr>
        <p:spPr>
          <a:xfrm>
            <a:off x="614363" y="1893094"/>
            <a:ext cx="714375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440" y="98791"/>
                </a:moveTo>
                <a:lnTo>
                  <a:pt x="1933" y="96605"/>
                </a:lnTo>
                <a:lnTo>
                  <a:pt x="680" y="93953"/>
                </a:lnTo>
                <a:lnTo>
                  <a:pt x="0" y="91698"/>
                </a:lnTo>
                <a:lnTo>
                  <a:pt x="0" y="0"/>
                </a:lnTo>
                <a:lnTo>
                  <a:pt x="100000" y="0"/>
                </a:lnTo>
                <a:lnTo>
                  <a:pt x="100000" y="100000"/>
                </a:lnTo>
                <a:lnTo>
                  <a:pt x="4720" y="100000"/>
                </a:lnTo>
                <a:close/>
              </a:path>
            </a:pathLst>
          </a:cu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9" name="el-1785639487623-44"/>
          <p:cNvCxnSpPr/>
          <p:nvPr/>
        </p:nvCxnSpPr>
        <p:spPr>
          <a:xfrm>
            <a:off x="1325166" y="1893094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el-1785639487623-45"/>
          <p:cNvCxnSpPr/>
          <p:nvPr/>
        </p:nvCxnSpPr>
        <p:spPr>
          <a:xfrm>
            <a:off x="614363" y="2296716"/>
            <a:ext cx="714375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el-1785639487624-51"/>
          <p:cNvSpPr/>
          <p:nvPr/>
        </p:nvSpPr>
        <p:spPr>
          <a:xfrm>
            <a:off x="1328738" y="1893094"/>
            <a:ext cx="24003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2" name="el-1785639487625-66"/>
          <p:cNvCxnSpPr/>
          <p:nvPr/>
        </p:nvCxnSpPr>
        <p:spPr>
          <a:xfrm>
            <a:off x="3725466" y="1893094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el-1785639487625-67"/>
          <p:cNvCxnSpPr/>
          <p:nvPr/>
        </p:nvCxnSpPr>
        <p:spPr>
          <a:xfrm>
            <a:off x="1328738" y="2296716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el-1785639487624-52"/>
          <p:cNvSpPr/>
          <p:nvPr/>
        </p:nvSpPr>
        <p:spPr>
          <a:xfrm>
            <a:off x="3729038" y="1893094"/>
            <a:ext cx="24003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5" name="el-1785639487625-68"/>
          <p:cNvCxnSpPr/>
          <p:nvPr/>
        </p:nvCxnSpPr>
        <p:spPr>
          <a:xfrm>
            <a:off x="6125766" y="1893094"/>
            <a:ext cx="914" cy="40719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el-1785639487625-69"/>
          <p:cNvCxnSpPr/>
          <p:nvPr/>
        </p:nvCxnSpPr>
        <p:spPr>
          <a:xfrm>
            <a:off x="3729038" y="2296716"/>
            <a:ext cx="24003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el-1785639487624-53"/>
          <p:cNvSpPr/>
          <p:nvPr/>
        </p:nvSpPr>
        <p:spPr>
          <a:xfrm>
            <a:off x="6129338" y="1893094"/>
            <a:ext cx="2400300" cy="4071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1698"/>
                </a:lnTo>
                <a:lnTo>
                  <a:pt x="99798" y="93953"/>
                </a:lnTo>
                <a:lnTo>
                  <a:pt x="99425" y="96605"/>
                </a:lnTo>
                <a:lnTo>
                  <a:pt x="98976" y="98791"/>
                </a:lnTo>
                <a:lnTo>
                  <a:pt x="98595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el-1785639487621-14"/>
          <p:cNvSpPr txBox="1"/>
          <p:nvPr/>
        </p:nvSpPr>
        <p:spPr>
          <a:xfrm>
            <a:off x="596503" y="785813"/>
            <a:ext cx="74295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角α</a:t>
            </a:r>
            <a:endParaRPr/>
          </a:p>
        </p:txBody>
      </p:sp>
      <p:sp>
        <p:nvSpPr>
          <p:cNvPr id="99" name="el-1785639487621-16"/>
          <p:cNvSpPr txBox="1"/>
          <p:nvPr/>
        </p:nvSpPr>
        <p:spPr>
          <a:xfrm>
            <a:off x="1310878" y="785813"/>
            <a:ext cx="24288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sinα</a:t>
            </a:r>
            <a:endParaRPr/>
          </a:p>
        </p:txBody>
      </p:sp>
      <p:sp>
        <p:nvSpPr>
          <p:cNvPr id="100" name="el-1785639487621-18"/>
          <p:cNvSpPr txBox="1"/>
          <p:nvPr/>
        </p:nvSpPr>
        <p:spPr>
          <a:xfrm>
            <a:off x="3711178" y="785813"/>
            <a:ext cx="24288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cosα</a:t>
            </a:r>
            <a:endParaRPr/>
          </a:p>
        </p:txBody>
      </p:sp>
      <p:sp>
        <p:nvSpPr>
          <p:cNvPr id="101" name="el-1785639487621-20"/>
          <p:cNvSpPr txBox="1"/>
          <p:nvPr/>
        </p:nvSpPr>
        <p:spPr>
          <a:xfrm>
            <a:off x="6111478" y="785813"/>
            <a:ext cx="242887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tanα</a:t>
            </a:r>
            <a:endParaRPr/>
          </a:p>
        </p:txBody>
      </p:sp>
      <p:sp>
        <p:nvSpPr>
          <p:cNvPr id="102" name="el-1785639487622-22"/>
          <p:cNvSpPr txBox="1"/>
          <p:nvPr/>
        </p:nvSpPr>
        <p:spPr>
          <a:xfrm>
            <a:off x="585788" y="1164431"/>
            <a:ext cx="76438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30°</a:t>
            </a:r>
            <a:endParaRPr/>
          </a:p>
        </p:txBody>
      </p:sp>
      <p:sp>
        <p:nvSpPr>
          <p:cNvPr id="103" name="el-1785639487626-73"/>
          <p:cNvSpPr txBox="1"/>
          <p:nvPr/>
        </p:nvSpPr>
        <p:spPr>
          <a:xfrm>
            <a:off x="2375297" y="1193006"/>
            <a:ext cx="3000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½</a:t>
            </a:r>
            <a:endParaRPr/>
          </a:p>
        </p:txBody>
      </p:sp>
      <p:sp>
        <p:nvSpPr>
          <p:cNvPr id="104" name="el-1785639487627-74"/>
          <p:cNvSpPr txBox="1"/>
          <p:nvPr/>
        </p:nvSpPr>
        <p:spPr>
          <a:xfrm>
            <a:off x="4683249" y="1193006"/>
            <a:ext cx="48465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√3/2</a:t>
            </a:r>
            <a:endParaRPr/>
          </a:p>
        </p:txBody>
      </p:sp>
      <p:sp>
        <p:nvSpPr>
          <p:cNvPr id="105" name="el-1785639487627-75"/>
          <p:cNvSpPr txBox="1"/>
          <p:nvPr/>
        </p:nvSpPr>
        <p:spPr>
          <a:xfrm>
            <a:off x="7083549" y="1193006"/>
            <a:ext cx="48465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√3/3</a:t>
            </a:r>
            <a:endParaRPr/>
          </a:p>
        </p:txBody>
      </p:sp>
      <p:sp>
        <p:nvSpPr>
          <p:cNvPr id="106" name="el-1785639487622-24"/>
          <p:cNvSpPr txBox="1"/>
          <p:nvPr/>
        </p:nvSpPr>
        <p:spPr>
          <a:xfrm>
            <a:off x="585788" y="1571625"/>
            <a:ext cx="76438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45°</a:t>
            </a:r>
            <a:endParaRPr/>
          </a:p>
        </p:txBody>
      </p:sp>
      <p:sp>
        <p:nvSpPr>
          <p:cNvPr id="107" name="el-1785639487627-76"/>
          <p:cNvSpPr txBox="1"/>
          <p:nvPr/>
        </p:nvSpPr>
        <p:spPr>
          <a:xfrm>
            <a:off x="2282949" y="1600200"/>
            <a:ext cx="48465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√2/2</a:t>
            </a:r>
            <a:endParaRPr/>
          </a:p>
        </p:txBody>
      </p:sp>
      <p:sp>
        <p:nvSpPr>
          <p:cNvPr id="108" name="el-1785639487627-77"/>
          <p:cNvSpPr txBox="1"/>
          <p:nvPr/>
        </p:nvSpPr>
        <p:spPr>
          <a:xfrm>
            <a:off x="4683249" y="1600200"/>
            <a:ext cx="48465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√2/2</a:t>
            </a:r>
            <a:endParaRPr/>
          </a:p>
        </p:txBody>
      </p:sp>
      <p:sp>
        <p:nvSpPr>
          <p:cNvPr id="109" name="el-1785639487622-26"/>
          <p:cNvSpPr txBox="1"/>
          <p:nvPr/>
        </p:nvSpPr>
        <p:spPr>
          <a:xfrm>
            <a:off x="6100763" y="1571625"/>
            <a:ext cx="245030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110" name="el-1785639487622-28"/>
          <p:cNvSpPr txBox="1"/>
          <p:nvPr/>
        </p:nvSpPr>
        <p:spPr>
          <a:xfrm>
            <a:off x="585788" y="1978819"/>
            <a:ext cx="76438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60°</a:t>
            </a:r>
            <a:endParaRPr/>
          </a:p>
        </p:txBody>
      </p:sp>
      <p:sp>
        <p:nvSpPr>
          <p:cNvPr id="111" name="el-1785639487627-78"/>
          <p:cNvSpPr txBox="1"/>
          <p:nvPr/>
        </p:nvSpPr>
        <p:spPr>
          <a:xfrm>
            <a:off x="2282949" y="2007394"/>
            <a:ext cx="48465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√3/2</a:t>
            </a:r>
            <a:endParaRPr/>
          </a:p>
        </p:txBody>
      </p:sp>
      <p:sp>
        <p:nvSpPr>
          <p:cNvPr id="112" name="el-1785639487627-79"/>
          <p:cNvSpPr txBox="1"/>
          <p:nvPr/>
        </p:nvSpPr>
        <p:spPr>
          <a:xfrm>
            <a:off x="4775597" y="2007394"/>
            <a:ext cx="3000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½</a:t>
            </a:r>
            <a:endParaRPr/>
          </a:p>
        </p:txBody>
      </p:sp>
      <p:sp>
        <p:nvSpPr>
          <p:cNvPr id="113" name="el-1785639487627-80"/>
          <p:cNvSpPr txBox="1"/>
          <p:nvPr/>
        </p:nvSpPr>
        <p:spPr>
          <a:xfrm>
            <a:off x="7153796" y="2007394"/>
            <a:ext cx="35130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√3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A2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7784-4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3" name="el-1785639487805-47"/>
          <p:cNvPicPr/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240000">
            <a:off x="8029575" y="4057650"/>
            <a:ext cx="928687" cy="928687"/>
          </a:xfrm>
          <a:prstGeom prst="rect">
            <a:avLst/>
          </a:prstGeom>
          <a:ln>
            <a:noFill/>
          </a:ln>
        </p:spPr>
      </p:pic>
      <p:sp>
        <p:nvSpPr>
          <p:cNvPr id="4" name="el-1785639487702-1"/>
          <p:cNvSpPr/>
          <p:nvPr/>
        </p:nvSpPr>
        <p:spPr>
          <a:xfrm>
            <a:off x="3929063" y="2493169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5651D">
                  <a:alpha val="0"/>
                </a:srgbClr>
              </a:gs>
              <a:gs pos="50000">
                <a:srgbClr val="B5651D">
                  <a:alpha val="50000"/>
                </a:srgbClr>
              </a:gs>
              <a:gs pos="100000">
                <a:srgbClr val="B5651D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487702-2"/>
          <p:cNvSpPr/>
          <p:nvPr/>
        </p:nvSpPr>
        <p:spPr>
          <a:xfrm>
            <a:off x="3929063" y="2521744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5651D">
                  <a:alpha val="0"/>
                </a:srgbClr>
              </a:gs>
              <a:gs pos="50000">
                <a:srgbClr val="B5651D">
                  <a:alpha val="50000"/>
                </a:srgbClr>
              </a:gs>
              <a:gs pos="100000">
                <a:srgbClr val="B5651D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487705-7"/>
          <p:cNvCxnSpPr/>
          <p:nvPr/>
        </p:nvCxnSpPr>
        <p:spPr>
          <a:xfrm>
            <a:off x="4043363" y="2347094"/>
            <a:ext cx="428625" cy="914"/>
          </a:xfrm>
          <a:prstGeom prst="line">
            <a:avLst/>
          </a:prstGeom>
          <a:ln w="9525" cap="flat">
            <a:solidFill>
              <a:srgbClr val="B5651D">
                <a:alpha val="24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639487705-8"/>
          <p:cNvCxnSpPr/>
          <p:nvPr/>
        </p:nvCxnSpPr>
        <p:spPr>
          <a:xfrm>
            <a:off x="4672013" y="2347094"/>
            <a:ext cx="428625" cy="914"/>
          </a:xfrm>
          <a:prstGeom prst="line">
            <a:avLst/>
          </a:prstGeom>
          <a:ln w="9525" cap="flat">
            <a:solidFill>
              <a:srgbClr val="B5651D">
                <a:alpha val="24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487704-5"/>
          <p:cNvSpPr/>
          <p:nvPr/>
        </p:nvSpPr>
        <p:spPr>
          <a:xfrm>
            <a:off x="2986088" y="2522116"/>
            <a:ext cx="3171825" cy="8457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811" y="0"/>
                </a:moveTo>
                <a:lnTo>
                  <a:pt x="89189" y="0"/>
                </a:lnTo>
                <a:lnTo>
                  <a:pt x="90249" y="191"/>
                </a:lnTo>
                <a:lnTo>
                  <a:pt x="91297" y="775"/>
                </a:lnTo>
                <a:lnTo>
                  <a:pt x="92327" y="1742"/>
                </a:lnTo>
                <a:lnTo>
                  <a:pt x="93327" y="3079"/>
                </a:lnTo>
                <a:lnTo>
                  <a:pt x="94285" y="4775"/>
                </a:lnTo>
                <a:lnTo>
                  <a:pt x="95195" y="6820"/>
                </a:lnTo>
                <a:lnTo>
                  <a:pt x="96048" y="9180"/>
                </a:lnTo>
                <a:lnTo>
                  <a:pt x="96835" y="11843"/>
                </a:lnTo>
                <a:lnTo>
                  <a:pt x="97547" y="14787"/>
                </a:lnTo>
                <a:lnTo>
                  <a:pt x="98177" y="17978"/>
                </a:lnTo>
                <a:lnTo>
                  <a:pt x="98724" y="21382"/>
                </a:lnTo>
                <a:lnTo>
                  <a:pt x="99177" y="24966"/>
                </a:lnTo>
                <a:lnTo>
                  <a:pt x="99535" y="28708"/>
                </a:lnTo>
                <a:lnTo>
                  <a:pt x="99793" y="32562"/>
                </a:lnTo>
                <a:lnTo>
                  <a:pt x="99949" y="36483"/>
                </a:lnTo>
                <a:lnTo>
                  <a:pt x="100000" y="40449"/>
                </a:lnTo>
                <a:lnTo>
                  <a:pt x="100000" y="59551"/>
                </a:lnTo>
                <a:lnTo>
                  <a:pt x="99949" y="63517"/>
                </a:lnTo>
                <a:lnTo>
                  <a:pt x="99793" y="67438"/>
                </a:lnTo>
                <a:lnTo>
                  <a:pt x="99535" y="71292"/>
                </a:lnTo>
                <a:lnTo>
                  <a:pt x="99177" y="75034"/>
                </a:lnTo>
                <a:lnTo>
                  <a:pt x="98724" y="78618"/>
                </a:lnTo>
                <a:lnTo>
                  <a:pt x="98177" y="82022"/>
                </a:lnTo>
                <a:lnTo>
                  <a:pt x="97547" y="85213"/>
                </a:lnTo>
                <a:lnTo>
                  <a:pt x="96835" y="88157"/>
                </a:lnTo>
                <a:lnTo>
                  <a:pt x="96048" y="90820"/>
                </a:lnTo>
                <a:lnTo>
                  <a:pt x="95195" y="93180"/>
                </a:lnTo>
                <a:lnTo>
                  <a:pt x="94285" y="95225"/>
                </a:lnTo>
                <a:lnTo>
                  <a:pt x="93327" y="96921"/>
                </a:lnTo>
                <a:lnTo>
                  <a:pt x="92327" y="98258"/>
                </a:lnTo>
                <a:lnTo>
                  <a:pt x="91297" y="99225"/>
                </a:lnTo>
                <a:lnTo>
                  <a:pt x="90249" y="99809"/>
                </a:lnTo>
                <a:lnTo>
                  <a:pt x="89189" y="100000"/>
                </a:lnTo>
                <a:lnTo>
                  <a:pt x="10811" y="100000"/>
                </a:lnTo>
                <a:lnTo>
                  <a:pt x="9751" y="99809"/>
                </a:lnTo>
                <a:lnTo>
                  <a:pt x="8703" y="99225"/>
                </a:lnTo>
                <a:lnTo>
                  <a:pt x="7673" y="98258"/>
                </a:lnTo>
                <a:lnTo>
                  <a:pt x="6673" y="96921"/>
                </a:lnTo>
                <a:lnTo>
                  <a:pt x="5715" y="95225"/>
                </a:lnTo>
                <a:lnTo>
                  <a:pt x="4805" y="93180"/>
                </a:lnTo>
                <a:lnTo>
                  <a:pt x="3952" y="90820"/>
                </a:lnTo>
                <a:lnTo>
                  <a:pt x="3165" y="88157"/>
                </a:lnTo>
                <a:lnTo>
                  <a:pt x="2453" y="85213"/>
                </a:lnTo>
                <a:lnTo>
                  <a:pt x="1823" y="82022"/>
                </a:lnTo>
                <a:lnTo>
                  <a:pt x="1276" y="78618"/>
                </a:lnTo>
                <a:lnTo>
                  <a:pt x="823" y="75034"/>
                </a:lnTo>
                <a:lnTo>
                  <a:pt x="465" y="71292"/>
                </a:lnTo>
                <a:lnTo>
                  <a:pt x="207" y="67438"/>
                </a:lnTo>
                <a:lnTo>
                  <a:pt x="51" y="63517"/>
                </a:lnTo>
                <a:lnTo>
                  <a:pt x="0" y="59551"/>
                </a:lnTo>
                <a:lnTo>
                  <a:pt x="0" y="40449"/>
                </a:lnTo>
                <a:lnTo>
                  <a:pt x="51" y="36483"/>
                </a:lnTo>
                <a:lnTo>
                  <a:pt x="207" y="32562"/>
                </a:lnTo>
                <a:lnTo>
                  <a:pt x="465" y="28708"/>
                </a:lnTo>
                <a:lnTo>
                  <a:pt x="823" y="24966"/>
                </a:lnTo>
                <a:lnTo>
                  <a:pt x="1276" y="21382"/>
                </a:lnTo>
                <a:lnTo>
                  <a:pt x="1823" y="17978"/>
                </a:lnTo>
                <a:lnTo>
                  <a:pt x="2453" y="14787"/>
                </a:lnTo>
                <a:lnTo>
                  <a:pt x="3165" y="11843"/>
                </a:lnTo>
                <a:lnTo>
                  <a:pt x="3952" y="9180"/>
                </a:lnTo>
                <a:lnTo>
                  <a:pt x="4805" y="6820"/>
                </a:lnTo>
                <a:lnTo>
                  <a:pt x="5715" y="4775"/>
                </a:lnTo>
                <a:lnTo>
                  <a:pt x="6673" y="3079"/>
                </a:lnTo>
                <a:lnTo>
                  <a:pt x="7673" y="1742"/>
                </a:lnTo>
                <a:lnTo>
                  <a:pt x="8703" y="775"/>
                </a:lnTo>
                <a:lnTo>
                  <a:pt x="9751" y="191"/>
                </a:lnTo>
                <a:lnTo>
                  <a:pt x="10811" y="0"/>
                </a:lnTo>
                <a:close/>
              </a:path>
            </a:pathLst>
          </a:custGeom>
          <a:gradFill rotWithShape="1">
            <a:gsLst>
              <a:gs pos="0">
                <a:srgbClr val="B4651D">
                  <a:alpha val="10000"/>
                </a:srgbClr>
              </a:gs>
              <a:gs pos="70000">
                <a:srgbClr val="B4651D">
                  <a:alpha val="0"/>
                </a:srgbClr>
              </a:gs>
            </a:gsLst>
            <a:lin ang="2700000" scaled="0"/>
          </a:gradFill>
          <a:ln w="7144" algn="in">
            <a:solidFill>
              <a:srgbClr val="B4651D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9" name="el-1785639487704-6"/>
          <p:cNvCxnSpPr/>
          <p:nvPr/>
        </p:nvCxnSpPr>
        <p:spPr>
          <a:xfrm>
            <a:off x="2671763" y="3571503"/>
            <a:ext cx="3800475" cy="914"/>
          </a:xfrm>
          <a:prstGeom prst="line">
            <a:avLst/>
          </a:prstGeom>
          <a:ln w="7144" cap="flat">
            <a:solidFill>
              <a:srgbClr val="B4651D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487705-10"/>
          <p:cNvSpPr/>
          <p:nvPr/>
        </p:nvSpPr>
        <p:spPr>
          <a:xfrm>
            <a:off x="3271838" y="3689375"/>
            <a:ext cx="500063" cy="1893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868" y="0"/>
                </a:moveTo>
                <a:lnTo>
                  <a:pt x="81132" y="0"/>
                </a:lnTo>
                <a:lnTo>
                  <a:pt x="82981" y="250"/>
                </a:lnTo>
                <a:lnTo>
                  <a:pt x="84811" y="950"/>
                </a:lnTo>
                <a:lnTo>
                  <a:pt x="86604" y="2150"/>
                </a:lnTo>
                <a:lnTo>
                  <a:pt x="88358" y="3800"/>
                </a:lnTo>
                <a:lnTo>
                  <a:pt x="90019" y="5900"/>
                </a:lnTo>
                <a:lnTo>
                  <a:pt x="91623" y="8450"/>
                </a:lnTo>
                <a:lnTo>
                  <a:pt x="93094" y="11350"/>
                </a:lnTo>
                <a:lnTo>
                  <a:pt x="94472" y="14650"/>
                </a:lnTo>
                <a:lnTo>
                  <a:pt x="95717" y="18300"/>
                </a:lnTo>
                <a:lnTo>
                  <a:pt x="96811" y="22200"/>
                </a:lnTo>
                <a:lnTo>
                  <a:pt x="97774" y="26450"/>
                </a:lnTo>
                <a:lnTo>
                  <a:pt x="98566" y="30850"/>
                </a:lnTo>
                <a:lnTo>
                  <a:pt x="99189" y="35500"/>
                </a:lnTo>
                <a:lnTo>
                  <a:pt x="99642" y="40250"/>
                </a:lnTo>
                <a:lnTo>
                  <a:pt x="99906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06" y="54900"/>
                </a:lnTo>
                <a:lnTo>
                  <a:pt x="99642" y="59750"/>
                </a:lnTo>
                <a:lnTo>
                  <a:pt x="99189" y="64500"/>
                </a:lnTo>
                <a:lnTo>
                  <a:pt x="98566" y="69150"/>
                </a:lnTo>
                <a:lnTo>
                  <a:pt x="97774" y="73550"/>
                </a:lnTo>
                <a:lnTo>
                  <a:pt x="96811" y="77800"/>
                </a:lnTo>
                <a:lnTo>
                  <a:pt x="95717" y="81700"/>
                </a:lnTo>
                <a:lnTo>
                  <a:pt x="94472" y="85350"/>
                </a:lnTo>
                <a:lnTo>
                  <a:pt x="93094" y="88650"/>
                </a:lnTo>
                <a:lnTo>
                  <a:pt x="91623" y="91550"/>
                </a:lnTo>
                <a:lnTo>
                  <a:pt x="90019" y="94100"/>
                </a:lnTo>
                <a:lnTo>
                  <a:pt x="88358" y="96200"/>
                </a:lnTo>
                <a:lnTo>
                  <a:pt x="86604" y="97850"/>
                </a:lnTo>
                <a:lnTo>
                  <a:pt x="84811" y="99050"/>
                </a:lnTo>
                <a:lnTo>
                  <a:pt x="82981" y="99750"/>
                </a:lnTo>
                <a:lnTo>
                  <a:pt x="81132" y="100000"/>
                </a:lnTo>
                <a:lnTo>
                  <a:pt x="18868" y="100000"/>
                </a:lnTo>
                <a:lnTo>
                  <a:pt x="17019" y="99750"/>
                </a:lnTo>
                <a:lnTo>
                  <a:pt x="15189" y="99050"/>
                </a:lnTo>
                <a:lnTo>
                  <a:pt x="13396" y="97850"/>
                </a:lnTo>
                <a:lnTo>
                  <a:pt x="11642" y="96200"/>
                </a:lnTo>
                <a:lnTo>
                  <a:pt x="9981" y="94100"/>
                </a:lnTo>
                <a:lnTo>
                  <a:pt x="8377" y="91550"/>
                </a:lnTo>
                <a:lnTo>
                  <a:pt x="6906" y="88650"/>
                </a:lnTo>
                <a:lnTo>
                  <a:pt x="5528" y="85350"/>
                </a:lnTo>
                <a:lnTo>
                  <a:pt x="4283" y="81700"/>
                </a:lnTo>
                <a:lnTo>
                  <a:pt x="3189" y="77800"/>
                </a:lnTo>
                <a:lnTo>
                  <a:pt x="2226" y="73550"/>
                </a:lnTo>
                <a:lnTo>
                  <a:pt x="1434" y="69150"/>
                </a:lnTo>
                <a:lnTo>
                  <a:pt x="811" y="64500"/>
                </a:lnTo>
                <a:lnTo>
                  <a:pt x="358" y="59750"/>
                </a:lnTo>
                <a:lnTo>
                  <a:pt x="94" y="54900"/>
                </a:lnTo>
                <a:lnTo>
                  <a:pt x="0" y="50000"/>
                </a:lnTo>
                <a:lnTo>
                  <a:pt x="0" y="50000"/>
                </a:lnTo>
                <a:lnTo>
                  <a:pt x="94" y="45100"/>
                </a:lnTo>
                <a:lnTo>
                  <a:pt x="358" y="40250"/>
                </a:lnTo>
                <a:lnTo>
                  <a:pt x="811" y="35500"/>
                </a:lnTo>
                <a:lnTo>
                  <a:pt x="1434" y="30850"/>
                </a:lnTo>
                <a:lnTo>
                  <a:pt x="2226" y="26450"/>
                </a:lnTo>
                <a:lnTo>
                  <a:pt x="3189" y="22200"/>
                </a:lnTo>
                <a:lnTo>
                  <a:pt x="4283" y="18300"/>
                </a:lnTo>
                <a:lnTo>
                  <a:pt x="5528" y="14650"/>
                </a:lnTo>
                <a:lnTo>
                  <a:pt x="6906" y="11350"/>
                </a:lnTo>
                <a:lnTo>
                  <a:pt x="8377" y="8450"/>
                </a:lnTo>
                <a:lnTo>
                  <a:pt x="9981" y="5900"/>
                </a:lnTo>
                <a:lnTo>
                  <a:pt x="11642" y="3800"/>
                </a:lnTo>
                <a:lnTo>
                  <a:pt x="13396" y="2150"/>
                </a:lnTo>
                <a:lnTo>
                  <a:pt x="15189" y="950"/>
                </a:lnTo>
                <a:lnTo>
                  <a:pt x="17019" y="250"/>
                </a:lnTo>
                <a:lnTo>
                  <a:pt x="18868" y="0"/>
                </a:lnTo>
                <a:close/>
              </a:path>
            </a:pathLst>
          </a:custGeom>
          <a:solidFill>
            <a:srgbClr val="B4651D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7706-12"/>
          <p:cNvSpPr/>
          <p:nvPr/>
        </p:nvSpPr>
        <p:spPr>
          <a:xfrm>
            <a:off x="3971925" y="3689375"/>
            <a:ext cx="500063" cy="1893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868" y="0"/>
                </a:moveTo>
                <a:lnTo>
                  <a:pt x="81132" y="0"/>
                </a:lnTo>
                <a:lnTo>
                  <a:pt x="82981" y="250"/>
                </a:lnTo>
                <a:lnTo>
                  <a:pt x="84811" y="950"/>
                </a:lnTo>
                <a:lnTo>
                  <a:pt x="86604" y="2150"/>
                </a:lnTo>
                <a:lnTo>
                  <a:pt x="88358" y="3800"/>
                </a:lnTo>
                <a:lnTo>
                  <a:pt x="90019" y="5900"/>
                </a:lnTo>
                <a:lnTo>
                  <a:pt x="91623" y="8450"/>
                </a:lnTo>
                <a:lnTo>
                  <a:pt x="93094" y="11350"/>
                </a:lnTo>
                <a:lnTo>
                  <a:pt x="94472" y="14650"/>
                </a:lnTo>
                <a:lnTo>
                  <a:pt x="95717" y="18300"/>
                </a:lnTo>
                <a:lnTo>
                  <a:pt x="96811" y="22200"/>
                </a:lnTo>
                <a:lnTo>
                  <a:pt x="97774" y="26450"/>
                </a:lnTo>
                <a:lnTo>
                  <a:pt x="98566" y="30850"/>
                </a:lnTo>
                <a:lnTo>
                  <a:pt x="99189" y="35500"/>
                </a:lnTo>
                <a:lnTo>
                  <a:pt x="99642" y="40250"/>
                </a:lnTo>
                <a:lnTo>
                  <a:pt x="99906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06" y="54900"/>
                </a:lnTo>
                <a:lnTo>
                  <a:pt x="99642" y="59750"/>
                </a:lnTo>
                <a:lnTo>
                  <a:pt x="99189" y="64500"/>
                </a:lnTo>
                <a:lnTo>
                  <a:pt x="98566" y="69150"/>
                </a:lnTo>
                <a:lnTo>
                  <a:pt x="97774" y="73550"/>
                </a:lnTo>
                <a:lnTo>
                  <a:pt x="96811" y="77800"/>
                </a:lnTo>
                <a:lnTo>
                  <a:pt x="95717" y="81700"/>
                </a:lnTo>
                <a:lnTo>
                  <a:pt x="94472" y="85350"/>
                </a:lnTo>
                <a:lnTo>
                  <a:pt x="93094" y="88650"/>
                </a:lnTo>
                <a:lnTo>
                  <a:pt x="91623" y="91550"/>
                </a:lnTo>
                <a:lnTo>
                  <a:pt x="90019" y="94100"/>
                </a:lnTo>
                <a:lnTo>
                  <a:pt x="88358" y="96200"/>
                </a:lnTo>
                <a:lnTo>
                  <a:pt x="86604" y="97850"/>
                </a:lnTo>
                <a:lnTo>
                  <a:pt x="84811" y="99050"/>
                </a:lnTo>
                <a:lnTo>
                  <a:pt x="82981" y="99750"/>
                </a:lnTo>
                <a:lnTo>
                  <a:pt x="81132" y="100000"/>
                </a:lnTo>
                <a:lnTo>
                  <a:pt x="18868" y="100000"/>
                </a:lnTo>
                <a:lnTo>
                  <a:pt x="17019" y="99750"/>
                </a:lnTo>
                <a:lnTo>
                  <a:pt x="15189" y="99050"/>
                </a:lnTo>
                <a:lnTo>
                  <a:pt x="13396" y="97850"/>
                </a:lnTo>
                <a:lnTo>
                  <a:pt x="11642" y="96200"/>
                </a:lnTo>
                <a:lnTo>
                  <a:pt x="9981" y="94100"/>
                </a:lnTo>
                <a:lnTo>
                  <a:pt x="8377" y="91550"/>
                </a:lnTo>
                <a:lnTo>
                  <a:pt x="6906" y="88650"/>
                </a:lnTo>
                <a:lnTo>
                  <a:pt x="5528" y="85350"/>
                </a:lnTo>
                <a:lnTo>
                  <a:pt x="4283" y="81700"/>
                </a:lnTo>
                <a:lnTo>
                  <a:pt x="3189" y="77800"/>
                </a:lnTo>
                <a:lnTo>
                  <a:pt x="2226" y="73550"/>
                </a:lnTo>
                <a:lnTo>
                  <a:pt x="1434" y="69150"/>
                </a:lnTo>
                <a:lnTo>
                  <a:pt x="811" y="64500"/>
                </a:lnTo>
                <a:lnTo>
                  <a:pt x="358" y="59750"/>
                </a:lnTo>
                <a:lnTo>
                  <a:pt x="94" y="54900"/>
                </a:lnTo>
                <a:lnTo>
                  <a:pt x="0" y="50000"/>
                </a:lnTo>
                <a:lnTo>
                  <a:pt x="0" y="50000"/>
                </a:lnTo>
                <a:lnTo>
                  <a:pt x="94" y="45100"/>
                </a:lnTo>
                <a:lnTo>
                  <a:pt x="358" y="40250"/>
                </a:lnTo>
                <a:lnTo>
                  <a:pt x="811" y="35500"/>
                </a:lnTo>
                <a:lnTo>
                  <a:pt x="1434" y="30850"/>
                </a:lnTo>
                <a:lnTo>
                  <a:pt x="2226" y="26450"/>
                </a:lnTo>
                <a:lnTo>
                  <a:pt x="3189" y="22200"/>
                </a:lnTo>
                <a:lnTo>
                  <a:pt x="4283" y="18300"/>
                </a:lnTo>
                <a:lnTo>
                  <a:pt x="5528" y="14650"/>
                </a:lnTo>
                <a:lnTo>
                  <a:pt x="6906" y="11350"/>
                </a:lnTo>
                <a:lnTo>
                  <a:pt x="8377" y="8450"/>
                </a:lnTo>
                <a:lnTo>
                  <a:pt x="9981" y="5900"/>
                </a:lnTo>
                <a:lnTo>
                  <a:pt x="11642" y="3800"/>
                </a:lnTo>
                <a:lnTo>
                  <a:pt x="13396" y="2150"/>
                </a:lnTo>
                <a:lnTo>
                  <a:pt x="15189" y="950"/>
                </a:lnTo>
                <a:lnTo>
                  <a:pt x="17019" y="250"/>
                </a:lnTo>
                <a:lnTo>
                  <a:pt x="18868" y="0"/>
                </a:lnTo>
                <a:close/>
              </a:path>
            </a:pathLst>
          </a:custGeom>
          <a:solidFill>
            <a:srgbClr val="B4651D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87706-14"/>
          <p:cNvSpPr/>
          <p:nvPr/>
        </p:nvSpPr>
        <p:spPr>
          <a:xfrm>
            <a:off x="4672013" y="3689375"/>
            <a:ext cx="500063" cy="1893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868" y="0"/>
                </a:moveTo>
                <a:lnTo>
                  <a:pt x="81132" y="0"/>
                </a:lnTo>
                <a:lnTo>
                  <a:pt x="82981" y="250"/>
                </a:lnTo>
                <a:lnTo>
                  <a:pt x="84811" y="950"/>
                </a:lnTo>
                <a:lnTo>
                  <a:pt x="86604" y="2150"/>
                </a:lnTo>
                <a:lnTo>
                  <a:pt x="88358" y="3800"/>
                </a:lnTo>
                <a:lnTo>
                  <a:pt x="90019" y="5900"/>
                </a:lnTo>
                <a:lnTo>
                  <a:pt x="91623" y="8450"/>
                </a:lnTo>
                <a:lnTo>
                  <a:pt x="93094" y="11350"/>
                </a:lnTo>
                <a:lnTo>
                  <a:pt x="94472" y="14650"/>
                </a:lnTo>
                <a:lnTo>
                  <a:pt x="95717" y="18300"/>
                </a:lnTo>
                <a:lnTo>
                  <a:pt x="96811" y="22200"/>
                </a:lnTo>
                <a:lnTo>
                  <a:pt x="97774" y="26450"/>
                </a:lnTo>
                <a:lnTo>
                  <a:pt x="98566" y="30850"/>
                </a:lnTo>
                <a:lnTo>
                  <a:pt x="99189" y="35500"/>
                </a:lnTo>
                <a:lnTo>
                  <a:pt x="99642" y="40250"/>
                </a:lnTo>
                <a:lnTo>
                  <a:pt x="99906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06" y="54900"/>
                </a:lnTo>
                <a:lnTo>
                  <a:pt x="99642" y="59750"/>
                </a:lnTo>
                <a:lnTo>
                  <a:pt x="99189" y="64500"/>
                </a:lnTo>
                <a:lnTo>
                  <a:pt x="98566" y="69150"/>
                </a:lnTo>
                <a:lnTo>
                  <a:pt x="97774" y="73550"/>
                </a:lnTo>
                <a:lnTo>
                  <a:pt x="96811" y="77800"/>
                </a:lnTo>
                <a:lnTo>
                  <a:pt x="95717" y="81700"/>
                </a:lnTo>
                <a:lnTo>
                  <a:pt x="94472" y="85350"/>
                </a:lnTo>
                <a:lnTo>
                  <a:pt x="93094" y="88650"/>
                </a:lnTo>
                <a:lnTo>
                  <a:pt x="91623" y="91550"/>
                </a:lnTo>
                <a:lnTo>
                  <a:pt x="90019" y="94100"/>
                </a:lnTo>
                <a:lnTo>
                  <a:pt x="88358" y="96200"/>
                </a:lnTo>
                <a:lnTo>
                  <a:pt x="86604" y="97850"/>
                </a:lnTo>
                <a:lnTo>
                  <a:pt x="84811" y="99050"/>
                </a:lnTo>
                <a:lnTo>
                  <a:pt x="82981" y="99750"/>
                </a:lnTo>
                <a:lnTo>
                  <a:pt x="81132" y="100000"/>
                </a:lnTo>
                <a:lnTo>
                  <a:pt x="18868" y="100000"/>
                </a:lnTo>
                <a:lnTo>
                  <a:pt x="17019" y="99750"/>
                </a:lnTo>
                <a:lnTo>
                  <a:pt x="15189" y="99050"/>
                </a:lnTo>
                <a:lnTo>
                  <a:pt x="13396" y="97850"/>
                </a:lnTo>
                <a:lnTo>
                  <a:pt x="11642" y="96200"/>
                </a:lnTo>
                <a:lnTo>
                  <a:pt x="9981" y="94100"/>
                </a:lnTo>
                <a:lnTo>
                  <a:pt x="8377" y="91550"/>
                </a:lnTo>
                <a:lnTo>
                  <a:pt x="6906" y="88650"/>
                </a:lnTo>
                <a:lnTo>
                  <a:pt x="5528" y="85350"/>
                </a:lnTo>
                <a:lnTo>
                  <a:pt x="4283" y="81700"/>
                </a:lnTo>
                <a:lnTo>
                  <a:pt x="3189" y="77800"/>
                </a:lnTo>
                <a:lnTo>
                  <a:pt x="2226" y="73550"/>
                </a:lnTo>
                <a:lnTo>
                  <a:pt x="1434" y="69150"/>
                </a:lnTo>
                <a:lnTo>
                  <a:pt x="811" y="64500"/>
                </a:lnTo>
                <a:lnTo>
                  <a:pt x="358" y="59750"/>
                </a:lnTo>
                <a:lnTo>
                  <a:pt x="94" y="54900"/>
                </a:lnTo>
                <a:lnTo>
                  <a:pt x="0" y="50000"/>
                </a:lnTo>
                <a:lnTo>
                  <a:pt x="0" y="50000"/>
                </a:lnTo>
                <a:lnTo>
                  <a:pt x="94" y="45100"/>
                </a:lnTo>
                <a:lnTo>
                  <a:pt x="358" y="40250"/>
                </a:lnTo>
                <a:lnTo>
                  <a:pt x="811" y="35500"/>
                </a:lnTo>
                <a:lnTo>
                  <a:pt x="1434" y="30850"/>
                </a:lnTo>
                <a:lnTo>
                  <a:pt x="2226" y="26450"/>
                </a:lnTo>
                <a:lnTo>
                  <a:pt x="3189" y="22200"/>
                </a:lnTo>
                <a:lnTo>
                  <a:pt x="4283" y="18300"/>
                </a:lnTo>
                <a:lnTo>
                  <a:pt x="5528" y="14650"/>
                </a:lnTo>
                <a:lnTo>
                  <a:pt x="6906" y="11350"/>
                </a:lnTo>
                <a:lnTo>
                  <a:pt x="8377" y="8450"/>
                </a:lnTo>
                <a:lnTo>
                  <a:pt x="9981" y="5900"/>
                </a:lnTo>
                <a:lnTo>
                  <a:pt x="11642" y="3800"/>
                </a:lnTo>
                <a:lnTo>
                  <a:pt x="13396" y="2150"/>
                </a:lnTo>
                <a:lnTo>
                  <a:pt x="15189" y="950"/>
                </a:lnTo>
                <a:lnTo>
                  <a:pt x="17019" y="250"/>
                </a:lnTo>
                <a:lnTo>
                  <a:pt x="18868" y="0"/>
                </a:lnTo>
                <a:close/>
              </a:path>
            </a:pathLst>
          </a:custGeom>
          <a:solidFill>
            <a:srgbClr val="B4651D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87707-16"/>
          <p:cNvSpPr/>
          <p:nvPr/>
        </p:nvSpPr>
        <p:spPr>
          <a:xfrm>
            <a:off x="5372100" y="3689375"/>
            <a:ext cx="500063" cy="1893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868" y="0"/>
                </a:moveTo>
                <a:lnTo>
                  <a:pt x="81132" y="0"/>
                </a:lnTo>
                <a:lnTo>
                  <a:pt x="82981" y="250"/>
                </a:lnTo>
                <a:lnTo>
                  <a:pt x="84811" y="950"/>
                </a:lnTo>
                <a:lnTo>
                  <a:pt x="86604" y="2150"/>
                </a:lnTo>
                <a:lnTo>
                  <a:pt x="88358" y="3800"/>
                </a:lnTo>
                <a:lnTo>
                  <a:pt x="90019" y="5900"/>
                </a:lnTo>
                <a:lnTo>
                  <a:pt x="91623" y="8450"/>
                </a:lnTo>
                <a:lnTo>
                  <a:pt x="93094" y="11350"/>
                </a:lnTo>
                <a:lnTo>
                  <a:pt x="94472" y="14650"/>
                </a:lnTo>
                <a:lnTo>
                  <a:pt x="95717" y="18300"/>
                </a:lnTo>
                <a:lnTo>
                  <a:pt x="96811" y="22200"/>
                </a:lnTo>
                <a:lnTo>
                  <a:pt x="97774" y="26450"/>
                </a:lnTo>
                <a:lnTo>
                  <a:pt x="98566" y="30850"/>
                </a:lnTo>
                <a:lnTo>
                  <a:pt x="99189" y="35500"/>
                </a:lnTo>
                <a:lnTo>
                  <a:pt x="99642" y="40250"/>
                </a:lnTo>
                <a:lnTo>
                  <a:pt x="99906" y="45100"/>
                </a:lnTo>
                <a:lnTo>
                  <a:pt x="100000" y="50000"/>
                </a:lnTo>
                <a:lnTo>
                  <a:pt x="100000" y="50000"/>
                </a:lnTo>
                <a:lnTo>
                  <a:pt x="99906" y="54900"/>
                </a:lnTo>
                <a:lnTo>
                  <a:pt x="99642" y="59750"/>
                </a:lnTo>
                <a:lnTo>
                  <a:pt x="99189" y="64500"/>
                </a:lnTo>
                <a:lnTo>
                  <a:pt x="98566" y="69150"/>
                </a:lnTo>
                <a:lnTo>
                  <a:pt x="97774" y="73550"/>
                </a:lnTo>
                <a:lnTo>
                  <a:pt x="96811" y="77800"/>
                </a:lnTo>
                <a:lnTo>
                  <a:pt x="95717" y="81700"/>
                </a:lnTo>
                <a:lnTo>
                  <a:pt x="94472" y="85350"/>
                </a:lnTo>
                <a:lnTo>
                  <a:pt x="93094" y="88650"/>
                </a:lnTo>
                <a:lnTo>
                  <a:pt x="91623" y="91550"/>
                </a:lnTo>
                <a:lnTo>
                  <a:pt x="90019" y="94100"/>
                </a:lnTo>
                <a:lnTo>
                  <a:pt x="88358" y="96200"/>
                </a:lnTo>
                <a:lnTo>
                  <a:pt x="86604" y="97850"/>
                </a:lnTo>
                <a:lnTo>
                  <a:pt x="84811" y="99050"/>
                </a:lnTo>
                <a:lnTo>
                  <a:pt x="82981" y="99750"/>
                </a:lnTo>
                <a:lnTo>
                  <a:pt x="81132" y="100000"/>
                </a:lnTo>
                <a:lnTo>
                  <a:pt x="18868" y="100000"/>
                </a:lnTo>
                <a:lnTo>
                  <a:pt x="17019" y="99750"/>
                </a:lnTo>
                <a:lnTo>
                  <a:pt x="15189" y="99050"/>
                </a:lnTo>
                <a:lnTo>
                  <a:pt x="13396" y="97850"/>
                </a:lnTo>
                <a:lnTo>
                  <a:pt x="11642" y="96200"/>
                </a:lnTo>
                <a:lnTo>
                  <a:pt x="9981" y="94100"/>
                </a:lnTo>
                <a:lnTo>
                  <a:pt x="8377" y="91550"/>
                </a:lnTo>
                <a:lnTo>
                  <a:pt x="6906" y="88650"/>
                </a:lnTo>
                <a:lnTo>
                  <a:pt x="5528" y="85350"/>
                </a:lnTo>
                <a:lnTo>
                  <a:pt x="4283" y="81700"/>
                </a:lnTo>
                <a:lnTo>
                  <a:pt x="3189" y="77800"/>
                </a:lnTo>
                <a:lnTo>
                  <a:pt x="2226" y="73550"/>
                </a:lnTo>
                <a:lnTo>
                  <a:pt x="1434" y="69150"/>
                </a:lnTo>
                <a:lnTo>
                  <a:pt x="811" y="64500"/>
                </a:lnTo>
                <a:lnTo>
                  <a:pt x="358" y="59750"/>
                </a:lnTo>
                <a:lnTo>
                  <a:pt x="94" y="54900"/>
                </a:lnTo>
                <a:lnTo>
                  <a:pt x="0" y="50000"/>
                </a:lnTo>
                <a:lnTo>
                  <a:pt x="0" y="50000"/>
                </a:lnTo>
                <a:lnTo>
                  <a:pt x="94" y="45100"/>
                </a:lnTo>
                <a:lnTo>
                  <a:pt x="358" y="40250"/>
                </a:lnTo>
                <a:lnTo>
                  <a:pt x="811" y="35500"/>
                </a:lnTo>
                <a:lnTo>
                  <a:pt x="1434" y="30850"/>
                </a:lnTo>
                <a:lnTo>
                  <a:pt x="2226" y="26450"/>
                </a:lnTo>
                <a:lnTo>
                  <a:pt x="3189" y="22200"/>
                </a:lnTo>
                <a:lnTo>
                  <a:pt x="4283" y="18300"/>
                </a:lnTo>
                <a:lnTo>
                  <a:pt x="5528" y="14650"/>
                </a:lnTo>
                <a:lnTo>
                  <a:pt x="6906" y="11350"/>
                </a:lnTo>
                <a:lnTo>
                  <a:pt x="8377" y="8450"/>
                </a:lnTo>
                <a:lnTo>
                  <a:pt x="9981" y="5900"/>
                </a:lnTo>
                <a:lnTo>
                  <a:pt x="11642" y="3800"/>
                </a:lnTo>
                <a:lnTo>
                  <a:pt x="13396" y="2150"/>
                </a:lnTo>
                <a:lnTo>
                  <a:pt x="15189" y="950"/>
                </a:lnTo>
                <a:lnTo>
                  <a:pt x="17019" y="250"/>
                </a:lnTo>
                <a:lnTo>
                  <a:pt x="18868" y="0"/>
                </a:lnTo>
                <a:close/>
              </a:path>
            </a:pathLst>
          </a:custGeom>
          <a:solidFill>
            <a:srgbClr val="B4651D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7703-3"/>
          <p:cNvSpPr txBox="1"/>
          <p:nvPr/>
        </p:nvSpPr>
        <p:spPr>
          <a:xfrm>
            <a:off x="1857375" y="1064791"/>
            <a:ext cx="5429250" cy="1107281"/>
          </a:xfrm>
          <a:prstGeom prst="rect">
            <a:avLst/>
          </a:prstGeom>
          <a:noFill/>
          <a:ln>
            <a:noFill/>
          </a:ln>
          <a:effectLst>
            <a:outerShdw blurRad="114300" dist="14288" dir="5400000" sx="100000" sy="100000" kx="0" ky="0" algn="ctr">
              <a:srgbClr val="000000">
                <a:alpha val="6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25000"/>
              </a:lnSpc>
            </a:pPr>
            <a:r>
              <a:rPr b="1" sz="3479" spc="338">
                <a:solidFill>
                  <a:srgbClr val="B5651D"/>
                </a:solidFill>
                <a:latin typeface="SimSun"/>
                <a:ea typeface="SimSun"/>
                <a:cs typeface="SimSun"/>
              </a:rPr>
              <a:t>解直角三角形</a:t>
            </a:r>
            <a:r>
              <a:rPr b="1" sz="2920" spc="338">
                <a:solidFill>
                  <a:srgbClr val="D4A373"/>
                </a:solidFill>
                <a:latin typeface="SimSun"/>
                <a:ea typeface="SimSun"/>
                <a:cs typeface="SimSun"/>
              </a:rPr>
              <a:t>——</a:t>
            </a:r>
            <a:r>
              <a:rPr b="1" sz="3479" spc="338">
                <a:solidFill>
                  <a:srgbClr val="F4EFE6"/>
                </a:solidFill>
                <a:latin typeface="SimSun"/>
                <a:ea typeface="SimSun"/>
                <a:cs typeface="SimSun"/>
              </a:rPr>
              <a:t>边角互求</a:t>
            </a:r>
            <a:endParaRPr/>
          </a:p>
        </p:txBody>
      </p:sp>
      <p:sp>
        <p:nvSpPr>
          <p:cNvPr id="15" name="el-1785639487703-4"/>
          <p:cNvSpPr txBox="1"/>
          <p:nvPr/>
        </p:nvSpPr>
        <p:spPr>
          <a:xfrm>
            <a:off x="3203257" y="2629272"/>
            <a:ext cx="2737485" cy="63147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482"/>
              </a:lnSpc>
            </a:pPr>
            <a:r>
              <a:rPr sz="1460" spc="56">
                <a:solidFill>
                  <a:srgbClr val="F4EFE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已知直角三角形的一些边和角，</a:t>
            </a:r>
            <a:endParaRPr/>
          </a:p>
          <a:p>
            <a:pPr algn="ctr">
              <a:lnSpc>
                <a:spcPts val="2482"/>
              </a:lnSpc>
            </a:pPr>
            <a:r>
              <a:rPr sz="1460" spc="56">
                <a:solidFill>
                  <a:srgbClr val="F4EFE6">
                    <a:alpha val="88000"/>
                  </a:srgbClr>
                </a:solidFill>
                <a:latin typeface="Microsoft YaHei"/>
                <a:ea typeface="Microsoft YaHei"/>
                <a:cs typeface="Microsoft YaHei"/>
              </a:rPr>
              <a:t>如何求出其余未知元素？</a:t>
            </a:r>
            <a:endParaRPr/>
          </a:p>
        </p:txBody>
      </p:sp>
      <p:sp>
        <p:nvSpPr>
          <p:cNvPr id="16" name="el-1785639487705-9"/>
          <p:cNvSpPr txBox="1"/>
          <p:nvPr/>
        </p:nvSpPr>
        <p:spPr>
          <a:xfrm>
            <a:off x="3332559" y="3703662"/>
            <a:ext cx="37861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225">
                <a:solidFill>
                  <a:srgbClr val="F4EFE6">
                    <a:alpha val="50000"/>
                  </a:srgbClr>
                </a:solidFill>
                <a:latin typeface="SimSun"/>
                <a:ea typeface="SimSun"/>
                <a:cs typeface="SimSun"/>
              </a:rPr>
              <a:t>勾股</a:t>
            </a:r>
            <a:endParaRPr/>
          </a:p>
        </p:txBody>
      </p:sp>
      <p:sp>
        <p:nvSpPr>
          <p:cNvPr id="17" name="el-1785639487705-11"/>
          <p:cNvSpPr txBox="1"/>
          <p:nvPr/>
        </p:nvSpPr>
        <p:spPr>
          <a:xfrm>
            <a:off x="4032647" y="3703662"/>
            <a:ext cx="37861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225">
                <a:solidFill>
                  <a:srgbClr val="F4EFE6">
                    <a:alpha val="50000"/>
                  </a:srgbClr>
                </a:solidFill>
                <a:latin typeface="SimSun"/>
                <a:ea typeface="SimSun"/>
                <a:cs typeface="SimSun"/>
              </a:rPr>
              <a:t>边角</a:t>
            </a:r>
            <a:endParaRPr/>
          </a:p>
        </p:txBody>
      </p:sp>
      <p:sp>
        <p:nvSpPr>
          <p:cNvPr id="18" name="el-1785639487706-13"/>
          <p:cNvSpPr txBox="1"/>
          <p:nvPr/>
        </p:nvSpPr>
        <p:spPr>
          <a:xfrm>
            <a:off x="4732734" y="3703662"/>
            <a:ext cx="37861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225">
                <a:solidFill>
                  <a:srgbClr val="F4EFE6">
                    <a:alpha val="50000"/>
                  </a:srgbClr>
                </a:solidFill>
                <a:latin typeface="SimSun"/>
                <a:ea typeface="SimSun"/>
                <a:cs typeface="SimSun"/>
              </a:rPr>
              <a:t>互求</a:t>
            </a:r>
            <a:endParaRPr/>
          </a:p>
        </p:txBody>
      </p:sp>
      <p:sp>
        <p:nvSpPr>
          <p:cNvPr id="19" name="el-1785639487706-15"/>
          <p:cNvSpPr txBox="1"/>
          <p:nvPr/>
        </p:nvSpPr>
        <p:spPr>
          <a:xfrm>
            <a:off x="5432822" y="3703662"/>
            <a:ext cx="378619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225">
                <a:solidFill>
                  <a:srgbClr val="F4EFE6">
                    <a:alpha val="50000"/>
                  </a:srgbClr>
                </a:solidFill>
                <a:latin typeface="SimSun"/>
                <a:ea typeface="SimSun"/>
                <a:cs typeface="SimSun"/>
              </a:rPr>
              <a:t>测量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7830-56"/>
          <p:cNvPicPr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8272463" y="4271963"/>
            <a:ext cx="785813" cy="785813"/>
          </a:xfrm>
          <a:prstGeom prst="rect">
            <a:avLst/>
          </a:prstGeom>
          <a:ln>
            <a:noFill/>
          </a:ln>
        </p:spPr>
      </p:pic>
      <p:cxnSp>
        <p:nvCxnSpPr>
          <p:cNvPr id="3" name="el-1785639487736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87736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7824-49"/>
          <p:cNvSpPr/>
          <p:nvPr/>
        </p:nvSpPr>
        <p:spPr>
          <a:xfrm>
            <a:off x="421481" y="165497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050" y="18300"/>
                </a:moveTo>
                <a:lnTo>
                  <a:pt x="67050" y="18300"/>
                </a:lnTo>
                <a:cubicBezTo>
                  <a:pt x="67050" y="21067"/>
                  <a:pt x="66467" y="23600"/>
                  <a:pt x="65300" y="25900"/>
                </a:cubicBezTo>
                <a:lnTo>
                  <a:pt x="65300" y="25900"/>
                </a:lnTo>
                <a:lnTo>
                  <a:pt x="75400" y="43250"/>
                </a:lnTo>
                <a:cubicBezTo>
                  <a:pt x="70833" y="48183"/>
                  <a:pt x="65250" y="51600"/>
                  <a:pt x="58650" y="53500"/>
                </a:cubicBezTo>
                <a:lnTo>
                  <a:pt x="58650" y="53500"/>
                </a:lnTo>
                <a:lnTo>
                  <a:pt x="48750" y="36550"/>
                </a:lnTo>
                <a:lnTo>
                  <a:pt x="48750" y="36550"/>
                </a:lnTo>
                <a:lnTo>
                  <a:pt x="48750" y="36550"/>
                </a:lnTo>
                <a:lnTo>
                  <a:pt x="35800" y="59050"/>
                </a:lnTo>
                <a:cubicBezTo>
                  <a:pt x="39867" y="60317"/>
                  <a:pt x="44183" y="60950"/>
                  <a:pt x="48750" y="60950"/>
                </a:cubicBezTo>
                <a:lnTo>
                  <a:pt x="48750" y="60950"/>
                </a:lnTo>
                <a:cubicBezTo>
                  <a:pt x="55617" y="60950"/>
                  <a:pt x="61900" y="59483"/>
                  <a:pt x="67600" y="56550"/>
                </a:cubicBezTo>
                <a:lnTo>
                  <a:pt x="67600" y="56550"/>
                </a:lnTo>
                <a:cubicBezTo>
                  <a:pt x="73300" y="53750"/>
                  <a:pt x="78133" y="49883"/>
                  <a:pt x="82100" y="44950"/>
                </a:cubicBezTo>
                <a:lnTo>
                  <a:pt x="82100" y="44950"/>
                </a:lnTo>
                <a:cubicBezTo>
                  <a:pt x="83233" y="43683"/>
                  <a:pt x="84550" y="42917"/>
                  <a:pt x="86050" y="42650"/>
                </a:cubicBezTo>
                <a:lnTo>
                  <a:pt x="86050" y="42650"/>
                </a:lnTo>
                <a:cubicBezTo>
                  <a:pt x="87717" y="42517"/>
                  <a:pt x="89250" y="42967"/>
                  <a:pt x="90650" y="44000"/>
                </a:cubicBezTo>
                <a:lnTo>
                  <a:pt x="90650" y="44000"/>
                </a:lnTo>
                <a:cubicBezTo>
                  <a:pt x="91917" y="45133"/>
                  <a:pt x="92683" y="46467"/>
                  <a:pt x="92950" y="48000"/>
                </a:cubicBezTo>
                <a:lnTo>
                  <a:pt x="92950" y="48000"/>
                </a:lnTo>
                <a:cubicBezTo>
                  <a:pt x="93050" y="49633"/>
                  <a:pt x="92600" y="51150"/>
                  <a:pt x="91600" y="52550"/>
                </a:cubicBezTo>
                <a:lnTo>
                  <a:pt x="91600" y="52550"/>
                </a:lnTo>
                <a:cubicBezTo>
                  <a:pt x="86533" y="58917"/>
                  <a:pt x="80317" y="63933"/>
                  <a:pt x="72950" y="67600"/>
                </a:cubicBezTo>
                <a:lnTo>
                  <a:pt x="72950" y="67600"/>
                </a:lnTo>
                <a:cubicBezTo>
                  <a:pt x="65583" y="71167"/>
                  <a:pt x="57517" y="73017"/>
                  <a:pt x="48750" y="73150"/>
                </a:cubicBezTo>
                <a:lnTo>
                  <a:pt x="48750" y="73150"/>
                </a:lnTo>
                <a:cubicBezTo>
                  <a:pt x="42017" y="73150"/>
                  <a:pt x="35600" y="72000"/>
                  <a:pt x="29500" y="69700"/>
                </a:cubicBezTo>
                <a:lnTo>
                  <a:pt x="29500" y="69700"/>
                </a:lnTo>
                <a:lnTo>
                  <a:pt x="18850" y="88350"/>
                </a:lnTo>
                <a:cubicBezTo>
                  <a:pt x="17850" y="89883"/>
                  <a:pt x="16583" y="91100"/>
                  <a:pt x="15050" y="92000"/>
                </a:cubicBezTo>
                <a:lnTo>
                  <a:pt x="15050" y="92000"/>
                </a:lnTo>
                <a:lnTo>
                  <a:pt x="4400" y="97100"/>
                </a:lnTo>
                <a:cubicBezTo>
                  <a:pt x="3367" y="97633"/>
                  <a:pt x="2400" y="97633"/>
                  <a:pt x="1500" y="97100"/>
                </a:cubicBezTo>
                <a:lnTo>
                  <a:pt x="1500" y="97100"/>
                </a:lnTo>
                <a:cubicBezTo>
                  <a:pt x="500" y="96467"/>
                  <a:pt x="0" y="95583"/>
                  <a:pt x="0" y="94450"/>
                </a:cubicBezTo>
                <a:lnTo>
                  <a:pt x="0" y="94450"/>
                </a:lnTo>
                <a:lnTo>
                  <a:pt x="0" y="84000"/>
                </a:lnTo>
                <a:cubicBezTo>
                  <a:pt x="0" y="82333"/>
                  <a:pt x="450" y="80800"/>
                  <a:pt x="1350" y="79400"/>
                </a:cubicBezTo>
                <a:lnTo>
                  <a:pt x="1350" y="79400"/>
                </a:lnTo>
                <a:lnTo>
                  <a:pt x="12750" y="59600"/>
                </a:lnTo>
                <a:cubicBezTo>
                  <a:pt x="10217" y="57433"/>
                  <a:pt x="7933" y="55083"/>
                  <a:pt x="5900" y="52550"/>
                </a:cubicBezTo>
                <a:lnTo>
                  <a:pt x="5900" y="52550"/>
                </a:lnTo>
                <a:cubicBezTo>
                  <a:pt x="4900" y="51150"/>
                  <a:pt x="4450" y="49633"/>
                  <a:pt x="4550" y="48000"/>
                </a:cubicBezTo>
                <a:lnTo>
                  <a:pt x="4550" y="48000"/>
                </a:lnTo>
                <a:cubicBezTo>
                  <a:pt x="4817" y="46467"/>
                  <a:pt x="5583" y="45133"/>
                  <a:pt x="6850" y="44000"/>
                </a:cubicBezTo>
                <a:lnTo>
                  <a:pt x="6850" y="44000"/>
                </a:lnTo>
                <a:cubicBezTo>
                  <a:pt x="8250" y="42967"/>
                  <a:pt x="9783" y="42517"/>
                  <a:pt x="11450" y="42650"/>
                </a:cubicBezTo>
                <a:lnTo>
                  <a:pt x="11450" y="42650"/>
                </a:lnTo>
                <a:cubicBezTo>
                  <a:pt x="12950" y="42917"/>
                  <a:pt x="14267" y="43683"/>
                  <a:pt x="15400" y="44950"/>
                </a:cubicBezTo>
                <a:lnTo>
                  <a:pt x="15400" y="44950"/>
                </a:lnTo>
                <a:cubicBezTo>
                  <a:pt x="16567" y="46350"/>
                  <a:pt x="17717" y="47617"/>
                  <a:pt x="18850" y="48750"/>
                </a:cubicBezTo>
                <a:lnTo>
                  <a:pt x="18850" y="48750"/>
                </a:lnTo>
                <a:lnTo>
                  <a:pt x="32200" y="25900"/>
                </a:lnTo>
                <a:cubicBezTo>
                  <a:pt x="31033" y="23600"/>
                  <a:pt x="30450" y="21067"/>
                  <a:pt x="30450" y="18300"/>
                </a:cubicBezTo>
                <a:lnTo>
                  <a:pt x="30450" y="18300"/>
                </a:lnTo>
                <a:cubicBezTo>
                  <a:pt x="30583" y="13067"/>
                  <a:pt x="32367" y="8750"/>
                  <a:pt x="35800" y="5350"/>
                </a:cubicBezTo>
                <a:lnTo>
                  <a:pt x="35800" y="5350"/>
                </a:lnTo>
                <a:cubicBezTo>
                  <a:pt x="39233" y="1917"/>
                  <a:pt x="43550" y="133"/>
                  <a:pt x="48750" y="0"/>
                </a:cubicBezTo>
                <a:lnTo>
                  <a:pt x="48750" y="0"/>
                </a:lnTo>
                <a:cubicBezTo>
                  <a:pt x="53950" y="133"/>
                  <a:pt x="58267" y="1917"/>
                  <a:pt x="61700" y="5350"/>
                </a:cubicBezTo>
                <a:lnTo>
                  <a:pt x="61700" y="5350"/>
                </a:lnTo>
                <a:cubicBezTo>
                  <a:pt x="65133" y="8750"/>
                  <a:pt x="66917" y="13067"/>
                  <a:pt x="67050" y="18300"/>
                </a:cubicBezTo>
                <a:lnTo>
                  <a:pt x="67050" y="18300"/>
                </a:lnTo>
                <a:moveTo>
                  <a:pt x="71050" y="75050"/>
                </a:moveTo>
                <a:lnTo>
                  <a:pt x="71050" y="75050"/>
                </a:lnTo>
                <a:cubicBezTo>
                  <a:pt x="77250" y="72483"/>
                  <a:pt x="82900" y="69117"/>
                  <a:pt x="88000" y="64950"/>
                </a:cubicBezTo>
                <a:lnTo>
                  <a:pt x="88000" y="64950"/>
                </a:lnTo>
                <a:lnTo>
                  <a:pt x="96350" y="79400"/>
                </a:lnTo>
                <a:cubicBezTo>
                  <a:pt x="97117" y="80800"/>
                  <a:pt x="97500" y="82333"/>
                  <a:pt x="97500" y="84000"/>
                </a:cubicBezTo>
                <a:lnTo>
                  <a:pt x="97500" y="84000"/>
                </a:lnTo>
                <a:lnTo>
                  <a:pt x="97500" y="94450"/>
                </a:lnTo>
                <a:cubicBezTo>
                  <a:pt x="97500" y="95583"/>
                  <a:pt x="97000" y="96467"/>
                  <a:pt x="96000" y="97100"/>
                </a:cubicBezTo>
                <a:lnTo>
                  <a:pt x="96000" y="97100"/>
                </a:lnTo>
                <a:cubicBezTo>
                  <a:pt x="95100" y="97633"/>
                  <a:pt x="94133" y="97633"/>
                  <a:pt x="93100" y="97100"/>
                </a:cubicBezTo>
                <a:lnTo>
                  <a:pt x="93100" y="97100"/>
                </a:lnTo>
                <a:lnTo>
                  <a:pt x="82450" y="92000"/>
                </a:lnTo>
                <a:cubicBezTo>
                  <a:pt x="80917" y="91100"/>
                  <a:pt x="79650" y="89883"/>
                  <a:pt x="78650" y="88350"/>
                </a:cubicBezTo>
                <a:lnTo>
                  <a:pt x="78650" y="88350"/>
                </a:lnTo>
                <a:lnTo>
                  <a:pt x="71050" y="75050"/>
                </a:lnTo>
                <a:moveTo>
                  <a:pt x="48750" y="24400"/>
                </a:moveTo>
                <a:lnTo>
                  <a:pt x="48750" y="24400"/>
                </a:lnTo>
                <a:cubicBezTo>
                  <a:pt x="50517" y="24400"/>
                  <a:pt x="51983" y="23817"/>
                  <a:pt x="53150" y="22650"/>
                </a:cubicBezTo>
                <a:lnTo>
                  <a:pt x="53150" y="22650"/>
                </a:lnTo>
                <a:lnTo>
                  <a:pt x="53150" y="22650"/>
                </a:lnTo>
                <a:cubicBezTo>
                  <a:pt x="54283" y="21517"/>
                  <a:pt x="54850" y="20067"/>
                  <a:pt x="54850" y="18300"/>
                </a:cubicBezTo>
                <a:lnTo>
                  <a:pt x="54850" y="18300"/>
                </a:lnTo>
                <a:cubicBezTo>
                  <a:pt x="54850" y="16500"/>
                  <a:pt x="54283" y="15033"/>
                  <a:pt x="53150" y="13900"/>
                </a:cubicBezTo>
                <a:lnTo>
                  <a:pt x="53150" y="13900"/>
                </a:lnTo>
                <a:cubicBezTo>
                  <a:pt x="51983" y="12767"/>
                  <a:pt x="50517" y="12200"/>
                  <a:pt x="48750" y="12200"/>
                </a:cubicBezTo>
                <a:lnTo>
                  <a:pt x="48750" y="12200"/>
                </a:lnTo>
                <a:cubicBezTo>
                  <a:pt x="46983" y="12200"/>
                  <a:pt x="45517" y="12767"/>
                  <a:pt x="44350" y="13900"/>
                </a:cubicBezTo>
                <a:lnTo>
                  <a:pt x="44350" y="13900"/>
                </a:lnTo>
                <a:cubicBezTo>
                  <a:pt x="43217" y="15033"/>
                  <a:pt x="42650" y="16500"/>
                  <a:pt x="42650" y="18300"/>
                </a:cubicBezTo>
                <a:lnTo>
                  <a:pt x="42650" y="18300"/>
                </a:lnTo>
                <a:cubicBezTo>
                  <a:pt x="42650" y="20067"/>
                  <a:pt x="43217" y="21517"/>
                  <a:pt x="44350" y="22650"/>
                </a:cubicBezTo>
                <a:lnTo>
                  <a:pt x="44350" y="22650"/>
                </a:lnTo>
                <a:cubicBezTo>
                  <a:pt x="45517" y="23817"/>
                  <a:pt x="46983" y="24400"/>
                  <a:pt x="48750" y="24400"/>
                </a:cubicBezTo>
                <a:lnTo>
                  <a:pt x="48750" y="244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7737-4"/>
          <p:cNvSpPr/>
          <p:nvPr/>
        </p:nvSpPr>
        <p:spPr>
          <a:xfrm>
            <a:off x="7960370" y="132159"/>
            <a:ext cx="783580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7819-48"/>
          <p:cNvSpPr/>
          <p:nvPr/>
        </p:nvSpPr>
        <p:spPr>
          <a:xfrm>
            <a:off x="8088957" y="213122"/>
            <a:ext cx="75009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375" y="0"/>
                </a:moveTo>
                <a:lnTo>
                  <a:pt x="16375" y="0"/>
                </a:lnTo>
                <a:cubicBezTo>
                  <a:pt x="11792" y="121"/>
                  <a:pt x="7958" y="1303"/>
                  <a:pt x="4875" y="3545"/>
                </a:cubicBezTo>
                <a:lnTo>
                  <a:pt x="4875" y="3545"/>
                </a:lnTo>
                <a:lnTo>
                  <a:pt x="4875" y="3545"/>
                </a:lnTo>
                <a:cubicBezTo>
                  <a:pt x="1792" y="5788"/>
                  <a:pt x="167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67" y="86879"/>
                  <a:pt x="1792" y="89667"/>
                  <a:pt x="4875" y="91909"/>
                </a:cubicBezTo>
                <a:lnTo>
                  <a:pt x="4875" y="91909"/>
                </a:lnTo>
                <a:cubicBezTo>
                  <a:pt x="7958" y="94152"/>
                  <a:pt x="11792" y="95333"/>
                  <a:pt x="16375" y="95455"/>
                </a:cubicBezTo>
                <a:lnTo>
                  <a:pt x="16375" y="95455"/>
                </a:lnTo>
                <a:lnTo>
                  <a:pt x="82000" y="95455"/>
                </a:lnTo>
                <a:cubicBezTo>
                  <a:pt x="86667" y="95333"/>
                  <a:pt x="90542" y="94152"/>
                  <a:pt x="93625" y="91909"/>
                </a:cubicBezTo>
                <a:lnTo>
                  <a:pt x="93625" y="91909"/>
                </a:lnTo>
                <a:cubicBezTo>
                  <a:pt x="96625" y="89667"/>
                  <a:pt x="98250" y="86879"/>
                  <a:pt x="98500" y="83545"/>
                </a:cubicBezTo>
                <a:lnTo>
                  <a:pt x="98500" y="83545"/>
                </a:lnTo>
                <a:lnTo>
                  <a:pt x="98500" y="11909"/>
                </a:lnTo>
                <a:cubicBezTo>
                  <a:pt x="98250" y="8576"/>
                  <a:pt x="96625" y="5788"/>
                  <a:pt x="93625" y="3545"/>
                </a:cubicBezTo>
                <a:lnTo>
                  <a:pt x="93625" y="3545"/>
                </a:lnTo>
                <a:cubicBezTo>
                  <a:pt x="90542" y="1303"/>
                  <a:pt x="86667" y="121"/>
                  <a:pt x="82000" y="0"/>
                </a:cubicBezTo>
                <a:lnTo>
                  <a:pt x="82000" y="0"/>
                </a:lnTo>
                <a:lnTo>
                  <a:pt x="16375" y="0"/>
                </a:lnTo>
                <a:moveTo>
                  <a:pt x="24625" y="11909"/>
                </a:moveTo>
                <a:lnTo>
                  <a:pt x="24625" y="11909"/>
                </a:lnTo>
                <a:lnTo>
                  <a:pt x="73875" y="11909"/>
                </a:lnTo>
                <a:cubicBezTo>
                  <a:pt x="76208" y="11909"/>
                  <a:pt x="78167" y="12485"/>
                  <a:pt x="79750" y="13636"/>
                </a:cubicBezTo>
                <a:lnTo>
                  <a:pt x="79750" y="13636"/>
                </a:lnTo>
                <a:cubicBezTo>
                  <a:pt x="81250" y="14727"/>
                  <a:pt x="82000" y="16152"/>
                  <a:pt x="82000" y="17909"/>
                </a:cubicBezTo>
                <a:lnTo>
                  <a:pt x="82000" y="17909"/>
                </a:lnTo>
                <a:lnTo>
                  <a:pt x="82000" y="23909"/>
                </a:lnTo>
                <a:cubicBezTo>
                  <a:pt x="82000" y="25606"/>
                  <a:pt x="81250" y="27030"/>
                  <a:pt x="79750" y="28182"/>
                </a:cubicBezTo>
                <a:lnTo>
                  <a:pt x="79750" y="28182"/>
                </a:lnTo>
                <a:cubicBezTo>
                  <a:pt x="78167" y="29273"/>
                  <a:pt x="76208" y="29818"/>
                  <a:pt x="73875" y="29818"/>
                </a:cubicBezTo>
                <a:lnTo>
                  <a:pt x="73875" y="29818"/>
                </a:lnTo>
                <a:lnTo>
                  <a:pt x="24625" y="29818"/>
                </a:lnTo>
                <a:cubicBezTo>
                  <a:pt x="22208" y="29818"/>
                  <a:pt x="20250" y="29273"/>
                  <a:pt x="18750" y="28182"/>
                </a:cubicBezTo>
                <a:lnTo>
                  <a:pt x="18750" y="28182"/>
                </a:lnTo>
                <a:cubicBezTo>
                  <a:pt x="17167" y="27030"/>
                  <a:pt x="16375" y="25606"/>
                  <a:pt x="16375" y="23909"/>
                </a:cubicBezTo>
                <a:lnTo>
                  <a:pt x="16375" y="23909"/>
                </a:lnTo>
                <a:lnTo>
                  <a:pt x="16375" y="17909"/>
                </a:lnTo>
                <a:cubicBezTo>
                  <a:pt x="16375" y="16152"/>
                  <a:pt x="17167" y="14727"/>
                  <a:pt x="18750" y="13636"/>
                </a:cubicBezTo>
                <a:lnTo>
                  <a:pt x="18750" y="13636"/>
                </a:lnTo>
                <a:cubicBezTo>
                  <a:pt x="20250" y="12485"/>
                  <a:pt x="22208" y="11909"/>
                  <a:pt x="24625" y="11909"/>
                </a:cubicBezTo>
                <a:lnTo>
                  <a:pt x="24625" y="11909"/>
                </a:lnTo>
                <a:moveTo>
                  <a:pt x="32875" y="41727"/>
                </a:moveTo>
                <a:lnTo>
                  <a:pt x="32875" y="41727"/>
                </a:lnTo>
                <a:cubicBezTo>
                  <a:pt x="32875" y="43485"/>
                  <a:pt x="32083" y="44939"/>
                  <a:pt x="30500" y="46091"/>
                </a:cubicBezTo>
                <a:lnTo>
                  <a:pt x="30500" y="46091"/>
                </a:lnTo>
                <a:lnTo>
                  <a:pt x="30500" y="46091"/>
                </a:lnTo>
                <a:cubicBezTo>
                  <a:pt x="29000" y="47182"/>
                  <a:pt x="27042" y="47727"/>
                  <a:pt x="24625" y="47727"/>
                </a:cubicBezTo>
                <a:lnTo>
                  <a:pt x="24625" y="47727"/>
                </a:lnTo>
                <a:cubicBezTo>
                  <a:pt x="22208" y="47727"/>
                  <a:pt x="20250" y="47182"/>
                  <a:pt x="18750" y="46091"/>
                </a:cubicBezTo>
                <a:lnTo>
                  <a:pt x="18750" y="46091"/>
                </a:lnTo>
                <a:cubicBezTo>
                  <a:pt x="17167" y="44939"/>
                  <a:pt x="16375" y="43485"/>
                  <a:pt x="16375" y="41727"/>
                </a:cubicBezTo>
                <a:lnTo>
                  <a:pt x="16375" y="41727"/>
                </a:lnTo>
                <a:cubicBezTo>
                  <a:pt x="16375" y="40030"/>
                  <a:pt x="17167" y="38606"/>
                  <a:pt x="18750" y="37455"/>
                </a:cubicBezTo>
                <a:lnTo>
                  <a:pt x="18750" y="37455"/>
                </a:lnTo>
                <a:cubicBezTo>
                  <a:pt x="20250" y="36364"/>
                  <a:pt x="22208" y="35818"/>
                  <a:pt x="24625" y="35818"/>
                </a:cubicBezTo>
                <a:lnTo>
                  <a:pt x="24625" y="35818"/>
                </a:lnTo>
                <a:cubicBezTo>
                  <a:pt x="27042" y="35818"/>
                  <a:pt x="29000" y="36364"/>
                  <a:pt x="30500" y="37455"/>
                </a:cubicBezTo>
                <a:lnTo>
                  <a:pt x="30500" y="37455"/>
                </a:lnTo>
                <a:cubicBezTo>
                  <a:pt x="32083" y="38606"/>
                  <a:pt x="32875" y="40030"/>
                  <a:pt x="32875" y="41727"/>
                </a:cubicBezTo>
                <a:lnTo>
                  <a:pt x="32875" y="41727"/>
                </a:lnTo>
                <a:moveTo>
                  <a:pt x="24625" y="65636"/>
                </a:moveTo>
                <a:lnTo>
                  <a:pt x="24625" y="65636"/>
                </a:lnTo>
                <a:cubicBezTo>
                  <a:pt x="22208" y="65636"/>
                  <a:pt x="20250" y="65061"/>
                  <a:pt x="18750" y="63909"/>
                </a:cubicBezTo>
                <a:lnTo>
                  <a:pt x="18750" y="63909"/>
                </a:lnTo>
                <a:lnTo>
                  <a:pt x="18750" y="63909"/>
                </a:lnTo>
                <a:cubicBezTo>
                  <a:pt x="17167" y="62818"/>
                  <a:pt x="16375" y="61394"/>
                  <a:pt x="16375" y="59636"/>
                </a:cubicBezTo>
                <a:lnTo>
                  <a:pt x="16375" y="59636"/>
                </a:lnTo>
                <a:cubicBezTo>
                  <a:pt x="16375" y="57939"/>
                  <a:pt x="17167" y="56515"/>
                  <a:pt x="18750" y="55364"/>
                </a:cubicBezTo>
                <a:lnTo>
                  <a:pt x="18750" y="55364"/>
                </a:lnTo>
                <a:cubicBezTo>
                  <a:pt x="20250" y="54273"/>
                  <a:pt x="22208" y="53727"/>
                  <a:pt x="24625" y="53727"/>
                </a:cubicBezTo>
                <a:lnTo>
                  <a:pt x="24625" y="53727"/>
                </a:lnTo>
                <a:cubicBezTo>
                  <a:pt x="27042" y="53727"/>
                  <a:pt x="29000" y="54273"/>
                  <a:pt x="30500" y="55364"/>
                </a:cubicBezTo>
                <a:lnTo>
                  <a:pt x="30500" y="55364"/>
                </a:lnTo>
                <a:cubicBezTo>
                  <a:pt x="32083" y="56515"/>
                  <a:pt x="32875" y="57939"/>
                  <a:pt x="32875" y="59636"/>
                </a:cubicBezTo>
                <a:lnTo>
                  <a:pt x="32875" y="59636"/>
                </a:lnTo>
                <a:cubicBezTo>
                  <a:pt x="32875" y="61394"/>
                  <a:pt x="32083" y="62818"/>
                  <a:pt x="30500" y="63909"/>
                </a:cubicBezTo>
                <a:lnTo>
                  <a:pt x="30500" y="63909"/>
                </a:lnTo>
                <a:cubicBezTo>
                  <a:pt x="29000" y="65061"/>
                  <a:pt x="27042" y="65636"/>
                  <a:pt x="24625" y="65636"/>
                </a:cubicBezTo>
                <a:lnTo>
                  <a:pt x="24625" y="65636"/>
                </a:lnTo>
                <a:moveTo>
                  <a:pt x="16375" y="77545"/>
                </a:moveTo>
                <a:lnTo>
                  <a:pt x="16375" y="77545"/>
                </a:lnTo>
                <a:cubicBezTo>
                  <a:pt x="16375" y="75788"/>
                  <a:pt x="17167" y="74364"/>
                  <a:pt x="18750" y="73273"/>
                </a:cubicBezTo>
                <a:lnTo>
                  <a:pt x="18750" y="73273"/>
                </a:lnTo>
                <a:lnTo>
                  <a:pt x="18750" y="73273"/>
                </a:lnTo>
                <a:cubicBezTo>
                  <a:pt x="20250" y="72182"/>
                  <a:pt x="22208" y="71636"/>
                  <a:pt x="24625" y="71636"/>
                </a:cubicBezTo>
                <a:lnTo>
                  <a:pt x="24625" y="71636"/>
                </a:lnTo>
                <a:lnTo>
                  <a:pt x="49250" y="71636"/>
                </a:lnTo>
                <a:cubicBezTo>
                  <a:pt x="51583" y="71636"/>
                  <a:pt x="53542" y="72182"/>
                  <a:pt x="55125" y="73273"/>
                </a:cubicBezTo>
                <a:lnTo>
                  <a:pt x="55125" y="73273"/>
                </a:lnTo>
                <a:cubicBezTo>
                  <a:pt x="56625" y="74364"/>
                  <a:pt x="57375" y="75788"/>
                  <a:pt x="57375" y="77545"/>
                </a:cubicBezTo>
                <a:lnTo>
                  <a:pt x="57375" y="77545"/>
                </a:lnTo>
                <a:cubicBezTo>
                  <a:pt x="57375" y="79303"/>
                  <a:pt x="56625" y="80727"/>
                  <a:pt x="55125" y="81818"/>
                </a:cubicBezTo>
                <a:lnTo>
                  <a:pt x="55125" y="81818"/>
                </a:lnTo>
                <a:cubicBezTo>
                  <a:pt x="53542" y="82970"/>
                  <a:pt x="51583" y="83545"/>
                  <a:pt x="49250" y="83545"/>
                </a:cubicBezTo>
                <a:lnTo>
                  <a:pt x="49250" y="83545"/>
                </a:lnTo>
                <a:lnTo>
                  <a:pt x="24625" y="83545"/>
                </a:lnTo>
                <a:cubicBezTo>
                  <a:pt x="22208" y="83545"/>
                  <a:pt x="20250" y="82970"/>
                  <a:pt x="18750" y="81818"/>
                </a:cubicBezTo>
                <a:lnTo>
                  <a:pt x="18750" y="81818"/>
                </a:lnTo>
                <a:cubicBezTo>
                  <a:pt x="17167" y="80727"/>
                  <a:pt x="16375" y="79303"/>
                  <a:pt x="16375" y="77545"/>
                </a:cubicBezTo>
                <a:lnTo>
                  <a:pt x="16375" y="77545"/>
                </a:lnTo>
                <a:moveTo>
                  <a:pt x="49250" y="47727"/>
                </a:moveTo>
                <a:lnTo>
                  <a:pt x="49250" y="47727"/>
                </a:lnTo>
                <a:cubicBezTo>
                  <a:pt x="46833" y="47727"/>
                  <a:pt x="44875" y="47182"/>
                  <a:pt x="43375" y="46091"/>
                </a:cubicBezTo>
                <a:lnTo>
                  <a:pt x="43375" y="46091"/>
                </a:lnTo>
                <a:lnTo>
                  <a:pt x="43375" y="46091"/>
                </a:lnTo>
                <a:cubicBezTo>
                  <a:pt x="41792" y="44939"/>
                  <a:pt x="41000" y="43485"/>
                  <a:pt x="41000" y="41727"/>
                </a:cubicBezTo>
                <a:lnTo>
                  <a:pt x="41000" y="41727"/>
                </a:lnTo>
                <a:cubicBezTo>
                  <a:pt x="41000" y="40030"/>
                  <a:pt x="41792" y="38606"/>
                  <a:pt x="43375" y="37455"/>
                </a:cubicBezTo>
                <a:lnTo>
                  <a:pt x="43375" y="37455"/>
                </a:lnTo>
                <a:cubicBezTo>
                  <a:pt x="44875" y="36364"/>
                  <a:pt x="46833" y="35818"/>
                  <a:pt x="49250" y="35818"/>
                </a:cubicBezTo>
                <a:lnTo>
                  <a:pt x="49250" y="35818"/>
                </a:lnTo>
                <a:cubicBezTo>
                  <a:pt x="51583" y="35818"/>
                  <a:pt x="53542" y="36364"/>
                  <a:pt x="55125" y="37455"/>
                </a:cubicBezTo>
                <a:lnTo>
                  <a:pt x="55125" y="37455"/>
                </a:lnTo>
                <a:cubicBezTo>
                  <a:pt x="56625" y="38606"/>
                  <a:pt x="57375" y="40030"/>
                  <a:pt x="57375" y="41727"/>
                </a:cubicBezTo>
                <a:lnTo>
                  <a:pt x="57375" y="41727"/>
                </a:lnTo>
                <a:cubicBezTo>
                  <a:pt x="57375" y="43485"/>
                  <a:pt x="56625" y="44939"/>
                  <a:pt x="55125" y="46091"/>
                </a:cubicBezTo>
                <a:lnTo>
                  <a:pt x="55125" y="46091"/>
                </a:lnTo>
                <a:cubicBezTo>
                  <a:pt x="53542" y="47182"/>
                  <a:pt x="51583" y="47727"/>
                  <a:pt x="49250" y="47727"/>
                </a:cubicBezTo>
                <a:lnTo>
                  <a:pt x="49250" y="47727"/>
                </a:lnTo>
                <a:moveTo>
                  <a:pt x="57375" y="59636"/>
                </a:moveTo>
                <a:lnTo>
                  <a:pt x="57375" y="59636"/>
                </a:lnTo>
                <a:cubicBezTo>
                  <a:pt x="57375" y="61394"/>
                  <a:pt x="56625" y="62818"/>
                  <a:pt x="55125" y="63909"/>
                </a:cubicBezTo>
                <a:lnTo>
                  <a:pt x="55125" y="63909"/>
                </a:lnTo>
                <a:lnTo>
                  <a:pt x="55125" y="63909"/>
                </a:lnTo>
                <a:cubicBezTo>
                  <a:pt x="53542" y="65061"/>
                  <a:pt x="51583" y="65636"/>
                  <a:pt x="49250" y="65636"/>
                </a:cubicBezTo>
                <a:lnTo>
                  <a:pt x="49250" y="65636"/>
                </a:lnTo>
                <a:cubicBezTo>
                  <a:pt x="46833" y="65636"/>
                  <a:pt x="44875" y="65061"/>
                  <a:pt x="43375" y="63909"/>
                </a:cubicBezTo>
                <a:lnTo>
                  <a:pt x="43375" y="63909"/>
                </a:lnTo>
                <a:cubicBezTo>
                  <a:pt x="41792" y="62818"/>
                  <a:pt x="41000" y="61394"/>
                  <a:pt x="41000" y="59636"/>
                </a:cubicBezTo>
                <a:lnTo>
                  <a:pt x="41000" y="59636"/>
                </a:lnTo>
                <a:cubicBezTo>
                  <a:pt x="41000" y="57939"/>
                  <a:pt x="41792" y="56515"/>
                  <a:pt x="43375" y="55364"/>
                </a:cubicBezTo>
                <a:lnTo>
                  <a:pt x="43375" y="55364"/>
                </a:lnTo>
                <a:cubicBezTo>
                  <a:pt x="44875" y="54273"/>
                  <a:pt x="46833" y="53727"/>
                  <a:pt x="49250" y="53727"/>
                </a:cubicBezTo>
                <a:lnTo>
                  <a:pt x="49250" y="53727"/>
                </a:lnTo>
                <a:cubicBezTo>
                  <a:pt x="51583" y="53727"/>
                  <a:pt x="53542" y="54273"/>
                  <a:pt x="55125" y="55364"/>
                </a:cubicBezTo>
                <a:lnTo>
                  <a:pt x="55125" y="55364"/>
                </a:lnTo>
                <a:cubicBezTo>
                  <a:pt x="56625" y="56515"/>
                  <a:pt x="57375" y="57939"/>
                  <a:pt x="57375" y="59636"/>
                </a:cubicBezTo>
                <a:lnTo>
                  <a:pt x="57375" y="59636"/>
                </a:lnTo>
                <a:moveTo>
                  <a:pt x="73875" y="47727"/>
                </a:moveTo>
                <a:lnTo>
                  <a:pt x="73875" y="47727"/>
                </a:lnTo>
                <a:cubicBezTo>
                  <a:pt x="71458" y="47727"/>
                  <a:pt x="69458" y="47182"/>
                  <a:pt x="67875" y="46091"/>
                </a:cubicBezTo>
                <a:lnTo>
                  <a:pt x="67875" y="46091"/>
                </a:lnTo>
                <a:lnTo>
                  <a:pt x="67875" y="46091"/>
                </a:lnTo>
                <a:cubicBezTo>
                  <a:pt x="66375" y="44939"/>
                  <a:pt x="65625" y="43485"/>
                  <a:pt x="65625" y="41727"/>
                </a:cubicBezTo>
                <a:lnTo>
                  <a:pt x="65625" y="41727"/>
                </a:lnTo>
                <a:cubicBezTo>
                  <a:pt x="65625" y="40030"/>
                  <a:pt x="66375" y="38606"/>
                  <a:pt x="67875" y="37455"/>
                </a:cubicBezTo>
                <a:lnTo>
                  <a:pt x="67875" y="37455"/>
                </a:lnTo>
                <a:cubicBezTo>
                  <a:pt x="69458" y="36364"/>
                  <a:pt x="71458" y="35818"/>
                  <a:pt x="73875" y="35818"/>
                </a:cubicBezTo>
                <a:lnTo>
                  <a:pt x="73875" y="35818"/>
                </a:lnTo>
                <a:cubicBezTo>
                  <a:pt x="76208" y="35818"/>
                  <a:pt x="78167" y="36364"/>
                  <a:pt x="79750" y="37455"/>
                </a:cubicBezTo>
                <a:lnTo>
                  <a:pt x="79750" y="37455"/>
                </a:lnTo>
                <a:cubicBezTo>
                  <a:pt x="81250" y="38606"/>
                  <a:pt x="82000" y="40030"/>
                  <a:pt x="82000" y="41727"/>
                </a:cubicBezTo>
                <a:lnTo>
                  <a:pt x="82000" y="41727"/>
                </a:lnTo>
                <a:cubicBezTo>
                  <a:pt x="82000" y="43485"/>
                  <a:pt x="81250" y="44939"/>
                  <a:pt x="79750" y="46091"/>
                </a:cubicBezTo>
                <a:lnTo>
                  <a:pt x="79750" y="46091"/>
                </a:lnTo>
                <a:cubicBezTo>
                  <a:pt x="78167" y="47182"/>
                  <a:pt x="76208" y="47727"/>
                  <a:pt x="73875" y="47727"/>
                </a:cubicBezTo>
                <a:lnTo>
                  <a:pt x="73875" y="47727"/>
                </a:lnTo>
                <a:moveTo>
                  <a:pt x="82000" y="59636"/>
                </a:moveTo>
                <a:lnTo>
                  <a:pt x="82000" y="59636"/>
                </a:lnTo>
                <a:cubicBezTo>
                  <a:pt x="82000" y="61394"/>
                  <a:pt x="81250" y="62818"/>
                  <a:pt x="79750" y="63909"/>
                </a:cubicBezTo>
                <a:lnTo>
                  <a:pt x="79750" y="63909"/>
                </a:lnTo>
                <a:lnTo>
                  <a:pt x="79750" y="63909"/>
                </a:lnTo>
                <a:cubicBezTo>
                  <a:pt x="78167" y="65061"/>
                  <a:pt x="76208" y="65636"/>
                  <a:pt x="73875" y="65636"/>
                </a:cubicBezTo>
                <a:lnTo>
                  <a:pt x="73875" y="65636"/>
                </a:lnTo>
                <a:cubicBezTo>
                  <a:pt x="71458" y="65636"/>
                  <a:pt x="69458" y="65061"/>
                  <a:pt x="67875" y="63909"/>
                </a:cubicBezTo>
                <a:lnTo>
                  <a:pt x="67875" y="63909"/>
                </a:lnTo>
                <a:cubicBezTo>
                  <a:pt x="66375" y="62818"/>
                  <a:pt x="65625" y="61394"/>
                  <a:pt x="65625" y="59636"/>
                </a:cubicBezTo>
                <a:lnTo>
                  <a:pt x="65625" y="59636"/>
                </a:lnTo>
                <a:cubicBezTo>
                  <a:pt x="65625" y="57939"/>
                  <a:pt x="66375" y="56515"/>
                  <a:pt x="67875" y="55364"/>
                </a:cubicBezTo>
                <a:lnTo>
                  <a:pt x="67875" y="55364"/>
                </a:lnTo>
                <a:cubicBezTo>
                  <a:pt x="69458" y="54273"/>
                  <a:pt x="71458" y="53727"/>
                  <a:pt x="73875" y="53727"/>
                </a:cubicBezTo>
                <a:lnTo>
                  <a:pt x="73875" y="53727"/>
                </a:lnTo>
                <a:cubicBezTo>
                  <a:pt x="76208" y="53727"/>
                  <a:pt x="78167" y="54273"/>
                  <a:pt x="79750" y="55364"/>
                </a:cubicBezTo>
                <a:lnTo>
                  <a:pt x="79750" y="55364"/>
                </a:lnTo>
                <a:cubicBezTo>
                  <a:pt x="81250" y="56515"/>
                  <a:pt x="82000" y="57939"/>
                  <a:pt x="82000" y="59636"/>
                </a:cubicBezTo>
                <a:lnTo>
                  <a:pt x="82000" y="59636"/>
                </a:lnTo>
                <a:moveTo>
                  <a:pt x="73875" y="83545"/>
                </a:moveTo>
                <a:lnTo>
                  <a:pt x="73875" y="83545"/>
                </a:lnTo>
                <a:cubicBezTo>
                  <a:pt x="71458" y="83545"/>
                  <a:pt x="69458" y="82970"/>
                  <a:pt x="67875" y="81818"/>
                </a:cubicBezTo>
                <a:lnTo>
                  <a:pt x="67875" y="81818"/>
                </a:lnTo>
                <a:lnTo>
                  <a:pt x="67875" y="81818"/>
                </a:lnTo>
                <a:cubicBezTo>
                  <a:pt x="66375" y="80727"/>
                  <a:pt x="65625" y="79303"/>
                  <a:pt x="65625" y="77545"/>
                </a:cubicBezTo>
                <a:lnTo>
                  <a:pt x="65625" y="77545"/>
                </a:lnTo>
                <a:cubicBezTo>
                  <a:pt x="65625" y="75788"/>
                  <a:pt x="66375" y="74364"/>
                  <a:pt x="67875" y="73273"/>
                </a:cubicBezTo>
                <a:lnTo>
                  <a:pt x="67875" y="73273"/>
                </a:lnTo>
                <a:cubicBezTo>
                  <a:pt x="69458" y="72182"/>
                  <a:pt x="71458" y="71636"/>
                  <a:pt x="73875" y="71636"/>
                </a:cubicBezTo>
                <a:lnTo>
                  <a:pt x="73875" y="71636"/>
                </a:lnTo>
                <a:cubicBezTo>
                  <a:pt x="76208" y="71636"/>
                  <a:pt x="78167" y="72182"/>
                  <a:pt x="79750" y="73273"/>
                </a:cubicBezTo>
                <a:lnTo>
                  <a:pt x="79750" y="73273"/>
                </a:lnTo>
                <a:cubicBezTo>
                  <a:pt x="81250" y="74364"/>
                  <a:pt x="82000" y="75788"/>
                  <a:pt x="82000" y="77545"/>
                </a:cubicBezTo>
                <a:lnTo>
                  <a:pt x="82000" y="77545"/>
                </a:lnTo>
                <a:cubicBezTo>
                  <a:pt x="82000" y="79303"/>
                  <a:pt x="81250" y="80727"/>
                  <a:pt x="79750" y="81818"/>
                </a:cubicBezTo>
                <a:lnTo>
                  <a:pt x="79750" y="81818"/>
                </a:lnTo>
                <a:cubicBezTo>
                  <a:pt x="78167" y="82970"/>
                  <a:pt x="76208" y="83545"/>
                  <a:pt x="73875" y="83545"/>
                </a:cubicBezTo>
                <a:lnTo>
                  <a:pt x="73875" y="83545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7741-10"/>
          <p:cNvSpPr/>
          <p:nvPr/>
        </p:nvSpPr>
        <p:spPr>
          <a:xfrm>
            <a:off x="4707731" y="1170831"/>
            <a:ext cx="4036219" cy="1390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9" y="0"/>
                </a:moveTo>
                <a:lnTo>
                  <a:pt x="98231" y="0"/>
                </a:lnTo>
                <a:lnTo>
                  <a:pt x="98406" y="27"/>
                </a:lnTo>
                <a:lnTo>
                  <a:pt x="98575" y="96"/>
                </a:lnTo>
                <a:lnTo>
                  <a:pt x="98745" y="219"/>
                </a:lnTo>
                <a:lnTo>
                  <a:pt x="98908" y="390"/>
                </a:lnTo>
                <a:lnTo>
                  <a:pt x="99066" y="610"/>
                </a:lnTo>
                <a:lnTo>
                  <a:pt x="99215" y="863"/>
                </a:lnTo>
                <a:lnTo>
                  <a:pt x="99354" y="1164"/>
                </a:lnTo>
                <a:lnTo>
                  <a:pt x="99481" y="1507"/>
                </a:lnTo>
                <a:lnTo>
                  <a:pt x="99599" y="1877"/>
                </a:lnTo>
                <a:lnTo>
                  <a:pt x="99703" y="2281"/>
                </a:lnTo>
                <a:lnTo>
                  <a:pt x="99790" y="2712"/>
                </a:lnTo>
                <a:lnTo>
                  <a:pt x="99866" y="3171"/>
                </a:lnTo>
                <a:lnTo>
                  <a:pt x="99925" y="3644"/>
                </a:lnTo>
                <a:lnTo>
                  <a:pt x="99967" y="4137"/>
                </a:lnTo>
                <a:lnTo>
                  <a:pt x="99991" y="4630"/>
                </a:lnTo>
                <a:lnTo>
                  <a:pt x="100000" y="5137"/>
                </a:lnTo>
                <a:lnTo>
                  <a:pt x="100000" y="94863"/>
                </a:lnTo>
                <a:lnTo>
                  <a:pt x="99991" y="95370"/>
                </a:lnTo>
                <a:lnTo>
                  <a:pt x="99967" y="95863"/>
                </a:lnTo>
                <a:lnTo>
                  <a:pt x="99925" y="96356"/>
                </a:lnTo>
                <a:lnTo>
                  <a:pt x="99866" y="96829"/>
                </a:lnTo>
                <a:lnTo>
                  <a:pt x="99790" y="97288"/>
                </a:lnTo>
                <a:lnTo>
                  <a:pt x="99703" y="97719"/>
                </a:lnTo>
                <a:lnTo>
                  <a:pt x="99599" y="98123"/>
                </a:lnTo>
                <a:lnTo>
                  <a:pt x="99481" y="98493"/>
                </a:lnTo>
                <a:lnTo>
                  <a:pt x="99354" y="98836"/>
                </a:lnTo>
                <a:lnTo>
                  <a:pt x="99215" y="99137"/>
                </a:lnTo>
                <a:lnTo>
                  <a:pt x="99066" y="99390"/>
                </a:lnTo>
                <a:lnTo>
                  <a:pt x="98908" y="99610"/>
                </a:lnTo>
                <a:lnTo>
                  <a:pt x="98745" y="99781"/>
                </a:lnTo>
                <a:lnTo>
                  <a:pt x="98575" y="99904"/>
                </a:lnTo>
                <a:lnTo>
                  <a:pt x="98406" y="99973"/>
                </a:lnTo>
                <a:lnTo>
                  <a:pt x="98231" y="100000"/>
                </a:lnTo>
                <a:lnTo>
                  <a:pt x="1769" y="100000"/>
                </a:lnTo>
                <a:lnTo>
                  <a:pt x="1594" y="99973"/>
                </a:lnTo>
                <a:lnTo>
                  <a:pt x="1425" y="99904"/>
                </a:lnTo>
                <a:lnTo>
                  <a:pt x="1255" y="99781"/>
                </a:lnTo>
                <a:lnTo>
                  <a:pt x="1092" y="99610"/>
                </a:lnTo>
                <a:lnTo>
                  <a:pt x="934" y="99390"/>
                </a:lnTo>
                <a:lnTo>
                  <a:pt x="785" y="99137"/>
                </a:lnTo>
                <a:lnTo>
                  <a:pt x="646" y="98836"/>
                </a:lnTo>
                <a:lnTo>
                  <a:pt x="519" y="98493"/>
                </a:lnTo>
                <a:lnTo>
                  <a:pt x="401" y="98123"/>
                </a:lnTo>
                <a:lnTo>
                  <a:pt x="297" y="97719"/>
                </a:lnTo>
                <a:lnTo>
                  <a:pt x="210" y="97288"/>
                </a:lnTo>
                <a:lnTo>
                  <a:pt x="134" y="96829"/>
                </a:lnTo>
                <a:lnTo>
                  <a:pt x="75" y="96356"/>
                </a:lnTo>
                <a:lnTo>
                  <a:pt x="33" y="95863"/>
                </a:lnTo>
                <a:lnTo>
                  <a:pt x="9" y="95370"/>
                </a:lnTo>
                <a:lnTo>
                  <a:pt x="0" y="94863"/>
                </a:lnTo>
                <a:lnTo>
                  <a:pt x="0" y="5137"/>
                </a:lnTo>
                <a:lnTo>
                  <a:pt x="9" y="4630"/>
                </a:lnTo>
                <a:lnTo>
                  <a:pt x="33" y="4137"/>
                </a:lnTo>
                <a:lnTo>
                  <a:pt x="75" y="3644"/>
                </a:lnTo>
                <a:lnTo>
                  <a:pt x="134" y="3171"/>
                </a:lnTo>
                <a:lnTo>
                  <a:pt x="210" y="2712"/>
                </a:lnTo>
                <a:lnTo>
                  <a:pt x="297" y="2281"/>
                </a:lnTo>
                <a:lnTo>
                  <a:pt x="401" y="1877"/>
                </a:lnTo>
                <a:lnTo>
                  <a:pt x="519" y="1507"/>
                </a:lnTo>
                <a:lnTo>
                  <a:pt x="646" y="1164"/>
                </a:lnTo>
                <a:lnTo>
                  <a:pt x="785" y="863"/>
                </a:lnTo>
                <a:lnTo>
                  <a:pt x="934" y="610"/>
                </a:lnTo>
                <a:lnTo>
                  <a:pt x="1092" y="390"/>
                </a:lnTo>
                <a:lnTo>
                  <a:pt x="1255" y="219"/>
                </a:lnTo>
                <a:lnTo>
                  <a:pt x="1425" y="96"/>
                </a:lnTo>
                <a:lnTo>
                  <a:pt x="1594" y="27"/>
                </a:lnTo>
                <a:lnTo>
                  <a:pt x="1769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487743-16"/>
          <p:cNvSpPr/>
          <p:nvPr/>
        </p:nvSpPr>
        <p:spPr>
          <a:xfrm>
            <a:off x="4707731" y="1170831"/>
            <a:ext cx="71438" cy="1390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5"/>
                </a:lnTo>
                <a:lnTo>
                  <a:pt x="80491" y="99"/>
                </a:lnTo>
                <a:lnTo>
                  <a:pt x="70972" y="221"/>
                </a:lnTo>
                <a:lnTo>
                  <a:pt x="61732" y="391"/>
                </a:lnTo>
                <a:lnTo>
                  <a:pt x="52860" y="607"/>
                </a:lnTo>
                <a:lnTo>
                  <a:pt x="44443" y="866"/>
                </a:lnTo>
                <a:lnTo>
                  <a:pt x="36561" y="1166"/>
                </a:lnTo>
                <a:lnTo>
                  <a:pt x="29289" y="1505"/>
                </a:lnTo>
                <a:lnTo>
                  <a:pt x="22699" y="1878"/>
                </a:lnTo>
                <a:lnTo>
                  <a:pt x="16853" y="2283"/>
                </a:lnTo>
                <a:lnTo>
                  <a:pt x="11808" y="2715"/>
                </a:lnTo>
                <a:lnTo>
                  <a:pt x="7612" y="3171"/>
                </a:lnTo>
                <a:lnTo>
                  <a:pt x="4306" y="3646"/>
                </a:lnTo>
                <a:lnTo>
                  <a:pt x="1921" y="4135"/>
                </a:lnTo>
                <a:lnTo>
                  <a:pt x="482" y="4633"/>
                </a:lnTo>
                <a:lnTo>
                  <a:pt x="0" y="5137"/>
                </a:lnTo>
                <a:lnTo>
                  <a:pt x="0" y="94863"/>
                </a:lnTo>
                <a:lnTo>
                  <a:pt x="482" y="95367"/>
                </a:lnTo>
                <a:lnTo>
                  <a:pt x="1921" y="95865"/>
                </a:lnTo>
                <a:lnTo>
                  <a:pt x="4306" y="96354"/>
                </a:lnTo>
                <a:lnTo>
                  <a:pt x="7612" y="96829"/>
                </a:lnTo>
                <a:lnTo>
                  <a:pt x="11808" y="97285"/>
                </a:lnTo>
                <a:lnTo>
                  <a:pt x="16853" y="97717"/>
                </a:lnTo>
                <a:lnTo>
                  <a:pt x="22699" y="98122"/>
                </a:lnTo>
                <a:lnTo>
                  <a:pt x="29289" y="98495"/>
                </a:lnTo>
                <a:lnTo>
                  <a:pt x="36561" y="98834"/>
                </a:lnTo>
                <a:lnTo>
                  <a:pt x="44443" y="99134"/>
                </a:lnTo>
                <a:lnTo>
                  <a:pt x="52860" y="99393"/>
                </a:lnTo>
                <a:lnTo>
                  <a:pt x="61732" y="99609"/>
                </a:lnTo>
                <a:lnTo>
                  <a:pt x="70972" y="99779"/>
                </a:lnTo>
                <a:lnTo>
                  <a:pt x="80491" y="99901"/>
                </a:lnTo>
                <a:lnTo>
                  <a:pt x="90198" y="9997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75"/>
                </a:lnTo>
                <a:lnTo>
                  <a:pt x="88295" y="99901"/>
                </a:lnTo>
                <a:lnTo>
                  <a:pt x="82583" y="99779"/>
                </a:lnTo>
                <a:lnTo>
                  <a:pt x="77039" y="99609"/>
                </a:lnTo>
                <a:lnTo>
                  <a:pt x="71716" y="99393"/>
                </a:lnTo>
                <a:lnTo>
                  <a:pt x="66666" y="99134"/>
                </a:lnTo>
                <a:lnTo>
                  <a:pt x="61936" y="98834"/>
                </a:lnTo>
                <a:lnTo>
                  <a:pt x="57574" y="98495"/>
                </a:lnTo>
                <a:lnTo>
                  <a:pt x="53619" y="98122"/>
                </a:lnTo>
                <a:lnTo>
                  <a:pt x="50112" y="97717"/>
                </a:lnTo>
                <a:lnTo>
                  <a:pt x="47085" y="97285"/>
                </a:lnTo>
                <a:lnTo>
                  <a:pt x="44567" y="96829"/>
                </a:lnTo>
                <a:lnTo>
                  <a:pt x="42584" y="96354"/>
                </a:lnTo>
                <a:lnTo>
                  <a:pt x="41153" y="95865"/>
                </a:lnTo>
                <a:lnTo>
                  <a:pt x="40289" y="95367"/>
                </a:lnTo>
                <a:lnTo>
                  <a:pt x="40000" y="94863"/>
                </a:lnTo>
                <a:lnTo>
                  <a:pt x="40000" y="5137"/>
                </a:lnTo>
                <a:lnTo>
                  <a:pt x="40289" y="4633"/>
                </a:lnTo>
                <a:lnTo>
                  <a:pt x="41153" y="4135"/>
                </a:lnTo>
                <a:lnTo>
                  <a:pt x="42584" y="3646"/>
                </a:lnTo>
                <a:lnTo>
                  <a:pt x="44567" y="3171"/>
                </a:lnTo>
                <a:lnTo>
                  <a:pt x="47085" y="2715"/>
                </a:lnTo>
                <a:lnTo>
                  <a:pt x="50112" y="2283"/>
                </a:lnTo>
                <a:lnTo>
                  <a:pt x="53619" y="1878"/>
                </a:lnTo>
                <a:lnTo>
                  <a:pt x="57574" y="1505"/>
                </a:lnTo>
                <a:lnTo>
                  <a:pt x="61936" y="1166"/>
                </a:lnTo>
                <a:lnTo>
                  <a:pt x="66666" y="866"/>
                </a:lnTo>
                <a:lnTo>
                  <a:pt x="71716" y="607"/>
                </a:lnTo>
                <a:lnTo>
                  <a:pt x="77039" y="391"/>
                </a:lnTo>
                <a:lnTo>
                  <a:pt x="82583" y="221"/>
                </a:lnTo>
                <a:lnTo>
                  <a:pt x="88295" y="99"/>
                </a:lnTo>
                <a:lnTo>
                  <a:pt x="94119" y="2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87826-54"/>
          <p:cNvSpPr/>
          <p:nvPr/>
        </p:nvSpPr>
        <p:spPr>
          <a:xfrm>
            <a:off x="4868912" y="1333947"/>
            <a:ext cx="104477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36" y="0"/>
                </a:moveTo>
                <a:lnTo>
                  <a:pt x="7636" y="0"/>
                </a:lnTo>
                <a:cubicBezTo>
                  <a:pt x="5394" y="0"/>
                  <a:pt x="3576" y="1143"/>
                  <a:pt x="2182" y="3429"/>
                </a:cubicBezTo>
                <a:lnTo>
                  <a:pt x="2182" y="3429"/>
                </a:lnTo>
                <a:lnTo>
                  <a:pt x="2182" y="3429"/>
                </a:lnTo>
                <a:cubicBezTo>
                  <a:pt x="727" y="5619"/>
                  <a:pt x="0" y="8476"/>
                  <a:pt x="0" y="12000"/>
                </a:cubicBezTo>
                <a:lnTo>
                  <a:pt x="0" y="12000"/>
                </a:lnTo>
                <a:cubicBezTo>
                  <a:pt x="0" y="15524"/>
                  <a:pt x="727" y="18429"/>
                  <a:pt x="2182" y="20714"/>
                </a:cubicBezTo>
                <a:lnTo>
                  <a:pt x="2182" y="20714"/>
                </a:lnTo>
                <a:cubicBezTo>
                  <a:pt x="3576" y="23000"/>
                  <a:pt x="5394" y="24143"/>
                  <a:pt x="7636" y="24143"/>
                </a:cubicBezTo>
                <a:lnTo>
                  <a:pt x="7636" y="24143"/>
                </a:lnTo>
                <a:lnTo>
                  <a:pt x="92091" y="24143"/>
                </a:lnTo>
                <a:cubicBezTo>
                  <a:pt x="94273" y="24143"/>
                  <a:pt x="96091" y="23000"/>
                  <a:pt x="97545" y="20714"/>
                </a:cubicBezTo>
                <a:lnTo>
                  <a:pt x="97545" y="20714"/>
                </a:lnTo>
                <a:cubicBezTo>
                  <a:pt x="99000" y="18429"/>
                  <a:pt x="99727" y="15524"/>
                  <a:pt x="99727" y="12000"/>
                </a:cubicBezTo>
                <a:lnTo>
                  <a:pt x="99727" y="12000"/>
                </a:lnTo>
                <a:cubicBezTo>
                  <a:pt x="99727" y="8476"/>
                  <a:pt x="99000" y="5619"/>
                  <a:pt x="97545" y="3429"/>
                </a:cubicBezTo>
                <a:lnTo>
                  <a:pt x="97545" y="3429"/>
                </a:lnTo>
                <a:cubicBezTo>
                  <a:pt x="96091" y="1143"/>
                  <a:pt x="94273" y="0"/>
                  <a:pt x="92091" y="0"/>
                </a:cubicBezTo>
                <a:lnTo>
                  <a:pt x="92091" y="0"/>
                </a:lnTo>
                <a:lnTo>
                  <a:pt x="7636" y="0"/>
                </a:lnTo>
                <a:moveTo>
                  <a:pt x="7636" y="72286"/>
                </a:moveTo>
                <a:lnTo>
                  <a:pt x="7636" y="72286"/>
                </a:lnTo>
                <a:cubicBezTo>
                  <a:pt x="5394" y="72286"/>
                  <a:pt x="3576" y="73429"/>
                  <a:pt x="2182" y="75714"/>
                </a:cubicBezTo>
                <a:lnTo>
                  <a:pt x="2182" y="75714"/>
                </a:lnTo>
                <a:lnTo>
                  <a:pt x="2182" y="75714"/>
                </a:lnTo>
                <a:cubicBezTo>
                  <a:pt x="727" y="78000"/>
                  <a:pt x="0" y="80905"/>
                  <a:pt x="0" y="84429"/>
                </a:cubicBezTo>
                <a:lnTo>
                  <a:pt x="0" y="84429"/>
                </a:lnTo>
                <a:cubicBezTo>
                  <a:pt x="0" y="87952"/>
                  <a:pt x="727" y="90810"/>
                  <a:pt x="2182" y="93000"/>
                </a:cubicBezTo>
                <a:lnTo>
                  <a:pt x="2182" y="93000"/>
                </a:lnTo>
                <a:cubicBezTo>
                  <a:pt x="3576" y="95286"/>
                  <a:pt x="5394" y="96429"/>
                  <a:pt x="7636" y="96429"/>
                </a:cubicBezTo>
                <a:lnTo>
                  <a:pt x="7636" y="96429"/>
                </a:lnTo>
                <a:lnTo>
                  <a:pt x="92091" y="96429"/>
                </a:lnTo>
                <a:cubicBezTo>
                  <a:pt x="94273" y="96429"/>
                  <a:pt x="96091" y="95286"/>
                  <a:pt x="97545" y="93000"/>
                </a:cubicBezTo>
                <a:lnTo>
                  <a:pt x="97545" y="93000"/>
                </a:lnTo>
                <a:cubicBezTo>
                  <a:pt x="99000" y="90810"/>
                  <a:pt x="99727" y="87952"/>
                  <a:pt x="99727" y="84429"/>
                </a:cubicBezTo>
                <a:lnTo>
                  <a:pt x="99727" y="84429"/>
                </a:lnTo>
                <a:cubicBezTo>
                  <a:pt x="99727" y="80905"/>
                  <a:pt x="99000" y="78000"/>
                  <a:pt x="97545" y="75714"/>
                </a:cubicBezTo>
                <a:lnTo>
                  <a:pt x="97545" y="75714"/>
                </a:lnTo>
                <a:cubicBezTo>
                  <a:pt x="96091" y="73429"/>
                  <a:pt x="94273" y="72286"/>
                  <a:pt x="92091" y="72286"/>
                </a:cubicBezTo>
                <a:lnTo>
                  <a:pt x="92091" y="72286"/>
                </a:lnTo>
                <a:lnTo>
                  <a:pt x="7636" y="72286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7742-11"/>
          <p:cNvSpPr/>
          <p:nvPr/>
        </p:nvSpPr>
        <p:spPr>
          <a:xfrm>
            <a:off x="4707731" y="2661493"/>
            <a:ext cx="4036219" cy="11397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9" y="0"/>
                </a:moveTo>
                <a:lnTo>
                  <a:pt x="98231" y="0"/>
                </a:lnTo>
                <a:lnTo>
                  <a:pt x="98406" y="33"/>
                </a:lnTo>
                <a:lnTo>
                  <a:pt x="98575" y="117"/>
                </a:lnTo>
                <a:lnTo>
                  <a:pt x="98745" y="267"/>
                </a:lnTo>
                <a:lnTo>
                  <a:pt x="98908" y="475"/>
                </a:lnTo>
                <a:lnTo>
                  <a:pt x="99066" y="742"/>
                </a:lnTo>
                <a:lnTo>
                  <a:pt x="99215" y="1050"/>
                </a:lnTo>
                <a:lnTo>
                  <a:pt x="99354" y="1417"/>
                </a:lnTo>
                <a:lnTo>
                  <a:pt x="99481" y="1833"/>
                </a:lnTo>
                <a:lnTo>
                  <a:pt x="99599" y="2283"/>
                </a:lnTo>
                <a:lnTo>
                  <a:pt x="99703" y="2775"/>
                </a:lnTo>
                <a:lnTo>
                  <a:pt x="99790" y="3300"/>
                </a:lnTo>
                <a:lnTo>
                  <a:pt x="99866" y="3858"/>
                </a:lnTo>
                <a:lnTo>
                  <a:pt x="99925" y="4433"/>
                </a:lnTo>
                <a:lnTo>
                  <a:pt x="99967" y="5033"/>
                </a:lnTo>
                <a:lnTo>
                  <a:pt x="99991" y="5633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1" y="94367"/>
                </a:lnTo>
                <a:lnTo>
                  <a:pt x="99967" y="94967"/>
                </a:lnTo>
                <a:lnTo>
                  <a:pt x="99925" y="95567"/>
                </a:lnTo>
                <a:lnTo>
                  <a:pt x="99866" y="96142"/>
                </a:lnTo>
                <a:lnTo>
                  <a:pt x="99790" y="96700"/>
                </a:lnTo>
                <a:lnTo>
                  <a:pt x="99703" y="97225"/>
                </a:lnTo>
                <a:lnTo>
                  <a:pt x="99599" y="97717"/>
                </a:lnTo>
                <a:lnTo>
                  <a:pt x="99481" y="98167"/>
                </a:lnTo>
                <a:lnTo>
                  <a:pt x="99354" y="98583"/>
                </a:lnTo>
                <a:lnTo>
                  <a:pt x="99215" y="98950"/>
                </a:lnTo>
                <a:lnTo>
                  <a:pt x="99066" y="99258"/>
                </a:lnTo>
                <a:lnTo>
                  <a:pt x="98908" y="99525"/>
                </a:lnTo>
                <a:lnTo>
                  <a:pt x="98745" y="99733"/>
                </a:lnTo>
                <a:lnTo>
                  <a:pt x="98575" y="99883"/>
                </a:lnTo>
                <a:lnTo>
                  <a:pt x="98406" y="99967"/>
                </a:lnTo>
                <a:lnTo>
                  <a:pt x="98231" y="100000"/>
                </a:lnTo>
                <a:lnTo>
                  <a:pt x="1769" y="100000"/>
                </a:lnTo>
                <a:lnTo>
                  <a:pt x="1594" y="99967"/>
                </a:lnTo>
                <a:lnTo>
                  <a:pt x="1425" y="99883"/>
                </a:lnTo>
                <a:lnTo>
                  <a:pt x="1255" y="99733"/>
                </a:lnTo>
                <a:lnTo>
                  <a:pt x="1092" y="99525"/>
                </a:lnTo>
                <a:lnTo>
                  <a:pt x="934" y="99258"/>
                </a:lnTo>
                <a:lnTo>
                  <a:pt x="785" y="98950"/>
                </a:lnTo>
                <a:lnTo>
                  <a:pt x="646" y="98583"/>
                </a:lnTo>
                <a:lnTo>
                  <a:pt x="519" y="98167"/>
                </a:lnTo>
                <a:lnTo>
                  <a:pt x="401" y="97717"/>
                </a:lnTo>
                <a:lnTo>
                  <a:pt x="297" y="97225"/>
                </a:lnTo>
                <a:lnTo>
                  <a:pt x="210" y="96700"/>
                </a:lnTo>
                <a:lnTo>
                  <a:pt x="134" y="96142"/>
                </a:lnTo>
                <a:lnTo>
                  <a:pt x="75" y="95567"/>
                </a:lnTo>
                <a:lnTo>
                  <a:pt x="33" y="94967"/>
                </a:lnTo>
                <a:lnTo>
                  <a:pt x="9" y="94367"/>
                </a:lnTo>
                <a:lnTo>
                  <a:pt x="0" y="93750"/>
                </a:lnTo>
                <a:lnTo>
                  <a:pt x="0" y="6250"/>
                </a:lnTo>
                <a:lnTo>
                  <a:pt x="9" y="5633"/>
                </a:lnTo>
                <a:lnTo>
                  <a:pt x="33" y="5033"/>
                </a:lnTo>
                <a:lnTo>
                  <a:pt x="75" y="4433"/>
                </a:lnTo>
                <a:lnTo>
                  <a:pt x="134" y="3858"/>
                </a:lnTo>
                <a:lnTo>
                  <a:pt x="210" y="3300"/>
                </a:lnTo>
                <a:lnTo>
                  <a:pt x="297" y="2775"/>
                </a:lnTo>
                <a:lnTo>
                  <a:pt x="401" y="2283"/>
                </a:lnTo>
                <a:lnTo>
                  <a:pt x="519" y="1833"/>
                </a:lnTo>
                <a:lnTo>
                  <a:pt x="646" y="1417"/>
                </a:lnTo>
                <a:lnTo>
                  <a:pt x="785" y="1050"/>
                </a:lnTo>
                <a:lnTo>
                  <a:pt x="934" y="742"/>
                </a:lnTo>
                <a:lnTo>
                  <a:pt x="1092" y="475"/>
                </a:lnTo>
                <a:lnTo>
                  <a:pt x="1255" y="267"/>
                </a:lnTo>
                <a:lnTo>
                  <a:pt x="1425" y="117"/>
                </a:lnTo>
                <a:lnTo>
                  <a:pt x="1594" y="33"/>
                </a:lnTo>
                <a:lnTo>
                  <a:pt x="1769" y="0"/>
                </a:lnTo>
                <a:close/>
              </a:path>
            </a:pathLst>
          </a:custGeom>
          <a:solidFill>
            <a:srgbClr val="EDE7DA"/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487743-17"/>
          <p:cNvSpPr/>
          <p:nvPr/>
        </p:nvSpPr>
        <p:spPr>
          <a:xfrm>
            <a:off x="4707731" y="2661493"/>
            <a:ext cx="71438" cy="11397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0"/>
                </a:lnTo>
                <a:lnTo>
                  <a:pt x="80491" y="120"/>
                </a:lnTo>
                <a:lnTo>
                  <a:pt x="70972" y="270"/>
                </a:lnTo>
                <a:lnTo>
                  <a:pt x="61732" y="477"/>
                </a:lnTo>
                <a:lnTo>
                  <a:pt x="52860" y="740"/>
                </a:lnTo>
                <a:lnTo>
                  <a:pt x="44443" y="1056"/>
                </a:lnTo>
                <a:lnTo>
                  <a:pt x="36561" y="1423"/>
                </a:lnTo>
                <a:lnTo>
                  <a:pt x="29289" y="1836"/>
                </a:lnTo>
                <a:lnTo>
                  <a:pt x="22699" y="2292"/>
                </a:lnTo>
                <a:lnTo>
                  <a:pt x="16853" y="2786"/>
                </a:lnTo>
                <a:lnTo>
                  <a:pt x="11808" y="3313"/>
                </a:lnTo>
                <a:lnTo>
                  <a:pt x="7612" y="3869"/>
                </a:lnTo>
                <a:lnTo>
                  <a:pt x="4306" y="4448"/>
                </a:lnTo>
                <a:lnTo>
                  <a:pt x="1921" y="5045"/>
                </a:lnTo>
                <a:lnTo>
                  <a:pt x="482" y="5654"/>
                </a:lnTo>
                <a:lnTo>
                  <a:pt x="0" y="6268"/>
                </a:lnTo>
                <a:lnTo>
                  <a:pt x="0" y="93732"/>
                </a:lnTo>
                <a:lnTo>
                  <a:pt x="482" y="94346"/>
                </a:lnTo>
                <a:lnTo>
                  <a:pt x="1921" y="94955"/>
                </a:lnTo>
                <a:lnTo>
                  <a:pt x="4306" y="95552"/>
                </a:lnTo>
                <a:lnTo>
                  <a:pt x="7612" y="96131"/>
                </a:lnTo>
                <a:lnTo>
                  <a:pt x="11808" y="96687"/>
                </a:lnTo>
                <a:lnTo>
                  <a:pt x="16853" y="97214"/>
                </a:lnTo>
                <a:lnTo>
                  <a:pt x="22699" y="97708"/>
                </a:lnTo>
                <a:lnTo>
                  <a:pt x="29289" y="98164"/>
                </a:lnTo>
                <a:lnTo>
                  <a:pt x="36561" y="98577"/>
                </a:lnTo>
                <a:lnTo>
                  <a:pt x="44443" y="98944"/>
                </a:lnTo>
                <a:lnTo>
                  <a:pt x="52860" y="99260"/>
                </a:lnTo>
                <a:lnTo>
                  <a:pt x="61732" y="99523"/>
                </a:lnTo>
                <a:lnTo>
                  <a:pt x="70972" y="99730"/>
                </a:lnTo>
                <a:lnTo>
                  <a:pt x="80491" y="99880"/>
                </a:lnTo>
                <a:lnTo>
                  <a:pt x="90198" y="9997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119" y="99970"/>
                </a:lnTo>
                <a:lnTo>
                  <a:pt x="88295" y="99880"/>
                </a:lnTo>
                <a:lnTo>
                  <a:pt x="82583" y="99730"/>
                </a:lnTo>
                <a:lnTo>
                  <a:pt x="77039" y="99523"/>
                </a:lnTo>
                <a:lnTo>
                  <a:pt x="71716" y="99260"/>
                </a:lnTo>
                <a:lnTo>
                  <a:pt x="66666" y="98944"/>
                </a:lnTo>
                <a:lnTo>
                  <a:pt x="61936" y="98577"/>
                </a:lnTo>
                <a:lnTo>
                  <a:pt x="57574" y="98164"/>
                </a:lnTo>
                <a:lnTo>
                  <a:pt x="53619" y="97708"/>
                </a:lnTo>
                <a:lnTo>
                  <a:pt x="50112" y="97214"/>
                </a:lnTo>
                <a:lnTo>
                  <a:pt x="47085" y="96687"/>
                </a:lnTo>
                <a:lnTo>
                  <a:pt x="44567" y="96131"/>
                </a:lnTo>
                <a:lnTo>
                  <a:pt x="42584" y="95552"/>
                </a:lnTo>
                <a:lnTo>
                  <a:pt x="41153" y="94955"/>
                </a:lnTo>
                <a:lnTo>
                  <a:pt x="40289" y="94346"/>
                </a:lnTo>
                <a:lnTo>
                  <a:pt x="40000" y="93732"/>
                </a:lnTo>
                <a:lnTo>
                  <a:pt x="40000" y="6268"/>
                </a:lnTo>
                <a:lnTo>
                  <a:pt x="40289" y="5654"/>
                </a:lnTo>
                <a:lnTo>
                  <a:pt x="41153" y="5045"/>
                </a:lnTo>
                <a:lnTo>
                  <a:pt x="42584" y="4448"/>
                </a:lnTo>
                <a:lnTo>
                  <a:pt x="44567" y="3869"/>
                </a:lnTo>
                <a:lnTo>
                  <a:pt x="47085" y="3313"/>
                </a:lnTo>
                <a:lnTo>
                  <a:pt x="50112" y="2786"/>
                </a:lnTo>
                <a:lnTo>
                  <a:pt x="53619" y="2292"/>
                </a:lnTo>
                <a:lnTo>
                  <a:pt x="57574" y="1836"/>
                </a:lnTo>
                <a:lnTo>
                  <a:pt x="61936" y="1423"/>
                </a:lnTo>
                <a:lnTo>
                  <a:pt x="66666" y="1056"/>
                </a:lnTo>
                <a:lnTo>
                  <a:pt x="71716" y="740"/>
                </a:lnTo>
                <a:lnTo>
                  <a:pt x="77039" y="477"/>
                </a:lnTo>
                <a:lnTo>
                  <a:pt x="82583" y="270"/>
                </a:lnTo>
                <a:lnTo>
                  <a:pt x="88295" y="120"/>
                </a:lnTo>
                <a:lnTo>
                  <a:pt x="94119" y="3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87826-55"/>
          <p:cNvSpPr/>
          <p:nvPr/>
        </p:nvSpPr>
        <p:spPr>
          <a:xfrm>
            <a:off x="4865051" y="2792619"/>
            <a:ext cx="128274" cy="1282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077" y="3615"/>
                </a:moveTo>
                <a:lnTo>
                  <a:pt x="95077" y="3615"/>
                </a:lnTo>
                <a:lnTo>
                  <a:pt x="99923" y="8538"/>
                </a:lnTo>
                <a:cubicBezTo>
                  <a:pt x="102385" y="11103"/>
                  <a:pt x="103615" y="14128"/>
                  <a:pt x="103615" y="17615"/>
                </a:cubicBezTo>
                <a:lnTo>
                  <a:pt x="103615" y="17615"/>
                </a:lnTo>
                <a:cubicBezTo>
                  <a:pt x="103615" y="21000"/>
                  <a:pt x="102385" y="24051"/>
                  <a:pt x="99923" y="26769"/>
                </a:cubicBezTo>
                <a:lnTo>
                  <a:pt x="99923" y="26769"/>
                </a:lnTo>
                <a:lnTo>
                  <a:pt x="88385" y="38308"/>
                </a:lnTo>
                <a:lnTo>
                  <a:pt x="65231" y="15231"/>
                </a:lnTo>
                <a:lnTo>
                  <a:pt x="76846" y="3615"/>
                </a:lnTo>
                <a:cubicBezTo>
                  <a:pt x="79410" y="1205"/>
                  <a:pt x="82436" y="0"/>
                  <a:pt x="85923" y="0"/>
                </a:cubicBezTo>
                <a:lnTo>
                  <a:pt x="85923" y="0"/>
                </a:lnTo>
                <a:cubicBezTo>
                  <a:pt x="89308" y="0"/>
                  <a:pt x="92359" y="1205"/>
                  <a:pt x="95077" y="3615"/>
                </a:cubicBezTo>
                <a:lnTo>
                  <a:pt x="95077" y="3615"/>
                </a:lnTo>
                <a:moveTo>
                  <a:pt x="9077" y="71385"/>
                </a:moveTo>
                <a:lnTo>
                  <a:pt x="9077" y="71385"/>
                </a:lnTo>
                <a:lnTo>
                  <a:pt x="60769" y="19692"/>
                </a:lnTo>
                <a:lnTo>
                  <a:pt x="83923" y="42769"/>
                </a:lnTo>
                <a:lnTo>
                  <a:pt x="32231" y="94538"/>
                </a:lnTo>
                <a:cubicBezTo>
                  <a:pt x="30744" y="95872"/>
                  <a:pt x="29103" y="96821"/>
                  <a:pt x="27308" y="97385"/>
                </a:cubicBezTo>
                <a:lnTo>
                  <a:pt x="27308" y="97385"/>
                </a:lnTo>
                <a:lnTo>
                  <a:pt x="6231" y="103462"/>
                </a:lnTo>
                <a:cubicBezTo>
                  <a:pt x="4333" y="103872"/>
                  <a:pt x="2718" y="103462"/>
                  <a:pt x="1385" y="102231"/>
                </a:cubicBezTo>
                <a:lnTo>
                  <a:pt x="1385" y="102231"/>
                </a:lnTo>
                <a:cubicBezTo>
                  <a:pt x="154" y="100897"/>
                  <a:pt x="-256" y="99282"/>
                  <a:pt x="154" y="97385"/>
                </a:cubicBezTo>
                <a:lnTo>
                  <a:pt x="154" y="97385"/>
                </a:lnTo>
                <a:lnTo>
                  <a:pt x="6231" y="76231"/>
                </a:lnTo>
                <a:cubicBezTo>
                  <a:pt x="6795" y="74333"/>
                  <a:pt x="7744" y="72718"/>
                  <a:pt x="9077" y="71385"/>
                </a:cubicBezTo>
                <a:lnTo>
                  <a:pt x="9077" y="71385"/>
                </a:lnTo>
                <a:moveTo>
                  <a:pt x="50462" y="20692"/>
                </a:moveTo>
                <a:lnTo>
                  <a:pt x="50462" y="20692"/>
                </a:lnTo>
                <a:lnTo>
                  <a:pt x="20846" y="50308"/>
                </a:lnTo>
                <a:lnTo>
                  <a:pt x="3231" y="32692"/>
                </a:lnTo>
                <a:cubicBezTo>
                  <a:pt x="1333" y="30641"/>
                  <a:pt x="385" y="28333"/>
                  <a:pt x="385" y="25769"/>
                </a:cubicBezTo>
                <a:lnTo>
                  <a:pt x="385" y="25769"/>
                </a:lnTo>
                <a:cubicBezTo>
                  <a:pt x="385" y="23205"/>
                  <a:pt x="1333" y="20897"/>
                  <a:pt x="3231" y="18846"/>
                </a:cubicBezTo>
                <a:lnTo>
                  <a:pt x="3231" y="18846"/>
                </a:lnTo>
                <a:lnTo>
                  <a:pt x="19000" y="3077"/>
                </a:lnTo>
                <a:cubicBezTo>
                  <a:pt x="21051" y="1179"/>
                  <a:pt x="23359" y="231"/>
                  <a:pt x="25923" y="231"/>
                </a:cubicBezTo>
                <a:lnTo>
                  <a:pt x="25923" y="231"/>
                </a:lnTo>
                <a:cubicBezTo>
                  <a:pt x="28487" y="231"/>
                  <a:pt x="30769" y="1179"/>
                  <a:pt x="32769" y="3077"/>
                </a:cubicBezTo>
                <a:lnTo>
                  <a:pt x="32769" y="3077"/>
                </a:lnTo>
                <a:lnTo>
                  <a:pt x="36846" y="7077"/>
                </a:lnTo>
                <a:cubicBezTo>
                  <a:pt x="36846" y="7077"/>
                  <a:pt x="36795" y="7077"/>
                  <a:pt x="36692" y="7077"/>
                </a:cubicBezTo>
                <a:lnTo>
                  <a:pt x="36692" y="7077"/>
                </a:lnTo>
                <a:cubicBezTo>
                  <a:pt x="36692" y="7077"/>
                  <a:pt x="36692" y="7154"/>
                  <a:pt x="36692" y="7308"/>
                </a:cubicBezTo>
                <a:lnTo>
                  <a:pt x="36692" y="7308"/>
                </a:lnTo>
                <a:lnTo>
                  <a:pt x="23692" y="20308"/>
                </a:lnTo>
                <a:cubicBezTo>
                  <a:pt x="22308" y="21795"/>
                  <a:pt x="22308" y="23282"/>
                  <a:pt x="23692" y="24769"/>
                </a:cubicBezTo>
                <a:lnTo>
                  <a:pt x="23692" y="24769"/>
                </a:lnTo>
                <a:cubicBezTo>
                  <a:pt x="25179" y="26103"/>
                  <a:pt x="26667" y="26103"/>
                  <a:pt x="28154" y="24769"/>
                </a:cubicBezTo>
                <a:lnTo>
                  <a:pt x="28154" y="24769"/>
                </a:lnTo>
                <a:lnTo>
                  <a:pt x="41154" y="11769"/>
                </a:lnTo>
                <a:cubicBezTo>
                  <a:pt x="41256" y="11769"/>
                  <a:pt x="41308" y="11769"/>
                  <a:pt x="41308" y="11769"/>
                </a:cubicBezTo>
                <a:lnTo>
                  <a:pt x="41308" y="11769"/>
                </a:lnTo>
                <a:cubicBezTo>
                  <a:pt x="41308" y="11769"/>
                  <a:pt x="41308" y="11692"/>
                  <a:pt x="41308" y="11538"/>
                </a:cubicBezTo>
                <a:lnTo>
                  <a:pt x="41308" y="11538"/>
                </a:lnTo>
                <a:lnTo>
                  <a:pt x="50462" y="20692"/>
                </a:lnTo>
                <a:moveTo>
                  <a:pt x="82923" y="53154"/>
                </a:moveTo>
                <a:lnTo>
                  <a:pt x="82923" y="53154"/>
                </a:lnTo>
                <a:lnTo>
                  <a:pt x="92000" y="62231"/>
                </a:lnTo>
                <a:cubicBezTo>
                  <a:pt x="91897" y="62231"/>
                  <a:pt x="91846" y="62231"/>
                  <a:pt x="91846" y="62231"/>
                </a:cubicBezTo>
                <a:lnTo>
                  <a:pt x="91846" y="62231"/>
                </a:lnTo>
                <a:cubicBezTo>
                  <a:pt x="91846" y="62231"/>
                  <a:pt x="91846" y="62308"/>
                  <a:pt x="91846" y="62462"/>
                </a:cubicBezTo>
                <a:lnTo>
                  <a:pt x="91846" y="62462"/>
                </a:lnTo>
                <a:lnTo>
                  <a:pt x="78846" y="75462"/>
                </a:lnTo>
                <a:cubicBezTo>
                  <a:pt x="77513" y="76949"/>
                  <a:pt x="77513" y="78436"/>
                  <a:pt x="78846" y="79923"/>
                </a:cubicBezTo>
                <a:lnTo>
                  <a:pt x="78846" y="79923"/>
                </a:lnTo>
                <a:cubicBezTo>
                  <a:pt x="80333" y="81154"/>
                  <a:pt x="81821" y="81154"/>
                  <a:pt x="83308" y="79923"/>
                </a:cubicBezTo>
                <a:lnTo>
                  <a:pt x="83308" y="79923"/>
                </a:lnTo>
                <a:lnTo>
                  <a:pt x="96308" y="66923"/>
                </a:lnTo>
                <a:cubicBezTo>
                  <a:pt x="96410" y="66923"/>
                  <a:pt x="96462" y="66923"/>
                  <a:pt x="96462" y="66923"/>
                </a:cubicBezTo>
                <a:lnTo>
                  <a:pt x="96462" y="66923"/>
                </a:lnTo>
                <a:cubicBezTo>
                  <a:pt x="96462" y="66769"/>
                  <a:pt x="96462" y="66692"/>
                  <a:pt x="96462" y="66692"/>
                </a:cubicBezTo>
                <a:lnTo>
                  <a:pt x="96462" y="66692"/>
                </a:lnTo>
                <a:lnTo>
                  <a:pt x="100538" y="70769"/>
                </a:lnTo>
                <a:cubicBezTo>
                  <a:pt x="102436" y="72821"/>
                  <a:pt x="103385" y="75128"/>
                  <a:pt x="103385" y="77692"/>
                </a:cubicBezTo>
                <a:lnTo>
                  <a:pt x="103385" y="77692"/>
                </a:lnTo>
                <a:cubicBezTo>
                  <a:pt x="103385" y="80256"/>
                  <a:pt x="102436" y="82564"/>
                  <a:pt x="100538" y="84615"/>
                </a:cubicBezTo>
                <a:lnTo>
                  <a:pt x="100538" y="84615"/>
                </a:lnTo>
                <a:lnTo>
                  <a:pt x="84692" y="100385"/>
                </a:lnTo>
                <a:cubicBezTo>
                  <a:pt x="82692" y="102282"/>
                  <a:pt x="80410" y="103231"/>
                  <a:pt x="77846" y="103231"/>
                </a:cubicBezTo>
                <a:lnTo>
                  <a:pt x="77846" y="103231"/>
                </a:lnTo>
                <a:cubicBezTo>
                  <a:pt x="75282" y="103231"/>
                  <a:pt x="72974" y="102282"/>
                  <a:pt x="70923" y="100385"/>
                </a:cubicBezTo>
                <a:lnTo>
                  <a:pt x="70923" y="100385"/>
                </a:lnTo>
                <a:lnTo>
                  <a:pt x="53308" y="82769"/>
                </a:lnTo>
                <a:lnTo>
                  <a:pt x="82923" y="53154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7742-12"/>
          <p:cNvSpPr/>
          <p:nvPr/>
        </p:nvSpPr>
        <p:spPr>
          <a:xfrm>
            <a:off x="4707731" y="3915519"/>
            <a:ext cx="4036219" cy="257175"/>
          </a:xfrm>
          <a:prstGeom prst="roundRect">
            <a:avLst>
              <a:gd name="adj" fmla="val 50000"/>
            </a:avLst>
          </a:prstGeom>
          <a:solidFill>
            <a:srgbClr val="E8E0D2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487825-53"/>
          <p:cNvSpPr/>
          <p:nvPr/>
        </p:nvSpPr>
        <p:spPr>
          <a:xfrm>
            <a:off x="4826050" y="3979813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87825-50"/>
          <p:cNvSpPr/>
          <p:nvPr/>
        </p:nvSpPr>
        <p:spPr>
          <a:xfrm>
            <a:off x="400050" y="4925609"/>
            <a:ext cx="128588" cy="1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357" y="9818"/>
                </a:moveTo>
                <a:lnTo>
                  <a:pt x="47357" y="9818"/>
                </a:lnTo>
                <a:cubicBezTo>
                  <a:pt x="48024" y="6848"/>
                  <a:pt x="49310" y="4485"/>
                  <a:pt x="51214" y="2727"/>
                </a:cubicBezTo>
                <a:lnTo>
                  <a:pt x="51214" y="2727"/>
                </a:lnTo>
                <a:lnTo>
                  <a:pt x="51214" y="2727"/>
                </a:lnTo>
                <a:cubicBezTo>
                  <a:pt x="53024" y="909"/>
                  <a:pt x="55143" y="0"/>
                  <a:pt x="57571" y="0"/>
                </a:cubicBezTo>
                <a:lnTo>
                  <a:pt x="57571" y="0"/>
                </a:lnTo>
                <a:lnTo>
                  <a:pt x="91071" y="0"/>
                </a:lnTo>
                <a:cubicBezTo>
                  <a:pt x="92643" y="0"/>
                  <a:pt x="93929" y="636"/>
                  <a:pt x="94929" y="1909"/>
                </a:cubicBezTo>
                <a:lnTo>
                  <a:pt x="94929" y="1909"/>
                </a:lnTo>
                <a:cubicBezTo>
                  <a:pt x="95929" y="3182"/>
                  <a:pt x="96429" y="4818"/>
                  <a:pt x="96429" y="6818"/>
                </a:cubicBezTo>
                <a:lnTo>
                  <a:pt x="96429" y="6818"/>
                </a:lnTo>
                <a:cubicBezTo>
                  <a:pt x="96429" y="8818"/>
                  <a:pt x="95929" y="10455"/>
                  <a:pt x="94929" y="11727"/>
                </a:cubicBezTo>
                <a:lnTo>
                  <a:pt x="94929" y="11727"/>
                </a:lnTo>
                <a:cubicBezTo>
                  <a:pt x="93929" y="13000"/>
                  <a:pt x="92643" y="13636"/>
                  <a:pt x="91071" y="13636"/>
                </a:cubicBezTo>
                <a:lnTo>
                  <a:pt x="91071" y="13636"/>
                </a:lnTo>
                <a:lnTo>
                  <a:pt x="57571" y="13636"/>
                </a:lnTo>
                <a:lnTo>
                  <a:pt x="40000" y="90545"/>
                </a:lnTo>
                <a:cubicBezTo>
                  <a:pt x="39238" y="93273"/>
                  <a:pt x="37738" y="94909"/>
                  <a:pt x="35500" y="95455"/>
                </a:cubicBezTo>
                <a:lnTo>
                  <a:pt x="35500" y="95455"/>
                </a:lnTo>
                <a:cubicBezTo>
                  <a:pt x="33167" y="95576"/>
                  <a:pt x="31381" y="94455"/>
                  <a:pt x="30143" y="92091"/>
                </a:cubicBezTo>
                <a:lnTo>
                  <a:pt x="30143" y="92091"/>
                </a:lnTo>
                <a:lnTo>
                  <a:pt x="13071" y="54545"/>
                </a:lnTo>
                <a:lnTo>
                  <a:pt x="5357" y="54545"/>
                </a:lnTo>
                <a:cubicBezTo>
                  <a:pt x="3786" y="54545"/>
                  <a:pt x="2500" y="53909"/>
                  <a:pt x="1500" y="52636"/>
                </a:cubicBezTo>
                <a:lnTo>
                  <a:pt x="1500" y="52636"/>
                </a:lnTo>
                <a:cubicBezTo>
                  <a:pt x="500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500" y="44091"/>
                  <a:pt x="1500" y="42818"/>
                </a:cubicBezTo>
                <a:lnTo>
                  <a:pt x="1500" y="42818"/>
                </a:lnTo>
                <a:cubicBezTo>
                  <a:pt x="2500" y="41545"/>
                  <a:pt x="3786" y="40909"/>
                  <a:pt x="5357" y="40909"/>
                </a:cubicBezTo>
                <a:lnTo>
                  <a:pt x="5357" y="40909"/>
                </a:lnTo>
                <a:lnTo>
                  <a:pt x="13071" y="40909"/>
                </a:lnTo>
                <a:cubicBezTo>
                  <a:pt x="17071" y="41030"/>
                  <a:pt x="20143" y="43303"/>
                  <a:pt x="22286" y="47727"/>
                </a:cubicBezTo>
                <a:lnTo>
                  <a:pt x="22286" y="47727"/>
                </a:lnTo>
                <a:lnTo>
                  <a:pt x="33143" y="71636"/>
                </a:lnTo>
                <a:lnTo>
                  <a:pt x="47357" y="9818"/>
                </a:lnTo>
                <a:moveTo>
                  <a:pt x="65786" y="42818"/>
                </a:moveTo>
                <a:lnTo>
                  <a:pt x="65786" y="42818"/>
                </a:lnTo>
                <a:cubicBezTo>
                  <a:pt x="66929" y="41545"/>
                  <a:pt x="68214" y="40909"/>
                  <a:pt x="69643" y="40909"/>
                </a:cubicBezTo>
                <a:lnTo>
                  <a:pt x="69643" y="40909"/>
                </a:lnTo>
                <a:lnTo>
                  <a:pt x="69643" y="40909"/>
                </a:lnTo>
                <a:cubicBezTo>
                  <a:pt x="71071" y="40909"/>
                  <a:pt x="72357" y="41545"/>
                  <a:pt x="73500" y="42818"/>
                </a:cubicBezTo>
                <a:lnTo>
                  <a:pt x="73500" y="42818"/>
                </a:lnTo>
                <a:lnTo>
                  <a:pt x="80357" y="51818"/>
                </a:lnTo>
                <a:lnTo>
                  <a:pt x="87214" y="42818"/>
                </a:lnTo>
                <a:cubicBezTo>
                  <a:pt x="88357" y="41545"/>
                  <a:pt x="89643" y="40909"/>
                  <a:pt x="91071" y="40909"/>
                </a:cubicBezTo>
                <a:lnTo>
                  <a:pt x="91071" y="40909"/>
                </a:lnTo>
                <a:cubicBezTo>
                  <a:pt x="92500" y="40909"/>
                  <a:pt x="93786" y="41545"/>
                  <a:pt x="94929" y="42818"/>
                </a:cubicBezTo>
                <a:lnTo>
                  <a:pt x="94929" y="42818"/>
                </a:lnTo>
                <a:cubicBezTo>
                  <a:pt x="95929" y="44273"/>
                  <a:pt x="96429" y="45909"/>
                  <a:pt x="96429" y="47727"/>
                </a:cubicBezTo>
                <a:lnTo>
                  <a:pt x="96429" y="47727"/>
                </a:lnTo>
                <a:cubicBezTo>
                  <a:pt x="96429" y="49545"/>
                  <a:pt x="95929" y="51182"/>
                  <a:pt x="94929" y="52636"/>
                </a:cubicBezTo>
                <a:lnTo>
                  <a:pt x="94929" y="52636"/>
                </a:lnTo>
                <a:lnTo>
                  <a:pt x="87857" y="61364"/>
                </a:lnTo>
                <a:lnTo>
                  <a:pt x="94929" y="70091"/>
                </a:lnTo>
                <a:cubicBezTo>
                  <a:pt x="95929" y="71545"/>
                  <a:pt x="96429" y="73182"/>
                  <a:pt x="96429" y="75000"/>
                </a:cubicBezTo>
                <a:lnTo>
                  <a:pt x="96429" y="75000"/>
                </a:lnTo>
                <a:cubicBezTo>
                  <a:pt x="96429" y="76818"/>
                  <a:pt x="95929" y="78455"/>
                  <a:pt x="94929" y="79909"/>
                </a:cubicBezTo>
                <a:lnTo>
                  <a:pt x="94929" y="79909"/>
                </a:lnTo>
                <a:cubicBezTo>
                  <a:pt x="93786" y="81182"/>
                  <a:pt x="92500" y="81818"/>
                  <a:pt x="91071" y="81818"/>
                </a:cubicBezTo>
                <a:lnTo>
                  <a:pt x="91071" y="81818"/>
                </a:lnTo>
                <a:cubicBezTo>
                  <a:pt x="89643" y="81818"/>
                  <a:pt x="88357" y="81182"/>
                  <a:pt x="87214" y="79909"/>
                </a:cubicBezTo>
                <a:lnTo>
                  <a:pt x="87214" y="79909"/>
                </a:lnTo>
                <a:lnTo>
                  <a:pt x="80357" y="70909"/>
                </a:lnTo>
                <a:lnTo>
                  <a:pt x="73500" y="79909"/>
                </a:lnTo>
                <a:cubicBezTo>
                  <a:pt x="72357" y="81182"/>
                  <a:pt x="71071" y="81818"/>
                  <a:pt x="69643" y="81818"/>
                </a:cubicBezTo>
                <a:lnTo>
                  <a:pt x="69643" y="81818"/>
                </a:lnTo>
                <a:cubicBezTo>
                  <a:pt x="68214" y="81818"/>
                  <a:pt x="66929" y="81182"/>
                  <a:pt x="65786" y="79909"/>
                </a:cubicBezTo>
                <a:lnTo>
                  <a:pt x="65786" y="79909"/>
                </a:lnTo>
                <a:cubicBezTo>
                  <a:pt x="64786" y="78455"/>
                  <a:pt x="64286" y="76818"/>
                  <a:pt x="64286" y="75000"/>
                </a:cubicBezTo>
                <a:lnTo>
                  <a:pt x="64286" y="75000"/>
                </a:lnTo>
                <a:cubicBezTo>
                  <a:pt x="64286" y="73182"/>
                  <a:pt x="64786" y="71545"/>
                  <a:pt x="65786" y="70091"/>
                </a:cubicBezTo>
                <a:lnTo>
                  <a:pt x="65786" y="70091"/>
                </a:lnTo>
                <a:lnTo>
                  <a:pt x="72857" y="61364"/>
                </a:lnTo>
                <a:lnTo>
                  <a:pt x="65786" y="52636"/>
                </a:lnTo>
                <a:cubicBezTo>
                  <a:pt x="64786" y="51182"/>
                  <a:pt x="64286" y="49545"/>
                  <a:pt x="64286" y="47727"/>
                </a:cubicBezTo>
                <a:lnTo>
                  <a:pt x="64286" y="47727"/>
                </a:lnTo>
                <a:cubicBezTo>
                  <a:pt x="64286" y="45909"/>
                  <a:pt x="64786" y="44273"/>
                  <a:pt x="65786" y="42818"/>
                </a:cubicBezTo>
                <a:lnTo>
                  <a:pt x="65786" y="42818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87742-13"/>
          <p:cNvSpPr/>
          <p:nvPr/>
        </p:nvSpPr>
        <p:spPr>
          <a:xfrm>
            <a:off x="1860873" y="4968478"/>
            <a:ext cx="428625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487737-5"/>
          <p:cNvSpPr txBox="1"/>
          <p:nvPr/>
        </p:nvSpPr>
        <p:spPr>
          <a:xfrm>
            <a:off x="728663" y="122634"/>
            <a:ext cx="2028825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解直角三角形的依据</a:t>
            </a:r>
            <a:endParaRPr/>
          </a:p>
        </p:txBody>
      </p:sp>
      <p:sp>
        <p:nvSpPr>
          <p:cNvPr id="19" name="el-1785639487737-3"/>
          <p:cNvSpPr txBox="1"/>
          <p:nvPr/>
        </p:nvSpPr>
        <p:spPr>
          <a:xfrm>
            <a:off x="8088957" y="146447"/>
            <a:ext cx="71214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5016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9 / 15</a:t>
            </a:r>
            <a:endParaRPr/>
          </a:p>
        </p:txBody>
      </p:sp>
      <p:sp>
        <p:nvSpPr>
          <p:cNvPr id="20" name="el-1785639487746-37"/>
          <p:cNvSpPr txBox="1"/>
          <p:nvPr/>
        </p:nvSpPr>
        <p:spPr>
          <a:xfrm>
            <a:off x="5048845" y="1285131"/>
            <a:ext cx="92868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三组核心关系</a:t>
            </a:r>
            <a:endParaRPr/>
          </a:p>
        </p:txBody>
      </p:sp>
      <p:sp>
        <p:nvSpPr>
          <p:cNvPr id="21" name="el-1785639487747-39"/>
          <p:cNvSpPr txBox="1"/>
          <p:nvPr/>
        </p:nvSpPr>
        <p:spPr>
          <a:xfrm>
            <a:off x="4864894" y="1518493"/>
            <a:ext cx="1803797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三边关系：</a:t>
            </a:r>
            <a:r>
              <a:rPr b="1" sz="112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a² + b² = c²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（勾股定理）</a:t>
            </a:r>
            <a:endParaRPr/>
          </a:p>
        </p:txBody>
      </p:sp>
      <p:sp>
        <p:nvSpPr>
          <p:cNvPr id="22" name="el-1785639487747-40"/>
          <p:cNvSpPr txBox="1"/>
          <p:nvPr/>
        </p:nvSpPr>
        <p:spPr>
          <a:xfrm>
            <a:off x="6811566" y="1518493"/>
            <a:ext cx="1803797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两锐角关系：</a:t>
            </a:r>
            <a:r>
              <a:rPr b="1" sz="112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∠A + ∠B = 90°</a:t>
            </a:r>
            <a:endParaRPr/>
          </a:p>
        </p:txBody>
      </p:sp>
      <p:sp>
        <p:nvSpPr>
          <p:cNvPr id="23" name="el-1785639487748-41"/>
          <p:cNvSpPr txBox="1"/>
          <p:nvPr/>
        </p:nvSpPr>
        <p:spPr>
          <a:xfrm>
            <a:off x="4864894" y="2018556"/>
            <a:ext cx="1803797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b="1" sz="112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sinA = a/c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12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cosA = b/c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12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tanA = a/b</a:t>
            </a:r>
            <a:endParaRPr/>
          </a:p>
        </p:txBody>
      </p:sp>
      <p:sp>
        <p:nvSpPr>
          <p:cNvPr id="24" name="el-1785639487748-42"/>
          <p:cNvSpPr txBox="1"/>
          <p:nvPr/>
        </p:nvSpPr>
        <p:spPr>
          <a:xfrm>
            <a:off x="6811566" y="2018556"/>
            <a:ext cx="1803797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b="1" sz="112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sinB = b/c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12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cosB = a/c</a:t>
            </a:r>
            <a:r>
              <a:rPr sz="112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b="1" sz="112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tanB = b/a</a:t>
            </a:r>
            <a:endParaRPr/>
          </a:p>
        </p:txBody>
      </p:sp>
      <p:sp>
        <p:nvSpPr>
          <p:cNvPr id="25" name="el-1785639487746-38"/>
          <p:cNvSpPr txBox="1"/>
          <p:nvPr/>
        </p:nvSpPr>
        <p:spPr>
          <a:xfrm>
            <a:off x="5064919" y="2775793"/>
            <a:ext cx="144876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例题 · 已知一边一角</a:t>
            </a:r>
            <a:endParaRPr/>
          </a:p>
        </p:txBody>
      </p:sp>
      <p:sp>
        <p:nvSpPr>
          <p:cNvPr id="26" name="el-1785639487745-32"/>
          <p:cNvSpPr txBox="1"/>
          <p:nvPr/>
        </p:nvSpPr>
        <p:spPr>
          <a:xfrm>
            <a:off x="4864894" y="2994869"/>
            <a:ext cx="3750469" cy="72062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02"/>
              </a:lnSpc>
            </a:pP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Rt△ABC中，∠C=90°，∠B=35°，b=20，求其他元素</a:t>
            </a:r>
            <a:endParaRPr/>
          </a:p>
          <a:p>
            <a:pPr algn="l">
              <a:lnSpc>
                <a:spcPts val="1802"/>
              </a:lnSpc>
            </a:pP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∠A = 90° − 35° = </a:t>
            </a:r>
            <a:r>
              <a:rPr sz="794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6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55°</a:t>
            </a:r>
            <a:r>
              <a:rPr sz="794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 |  tanB = b/a → a = 20 / tan35° ≈ </a:t>
            </a:r>
            <a:r>
              <a:rPr sz="794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6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28.6</a:t>
            </a:r>
            <a:r>
              <a:rPr sz="794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 |  sinB = b/c → c = 20 / sin35° ≈ </a:t>
            </a:r>
            <a:r>
              <a:rPr sz="794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b="1" sz="106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34.9</a:t>
            </a:r>
            <a:r>
              <a:rPr sz="794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</a:t>
            </a:r>
            <a:endParaRPr/>
          </a:p>
        </p:txBody>
      </p:sp>
      <p:sp>
        <p:nvSpPr>
          <p:cNvPr id="27" name="el-1785639487745-33"/>
          <p:cNvSpPr txBox="1"/>
          <p:nvPr/>
        </p:nvSpPr>
        <p:spPr>
          <a:xfrm>
            <a:off x="4989909" y="3958382"/>
            <a:ext cx="34075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关键：</a:t>
            </a:r>
            <a:r>
              <a:rPr sz="101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已知两个元素（至少一边），即可解出所有未知边角</a:t>
            </a:r>
            <a:endParaRPr/>
          </a:p>
        </p:txBody>
      </p:sp>
      <p:sp>
        <p:nvSpPr>
          <p:cNvPr id="28" name="el-1785639487740-9"/>
          <p:cNvSpPr txBox="1"/>
          <p:nvPr/>
        </p:nvSpPr>
        <p:spPr>
          <a:xfrm>
            <a:off x="614363" y="4904184"/>
            <a:ext cx="12143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边角互求</a:t>
            </a:r>
            <a:endParaRPr/>
          </a:p>
        </p:txBody>
      </p:sp>
      <p:sp>
        <p:nvSpPr>
          <p:cNvPr id="29" name="el-1785639487738-6"/>
          <p:cNvSpPr txBox="1"/>
          <p:nvPr/>
        </p:nvSpPr>
        <p:spPr>
          <a:xfrm>
            <a:off x="7669188" y="4904184"/>
            <a:ext cx="11283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解直角三角形的依据</a:t>
            </a:r>
            <a:endParaRPr/>
          </a:p>
        </p:txBody>
      </p:sp>
      <p:sp>
        <p:nvSpPr>
          <p:cNvPr id="30" name="el-1785639487739-7"/>
          <p:cNvSpPr/>
          <p:nvPr/>
        </p:nvSpPr>
        <p:spPr>
          <a:xfrm>
            <a:off x="400050" y="1081088"/>
            <a:ext cx="4064794" cy="3181350"/>
          </a:xfrm>
          <a:prstGeom prst="roundRect">
            <a:avLst>
              <a:gd name="adj" fmla="val 3593"/>
            </a:avLst>
          </a:prstGeom>
          <a:solidFill>
            <a:srgbClr val="EDE7DA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31" name="el-1785639487743-14"/>
          <p:cNvCxnSpPr/>
          <p:nvPr/>
        </p:nvCxnSpPr>
        <p:spPr>
          <a:xfrm>
            <a:off x="528638" y="1489472"/>
            <a:ext cx="3807619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5639487825-52"/>
          <p:cNvSpPr/>
          <p:nvPr/>
        </p:nvSpPr>
        <p:spPr>
          <a:xfrm>
            <a:off x="528638" y="1247775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706" y="3059"/>
                </a:moveTo>
                <a:lnTo>
                  <a:pt x="59706" y="3059"/>
                </a:lnTo>
                <a:cubicBezTo>
                  <a:pt x="58569" y="1137"/>
                  <a:pt x="56863" y="118"/>
                  <a:pt x="54588" y="0"/>
                </a:cubicBezTo>
                <a:lnTo>
                  <a:pt x="54588" y="0"/>
                </a:lnTo>
                <a:cubicBezTo>
                  <a:pt x="52314" y="118"/>
                  <a:pt x="50608" y="1137"/>
                  <a:pt x="49471" y="3059"/>
                </a:cubicBezTo>
                <a:lnTo>
                  <a:pt x="49471" y="3059"/>
                </a:lnTo>
                <a:lnTo>
                  <a:pt x="31294" y="33353"/>
                </a:lnTo>
                <a:cubicBezTo>
                  <a:pt x="30157" y="35392"/>
                  <a:pt x="30098" y="37412"/>
                  <a:pt x="31118" y="39412"/>
                </a:cubicBezTo>
                <a:lnTo>
                  <a:pt x="31118" y="39412"/>
                </a:lnTo>
                <a:cubicBezTo>
                  <a:pt x="32373" y="41333"/>
                  <a:pt x="34137" y="42353"/>
                  <a:pt x="36412" y="42471"/>
                </a:cubicBezTo>
                <a:lnTo>
                  <a:pt x="36412" y="42471"/>
                </a:lnTo>
                <a:lnTo>
                  <a:pt x="72824" y="42471"/>
                </a:lnTo>
                <a:cubicBezTo>
                  <a:pt x="75098" y="42353"/>
                  <a:pt x="76863" y="41333"/>
                  <a:pt x="78118" y="39412"/>
                </a:cubicBezTo>
                <a:lnTo>
                  <a:pt x="78118" y="39412"/>
                </a:lnTo>
                <a:cubicBezTo>
                  <a:pt x="79137" y="37412"/>
                  <a:pt x="79078" y="35392"/>
                  <a:pt x="77941" y="33353"/>
                </a:cubicBezTo>
                <a:lnTo>
                  <a:pt x="77941" y="33353"/>
                </a:lnTo>
                <a:lnTo>
                  <a:pt x="59706" y="3059"/>
                </a:lnTo>
                <a:moveTo>
                  <a:pt x="54588" y="59118"/>
                </a:moveTo>
                <a:lnTo>
                  <a:pt x="54588" y="59118"/>
                </a:lnTo>
                <a:lnTo>
                  <a:pt x="54588" y="86471"/>
                </a:lnTo>
                <a:cubicBezTo>
                  <a:pt x="54588" y="88588"/>
                  <a:pt x="55353" y="90353"/>
                  <a:pt x="56882" y="91765"/>
                </a:cubicBezTo>
                <a:lnTo>
                  <a:pt x="56882" y="91765"/>
                </a:lnTo>
                <a:cubicBezTo>
                  <a:pt x="58255" y="93255"/>
                  <a:pt x="60020" y="94000"/>
                  <a:pt x="62176" y="94000"/>
                </a:cubicBezTo>
                <a:lnTo>
                  <a:pt x="62176" y="94000"/>
                </a:lnTo>
                <a:lnTo>
                  <a:pt x="89471" y="94000"/>
                </a:lnTo>
                <a:cubicBezTo>
                  <a:pt x="91627" y="94000"/>
                  <a:pt x="93392" y="93255"/>
                  <a:pt x="94765" y="91765"/>
                </a:cubicBezTo>
                <a:lnTo>
                  <a:pt x="94765" y="91765"/>
                </a:lnTo>
                <a:cubicBezTo>
                  <a:pt x="96294" y="90353"/>
                  <a:pt x="97059" y="88588"/>
                  <a:pt x="97059" y="86471"/>
                </a:cubicBezTo>
                <a:lnTo>
                  <a:pt x="97059" y="86471"/>
                </a:lnTo>
                <a:lnTo>
                  <a:pt x="97059" y="59118"/>
                </a:lnTo>
                <a:cubicBezTo>
                  <a:pt x="97059" y="57000"/>
                  <a:pt x="96294" y="55235"/>
                  <a:pt x="94765" y="53824"/>
                </a:cubicBezTo>
                <a:lnTo>
                  <a:pt x="94765" y="53824"/>
                </a:lnTo>
                <a:cubicBezTo>
                  <a:pt x="93392" y="52333"/>
                  <a:pt x="91627" y="51588"/>
                  <a:pt x="89471" y="51588"/>
                </a:cubicBezTo>
                <a:lnTo>
                  <a:pt x="89471" y="51588"/>
                </a:lnTo>
                <a:lnTo>
                  <a:pt x="62176" y="51588"/>
                </a:lnTo>
                <a:cubicBezTo>
                  <a:pt x="60020" y="51588"/>
                  <a:pt x="58255" y="52333"/>
                  <a:pt x="56882" y="53824"/>
                </a:cubicBezTo>
                <a:lnTo>
                  <a:pt x="56882" y="53824"/>
                </a:lnTo>
                <a:cubicBezTo>
                  <a:pt x="55353" y="55235"/>
                  <a:pt x="54588" y="57000"/>
                  <a:pt x="54588" y="59118"/>
                </a:cubicBezTo>
                <a:lnTo>
                  <a:pt x="54588" y="59118"/>
                </a:lnTo>
                <a:moveTo>
                  <a:pt x="24294" y="97059"/>
                </a:moveTo>
                <a:lnTo>
                  <a:pt x="24294" y="97059"/>
                </a:lnTo>
                <a:cubicBezTo>
                  <a:pt x="28686" y="97059"/>
                  <a:pt x="32725" y="95980"/>
                  <a:pt x="36412" y="93824"/>
                </a:cubicBezTo>
                <a:lnTo>
                  <a:pt x="36412" y="93824"/>
                </a:lnTo>
                <a:lnTo>
                  <a:pt x="36412" y="93824"/>
                </a:lnTo>
                <a:cubicBezTo>
                  <a:pt x="40059" y="91667"/>
                  <a:pt x="43020" y="88706"/>
                  <a:pt x="45294" y="84941"/>
                </a:cubicBezTo>
                <a:lnTo>
                  <a:pt x="45294" y="84941"/>
                </a:lnTo>
                <a:cubicBezTo>
                  <a:pt x="47451" y="81137"/>
                  <a:pt x="48529" y="77098"/>
                  <a:pt x="48529" y="72824"/>
                </a:cubicBezTo>
                <a:lnTo>
                  <a:pt x="48529" y="72824"/>
                </a:lnTo>
                <a:cubicBezTo>
                  <a:pt x="48529" y="68510"/>
                  <a:pt x="47451" y="64451"/>
                  <a:pt x="45294" y="60647"/>
                </a:cubicBezTo>
                <a:lnTo>
                  <a:pt x="45294" y="60647"/>
                </a:lnTo>
                <a:cubicBezTo>
                  <a:pt x="43020" y="56882"/>
                  <a:pt x="40059" y="53922"/>
                  <a:pt x="36412" y="51765"/>
                </a:cubicBezTo>
                <a:lnTo>
                  <a:pt x="36412" y="51765"/>
                </a:lnTo>
                <a:cubicBezTo>
                  <a:pt x="32725" y="49608"/>
                  <a:pt x="28686" y="48529"/>
                  <a:pt x="24294" y="48529"/>
                </a:cubicBezTo>
                <a:lnTo>
                  <a:pt x="24294" y="48529"/>
                </a:lnTo>
                <a:cubicBezTo>
                  <a:pt x="19863" y="48529"/>
                  <a:pt x="15804" y="49608"/>
                  <a:pt x="12118" y="51765"/>
                </a:cubicBezTo>
                <a:lnTo>
                  <a:pt x="12118" y="51765"/>
                </a:lnTo>
                <a:cubicBezTo>
                  <a:pt x="8471" y="53922"/>
                  <a:pt x="5510" y="56882"/>
                  <a:pt x="3235" y="60647"/>
                </a:cubicBezTo>
                <a:lnTo>
                  <a:pt x="3235" y="60647"/>
                </a:lnTo>
                <a:cubicBezTo>
                  <a:pt x="1078" y="64451"/>
                  <a:pt x="0" y="68510"/>
                  <a:pt x="0" y="72824"/>
                </a:cubicBezTo>
                <a:lnTo>
                  <a:pt x="0" y="72824"/>
                </a:lnTo>
                <a:cubicBezTo>
                  <a:pt x="0" y="77098"/>
                  <a:pt x="1078" y="81137"/>
                  <a:pt x="3235" y="84941"/>
                </a:cubicBezTo>
                <a:lnTo>
                  <a:pt x="3235" y="84941"/>
                </a:lnTo>
                <a:cubicBezTo>
                  <a:pt x="5510" y="88706"/>
                  <a:pt x="8471" y="91667"/>
                  <a:pt x="12118" y="93824"/>
                </a:cubicBezTo>
                <a:lnTo>
                  <a:pt x="12118" y="93824"/>
                </a:lnTo>
                <a:cubicBezTo>
                  <a:pt x="15804" y="95980"/>
                  <a:pt x="19863" y="97059"/>
                  <a:pt x="24294" y="97059"/>
                </a:cubicBezTo>
                <a:lnTo>
                  <a:pt x="24294" y="97059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487744-19"/>
          <p:cNvSpPr/>
          <p:nvPr/>
        </p:nvSpPr>
        <p:spPr>
          <a:xfrm>
            <a:off x="1218009" y="1678781"/>
            <a:ext cx="2428875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4" y="83333"/>
                </a:moveTo>
                <a:lnTo>
                  <a:pt x="82353" y="83333"/>
                </a:lnTo>
                <a:lnTo>
                  <a:pt x="8824" y="16667"/>
                </a:lnTo>
                <a:close/>
              </a:path>
            </a:pathLst>
          </a:custGeom>
          <a:solidFill>
            <a:srgbClr val="EDE7DA">
              <a:alpha val="50000"/>
            </a:srgbClr>
          </a:solidFill>
          <a:ln w="17859" algn="ctr">
            <a:solidFill>
              <a:srgbClr val="2A2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639487744-20"/>
          <p:cNvSpPr/>
          <p:nvPr/>
        </p:nvSpPr>
        <p:spPr>
          <a:xfrm>
            <a:off x="1218009" y="1678781"/>
            <a:ext cx="2428875" cy="1714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4" y="74167"/>
                </a:moveTo>
                <a:lnTo>
                  <a:pt x="15294" y="74167"/>
                </a:lnTo>
                <a:lnTo>
                  <a:pt x="15294" y="83333"/>
                </a:lnTo>
                <a:close/>
              </a:path>
            </a:pathLst>
          </a:custGeom>
          <a:noFill/>
          <a:ln w="12859" algn="ctr">
            <a:solidFill>
              <a:srgbClr val="8A7E6B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5639487744-21"/>
          <p:cNvCxnSpPr/>
          <p:nvPr/>
        </p:nvCxnSpPr>
        <p:spPr>
          <a:xfrm>
            <a:off x="2718197" y="2464594"/>
            <a:ext cx="914" cy="642938"/>
          </a:xfrm>
          <a:prstGeom prst="line">
            <a:avLst/>
          </a:prstGeom>
          <a:ln w="8573" cap="flat">
            <a:solidFill>
              <a:srgbClr val="B5651D">
                <a:alpha val="5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-1785639487744-22"/>
          <p:cNvCxnSpPr/>
          <p:nvPr/>
        </p:nvCxnSpPr>
        <p:spPr>
          <a:xfrm>
            <a:off x="1432322" y="2536031"/>
            <a:ext cx="914" cy="571500"/>
          </a:xfrm>
          <a:prstGeom prst="line">
            <a:avLst/>
          </a:prstGeom>
          <a:ln w="8573" cap="flat">
            <a:solidFill>
              <a:srgbClr val="B5651D">
                <a:alpha val="50000"/>
              </a:srgb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85639487744-23"/>
          <p:cNvSpPr txBox="1"/>
          <p:nvPr/>
        </p:nvSpPr>
        <p:spPr>
          <a:xfrm>
            <a:off x="1360884" y="3078956"/>
            <a:ext cx="2857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38" name="el-1785639487744-24"/>
          <p:cNvSpPr txBox="1"/>
          <p:nvPr/>
        </p:nvSpPr>
        <p:spPr>
          <a:xfrm>
            <a:off x="3175397" y="3078956"/>
            <a:ext cx="2857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39" name="el-1785639487744-25"/>
          <p:cNvSpPr txBox="1"/>
          <p:nvPr/>
        </p:nvSpPr>
        <p:spPr>
          <a:xfrm>
            <a:off x="1303734" y="1807369"/>
            <a:ext cx="2857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40" name="el-1785639487744-26"/>
          <p:cNvSpPr txBox="1"/>
          <p:nvPr/>
        </p:nvSpPr>
        <p:spPr>
          <a:xfrm>
            <a:off x="2218134" y="2421731"/>
            <a:ext cx="2857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c</a:t>
            </a:r>
            <a:endParaRPr/>
          </a:p>
        </p:txBody>
      </p:sp>
      <p:sp>
        <p:nvSpPr>
          <p:cNvPr id="41" name="el-1785639487744-27"/>
          <p:cNvSpPr txBox="1"/>
          <p:nvPr/>
        </p:nvSpPr>
        <p:spPr>
          <a:xfrm>
            <a:off x="1932384" y="2921794"/>
            <a:ext cx="2857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/>
          </a:p>
        </p:txBody>
      </p:sp>
      <p:sp>
        <p:nvSpPr>
          <p:cNvPr id="42" name="el-1785639487744-28"/>
          <p:cNvSpPr txBox="1"/>
          <p:nvPr/>
        </p:nvSpPr>
        <p:spPr>
          <a:xfrm>
            <a:off x="1332309" y="2378869"/>
            <a:ext cx="2857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b</a:t>
            </a:r>
            <a:endParaRPr/>
          </a:p>
        </p:txBody>
      </p:sp>
      <p:sp>
        <p:nvSpPr>
          <p:cNvPr id="43" name="el-1785639487744-29"/>
          <p:cNvSpPr txBox="1"/>
          <p:nvPr/>
        </p:nvSpPr>
        <p:spPr>
          <a:xfrm>
            <a:off x="1632347" y="2043113"/>
            <a:ext cx="298609" cy="217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∠A</a:t>
            </a:r>
            <a:endParaRPr/>
          </a:p>
        </p:txBody>
      </p:sp>
      <p:sp>
        <p:nvSpPr>
          <p:cNvPr id="44" name="el-1785639487745-30"/>
          <p:cNvSpPr txBox="1"/>
          <p:nvPr/>
        </p:nvSpPr>
        <p:spPr>
          <a:xfrm>
            <a:off x="2861072" y="2043113"/>
            <a:ext cx="298609" cy="217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∠B</a:t>
            </a:r>
            <a:endParaRPr/>
          </a:p>
        </p:txBody>
      </p:sp>
      <p:sp>
        <p:nvSpPr>
          <p:cNvPr id="45" name="el-1785639487745-31"/>
          <p:cNvSpPr txBox="1"/>
          <p:nvPr/>
        </p:nvSpPr>
        <p:spPr>
          <a:xfrm>
            <a:off x="1318022" y="1971675"/>
            <a:ext cx="624364" cy="2171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∠C=90°</a:t>
            </a:r>
            <a:endParaRPr/>
          </a:p>
        </p:txBody>
      </p:sp>
      <p:cxnSp>
        <p:nvCxnSpPr>
          <p:cNvPr id="46" name="el-1785639487743-15"/>
          <p:cNvCxnSpPr/>
          <p:nvPr/>
        </p:nvCxnSpPr>
        <p:spPr>
          <a:xfrm>
            <a:off x="528638" y="3582591"/>
            <a:ext cx="3807619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85639487749-43"/>
          <p:cNvSpPr/>
          <p:nvPr/>
        </p:nvSpPr>
        <p:spPr>
          <a:xfrm>
            <a:off x="909489" y="3671888"/>
            <a:ext cx="142875" cy="142875"/>
          </a:xfrm>
          <a:prstGeom prst="roundRect">
            <a:avLst>
              <a:gd name="adj" fmla="val 26667"/>
            </a:avLst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487749-44"/>
          <p:cNvSpPr/>
          <p:nvPr/>
        </p:nvSpPr>
        <p:spPr>
          <a:xfrm>
            <a:off x="1917799" y="3671888"/>
            <a:ext cx="142875" cy="142875"/>
          </a:xfrm>
          <a:prstGeom prst="roundRect">
            <a:avLst>
              <a:gd name="adj" fmla="val 26667"/>
            </a:avLst>
          </a:prstGeom>
          <a:solidFill>
            <a:srgbClr val="2A2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487749-45"/>
          <p:cNvSpPr/>
          <p:nvPr/>
        </p:nvSpPr>
        <p:spPr>
          <a:xfrm>
            <a:off x="3241030" y="3671888"/>
            <a:ext cx="142875" cy="142875"/>
          </a:xfrm>
          <a:prstGeom prst="roundRect">
            <a:avLst>
              <a:gd name="adj" fmla="val 26667"/>
            </a:avLst>
          </a:pr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639487825-51"/>
          <p:cNvSpPr/>
          <p:nvPr/>
        </p:nvSpPr>
        <p:spPr>
          <a:xfrm>
            <a:off x="1104602" y="4019550"/>
            <a:ext cx="10001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56000"/>
                </a:moveTo>
                <a:lnTo>
                  <a:pt x="93545" y="56000"/>
                </a:lnTo>
                <a:cubicBezTo>
                  <a:pt x="94818" y="54222"/>
                  <a:pt x="95455" y="52222"/>
                  <a:pt x="95455" y="50000"/>
                </a:cubicBezTo>
                <a:lnTo>
                  <a:pt x="95455" y="50000"/>
                </a:lnTo>
                <a:lnTo>
                  <a:pt x="95455" y="50000"/>
                </a:lnTo>
                <a:cubicBezTo>
                  <a:pt x="95455" y="47778"/>
                  <a:pt x="94818" y="45778"/>
                  <a:pt x="93545" y="44000"/>
                </a:cubicBezTo>
                <a:lnTo>
                  <a:pt x="93545" y="44000"/>
                </a:lnTo>
                <a:lnTo>
                  <a:pt x="59455" y="2333"/>
                </a:lnTo>
                <a:cubicBezTo>
                  <a:pt x="58000" y="778"/>
                  <a:pt x="56364" y="0"/>
                  <a:pt x="54545" y="0"/>
                </a:cubicBezTo>
                <a:lnTo>
                  <a:pt x="54545" y="0"/>
                </a:lnTo>
                <a:cubicBezTo>
                  <a:pt x="52727" y="0"/>
                  <a:pt x="51091" y="778"/>
                  <a:pt x="49636" y="2333"/>
                </a:cubicBezTo>
                <a:lnTo>
                  <a:pt x="49636" y="2333"/>
                </a:lnTo>
                <a:cubicBezTo>
                  <a:pt x="48364" y="4111"/>
                  <a:pt x="47727" y="6111"/>
                  <a:pt x="47727" y="8333"/>
                </a:cubicBezTo>
                <a:lnTo>
                  <a:pt x="47727" y="8333"/>
                </a:lnTo>
                <a:cubicBezTo>
                  <a:pt x="47727" y="10556"/>
                  <a:pt x="48364" y="12556"/>
                  <a:pt x="49636" y="14333"/>
                </a:cubicBezTo>
                <a:lnTo>
                  <a:pt x="49636" y="14333"/>
                </a:lnTo>
                <a:lnTo>
                  <a:pt x="72273" y="41667"/>
                </a:lnTo>
                <a:lnTo>
                  <a:pt x="6818" y="41667"/>
                </a:lnTo>
                <a:cubicBezTo>
                  <a:pt x="4818" y="41667"/>
                  <a:pt x="3182" y="42444"/>
                  <a:pt x="1909" y="44000"/>
                </a:cubicBezTo>
                <a:lnTo>
                  <a:pt x="1909" y="44000"/>
                </a:lnTo>
                <a:cubicBezTo>
                  <a:pt x="636" y="45556"/>
                  <a:pt x="0" y="47556"/>
                  <a:pt x="0" y="50000"/>
                </a:cubicBezTo>
                <a:lnTo>
                  <a:pt x="0" y="50000"/>
                </a:lnTo>
                <a:cubicBezTo>
                  <a:pt x="0" y="52444"/>
                  <a:pt x="636" y="54444"/>
                  <a:pt x="1909" y="56000"/>
                </a:cubicBezTo>
                <a:lnTo>
                  <a:pt x="1909" y="56000"/>
                </a:lnTo>
                <a:cubicBezTo>
                  <a:pt x="3182" y="57556"/>
                  <a:pt x="4818" y="58333"/>
                  <a:pt x="6818" y="58333"/>
                </a:cubicBezTo>
                <a:lnTo>
                  <a:pt x="6818" y="58333"/>
                </a:lnTo>
                <a:lnTo>
                  <a:pt x="72273" y="58333"/>
                </a:lnTo>
                <a:lnTo>
                  <a:pt x="49636" y="85667"/>
                </a:lnTo>
                <a:cubicBezTo>
                  <a:pt x="48364" y="87444"/>
                  <a:pt x="47727" y="89444"/>
                  <a:pt x="47727" y="91667"/>
                </a:cubicBezTo>
                <a:lnTo>
                  <a:pt x="47727" y="91667"/>
                </a:lnTo>
                <a:cubicBezTo>
                  <a:pt x="47727" y="93889"/>
                  <a:pt x="48364" y="95889"/>
                  <a:pt x="49636" y="97667"/>
                </a:cubicBezTo>
                <a:lnTo>
                  <a:pt x="49636" y="97667"/>
                </a:lnTo>
                <a:cubicBezTo>
                  <a:pt x="51091" y="99222"/>
                  <a:pt x="52727" y="100000"/>
                  <a:pt x="54545" y="100000"/>
                </a:cubicBezTo>
                <a:lnTo>
                  <a:pt x="54545" y="100000"/>
                </a:lnTo>
                <a:cubicBezTo>
                  <a:pt x="56364" y="100000"/>
                  <a:pt x="58000" y="99222"/>
                  <a:pt x="59455" y="97667"/>
                </a:cubicBezTo>
                <a:lnTo>
                  <a:pt x="59455" y="97667"/>
                </a:lnTo>
                <a:lnTo>
                  <a:pt x="93545" y="560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487743-18"/>
          <p:cNvSpPr txBox="1"/>
          <p:nvPr/>
        </p:nvSpPr>
        <p:spPr>
          <a:xfrm>
            <a:off x="764381" y="1238250"/>
            <a:ext cx="1393031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直角三角形五元素</a:t>
            </a:r>
            <a:endParaRPr/>
          </a:p>
        </p:txBody>
      </p:sp>
      <p:sp>
        <p:nvSpPr>
          <p:cNvPr id="52" name="el-1785639487746-34"/>
          <p:cNvSpPr txBox="1"/>
          <p:nvPr/>
        </p:nvSpPr>
        <p:spPr>
          <a:xfrm>
            <a:off x="1109514" y="3657600"/>
            <a:ext cx="67255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边 (a, b, c)</a:t>
            </a:r>
            <a:endParaRPr/>
          </a:p>
        </p:txBody>
      </p:sp>
      <p:sp>
        <p:nvSpPr>
          <p:cNvPr id="53" name="el-1785639487746-35"/>
          <p:cNvSpPr txBox="1"/>
          <p:nvPr/>
        </p:nvSpPr>
        <p:spPr>
          <a:xfrm>
            <a:off x="2117824" y="3657600"/>
            <a:ext cx="9874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角 (∠A, ∠B, ∠C)</a:t>
            </a:r>
            <a:endParaRPr/>
          </a:p>
        </p:txBody>
      </p:sp>
      <p:sp>
        <p:nvSpPr>
          <p:cNvPr id="54" name="el-1785639487746-36"/>
          <p:cNvSpPr txBox="1"/>
          <p:nvPr/>
        </p:nvSpPr>
        <p:spPr>
          <a:xfrm>
            <a:off x="3441055" y="3657600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直角符号</a:t>
            </a:r>
            <a:endParaRPr/>
          </a:p>
        </p:txBody>
      </p:sp>
      <p:sp>
        <p:nvSpPr>
          <p:cNvPr id="55" name="el-1785639487740-8"/>
          <p:cNvSpPr txBox="1"/>
          <p:nvPr/>
        </p:nvSpPr>
        <p:spPr>
          <a:xfrm>
            <a:off x="471488" y="3986213"/>
            <a:ext cx="3921919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146447">
              <a:lnSpc>
                <a:spcPct val="100000"/>
              </a:lnSpc>
            </a:pPr>
            <a:r>
              <a:rPr sz="90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已知两个元素（至少一边），即可解直角三角形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8384-45"/>
          <p:cNvPicPr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8172450" y="4171950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8834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8834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8375-38"/>
          <p:cNvSpPr/>
          <p:nvPr/>
        </p:nvSpPr>
        <p:spPr>
          <a:xfrm>
            <a:off x="400050" y="165497"/>
            <a:ext cx="23217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875" y="30450"/>
                </a:moveTo>
                <a:lnTo>
                  <a:pt x="88875" y="30450"/>
                </a:lnTo>
                <a:cubicBezTo>
                  <a:pt x="93625" y="30350"/>
                  <a:pt x="97278" y="27817"/>
                  <a:pt x="99833" y="22850"/>
                </a:cubicBezTo>
                <a:lnTo>
                  <a:pt x="99833" y="22850"/>
                </a:lnTo>
                <a:cubicBezTo>
                  <a:pt x="102139" y="17783"/>
                  <a:pt x="102139" y="12700"/>
                  <a:pt x="99833" y="7600"/>
                </a:cubicBezTo>
                <a:lnTo>
                  <a:pt x="99833" y="7600"/>
                </a:lnTo>
                <a:cubicBezTo>
                  <a:pt x="97278" y="2667"/>
                  <a:pt x="93625" y="133"/>
                  <a:pt x="88875" y="0"/>
                </a:cubicBezTo>
                <a:lnTo>
                  <a:pt x="88875" y="0"/>
                </a:lnTo>
                <a:cubicBezTo>
                  <a:pt x="84097" y="133"/>
                  <a:pt x="80444" y="2667"/>
                  <a:pt x="77917" y="7600"/>
                </a:cubicBezTo>
                <a:lnTo>
                  <a:pt x="77917" y="7600"/>
                </a:lnTo>
                <a:cubicBezTo>
                  <a:pt x="75583" y="12700"/>
                  <a:pt x="75583" y="17783"/>
                  <a:pt x="77917" y="22850"/>
                </a:cubicBezTo>
                <a:lnTo>
                  <a:pt x="77917" y="22850"/>
                </a:lnTo>
                <a:cubicBezTo>
                  <a:pt x="80444" y="27817"/>
                  <a:pt x="84097" y="30350"/>
                  <a:pt x="88875" y="30450"/>
                </a:cubicBezTo>
                <a:lnTo>
                  <a:pt x="88875" y="30450"/>
                </a:lnTo>
                <a:moveTo>
                  <a:pt x="8875" y="97500"/>
                </a:moveTo>
                <a:lnTo>
                  <a:pt x="8875" y="97500"/>
                </a:lnTo>
                <a:lnTo>
                  <a:pt x="60458" y="97500"/>
                </a:lnTo>
                <a:lnTo>
                  <a:pt x="72375" y="97500"/>
                </a:lnTo>
                <a:lnTo>
                  <a:pt x="91875" y="97500"/>
                </a:lnTo>
                <a:cubicBezTo>
                  <a:pt x="94625" y="97367"/>
                  <a:pt x="96903" y="96217"/>
                  <a:pt x="98708" y="94050"/>
                </a:cubicBezTo>
                <a:lnTo>
                  <a:pt x="98708" y="94050"/>
                </a:lnTo>
                <a:cubicBezTo>
                  <a:pt x="100514" y="91917"/>
                  <a:pt x="101472" y="89200"/>
                  <a:pt x="101583" y="85900"/>
                </a:cubicBezTo>
                <a:lnTo>
                  <a:pt x="101583" y="85900"/>
                </a:lnTo>
                <a:cubicBezTo>
                  <a:pt x="101583" y="83733"/>
                  <a:pt x="101097" y="81700"/>
                  <a:pt x="100125" y="79800"/>
                </a:cubicBezTo>
                <a:lnTo>
                  <a:pt x="100125" y="79800"/>
                </a:lnTo>
                <a:lnTo>
                  <a:pt x="79167" y="38650"/>
                </a:lnTo>
                <a:cubicBezTo>
                  <a:pt x="78444" y="37250"/>
                  <a:pt x="77444" y="36550"/>
                  <a:pt x="76167" y="36550"/>
                </a:cubicBezTo>
                <a:lnTo>
                  <a:pt x="76167" y="36550"/>
                </a:lnTo>
                <a:cubicBezTo>
                  <a:pt x="74889" y="36550"/>
                  <a:pt x="73889" y="37250"/>
                  <a:pt x="73167" y="38650"/>
                </a:cubicBezTo>
                <a:lnTo>
                  <a:pt x="73167" y="38650"/>
                </a:lnTo>
                <a:lnTo>
                  <a:pt x="65542" y="53700"/>
                </a:lnTo>
                <a:lnTo>
                  <a:pt x="45542" y="15400"/>
                </a:lnTo>
                <a:cubicBezTo>
                  <a:pt x="44375" y="13400"/>
                  <a:pt x="42736" y="12333"/>
                  <a:pt x="40625" y="12200"/>
                </a:cubicBezTo>
                <a:lnTo>
                  <a:pt x="40625" y="12200"/>
                </a:lnTo>
                <a:cubicBezTo>
                  <a:pt x="38514" y="12333"/>
                  <a:pt x="36875" y="13400"/>
                  <a:pt x="35708" y="15400"/>
                </a:cubicBezTo>
                <a:lnTo>
                  <a:pt x="35708" y="15400"/>
                </a:lnTo>
                <a:lnTo>
                  <a:pt x="1417" y="81100"/>
                </a:lnTo>
                <a:cubicBezTo>
                  <a:pt x="472" y="82900"/>
                  <a:pt x="0" y="84817"/>
                  <a:pt x="0" y="86850"/>
                </a:cubicBezTo>
                <a:lnTo>
                  <a:pt x="0" y="86850"/>
                </a:lnTo>
                <a:cubicBezTo>
                  <a:pt x="111" y="89883"/>
                  <a:pt x="958" y="92417"/>
                  <a:pt x="2542" y="94450"/>
                </a:cubicBezTo>
                <a:lnTo>
                  <a:pt x="2542" y="94450"/>
                </a:lnTo>
                <a:cubicBezTo>
                  <a:pt x="4236" y="96350"/>
                  <a:pt x="6347" y="97367"/>
                  <a:pt x="8875" y="97500"/>
                </a:cubicBezTo>
                <a:lnTo>
                  <a:pt x="8875" y="975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8345-4"/>
          <p:cNvSpPr/>
          <p:nvPr/>
        </p:nvSpPr>
        <p:spPr>
          <a:xfrm>
            <a:off x="7848675" y="132159"/>
            <a:ext cx="895276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8371-36"/>
          <p:cNvSpPr/>
          <p:nvPr/>
        </p:nvSpPr>
        <p:spPr>
          <a:xfrm>
            <a:off x="7977262" y="219373"/>
            <a:ext cx="112514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167" y="0"/>
                </a:moveTo>
                <a:lnTo>
                  <a:pt x="49167" y="0"/>
                </a:lnTo>
                <a:cubicBezTo>
                  <a:pt x="42222" y="148"/>
                  <a:pt x="36000" y="1963"/>
                  <a:pt x="30500" y="5444"/>
                </a:cubicBezTo>
                <a:lnTo>
                  <a:pt x="30500" y="5444"/>
                </a:lnTo>
                <a:lnTo>
                  <a:pt x="30500" y="5444"/>
                </a:lnTo>
                <a:cubicBezTo>
                  <a:pt x="25056" y="8926"/>
                  <a:pt x="20278" y="13259"/>
                  <a:pt x="16167" y="18444"/>
                </a:cubicBezTo>
                <a:lnTo>
                  <a:pt x="16167" y="18444"/>
                </a:lnTo>
                <a:cubicBezTo>
                  <a:pt x="12167" y="23481"/>
                  <a:pt x="8861" y="28667"/>
                  <a:pt x="6250" y="34000"/>
                </a:cubicBezTo>
                <a:lnTo>
                  <a:pt x="6250" y="34000"/>
                </a:lnTo>
                <a:cubicBezTo>
                  <a:pt x="3639" y="39259"/>
                  <a:pt x="1694" y="44037"/>
                  <a:pt x="417" y="48333"/>
                </a:cubicBezTo>
                <a:lnTo>
                  <a:pt x="417" y="48333"/>
                </a:lnTo>
                <a:cubicBezTo>
                  <a:pt x="-139" y="50111"/>
                  <a:pt x="-139" y="51926"/>
                  <a:pt x="417" y="53778"/>
                </a:cubicBezTo>
                <a:lnTo>
                  <a:pt x="417" y="53778"/>
                </a:lnTo>
                <a:cubicBezTo>
                  <a:pt x="1694" y="58000"/>
                  <a:pt x="3639" y="62778"/>
                  <a:pt x="6250" y="68111"/>
                </a:cubicBezTo>
                <a:lnTo>
                  <a:pt x="6250" y="68111"/>
                </a:lnTo>
                <a:cubicBezTo>
                  <a:pt x="8861" y="73444"/>
                  <a:pt x="12167" y="78630"/>
                  <a:pt x="16167" y="83667"/>
                </a:cubicBezTo>
                <a:lnTo>
                  <a:pt x="16167" y="83667"/>
                </a:lnTo>
                <a:cubicBezTo>
                  <a:pt x="20278" y="88778"/>
                  <a:pt x="25056" y="93111"/>
                  <a:pt x="30500" y="96667"/>
                </a:cubicBezTo>
                <a:lnTo>
                  <a:pt x="30500" y="96667"/>
                </a:lnTo>
                <a:cubicBezTo>
                  <a:pt x="36000" y="100148"/>
                  <a:pt x="42222" y="101963"/>
                  <a:pt x="49167" y="102111"/>
                </a:cubicBezTo>
                <a:lnTo>
                  <a:pt x="49167" y="102111"/>
                </a:lnTo>
                <a:cubicBezTo>
                  <a:pt x="56111" y="101963"/>
                  <a:pt x="62306" y="100148"/>
                  <a:pt x="67750" y="96667"/>
                </a:cubicBezTo>
                <a:lnTo>
                  <a:pt x="67750" y="96667"/>
                </a:lnTo>
                <a:cubicBezTo>
                  <a:pt x="73250" y="93111"/>
                  <a:pt x="78028" y="88778"/>
                  <a:pt x="82083" y="83667"/>
                </a:cubicBezTo>
                <a:lnTo>
                  <a:pt x="82083" y="83667"/>
                </a:lnTo>
                <a:cubicBezTo>
                  <a:pt x="86083" y="78630"/>
                  <a:pt x="89389" y="73444"/>
                  <a:pt x="92000" y="68111"/>
                </a:cubicBezTo>
                <a:lnTo>
                  <a:pt x="92000" y="68111"/>
                </a:lnTo>
                <a:cubicBezTo>
                  <a:pt x="94667" y="62778"/>
                  <a:pt x="96667" y="58000"/>
                  <a:pt x="98000" y="53778"/>
                </a:cubicBezTo>
                <a:lnTo>
                  <a:pt x="98000" y="53778"/>
                </a:lnTo>
                <a:cubicBezTo>
                  <a:pt x="98556" y="51926"/>
                  <a:pt x="98556" y="50111"/>
                  <a:pt x="98000" y="48333"/>
                </a:cubicBezTo>
                <a:lnTo>
                  <a:pt x="98000" y="48333"/>
                </a:lnTo>
                <a:cubicBezTo>
                  <a:pt x="96667" y="44037"/>
                  <a:pt x="94667" y="39259"/>
                  <a:pt x="92000" y="34000"/>
                </a:cubicBezTo>
                <a:lnTo>
                  <a:pt x="92000" y="34000"/>
                </a:lnTo>
                <a:cubicBezTo>
                  <a:pt x="89389" y="28667"/>
                  <a:pt x="86083" y="23481"/>
                  <a:pt x="82083" y="18444"/>
                </a:cubicBezTo>
                <a:lnTo>
                  <a:pt x="82083" y="18444"/>
                </a:lnTo>
                <a:cubicBezTo>
                  <a:pt x="78028" y="13259"/>
                  <a:pt x="73250" y="8926"/>
                  <a:pt x="67750" y="5444"/>
                </a:cubicBezTo>
                <a:lnTo>
                  <a:pt x="67750" y="5444"/>
                </a:lnTo>
                <a:cubicBezTo>
                  <a:pt x="62306" y="1963"/>
                  <a:pt x="56111" y="148"/>
                  <a:pt x="49167" y="0"/>
                </a:cubicBezTo>
                <a:lnTo>
                  <a:pt x="49167" y="0"/>
                </a:lnTo>
                <a:moveTo>
                  <a:pt x="24500" y="51000"/>
                </a:moveTo>
                <a:lnTo>
                  <a:pt x="24500" y="51000"/>
                </a:lnTo>
                <a:cubicBezTo>
                  <a:pt x="24500" y="45074"/>
                  <a:pt x="25583" y="39630"/>
                  <a:pt x="27750" y="34667"/>
                </a:cubicBezTo>
                <a:lnTo>
                  <a:pt x="27750" y="34667"/>
                </a:lnTo>
                <a:lnTo>
                  <a:pt x="27750" y="34667"/>
                </a:lnTo>
                <a:cubicBezTo>
                  <a:pt x="29917" y="29630"/>
                  <a:pt x="32944" y="25593"/>
                  <a:pt x="36833" y="22556"/>
                </a:cubicBezTo>
                <a:lnTo>
                  <a:pt x="36833" y="22556"/>
                </a:lnTo>
                <a:cubicBezTo>
                  <a:pt x="40722" y="19667"/>
                  <a:pt x="44833" y="18222"/>
                  <a:pt x="49167" y="18222"/>
                </a:cubicBezTo>
                <a:lnTo>
                  <a:pt x="49167" y="18222"/>
                </a:lnTo>
                <a:cubicBezTo>
                  <a:pt x="53500" y="18222"/>
                  <a:pt x="57583" y="19667"/>
                  <a:pt x="61417" y="22556"/>
                </a:cubicBezTo>
                <a:lnTo>
                  <a:pt x="61417" y="22556"/>
                </a:lnTo>
                <a:cubicBezTo>
                  <a:pt x="65306" y="25593"/>
                  <a:pt x="68333" y="29630"/>
                  <a:pt x="70500" y="34667"/>
                </a:cubicBezTo>
                <a:lnTo>
                  <a:pt x="70500" y="34667"/>
                </a:lnTo>
                <a:cubicBezTo>
                  <a:pt x="72667" y="39630"/>
                  <a:pt x="73750" y="45074"/>
                  <a:pt x="73750" y="51000"/>
                </a:cubicBezTo>
                <a:lnTo>
                  <a:pt x="73750" y="51000"/>
                </a:lnTo>
                <a:cubicBezTo>
                  <a:pt x="73750" y="56926"/>
                  <a:pt x="72667" y="62407"/>
                  <a:pt x="70500" y="67444"/>
                </a:cubicBezTo>
                <a:lnTo>
                  <a:pt x="70500" y="67444"/>
                </a:lnTo>
                <a:cubicBezTo>
                  <a:pt x="68333" y="72481"/>
                  <a:pt x="65306" y="76519"/>
                  <a:pt x="61417" y="79556"/>
                </a:cubicBezTo>
                <a:lnTo>
                  <a:pt x="61417" y="79556"/>
                </a:lnTo>
                <a:cubicBezTo>
                  <a:pt x="57583" y="82444"/>
                  <a:pt x="53500" y="83889"/>
                  <a:pt x="49167" y="83889"/>
                </a:cubicBezTo>
                <a:lnTo>
                  <a:pt x="49167" y="83889"/>
                </a:lnTo>
                <a:cubicBezTo>
                  <a:pt x="44833" y="83889"/>
                  <a:pt x="40722" y="82444"/>
                  <a:pt x="36833" y="79556"/>
                </a:cubicBezTo>
                <a:lnTo>
                  <a:pt x="36833" y="79556"/>
                </a:lnTo>
                <a:cubicBezTo>
                  <a:pt x="32944" y="76519"/>
                  <a:pt x="29917" y="72481"/>
                  <a:pt x="27750" y="67444"/>
                </a:cubicBezTo>
                <a:lnTo>
                  <a:pt x="27750" y="67444"/>
                </a:lnTo>
                <a:cubicBezTo>
                  <a:pt x="25583" y="62407"/>
                  <a:pt x="24500" y="56926"/>
                  <a:pt x="24500" y="51000"/>
                </a:cubicBezTo>
                <a:lnTo>
                  <a:pt x="24500" y="51000"/>
                </a:lnTo>
                <a:moveTo>
                  <a:pt x="49167" y="36444"/>
                </a:moveTo>
                <a:lnTo>
                  <a:pt x="49167" y="36444"/>
                </a:lnTo>
                <a:cubicBezTo>
                  <a:pt x="49056" y="40519"/>
                  <a:pt x="47972" y="43926"/>
                  <a:pt x="45917" y="46667"/>
                </a:cubicBezTo>
                <a:lnTo>
                  <a:pt x="45917" y="46667"/>
                </a:lnTo>
                <a:lnTo>
                  <a:pt x="45917" y="46667"/>
                </a:lnTo>
                <a:cubicBezTo>
                  <a:pt x="43861" y="49407"/>
                  <a:pt x="41278" y="50852"/>
                  <a:pt x="38167" y="51000"/>
                </a:cubicBezTo>
                <a:lnTo>
                  <a:pt x="38167" y="51000"/>
                </a:lnTo>
                <a:cubicBezTo>
                  <a:pt x="36944" y="51000"/>
                  <a:pt x="35806" y="50778"/>
                  <a:pt x="34750" y="50333"/>
                </a:cubicBezTo>
                <a:lnTo>
                  <a:pt x="34750" y="50333"/>
                </a:lnTo>
                <a:cubicBezTo>
                  <a:pt x="33639" y="50037"/>
                  <a:pt x="32972" y="50593"/>
                  <a:pt x="32750" y="52000"/>
                </a:cubicBezTo>
                <a:lnTo>
                  <a:pt x="32750" y="52000"/>
                </a:lnTo>
                <a:cubicBezTo>
                  <a:pt x="32750" y="53481"/>
                  <a:pt x="32917" y="55074"/>
                  <a:pt x="33250" y="56778"/>
                </a:cubicBezTo>
                <a:lnTo>
                  <a:pt x="33250" y="56778"/>
                </a:lnTo>
                <a:cubicBezTo>
                  <a:pt x="34583" y="62704"/>
                  <a:pt x="37139" y="67111"/>
                  <a:pt x="40917" y="70000"/>
                </a:cubicBezTo>
                <a:lnTo>
                  <a:pt x="40917" y="70000"/>
                </a:lnTo>
                <a:cubicBezTo>
                  <a:pt x="44694" y="72889"/>
                  <a:pt x="48861" y="73630"/>
                  <a:pt x="53417" y="72222"/>
                </a:cubicBezTo>
                <a:lnTo>
                  <a:pt x="53417" y="72222"/>
                </a:lnTo>
                <a:cubicBezTo>
                  <a:pt x="57861" y="70370"/>
                  <a:pt x="61167" y="66963"/>
                  <a:pt x="63333" y="62000"/>
                </a:cubicBezTo>
                <a:lnTo>
                  <a:pt x="63333" y="62000"/>
                </a:lnTo>
                <a:cubicBezTo>
                  <a:pt x="65500" y="56963"/>
                  <a:pt x="66056" y="51407"/>
                  <a:pt x="65000" y="45333"/>
                </a:cubicBezTo>
                <a:lnTo>
                  <a:pt x="65000" y="45333"/>
                </a:lnTo>
                <a:cubicBezTo>
                  <a:pt x="64000" y="40667"/>
                  <a:pt x="62139" y="36889"/>
                  <a:pt x="59417" y="34000"/>
                </a:cubicBezTo>
                <a:lnTo>
                  <a:pt x="59417" y="34000"/>
                </a:lnTo>
                <a:cubicBezTo>
                  <a:pt x="56528" y="31111"/>
                  <a:pt x="53333" y="29519"/>
                  <a:pt x="49833" y="29222"/>
                </a:cubicBezTo>
                <a:lnTo>
                  <a:pt x="49833" y="29222"/>
                </a:lnTo>
                <a:cubicBezTo>
                  <a:pt x="48778" y="29519"/>
                  <a:pt x="48361" y="30407"/>
                  <a:pt x="48583" y="31889"/>
                </a:cubicBezTo>
                <a:lnTo>
                  <a:pt x="48583" y="31889"/>
                </a:lnTo>
                <a:cubicBezTo>
                  <a:pt x="48972" y="33296"/>
                  <a:pt x="49167" y="34815"/>
                  <a:pt x="49167" y="36444"/>
                </a:cubicBezTo>
                <a:lnTo>
                  <a:pt x="49167" y="36444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8353-10"/>
          <p:cNvSpPr/>
          <p:nvPr/>
        </p:nvSpPr>
        <p:spPr>
          <a:xfrm>
            <a:off x="4743450" y="1284684"/>
            <a:ext cx="4000500" cy="785813"/>
          </a:xfrm>
          <a:prstGeom prst="roundRect">
            <a:avLst>
              <a:gd name="adj" fmla="val 14545"/>
            </a:avLst>
          </a:prstGeom>
          <a:solidFill>
            <a:srgbClr val="FFFFFF">
              <a:alpha val="5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42863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488358-22"/>
          <p:cNvSpPr/>
          <p:nvPr/>
        </p:nvSpPr>
        <p:spPr>
          <a:xfrm>
            <a:off x="4893469" y="1549003"/>
            <a:ext cx="257175" cy="25717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88376-43"/>
          <p:cNvSpPr/>
          <p:nvPr/>
        </p:nvSpPr>
        <p:spPr>
          <a:xfrm>
            <a:off x="4973836" y="1621334"/>
            <a:ext cx="9644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700" y="2000"/>
                </a:moveTo>
                <a:lnTo>
                  <a:pt x="56700" y="2000"/>
                </a:lnTo>
                <a:cubicBezTo>
                  <a:pt x="54967" y="667"/>
                  <a:pt x="52933" y="0"/>
                  <a:pt x="50600" y="0"/>
                </a:cubicBezTo>
                <a:lnTo>
                  <a:pt x="50600" y="0"/>
                </a:lnTo>
                <a:lnTo>
                  <a:pt x="50600" y="0"/>
                </a:lnTo>
                <a:cubicBezTo>
                  <a:pt x="48333" y="0"/>
                  <a:pt x="46333" y="667"/>
                  <a:pt x="44600" y="2000"/>
                </a:cubicBezTo>
                <a:lnTo>
                  <a:pt x="44600" y="2000"/>
                </a:lnTo>
                <a:lnTo>
                  <a:pt x="2400" y="37167"/>
                </a:lnTo>
                <a:cubicBezTo>
                  <a:pt x="800" y="38611"/>
                  <a:pt x="0" y="40278"/>
                  <a:pt x="0" y="42167"/>
                </a:cubicBezTo>
                <a:lnTo>
                  <a:pt x="0" y="42167"/>
                </a:lnTo>
                <a:cubicBezTo>
                  <a:pt x="0" y="44111"/>
                  <a:pt x="800" y="45806"/>
                  <a:pt x="2400" y="47250"/>
                </a:cubicBezTo>
                <a:lnTo>
                  <a:pt x="2400" y="47250"/>
                </a:lnTo>
                <a:cubicBezTo>
                  <a:pt x="4133" y="48583"/>
                  <a:pt x="6133" y="49250"/>
                  <a:pt x="8400" y="49250"/>
                </a:cubicBezTo>
                <a:lnTo>
                  <a:pt x="8400" y="49250"/>
                </a:lnTo>
                <a:cubicBezTo>
                  <a:pt x="10733" y="49250"/>
                  <a:pt x="12767" y="48583"/>
                  <a:pt x="14500" y="47250"/>
                </a:cubicBezTo>
                <a:lnTo>
                  <a:pt x="14500" y="47250"/>
                </a:lnTo>
                <a:lnTo>
                  <a:pt x="42200" y="23917"/>
                </a:lnTo>
                <a:lnTo>
                  <a:pt x="42200" y="91417"/>
                </a:lnTo>
                <a:cubicBezTo>
                  <a:pt x="42200" y="93472"/>
                  <a:pt x="43000" y="95167"/>
                  <a:pt x="44600" y="96500"/>
                </a:cubicBezTo>
                <a:lnTo>
                  <a:pt x="44600" y="96500"/>
                </a:lnTo>
                <a:cubicBezTo>
                  <a:pt x="46133" y="97778"/>
                  <a:pt x="48133" y="98417"/>
                  <a:pt x="50600" y="98417"/>
                </a:cubicBezTo>
                <a:lnTo>
                  <a:pt x="50600" y="98417"/>
                </a:lnTo>
                <a:cubicBezTo>
                  <a:pt x="53067" y="98417"/>
                  <a:pt x="55100" y="97778"/>
                  <a:pt x="56700" y="96500"/>
                </a:cubicBezTo>
                <a:lnTo>
                  <a:pt x="56700" y="96500"/>
                </a:lnTo>
                <a:cubicBezTo>
                  <a:pt x="58300" y="95167"/>
                  <a:pt x="59100" y="93472"/>
                  <a:pt x="59100" y="91417"/>
                </a:cubicBezTo>
                <a:lnTo>
                  <a:pt x="59100" y="91417"/>
                </a:lnTo>
                <a:lnTo>
                  <a:pt x="59100" y="23917"/>
                </a:lnTo>
                <a:lnTo>
                  <a:pt x="86700" y="47250"/>
                </a:lnTo>
                <a:cubicBezTo>
                  <a:pt x="88500" y="48583"/>
                  <a:pt x="90533" y="49250"/>
                  <a:pt x="92800" y="49250"/>
                </a:cubicBezTo>
                <a:lnTo>
                  <a:pt x="92800" y="49250"/>
                </a:lnTo>
                <a:cubicBezTo>
                  <a:pt x="95067" y="49250"/>
                  <a:pt x="97100" y="48583"/>
                  <a:pt x="98900" y="47250"/>
                </a:cubicBezTo>
                <a:lnTo>
                  <a:pt x="98900" y="47250"/>
                </a:lnTo>
                <a:cubicBezTo>
                  <a:pt x="100500" y="45806"/>
                  <a:pt x="101300" y="44111"/>
                  <a:pt x="101300" y="42167"/>
                </a:cubicBezTo>
                <a:lnTo>
                  <a:pt x="101300" y="42167"/>
                </a:lnTo>
                <a:cubicBezTo>
                  <a:pt x="101300" y="40278"/>
                  <a:pt x="100500" y="38611"/>
                  <a:pt x="98900" y="37167"/>
                </a:cubicBezTo>
                <a:lnTo>
                  <a:pt x="98900" y="37167"/>
                </a:lnTo>
                <a:lnTo>
                  <a:pt x="56700" y="2000"/>
                </a:lnTo>
              </a:path>
            </a:pathLst>
          </a:custGeom>
          <a:solidFill>
            <a:srgbClr val="F4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8359-23"/>
          <p:cNvSpPr/>
          <p:nvPr/>
        </p:nvSpPr>
        <p:spPr>
          <a:xfrm>
            <a:off x="6829425" y="1549003"/>
            <a:ext cx="257175" cy="25717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88377-44"/>
          <p:cNvSpPr/>
          <p:nvPr/>
        </p:nvSpPr>
        <p:spPr>
          <a:xfrm>
            <a:off x="6909792" y="1621334"/>
            <a:ext cx="9644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600" y="96500"/>
                </a:moveTo>
                <a:lnTo>
                  <a:pt x="44600" y="96500"/>
                </a:lnTo>
                <a:cubicBezTo>
                  <a:pt x="46333" y="97778"/>
                  <a:pt x="48333" y="98417"/>
                  <a:pt x="50600" y="98417"/>
                </a:cubicBezTo>
                <a:lnTo>
                  <a:pt x="50600" y="98417"/>
                </a:lnTo>
                <a:lnTo>
                  <a:pt x="50600" y="98417"/>
                </a:lnTo>
                <a:cubicBezTo>
                  <a:pt x="52933" y="98417"/>
                  <a:pt x="54967" y="97778"/>
                  <a:pt x="56700" y="96500"/>
                </a:cubicBezTo>
                <a:lnTo>
                  <a:pt x="56700" y="96500"/>
                </a:lnTo>
                <a:lnTo>
                  <a:pt x="98900" y="61333"/>
                </a:lnTo>
                <a:cubicBezTo>
                  <a:pt x="100500" y="59833"/>
                  <a:pt x="101300" y="58139"/>
                  <a:pt x="101300" y="56250"/>
                </a:cubicBezTo>
                <a:lnTo>
                  <a:pt x="101300" y="56250"/>
                </a:lnTo>
                <a:cubicBezTo>
                  <a:pt x="101300" y="54361"/>
                  <a:pt x="100500" y="52667"/>
                  <a:pt x="98900" y="51167"/>
                </a:cubicBezTo>
                <a:lnTo>
                  <a:pt x="98900" y="51167"/>
                </a:lnTo>
                <a:cubicBezTo>
                  <a:pt x="97100" y="49889"/>
                  <a:pt x="95067" y="49250"/>
                  <a:pt x="92800" y="49250"/>
                </a:cubicBezTo>
                <a:lnTo>
                  <a:pt x="92800" y="49250"/>
                </a:lnTo>
                <a:cubicBezTo>
                  <a:pt x="90533" y="49250"/>
                  <a:pt x="88500" y="49889"/>
                  <a:pt x="86700" y="51167"/>
                </a:cubicBezTo>
                <a:lnTo>
                  <a:pt x="86700" y="51167"/>
                </a:lnTo>
                <a:lnTo>
                  <a:pt x="59100" y="74500"/>
                </a:lnTo>
                <a:lnTo>
                  <a:pt x="59100" y="7000"/>
                </a:lnTo>
                <a:cubicBezTo>
                  <a:pt x="59100" y="4944"/>
                  <a:pt x="58300" y="3278"/>
                  <a:pt x="56700" y="2000"/>
                </a:cubicBezTo>
                <a:lnTo>
                  <a:pt x="56700" y="2000"/>
                </a:lnTo>
                <a:cubicBezTo>
                  <a:pt x="55100" y="667"/>
                  <a:pt x="53067" y="0"/>
                  <a:pt x="50600" y="0"/>
                </a:cubicBezTo>
                <a:lnTo>
                  <a:pt x="50600" y="0"/>
                </a:lnTo>
                <a:cubicBezTo>
                  <a:pt x="48133" y="0"/>
                  <a:pt x="46133" y="667"/>
                  <a:pt x="44600" y="2000"/>
                </a:cubicBezTo>
                <a:lnTo>
                  <a:pt x="44600" y="2000"/>
                </a:lnTo>
                <a:cubicBezTo>
                  <a:pt x="43000" y="3278"/>
                  <a:pt x="42200" y="4944"/>
                  <a:pt x="42200" y="7000"/>
                </a:cubicBezTo>
                <a:lnTo>
                  <a:pt x="42200" y="7000"/>
                </a:lnTo>
                <a:lnTo>
                  <a:pt x="42200" y="74500"/>
                </a:lnTo>
                <a:lnTo>
                  <a:pt x="14500" y="51167"/>
                </a:lnTo>
                <a:cubicBezTo>
                  <a:pt x="12767" y="49889"/>
                  <a:pt x="10733" y="49250"/>
                  <a:pt x="8400" y="49250"/>
                </a:cubicBezTo>
                <a:lnTo>
                  <a:pt x="8400" y="49250"/>
                </a:lnTo>
                <a:cubicBezTo>
                  <a:pt x="6133" y="49250"/>
                  <a:pt x="4133" y="49889"/>
                  <a:pt x="2400" y="51167"/>
                </a:cubicBezTo>
                <a:lnTo>
                  <a:pt x="2400" y="51167"/>
                </a:lnTo>
                <a:cubicBezTo>
                  <a:pt x="800" y="52667"/>
                  <a:pt x="0" y="54361"/>
                  <a:pt x="0" y="56250"/>
                </a:cubicBezTo>
                <a:lnTo>
                  <a:pt x="0" y="56250"/>
                </a:lnTo>
                <a:cubicBezTo>
                  <a:pt x="0" y="58139"/>
                  <a:pt x="800" y="59833"/>
                  <a:pt x="2400" y="61333"/>
                </a:cubicBezTo>
                <a:lnTo>
                  <a:pt x="2400" y="61333"/>
                </a:lnTo>
                <a:lnTo>
                  <a:pt x="44600" y="96500"/>
                </a:lnTo>
              </a:path>
            </a:pathLst>
          </a:custGeom>
          <a:solidFill>
            <a:srgbClr val="F4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88354-11"/>
          <p:cNvSpPr/>
          <p:nvPr/>
        </p:nvSpPr>
        <p:spPr>
          <a:xfrm>
            <a:off x="4743450" y="2199084"/>
            <a:ext cx="4000500" cy="1859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3" y="0"/>
                </a:moveTo>
                <a:lnTo>
                  <a:pt x="97857" y="0"/>
                </a:lnTo>
                <a:lnTo>
                  <a:pt x="98067" y="21"/>
                </a:lnTo>
                <a:lnTo>
                  <a:pt x="98276" y="87"/>
                </a:lnTo>
                <a:lnTo>
                  <a:pt x="98479" y="200"/>
                </a:lnTo>
                <a:lnTo>
                  <a:pt x="98676" y="354"/>
                </a:lnTo>
                <a:lnTo>
                  <a:pt x="98867" y="544"/>
                </a:lnTo>
                <a:lnTo>
                  <a:pt x="99048" y="779"/>
                </a:lnTo>
                <a:lnTo>
                  <a:pt x="99217" y="1046"/>
                </a:lnTo>
                <a:lnTo>
                  <a:pt x="99371" y="1354"/>
                </a:lnTo>
                <a:lnTo>
                  <a:pt x="99514" y="1687"/>
                </a:lnTo>
                <a:lnTo>
                  <a:pt x="99638" y="2051"/>
                </a:lnTo>
                <a:lnTo>
                  <a:pt x="99748" y="2441"/>
                </a:lnTo>
                <a:lnTo>
                  <a:pt x="99836" y="2851"/>
                </a:lnTo>
                <a:lnTo>
                  <a:pt x="99907" y="3277"/>
                </a:lnTo>
                <a:lnTo>
                  <a:pt x="99960" y="3713"/>
                </a:lnTo>
                <a:lnTo>
                  <a:pt x="99990" y="4164"/>
                </a:lnTo>
                <a:lnTo>
                  <a:pt x="100000" y="4615"/>
                </a:lnTo>
                <a:lnTo>
                  <a:pt x="100000" y="95385"/>
                </a:lnTo>
                <a:lnTo>
                  <a:pt x="99990" y="95836"/>
                </a:lnTo>
                <a:lnTo>
                  <a:pt x="99960" y="96287"/>
                </a:lnTo>
                <a:lnTo>
                  <a:pt x="99907" y="96723"/>
                </a:lnTo>
                <a:lnTo>
                  <a:pt x="99836" y="97149"/>
                </a:lnTo>
                <a:lnTo>
                  <a:pt x="99748" y="97559"/>
                </a:lnTo>
                <a:lnTo>
                  <a:pt x="99638" y="97949"/>
                </a:lnTo>
                <a:lnTo>
                  <a:pt x="99514" y="98313"/>
                </a:lnTo>
                <a:lnTo>
                  <a:pt x="99371" y="98646"/>
                </a:lnTo>
                <a:lnTo>
                  <a:pt x="99217" y="98954"/>
                </a:lnTo>
                <a:lnTo>
                  <a:pt x="99048" y="99221"/>
                </a:lnTo>
                <a:lnTo>
                  <a:pt x="98867" y="99456"/>
                </a:lnTo>
                <a:lnTo>
                  <a:pt x="98676" y="99646"/>
                </a:lnTo>
                <a:lnTo>
                  <a:pt x="98479" y="99800"/>
                </a:lnTo>
                <a:lnTo>
                  <a:pt x="98276" y="99913"/>
                </a:lnTo>
                <a:lnTo>
                  <a:pt x="98067" y="99979"/>
                </a:lnTo>
                <a:lnTo>
                  <a:pt x="97857" y="100000"/>
                </a:lnTo>
                <a:lnTo>
                  <a:pt x="2143" y="100000"/>
                </a:lnTo>
                <a:lnTo>
                  <a:pt x="1933" y="99979"/>
                </a:lnTo>
                <a:lnTo>
                  <a:pt x="1724" y="99913"/>
                </a:lnTo>
                <a:lnTo>
                  <a:pt x="1521" y="99800"/>
                </a:lnTo>
                <a:lnTo>
                  <a:pt x="1324" y="99646"/>
                </a:lnTo>
                <a:lnTo>
                  <a:pt x="1133" y="99456"/>
                </a:lnTo>
                <a:lnTo>
                  <a:pt x="952" y="99221"/>
                </a:lnTo>
                <a:lnTo>
                  <a:pt x="783" y="98954"/>
                </a:lnTo>
                <a:lnTo>
                  <a:pt x="629" y="98646"/>
                </a:lnTo>
                <a:lnTo>
                  <a:pt x="486" y="98313"/>
                </a:lnTo>
                <a:lnTo>
                  <a:pt x="362" y="97949"/>
                </a:lnTo>
                <a:lnTo>
                  <a:pt x="252" y="97559"/>
                </a:lnTo>
                <a:lnTo>
                  <a:pt x="164" y="97149"/>
                </a:lnTo>
                <a:lnTo>
                  <a:pt x="93" y="96723"/>
                </a:lnTo>
                <a:lnTo>
                  <a:pt x="40" y="96287"/>
                </a:lnTo>
                <a:lnTo>
                  <a:pt x="10" y="95836"/>
                </a:lnTo>
                <a:lnTo>
                  <a:pt x="0" y="95385"/>
                </a:lnTo>
                <a:lnTo>
                  <a:pt x="0" y="4615"/>
                </a:lnTo>
                <a:lnTo>
                  <a:pt x="10" y="4164"/>
                </a:lnTo>
                <a:lnTo>
                  <a:pt x="40" y="3713"/>
                </a:lnTo>
                <a:lnTo>
                  <a:pt x="93" y="3277"/>
                </a:lnTo>
                <a:lnTo>
                  <a:pt x="164" y="2851"/>
                </a:lnTo>
                <a:lnTo>
                  <a:pt x="252" y="2441"/>
                </a:lnTo>
                <a:lnTo>
                  <a:pt x="362" y="2051"/>
                </a:lnTo>
                <a:lnTo>
                  <a:pt x="486" y="1687"/>
                </a:lnTo>
                <a:lnTo>
                  <a:pt x="629" y="1354"/>
                </a:lnTo>
                <a:lnTo>
                  <a:pt x="783" y="1046"/>
                </a:lnTo>
                <a:lnTo>
                  <a:pt x="952" y="779"/>
                </a:lnTo>
                <a:lnTo>
                  <a:pt x="1133" y="544"/>
                </a:lnTo>
                <a:lnTo>
                  <a:pt x="1324" y="354"/>
                </a:lnTo>
                <a:lnTo>
                  <a:pt x="1521" y="200"/>
                </a:lnTo>
                <a:lnTo>
                  <a:pt x="1724" y="87"/>
                </a:lnTo>
                <a:lnTo>
                  <a:pt x="1933" y="21"/>
                </a:lnTo>
                <a:lnTo>
                  <a:pt x="2143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488355-14"/>
          <p:cNvSpPr/>
          <p:nvPr/>
        </p:nvSpPr>
        <p:spPr>
          <a:xfrm>
            <a:off x="4743450" y="2199084"/>
            <a:ext cx="85725" cy="1859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2"/>
                </a:lnTo>
                <a:lnTo>
                  <a:pt x="80491" y="89"/>
                </a:lnTo>
                <a:lnTo>
                  <a:pt x="70972" y="198"/>
                </a:lnTo>
                <a:lnTo>
                  <a:pt x="61732" y="351"/>
                </a:lnTo>
                <a:lnTo>
                  <a:pt x="52860" y="544"/>
                </a:lnTo>
                <a:lnTo>
                  <a:pt x="44443" y="777"/>
                </a:lnTo>
                <a:lnTo>
                  <a:pt x="36561" y="1046"/>
                </a:lnTo>
                <a:lnTo>
                  <a:pt x="29289" y="1350"/>
                </a:lnTo>
                <a:lnTo>
                  <a:pt x="22699" y="1685"/>
                </a:lnTo>
                <a:lnTo>
                  <a:pt x="16853" y="2049"/>
                </a:lnTo>
                <a:lnTo>
                  <a:pt x="11808" y="2437"/>
                </a:lnTo>
                <a:lnTo>
                  <a:pt x="7612" y="2846"/>
                </a:lnTo>
                <a:lnTo>
                  <a:pt x="4306" y="3271"/>
                </a:lnTo>
                <a:lnTo>
                  <a:pt x="1921" y="3710"/>
                </a:lnTo>
                <a:lnTo>
                  <a:pt x="482" y="4158"/>
                </a:lnTo>
                <a:lnTo>
                  <a:pt x="0" y="4609"/>
                </a:lnTo>
                <a:lnTo>
                  <a:pt x="0" y="95391"/>
                </a:lnTo>
                <a:lnTo>
                  <a:pt x="482" y="95842"/>
                </a:lnTo>
                <a:lnTo>
                  <a:pt x="1921" y="96290"/>
                </a:lnTo>
                <a:lnTo>
                  <a:pt x="4306" y="96729"/>
                </a:lnTo>
                <a:lnTo>
                  <a:pt x="7612" y="97154"/>
                </a:lnTo>
                <a:lnTo>
                  <a:pt x="11808" y="97563"/>
                </a:lnTo>
                <a:lnTo>
                  <a:pt x="16853" y="97951"/>
                </a:lnTo>
                <a:lnTo>
                  <a:pt x="22699" y="98315"/>
                </a:lnTo>
                <a:lnTo>
                  <a:pt x="29289" y="98650"/>
                </a:lnTo>
                <a:lnTo>
                  <a:pt x="36561" y="98954"/>
                </a:lnTo>
                <a:lnTo>
                  <a:pt x="44443" y="99223"/>
                </a:lnTo>
                <a:lnTo>
                  <a:pt x="52860" y="99456"/>
                </a:lnTo>
                <a:lnTo>
                  <a:pt x="61732" y="99649"/>
                </a:lnTo>
                <a:lnTo>
                  <a:pt x="70972" y="99802"/>
                </a:lnTo>
                <a:lnTo>
                  <a:pt x="80491" y="99911"/>
                </a:lnTo>
                <a:lnTo>
                  <a:pt x="90198" y="9997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282" y="99978"/>
                </a:lnTo>
                <a:lnTo>
                  <a:pt x="88620" y="99911"/>
                </a:lnTo>
                <a:lnTo>
                  <a:pt x="83067" y="99802"/>
                </a:lnTo>
                <a:lnTo>
                  <a:pt x="77677" y="99649"/>
                </a:lnTo>
                <a:lnTo>
                  <a:pt x="72502" y="99456"/>
                </a:lnTo>
                <a:lnTo>
                  <a:pt x="67592" y="99223"/>
                </a:lnTo>
                <a:lnTo>
                  <a:pt x="62994" y="98954"/>
                </a:lnTo>
                <a:lnTo>
                  <a:pt x="58752" y="98650"/>
                </a:lnTo>
                <a:lnTo>
                  <a:pt x="54908" y="98315"/>
                </a:lnTo>
                <a:lnTo>
                  <a:pt x="51498" y="97951"/>
                </a:lnTo>
                <a:lnTo>
                  <a:pt x="48555" y="97563"/>
                </a:lnTo>
                <a:lnTo>
                  <a:pt x="46107" y="97154"/>
                </a:lnTo>
                <a:lnTo>
                  <a:pt x="44178" y="96729"/>
                </a:lnTo>
                <a:lnTo>
                  <a:pt x="42788" y="96290"/>
                </a:lnTo>
                <a:lnTo>
                  <a:pt x="41948" y="95842"/>
                </a:lnTo>
                <a:lnTo>
                  <a:pt x="41667" y="95391"/>
                </a:lnTo>
                <a:lnTo>
                  <a:pt x="41667" y="4609"/>
                </a:lnTo>
                <a:lnTo>
                  <a:pt x="41948" y="4158"/>
                </a:lnTo>
                <a:lnTo>
                  <a:pt x="42788" y="3710"/>
                </a:lnTo>
                <a:lnTo>
                  <a:pt x="44178" y="3271"/>
                </a:lnTo>
                <a:lnTo>
                  <a:pt x="46107" y="2846"/>
                </a:lnTo>
                <a:lnTo>
                  <a:pt x="48555" y="2437"/>
                </a:lnTo>
                <a:lnTo>
                  <a:pt x="51498" y="2049"/>
                </a:lnTo>
                <a:lnTo>
                  <a:pt x="54908" y="1685"/>
                </a:lnTo>
                <a:lnTo>
                  <a:pt x="58752" y="1350"/>
                </a:lnTo>
                <a:lnTo>
                  <a:pt x="62994" y="1046"/>
                </a:lnTo>
                <a:lnTo>
                  <a:pt x="67592" y="777"/>
                </a:lnTo>
                <a:lnTo>
                  <a:pt x="72502" y="544"/>
                </a:lnTo>
                <a:lnTo>
                  <a:pt x="77677" y="351"/>
                </a:lnTo>
                <a:lnTo>
                  <a:pt x="83067" y="198"/>
                </a:lnTo>
                <a:lnTo>
                  <a:pt x="88620" y="89"/>
                </a:lnTo>
                <a:lnTo>
                  <a:pt x="94282" y="22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488376-41"/>
          <p:cNvSpPr/>
          <p:nvPr/>
        </p:nvSpPr>
        <p:spPr>
          <a:xfrm>
            <a:off x="4922044" y="2344341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091" y="0"/>
                </a:moveTo>
                <a:lnTo>
                  <a:pt x="17091" y="0"/>
                </a:lnTo>
                <a:cubicBezTo>
                  <a:pt x="12242" y="133"/>
                  <a:pt x="8242" y="1378"/>
                  <a:pt x="5091" y="3733"/>
                </a:cubicBezTo>
                <a:lnTo>
                  <a:pt x="5091" y="3733"/>
                </a:lnTo>
                <a:lnTo>
                  <a:pt x="5091" y="3733"/>
                </a:lnTo>
                <a:cubicBezTo>
                  <a:pt x="1879" y="6044"/>
                  <a:pt x="182" y="8978"/>
                  <a:pt x="0" y="12533"/>
                </a:cubicBezTo>
                <a:lnTo>
                  <a:pt x="0" y="12533"/>
                </a:lnTo>
                <a:lnTo>
                  <a:pt x="0" y="87533"/>
                </a:lnTo>
                <a:cubicBezTo>
                  <a:pt x="182" y="91044"/>
                  <a:pt x="1879" y="93956"/>
                  <a:pt x="5091" y="96267"/>
                </a:cubicBezTo>
                <a:lnTo>
                  <a:pt x="5091" y="96267"/>
                </a:lnTo>
                <a:cubicBezTo>
                  <a:pt x="8242" y="98622"/>
                  <a:pt x="12242" y="99867"/>
                  <a:pt x="17091" y="100000"/>
                </a:cubicBezTo>
                <a:lnTo>
                  <a:pt x="17091" y="100000"/>
                </a:lnTo>
                <a:lnTo>
                  <a:pt x="85273" y="100000"/>
                </a:lnTo>
                <a:cubicBezTo>
                  <a:pt x="90061" y="99867"/>
                  <a:pt x="94030" y="98622"/>
                  <a:pt x="97182" y="96267"/>
                </a:cubicBezTo>
                <a:lnTo>
                  <a:pt x="97182" y="96267"/>
                </a:lnTo>
                <a:cubicBezTo>
                  <a:pt x="100394" y="93956"/>
                  <a:pt x="102091" y="91044"/>
                  <a:pt x="102273" y="87533"/>
                </a:cubicBezTo>
                <a:lnTo>
                  <a:pt x="102273" y="87533"/>
                </a:lnTo>
                <a:lnTo>
                  <a:pt x="102273" y="12533"/>
                </a:lnTo>
                <a:cubicBezTo>
                  <a:pt x="102091" y="8978"/>
                  <a:pt x="100394" y="6044"/>
                  <a:pt x="97182" y="3733"/>
                </a:cubicBezTo>
                <a:lnTo>
                  <a:pt x="97182" y="3733"/>
                </a:lnTo>
                <a:cubicBezTo>
                  <a:pt x="94030" y="1378"/>
                  <a:pt x="90061" y="133"/>
                  <a:pt x="85273" y="0"/>
                </a:cubicBezTo>
                <a:lnTo>
                  <a:pt x="85273" y="0"/>
                </a:lnTo>
                <a:lnTo>
                  <a:pt x="17091" y="0"/>
                </a:lnTo>
                <a:moveTo>
                  <a:pt x="25545" y="12533"/>
                </a:moveTo>
                <a:lnTo>
                  <a:pt x="25545" y="12533"/>
                </a:lnTo>
                <a:lnTo>
                  <a:pt x="76727" y="12533"/>
                </a:lnTo>
                <a:cubicBezTo>
                  <a:pt x="79212" y="12533"/>
                  <a:pt x="81242" y="13111"/>
                  <a:pt x="82818" y="14267"/>
                </a:cubicBezTo>
                <a:lnTo>
                  <a:pt x="82818" y="14267"/>
                </a:lnTo>
                <a:cubicBezTo>
                  <a:pt x="84455" y="15422"/>
                  <a:pt x="85273" y="16911"/>
                  <a:pt x="85273" y="18733"/>
                </a:cubicBezTo>
                <a:lnTo>
                  <a:pt x="85273" y="18733"/>
                </a:lnTo>
                <a:lnTo>
                  <a:pt x="85273" y="25000"/>
                </a:lnTo>
                <a:cubicBezTo>
                  <a:pt x="85273" y="26822"/>
                  <a:pt x="84455" y="28311"/>
                  <a:pt x="82818" y="29467"/>
                </a:cubicBezTo>
                <a:lnTo>
                  <a:pt x="82818" y="29467"/>
                </a:lnTo>
                <a:cubicBezTo>
                  <a:pt x="81242" y="30667"/>
                  <a:pt x="79212" y="31267"/>
                  <a:pt x="76727" y="31267"/>
                </a:cubicBezTo>
                <a:lnTo>
                  <a:pt x="76727" y="31267"/>
                </a:lnTo>
                <a:lnTo>
                  <a:pt x="25545" y="31267"/>
                </a:lnTo>
                <a:cubicBezTo>
                  <a:pt x="23061" y="31267"/>
                  <a:pt x="21030" y="30667"/>
                  <a:pt x="19455" y="29467"/>
                </a:cubicBezTo>
                <a:lnTo>
                  <a:pt x="19455" y="29467"/>
                </a:lnTo>
                <a:cubicBezTo>
                  <a:pt x="17879" y="28311"/>
                  <a:pt x="17091" y="26822"/>
                  <a:pt x="17091" y="25000"/>
                </a:cubicBezTo>
                <a:lnTo>
                  <a:pt x="17091" y="25000"/>
                </a:lnTo>
                <a:lnTo>
                  <a:pt x="17091" y="18733"/>
                </a:lnTo>
                <a:cubicBezTo>
                  <a:pt x="17091" y="16911"/>
                  <a:pt x="17879" y="15422"/>
                  <a:pt x="19455" y="14267"/>
                </a:cubicBezTo>
                <a:lnTo>
                  <a:pt x="19455" y="14267"/>
                </a:lnTo>
                <a:cubicBezTo>
                  <a:pt x="21030" y="13111"/>
                  <a:pt x="23061" y="12533"/>
                  <a:pt x="25545" y="12533"/>
                </a:cubicBezTo>
                <a:lnTo>
                  <a:pt x="25545" y="12533"/>
                </a:lnTo>
                <a:moveTo>
                  <a:pt x="34091" y="43733"/>
                </a:moveTo>
                <a:lnTo>
                  <a:pt x="34091" y="43733"/>
                </a:lnTo>
                <a:cubicBezTo>
                  <a:pt x="34091" y="45556"/>
                  <a:pt x="33303" y="47067"/>
                  <a:pt x="31727" y="48267"/>
                </a:cubicBezTo>
                <a:lnTo>
                  <a:pt x="31727" y="48267"/>
                </a:lnTo>
                <a:lnTo>
                  <a:pt x="31727" y="48267"/>
                </a:lnTo>
                <a:cubicBezTo>
                  <a:pt x="30091" y="49422"/>
                  <a:pt x="28030" y="50000"/>
                  <a:pt x="25545" y="50000"/>
                </a:cubicBezTo>
                <a:lnTo>
                  <a:pt x="25545" y="50000"/>
                </a:lnTo>
                <a:cubicBezTo>
                  <a:pt x="23061" y="50000"/>
                  <a:pt x="21030" y="49422"/>
                  <a:pt x="19455" y="48267"/>
                </a:cubicBezTo>
                <a:lnTo>
                  <a:pt x="19455" y="48267"/>
                </a:lnTo>
                <a:cubicBezTo>
                  <a:pt x="17879" y="47067"/>
                  <a:pt x="17091" y="45556"/>
                  <a:pt x="17091" y="43733"/>
                </a:cubicBezTo>
                <a:lnTo>
                  <a:pt x="17091" y="43733"/>
                </a:lnTo>
                <a:cubicBezTo>
                  <a:pt x="17091" y="41911"/>
                  <a:pt x="17879" y="40422"/>
                  <a:pt x="19455" y="39267"/>
                </a:cubicBezTo>
                <a:lnTo>
                  <a:pt x="19455" y="39267"/>
                </a:lnTo>
                <a:cubicBezTo>
                  <a:pt x="21030" y="38111"/>
                  <a:pt x="23061" y="37533"/>
                  <a:pt x="25545" y="37533"/>
                </a:cubicBezTo>
                <a:lnTo>
                  <a:pt x="25545" y="37533"/>
                </a:lnTo>
                <a:cubicBezTo>
                  <a:pt x="28030" y="37533"/>
                  <a:pt x="30091" y="38111"/>
                  <a:pt x="31727" y="39267"/>
                </a:cubicBezTo>
                <a:lnTo>
                  <a:pt x="31727" y="39267"/>
                </a:lnTo>
                <a:cubicBezTo>
                  <a:pt x="33303" y="40422"/>
                  <a:pt x="34091" y="41911"/>
                  <a:pt x="34091" y="43733"/>
                </a:cubicBezTo>
                <a:lnTo>
                  <a:pt x="34091" y="43733"/>
                </a:lnTo>
                <a:moveTo>
                  <a:pt x="25545" y="68733"/>
                </a:moveTo>
                <a:lnTo>
                  <a:pt x="25545" y="68733"/>
                </a:lnTo>
                <a:cubicBezTo>
                  <a:pt x="23061" y="68733"/>
                  <a:pt x="21030" y="68156"/>
                  <a:pt x="19455" y="67000"/>
                </a:cubicBezTo>
                <a:lnTo>
                  <a:pt x="19455" y="67000"/>
                </a:lnTo>
                <a:lnTo>
                  <a:pt x="19455" y="67000"/>
                </a:lnTo>
                <a:cubicBezTo>
                  <a:pt x="17879" y="65844"/>
                  <a:pt x="17091" y="64356"/>
                  <a:pt x="17091" y="62533"/>
                </a:cubicBezTo>
                <a:lnTo>
                  <a:pt x="17091" y="62533"/>
                </a:lnTo>
                <a:cubicBezTo>
                  <a:pt x="17091" y="60667"/>
                  <a:pt x="17879" y="59156"/>
                  <a:pt x="19455" y="58000"/>
                </a:cubicBezTo>
                <a:lnTo>
                  <a:pt x="19455" y="58000"/>
                </a:lnTo>
                <a:cubicBezTo>
                  <a:pt x="21030" y="56844"/>
                  <a:pt x="23061" y="56267"/>
                  <a:pt x="25545" y="56267"/>
                </a:cubicBezTo>
                <a:lnTo>
                  <a:pt x="25545" y="56267"/>
                </a:lnTo>
                <a:cubicBezTo>
                  <a:pt x="28030" y="56267"/>
                  <a:pt x="30091" y="56844"/>
                  <a:pt x="31727" y="58000"/>
                </a:cubicBezTo>
                <a:lnTo>
                  <a:pt x="31727" y="58000"/>
                </a:lnTo>
                <a:cubicBezTo>
                  <a:pt x="33303" y="59156"/>
                  <a:pt x="34091" y="60667"/>
                  <a:pt x="34091" y="62533"/>
                </a:cubicBezTo>
                <a:lnTo>
                  <a:pt x="34091" y="62533"/>
                </a:lnTo>
                <a:cubicBezTo>
                  <a:pt x="34091" y="64356"/>
                  <a:pt x="33303" y="65844"/>
                  <a:pt x="31727" y="67000"/>
                </a:cubicBezTo>
                <a:lnTo>
                  <a:pt x="31727" y="67000"/>
                </a:lnTo>
                <a:cubicBezTo>
                  <a:pt x="30091" y="68156"/>
                  <a:pt x="28030" y="68733"/>
                  <a:pt x="25545" y="68733"/>
                </a:cubicBezTo>
                <a:lnTo>
                  <a:pt x="25545" y="68733"/>
                </a:lnTo>
                <a:moveTo>
                  <a:pt x="17091" y="81267"/>
                </a:moveTo>
                <a:lnTo>
                  <a:pt x="17091" y="81267"/>
                </a:lnTo>
                <a:cubicBezTo>
                  <a:pt x="17091" y="79444"/>
                  <a:pt x="17879" y="77933"/>
                  <a:pt x="19455" y="76733"/>
                </a:cubicBezTo>
                <a:lnTo>
                  <a:pt x="19455" y="76733"/>
                </a:lnTo>
                <a:lnTo>
                  <a:pt x="19455" y="76733"/>
                </a:lnTo>
                <a:cubicBezTo>
                  <a:pt x="21030" y="75578"/>
                  <a:pt x="23061" y="75000"/>
                  <a:pt x="25545" y="75000"/>
                </a:cubicBezTo>
                <a:lnTo>
                  <a:pt x="25545" y="75000"/>
                </a:lnTo>
                <a:lnTo>
                  <a:pt x="51182" y="75000"/>
                </a:lnTo>
                <a:cubicBezTo>
                  <a:pt x="53667" y="75000"/>
                  <a:pt x="55697" y="75578"/>
                  <a:pt x="57273" y="76733"/>
                </a:cubicBezTo>
                <a:lnTo>
                  <a:pt x="57273" y="76733"/>
                </a:lnTo>
                <a:cubicBezTo>
                  <a:pt x="58848" y="77933"/>
                  <a:pt x="59636" y="79444"/>
                  <a:pt x="59636" y="81267"/>
                </a:cubicBezTo>
                <a:lnTo>
                  <a:pt x="59636" y="81267"/>
                </a:lnTo>
                <a:cubicBezTo>
                  <a:pt x="59636" y="83089"/>
                  <a:pt x="58848" y="84578"/>
                  <a:pt x="57273" y="85733"/>
                </a:cubicBezTo>
                <a:lnTo>
                  <a:pt x="57273" y="85733"/>
                </a:lnTo>
                <a:cubicBezTo>
                  <a:pt x="55697" y="86933"/>
                  <a:pt x="53667" y="87533"/>
                  <a:pt x="51182" y="87533"/>
                </a:cubicBezTo>
                <a:lnTo>
                  <a:pt x="51182" y="87533"/>
                </a:lnTo>
                <a:lnTo>
                  <a:pt x="25545" y="87533"/>
                </a:lnTo>
                <a:cubicBezTo>
                  <a:pt x="23061" y="87533"/>
                  <a:pt x="21030" y="86933"/>
                  <a:pt x="19455" y="85733"/>
                </a:cubicBezTo>
                <a:lnTo>
                  <a:pt x="19455" y="85733"/>
                </a:lnTo>
                <a:cubicBezTo>
                  <a:pt x="17879" y="84578"/>
                  <a:pt x="17091" y="83089"/>
                  <a:pt x="17091" y="81267"/>
                </a:cubicBezTo>
                <a:lnTo>
                  <a:pt x="17091" y="81267"/>
                </a:lnTo>
                <a:moveTo>
                  <a:pt x="51182" y="50000"/>
                </a:moveTo>
                <a:lnTo>
                  <a:pt x="51182" y="50000"/>
                </a:lnTo>
                <a:cubicBezTo>
                  <a:pt x="48636" y="50000"/>
                  <a:pt x="46576" y="49422"/>
                  <a:pt x="45000" y="48267"/>
                </a:cubicBezTo>
                <a:lnTo>
                  <a:pt x="45000" y="48267"/>
                </a:lnTo>
                <a:lnTo>
                  <a:pt x="45000" y="48267"/>
                </a:lnTo>
                <a:cubicBezTo>
                  <a:pt x="43424" y="47067"/>
                  <a:pt x="42636" y="45556"/>
                  <a:pt x="42636" y="43733"/>
                </a:cubicBezTo>
                <a:lnTo>
                  <a:pt x="42636" y="43733"/>
                </a:lnTo>
                <a:cubicBezTo>
                  <a:pt x="42636" y="41911"/>
                  <a:pt x="43424" y="40422"/>
                  <a:pt x="45000" y="39267"/>
                </a:cubicBezTo>
                <a:lnTo>
                  <a:pt x="45000" y="39267"/>
                </a:lnTo>
                <a:cubicBezTo>
                  <a:pt x="46576" y="38111"/>
                  <a:pt x="48636" y="37533"/>
                  <a:pt x="51182" y="37533"/>
                </a:cubicBezTo>
                <a:lnTo>
                  <a:pt x="51182" y="37533"/>
                </a:lnTo>
                <a:cubicBezTo>
                  <a:pt x="53667" y="37533"/>
                  <a:pt x="55697" y="38111"/>
                  <a:pt x="57273" y="39267"/>
                </a:cubicBezTo>
                <a:lnTo>
                  <a:pt x="57273" y="39267"/>
                </a:lnTo>
                <a:cubicBezTo>
                  <a:pt x="58848" y="40422"/>
                  <a:pt x="59636" y="41911"/>
                  <a:pt x="59636" y="43733"/>
                </a:cubicBezTo>
                <a:lnTo>
                  <a:pt x="59636" y="43733"/>
                </a:lnTo>
                <a:cubicBezTo>
                  <a:pt x="59636" y="45556"/>
                  <a:pt x="58848" y="47067"/>
                  <a:pt x="57273" y="48267"/>
                </a:cubicBezTo>
                <a:lnTo>
                  <a:pt x="57273" y="48267"/>
                </a:lnTo>
                <a:cubicBezTo>
                  <a:pt x="55697" y="49422"/>
                  <a:pt x="53667" y="50000"/>
                  <a:pt x="51182" y="50000"/>
                </a:cubicBezTo>
                <a:lnTo>
                  <a:pt x="51182" y="50000"/>
                </a:lnTo>
                <a:moveTo>
                  <a:pt x="59636" y="62533"/>
                </a:moveTo>
                <a:lnTo>
                  <a:pt x="59636" y="62533"/>
                </a:lnTo>
                <a:cubicBezTo>
                  <a:pt x="59636" y="64356"/>
                  <a:pt x="58848" y="65844"/>
                  <a:pt x="57273" y="67000"/>
                </a:cubicBezTo>
                <a:lnTo>
                  <a:pt x="57273" y="67000"/>
                </a:lnTo>
                <a:lnTo>
                  <a:pt x="57273" y="67000"/>
                </a:lnTo>
                <a:cubicBezTo>
                  <a:pt x="55697" y="68156"/>
                  <a:pt x="53667" y="68733"/>
                  <a:pt x="51182" y="68733"/>
                </a:cubicBezTo>
                <a:lnTo>
                  <a:pt x="51182" y="68733"/>
                </a:lnTo>
                <a:cubicBezTo>
                  <a:pt x="48636" y="68733"/>
                  <a:pt x="46576" y="68156"/>
                  <a:pt x="45000" y="67000"/>
                </a:cubicBezTo>
                <a:lnTo>
                  <a:pt x="45000" y="67000"/>
                </a:lnTo>
                <a:cubicBezTo>
                  <a:pt x="43424" y="65844"/>
                  <a:pt x="42636" y="64356"/>
                  <a:pt x="42636" y="62533"/>
                </a:cubicBezTo>
                <a:lnTo>
                  <a:pt x="42636" y="62533"/>
                </a:lnTo>
                <a:cubicBezTo>
                  <a:pt x="42636" y="60667"/>
                  <a:pt x="43424" y="59156"/>
                  <a:pt x="45000" y="58000"/>
                </a:cubicBezTo>
                <a:lnTo>
                  <a:pt x="45000" y="58000"/>
                </a:lnTo>
                <a:cubicBezTo>
                  <a:pt x="46576" y="56844"/>
                  <a:pt x="48636" y="56267"/>
                  <a:pt x="51182" y="56267"/>
                </a:cubicBezTo>
                <a:lnTo>
                  <a:pt x="51182" y="56267"/>
                </a:lnTo>
                <a:cubicBezTo>
                  <a:pt x="53667" y="56267"/>
                  <a:pt x="55697" y="56844"/>
                  <a:pt x="57273" y="58000"/>
                </a:cubicBezTo>
                <a:lnTo>
                  <a:pt x="57273" y="58000"/>
                </a:lnTo>
                <a:cubicBezTo>
                  <a:pt x="58848" y="59156"/>
                  <a:pt x="59636" y="60667"/>
                  <a:pt x="59636" y="62533"/>
                </a:cubicBezTo>
                <a:lnTo>
                  <a:pt x="59636" y="62533"/>
                </a:lnTo>
                <a:moveTo>
                  <a:pt x="76727" y="50000"/>
                </a:moveTo>
                <a:lnTo>
                  <a:pt x="76727" y="50000"/>
                </a:lnTo>
                <a:cubicBezTo>
                  <a:pt x="74242" y="50000"/>
                  <a:pt x="72182" y="49422"/>
                  <a:pt x="70545" y="48267"/>
                </a:cubicBezTo>
                <a:lnTo>
                  <a:pt x="70545" y="48267"/>
                </a:lnTo>
                <a:lnTo>
                  <a:pt x="70545" y="48267"/>
                </a:lnTo>
                <a:cubicBezTo>
                  <a:pt x="68970" y="47067"/>
                  <a:pt x="68182" y="45556"/>
                  <a:pt x="68182" y="43733"/>
                </a:cubicBezTo>
                <a:lnTo>
                  <a:pt x="68182" y="43733"/>
                </a:lnTo>
                <a:cubicBezTo>
                  <a:pt x="68182" y="41911"/>
                  <a:pt x="68970" y="40422"/>
                  <a:pt x="70545" y="39267"/>
                </a:cubicBezTo>
                <a:lnTo>
                  <a:pt x="70545" y="39267"/>
                </a:lnTo>
                <a:cubicBezTo>
                  <a:pt x="72182" y="38111"/>
                  <a:pt x="74242" y="37533"/>
                  <a:pt x="76727" y="37533"/>
                </a:cubicBezTo>
                <a:lnTo>
                  <a:pt x="76727" y="37533"/>
                </a:lnTo>
                <a:cubicBezTo>
                  <a:pt x="79212" y="37533"/>
                  <a:pt x="81242" y="38111"/>
                  <a:pt x="82818" y="39267"/>
                </a:cubicBezTo>
                <a:lnTo>
                  <a:pt x="82818" y="39267"/>
                </a:lnTo>
                <a:cubicBezTo>
                  <a:pt x="84455" y="40422"/>
                  <a:pt x="85273" y="41911"/>
                  <a:pt x="85273" y="43733"/>
                </a:cubicBezTo>
                <a:lnTo>
                  <a:pt x="85273" y="43733"/>
                </a:lnTo>
                <a:cubicBezTo>
                  <a:pt x="85273" y="45556"/>
                  <a:pt x="84455" y="47067"/>
                  <a:pt x="82818" y="48267"/>
                </a:cubicBezTo>
                <a:lnTo>
                  <a:pt x="82818" y="48267"/>
                </a:lnTo>
                <a:cubicBezTo>
                  <a:pt x="81242" y="49422"/>
                  <a:pt x="79212" y="50000"/>
                  <a:pt x="76727" y="50000"/>
                </a:cubicBezTo>
                <a:lnTo>
                  <a:pt x="76727" y="50000"/>
                </a:lnTo>
                <a:moveTo>
                  <a:pt x="85273" y="62533"/>
                </a:moveTo>
                <a:lnTo>
                  <a:pt x="85273" y="62533"/>
                </a:lnTo>
                <a:cubicBezTo>
                  <a:pt x="85273" y="64356"/>
                  <a:pt x="84455" y="65844"/>
                  <a:pt x="82818" y="67000"/>
                </a:cubicBezTo>
                <a:lnTo>
                  <a:pt x="82818" y="67000"/>
                </a:lnTo>
                <a:lnTo>
                  <a:pt x="82818" y="67000"/>
                </a:lnTo>
                <a:cubicBezTo>
                  <a:pt x="81242" y="68156"/>
                  <a:pt x="79212" y="68733"/>
                  <a:pt x="76727" y="68733"/>
                </a:cubicBezTo>
                <a:lnTo>
                  <a:pt x="76727" y="68733"/>
                </a:lnTo>
                <a:cubicBezTo>
                  <a:pt x="74242" y="68733"/>
                  <a:pt x="72182" y="68156"/>
                  <a:pt x="70545" y="67000"/>
                </a:cubicBezTo>
                <a:lnTo>
                  <a:pt x="70545" y="67000"/>
                </a:lnTo>
                <a:cubicBezTo>
                  <a:pt x="68970" y="65844"/>
                  <a:pt x="68182" y="64356"/>
                  <a:pt x="68182" y="62533"/>
                </a:cubicBezTo>
                <a:lnTo>
                  <a:pt x="68182" y="62533"/>
                </a:lnTo>
                <a:cubicBezTo>
                  <a:pt x="68182" y="60667"/>
                  <a:pt x="68970" y="59156"/>
                  <a:pt x="70545" y="58000"/>
                </a:cubicBezTo>
                <a:lnTo>
                  <a:pt x="70545" y="58000"/>
                </a:lnTo>
                <a:cubicBezTo>
                  <a:pt x="72182" y="56844"/>
                  <a:pt x="74242" y="56267"/>
                  <a:pt x="76727" y="56267"/>
                </a:cubicBezTo>
                <a:lnTo>
                  <a:pt x="76727" y="56267"/>
                </a:lnTo>
                <a:cubicBezTo>
                  <a:pt x="79212" y="56267"/>
                  <a:pt x="81242" y="56844"/>
                  <a:pt x="82818" y="58000"/>
                </a:cubicBezTo>
                <a:lnTo>
                  <a:pt x="82818" y="58000"/>
                </a:lnTo>
                <a:cubicBezTo>
                  <a:pt x="84455" y="59156"/>
                  <a:pt x="85273" y="60667"/>
                  <a:pt x="85273" y="62533"/>
                </a:cubicBezTo>
                <a:lnTo>
                  <a:pt x="85273" y="62533"/>
                </a:lnTo>
                <a:moveTo>
                  <a:pt x="76727" y="87533"/>
                </a:moveTo>
                <a:lnTo>
                  <a:pt x="76727" y="87533"/>
                </a:lnTo>
                <a:cubicBezTo>
                  <a:pt x="74242" y="87533"/>
                  <a:pt x="72182" y="86933"/>
                  <a:pt x="70545" y="85733"/>
                </a:cubicBezTo>
                <a:lnTo>
                  <a:pt x="70545" y="85733"/>
                </a:lnTo>
                <a:lnTo>
                  <a:pt x="70545" y="85733"/>
                </a:lnTo>
                <a:cubicBezTo>
                  <a:pt x="68970" y="84578"/>
                  <a:pt x="68182" y="83089"/>
                  <a:pt x="68182" y="81267"/>
                </a:cubicBezTo>
                <a:lnTo>
                  <a:pt x="68182" y="81267"/>
                </a:lnTo>
                <a:cubicBezTo>
                  <a:pt x="68182" y="79444"/>
                  <a:pt x="68970" y="77933"/>
                  <a:pt x="70545" y="76733"/>
                </a:cubicBezTo>
                <a:lnTo>
                  <a:pt x="70545" y="76733"/>
                </a:lnTo>
                <a:cubicBezTo>
                  <a:pt x="72182" y="75578"/>
                  <a:pt x="74242" y="75000"/>
                  <a:pt x="76727" y="75000"/>
                </a:cubicBezTo>
                <a:lnTo>
                  <a:pt x="76727" y="75000"/>
                </a:lnTo>
                <a:cubicBezTo>
                  <a:pt x="79212" y="75000"/>
                  <a:pt x="81242" y="75578"/>
                  <a:pt x="82818" y="76733"/>
                </a:cubicBezTo>
                <a:lnTo>
                  <a:pt x="82818" y="76733"/>
                </a:lnTo>
                <a:cubicBezTo>
                  <a:pt x="84455" y="77933"/>
                  <a:pt x="85273" y="79444"/>
                  <a:pt x="85273" y="81267"/>
                </a:cubicBezTo>
                <a:lnTo>
                  <a:pt x="85273" y="81267"/>
                </a:lnTo>
                <a:cubicBezTo>
                  <a:pt x="85273" y="83089"/>
                  <a:pt x="84455" y="84578"/>
                  <a:pt x="82818" y="85733"/>
                </a:cubicBezTo>
                <a:lnTo>
                  <a:pt x="82818" y="85733"/>
                </a:lnTo>
                <a:cubicBezTo>
                  <a:pt x="81242" y="86933"/>
                  <a:pt x="79212" y="87533"/>
                  <a:pt x="76727" y="87533"/>
                </a:cubicBezTo>
                <a:lnTo>
                  <a:pt x="76727" y="8753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88361-29"/>
          <p:cNvSpPr/>
          <p:nvPr/>
        </p:nvSpPr>
        <p:spPr>
          <a:xfrm>
            <a:off x="4922044" y="2611041"/>
            <a:ext cx="171450" cy="171450"/>
          </a:xfrm>
          <a:prstGeom prst="ellipse">
            <a:avLst/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88362-31"/>
          <p:cNvSpPr/>
          <p:nvPr/>
        </p:nvSpPr>
        <p:spPr>
          <a:xfrm>
            <a:off x="4922044" y="2872978"/>
            <a:ext cx="171450" cy="171450"/>
          </a:xfrm>
          <a:prstGeom prst="ellipse">
            <a:avLst/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488362-33"/>
          <p:cNvSpPr/>
          <p:nvPr/>
        </p:nvSpPr>
        <p:spPr>
          <a:xfrm>
            <a:off x="4922044" y="3134916"/>
            <a:ext cx="171450" cy="171450"/>
          </a:xfrm>
          <a:prstGeom prst="ellipse">
            <a:avLst/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488363-35"/>
          <p:cNvSpPr/>
          <p:nvPr/>
        </p:nvSpPr>
        <p:spPr>
          <a:xfrm>
            <a:off x="4922044" y="3396853"/>
            <a:ext cx="171450" cy="171450"/>
          </a:xfrm>
          <a:prstGeom prst="ellipse">
            <a:avLst/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639488356-16"/>
          <p:cNvCxnSpPr/>
          <p:nvPr/>
        </p:nvCxnSpPr>
        <p:spPr>
          <a:xfrm>
            <a:off x="4922044" y="3655219"/>
            <a:ext cx="3679031" cy="914"/>
          </a:xfrm>
          <a:prstGeom prst="line">
            <a:avLst/>
          </a:prstGeom>
          <a:ln w="7144" cap="flat">
            <a:solidFill>
              <a:srgbClr val="C4B6A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639488376-42"/>
          <p:cNvSpPr/>
          <p:nvPr/>
        </p:nvSpPr>
        <p:spPr>
          <a:xfrm>
            <a:off x="4922044" y="3773984"/>
            <a:ext cx="131266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429" y="55083"/>
                </a:moveTo>
                <a:lnTo>
                  <a:pt x="96429" y="55083"/>
                </a:lnTo>
                <a:cubicBezTo>
                  <a:pt x="97762" y="53417"/>
                  <a:pt x="98429" y="51472"/>
                  <a:pt x="98429" y="49250"/>
                </a:cubicBezTo>
                <a:lnTo>
                  <a:pt x="98429" y="49250"/>
                </a:lnTo>
                <a:lnTo>
                  <a:pt x="98429" y="49250"/>
                </a:lnTo>
                <a:cubicBezTo>
                  <a:pt x="98429" y="47028"/>
                  <a:pt x="97762" y="45056"/>
                  <a:pt x="96429" y="43333"/>
                </a:cubicBezTo>
                <a:lnTo>
                  <a:pt x="96429" y="43333"/>
                </a:lnTo>
                <a:lnTo>
                  <a:pt x="61286" y="2333"/>
                </a:lnTo>
                <a:cubicBezTo>
                  <a:pt x="59810" y="778"/>
                  <a:pt x="58143" y="0"/>
                  <a:pt x="56286" y="0"/>
                </a:cubicBezTo>
                <a:lnTo>
                  <a:pt x="56286" y="0"/>
                </a:lnTo>
                <a:cubicBezTo>
                  <a:pt x="54381" y="0"/>
                  <a:pt x="52690" y="778"/>
                  <a:pt x="51214" y="2333"/>
                </a:cubicBezTo>
                <a:lnTo>
                  <a:pt x="51214" y="2333"/>
                </a:lnTo>
                <a:cubicBezTo>
                  <a:pt x="49881" y="4000"/>
                  <a:pt x="49214" y="5944"/>
                  <a:pt x="49214" y="8167"/>
                </a:cubicBezTo>
                <a:lnTo>
                  <a:pt x="49214" y="8167"/>
                </a:lnTo>
                <a:cubicBezTo>
                  <a:pt x="49214" y="10389"/>
                  <a:pt x="49881" y="12361"/>
                  <a:pt x="51214" y="14083"/>
                </a:cubicBezTo>
                <a:lnTo>
                  <a:pt x="51214" y="14083"/>
                </a:lnTo>
                <a:lnTo>
                  <a:pt x="74500" y="41000"/>
                </a:lnTo>
                <a:lnTo>
                  <a:pt x="7000" y="41000"/>
                </a:lnTo>
                <a:cubicBezTo>
                  <a:pt x="4952" y="41000"/>
                  <a:pt x="3286" y="41778"/>
                  <a:pt x="2000" y="43333"/>
                </a:cubicBezTo>
                <a:lnTo>
                  <a:pt x="2000" y="43333"/>
                </a:lnTo>
                <a:cubicBezTo>
                  <a:pt x="667" y="44889"/>
                  <a:pt x="0" y="46861"/>
                  <a:pt x="0" y="49250"/>
                </a:cubicBezTo>
                <a:lnTo>
                  <a:pt x="0" y="49250"/>
                </a:lnTo>
                <a:cubicBezTo>
                  <a:pt x="0" y="51639"/>
                  <a:pt x="667" y="53583"/>
                  <a:pt x="2000" y="55083"/>
                </a:cubicBezTo>
                <a:lnTo>
                  <a:pt x="2000" y="55083"/>
                </a:lnTo>
                <a:cubicBezTo>
                  <a:pt x="3286" y="56639"/>
                  <a:pt x="4952" y="57417"/>
                  <a:pt x="7000" y="57417"/>
                </a:cubicBezTo>
                <a:lnTo>
                  <a:pt x="7000" y="57417"/>
                </a:lnTo>
                <a:lnTo>
                  <a:pt x="74500" y="57417"/>
                </a:lnTo>
                <a:lnTo>
                  <a:pt x="51214" y="84333"/>
                </a:lnTo>
                <a:cubicBezTo>
                  <a:pt x="49881" y="86056"/>
                  <a:pt x="49214" y="88028"/>
                  <a:pt x="49214" y="90250"/>
                </a:cubicBezTo>
                <a:lnTo>
                  <a:pt x="49214" y="90250"/>
                </a:lnTo>
                <a:cubicBezTo>
                  <a:pt x="49214" y="92472"/>
                  <a:pt x="49881" y="94444"/>
                  <a:pt x="51214" y="96167"/>
                </a:cubicBezTo>
                <a:lnTo>
                  <a:pt x="51214" y="96167"/>
                </a:lnTo>
                <a:cubicBezTo>
                  <a:pt x="52690" y="97667"/>
                  <a:pt x="54381" y="98417"/>
                  <a:pt x="56286" y="98417"/>
                </a:cubicBezTo>
                <a:lnTo>
                  <a:pt x="56286" y="98417"/>
                </a:lnTo>
                <a:cubicBezTo>
                  <a:pt x="58143" y="98417"/>
                  <a:pt x="59810" y="97667"/>
                  <a:pt x="61286" y="96167"/>
                </a:cubicBezTo>
                <a:lnTo>
                  <a:pt x="61286" y="96167"/>
                </a:lnTo>
                <a:lnTo>
                  <a:pt x="96429" y="5508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488375-39"/>
          <p:cNvSpPr/>
          <p:nvPr/>
        </p:nvSpPr>
        <p:spPr>
          <a:xfrm>
            <a:off x="400050" y="491847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1583"/>
                </a:moveTo>
                <a:lnTo>
                  <a:pt x="0" y="91583"/>
                </a:lnTo>
                <a:cubicBezTo>
                  <a:pt x="278" y="93917"/>
                  <a:pt x="1333" y="95944"/>
                  <a:pt x="3167" y="97667"/>
                </a:cubicBezTo>
                <a:lnTo>
                  <a:pt x="3167" y="97667"/>
                </a:lnTo>
                <a:lnTo>
                  <a:pt x="3167" y="97667"/>
                </a:lnTo>
                <a:cubicBezTo>
                  <a:pt x="4833" y="99222"/>
                  <a:pt x="6917" y="100000"/>
                  <a:pt x="9417" y="100000"/>
                </a:cubicBezTo>
                <a:lnTo>
                  <a:pt x="9417" y="100000"/>
                </a:lnTo>
                <a:lnTo>
                  <a:pt x="28167" y="100000"/>
                </a:lnTo>
                <a:lnTo>
                  <a:pt x="90667" y="100000"/>
                </a:lnTo>
                <a:cubicBezTo>
                  <a:pt x="93222" y="99889"/>
                  <a:pt x="95417" y="98972"/>
                  <a:pt x="97250" y="97250"/>
                </a:cubicBezTo>
                <a:lnTo>
                  <a:pt x="97250" y="97250"/>
                </a:lnTo>
                <a:cubicBezTo>
                  <a:pt x="98972" y="95417"/>
                  <a:pt x="99889" y="93222"/>
                  <a:pt x="100000" y="90667"/>
                </a:cubicBezTo>
                <a:lnTo>
                  <a:pt x="100000" y="90667"/>
                </a:lnTo>
                <a:lnTo>
                  <a:pt x="100000" y="71917"/>
                </a:lnTo>
                <a:cubicBezTo>
                  <a:pt x="99889" y="69306"/>
                  <a:pt x="98972" y="67083"/>
                  <a:pt x="97250" y="65250"/>
                </a:cubicBezTo>
                <a:lnTo>
                  <a:pt x="97250" y="65250"/>
                </a:lnTo>
                <a:cubicBezTo>
                  <a:pt x="95417" y="63528"/>
                  <a:pt x="93222" y="62611"/>
                  <a:pt x="90667" y="62500"/>
                </a:cubicBezTo>
                <a:lnTo>
                  <a:pt x="90667" y="62500"/>
                </a:lnTo>
                <a:lnTo>
                  <a:pt x="81250" y="62500"/>
                </a:lnTo>
                <a:lnTo>
                  <a:pt x="81250" y="78167"/>
                </a:lnTo>
                <a:cubicBezTo>
                  <a:pt x="81139" y="80111"/>
                  <a:pt x="80111" y="81139"/>
                  <a:pt x="78167" y="81250"/>
                </a:cubicBezTo>
                <a:lnTo>
                  <a:pt x="78167" y="81250"/>
                </a:lnTo>
                <a:cubicBezTo>
                  <a:pt x="76167" y="81139"/>
                  <a:pt x="75111" y="80111"/>
                  <a:pt x="75000" y="78167"/>
                </a:cubicBezTo>
                <a:lnTo>
                  <a:pt x="75000" y="78167"/>
                </a:lnTo>
                <a:lnTo>
                  <a:pt x="75000" y="62500"/>
                </a:lnTo>
                <a:lnTo>
                  <a:pt x="62500" y="62500"/>
                </a:lnTo>
                <a:lnTo>
                  <a:pt x="62500" y="78167"/>
                </a:lnTo>
                <a:cubicBezTo>
                  <a:pt x="62389" y="80111"/>
                  <a:pt x="61361" y="81139"/>
                  <a:pt x="59417" y="81250"/>
                </a:cubicBezTo>
                <a:lnTo>
                  <a:pt x="59417" y="81250"/>
                </a:lnTo>
                <a:cubicBezTo>
                  <a:pt x="57417" y="81139"/>
                  <a:pt x="56361" y="80111"/>
                  <a:pt x="56250" y="78167"/>
                </a:cubicBezTo>
                <a:lnTo>
                  <a:pt x="56250" y="78167"/>
                </a:lnTo>
                <a:lnTo>
                  <a:pt x="56250" y="62500"/>
                </a:lnTo>
                <a:lnTo>
                  <a:pt x="43750" y="62500"/>
                </a:lnTo>
                <a:lnTo>
                  <a:pt x="43750" y="78167"/>
                </a:lnTo>
                <a:cubicBezTo>
                  <a:pt x="43639" y="80111"/>
                  <a:pt x="42611" y="81139"/>
                  <a:pt x="40667" y="81250"/>
                </a:cubicBezTo>
                <a:lnTo>
                  <a:pt x="40667" y="81250"/>
                </a:lnTo>
                <a:cubicBezTo>
                  <a:pt x="38667" y="81139"/>
                  <a:pt x="37611" y="80111"/>
                  <a:pt x="37500" y="78167"/>
                </a:cubicBezTo>
                <a:lnTo>
                  <a:pt x="37500" y="78167"/>
                </a:lnTo>
                <a:lnTo>
                  <a:pt x="37500" y="62500"/>
                </a:lnTo>
                <a:lnTo>
                  <a:pt x="21917" y="62500"/>
                </a:lnTo>
                <a:cubicBezTo>
                  <a:pt x="19917" y="62389"/>
                  <a:pt x="18861" y="61361"/>
                  <a:pt x="18750" y="59417"/>
                </a:cubicBezTo>
                <a:lnTo>
                  <a:pt x="18750" y="59417"/>
                </a:lnTo>
                <a:cubicBezTo>
                  <a:pt x="18861" y="57417"/>
                  <a:pt x="19917" y="56361"/>
                  <a:pt x="21917" y="56250"/>
                </a:cubicBezTo>
                <a:lnTo>
                  <a:pt x="21917" y="56250"/>
                </a:lnTo>
                <a:lnTo>
                  <a:pt x="37500" y="56250"/>
                </a:lnTo>
                <a:lnTo>
                  <a:pt x="37500" y="43750"/>
                </a:lnTo>
                <a:lnTo>
                  <a:pt x="21917" y="43750"/>
                </a:lnTo>
                <a:cubicBezTo>
                  <a:pt x="19917" y="43639"/>
                  <a:pt x="18861" y="42611"/>
                  <a:pt x="18750" y="40667"/>
                </a:cubicBezTo>
                <a:lnTo>
                  <a:pt x="18750" y="40667"/>
                </a:lnTo>
                <a:cubicBezTo>
                  <a:pt x="18861" y="38667"/>
                  <a:pt x="19917" y="37611"/>
                  <a:pt x="21917" y="37500"/>
                </a:cubicBezTo>
                <a:lnTo>
                  <a:pt x="21917" y="37500"/>
                </a:lnTo>
                <a:lnTo>
                  <a:pt x="37500" y="37500"/>
                </a:lnTo>
                <a:lnTo>
                  <a:pt x="37500" y="25000"/>
                </a:lnTo>
                <a:lnTo>
                  <a:pt x="21917" y="25000"/>
                </a:lnTo>
                <a:cubicBezTo>
                  <a:pt x="19917" y="24889"/>
                  <a:pt x="18861" y="23861"/>
                  <a:pt x="18750" y="21917"/>
                </a:cubicBezTo>
                <a:lnTo>
                  <a:pt x="18750" y="21917"/>
                </a:lnTo>
                <a:cubicBezTo>
                  <a:pt x="18861" y="19917"/>
                  <a:pt x="19917" y="18861"/>
                  <a:pt x="21917" y="18750"/>
                </a:cubicBezTo>
                <a:lnTo>
                  <a:pt x="21917" y="18750"/>
                </a:lnTo>
                <a:lnTo>
                  <a:pt x="37500" y="18750"/>
                </a:lnTo>
                <a:lnTo>
                  <a:pt x="37500" y="9417"/>
                </a:lnTo>
                <a:cubicBezTo>
                  <a:pt x="37389" y="6806"/>
                  <a:pt x="36472" y="4583"/>
                  <a:pt x="34750" y="2750"/>
                </a:cubicBezTo>
                <a:lnTo>
                  <a:pt x="34750" y="2750"/>
                </a:lnTo>
                <a:cubicBezTo>
                  <a:pt x="32917" y="1028"/>
                  <a:pt x="30722" y="111"/>
                  <a:pt x="28167" y="0"/>
                </a:cubicBezTo>
                <a:lnTo>
                  <a:pt x="28167" y="0"/>
                </a:lnTo>
                <a:lnTo>
                  <a:pt x="9417" y="0"/>
                </a:lnTo>
                <a:cubicBezTo>
                  <a:pt x="6806" y="111"/>
                  <a:pt x="4583" y="1028"/>
                  <a:pt x="2750" y="2750"/>
                </a:cubicBezTo>
                <a:lnTo>
                  <a:pt x="2750" y="2750"/>
                </a:lnTo>
                <a:cubicBezTo>
                  <a:pt x="1028" y="4583"/>
                  <a:pt x="111" y="6806"/>
                  <a:pt x="0" y="9417"/>
                </a:cubicBezTo>
                <a:lnTo>
                  <a:pt x="0" y="9417"/>
                </a:lnTo>
                <a:lnTo>
                  <a:pt x="0" y="71917"/>
                </a:lnTo>
                <a:lnTo>
                  <a:pt x="0" y="90667"/>
                </a:lnTo>
                <a:cubicBezTo>
                  <a:pt x="0" y="91056"/>
                  <a:pt x="0" y="91361"/>
                  <a:pt x="0" y="91583"/>
                </a:cubicBezTo>
                <a:lnTo>
                  <a:pt x="0" y="91583"/>
                </a:lnTo>
                <a:cubicBezTo>
                  <a:pt x="0" y="91583"/>
                  <a:pt x="0" y="91583"/>
                  <a:pt x="0" y="91583"/>
                </a:cubicBezTo>
                <a:lnTo>
                  <a:pt x="0" y="9158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488354-12"/>
          <p:cNvSpPr/>
          <p:nvPr/>
        </p:nvSpPr>
        <p:spPr>
          <a:xfrm>
            <a:off x="1846585" y="4982766"/>
            <a:ext cx="428625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488374-37"/>
          <p:cNvSpPr/>
          <p:nvPr/>
        </p:nvSpPr>
        <p:spPr>
          <a:xfrm>
            <a:off x="7890644" y="492799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364" y="636"/>
                </a:moveTo>
                <a:lnTo>
                  <a:pt x="48364" y="636"/>
                </a:lnTo>
                <a:cubicBezTo>
                  <a:pt x="50242" y="-212"/>
                  <a:pt x="52091" y="-212"/>
                  <a:pt x="53909" y="636"/>
                </a:cubicBezTo>
                <a:lnTo>
                  <a:pt x="53909" y="636"/>
                </a:lnTo>
                <a:lnTo>
                  <a:pt x="85909" y="16545"/>
                </a:lnTo>
                <a:cubicBezTo>
                  <a:pt x="87485" y="17515"/>
                  <a:pt x="88545" y="18788"/>
                  <a:pt x="89091" y="20364"/>
                </a:cubicBezTo>
                <a:lnTo>
                  <a:pt x="89091" y="20364"/>
                </a:lnTo>
                <a:cubicBezTo>
                  <a:pt x="89636" y="21939"/>
                  <a:pt x="89576" y="23545"/>
                  <a:pt x="88909" y="25182"/>
                </a:cubicBezTo>
                <a:lnTo>
                  <a:pt x="88909" y="25182"/>
                </a:lnTo>
                <a:cubicBezTo>
                  <a:pt x="87576" y="27545"/>
                  <a:pt x="85636" y="28727"/>
                  <a:pt x="83091" y="28727"/>
                </a:cubicBezTo>
                <a:lnTo>
                  <a:pt x="83091" y="28727"/>
                </a:lnTo>
                <a:lnTo>
                  <a:pt x="83091" y="44727"/>
                </a:lnTo>
                <a:cubicBezTo>
                  <a:pt x="83091" y="46606"/>
                  <a:pt x="82485" y="48152"/>
                  <a:pt x="81273" y="49364"/>
                </a:cubicBezTo>
                <a:lnTo>
                  <a:pt x="81273" y="49364"/>
                </a:lnTo>
                <a:cubicBezTo>
                  <a:pt x="80121" y="50576"/>
                  <a:pt x="78606" y="51182"/>
                  <a:pt x="76727" y="51182"/>
                </a:cubicBezTo>
                <a:lnTo>
                  <a:pt x="76727" y="51182"/>
                </a:lnTo>
                <a:lnTo>
                  <a:pt x="75727" y="51182"/>
                </a:lnTo>
                <a:lnTo>
                  <a:pt x="82091" y="89455"/>
                </a:lnTo>
                <a:lnTo>
                  <a:pt x="95909" y="89455"/>
                </a:lnTo>
                <a:cubicBezTo>
                  <a:pt x="97727" y="89455"/>
                  <a:pt x="99242" y="90061"/>
                  <a:pt x="100455" y="91273"/>
                </a:cubicBezTo>
                <a:lnTo>
                  <a:pt x="100455" y="91273"/>
                </a:lnTo>
                <a:cubicBezTo>
                  <a:pt x="101667" y="92485"/>
                  <a:pt x="102273" y="94030"/>
                  <a:pt x="102273" y="95909"/>
                </a:cubicBezTo>
                <a:lnTo>
                  <a:pt x="102273" y="95909"/>
                </a:lnTo>
                <a:cubicBezTo>
                  <a:pt x="102273" y="97727"/>
                  <a:pt x="101667" y="99242"/>
                  <a:pt x="100455" y="100455"/>
                </a:cubicBezTo>
                <a:lnTo>
                  <a:pt x="100455" y="100455"/>
                </a:lnTo>
                <a:cubicBezTo>
                  <a:pt x="99242" y="101667"/>
                  <a:pt x="97727" y="102273"/>
                  <a:pt x="95909" y="102273"/>
                </a:cubicBezTo>
                <a:lnTo>
                  <a:pt x="95909" y="102273"/>
                </a:lnTo>
                <a:lnTo>
                  <a:pt x="76909" y="102273"/>
                </a:lnTo>
                <a:cubicBezTo>
                  <a:pt x="76788" y="102273"/>
                  <a:pt x="76727" y="102273"/>
                  <a:pt x="76727" y="102273"/>
                </a:cubicBezTo>
                <a:lnTo>
                  <a:pt x="76727" y="102273"/>
                </a:lnTo>
                <a:cubicBezTo>
                  <a:pt x="76727" y="102273"/>
                  <a:pt x="76667" y="102273"/>
                  <a:pt x="76545" y="102273"/>
                </a:cubicBezTo>
                <a:lnTo>
                  <a:pt x="76545" y="102273"/>
                </a:lnTo>
                <a:lnTo>
                  <a:pt x="25727" y="102273"/>
                </a:lnTo>
                <a:cubicBezTo>
                  <a:pt x="25606" y="102273"/>
                  <a:pt x="25545" y="102273"/>
                  <a:pt x="25545" y="102273"/>
                </a:cubicBezTo>
                <a:lnTo>
                  <a:pt x="25545" y="102273"/>
                </a:lnTo>
                <a:cubicBezTo>
                  <a:pt x="25545" y="102273"/>
                  <a:pt x="25545" y="102273"/>
                  <a:pt x="25545" y="102273"/>
                </a:cubicBezTo>
                <a:lnTo>
                  <a:pt x="25545" y="102273"/>
                </a:lnTo>
                <a:lnTo>
                  <a:pt x="6364" y="102273"/>
                </a:lnTo>
                <a:cubicBezTo>
                  <a:pt x="4545" y="102273"/>
                  <a:pt x="3030" y="101667"/>
                  <a:pt x="1818" y="100455"/>
                </a:cubicBezTo>
                <a:lnTo>
                  <a:pt x="1818" y="100455"/>
                </a:lnTo>
                <a:cubicBezTo>
                  <a:pt x="606" y="99242"/>
                  <a:pt x="0" y="97727"/>
                  <a:pt x="0" y="95909"/>
                </a:cubicBezTo>
                <a:lnTo>
                  <a:pt x="0" y="95909"/>
                </a:lnTo>
                <a:cubicBezTo>
                  <a:pt x="0" y="94030"/>
                  <a:pt x="606" y="92485"/>
                  <a:pt x="1818" y="91273"/>
                </a:cubicBezTo>
                <a:lnTo>
                  <a:pt x="1818" y="91273"/>
                </a:lnTo>
                <a:cubicBezTo>
                  <a:pt x="3030" y="90061"/>
                  <a:pt x="4545" y="89455"/>
                  <a:pt x="6364" y="89455"/>
                </a:cubicBezTo>
                <a:lnTo>
                  <a:pt x="6364" y="89455"/>
                </a:lnTo>
                <a:lnTo>
                  <a:pt x="20182" y="89455"/>
                </a:lnTo>
                <a:lnTo>
                  <a:pt x="26545" y="51182"/>
                </a:lnTo>
                <a:lnTo>
                  <a:pt x="25545" y="51182"/>
                </a:lnTo>
                <a:cubicBezTo>
                  <a:pt x="23667" y="51182"/>
                  <a:pt x="22152" y="50576"/>
                  <a:pt x="21000" y="49364"/>
                </a:cubicBezTo>
                <a:lnTo>
                  <a:pt x="21000" y="49364"/>
                </a:lnTo>
                <a:cubicBezTo>
                  <a:pt x="19788" y="48152"/>
                  <a:pt x="19182" y="46606"/>
                  <a:pt x="19182" y="44727"/>
                </a:cubicBezTo>
                <a:lnTo>
                  <a:pt x="19182" y="44727"/>
                </a:lnTo>
                <a:lnTo>
                  <a:pt x="19182" y="28727"/>
                </a:lnTo>
                <a:cubicBezTo>
                  <a:pt x="16636" y="28727"/>
                  <a:pt x="14697" y="27545"/>
                  <a:pt x="13364" y="25182"/>
                </a:cubicBezTo>
                <a:lnTo>
                  <a:pt x="13364" y="25182"/>
                </a:lnTo>
                <a:cubicBezTo>
                  <a:pt x="12697" y="23545"/>
                  <a:pt x="12636" y="21939"/>
                  <a:pt x="13182" y="20364"/>
                </a:cubicBezTo>
                <a:lnTo>
                  <a:pt x="13182" y="20364"/>
                </a:lnTo>
                <a:cubicBezTo>
                  <a:pt x="13727" y="18788"/>
                  <a:pt x="14788" y="17515"/>
                  <a:pt x="16364" y="16545"/>
                </a:cubicBezTo>
                <a:lnTo>
                  <a:pt x="16364" y="16545"/>
                </a:lnTo>
                <a:lnTo>
                  <a:pt x="48364" y="636"/>
                </a:lnTo>
                <a:moveTo>
                  <a:pt x="62909" y="89455"/>
                </a:moveTo>
                <a:lnTo>
                  <a:pt x="62909" y="89455"/>
                </a:lnTo>
                <a:lnTo>
                  <a:pt x="51182" y="79727"/>
                </a:lnTo>
                <a:lnTo>
                  <a:pt x="39545" y="89455"/>
                </a:lnTo>
                <a:lnTo>
                  <a:pt x="62909" y="89455"/>
                </a:lnTo>
                <a:moveTo>
                  <a:pt x="39545" y="51182"/>
                </a:moveTo>
                <a:lnTo>
                  <a:pt x="39545" y="51182"/>
                </a:lnTo>
                <a:lnTo>
                  <a:pt x="38545" y="56727"/>
                </a:lnTo>
                <a:lnTo>
                  <a:pt x="51182" y="67273"/>
                </a:lnTo>
                <a:lnTo>
                  <a:pt x="63727" y="56727"/>
                </a:lnTo>
                <a:lnTo>
                  <a:pt x="62727" y="51182"/>
                </a:lnTo>
                <a:lnTo>
                  <a:pt x="39545" y="51182"/>
                </a:lnTo>
                <a:moveTo>
                  <a:pt x="36727" y="67727"/>
                </a:moveTo>
                <a:lnTo>
                  <a:pt x="36727" y="67727"/>
                </a:lnTo>
                <a:lnTo>
                  <a:pt x="34545" y="81091"/>
                </a:lnTo>
                <a:lnTo>
                  <a:pt x="43727" y="73545"/>
                </a:lnTo>
                <a:lnTo>
                  <a:pt x="36727" y="67727"/>
                </a:lnTo>
                <a:moveTo>
                  <a:pt x="58727" y="73545"/>
                </a:moveTo>
                <a:lnTo>
                  <a:pt x="58727" y="73545"/>
                </a:lnTo>
                <a:lnTo>
                  <a:pt x="67727" y="81091"/>
                </a:lnTo>
                <a:lnTo>
                  <a:pt x="65545" y="67727"/>
                </a:lnTo>
                <a:lnTo>
                  <a:pt x="58727" y="73545"/>
                </a:lnTo>
                <a:moveTo>
                  <a:pt x="35182" y="25545"/>
                </a:moveTo>
                <a:lnTo>
                  <a:pt x="35182" y="25545"/>
                </a:lnTo>
                <a:cubicBezTo>
                  <a:pt x="33182" y="25667"/>
                  <a:pt x="32121" y="26727"/>
                  <a:pt x="32000" y="28727"/>
                </a:cubicBezTo>
                <a:lnTo>
                  <a:pt x="32000" y="28727"/>
                </a:lnTo>
                <a:cubicBezTo>
                  <a:pt x="32121" y="30727"/>
                  <a:pt x="33182" y="31818"/>
                  <a:pt x="35182" y="32000"/>
                </a:cubicBezTo>
                <a:lnTo>
                  <a:pt x="35182" y="32000"/>
                </a:lnTo>
                <a:lnTo>
                  <a:pt x="67091" y="32000"/>
                </a:lnTo>
                <a:cubicBezTo>
                  <a:pt x="69091" y="31818"/>
                  <a:pt x="70152" y="30727"/>
                  <a:pt x="70273" y="28727"/>
                </a:cubicBezTo>
                <a:lnTo>
                  <a:pt x="70273" y="28727"/>
                </a:lnTo>
                <a:cubicBezTo>
                  <a:pt x="70152" y="26727"/>
                  <a:pt x="69091" y="25667"/>
                  <a:pt x="67091" y="25545"/>
                </a:cubicBezTo>
                <a:lnTo>
                  <a:pt x="67091" y="25545"/>
                </a:lnTo>
                <a:lnTo>
                  <a:pt x="35182" y="25545"/>
                </a:lnTo>
              </a:path>
            </a:pathLst>
          </a:custGeom>
          <a:solidFill>
            <a:srgbClr val="7A6F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88345-6"/>
          <p:cNvSpPr txBox="1"/>
          <p:nvPr/>
        </p:nvSpPr>
        <p:spPr>
          <a:xfrm>
            <a:off x="728663" y="122634"/>
            <a:ext cx="1171575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仰角与俯角</a:t>
            </a:r>
            <a:endParaRPr/>
          </a:p>
        </p:txBody>
      </p:sp>
      <p:sp>
        <p:nvSpPr>
          <p:cNvPr id="26" name="el-1785639488345-3"/>
          <p:cNvSpPr txBox="1"/>
          <p:nvPr/>
        </p:nvSpPr>
        <p:spPr>
          <a:xfrm>
            <a:off x="7977262" y="146447"/>
            <a:ext cx="8238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2520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10 / 15</a:t>
            </a:r>
            <a:endParaRPr/>
          </a:p>
        </p:txBody>
      </p:sp>
      <p:sp>
        <p:nvSpPr>
          <p:cNvPr id="27" name="el-1785639488358-19"/>
          <p:cNvSpPr txBox="1"/>
          <p:nvPr/>
        </p:nvSpPr>
        <p:spPr>
          <a:xfrm>
            <a:off x="5236369" y="1377553"/>
            <a:ext cx="1421606" cy="600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仰角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：视线在水平线上方时，视线与水平线的夹角</a:t>
            </a:r>
            <a:endParaRPr/>
          </a:p>
        </p:txBody>
      </p:sp>
      <p:sp>
        <p:nvSpPr>
          <p:cNvPr id="28" name="el-1785639488358-20"/>
          <p:cNvSpPr txBox="1"/>
          <p:nvPr/>
        </p:nvSpPr>
        <p:spPr>
          <a:xfrm>
            <a:off x="7172325" y="1377553"/>
            <a:ext cx="1421606" cy="600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俯角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：视线在水平线下方时，视线与水平线的夹角</a:t>
            </a:r>
            <a:endParaRPr/>
          </a:p>
        </p:txBody>
      </p:sp>
      <p:sp>
        <p:nvSpPr>
          <p:cNvPr id="29" name="el-1785639488356-17"/>
          <p:cNvSpPr txBox="1"/>
          <p:nvPr/>
        </p:nvSpPr>
        <p:spPr>
          <a:xfrm>
            <a:off x="5100638" y="2327672"/>
            <a:ext cx="1593652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例题 · 热气球测楼高</a:t>
            </a:r>
            <a:endParaRPr/>
          </a:p>
        </p:txBody>
      </p:sp>
      <p:sp>
        <p:nvSpPr>
          <p:cNvPr id="30" name="el-1785639488361-28"/>
          <p:cNvSpPr txBox="1"/>
          <p:nvPr/>
        </p:nvSpPr>
        <p:spPr>
          <a:xfrm>
            <a:off x="4872038" y="2611041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1" name="el-1785639488360-24"/>
          <p:cNvSpPr txBox="1"/>
          <p:nvPr/>
        </p:nvSpPr>
        <p:spPr>
          <a:xfrm>
            <a:off x="5164931" y="2589609"/>
            <a:ext cx="2556421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热气球看楼顶仰角 </a:t>
            </a:r>
            <a:r>
              <a:rPr b="1" sz="112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30°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，看楼底俯角 </a:t>
            </a:r>
            <a:r>
              <a:rPr b="1" sz="112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60°</a:t>
            </a:r>
            <a:endParaRPr/>
          </a:p>
        </p:txBody>
      </p:sp>
      <p:sp>
        <p:nvSpPr>
          <p:cNvPr id="32" name="el-1785639488361-30"/>
          <p:cNvSpPr txBox="1"/>
          <p:nvPr/>
        </p:nvSpPr>
        <p:spPr>
          <a:xfrm>
            <a:off x="4872038" y="2872978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33" name="el-1785639488361-25"/>
          <p:cNvSpPr txBox="1"/>
          <p:nvPr/>
        </p:nvSpPr>
        <p:spPr>
          <a:xfrm>
            <a:off x="5164931" y="2851547"/>
            <a:ext cx="1590154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水平距离 </a:t>
            </a:r>
            <a:r>
              <a:rPr b="1" sz="112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120m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，求楼高</a:t>
            </a:r>
            <a:endParaRPr/>
          </a:p>
        </p:txBody>
      </p:sp>
      <p:sp>
        <p:nvSpPr>
          <p:cNvPr id="34" name="el-1785639488362-32"/>
          <p:cNvSpPr txBox="1"/>
          <p:nvPr/>
        </p:nvSpPr>
        <p:spPr>
          <a:xfrm>
            <a:off x="4872038" y="3134916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5" name="el-1785639488361-26"/>
          <p:cNvSpPr txBox="1"/>
          <p:nvPr/>
        </p:nvSpPr>
        <p:spPr>
          <a:xfrm>
            <a:off x="5164931" y="3113484"/>
            <a:ext cx="2152948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BD = 120 × tan30° = 40√3 ≈ 69.3m</a:t>
            </a:r>
            <a:endParaRPr/>
          </a:p>
        </p:txBody>
      </p:sp>
      <p:sp>
        <p:nvSpPr>
          <p:cNvPr id="36" name="el-1785639488362-34"/>
          <p:cNvSpPr txBox="1"/>
          <p:nvPr/>
        </p:nvSpPr>
        <p:spPr>
          <a:xfrm>
            <a:off x="4872038" y="3396853"/>
            <a:ext cx="2714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37" name="el-1785639488361-27"/>
          <p:cNvSpPr txBox="1"/>
          <p:nvPr/>
        </p:nvSpPr>
        <p:spPr>
          <a:xfrm>
            <a:off x="5164931" y="3375422"/>
            <a:ext cx="2303711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CD = 120 × tan60° = 120√3 ≈ 207.8m</a:t>
            </a:r>
            <a:endParaRPr/>
          </a:p>
        </p:txBody>
      </p:sp>
      <p:sp>
        <p:nvSpPr>
          <p:cNvPr id="38" name="el-1785639488357-18"/>
          <p:cNvSpPr txBox="1"/>
          <p:nvPr/>
        </p:nvSpPr>
        <p:spPr>
          <a:xfrm>
            <a:off x="5139035" y="3732609"/>
            <a:ext cx="375047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楼高</a:t>
            </a:r>
            <a:endParaRPr/>
          </a:p>
        </p:txBody>
      </p:sp>
      <p:sp>
        <p:nvSpPr>
          <p:cNvPr id="39" name="el-1785639488358-21"/>
          <p:cNvSpPr txBox="1"/>
          <p:nvPr/>
        </p:nvSpPr>
        <p:spPr>
          <a:xfrm>
            <a:off x="5524798" y="3715941"/>
            <a:ext cx="2053977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BC = BD + CD ≈ 277m</a:t>
            </a:r>
            <a:endParaRPr/>
          </a:p>
        </p:txBody>
      </p:sp>
      <p:sp>
        <p:nvSpPr>
          <p:cNvPr id="40" name="el-1785639488353-9"/>
          <p:cNvSpPr txBox="1"/>
          <p:nvPr/>
        </p:nvSpPr>
        <p:spPr>
          <a:xfrm>
            <a:off x="600075" y="4904184"/>
            <a:ext cx="12143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实际测量</a:t>
            </a:r>
            <a:endParaRPr/>
          </a:p>
        </p:txBody>
      </p:sp>
      <p:sp>
        <p:nvSpPr>
          <p:cNvPr id="41" name="el-1785639488345-5"/>
          <p:cNvSpPr txBox="1"/>
          <p:nvPr/>
        </p:nvSpPr>
        <p:spPr>
          <a:xfrm>
            <a:off x="7890644" y="4904184"/>
            <a:ext cx="90688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仰角俯角应用</a:t>
            </a:r>
            <a:endParaRPr/>
          </a:p>
        </p:txBody>
      </p:sp>
      <p:sp>
        <p:nvSpPr>
          <p:cNvPr id="42" name="el-1785639488347-7"/>
          <p:cNvSpPr/>
          <p:nvPr/>
        </p:nvSpPr>
        <p:spPr>
          <a:xfrm>
            <a:off x="400050" y="1150144"/>
            <a:ext cx="4057650" cy="30432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8" y="0"/>
                </a:moveTo>
                <a:lnTo>
                  <a:pt x="98592" y="0"/>
                </a:lnTo>
                <a:lnTo>
                  <a:pt x="98730" y="9"/>
                </a:lnTo>
                <a:lnTo>
                  <a:pt x="98866" y="38"/>
                </a:lnTo>
                <a:lnTo>
                  <a:pt x="99000" y="81"/>
                </a:lnTo>
                <a:lnTo>
                  <a:pt x="99131" y="144"/>
                </a:lnTo>
                <a:lnTo>
                  <a:pt x="99256" y="222"/>
                </a:lnTo>
                <a:lnTo>
                  <a:pt x="99373" y="316"/>
                </a:lnTo>
                <a:lnTo>
                  <a:pt x="99486" y="425"/>
                </a:lnTo>
                <a:lnTo>
                  <a:pt x="99587" y="550"/>
                </a:lnTo>
                <a:lnTo>
                  <a:pt x="99681" y="684"/>
                </a:lnTo>
                <a:lnTo>
                  <a:pt x="99763" y="834"/>
                </a:lnTo>
                <a:lnTo>
                  <a:pt x="99833" y="991"/>
                </a:lnTo>
                <a:lnTo>
                  <a:pt x="99892" y="1156"/>
                </a:lnTo>
                <a:lnTo>
                  <a:pt x="99939" y="1331"/>
                </a:lnTo>
                <a:lnTo>
                  <a:pt x="99972" y="1509"/>
                </a:lnTo>
                <a:lnTo>
                  <a:pt x="99993" y="1691"/>
                </a:lnTo>
                <a:lnTo>
                  <a:pt x="100000" y="1875"/>
                </a:lnTo>
                <a:lnTo>
                  <a:pt x="100000" y="98125"/>
                </a:lnTo>
                <a:lnTo>
                  <a:pt x="99993" y="98309"/>
                </a:lnTo>
                <a:lnTo>
                  <a:pt x="99972" y="98491"/>
                </a:lnTo>
                <a:lnTo>
                  <a:pt x="99939" y="98669"/>
                </a:lnTo>
                <a:lnTo>
                  <a:pt x="99892" y="98844"/>
                </a:lnTo>
                <a:lnTo>
                  <a:pt x="99833" y="99009"/>
                </a:lnTo>
                <a:lnTo>
                  <a:pt x="99763" y="99166"/>
                </a:lnTo>
                <a:lnTo>
                  <a:pt x="99681" y="99316"/>
                </a:lnTo>
                <a:lnTo>
                  <a:pt x="99587" y="99450"/>
                </a:lnTo>
                <a:lnTo>
                  <a:pt x="99486" y="99575"/>
                </a:lnTo>
                <a:lnTo>
                  <a:pt x="99373" y="99684"/>
                </a:lnTo>
                <a:lnTo>
                  <a:pt x="99256" y="99778"/>
                </a:lnTo>
                <a:lnTo>
                  <a:pt x="99131" y="99856"/>
                </a:lnTo>
                <a:lnTo>
                  <a:pt x="99000" y="99919"/>
                </a:lnTo>
                <a:lnTo>
                  <a:pt x="98866" y="99963"/>
                </a:lnTo>
                <a:lnTo>
                  <a:pt x="98730" y="99991"/>
                </a:lnTo>
                <a:lnTo>
                  <a:pt x="98592" y="100000"/>
                </a:lnTo>
                <a:lnTo>
                  <a:pt x="1408" y="100000"/>
                </a:lnTo>
                <a:lnTo>
                  <a:pt x="1270" y="99991"/>
                </a:lnTo>
                <a:lnTo>
                  <a:pt x="1134" y="99963"/>
                </a:lnTo>
                <a:lnTo>
                  <a:pt x="1000" y="99919"/>
                </a:lnTo>
                <a:lnTo>
                  <a:pt x="869" y="99856"/>
                </a:lnTo>
                <a:lnTo>
                  <a:pt x="744" y="99778"/>
                </a:lnTo>
                <a:lnTo>
                  <a:pt x="627" y="99684"/>
                </a:lnTo>
                <a:lnTo>
                  <a:pt x="514" y="99575"/>
                </a:lnTo>
                <a:lnTo>
                  <a:pt x="413" y="99450"/>
                </a:lnTo>
                <a:lnTo>
                  <a:pt x="319" y="99316"/>
                </a:lnTo>
                <a:lnTo>
                  <a:pt x="237" y="99166"/>
                </a:lnTo>
                <a:lnTo>
                  <a:pt x="167" y="99009"/>
                </a:lnTo>
                <a:lnTo>
                  <a:pt x="108" y="98844"/>
                </a:lnTo>
                <a:lnTo>
                  <a:pt x="61" y="98669"/>
                </a:lnTo>
                <a:lnTo>
                  <a:pt x="28" y="98491"/>
                </a:lnTo>
                <a:lnTo>
                  <a:pt x="7" y="98309"/>
                </a:lnTo>
                <a:lnTo>
                  <a:pt x="0" y="98125"/>
                </a:lnTo>
                <a:lnTo>
                  <a:pt x="0" y="1875"/>
                </a:lnTo>
                <a:lnTo>
                  <a:pt x="7" y="1691"/>
                </a:lnTo>
                <a:lnTo>
                  <a:pt x="28" y="1509"/>
                </a:lnTo>
                <a:lnTo>
                  <a:pt x="61" y="1331"/>
                </a:lnTo>
                <a:lnTo>
                  <a:pt x="108" y="1156"/>
                </a:lnTo>
                <a:lnTo>
                  <a:pt x="167" y="991"/>
                </a:lnTo>
                <a:lnTo>
                  <a:pt x="237" y="834"/>
                </a:lnTo>
                <a:lnTo>
                  <a:pt x="319" y="684"/>
                </a:lnTo>
                <a:lnTo>
                  <a:pt x="413" y="550"/>
                </a:lnTo>
                <a:lnTo>
                  <a:pt x="514" y="425"/>
                </a:lnTo>
                <a:lnTo>
                  <a:pt x="627" y="316"/>
                </a:lnTo>
                <a:lnTo>
                  <a:pt x="744" y="222"/>
                </a:lnTo>
                <a:lnTo>
                  <a:pt x="869" y="144"/>
                </a:lnTo>
                <a:lnTo>
                  <a:pt x="1000" y="81"/>
                </a:lnTo>
                <a:lnTo>
                  <a:pt x="1134" y="38"/>
                </a:lnTo>
                <a:lnTo>
                  <a:pt x="1270" y="9"/>
                </a:lnTo>
                <a:lnTo>
                  <a:pt x="1408" y="0"/>
                </a:lnTo>
                <a:close/>
              </a:path>
            </a:pathLst>
          </a:custGeom>
          <a:solidFill>
            <a:srgbClr val="EDE7DA"/>
          </a:solidFill>
          <a:ln>
            <a:noFill/>
          </a:ln>
          <a:effectLst>
            <a:outerShdw blurRad="85725" dist="28575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43" name="el-1785639488352-8"/>
          <p:cNvPicPr/>
          <p:nvPr/>
        </p:nvPicPr>
        <p:blipFill>
          <a:blip r:embed="rId3"/>
          <a:stretch>
            <a:fillRect/>
          </a:stretch>
        </p:blipFill>
        <p:spPr>
          <a:xfrm>
            <a:off x="400050" y="1150144"/>
            <a:ext cx="4057650" cy="3043238"/>
          </a:xfrm>
          <a:prstGeom prst="roundRect">
            <a:avLst>
              <a:gd name="adj" fmla="val 1878"/>
            </a:avLst>
          </a:prstGeom>
          <a:ln>
            <a:noFill/>
          </a:ln>
        </p:spPr>
      </p:pic>
      <p:sp>
        <p:nvSpPr>
          <p:cNvPr id="44" name="el-1785639488355-13"/>
          <p:cNvSpPr/>
          <p:nvPr/>
        </p:nvSpPr>
        <p:spPr>
          <a:xfrm>
            <a:off x="514350" y="3888582"/>
            <a:ext cx="1382762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931" y="0"/>
                </a:moveTo>
                <a:lnTo>
                  <a:pt x="92069" y="0"/>
                </a:lnTo>
                <a:lnTo>
                  <a:pt x="92848" y="261"/>
                </a:lnTo>
                <a:lnTo>
                  <a:pt x="93614" y="957"/>
                </a:lnTo>
                <a:lnTo>
                  <a:pt x="94372" y="2174"/>
                </a:lnTo>
                <a:lnTo>
                  <a:pt x="95103" y="3826"/>
                </a:lnTo>
                <a:lnTo>
                  <a:pt x="95807" y="5913"/>
                </a:lnTo>
                <a:lnTo>
                  <a:pt x="96476" y="8435"/>
                </a:lnTo>
                <a:lnTo>
                  <a:pt x="97103" y="11348"/>
                </a:lnTo>
                <a:lnTo>
                  <a:pt x="97676" y="14652"/>
                </a:lnTo>
                <a:lnTo>
                  <a:pt x="98200" y="18261"/>
                </a:lnTo>
                <a:lnTo>
                  <a:pt x="98662" y="22217"/>
                </a:lnTo>
                <a:lnTo>
                  <a:pt x="99062" y="26435"/>
                </a:lnTo>
                <a:lnTo>
                  <a:pt x="99393" y="30870"/>
                </a:lnTo>
                <a:lnTo>
                  <a:pt x="99655" y="35478"/>
                </a:lnTo>
                <a:lnTo>
                  <a:pt x="99848" y="40261"/>
                </a:lnTo>
                <a:lnTo>
                  <a:pt x="99959" y="45087"/>
                </a:lnTo>
                <a:lnTo>
                  <a:pt x="100000" y="50000"/>
                </a:lnTo>
                <a:lnTo>
                  <a:pt x="99959" y="54913"/>
                </a:lnTo>
                <a:lnTo>
                  <a:pt x="99848" y="59739"/>
                </a:lnTo>
                <a:lnTo>
                  <a:pt x="99655" y="64522"/>
                </a:lnTo>
                <a:lnTo>
                  <a:pt x="99393" y="69130"/>
                </a:lnTo>
                <a:lnTo>
                  <a:pt x="99062" y="73565"/>
                </a:lnTo>
                <a:lnTo>
                  <a:pt x="98662" y="77783"/>
                </a:lnTo>
                <a:lnTo>
                  <a:pt x="98200" y="81739"/>
                </a:lnTo>
                <a:lnTo>
                  <a:pt x="97676" y="85348"/>
                </a:lnTo>
                <a:lnTo>
                  <a:pt x="97103" y="88652"/>
                </a:lnTo>
                <a:lnTo>
                  <a:pt x="96476" y="91565"/>
                </a:lnTo>
                <a:lnTo>
                  <a:pt x="95807" y="94087"/>
                </a:lnTo>
                <a:lnTo>
                  <a:pt x="95103" y="96174"/>
                </a:lnTo>
                <a:lnTo>
                  <a:pt x="94372" y="97826"/>
                </a:lnTo>
                <a:lnTo>
                  <a:pt x="93614" y="99043"/>
                </a:lnTo>
                <a:lnTo>
                  <a:pt x="92848" y="99739"/>
                </a:lnTo>
                <a:lnTo>
                  <a:pt x="92069" y="100000"/>
                </a:lnTo>
                <a:lnTo>
                  <a:pt x="7931" y="100000"/>
                </a:lnTo>
                <a:lnTo>
                  <a:pt x="7152" y="99739"/>
                </a:lnTo>
                <a:lnTo>
                  <a:pt x="6386" y="99043"/>
                </a:lnTo>
                <a:lnTo>
                  <a:pt x="5628" y="97826"/>
                </a:lnTo>
                <a:lnTo>
                  <a:pt x="4897" y="96174"/>
                </a:lnTo>
                <a:lnTo>
                  <a:pt x="4193" y="94087"/>
                </a:lnTo>
                <a:lnTo>
                  <a:pt x="3524" y="91565"/>
                </a:lnTo>
                <a:lnTo>
                  <a:pt x="2897" y="88652"/>
                </a:lnTo>
                <a:lnTo>
                  <a:pt x="2324" y="85348"/>
                </a:lnTo>
                <a:lnTo>
                  <a:pt x="1800" y="81739"/>
                </a:lnTo>
                <a:lnTo>
                  <a:pt x="1338" y="77783"/>
                </a:lnTo>
                <a:lnTo>
                  <a:pt x="938" y="73565"/>
                </a:lnTo>
                <a:lnTo>
                  <a:pt x="607" y="69130"/>
                </a:lnTo>
                <a:lnTo>
                  <a:pt x="345" y="64522"/>
                </a:lnTo>
                <a:lnTo>
                  <a:pt x="152" y="59739"/>
                </a:lnTo>
                <a:lnTo>
                  <a:pt x="41" y="54913"/>
                </a:lnTo>
                <a:lnTo>
                  <a:pt x="0" y="50000"/>
                </a:lnTo>
                <a:lnTo>
                  <a:pt x="41" y="45087"/>
                </a:lnTo>
                <a:lnTo>
                  <a:pt x="152" y="40261"/>
                </a:lnTo>
                <a:lnTo>
                  <a:pt x="345" y="35478"/>
                </a:lnTo>
                <a:lnTo>
                  <a:pt x="607" y="30870"/>
                </a:lnTo>
                <a:lnTo>
                  <a:pt x="938" y="26435"/>
                </a:lnTo>
                <a:lnTo>
                  <a:pt x="1338" y="22217"/>
                </a:lnTo>
                <a:lnTo>
                  <a:pt x="1800" y="18261"/>
                </a:lnTo>
                <a:lnTo>
                  <a:pt x="2324" y="14652"/>
                </a:lnTo>
                <a:lnTo>
                  <a:pt x="2897" y="11348"/>
                </a:lnTo>
                <a:lnTo>
                  <a:pt x="3524" y="8435"/>
                </a:lnTo>
                <a:lnTo>
                  <a:pt x="4193" y="5913"/>
                </a:lnTo>
                <a:lnTo>
                  <a:pt x="4897" y="3826"/>
                </a:lnTo>
                <a:lnTo>
                  <a:pt x="5628" y="2174"/>
                </a:lnTo>
                <a:lnTo>
                  <a:pt x="6386" y="957"/>
                </a:lnTo>
                <a:lnTo>
                  <a:pt x="7152" y="261"/>
                </a:lnTo>
                <a:close/>
              </a:path>
            </a:pathLst>
          </a:custGeom>
          <a:solidFill>
            <a:srgbClr val="F4EFE6">
              <a:alpha val="85000"/>
            </a:srgbClr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639488375-40"/>
          <p:cNvSpPr/>
          <p:nvPr/>
        </p:nvSpPr>
        <p:spPr>
          <a:xfrm>
            <a:off x="621506" y="3944541"/>
            <a:ext cx="53578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545"/>
                </a:moveTo>
                <a:lnTo>
                  <a:pt x="0" y="9545"/>
                </a:lnTo>
                <a:cubicBezTo>
                  <a:pt x="222" y="6939"/>
                  <a:pt x="1944" y="4697"/>
                  <a:pt x="5167" y="2818"/>
                </a:cubicBezTo>
                <a:lnTo>
                  <a:pt x="5167" y="2818"/>
                </a:lnTo>
                <a:lnTo>
                  <a:pt x="5167" y="2818"/>
                </a:lnTo>
                <a:cubicBezTo>
                  <a:pt x="8611" y="1061"/>
                  <a:pt x="12722" y="121"/>
                  <a:pt x="17500" y="0"/>
                </a:cubicBezTo>
                <a:lnTo>
                  <a:pt x="17500" y="0"/>
                </a:lnTo>
                <a:lnTo>
                  <a:pt x="76167" y="0"/>
                </a:lnTo>
                <a:cubicBezTo>
                  <a:pt x="81056" y="121"/>
                  <a:pt x="85222" y="1061"/>
                  <a:pt x="88667" y="2818"/>
                </a:cubicBezTo>
                <a:lnTo>
                  <a:pt x="88667" y="2818"/>
                </a:lnTo>
                <a:cubicBezTo>
                  <a:pt x="91778" y="4697"/>
                  <a:pt x="93500" y="6939"/>
                  <a:pt x="93833" y="9545"/>
                </a:cubicBezTo>
                <a:lnTo>
                  <a:pt x="93833" y="9545"/>
                </a:lnTo>
                <a:lnTo>
                  <a:pt x="93833" y="19182"/>
                </a:lnTo>
                <a:lnTo>
                  <a:pt x="64500" y="19182"/>
                </a:lnTo>
                <a:cubicBezTo>
                  <a:pt x="60833" y="19303"/>
                  <a:pt x="58889" y="20364"/>
                  <a:pt x="58667" y="22364"/>
                </a:cubicBezTo>
                <a:lnTo>
                  <a:pt x="58667" y="22364"/>
                </a:lnTo>
                <a:cubicBezTo>
                  <a:pt x="58889" y="24364"/>
                  <a:pt x="60833" y="25424"/>
                  <a:pt x="64500" y="25545"/>
                </a:cubicBezTo>
                <a:lnTo>
                  <a:pt x="64500" y="25545"/>
                </a:lnTo>
                <a:lnTo>
                  <a:pt x="93833" y="25545"/>
                </a:lnTo>
                <a:lnTo>
                  <a:pt x="93833" y="38364"/>
                </a:lnTo>
                <a:lnTo>
                  <a:pt x="64500" y="38364"/>
                </a:lnTo>
                <a:cubicBezTo>
                  <a:pt x="60833" y="38485"/>
                  <a:pt x="58889" y="39545"/>
                  <a:pt x="58667" y="41545"/>
                </a:cubicBezTo>
                <a:lnTo>
                  <a:pt x="58667" y="41545"/>
                </a:lnTo>
                <a:cubicBezTo>
                  <a:pt x="58889" y="43545"/>
                  <a:pt x="60833" y="44606"/>
                  <a:pt x="64500" y="44727"/>
                </a:cubicBezTo>
                <a:lnTo>
                  <a:pt x="64500" y="44727"/>
                </a:lnTo>
                <a:lnTo>
                  <a:pt x="93833" y="44727"/>
                </a:lnTo>
                <a:lnTo>
                  <a:pt x="93833" y="57545"/>
                </a:lnTo>
                <a:lnTo>
                  <a:pt x="64500" y="57545"/>
                </a:lnTo>
                <a:cubicBezTo>
                  <a:pt x="60833" y="57667"/>
                  <a:pt x="58889" y="58727"/>
                  <a:pt x="58667" y="60727"/>
                </a:cubicBezTo>
                <a:lnTo>
                  <a:pt x="58667" y="60727"/>
                </a:lnTo>
                <a:cubicBezTo>
                  <a:pt x="58889" y="62727"/>
                  <a:pt x="60833" y="63788"/>
                  <a:pt x="64500" y="63909"/>
                </a:cubicBezTo>
                <a:lnTo>
                  <a:pt x="64500" y="63909"/>
                </a:lnTo>
                <a:lnTo>
                  <a:pt x="93833" y="63909"/>
                </a:lnTo>
                <a:lnTo>
                  <a:pt x="93833" y="76727"/>
                </a:lnTo>
                <a:lnTo>
                  <a:pt x="64500" y="76727"/>
                </a:lnTo>
                <a:cubicBezTo>
                  <a:pt x="60833" y="76848"/>
                  <a:pt x="58889" y="77909"/>
                  <a:pt x="58667" y="79909"/>
                </a:cubicBezTo>
                <a:lnTo>
                  <a:pt x="58667" y="79909"/>
                </a:lnTo>
                <a:cubicBezTo>
                  <a:pt x="58889" y="81909"/>
                  <a:pt x="60833" y="82970"/>
                  <a:pt x="64500" y="83091"/>
                </a:cubicBezTo>
                <a:lnTo>
                  <a:pt x="64500" y="83091"/>
                </a:lnTo>
                <a:lnTo>
                  <a:pt x="93833" y="83091"/>
                </a:lnTo>
                <a:lnTo>
                  <a:pt x="93833" y="92727"/>
                </a:lnTo>
                <a:cubicBezTo>
                  <a:pt x="93500" y="95333"/>
                  <a:pt x="91778" y="97576"/>
                  <a:pt x="88667" y="99455"/>
                </a:cubicBezTo>
                <a:lnTo>
                  <a:pt x="88667" y="99455"/>
                </a:lnTo>
                <a:cubicBezTo>
                  <a:pt x="85222" y="101212"/>
                  <a:pt x="81056" y="102152"/>
                  <a:pt x="76167" y="102273"/>
                </a:cubicBezTo>
                <a:lnTo>
                  <a:pt x="76167" y="102273"/>
                </a:lnTo>
                <a:lnTo>
                  <a:pt x="17500" y="102273"/>
                </a:lnTo>
                <a:cubicBezTo>
                  <a:pt x="12722" y="102152"/>
                  <a:pt x="8611" y="101212"/>
                  <a:pt x="5167" y="99455"/>
                </a:cubicBezTo>
                <a:lnTo>
                  <a:pt x="5167" y="99455"/>
                </a:lnTo>
                <a:cubicBezTo>
                  <a:pt x="1944" y="97576"/>
                  <a:pt x="222" y="95333"/>
                  <a:pt x="0" y="92727"/>
                </a:cubicBezTo>
                <a:lnTo>
                  <a:pt x="0" y="92727"/>
                </a:lnTo>
                <a:lnTo>
                  <a:pt x="0" y="9545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639488356-15"/>
          <p:cNvSpPr txBox="1"/>
          <p:nvPr/>
        </p:nvSpPr>
        <p:spPr>
          <a:xfrm>
            <a:off x="732234" y="3924300"/>
            <a:ext cx="110058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仰角 · 俯角 测量示意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8927-47"/>
          <p:cNvPicPr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8172450" y="4171950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8889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8889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8924-43"/>
          <p:cNvSpPr/>
          <p:nvPr/>
        </p:nvSpPr>
        <p:spPr>
          <a:xfrm>
            <a:off x="409909" y="165497"/>
            <a:ext cx="208882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227" y="6100"/>
                </a:moveTo>
                <a:lnTo>
                  <a:pt x="33227" y="6100"/>
                </a:lnTo>
                <a:cubicBezTo>
                  <a:pt x="33227" y="4333"/>
                  <a:pt x="33742" y="2867"/>
                  <a:pt x="34773" y="1700"/>
                </a:cubicBezTo>
                <a:lnTo>
                  <a:pt x="34773" y="1700"/>
                </a:lnTo>
                <a:lnTo>
                  <a:pt x="34773" y="1700"/>
                </a:lnTo>
                <a:cubicBezTo>
                  <a:pt x="35803" y="567"/>
                  <a:pt x="37136" y="0"/>
                  <a:pt x="38773" y="0"/>
                </a:cubicBezTo>
                <a:lnTo>
                  <a:pt x="38773" y="0"/>
                </a:lnTo>
                <a:lnTo>
                  <a:pt x="60909" y="0"/>
                </a:lnTo>
                <a:cubicBezTo>
                  <a:pt x="62545" y="0"/>
                  <a:pt x="63879" y="567"/>
                  <a:pt x="64909" y="1700"/>
                </a:cubicBezTo>
                <a:lnTo>
                  <a:pt x="64909" y="1700"/>
                </a:lnTo>
                <a:cubicBezTo>
                  <a:pt x="65939" y="2867"/>
                  <a:pt x="66455" y="4333"/>
                  <a:pt x="66455" y="6100"/>
                </a:cubicBezTo>
                <a:lnTo>
                  <a:pt x="66455" y="6100"/>
                </a:lnTo>
                <a:lnTo>
                  <a:pt x="66455" y="12200"/>
                </a:lnTo>
                <a:lnTo>
                  <a:pt x="74773" y="12200"/>
                </a:lnTo>
                <a:cubicBezTo>
                  <a:pt x="77076" y="12333"/>
                  <a:pt x="79030" y="13217"/>
                  <a:pt x="80636" y="14850"/>
                </a:cubicBezTo>
                <a:lnTo>
                  <a:pt x="80636" y="14850"/>
                </a:lnTo>
                <a:cubicBezTo>
                  <a:pt x="82152" y="16617"/>
                  <a:pt x="82970" y="18783"/>
                  <a:pt x="83091" y="21350"/>
                </a:cubicBezTo>
                <a:lnTo>
                  <a:pt x="83091" y="21350"/>
                </a:lnTo>
                <a:lnTo>
                  <a:pt x="83091" y="45700"/>
                </a:lnTo>
                <a:lnTo>
                  <a:pt x="90682" y="48550"/>
                </a:lnTo>
                <a:cubicBezTo>
                  <a:pt x="92773" y="49450"/>
                  <a:pt x="94045" y="50917"/>
                  <a:pt x="94500" y="52950"/>
                </a:cubicBezTo>
                <a:lnTo>
                  <a:pt x="94500" y="52950"/>
                </a:lnTo>
                <a:cubicBezTo>
                  <a:pt x="94864" y="55117"/>
                  <a:pt x="94288" y="57083"/>
                  <a:pt x="92773" y="58850"/>
                </a:cubicBezTo>
                <a:lnTo>
                  <a:pt x="92773" y="58850"/>
                </a:lnTo>
                <a:lnTo>
                  <a:pt x="75273" y="76350"/>
                </a:lnTo>
                <a:cubicBezTo>
                  <a:pt x="72273" y="78250"/>
                  <a:pt x="69333" y="79200"/>
                  <a:pt x="66455" y="79200"/>
                </a:cubicBezTo>
                <a:lnTo>
                  <a:pt x="66455" y="79200"/>
                </a:lnTo>
                <a:cubicBezTo>
                  <a:pt x="63000" y="79200"/>
                  <a:pt x="59591" y="77933"/>
                  <a:pt x="56227" y="75400"/>
                </a:cubicBezTo>
                <a:lnTo>
                  <a:pt x="56227" y="75400"/>
                </a:lnTo>
                <a:cubicBezTo>
                  <a:pt x="54288" y="73900"/>
                  <a:pt x="52152" y="73150"/>
                  <a:pt x="49818" y="73150"/>
                </a:cubicBezTo>
                <a:lnTo>
                  <a:pt x="49818" y="73150"/>
                </a:lnTo>
                <a:cubicBezTo>
                  <a:pt x="47515" y="73150"/>
                  <a:pt x="45394" y="73900"/>
                  <a:pt x="43455" y="75400"/>
                </a:cubicBezTo>
                <a:lnTo>
                  <a:pt x="43455" y="75400"/>
                </a:lnTo>
                <a:cubicBezTo>
                  <a:pt x="40455" y="77833"/>
                  <a:pt x="37045" y="79100"/>
                  <a:pt x="33227" y="79200"/>
                </a:cubicBezTo>
                <a:lnTo>
                  <a:pt x="33227" y="79200"/>
                </a:lnTo>
                <a:cubicBezTo>
                  <a:pt x="30227" y="79200"/>
                  <a:pt x="27288" y="78250"/>
                  <a:pt x="24409" y="76350"/>
                </a:cubicBezTo>
                <a:lnTo>
                  <a:pt x="24409" y="76350"/>
                </a:lnTo>
                <a:lnTo>
                  <a:pt x="6909" y="58850"/>
                </a:lnTo>
                <a:cubicBezTo>
                  <a:pt x="5394" y="57083"/>
                  <a:pt x="4818" y="55117"/>
                  <a:pt x="5182" y="52950"/>
                </a:cubicBezTo>
                <a:lnTo>
                  <a:pt x="5182" y="52950"/>
                </a:lnTo>
                <a:cubicBezTo>
                  <a:pt x="5636" y="50917"/>
                  <a:pt x="6909" y="49450"/>
                  <a:pt x="9000" y="48550"/>
                </a:cubicBezTo>
                <a:lnTo>
                  <a:pt x="9000" y="48550"/>
                </a:lnTo>
                <a:lnTo>
                  <a:pt x="16591" y="45700"/>
                </a:lnTo>
                <a:lnTo>
                  <a:pt x="16591" y="21350"/>
                </a:lnTo>
                <a:cubicBezTo>
                  <a:pt x="16712" y="18783"/>
                  <a:pt x="17530" y="16617"/>
                  <a:pt x="19045" y="14850"/>
                </a:cubicBezTo>
                <a:lnTo>
                  <a:pt x="19045" y="14850"/>
                </a:lnTo>
                <a:cubicBezTo>
                  <a:pt x="20652" y="13217"/>
                  <a:pt x="22606" y="12333"/>
                  <a:pt x="24909" y="12200"/>
                </a:cubicBezTo>
                <a:lnTo>
                  <a:pt x="24909" y="12200"/>
                </a:lnTo>
                <a:lnTo>
                  <a:pt x="33227" y="12200"/>
                </a:lnTo>
                <a:lnTo>
                  <a:pt x="33227" y="6100"/>
                </a:lnTo>
                <a:moveTo>
                  <a:pt x="27682" y="41700"/>
                </a:moveTo>
                <a:lnTo>
                  <a:pt x="27682" y="41700"/>
                </a:lnTo>
                <a:lnTo>
                  <a:pt x="46364" y="34850"/>
                </a:lnTo>
                <a:cubicBezTo>
                  <a:pt x="48667" y="33950"/>
                  <a:pt x="50985" y="33950"/>
                  <a:pt x="53318" y="34850"/>
                </a:cubicBezTo>
                <a:lnTo>
                  <a:pt x="53318" y="34850"/>
                </a:lnTo>
                <a:lnTo>
                  <a:pt x="72000" y="41700"/>
                </a:lnTo>
                <a:lnTo>
                  <a:pt x="72000" y="24400"/>
                </a:lnTo>
                <a:lnTo>
                  <a:pt x="27682" y="24400"/>
                </a:lnTo>
                <a:lnTo>
                  <a:pt x="27682" y="41700"/>
                </a:lnTo>
                <a:moveTo>
                  <a:pt x="53136" y="80350"/>
                </a:moveTo>
                <a:lnTo>
                  <a:pt x="53136" y="80350"/>
                </a:lnTo>
                <a:cubicBezTo>
                  <a:pt x="57167" y="83517"/>
                  <a:pt x="61606" y="85167"/>
                  <a:pt x="66455" y="85300"/>
                </a:cubicBezTo>
                <a:lnTo>
                  <a:pt x="66455" y="85300"/>
                </a:lnTo>
                <a:cubicBezTo>
                  <a:pt x="71303" y="85067"/>
                  <a:pt x="75742" y="83417"/>
                  <a:pt x="79773" y="80350"/>
                </a:cubicBezTo>
                <a:lnTo>
                  <a:pt x="79773" y="80350"/>
                </a:lnTo>
                <a:lnTo>
                  <a:pt x="79773" y="80350"/>
                </a:lnTo>
                <a:cubicBezTo>
                  <a:pt x="82197" y="78717"/>
                  <a:pt x="84515" y="78850"/>
                  <a:pt x="86727" y="80750"/>
                </a:cubicBezTo>
                <a:lnTo>
                  <a:pt x="86727" y="80750"/>
                </a:lnTo>
                <a:cubicBezTo>
                  <a:pt x="89273" y="83017"/>
                  <a:pt x="92152" y="84600"/>
                  <a:pt x="95364" y="85500"/>
                </a:cubicBezTo>
                <a:lnTo>
                  <a:pt x="95364" y="85500"/>
                </a:lnTo>
                <a:cubicBezTo>
                  <a:pt x="96879" y="85867"/>
                  <a:pt x="98030" y="86750"/>
                  <a:pt x="98818" y="88150"/>
                </a:cubicBezTo>
                <a:lnTo>
                  <a:pt x="98818" y="88150"/>
                </a:lnTo>
                <a:cubicBezTo>
                  <a:pt x="99636" y="89550"/>
                  <a:pt x="99879" y="91083"/>
                  <a:pt x="99545" y="92750"/>
                </a:cubicBezTo>
                <a:lnTo>
                  <a:pt x="99545" y="92750"/>
                </a:lnTo>
                <a:cubicBezTo>
                  <a:pt x="99182" y="94383"/>
                  <a:pt x="98364" y="95650"/>
                  <a:pt x="97091" y="96550"/>
                </a:cubicBezTo>
                <a:lnTo>
                  <a:pt x="97091" y="96550"/>
                </a:lnTo>
                <a:cubicBezTo>
                  <a:pt x="95818" y="97450"/>
                  <a:pt x="94439" y="97700"/>
                  <a:pt x="92955" y="97300"/>
                </a:cubicBezTo>
                <a:lnTo>
                  <a:pt x="92955" y="97300"/>
                </a:lnTo>
                <a:cubicBezTo>
                  <a:pt x="88561" y="96033"/>
                  <a:pt x="85212" y="94450"/>
                  <a:pt x="82909" y="92550"/>
                </a:cubicBezTo>
                <a:lnTo>
                  <a:pt x="82909" y="92550"/>
                </a:lnTo>
                <a:cubicBezTo>
                  <a:pt x="77727" y="95717"/>
                  <a:pt x="72242" y="97367"/>
                  <a:pt x="66455" y="97500"/>
                </a:cubicBezTo>
                <a:lnTo>
                  <a:pt x="66455" y="97500"/>
                </a:lnTo>
                <a:cubicBezTo>
                  <a:pt x="60788" y="97133"/>
                  <a:pt x="56167" y="95933"/>
                  <a:pt x="52591" y="93900"/>
                </a:cubicBezTo>
                <a:lnTo>
                  <a:pt x="52591" y="93900"/>
                </a:lnTo>
                <a:cubicBezTo>
                  <a:pt x="51561" y="93367"/>
                  <a:pt x="50636" y="92850"/>
                  <a:pt x="49818" y="92350"/>
                </a:cubicBezTo>
                <a:lnTo>
                  <a:pt x="49818" y="92350"/>
                </a:lnTo>
                <a:cubicBezTo>
                  <a:pt x="49030" y="92850"/>
                  <a:pt x="48121" y="93367"/>
                  <a:pt x="47091" y="93900"/>
                </a:cubicBezTo>
                <a:lnTo>
                  <a:pt x="47091" y="93900"/>
                </a:lnTo>
                <a:cubicBezTo>
                  <a:pt x="43485" y="95933"/>
                  <a:pt x="38864" y="97133"/>
                  <a:pt x="33227" y="97500"/>
                </a:cubicBezTo>
                <a:lnTo>
                  <a:pt x="33227" y="97500"/>
                </a:lnTo>
                <a:cubicBezTo>
                  <a:pt x="27439" y="97367"/>
                  <a:pt x="22015" y="95717"/>
                  <a:pt x="16955" y="92550"/>
                </a:cubicBezTo>
                <a:lnTo>
                  <a:pt x="16955" y="92550"/>
                </a:lnTo>
                <a:cubicBezTo>
                  <a:pt x="14530" y="94450"/>
                  <a:pt x="11121" y="96033"/>
                  <a:pt x="6727" y="97300"/>
                </a:cubicBezTo>
                <a:lnTo>
                  <a:pt x="6727" y="97300"/>
                </a:lnTo>
                <a:cubicBezTo>
                  <a:pt x="5242" y="97700"/>
                  <a:pt x="3864" y="97450"/>
                  <a:pt x="2591" y="96550"/>
                </a:cubicBezTo>
                <a:lnTo>
                  <a:pt x="2591" y="96550"/>
                </a:lnTo>
                <a:cubicBezTo>
                  <a:pt x="1318" y="95650"/>
                  <a:pt x="500" y="94383"/>
                  <a:pt x="136" y="92750"/>
                </a:cubicBezTo>
                <a:lnTo>
                  <a:pt x="136" y="92750"/>
                </a:lnTo>
                <a:cubicBezTo>
                  <a:pt x="-197" y="91083"/>
                  <a:pt x="45" y="89550"/>
                  <a:pt x="864" y="88150"/>
                </a:cubicBezTo>
                <a:lnTo>
                  <a:pt x="864" y="88150"/>
                </a:lnTo>
                <a:cubicBezTo>
                  <a:pt x="1652" y="86750"/>
                  <a:pt x="2803" y="85867"/>
                  <a:pt x="4318" y="85500"/>
                </a:cubicBezTo>
                <a:lnTo>
                  <a:pt x="4318" y="85500"/>
                </a:lnTo>
                <a:cubicBezTo>
                  <a:pt x="7530" y="84600"/>
                  <a:pt x="10409" y="83017"/>
                  <a:pt x="12955" y="80750"/>
                </a:cubicBezTo>
                <a:lnTo>
                  <a:pt x="12955" y="80750"/>
                </a:lnTo>
                <a:cubicBezTo>
                  <a:pt x="15167" y="78983"/>
                  <a:pt x="17485" y="78850"/>
                  <a:pt x="19909" y="80350"/>
                </a:cubicBezTo>
                <a:lnTo>
                  <a:pt x="19909" y="80350"/>
                </a:lnTo>
                <a:lnTo>
                  <a:pt x="19909" y="80350"/>
                </a:lnTo>
                <a:cubicBezTo>
                  <a:pt x="23939" y="83417"/>
                  <a:pt x="28379" y="85067"/>
                  <a:pt x="33227" y="85300"/>
                </a:cubicBezTo>
                <a:lnTo>
                  <a:pt x="33227" y="85300"/>
                </a:lnTo>
                <a:cubicBezTo>
                  <a:pt x="38197" y="85167"/>
                  <a:pt x="42697" y="83517"/>
                  <a:pt x="46727" y="80350"/>
                </a:cubicBezTo>
                <a:lnTo>
                  <a:pt x="46727" y="80350"/>
                </a:lnTo>
                <a:cubicBezTo>
                  <a:pt x="48788" y="78850"/>
                  <a:pt x="50924" y="78850"/>
                  <a:pt x="53136" y="80350"/>
                </a:cubicBezTo>
                <a:lnTo>
                  <a:pt x="53136" y="8035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8895-4"/>
          <p:cNvSpPr/>
          <p:nvPr/>
        </p:nvSpPr>
        <p:spPr>
          <a:xfrm>
            <a:off x="7861176" y="132159"/>
            <a:ext cx="882774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8921-41"/>
          <p:cNvSpPr/>
          <p:nvPr/>
        </p:nvSpPr>
        <p:spPr>
          <a:xfrm>
            <a:off x="7989764" y="21312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57273" y="60636"/>
                </a:moveTo>
                <a:lnTo>
                  <a:pt x="57273" y="60636"/>
                </a:lnTo>
                <a:lnTo>
                  <a:pt x="30182" y="71000"/>
                </a:lnTo>
                <a:cubicBezTo>
                  <a:pt x="28303" y="71545"/>
                  <a:pt x="26758" y="71182"/>
                  <a:pt x="25545" y="69909"/>
                </a:cubicBezTo>
                <a:lnTo>
                  <a:pt x="25545" y="69909"/>
                </a:lnTo>
                <a:cubicBezTo>
                  <a:pt x="24273" y="68697"/>
                  <a:pt x="23909" y="67152"/>
                  <a:pt x="24455" y="65273"/>
                </a:cubicBezTo>
                <a:lnTo>
                  <a:pt x="24455" y="65273"/>
                </a:lnTo>
                <a:lnTo>
                  <a:pt x="34818" y="38182"/>
                </a:lnTo>
                <a:cubicBezTo>
                  <a:pt x="35485" y="36606"/>
                  <a:pt x="36606" y="35485"/>
                  <a:pt x="38182" y="34818"/>
                </a:cubicBezTo>
                <a:lnTo>
                  <a:pt x="38182" y="34818"/>
                </a:lnTo>
                <a:lnTo>
                  <a:pt x="65273" y="24455"/>
                </a:lnTo>
                <a:cubicBezTo>
                  <a:pt x="67152" y="23909"/>
                  <a:pt x="68697" y="24273"/>
                  <a:pt x="69909" y="25545"/>
                </a:cubicBezTo>
                <a:lnTo>
                  <a:pt x="69909" y="25545"/>
                </a:lnTo>
                <a:cubicBezTo>
                  <a:pt x="71182" y="26758"/>
                  <a:pt x="71545" y="28303"/>
                  <a:pt x="71000" y="30182"/>
                </a:cubicBezTo>
                <a:lnTo>
                  <a:pt x="71000" y="30182"/>
                </a:lnTo>
                <a:lnTo>
                  <a:pt x="60636" y="57273"/>
                </a:lnTo>
                <a:cubicBezTo>
                  <a:pt x="59970" y="58848"/>
                  <a:pt x="58848" y="59970"/>
                  <a:pt x="57273" y="60636"/>
                </a:cubicBezTo>
                <a:lnTo>
                  <a:pt x="57273" y="60636"/>
                </a:lnTo>
                <a:moveTo>
                  <a:pt x="53727" y="47727"/>
                </a:moveTo>
                <a:lnTo>
                  <a:pt x="53727" y="47727"/>
                </a:lnTo>
                <a:cubicBezTo>
                  <a:pt x="53727" y="45970"/>
                  <a:pt x="53152" y="44545"/>
                  <a:pt x="52000" y="43455"/>
                </a:cubicBezTo>
                <a:lnTo>
                  <a:pt x="52000" y="43455"/>
                </a:lnTo>
                <a:lnTo>
                  <a:pt x="52000" y="43455"/>
                </a:lnTo>
                <a:cubicBezTo>
                  <a:pt x="50909" y="42303"/>
                  <a:pt x="49485" y="41727"/>
                  <a:pt x="47727" y="41727"/>
                </a:cubicBezTo>
                <a:lnTo>
                  <a:pt x="47727" y="41727"/>
                </a:lnTo>
                <a:cubicBezTo>
                  <a:pt x="45970" y="41727"/>
                  <a:pt x="44545" y="42303"/>
                  <a:pt x="43455" y="43455"/>
                </a:cubicBezTo>
                <a:lnTo>
                  <a:pt x="43455" y="43455"/>
                </a:lnTo>
                <a:cubicBezTo>
                  <a:pt x="42303" y="44545"/>
                  <a:pt x="41727" y="45970"/>
                  <a:pt x="41727" y="47727"/>
                </a:cubicBezTo>
                <a:lnTo>
                  <a:pt x="41727" y="47727"/>
                </a:lnTo>
                <a:cubicBezTo>
                  <a:pt x="41727" y="49485"/>
                  <a:pt x="42303" y="50909"/>
                  <a:pt x="43455" y="52000"/>
                </a:cubicBezTo>
                <a:lnTo>
                  <a:pt x="43455" y="52000"/>
                </a:lnTo>
                <a:cubicBezTo>
                  <a:pt x="44545" y="53152"/>
                  <a:pt x="45970" y="53727"/>
                  <a:pt x="47727" y="53727"/>
                </a:cubicBezTo>
                <a:lnTo>
                  <a:pt x="47727" y="53727"/>
                </a:lnTo>
                <a:cubicBezTo>
                  <a:pt x="49485" y="53727"/>
                  <a:pt x="50909" y="53152"/>
                  <a:pt x="52000" y="52000"/>
                </a:cubicBezTo>
                <a:lnTo>
                  <a:pt x="52000" y="52000"/>
                </a:lnTo>
                <a:cubicBezTo>
                  <a:pt x="53152" y="50909"/>
                  <a:pt x="53727" y="49485"/>
                  <a:pt x="53727" y="47727"/>
                </a:cubicBezTo>
                <a:lnTo>
                  <a:pt x="53727" y="47727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8902-10"/>
          <p:cNvSpPr/>
          <p:nvPr/>
        </p:nvSpPr>
        <p:spPr>
          <a:xfrm>
            <a:off x="4729163" y="927497"/>
            <a:ext cx="4014788" cy="657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58"/>
                </a:lnTo>
                <a:lnTo>
                  <a:pt x="98284" y="246"/>
                </a:lnTo>
                <a:lnTo>
                  <a:pt x="98486" y="565"/>
                </a:lnTo>
                <a:lnTo>
                  <a:pt x="98682" y="1000"/>
                </a:lnTo>
                <a:lnTo>
                  <a:pt x="98872" y="1536"/>
                </a:lnTo>
                <a:lnTo>
                  <a:pt x="99052" y="2203"/>
                </a:lnTo>
                <a:lnTo>
                  <a:pt x="99220" y="2957"/>
                </a:lnTo>
                <a:lnTo>
                  <a:pt x="99374" y="3826"/>
                </a:lnTo>
                <a:lnTo>
                  <a:pt x="99517" y="4768"/>
                </a:lnTo>
                <a:lnTo>
                  <a:pt x="99640" y="5797"/>
                </a:lnTo>
                <a:lnTo>
                  <a:pt x="99749" y="6899"/>
                </a:lnTo>
                <a:lnTo>
                  <a:pt x="99836" y="8058"/>
                </a:lnTo>
                <a:lnTo>
                  <a:pt x="99908" y="9261"/>
                </a:lnTo>
                <a:lnTo>
                  <a:pt x="99960" y="10493"/>
                </a:lnTo>
                <a:lnTo>
                  <a:pt x="99991" y="11768"/>
                </a:lnTo>
                <a:lnTo>
                  <a:pt x="100000" y="13043"/>
                </a:lnTo>
                <a:lnTo>
                  <a:pt x="100000" y="86957"/>
                </a:lnTo>
                <a:lnTo>
                  <a:pt x="99991" y="88232"/>
                </a:lnTo>
                <a:lnTo>
                  <a:pt x="99960" y="89507"/>
                </a:lnTo>
                <a:lnTo>
                  <a:pt x="99908" y="90739"/>
                </a:lnTo>
                <a:lnTo>
                  <a:pt x="99836" y="91942"/>
                </a:lnTo>
                <a:lnTo>
                  <a:pt x="99749" y="93101"/>
                </a:lnTo>
                <a:lnTo>
                  <a:pt x="99640" y="94203"/>
                </a:lnTo>
                <a:lnTo>
                  <a:pt x="99517" y="95232"/>
                </a:lnTo>
                <a:lnTo>
                  <a:pt x="99374" y="96174"/>
                </a:lnTo>
                <a:lnTo>
                  <a:pt x="99220" y="97043"/>
                </a:lnTo>
                <a:lnTo>
                  <a:pt x="99052" y="97797"/>
                </a:lnTo>
                <a:lnTo>
                  <a:pt x="98872" y="98464"/>
                </a:lnTo>
                <a:lnTo>
                  <a:pt x="98682" y="99000"/>
                </a:lnTo>
                <a:lnTo>
                  <a:pt x="98486" y="99435"/>
                </a:lnTo>
                <a:lnTo>
                  <a:pt x="98284" y="99754"/>
                </a:lnTo>
                <a:lnTo>
                  <a:pt x="98076" y="99942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42"/>
                </a:lnTo>
                <a:lnTo>
                  <a:pt x="1716" y="99754"/>
                </a:lnTo>
                <a:lnTo>
                  <a:pt x="1514" y="99435"/>
                </a:lnTo>
                <a:lnTo>
                  <a:pt x="1318" y="99000"/>
                </a:lnTo>
                <a:lnTo>
                  <a:pt x="1128" y="98464"/>
                </a:lnTo>
                <a:lnTo>
                  <a:pt x="948" y="97797"/>
                </a:lnTo>
                <a:lnTo>
                  <a:pt x="780" y="97043"/>
                </a:lnTo>
                <a:lnTo>
                  <a:pt x="626" y="96174"/>
                </a:lnTo>
                <a:lnTo>
                  <a:pt x="483" y="95232"/>
                </a:lnTo>
                <a:lnTo>
                  <a:pt x="360" y="94203"/>
                </a:lnTo>
                <a:lnTo>
                  <a:pt x="251" y="93101"/>
                </a:lnTo>
                <a:lnTo>
                  <a:pt x="164" y="91942"/>
                </a:lnTo>
                <a:lnTo>
                  <a:pt x="92" y="90739"/>
                </a:lnTo>
                <a:lnTo>
                  <a:pt x="40" y="89507"/>
                </a:lnTo>
                <a:lnTo>
                  <a:pt x="9" y="88232"/>
                </a:lnTo>
                <a:lnTo>
                  <a:pt x="0" y="86957"/>
                </a:lnTo>
                <a:lnTo>
                  <a:pt x="0" y="13043"/>
                </a:lnTo>
                <a:lnTo>
                  <a:pt x="9" y="11768"/>
                </a:lnTo>
                <a:lnTo>
                  <a:pt x="40" y="10493"/>
                </a:lnTo>
                <a:lnTo>
                  <a:pt x="92" y="9261"/>
                </a:lnTo>
                <a:lnTo>
                  <a:pt x="164" y="8058"/>
                </a:lnTo>
                <a:lnTo>
                  <a:pt x="251" y="6899"/>
                </a:lnTo>
                <a:lnTo>
                  <a:pt x="360" y="5797"/>
                </a:lnTo>
                <a:lnTo>
                  <a:pt x="483" y="4768"/>
                </a:lnTo>
                <a:lnTo>
                  <a:pt x="626" y="3826"/>
                </a:lnTo>
                <a:lnTo>
                  <a:pt x="780" y="2957"/>
                </a:lnTo>
                <a:lnTo>
                  <a:pt x="948" y="2203"/>
                </a:lnTo>
                <a:lnTo>
                  <a:pt x="1128" y="1536"/>
                </a:lnTo>
                <a:lnTo>
                  <a:pt x="1318" y="1000"/>
                </a:lnTo>
                <a:lnTo>
                  <a:pt x="1514" y="565"/>
                </a:lnTo>
                <a:lnTo>
                  <a:pt x="1716" y="246"/>
                </a:lnTo>
                <a:lnTo>
                  <a:pt x="1924" y="58"/>
                </a:lnTo>
                <a:lnTo>
                  <a:pt x="2133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488904-15"/>
          <p:cNvSpPr/>
          <p:nvPr/>
        </p:nvSpPr>
        <p:spPr>
          <a:xfrm>
            <a:off x="4729163" y="927497"/>
            <a:ext cx="85725" cy="657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3"/>
                </a:lnTo>
                <a:lnTo>
                  <a:pt x="80491" y="251"/>
                </a:lnTo>
                <a:lnTo>
                  <a:pt x="70972" y="562"/>
                </a:lnTo>
                <a:lnTo>
                  <a:pt x="61732" y="993"/>
                </a:lnTo>
                <a:lnTo>
                  <a:pt x="52860" y="1540"/>
                </a:lnTo>
                <a:lnTo>
                  <a:pt x="44443" y="2198"/>
                </a:lnTo>
                <a:lnTo>
                  <a:pt x="36561" y="2961"/>
                </a:lnTo>
                <a:lnTo>
                  <a:pt x="29289" y="3820"/>
                </a:lnTo>
                <a:lnTo>
                  <a:pt x="22699" y="4769"/>
                </a:lnTo>
                <a:lnTo>
                  <a:pt x="16853" y="5797"/>
                </a:lnTo>
                <a:lnTo>
                  <a:pt x="11808" y="6895"/>
                </a:lnTo>
                <a:lnTo>
                  <a:pt x="7612" y="8052"/>
                </a:lnTo>
                <a:lnTo>
                  <a:pt x="4306" y="9257"/>
                </a:lnTo>
                <a:lnTo>
                  <a:pt x="1921" y="10499"/>
                </a:lnTo>
                <a:lnTo>
                  <a:pt x="482" y="11765"/>
                </a:lnTo>
                <a:lnTo>
                  <a:pt x="0" y="13043"/>
                </a:lnTo>
                <a:lnTo>
                  <a:pt x="0" y="86957"/>
                </a:lnTo>
                <a:lnTo>
                  <a:pt x="482" y="88235"/>
                </a:lnTo>
                <a:lnTo>
                  <a:pt x="1921" y="89501"/>
                </a:lnTo>
                <a:lnTo>
                  <a:pt x="4306" y="90743"/>
                </a:lnTo>
                <a:lnTo>
                  <a:pt x="7612" y="91948"/>
                </a:lnTo>
                <a:lnTo>
                  <a:pt x="11808" y="93105"/>
                </a:lnTo>
                <a:lnTo>
                  <a:pt x="16853" y="94203"/>
                </a:lnTo>
                <a:lnTo>
                  <a:pt x="22699" y="95231"/>
                </a:lnTo>
                <a:lnTo>
                  <a:pt x="29289" y="96180"/>
                </a:lnTo>
                <a:lnTo>
                  <a:pt x="36561" y="97039"/>
                </a:lnTo>
                <a:lnTo>
                  <a:pt x="44443" y="97802"/>
                </a:lnTo>
                <a:lnTo>
                  <a:pt x="52860" y="98460"/>
                </a:lnTo>
                <a:lnTo>
                  <a:pt x="61732" y="99007"/>
                </a:lnTo>
                <a:lnTo>
                  <a:pt x="70972" y="99438"/>
                </a:lnTo>
                <a:lnTo>
                  <a:pt x="80491" y="99749"/>
                </a:lnTo>
                <a:lnTo>
                  <a:pt x="90198" y="99937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282" y="99937"/>
                </a:lnTo>
                <a:lnTo>
                  <a:pt x="88620" y="99749"/>
                </a:lnTo>
                <a:lnTo>
                  <a:pt x="83067" y="99438"/>
                </a:lnTo>
                <a:lnTo>
                  <a:pt x="77677" y="99007"/>
                </a:lnTo>
                <a:lnTo>
                  <a:pt x="72502" y="98460"/>
                </a:lnTo>
                <a:lnTo>
                  <a:pt x="67592" y="97802"/>
                </a:lnTo>
                <a:lnTo>
                  <a:pt x="62994" y="97039"/>
                </a:lnTo>
                <a:lnTo>
                  <a:pt x="58752" y="96180"/>
                </a:lnTo>
                <a:lnTo>
                  <a:pt x="54908" y="95231"/>
                </a:lnTo>
                <a:lnTo>
                  <a:pt x="51498" y="94203"/>
                </a:lnTo>
                <a:lnTo>
                  <a:pt x="48555" y="93105"/>
                </a:lnTo>
                <a:lnTo>
                  <a:pt x="46107" y="91948"/>
                </a:lnTo>
                <a:lnTo>
                  <a:pt x="44178" y="90743"/>
                </a:lnTo>
                <a:lnTo>
                  <a:pt x="42788" y="89501"/>
                </a:lnTo>
                <a:lnTo>
                  <a:pt x="41948" y="88235"/>
                </a:lnTo>
                <a:lnTo>
                  <a:pt x="41667" y="86957"/>
                </a:lnTo>
                <a:lnTo>
                  <a:pt x="41667" y="13043"/>
                </a:lnTo>
                <a:lnTo>
                  <a:pt x="41948" y="11765"/>
                </a:lnTo>
                <a:lnTo>
                  <a:pt x="42788" y="10499"/>
                </a:lnTo>
                <a:lnTo>
                  <a:pt x="44178" y="9257"/>
                </a:lnTo>
                <a:lnTo>
                  <a:pt x="46107" y="8052"/>
                </a:lnTo>
                <a:lnTo>
                  <a:pt x="48555" y="6895"/>
                </a:lnTo>
                <a:lnTo>
                  <a:pt x="51498" y="5797"/>
                </a:lnTo>
                <a:lnTo>
                  <a:pt x="54908" y="4769"/>
                </a:lnTo>
                <a:lnTo>
                  <a:pt x="58752" y="3820"/>
                </a:lnTo>
                <a:lnTo>
                  <a:pt x="62994" y="2961"/>
                </a:lnTo>
                <a:lnTo>
                  <a:pt x="67592" y="2198"/>
                </a:lnTo>
                <a:lnTo>
                  <a:pt x="72502" y="1540"/>
                </a:lnTo>
                <a:lnTo>
                  <a:pt x="77677" y="993"/>
                </a:lnTo>
                <a:lnTo>
                  <a:pt x="83067" y="562"/>
                </a:lnTo>
                <a:lnTo>
                  <a:pt x="88620" y="251"/>
                </a:lnTo>
                <a:lnTo>
                  <a:pt x="94282" y="63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88908-26"/>
          <p:cNvSpPr/>
          <p:nvPr/>
        </p:nvSpPr>
        <p:spPr>
          <a:xfrm>
            <a:off x="4879181" y="1027509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8903-11"/>
          <p:cNvSpPr/>
          <p:nvPr/>
        </p:nvSpPr>
        <p:spPr>
          <a:xfrm>
            <a:off x="4729163" y="1684734"/>
            <a:ext cx="4014788" cy="919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41"/>
                </a:lnTo>
                <a:lnTo>
                  <a:pt x="98284" y="175"/>
                </a:lnTo>
                <a:lnTo>
                  <a:pt x="98486" y="402"/>
                </a:lnTo>
                <a:lnTo>
                  <a:pt x="98682" y="711"/>
                </a:lnTo>
                <a:lnTo>
                  <a:pt x="98872" y="1093"/>
                </a:lnTo>
                <a:lnTo>
                  <a:pt x="99052" y="1567"/>
                </a:lnTo>
                <a:lnTo>
                  <a:pt x="99220" y="2103"/>
                </a:lnTo>
                <a:lnTo>
                  <a:pt x="99374" y="2722"/>
                </a:lnTo>
                <a:lnTo>
                  <a:pt x="99517" y="3392"/>
                </a:lnTo>
                <a:lnTo>
                  <a:pt x="99640" y="4124"/>
                </a:lnTo>
                <a:lnTo>
                  <a:pt x="99749" y="4907"/>
                </a:lnTo>
                <a:lnTo>
                  <a:pt x="99836" y="5732"/>
                </a:lnTo>
                <a:lnTo>
                  <a:pt x="99908" y="6588"/>
                </a:lnTo>
                <a:lnTo>
                  <a:pt x="99960" y="7464"/>
                </a:lnTo>
                <a:lnTo>
                  <a:pt x="99991" y="8371"/>
                </a:lnTo>
                <a:lnTo>
                  <a:pt x="100000" y="9278"/>
                </a:lnTo>
                <a:lnTo>
                  <a:pt x="100000" y="90722"/>
                </a:lnTo>
                <a:lnTo>
                  <a:pt x="99991" y="91629"/>
                </a:lnTo>
                <a:lnTo>
                  <a:pt x="99960" y="92536"/>
                </a:lnTo>
                <a:lnTo>
                  <a:pt x="99908" y="93412"/>
                </a:lnTo>
                <a:lnTo>
                  <a:pt x="99836" y="94268"/>
                </a:lnTo>
                <a:lnTo>
                  <a:pt x="99749" y="95093"/>
                </a:lnTo>
                <a:lnTo>
                  <a:pt x="99640" y="95876"/>
                </a:lnTo>
                <a:lnTo>
                  <a:pt x="99517" y="96608"/>
                </a:lnTo>
                <a:lnTo>
                  <a:pt x="99374" y="97278"/>
                </a:lnTo>
                <a:lnTo>
                  <a:pt x="99220" y="97897"/>
                </a:lnTo>
                <a:lnTo>
                  <a:pt x="99052" y="98433"/>
                </a:lnTo>
                <a:lnTo>
                  <a:pt x="98872" y="98907"/>
                </a:lnTo>
                <a:lnTo>
                  <a:pt x="98682" y="99289"/>
                </a:lnTo>
                <a:lnTo>
                  <a:pt x="98486" y="99598"/>
                </a:lnTo>
                <a:lnTo>
                  <a:pt x="98284" y="99825"/>
                </a:lnTo>
                <a:lnTo>
                  <a:pt x="98076" y="99959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59"/>
                </a:lnTo>
                <a:lnTo>
                  <a:pt x="1716" y="99825"/>
                </a:lnTo>
                <a:lnTo>
                  <a:pt x="1514" y="99598"/>
                </a:lnTo>
                <a:lnTo>
                  <a:pt x="1318" y="99289"/>
                </a:lnTo>
                <a:lnTo>
                  <a:pt x="1128" y="98907"/>
                </a:lnTo>
                <a:lnTo>
                  <a:pt x="948" y="98433"/>
                </a:lnTo>
                <a:lnTo>
                  <a:pt x="780" y="97897"/>
                </a:lnTo>
                <a:lnTo>
                  <a:pt x="626" y="97278"/>
                </a:lnTo>
                <a:lnTo>
                  <a:pt x="483" y="96608"/>
                </a:lnTo>
                <a:lnTo>
                  <a:pt x="360" y="95876"/>
                </a:lnTo>
                <a:lnTo>
                  <a:pt x="251" y="95093"/>
                </a:lnTo>
                <a:lnTo>
                  <a:pt x="164" y="94268"/>
                </a:lnTo>
                <a:lnTo>
                  <a:pt x="92" y="93412"/>
                </a:lnTo>
                <a:lnTo>
                  <a:pt x="40" y="92536"/>
                </a:lnTo>
                <a:lnTo>
                  <a:pt x="9" y="91629"/>
                </a:lnTo>
                <a:lnTo>
                  <a:pt x="0" y="90722"/>
                </a:lnTo>
                <a:lnTo>
                  <a:pt x="0" y="9278"/>
                </a:lnTo>
                <a:lnTo>
                  <a:pt x="9" y="8371"/>
                </a:lnTo>
                <a:lnTo>
                  <a:pt x="40" y="7464"/>
                </a:lnTo>
                <a:lnTo>
                  <a:pt x="92" y="6588"/>
                </a:lnTo>
                <a:lnTo>
                  <a:pt x="164" y="5732"/>
                </a:lnTo>
                <a:lnTo>
                  <a:pt x="251" y="4907"/>
                </a:lnTo>
                <a:lnTo>
                  <a:pt x="360" y="4124"/>
                </a:lnTo>
                <a:lnTo>
                  <a:pt x="483" y="3392"/>
                </a:lnTo>
                <a:lnTo>
                  <a:pt x="626" y="2722"/>
                </a:lnTo>
                <a:lnTo>
                  <a:pt x="780" y="2103"/>
                </a:lnTo>
                <a:lnTo>
                  <a:pt x="948" y="1567"/>
                </a:lnTo>
                <a:lnTo>
                  <a:pt x="1128" y="1093"/>
                </a:lnTo>
                <a:lnTo>
                  <a:pt x="1318" y="711"/>
                </a:lnTo>
                <a:lnTo>
                  <a:pt x="1514" y="402"/>
                </a:lnTo>
                <a:lnTo>
                  <a:pt x="1716" y="175"/>
                </a:lnTo>
                <a:lnTo>
                  <a:pt x="1924" y="41"/>
                </a:lnTo>
                <a:lnTo>
                  <a:pt x="2133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488904-16"/>
          <p:cNvSpPr/>
          <p:nvPr/>
        </p:nvSpPr>
        <p:spPr>
          <a:xfrm>
            <a:off x="4729163" y="1684734"/>
            <a:ext cx="85725" cy="919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5"/>
                </a:lnTo>
                <a:lnTo>
                  <a:pt x="80491" y="179"/>
                </a:lnTo>
                <a:lnTo>
                  <a:pt x="70972" y="402"/>
                </a:lnTo>
                <a:lnTo>
                  <a:pt x="61732" y="710"/>
                </a:lnTo>
                <a:lnTo>
                  <a:pt x="52860" y="1101"/>
                </a:lnTo>
                <a:lnTo>
                  <a:pt x="44443" y="1572"/>
                </a:lnTo>
                <a:lnTo>
                  <a:pt x="36561" y="2117"/>
                </a:lnTo>
                <a:lnTo>
                  <a:pt x="29289" y="2732"/>
                </a:lnTo>
                <a:lnTo>
                  <a:pt x="22699" y="3410"/>
                </a:lnTo>
                <a:lnTo>
                  <a:pt x="16853" y="4145"/>
                </a:lnTo>
                <a:lnTo>
                  <a:pt x="11808" y="4930"/>
                </a:lnTo>
                <a:lnTo>
                  <a:pt x="7612" y="5757"/>
                </a:lnTo>
                <a:lnTo>
                  <a:pt x="4306" y="6619"/>
                </a:lnTo>
                <a:lnTo>
                  <a:pt x="1921" y="7507"/>
                </a:lnTo>
                <a:lnTo>
                  <a:pt x="482" y="8412"/>
                </a:lnTo>
                <a:lnTo>
                  <a:pt x="0" y="9326"/>
                </a:lnTo>
                <a:lnTo>
                  <a:pt x="0" y="90674"/>
                </a:lnTo>
                <a:lnTo>
                  <a:pt x="482" y="91588"/>
                </a:lnTo>
                <a:lnTo>
                  <a:pt x="1921" y="92493"/>
                </a:lnTo>
                <a:lnTo>
                  <a:pt x="4306" y="93381"/>
                </a:lnTo>
                <a:lnTo>
                  <a:pt x="7612" y="94243"/>
                </a:lnTo>
                <a:lnTo>
                  <a:pt x="11808" y="95070"/>
                </a:lnTo>
                <a:lnTo>
                  <a:pt x="16853" y="95855"/>
                </a:lnTo>
                <a:lnTo>
                  <a:pt x="22699" y="96590"/>
                </a:lnTo>
                <a:lnTo>
                  <a:pt x="29289" y="97268"/>
                </a:lnTo>
                <a:lnTo>
                  <a:pt x="36561" y="97883"/>
                </a:lnTo>
                <a:lnTo>
                  <a:pt x="44443" y="98428"/>
                </a:lnTo>
                <a:lnTo>
                  <a:pt x="52860" y="98899"/>
                </a:lnTo>
                <a:lnTo>
                  <a:pt x="61732" y="99290"/>
                </a:lnTo>
                <a:lnTo>
                  <a:pt x="70972" y="99598"/>
                </a:lnTo>
                <a:lnTo>
                  <a:pt x="80491" y="99821"/>
                </a:lnTo>
                <a:lnTo>
                  <a:pt x="90198" y="9995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282" y="99955"/>
                </a:lnTo>
                <a:lnTo>
                  <a:pt x="88620" y="99821"/>
                </a:lnTo>
                <a:lnTo>
                  <a:pt x="83067" y="99598"/>
                </a:lnTo>
                <a:lnTo>
                  <a:pt x="77677" y="99290"/>
                </a:lnTo>
                <a:lnTo>
                  <a:pt x="72502" y="98899"/>
                </a:lnTo>
                <a:lnTo>
                  <a:pt x="67592" y="98428"/>
                </a:lnTo>
                <a:lnTo>
                  <a:pt x="62994" y="97883"/>
                </a:lnTo>
                <a:lnTo>
                  <a:pt x="58752" y="97268"/>
                </a:lnTo>
                <a:lnTo>
                  <a:pt x="54908" y="96590"/>
                </a:lnTo>
                <a:lnTo>
                  <a:pt x="51498" y="95855"/>
                </a:lnTo>
                <a:lnTo>
                  <a:pt x="48555" y="95070"/>
                </a:lnTo>
                <a:lnTo>
                  <a:pt x="46107" y="94243"/>
                </a:lnTo>
                <a:lnTo>
                  <a:pt x="44178" y="93381"/>
                </a:lnTo>
                <a:lnTo>
                  <a:pt x="42788" y="92493"/>
                </a:lnTo>
                <a:lnTo>
                  <a:pt x="41948" y="91588"/>
                </a:lnTo>
                <a:lnTo>
                  <a:pt x="41667" y="90674"/>
                </a:lnTo>
                <a:lnTo>
                  <a:pt x="41667" y="9326"/>
                </a:lnTo>
                <a:lnTo>
                  <a:pt x="41948" y="8412"/>
                </a:lnTo>
                <a:lnTo>
                  <a:pt x="42788" y="7507"/>
                </a:lnTo>
                <a:lnTo>
                  <a:pt x="44178" y="6619"/>
                </a:lnTo>
                <a:lnTo>
                  <a:pt x="46107" y="5757"/>
                </a:lnTo>
                <a:lnTo>
                  <a:pt x="48555" y="4930"/>
                </a:lnTo>
                <a:lnTo>
                  <a:pt x="51498" y="4145"/>
                </a:lnTo>
                <a:lnTo>
                  <a:pt x="54908" y="3410"/>
                </a:lnTo>
                <a:lnTo>
                  <a:pt x="58752" y="2732"/>
                </a:lnTo>
                <a:lnTo>
                  <a:pt x="62994" y="2117"/>
                </a:lnTo>
                <a:lnTo>
                  <a:pt x="67592" y="1572"/>
                </a:lnTo>
                <a:lnTo>
                  <a:pt x="72502" y="1101"/>
                </a:lnTo>
                <a:lnTo>
                  <a:pt x="77677" y="710"/>
                </a:lnTo>
                <a:lnTo>
                  <a:pt x="83067" y="402"/>
                </a:lnTo>
                <a:lnTo>
                  <a:pt x="88620" y="179"/>
                </a:lnTo>
                <a:lnTo>
                  <a:pt x="94282" y="4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88909-29"/>
          <p:cNvSpPr/>
          <p:nvPr/>
        </p:nvSpPr>
        <p:spPr>
          <a:xfrm>
            <a:off x="4879181" y="1784747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8903-12"/>
          <p:cNvSpPr/>
          <p:nvPr/>
        </p:nvSpPr>
        <p:spPr>
          <a:xfrm>
            <a:off x="4729163" y="2703909"/>
            <a:ext cx="4014788" cy="16978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22"/>
                </a:lnTo>
                <a:lnTo>
                  <a:pt x="98284" y="96"/>
                </a:lnTo>
                <a:lnTo>
                  <a:pt x="98486" y="219"/>
                </a:lnTo>
                <a:lnTo>
                  <a:pt x="98682" y="388"/>
                </a:lnTo>
                <a:lnTo>
                  <a:pt x="98872" y="596"/>
                </a:lnTo>
                <a:lnTo>
                  <a:pt x="99052" y="854"/>
                </a:lnTo>
                <a:lnTo>
                  <a:pt x="99220" y="1146"/>
                </a:lnTo>
                <a:lnTo>
                  <a:pt x="99374" y="1483"/>
                </a:lnTo>
                <a:lnTo>
                  <a:pt x="99517" y="1848"/>
                </a:lnTo>
                <a:lnTo>
                  <a:pt x="99640" y="2247"/>
                </a:lnTo>
                <a:lnTo>
                  <a:pt x="99749" y="2674"/>
                </a:lnTo>
                <a:lnTo>
                  <a:pt x="99836" y="3124"/>
                </a:lnTo>
                <a:lnTo>
                  <a:pt x="99908" y="3590"/>
                </a:lnTo>
                <a:lnTo>
                  <a:pt x="99960" y="4067"/>
                </a:lnTo>
                <a:lnTo>
                  <a:pt x="99991" y="4562"/>
                </a:lnTo>
                <a:lnTo>
                  <a:pt x="100000" y="5056"/>
                </a:lnTo>
                <a:lnTo>
                  <a:pt x="100000" y="94944"/>
                </a:lnTo>
                <a:lnTo>
                  <a:pt x="99991" y="95438"/>
                </a:lnTo>
                <a:lnTo>
                  <a:pt x="99960" y="95933"/>
                </a:lnTo>
                <a:lnTo>
                  <a:pt x="99908" y="96410"/>
                </a:lnTo>
                <a:lnTo>
                  <a:pt x="99836" y="96876"/>
                </a:lnTo>
                <a:lnTo>
                  <a:pt x="99749" y="97326"/>
                </a:lnTo>
                <a:lnTo>
                  <a:pt x="99640" y="97753"/>
                </a:lnTo>
                <a:lnTo>
                  <a:pt x="99517" y="98152"/>
                </a:lnTo>
                <a:lnTo>
                  <a:pt x="99374" y="98517"/>
                </a:lnTo>
                <a:lnTo>
                  <a:pt x="99220" y="98854"/>
                </a:lnTo>
                <a:lnTo>
                  <a:pt x="99052" y="99146"/>
                </a:lnTo>
                <a:lnTo>
                  <a:pt x="98872" y="99404"/>
                </a:lnTo>
                <a:lnTo>
                  <a:pt x="98682" y="99612"/>
                </a:lnTo>
                <a:lnTo>
                  <a:pt x="98486" y="99781"/>
                </a:lnTo>
                <a:lnTo>
                  <a:pt x="98284" y="99904"/>
                </a:lnTo>
                <a:lnTo>
                  <a:pt x="98076" y="99978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78"/>
                </a:lnTo>
                <a:lnTo>
                  <a:pt x="1716" y="99904"/>
                </a:lnTo>
                <a:lnTo>
                  <a:pt x="1514" y="99781"/>
                </a:lnTo>
                <a:lnTo>
                  <a:pt x="1318" y="99612"/>
                </a:lnTo>
                <a:lnTo>
                  <a:pt x="1128" y="99404"/>
                </a:lnTo>
                <a:lnTo>
                  <a:pt x="948" y="99146"/>
                </a:lnTo>
                <a:lnTo>
                  <a:pt x="780" y="98854"/>
                </a:lnTo>
                <a:lnTo>
                  <a:pt x="626" y="98517"/>
                </a:lnTo>
                <a:lnTo>
                  <a:pt x="483" y="98152"/>
                </a:lnTo>
                <a:lnTo>
                  <a:pt x="360" y="97753"/>
                </a:lnTo>
                <a:lnTo>
                  <a:pt x="251" y="97326"/>
                </a:lnTo>
                <a:lnTo>
                  <a:pt x="164" y="96876"/>
                </a:lnTo>
                <a:lnTo>
                  <a:pt x="92" y="96410"/>
                </a:lnTo>
                <a:lnTo>
                  <a:pt x="40" y="95933"/>
                </a:lnTo>
                <a:lnTo>
                  <a:pt x="9" y="95438"/>
                </a:lnTo>
                <a:lnTo>
                  <a:pt x="0" y="94944"/>
                </a:lnTo>
                <a:lnTo>
                  <a:pt x="0" y="5056"/>
                </a:lnTo>
                <a:lnTo>
                  <a:pt x="9" y="4562"/>
                </a:lnTo>
                <a:lnTo>
                  <a:pt x="40" y="4067"/>
                </a:lnTo>
                <a:lnTo>
                  <a:pt x="92" y="3590"/>
                </a:lnTo>
                <a:lnTo>
                  <a:pt x="164" y="3124"/>
                </a:lnTo>
                <a:lnTo>
                  <a:pt x="251" y="2674"/>
                </a:lnTo>
                <a:lnTo>
                  <a:pt x="360" y="2247"/>
                </a:lnTo>
                <a:lnTo>
                  <a:pt x="483" y="1848"/>
                </a:lnTo>
                <a:lnTo>
                  <a:pt x="626" y="1483"/>
                </a:lnTo>
                <a:lnTo>
                  <a:pt x="780" y="1146"/>
                </a:lnTo>
                <a:lnTo>
                  <a:pt x="948" y="854"/>
                </a:lnTo>
                <a:lnTo>
                  <a:pt x="1128" y="596"/>
                </a:lnTo>
                <a:lnTo>
                  <a:pt x="1318" y="388"/>
                </a:lnTo>
                <a:lnTo>
                  <a:pt x="1514" y="219"/>
                </a:lnTo>
                <a:lnTo>
                  <a:pt x="1716" y="96"/>
                </a:lnTo>
                <a:lnTo>
                  <a:pt x="1924" y="22"/>
                </a:lnTo>
                <a:lnTo>
                  <a:pt x="2133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488904-17"/>
          <p:cNvSpPr/>
          <p:nvPr/>
        </p:nvSpPr>
        <p:spPr>
          <a:xfrm>
            <a:off x="4729163" y="2703909"/>
            <a:ext cx="85725" cy="16978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"/>
                </a:lnTo>
                <a:lnTo>
                  <a:pt x="80491" y="97"/>
                </a:lnTo>
                <a:lnTo>
                  <a:pt x="70972" y="217"/>
                </a:lnTo>
                <a:lnTo>
                  <a:pt x="61732" y="384"/>
                </a:lnTo>
                <a:lnTo>
                  <a:pt x="52860" y="596"/>
                </a:lnTo>
                <a:lnTo>
                  <a:pt x="44443" y="851"/>
                </a:lnTo>
                <a:lnTo>
                  <a:pt x="36561" y="1146"/>
                </a:lnTo>
                <a:lnTo>
                  <a:pt x="29289" y="1479"/>
                </a:lnTo>
                <a:lnTo>
                  <a:pt x="22699" y="1846"/>
                </a:lnTo>
                <a:lnTo>
                  <a:pt x="16853" y="2244"/>
                </a:lnTo>
                <a:lnTo>
                  <a:pt x="11808" y="2669"/>
                </a:lnTo>
                <a:lnTo>
                  <a:pt x="7612" y="3117"/>
                </a:lnTo>
                <a:lnTo>
                  <a:pt x="4306" y="3583"/>
                </a:lnTo>
                <a:lnTo>
                  <a:pt x="1921" y="4064"/>
                </a:lnTo>
                <a:lnTo>
                  <a:pt x="482" y="4554"/>
                </a:lnTo>
                <a:lnTo>
                  <a:pt x="0" y="5049"/>
                </a:lnTo>
                <a:lnTo>
                  <a:pt x="0" y="94951"/>
                </a:lnTo>
                <a:lnTo>
                  <a:pt x="482" y="95446"/>
                </a:lnTo>
                <a:lnTo>
                  <a:pt x="1921" y="95936"/>
                </a:lnTo>
                <a:lnTo>
                  <a:pt x="4306" y="96417"/>
                </a:lnTo>
                <a:lnTo>
                  <a:pt x="7612" y="96883"/>
                </a:lnTo>
                <a:lnTo>
                  <a:pt x="11808" y="97331"/>
                </a:lnTo>
                <a:lnTo>
                  <a:pt x="16853" y="97756"/>
                </a:lnTo>
                <a:lnTo>
                  <a:pt x="22699" y="98154"/>
                </a:lnTo>
                <a:lnTo>
                  <a:pt x="29289" y="98521"/>
                </a:lnTo>
                <a:lnTo>
                  <a:pt x="36561" y="98854"/>
                </a:lnTo>
                <a:lnTo>
                  <a:pt x="44443" y="99149"/>
                </a:lnTo>
                <a:lnTo>
                  <a:pt x="52860" y="99404"/>
                </a:lnTo>
                <a:lnTo>
                  <a:pt x="61732" y="99616"/>
                </a:lnTo>
                <a:lnTo>
                  <a:pt x="70972" y="99783"/>
                </a:lnTo>
                <a:lnTo>
                  <a:pt x="80491" y="99903"/>
                </a:lnTo>
                <a:lnTo>
                  <a:pt x="90198" y="9997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4282" y="99976"/>
                </a:lnTo>
                <a:lnTo>
                  <a:pt x="88620" y="99903"/>
                </a:lnTo>
                <a:lnTo>
                  <a:pt x="83067" y="99783"/>
                </a:lnTo>
                <a:lnTo>
                  <a:pt x="77677" y="99616"/>
                </a:lnTo>
                <a:lnTo>
                  <a:pt x="72502" y="99404"/>
                </a:lnTo>
                <a:lnTo>
                  <a:pt x="67592" y="99149"/>
                </a:lnTo>
                <a:lnTo>
                  <a:pt x="62994" y="98854"/>
                </a:lnTo>
                <a:lnTo>
                  <a:pt x="58752" y="98521"/>
                </a:lnTo>
                <a:lnTo>
                  <a:pt x="54908" y="98154"/>
                </a:lnTo>
                <a:lnTo>
                  <a:pt x="51498" y="97756"/>
                </a:lnTo>
                <a:lnTo>
                  <a:pt x="48555" y="97331"/>
                </a:lnTo>
                <a:lnTo>
                  <a:pt x="46107" y="96883"/>
                </a:lnTo>
                <a:lnTo>
                  <a:pt x="44178" y="96417"/>
                </a:lnTo>
                <a:lnTo>
                  <a:pt x="42788" y="95936"/>
                </a:lnTo>
                <a:lnTo>
                  <a:pt x="41948" y="95446"/>
                </a:lnTo>
                <a:lnTo>
                  <a:pt x="41667" y="94951"/>
                </a:lnTo>
                <a:lnTo>
                  <a:pt x="41667" y="5049"/>
                </a:lnTo>
                <a:lnTo>
                  <a:pt x="41948" y="4554"/>
                </a:lnTo>
                <a:lnTo>
                  <a:pt x="42788" y="4064"/>
                </a:lnTo>
                <a:lnTo>
                  <a:pt x="44178" y="3583"/>
                </a:lnTo>
                <a:lnTo>
                  <a:pt x="46107" y="3117"/>
                </a:lnTo>
                <a:lnTo>
                  <a:pt x="48555" y="2669"/>
                </a:lnTo>
                <a:lnTo>
                  <a:pt x="51498" y="2244"/>
                </a:lnTo>
                <a:lnTo>
                  <a:pt x="54908" y="1846"/>
                </a:lnTo>
                <a:lnTo>
                  <a:pt x="58752" y="1479"/>
                </a:lnTo>
                <a:lnTo>
                  <a:pt x="62994" y="1146"/>
                </a:lnTo>
                <a:lnTo>
                  <a:pt x="67592" y="851"/>
                </a:lnTo>
                <a:lnTo>
                  <a:pt x="72502" y="596"/>
                </a:lnTo>
                <a:lnTo>
                  <a:pt x="77677" y="384"/>
                </a:lnTo>
                <a:lnTo>
                  <a:pt x="83067" y="217"/>
                </a:lnTo>
                <a:lnTo>
                  <a:pt x="88620" y="97"/>
                </a:lnTo>
                <a:lnTo>
                  <a:pt x="94282" y="2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88909-32"/>
          <p:cNvSpPr/>
          <p:nvPr/>
        </p:nvSpPr>
        <p:spPr>
          <a:xfrm>
            <a:off x="4879181" y="2803922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88910-35"/>
          <p:cNvSpPr/>
          <p:nvPr/>
        </p:nvSpPr>
        <p:spPr>
          <a:xfrm>
            <a:off x="6550075" y="3046809"/>
            <a:ext cx="1556593" cy="228600"/>
          </a:xfrm>
          <a:prstGeom prst="roundRect">
            <a:avLst>
              <a:gd name="adj" fmla="val 25000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488910-37"/>
          <p:cNvSpPr/>
          <p:nvPr/>
        </p:nvSpPr>
        <p:spPr>
          <a:xfrm>
            <a:off x="5164931" y="3318272"/>
            <a:ext cx="1991172" cy="228600"/>
          </a:xfrm>
          <a:prstGeom prst="roundRect">
            <a:avLst>
              <a:gd name="adj" fmla="val 25000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488911-40"/>
          <p:cNvSpPr/>
          <p:nvPr/>
        </p:nvSpPr>
        <p:spPr>
          <a:xfrm>
            <a:off x="5536406" y="3618309"/>
            <a:ext cx="1309092" cy="357188"/>
          </a:xfrm>
          <a:prstGeom prst="roundRect">
            <a:avLst>
              <a:gd name="adj" fmla="val 50000"/>
            </a:avLst>
          </a:prstGeom>
          <a:solidFill>
            <a:srgbClr val="F4EFE6"/>
          </a:solidFill>
          <a:ln w="7144" algn="in">
            <a:solidFill>
              <a:srgbClr val="D6CBB8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20" name="el-1785639488906-22"/>
          <p:cNvCxnSpPr/>
          <p:nvPr/>
        </p:nvCxnSpPr>
        <p:spPr>
          <a:xfrm>
            <a:off x="4879181" y="4050506"/>
            <a:ext cx="3736181" cy="914"/>
          </a:xfrm>
          <a:prstGeom prst="line">
            <a:avLst/>
          </a:prstGeom>
          <a:ln w="7144" cap="flat">
            <a:solidFill>
              <a:srgbClr val="D6CBB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639488925-46"/>
          <p:cNvSpPr/>
          <p:nvPr/>
        </p:nvSpPr>
        <p:spPr>
          <a:xfrm>
            <a:off x="5164931" y="4139803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176" y="18733"/>
                </a:moveTo>
                <a:lnTo>
                  <a:pt x="55176" y="18733"/>
                </a:lnTo>
                <a:cubicBezTo>
                  <a:pt x="55176" y="20556"/>
                  <a:pt x="54647" y="22067"/>
                  <a:pt x="53588" y="23267"/>
                </a:cubicBezTo>
                <a:lnTo>
                  <a:pt x="53588" y="23267"/>
                </a:lnTo>
                <a:lnTo>
                  <a:pt x="53588" y="23267"/>
                </a:lnTo>
                <a:cubicBezTo>
                  <a:pt x="52569" y="24422"/>
                  <a:pt x="51255" y="25000"/>
                  <a:pt x="49647" y="25000"/>
                </a:cubicBezTo>
                <a:lnTo>
                  <a:pt x="49647" y="25000"/>
                </a:lnTo>
                <a:cubicBezTo>
                  <a:pt x="48039" y="25000"/>
                  <a:pt x="46706" y="24422"/>
                  <a:pt x="45647" y="23267"/>
                </a:cubicBezTo>
                <a:lnTo>
                  <a:pt x="45647" y="23267"/>
                </a:lnTo>
                <a:cubicBezTo>
                  <a:pt x="44627" y="22067"/>
                  <a:pt x="44118" y="20556"/>
                  <a:pt x="44118" y="18733"/>
                </a:cubicBezTo>
                <a:lnTo>
                  <a:pt x="44118" y="18733"/>
                </a:lnTo>
                <a:cubicBezTo>
                  <a:pt x="44118" y="16911"/>
                  <a:pt x="44627" y="15422"/>
                  <a:pt x="45647" y="14267"/>
                </a:cubicBezTo>
                <a:lnTo>
                  <a:pt x="45647" y="14267"/>
                </a:lnTo>
                <a:cubicBezTo>
                  <a:pt x="46706" y="13111"/>
                  <a:pt x="48039" y="12533"/>
                  <a:pt x="49647" y="12533"/>
                </a:cubicBezTo>
                <a:lnTo>
                  <a:pt x="49647" y="12533"/>
                </a:lnTo>
                <a:cubicBezTo>
                  <a:pt x="51255" y="12533"/>
                  <a:pt x="52569" y="13111"/>
                  <a:pt x="53588" y="14267"/>
                </a:cubicBezTo>
                <a:lnTo>
                  <a:pt x="53588" y="14267"/>
                </a:lnTo>
                <a:cubicBezTo>
                  <a:pt x="54647" y="15422"/>
                  <a:pt x="55176" y="16911"/>
                  <a:pt x="55176" y="18733"/>
                </a:cubicBezTo>
                <a:lnTo>
                  <a:pt x="55176" y="18733"/>
                </a:lnTo>
                <a:moveTo>
                  <a:pt x="58765" y="34400"/>
                </a:moveTo>
                <a:lnTo>
                  <a:pt x="58765" y="34400"/>
                </a:lnTo>
                <a:cubicBezTo>
                  <a:pt x="63471" y="30756"/>
                  <a:pt x="65941" y="25533"/>
                  <a:pt x="66176" y="18733"/>
                </a:cubicBezTo>
                <a:lnTo>
                  <a:pt x="66176" y="18733"/>
                </a:lnTo>
                <a:cubicBezTo>
                  <a:pt x="66059" y="13400"/>
                  <a:pt x="64451" y="8978"/>
                  <a:pt x="61353" y="5467"/>
                </a:cubicBezTo>
                <a:lnTo>
                  <a:pt x="61353" y="5467"/>
                </a:lnTo>
                <a:cubicBezTo>
                  <a:pt x="58255" y="1956"/>
                  <a:pt x="54353" y="133"/>
                  <a:pt x="49647" y="0"/>
                </a:cubicBezTo>
                <a:lnTo>
                  <a:pt x="49647" y="0"/>
                </a:lnTo>
                <a:cubicBezTo>
                  <a:pt x="44941" y="133"/>
                  <a:pt x="41039" y="1956"/>
                  <a:pt x="37941" y="5467"/>
                </a:cubicBezTo>
                <a:lnTo>
                  <a:pt x="37941" y="5467"/>
                </a:lnTo>
                <a:cubicBezTo>
                  <a:pt x="34804" y="8978"/>
                  <a:pt x="33196" y="13400"/>
                  <a:pt x="33118" y="18733"/>
                </a:cubicBezTo>
                <a:lnTo>
                  <a:pt x="33118" y="18733"/>
                </a:lnTo>
                <a:cubicBezTo>
                  <a:pt x="33314" y="25533"/>
                  <a:pt x="35765" y="30756"/>
                  <a:pt x="40471" y="34400"/>
                </a:cubicBezTo>
                <a:lnTo>
                  <a:pt x="40471" y="34400"/>
                </a:lnTo>
                <a:lnTo>
                  <a:pt x="38588" y="34400"/>
                </a:lnTo>
                <a:cubicBezTo>
                  <a:pt x="36980" y="34400"/>
                  <a:pt x="35667" y="34978"/>
                  <a:pt x="34647" y="36133"/>
                </a:cubicBezTo>
                <a:lnTo>
                  <a:pt x="34647" y="36133"/>
                </a:lnTo>
                <a:cubicBezTo>
                  <a:pt x="33627" y="37289"/>
                  <a:pt x="33118" y="38778"/>
                  <a:pt x="33118" y="40600"/>
                </a:cubicBezTo>
                <a:lnTo>
                  <a:pt x="33118" y="40600"/>
                </a:lnTo>
                <a:cubicBezTo>
                  <a:pt x="33118" y="42422"/>
                  <a:pt x="33627" y="43933"/>
                  <a:pt x="34647" y="45133"/>
                </a:cubicBezTo>
                <a:lnTo>
                  <a:pt x="34647" y="45133"/>
                </a:lnTo>
                <a:cubicBezTo>
                  <a:pt x="35667" y="46289"/>
                  <a:pt x="36980" y="46867"/>
                  <a:pt x="38588" y="46867"/>
                </a:cubicBezTo>
                <a:lnTo>
                  <a:pt x="38588" y="46867"/>
                </a:lnTo>
                <a:lnTo>
                  <a:pt x="44118" y="46867"/>
                </a:lnTo>
                <a:lnTo>
                  <a:pt x="44118" y="87533"/>
                </a:lnTo>
                <a:lnTo>
                  <a:pt x="35824" y="87533"/>
                </a:lnTo>
                <a:cubicBezTo>
                  <a:pt x="31118" y="87400"/>
                  <a:pt x="27216" y="85556"/>
                  <a:pt x="24118" y="82000"/>
                </a:cubicBezTo>
                <a:lnTo>
                  <a:pt x="24118" y="82000"/>
                </a:lnTo>
                <a:cubicBezTo>
                  <a:pt x="21020" y="78489"/>
                  <a:pt x="19412" y="74067"/>
                  <a:pt x="19294" y="68733"/>
                </a:cubicBezTo>
                <a:lnTo>
                  <a:pt x="19294" y="68733"/>
                </a:lnTo>
                <a:lnTo>
                  <a:pt x="19294" y="67600"/>
                </a:lnTo>
                <a:lnTo>
                  <a:pt x="20529" y="68933"/>
                </a:lnTo>
                <a:cubicBezTo>
                  <a:pt x="22451" y="70756"/>
                  <a:pt x="24392" y="70756"/>
                  <a:pt x="26353" y="68933"/>
                </a:cubicBezTo>
                <a:lnTo>
                  <a:pt x="26353" y="68933"/>
                </a:lnTo>
                <a:cubicBezTo>
                  <a:pt x="27961" y="66711"/>
                  <a:pt x="27961" y="64511"/>
                  <a:pt x="26353" y="62333"/>
                </a:cubicBezTo>
                <a:lnTo>
                  <a:pt x="26353" y="62333"/>
                </a:lnTo>
                <a:lnTo>
                  <a:pt x="16706" y="51400"/>
                </a:lnTo>
                <a:cubicBezTo>
                  <a:pt x="14745" y="49533"/>
                  <a:pt x="12804" y="49533"/>
                  <a:pt x="10882" y="51400"/>
                </a:cubicBezTo>
                <a:lnTo>
                  <a:pt x="10882" y="51400"/>
                </a:lnTo>
                <a:lnTo>
                  <a:pt x="1235" y="62333"/>
                </a:lnTo>
                <a:cubicBezTo>
                  <a:pt x="-412" y="64511"/>
                  <a:pt x="-412" y="66711"/>
                  <a:pt x="1235" y="68933"/>
                </a:cubicBezTo>
                <a:lnTo>
                  <a:pt x="1235" y="68933"/>
                </a:lnTo>
                <a:cubicBezTo>
                  <a:pt x="3157" y="70756"/>
                  <a:pt x="5098" y="70756"/>
                  <a:pt x="7059" y="68933"/>
                </a:cubicBezTo>
                <a:lnTo>
                  <a:pt x="7059" y="68933"/>
                </a:lnTo>
                <a:lnTo>
                  <a:pt x="8294" y="67600"/>
                </a:lnTo>
                <a:lnTo>
                  <a:pt x="8294" y="68733"/>
                </a:lnTo>
                <a:cubicBezTo>
                  <a:pt x="8490" y="77578"/>
                  <a:pt x="11176" y="84933"/>
                  <a:pt x="16353" y="90800"/>
                </a:cubicBezTo>
                <a:lnTo>
                  <a:pt x="16353" y="90800"/>
                </a:lnTo>
                <a:cubicBezTo>
                  <a:pt x="21529" y="96667"/>
                  <a:pt x="28020" y="99733"/>
                  <a:pt x="35824" y="100000"/>
                </a:cubicBezTo>
                <a:lnTo>
                  <a:pt x="35824" y="100000"/>
                </a:lnTo>
                <a:lnTo>
                  <a:pt x="49647" y="100000"/>
                </a:lnTo>
                <a:lnTo>
                  <a:pt x="63412" y="100000"/>
                </a:lnTo>
                <a:cubicBezTo>
                  <a:pt x="71216" y="99733"/>
                  <a:pt x="77706" y="96667"/>
                  <a:pt x="82882" y="90800"/>
                </a:cubicBezTo>
                <a:lnTo>
                  <a:pt x="82882" y="90800"/>
                </a:lnTo>
                <a:cubicBezTo>
                  <a:pt x="88059" y="84933"/>
                  <a:pt x="90765" y="77578"/>
                  <a:pt x="91000" y="68733"/>
                </a:cubicBezTo>
                <a:lnTo>
                  <a:pt x="91000" y="68733"/>
                </a:lnTo>
                <a:lnTo>
                  <a:pt x="91000" y="67600"/>
                </a:lnTo>
                <a:lnTo>
                  <a:pt x="92176" y="68933"/>
                </a:lnTo>
                <a:cubicBezTo>
                  <a:pt x="94137" y="70756"/>
                  <a:pt x="96098" y="70756"/>
                  <a:pt x="98059" y="68933"/>
                </a:cubicBezTo>
                <a:lnTo>
                  <a:pt x="98059" y="68933"/>
                </a:lnTo>
                <a:cubicBezTo>
                  <a:pt x="99667" y="66711"/>
                  <a:pt x="99667" y="64511"/>
                  <a:pt x="98059" y="62333"/>
                </a:cubicBezTo>
                <a:lnTo>
                  <a:pt x="98059" y="62333"/>
                </a:lnTo>
                <a:lnTo>
                  <a:pt x="88412" y="51400"/>
                </a:lnTo>
                <a:cubicBezTo>
                  <a:pt x="86451" y="49533"/>
                  <a:pt x="84490" y="49533"/>
                  <a:pt x="82529" y="51400"/>
                </a:cubicBezTo>
                <a:lnTo>
                  <a:pt x="82529" y="51400"/>
                </a:lnTo>
                <a:lnTo>
                  <a:pt x="72882" y="62333"/>
                </a:lnTo>
                <a:cubicBezTo>
                  <a:pt x="71275" y="64511"/>
                  <a:pt x="71275" y="66711"/>
                  <a:pt x="72882" y="68933"/>
                </a:cubicBezTo>
                <a:lnTo>
                  <a:pt x="72882" y="68933"/>
                </a:lnTo>
                <a:cubicBezTo>
                  <a:pt x="74843" y="70756"/>
                  <a:pt x="76804" y="70756"/>
                  <a:pt x="78765" y="68933"/>
                </a:cubicBezTo>
                <a:lnTo>
                  <a:pt x="78765" y="68933"/>
                </a:lnTo>
                <a:lnTo>
                  <a:pt x="79941" y="67600"/>
                </a:lnTo>
                <a:lnTo>
                  <a:pt x="79941" y="68733"/>
                </a:lnTo>
                <a:cubicBezTo>
                  <a:pt x="79824" y="74067"/>
                  <a:pt x="78216" y="78489"/>
                  <a:pt x="75118" y="82000"/>
                </a:cubicBezTo>
                <a:lnTo>
                  <a:pt x="75118" y="82000"/>
                </a:lnTo>
                <a:cubicBezTo>
                  <a:pt x="72020" y="85556"/>
                  <a:pt x="68118" y="87400"/>
                  <a:pt x="63412" y="87533"/>
                </a:cubicBezTo>
                <a:lnTo>
                  <a:pt x="63412" y="87533"/>
                </a:lnTo>
                <a:lnTo>
                  <a:pt x="55176" y="87533"/>
                </a:lnTo>
                <a:lnTo>
                  <a:pt x="55176" y="46867"/>
                </a:lnTo>
                <a:lnTo>
                  <a:pt x="60647" y="46867"/>
                </a:lnTo>
                <a:cubicBezTo>
                  <a:pt x="62255" y="46867"/>
                  <a:pt x="63588" y="46289"/>
                  <a:pt x="64647" y="45133"/>
                </a:cubicBezTo>
                <a:lnTo>
                  <a:pt x="64647" y="45133"/>
                </a:lnTo>
                <a:cubicBezTo>
                  <a:pt x="65667" y="43933"/>
                  <a:pt x="66176" y="42422"/>
                  <a:pt x="66176" y="40600"/>
                </a:cubicBezTo>
                <a:lnTo>
                  <a:pt x="66176" y="40600"/>
                </a:lnTo>
                <a:cubicBezTo>
                  <a:pt x="66176" y="38778"/>
                  <a:pt x="65667" y="37289"/>
                  <a:pt x="64647" y="36133"/>
                </a:cubicBezTo>
                <a:lnTo>
                  <a:pt x="64647" y="36133"/>
                </a:lnTo>
                <a:cubicBezTo>
                  <a:pt x="63588" y="34978"/>
                  <a:pt x="62255" y="34400"/>
                  <a:pt x="60647" y="34400"/>
                </a:cubicBezTo>
                <a:lnTo>
                  <a:pt x="60647" y="34400"/>
                </a:lnTo>
                <a:lnTo>
                  <a:pt x="58765" y="344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488925-44"/>
          <p:cNvSpPr/>
          <p:nvPr/>
        </p:nvSpPr>
        <p:spPr>
          <a:xfrm>
            <a:off x="400050" y="4925609"/>
            <a:ext cx="128588" cy="1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357" y="9818"/>
                </a:moveTo>
                <a:lnTo>
                  <a:pt x="47357" y="9818"/>
                </a:lnTo>
                <a:cubicBezTo>
                  <a:pt x="48024" y="6848"/>
                  <a:pt x="49310" y="4485"/>
                  <a:pt x="51214" y="2727"/>
                </a:cubicBezTo>
                <a:lnTo>
                  <a:pt x="51214" y="2727"/>
                </a:lnTo>
                <a:lnTo>
                  <a:pt x="51214" y="2727"/>
                </a:lnTo>
                <a:cubicBezTo>
                  <a:pt x="53024" y="909"/>
                  <a:pt x="55143" y="0"/>
                  <a:pt x="57571" y="0"/>
                </a:cubicBezTo>
                <a:lnTo>
                  <a:pt x="57571" y="0"/>
                </a:lnTo>
                <a:lnTo>
                  <a:pt x="91071" y="0"/>
                </a:lnTo>
                <a:cubicBezTo>
                  <a:pt x="92643" y="0"/>
                  <a:pt x="93929" y="636"/>
                  <a:pt x="94929" y="1909"/>
                </a:cubicBezTo>
                <a:lnTo>
                  <a:pt x="94929" y="1909"/>
                </a:lnTo>
                <a:cubicBezTo>
                  <a:pt x="95929" y="3182"/>
                  <a:pt x="96429" y="4818"/>
                  <a:pt x="96429" y="6818"/>
                </a:cubicBezTo>
                <a:lnTo>
                  <a:pt x="96429" y="6818"/>
                </a:lnTo>
                <a:cubicBezTo>
                  <a:pt x="96429" y="8818"/>
                  <a:pt x="95929" y="10455"/>
                  <a:pt x="94929" y="11727"/>
                </a:cubicBezTo>
                <a:lnTo>
                  <a:pt x="94929" y="11727"/>
                </a:lnTo>
                <a:cubicBezTo>
                  <a:pt x="93929" y="13000"/>
                  <a:pt x="92643" y="13636"/>
                  <a:pt x="91071" y="13636"/>
                </a:cubicBezTo>
                <a:lnTo>
                  <a:pt x="91071" y="13636"/>
                </a:lnTo>
                <a:lnTo>
                  <a:pt x="57571" y="13636"/>
                </a:lnTo>
                <a:lnTo>
                  <a:pt x="40000" y="90545"/>
                </a:lnTo>
                <a:cubicBezTo>
                  <a:pt x="39238" y="93273"/>
                  <a:pt x="37738" y="94909"/>
                  <a:pt x="35500" y="95455"/>
                </a:cubicBezTo>
                <a:lnTo>
                  <a:pt x="35500" y="95455"/>
                </a:lnTo>
                <a:cubicBezTo>
                  <a:pt x="33167" y="95576"/>
                  <a:pt x="31381" y="94455"/>
                  <a:pt x="30143" y="92091"/>
                </a:cubicBezTo>
                <a:lnTo>
                  <a:pt x="30143" y="92091"/>
                </a:lnTo>
                <a:lnTo>
                  <a:pt x="13071" y="54545"/>
                </a:lnTo>
                <a:lnTo>
                  <a:pt x="5357" y="54545"/>
                </a:lnTo>
                <a:cubicBezTo>
                  <a:pt x="3786" y="54545"/>
                  <a:pt x="2500" y="53909"/>
                  <a:pt x="1500" y="52636"/>
                </a:cubicBezTo>
                <a:lnTo>
                  <a:pt x="1500" y="52636"/>
                </a:lnTo>
                <a:cubicBezTo>
                  <a:pt x="500" y="51364"/>
                  <a:pt x="0" y="49727"/>
                  <a:pt x="0" y="47727"/>
                </a:cubicBezTo>
                <a:lnTo>
                  <a:pt x="0" y="47727"/>
                </a:lnTo>
                <a:cubicBezTo>
                  <a:pt x="0" y="45727"/>
                  <a:pt x="500" y="44091"/>
                  <a:pt x="1500" y="42818"/>
                </a:cubicBezTo>
                <a:lnTo>
                  <a:pt x="1500" y="42818"/>
                </a:lnTo>
                <a:cubicBezTo>
                  <a:pt x="2500" y="41545"/>
                  <a:pt x="3786" y="40909"/>
                  <a:pt x="5357" y="40909"/>
                </a:cubicBezTo>
                <a:lnTo>
                  <a:pt x="5357" y="40909"/>
                </a:lnTo>
                <a:lnTo>
                  <a:pt x="13071" y="40909"/>
                </a:lnTo>
                <a:cubicBezTo>
                  <a:pt x="17071" y="41030"/>
                  <a:pt x="20143" y="43303"/>
                  <a:pt x="22286" y="47727"/>
                </a:cubicBezTo>
                <a:lnTo>
                  <a:pt x="22286" y="47727"/>
                </a:lnTo>
                <a:lnTo>
                  <a:pt x="33143" y="71636"/>
                </a:lnTo>
                <a:lnTo>
                  <a:pt x="47357" y="9818"/>
                </a:lnTo>
                <a:moveTo>
                  <a:pt x="65786" y="42818"/>
                </a:moveTo>
                <a:lnTo>
                  <a:pt x="65786" y="42818"/>
                </a:lnTo>
                <a:cubicBezTo>
                  <a:pt x="66929" y="41545"/>
                  <a:pt x="68214" y="40909"/>
                  <a:pt x="69643" y="40909"/>
                </a:cubicBezTo>
                <a:lnTo>
                  <a:pt x="69643" y="40909"/>
                </a:lnTo>
                <a:lnTo>
                  <a:pt x="69643" y="40909"/>
                </a:lnTo>
                <a:cubicBezTo>
                  <a:pt x="71071" y="40909"/>
                  <a:pt x="72357" y="41545"/>
                  <a:pt x="73500" y="42818"/>
                </a:cubicBezTo>
                <a:lnTo>
                  <a:pt x="73500" y="42818"/>
                </a:lnTo>
                <a:lnTo>
                  <a:pt x="80357" y="51818"/>
                </a:lnTo>
                <a:lnTo>
                  <a:pt x="87214" y="42818"/>
                </a:lnTo>
                <a:cubicBezTo>
                  <a:pt x="88357" y="41545"/>
                  <a:pt x="89643" y="40909"/>
                  <a:pt x="91071" y="40909"/>
                </a:cubicBezTo>
                <a:lnTo>
                  <a:pt x="91071" y="40909"/>
                </a:lnTo>
                <a:cubicBezTo>
                  <a:pt x="92500" y="40909"/>
                  <a:pt x="93786" y="41545"/>
                  <a:pt x="94929" y="42818"/>
                </a:cubicBezTo>
                <a:lnTo>
                  <a:pt x="94929" y="42818"/>
                </a:lnTo>
                <a:cubicBezTo>
                  <a:pt x="95929" y="44273"/>
                  <a:pt x="96429" y="45909"/>
                  <a:pt x="96429" y="47727"/>
                </a:cubicBezTo>
                <a:lnTo>
                  <a:pt x="96429" y="47727"/>
                </a:lnTo>
                <a:cubicBezTo>
                  <a:pt x="96429" y="49545"/>
                  <a:pt x="95929" y="51182"/>
                  <a:pt x="94929" y="52636"/>
                </a:cubicBezTo>
                <a:lnTo>
                  <a:pt x="94929" y="52636"/>
                </a:lnTo>
                <a:lnTo>
                  <a:pt x="87857" y="61364"/>
                </a:lnTo>
                <a:lnTo>
                  <a:pt x="94929" y="70091"/>
                </a:lnTo>
                <a:cubicBezTo>
                  <a:pt x="95929" y="71545"/>
                  <a:pt x="96429" y="73182"/>
                  <a:pt x="96429" y="75000"/>
                </a:cubicBezTo>
                <a:lnTo>
                  <a:pt x="96429" y="75000"/>
                </a:lnTo>
                <a:cubicBezTo>
                  <a:pt x="96429" y="76818"/>
                  <a:pt x="95929" y="78455"/>
                  <a:pt x="94929" y="79909"/>
                </a:cubicBezTo>
                <a:lnTo>
                  <a:pt x="94929" y="79909"/>
                </a:lnTo>
                <a:cubicBezTo>
                  <a:pt x="93786" y="81182"/>
                  <a:pt x="92500" y="81818"/>
                  <a:pt x="91071" y="81818"/>
                </a:cubicBezTo>
                <a:lnTo>
                  <a:pt x="91071" y="81818"/>
                </a:lnTo>
                <a:cubicBezTo>
                  <a:pt x="89643" y="81818"/>
                  <a:pt x="88357" y="81182"/>
                  <a:pt x="87214" y="79909"/>
                </a:cubicBezTo>
                <a:lnTo>
                  <a:pt x="87214" y="79909"/>
                </a:lnTo>
                <a:lnTo>
                  <a:pt x="80357" y="70909"/>
                </a:lnTo>
                <a:lnTo>
                  <a:pt x="73500" y="79909"/>
                </a:lnTo>
                <a:cubicBezTo>
                  <a:pt x="72357" y="81182"/>
                  <a:pt x="71071" y="81818"/>
                  <a:pt x="69643" y="81818"/>
                </a:cubicBezTo>
                <a:lnTo>
                  <a:pt x="69643" y="81818"/>
                </a:lnTo>
                <a:cubicBezTo>
                  <a:pt x="68214" y="81818"/>
                  <a:pt x="66929" y="81182"/>
                  <a:pt x="65786" y="79909"/>
                </a:cubicBezTo>
                <a:lnTo>
                  <a:pt x="65786" y="79909"/>
                </a:lnTo>
                <a:cubicBezTo>
                  <a:pt x="64786" y="78455"/>
                  <a:pt x="64286" y="76818"/>
                  <a:pt x="64286" y="75000"/>
                </a:cubicBezTo>
                <a:lnTo>
                  <a:pt x="64286" y="75000"/>
                </a:lnTo>
                <a:cubicBezTo>
                  <a:pt x="64286" y="73182"/>
                  <a:pt x="64786" y="71545"/>
                  <a:pt x="65786" y="70091"/>
                </a:cubicBezTo>
                <a:lnTo>
                  <a:pt x="65786" y="70091"/>
                </a:lnTo>
                <a:lnTo>
                  <a:pt x="72857" y="61364"/>
                </a:lnTo>
                <a:lnTo>
                  <a:pt x="65786" y="52636"/>
                </a:lnTo>
                <a:cubicBezTo>
                  <a:pt x="64786" y="51182"/>
                  <a:pt x="64286" y="49545"/>
                  <a:pt x="64286" y="47727"/>
                </a:cubicBezTo>
                <a:lnTo>
                  <a:pt x="64286" y="47727"/>
                </a:lnTo>
                <a:cubicBezTo>
                  <a:pt x="64286" y="45909"/>
                  <a:pt x="64786" y="44273"/>
                  <a:pt x="65786" y="42818"/>
                </a:cubicBezTo>
                <a:lnTo>
                  <a:pt x="65786" y="42818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488904-13"/>
          <p:cNvSpPr/>
          <p:nvPr/>
        </p:nvSpPr>
        <p:spPr>
          <a:xfrm>
            <a:off x="2075185" y="4982766"/>
            <a:ext cx="428625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488924-42"/>
          <p:cNvSpPr/>
          <p:nvPr/>
        </p:nvSpPr>
        <p:spPr>
          <a:xfrm>
            <a:off x="7792446" y="4927988"/>
            <a:ext cx="103825" cy="1071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364" y="43182"/>
                </a:moveTo>
                <a:lnTo>
                  <a:pt x="52545" y="43182"/>
                </a:lnTo>
                <a:lnTo>
                  <a:pt x="1364" y="94091"/>
                </a:lnTo>
                <a:cubicBezTo>
                  <a:pt x="-455" y="96333"/>
                  <a:pt x="-455" y="98606"/>
                  <a:pt x="1364" y="100909"/>
                </a:cubicBezTo>
                <a:lnTo>
                  <a:pt x="1364" y="100909"/>
                </a:lnTo>
                <a:cubicBezTo>
                  <a:pt x="3667" y="102788"/>
                  <a:pt x="5939" y="102788"/>
                  <a:pt x="8182" y="100909"/>
                </a:cubicBezTo>
                <a:lnTo>
                  <a:pt x="8182" y="100909"/>
                </a:lnTo>
                <a:lnTo>
                  <a:pt x="23182" y="85909"/>
                </a:lnTo>
                <a:cubicBezTo>
                  <a:pt x="24636" y="86818"/>
                  <a:pt x="26242" y="87545"/>
                  <a:pt x="28000" y="88091"/>
                </a:cubicBezTo>
                <a:lnTo>
                  <a:pt x="28000" y="88091"/>
                </a:lnTo>
                <a:cubicBezTo>
                  <a:pt x="32485" y="89424"/>
                  <a:pt x="37939" y="89758"/>
                  <a:pt x="44364" y="89091"/>
                </a:cubicBezTo>
                <a:lnTo>
                  <a:pt x="44364" y="89091"/>
                </a:lnTo>
                <a:cubicBezTo>
                  <a:pt x="50727" y="88545"/>
                  <a:pt x="57394" y="86091"/>
                  <a:pt x="64364" y="81727"/>
                </a:cubicBezTo>
                <a:lnTo>
                  <a:pt x="64364" y="81727"/>
                </a:lnTo>
                <a:cubicBezTo>
                  <a:pt x="65515" y="80758"/>
                  <a:pt x="65909" y="79758"/>
                  <a:pt x="65545" y="78727"/>
                </a:cubicBezTo>
                <a:lnTo>
                  <a:pt x="65545" y="78727"/>
                </a:lnTo>
                <a:cubicBezTo>
                  <a:pt x="65000" y="77515"/>
                  <a:pt x="64000" y="76848"/>
                  <a:pt x="62545" y="76727"/>
                </a:cubicBezTo>
                <a:lnTo>
                  <a:pt x="62545" y="76727"/>
                </a:lnTo>
                <a:lnTo>
                  <a:pt x="59364" y="76727"/>
                </a:lnTo>
                <a:cubicBezTo>
                  <a:pt x="58273" y="76606"/>
                  <a:pt x="57667" y="76000"/>
                  <a:pt x="57545" y="74909"/>
                </a:cubicBezTo>
                <a:lnTo>
                  <a:pt x="57545" y="74909"/>
                </a:lnTo>
                <a:cubicBezTo>
                  <a:pt x="57545" y="74000"/>
                  <a:pt x="57939" y="73394"/>
                  <a:pt x="58727" y="73091"/>
                </a:cubicBezTo>
                <a:lnTo>
                  <a:pt x="58727" y="73091"/>
                </a:lnTo>
                <a:lnTo>
                  <a:pt x="78273" y="67364"/>
                </a:lnTo>
                <a:cubicBezTo>
                  <a:pt x="78939" y="67061"/>
                  <a:pt x="79485" y="66636"/>
                  <a:pt x="79909" y="66091"/>
                </a:cubicBezTo>
                <a:lnTo>
                  <a:pt x="79909" y="66091"/>
                </a:lnTo>
                <a:cubicBezTo>
                  <a:pt x="80818" y="64818"/>
                  <a:pt x="81667" y="63515"/>
                  <a:pt x="82455" y="62182"/>
                </a:cubicBezTo>
                <a:lnTo>
                  <a:pt x="82455" y="62182"/>
                </a:lnTo>
                <a:cubicBezTo>
                  <a:pt x="83000" y="61091"/>
                  <a:pt x="83000" y="60091"/>
                  <a:pt x="82455" y="59182"/>
                </a:cubicBezTo>
                <a:lnTo>
                  <a:pt x="82455" y="59182"/>
                </a:lnTo>
                <a:cubicBezTo>
                  <a:pt x="81970" y="58091"/>
                  <a:pt x="81121" y="57545"/>
                  <a:pt x="79909" y="57545"/>
                </a:cubicBezTo>
                <a:lnTo>
                  <a:pt x="79909" y="57545"/>
                </a:lnTo>
                <a:lnTo>
                  <a:pt x="72091" y="57545"/>
                </a:lnTo>
                <a:cubicBezTo>
                  <a:pt x="71061" y="57424"/>
                  <a:pt x="70455" y="56818"/>
                  <a:pt x="70273" y="55727"/>
                </a:cubicBezTo>
                <a:lnTo>
                  <a:pt x="70273" y="55727"/>
                </a:lnTo>
                <a:cubicBezTo>
                  <a:pt x="70273" y="54818"/>
                  <a:pt x="70697" y="54212"/>
                  <a:pt x="71545" y="53909"/>
                </a:cubicBezTo>
                <a:lnTo>
                  <a:pt x="71545" y="53909"/>
                </a:lnTo>
                <a:lnTo>
                  <a:pt x="87727" y="49182"/>
                </a:lnTo>
                <a:cubicBezTo>
                  <a:pt x="88636" y="48758"/>
                  <a:pt x="89303" y="48091"/>
                  <a:pt x="89727" y="47182"/>
                </a:cubicBezTo>
                <a:lnTo>
                  <a:pt x="89727" y="47182"/>
                </a:lnTo>
                <a:cubicBezTo>
                  <a:pt x="92636" y="39727"/>
                  <a:pt x="94818" y="32515"/>
                  <a:pt x="96273" y="25545"/>
                </a:cubicBezTo>
                <a:lnTo>
                  <a:pt x="96273" y="25545"/>
                </a:lnTo>
                <a:cubicBezTo>
                  <a:pt x="97727" y="18515"/>
                  <a:pt x="98667" y="12455"/>
                  <a:pt x="99091" y="7364"/>
                </a:cubicBezTo>
                <a:lnTo>
                  <a:pt x="99091" y="7364"/>
                </a:lnTo>
                <a:cubicBezTo>
                  <a:pt x="99212" y="5242"/>
                  <a:pt x="98545" y="3455"/>
                  <a:pt x="97091" y="2000"/>
                </a:cubicBezTo>
                <a:lnTo>
                  <a:pt x="97091" y="2000"/>
                </a:lnTo>
                <a:cubicBezTo>
                  <a:pt x="95636" y="545"/>
                  <a:pt x="93848" y="-121"/>
                  <a:pt x="91727" y="0"/>
                </a:cubicBezTo>
                <a:lnTo>
                  <a:pt x="91727" y="0"/>
                </a:lnTo>
                <a:cubicBezTo>
                  <a:pt x="85970" y="424"/>
                  <a:pt x="79030" y="1576"/>
                  <a:pt x="70909" y="3455"/>
                </a:cubicBezTo>
                <a:lnTo>
                  <a:pt x="70909" y="3455"/>
                </a:lnTo>
                <a:cubicBezTo>
                  <a:pt x="62667" y="5273"/>
                  <a:pt x="54424" y="8061"/>
                  <a:pt x="46182" y="11818"/>
                </a:cubicBezTo>
                <a:lnTo>
                  <a:pt x="46182" y="11818"/>
                </a:lnTo>
                <a:cubicBezTo>
                  <a:pt x="37758" y="15394"/>
                  <a:pt x="30424" y="20242"/>
                  <a:pt x="24182" y="26364"/>
                </a:cubicBezTo>
                <a:lnTo>
                  <a:pt x="24182" y="26364"/>
                </a:lnTo>
                <a:cubicBezTo>
                  <a:pt x="16424" y="34485"/>
                  <a:pt x="11879" y="42606"/>
                  <a:pt x="10545" y="50727"/>
                </a:cubicBezTo>
                <a:lnTo>
                  <a:pt x="10545" y="50727"/>
                </a:lnTo>
                <a:cubicBezTo>
                  <a:pt x="9091" y="58727"/>
                  <a:pt x="9242" y="65515"/>
                  <a:pt x="11000" y="71091"/>
                </a:cubicBezTo>
                <a:lnTo>
                  <a:pt x="11000" y="71091"/>
                </a:lnTo>
                <a:cubicBezTo>
                  <a:pt x="11788" y="72848"/>
                  <a:pt x="12970" y="73121"/>
                  <a:pt x="14545" y="71909"/>
                </a:cubicBezTo>
                <a:lnTo>
                  <a:pt x="14545" y="71909"/>
                </a:lnTo>
                <a:lnTo>
                  <a:pt x="47545" y="39182"/>
                </a:lnTo>
                <a:cubicBezTo>
                  <a:pt x="49000" y="37970"/>
                  <a:pt x="50455" y="37970"/>
                  <a:pt x="51909" y="39182"/>
                </a:cubicBezTo>
                <a:lnTo>
                  <a:pt x="51909" y="39182"/>
                </a:lnTo>
                <a:cubicBezTo>
                  <a:pt x="53000" y="40394"/>
                  <a:pt x="53152" y="41727"/>
                  <a:pt x="52364" y="43182"/>
                </a:cubicBezTo>
                <a:lnTo>
                  <a:pt x="52364" y="43182"/>
                </a:lnTo>
              </a:path>
            </a:pathLst>
          </a:custGeom>
          <a:solidFill>
            <a:srgbClr val="7A6F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88895-6"/>
          <p:cNvSpPr txBox="1"/>
          <p:nvPr/>
        </p:nvSpPr>
        <p:spPr>
          <a:xfrm>
            <a:off x="728663" y="122634"/>
            <a:ext cx="1385888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方向角与航海</a:t>
            </a:r>
            <a:endParaRPr/>
          </a:p>
        </p:txBody>
      </p:sp>
      <p:sp>
        <p:nvSpPr>
          <p:cNvPr id="26" name="el-1785639488894-3"/>
          <p:cNvSpPr txBox="1"/>
          <p:nvPr/>
        </p:nvSpPr>
        <p:spPr>
          <a:xfrm>
            <a:off x="7989764" y="146447"/>
            <a:ext cx="81133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11 / 15</a:t>
            </a:r>
            <a:endParaRPr/>
          </a:p>
        </p:txBody>
      </p:sp>
      <p:sp>
        <p:nvSpPr>
          <p:cNvPr id="27" name="el-1785639488908-25"/>
          <p:cNvSpPr txBox="1"/>
          <p:nvPr/>
        </p:nvSpPr>
        <p:spPr>
          <a:xfrm>
            <a:off x="4822031" y="1060847"/>
            <a:ext cx="31432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28" name="el-1785639488908-27"/>
          <p:cNvSpPr txBox="1"/>
          <p:nvPr/>
        </p:nvSpPr>
        <p:spPr>
          <a:xfrm>
            <a:off x="5164931" y="1029891"/>
            <a:ext cx="842963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方向角定义</a:t>
            </a:r>
            <a:endParaRPr/>
          </a:p>
        </p:txBody>
      </p:sp>
      <p:sp>
        <p:nvSpPr>
          <p:cNvPr id="29" name="el-1785639488906-21"/>
          <p:cNvSpPr txBox="1"/>
          <p:nvPr/>
        </p:nvSpPr>
        <p:spPr>
          <a:xfrm>
            <a:off x="5164931" y="1270397"/>
            <a:ext cx="352186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以正北或正南为基准，描述方向</a:t>
            </a:r>
            <a:endParaRPr/>
          </a:p>
        </p:txBody>
      </p:sp>
      <p:sp>
        <p:nvSpPr>
          <p:cNvPr id="30" name="el-1785639488908-28"/>
          <p:cNvSpPr txBox="1"/>
          <p:nvPr/>
        </p:nvSpPr>
        <p:spPr>
          <a:xfrm>
            <a:off x="4822031" y="1818084"/>
            <a:ext cx="31432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31" name="el-1785639488909-30"/>
          <p:cNvSpPr txBox="1"/>
          <p:nvPr/>
        </p:nvSpPr>
        <p:spPr>
          <a:xfrm>
            <a:off x="5164931" y="1787128"/>
            <a:ext cx="689372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已知条件</a:t>
            </a:r>
            <a:endParaRPr/>
          </a:p>
        </p:txBody>
      </p:sp>
      <p:sp>
        <p:nvSpPr>
          <p:cNvPr id="32" name="el-1785639488905-18"/>
          <p:cNvSpPr txBox="1"/>
          <p:nvPr/>
        </p:nvSpPr>
        <p:spPr>
          <a:xfrm>
            <a:off x="5164931" y="2027634"/>
            <a:ext cx="3521869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海轮位于灯塔P的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北偏东65°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方向，距离 </a:t>
            </a:r>
            <a:r>
              <a:rPr sz="1120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80 n mile</a:t>
            </a:r>
            <a:endParaRPr/>
          </a:p>
        </p:txBody>
      </p:sp>
      <p:sp>
        <p:nvSpPr>
          <p:cNvPr id="33" name="el-1785639488906-19"/>
          <p:cNvSpPr txBox="1"/>
          <p:nvPr/>
        </p:nvSpPr>
        <p:spPr>
          <a:xfrm>
            <a:off x="5164931" y="2289572"/>
            <a:ext cx="352186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沿正南航行到灯塔P的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南偏东34°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方向上的B处</a:t>
            </a:r>
            <a:endParaRPr/>
          </a:p>
        </p:txBody>
      </p:sp>
      <p:sp>
        <p:nvSpPr>
          <p:cNvPr id="34" name="el-1785639488909-31"/>
          <p:cNvSpPr txBox="1"/>
          <p:nvPr/>
        </p:nvSpPr>
        <p:spPr>
          <a:xfrm>
            <a:off x="4822031" y="2837260"/>
            <a:ext cx="31432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5" name="el-1785639488909-33"/>
          <p:cNvSpPr txBox="1"/>
          <p:nvPr/>
        </p:nvSpPr>
        <p:spPr>
          <a:xfrm>
            <a:off x="5164931" y="2806303"/>
            <a:ext cx="1512094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求B处距离灯塔P多远</a:t>
            </a:r>
            <a:endParaRPr/>
          </a:p>
        </p:txBody>
      </p:sp>
      <p:sp>
        <p:nvSpPr>
          <p:cNvPr id="36" name="el-1785639488908-24"/>
          <p:cNvSpPr txBox="1"/>
          <p:nvPr/>
        </p:nvSpPr>
        <p:spPr>
          <a:xfrm>
            <a:off x="5164931" y="3046809"/>
            <a:ext cx="137085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由 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sin34° = PC / PB</a:t>
            </a:r>
            <a:endParaRPr/>
          </a:p>
        </p:txBody>
      </p:sp>
      <p:sp>
        <p:nvSpPr>
          <p:cNvPr id="37" name="el-1785639488909-34"/>
          <p:cNvSpPr txBox="1"/>
          <p:nvPr/>
        </p:nvSpPr>
        <p:spPr>
          <a:xfrm>
            <a:off x="6621512" y="3046809"/>
            <a:ext cx="155659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PC = 80 × sin65° ≈ 72.5</a:t>
            </a:r>
            <a:endParaRPr/>
          </a:p>
        </p:txBody>
      </p:sp>
      <p:sp>
        <p:nvSpPr>
          <p:cNvPr id="38" name="el-1785639488910-36"/>
          <p:cNvSpPr txBox="1"/>
          <p:nvPr/>
        </p:nvSpPr>
        <p:spPr>
          <a:xfrm>
            <a:off x="5236369" y="3318272"/>
            <a:ext cx="1991172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PB = 72.5 / sin34° ≈ 130 n mile</a:t>
            </a:r>
            <a:endParaRPr/>
          </a:p>
        </p:txBody>
      </p:sp>
      <p:sp>
        <p:nvSpPr>
          <p:cNvPr id="39" name="el-1785639488910-38"/>
          <p:cNvSpPr txBox="1"/>
          <p:nvPr/>
        </p:nvSpPr>
        <p:spPr>
          <a:xfrm>
            <a:off x="5164931" y="3701653"/>
            <a:ext cx="3571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答案</a:t>
            </a:r>
            <a:endParaRPr/>
          </a:p>
        </p:txBody>
      </p:sp>
      <p:sp>
        <p:nvSpPr>
          <p:cNvPr id="40" name="el-1785639488911-39"/>
          <p:cNvSpPr txBox="1"/>
          <p:nvPr/>
        </p:nvSpPr>
        <p:spPr>
          <a:xfrm>
            <a:off x="5672138" y="3687366"/>
            <a:ext cx="1273373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B5651D"/>
                </a:solidFill>
                <a:latin typeface="Times New Roman"/>
                <a:ea typeface="Times New Roman"/>
                <a:cs typeface="Times New Roman"/>
              </a:rPr>
              <a:t>≈ 130 n mile</a:t>
            </a:r>
            <a:endParaRPr/>
          </a:p>
        </p:txBody>
      </p:sp>
      <p:sp>
        <p:nvSpPr>
          <p:cNvPr id="41" name="el-1785639488906-20"/>
          <p:cNvSpPr txBox="1"/>
          <p:nvPr/>
        </p:nvSpPr>
        <p:spPr>
          <a:xfrm>
            <a:off x="5164931" y="4111228"/>
            <a:ext cx="352186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03597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解直角三角形是航海导航的核心工具</a:t>
            </a:r>
            <a:endParaRPr/>
          </a:p>
        </p:txBody>
      </p:sp>
      <p:sp>
        <p:nvSpPr>
          <p:cNvPr id="42" name="el-1785639488902-9"/>
          <p:cNvSpPr txBox="1"/>
          <p:nvPr/>
        </p:nvSpPr>
        <p:spPr>
          <a:xfrm>
            <a:off x="614363" y="4904184"/>
            <a:ext cx="142867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方向角与航海</a:t>
            </a:r>
            <a:endParaRPr/>
          </a:p>
        </p:txBody>
      </p:sp>
      <p:sp>
        <p:nvSpPr>
          <p:cNvPr id="43" name="el-1785639488895-5"/>
          <p:cNvSpPr txBox="1"/>
          <p:nvPr/>
        </p:nvSpPr>
        <p:spPr>
          <a:xfrm>
            <a:off x="7790781" y="4904184"/>
            <a:ext cx="100674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北偏东 · 南偏东</a:t>
            </a:r>
            <a:endParaRPr/>
          </a:p>
        </p:txBody>
      </p:sp>
      <p:sp>
        <p:nvSpPr>
          <p:cNvPr id="44" name="el-1785639488897-7"/>
          <p:cNvSpPr/>
          <p:nvPr/>
        </p:nvSpPr>
        <p:spPr>
          <a:xfrm>
            <a:off x="400050" y="884634"/>
            <a:ext cx="4057650" cy="3559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1" y="0"/>
                </a:moveTo>
                <a:lnTo>
                  <a:pt x="98239" y="0"/>
                </a:lnTo>
                <a:lnTo>
                  <a:pt x="98413" y="11"/>
                </a:lnTo>
                <a:lnTo>
                  <a:pt x="98582" y="37"/>
                </a:lnTo>
                <a:lnTo>
                  <a:pt x="98751" y="86"/>
                </a:lnTo>
                <a:lnTo>
                  <a:pt x="98913" y="152"/>
                </a:lnTo>
                <a:lnTo>
                  <a:pt x="99070" y="238"/>
                </a:lnTo>
                <a:lnTo>
                  <a:pt x="99218" y="337"/>
                </a:lnTo>
                <a:lnTo>
                  <a:pt x="99357" y="455"/>
                </a:lnTo>
                <a:lnTo>
                  <a:pt x="99484" y="588"/>
                </a:lnTo>
                <a:lnTo>
                  <a:pt x="99601" y="733"/>
                </a:lnTo>
                <a:lnTo>
                  <a:pt x="99704" y="890"/>
                </a:lnTo>
                <a:lnTo>
                  <a:pt x="99791" y="1059"/>
                </a:lnTo>
                <a:lnTo>
                  <a:pt x="99866" y="1238"/>
                </a:lnTo>
                <a:lnTo>
                  <a:pt x="99925" y="1422"/>
                </a:lnTo>
                <a:lnTo>
                  <a:pt x="99967" y="1615"/>
                </a:lnTo>
                <a:lnTo>
                  <a:pt x="99991" y="1807"/>
                </a:lnTo>
                <a:lnTo>
                  <a:pt x="100000" y="2005"/>
                </a:lnTo>
                <a:lnTo>
                  <a:pt x="100000" y="97995"/>
                </a:lnTo>
                <a:lnTo>
                  <a:pt x="99991" y="98193"/>
                </a:lnTo>
                <a:lnTo>
                  <a:pt x="99967" y="98385"/>
                </a:lnTo>
                <a:lnTo>
                  <a:pt x="99925" y="98578"/>
                </a:lnTo>
                <a:lnTo>
                  <a:pt x="99866" y="98762"/>
                </a:lnTo>
                <a:lnTo>
                  <a:pt x="99791" y="98941"/>
                </a:lnTo>
                <a:lnTo>
                  <a:pt x="99704" y="99110"/>
                </a:lnTo>
                <a:lnTo>
                  <a:pt x="99601" y="99267"/>
                </a:lnTo>
                <a:lnTo>
                  <a:pt x="99484" y="99412"/>
                </a:lnTo>
                <a:lnTo>
                  <a:pt x="99357" y="99545"/>
                </a:lnTo>
                <a:lnTo>
                  <a:pt x="99218" y="99663"/>
                </a:lnTo>
                <a:lnTo>
                  <a:pt x="99070" y="99762"/>
                </a:lnTo>
                <a:lnTo>
                  <a:pt x="98913" y="99848"/>
                </a:lnTo>
                <a:lnTo>
                  <a:pt x="98751" y="99914"/>
                </a:lnTo>
                <a:lnTo>
                  <a:pt x="98582" y="99963"/>
                </a:lnTo>
                <a:lnTo>
                  <a:pt x="98413" y="99989"/>
                </a:lnTo>
                <a:lnTo>
                  <a:pt x="98239" y="100000"/>
                </a:lnTo>
                <a:lnTo>
                  <a:pt x="1761" y="100000"/>
                </a:lnTo>
                <a:lnTo>
                  <a:pt x="1587" y="99989"/>
                </a:lnTo>
                <a:lnTo>
                  <a:pt x="1418" y="99963"/>
                </a:lnTo>
                <a:lnTo>
                  <a:pt x="1249" y="99914"/>
                </a:lnTo>
                <a:lnTo>
                  <a:pt x="1087" y="99848"/>
                </a:lnTo>
                <a:lnTo>
                  <a:pt x="930" y="99762"/>
                </a:lnTo>
                <a:lnTo>
                  <a:pt x="782" y="99663"/>
                </a:lnTo>
                <a:lnTo>
                  <a:pt x="643" y="99545"/>
                </a:lnTo>
                <a:lnTo>
                  <a:pt x="516" y="99412"/>
                </a:lnTo>
                <a:lnTo>
                  <a:pt x="399" y="99267"/>
                </a:lnTo>
                <a:lnTo>
                  <a:pt x="296" y="99110"/>
                </a:lnTo>
                <a:lnTo>
                  <a:pt x="209" y="98941"/>
                </a:lnTo>
                <a:lnTo>
                  <a:pt x="134" y="98762"/>
                </a:lnTo>
                <a:lnTo>
                  <a:pt x="75" y="98578"/>
                </a:lnTo>
                <a:lnTo>
                  <a:pt x="33" y="98385"/>
                </a:lnTo>
                <a:lnTo>
                  <a:pt x="9" y="98193"/>
                </a:lnTo>
                <a:lnTo>
                  <a:pt x="0" y="97995"/>
                </a:lnTo>
                <a:lnTo>
                  <a:pt x="0" y="2005"/>
                </a:lnTo>
                <a:lnTo>
                  <a:pt x="9" y="1807"/>
                </a:lnTo>
                <a:lnTo>
                  <a:pt x="33" y="1615"/>
                </a:lnTo>
                <a:lnTo>
                  <a:pt x="75" y="1422"/>
                </a:lnTo>
                <a:lnTo>
                  <a:pt x="134" y="1238"/>
                </a:lnTo>
                <a:lnTo>
                  <a:pt x="209" y="1059"/>
                </a:lnTo>
                <a:lnTo>
                  <a:pt x="296" y="890"/>
                </a:lnTo>
                <a:lnTo>
                  <a:pt x="399" y="733"/>
                </a:lnTo>
                <a:lnTo>
                  <a:pt x="516" y="588"/>
                </a:lnTo>
                <a:lnTo>
                  <a:pt x="643" y="455"/>
                </a:lnTo>
                <a:lnTo>
                  <a:pt x="782" y="337"/>
                </a:lnTo>
                <a:lnTo>
                  <a:pt x="930" y="238"/>
                </a:lnTo>
                <a:lnTo>
                  <a:pt x="1087" y="152"/>
                </a:lnTo>
                <a:lnTo>
                  <a:pt x="1249" y="86"/>
                </a:lnTo>
                <a:lnTo>
                  <a:pt x="1418" y="37"/>
                </a:lnTo>
                <a:lnTo>
                  <a:pt x="1587" y="11"/>
                </a:lnTo>
                <a:lnTo>
                  <a:pt x="1761" y="0"/>
                </a:lnTo>
                <a:close/>
              </a:path>
            </a:pathLst>
          </a:custGeom>
          <a:solidFill>
            <a:srgbClr val="EDE7DA"/>
          </a:solidFill>
          <a:ln>
            <a:noFill/>
          </a:ln>
          <a:effectLst>
            <a:outerShdw blurRad="100013" dist="28575" dir="5400000" sx="100000" sy="100000" kx="0" ky="0" algn="ctr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45" name="el-1785639488902-8"/>
          <p:cNvPicPr/>
          <p:nvPr/>
        </p:nvPicPr>
        <p:blipFill>
          <a:blip r:embed="rId3"/>
          <a:srcRect l="7229" t="0" r="7229" b="0"/>
          <a:stretch>
            <a:fillRect/>
          </a:stretch>
        </p:blipFill>
        <p:spPr>
          <a:xfrm>
            <a:off x="400050" y="884634"/>
            <a:ext cx="4057650" cy="3559969"/>
          </a:xfrm>
          <a:prstGeom prst="roundRect">
            <a:avLst>
              <a:gd name="adj" fmla="val 2007"/>
            </a:avLst>
          </a:prstGeom>
          <a:ln>
            <a:noFill/>
          </a:ln>
        </p:spPr>
      </p:pic>
      <p:sp>
        <p:nvSpPr>
          <p:cNvPr id="46" name="el-1785639488904-14"/>
          <p:cNvSpPr/>
          <p:nvPr/>
        </p:nvSpPr>
        <p:spPr>
          <a:xfrm>
            <a:off x="514350" y="4125516"/>
            <a:ext cx="1618580" cy="219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65" y="0"/>
                </a:moveTo>
                <a:lnTo>
                  <a:pt x="93235" y="0"/>
                </a:lnTo>
                <a:lnTo>
                  <a:pt x="93900" y="261"/>
                </a:lnTo>
                <a:lnTo>
                  <a:pt x="94553" y="957"/>
                </a:lnTo>
                <a:lnTo>
                  <a:pt x="95200" y="2174"/>
                </a:lnTo>
                <a:lnTo>
                  <a:pt x="95824" y="3826"/>
                </a:lnTo>
                <a:lnTo>
                  <a:pt x="96424" y="5913"/>
                </a:lnTo>
                <a:lnTo>
                  <a:pt x="96994" y="8435"/>
                </a:lnTo>
                <a:lnTo>
                  <a:pt x="97529" y="11348"/>
                </a:lnTo>
                <a:lnTo>
                  <a:pt x="98018" y="14652"/>
                </a:lnTo>
                <a:lnTo>
                  <a:pt x="98465" y="18261"/>
                </a:lnTo>
                <a:lnTo>
                  <a:pt x="98859" y="22217"/>
                </a:lnTo>
                <a:lnTo>
                  <a:pt x="99200" y="26435"/>
                </a:lnTo>
                <a:lnTo>
                  <a:pt x="99482" y="30870"/>
                </a:lnTo>
                <a:lnTo>
                  <a:pt x="99706" y="35478"/>
                </a:lnTo>
                <a:lnTo>
                  <a:pt x="99871" y="40261"/>
                </a:lnTo>
                <a:lnTo>
                  <a:pt x="99965" y="45087"/>
                </a:lnTo>
                <a:lnTo>
                  <a:pt x="100000" y="50000"/>
                </a:lnTo>
                <a:lnTo>
                  <a:pt x="99965" y="54913"/>
                </a:lnTo>
                <a:lnTo>
                  <a:pt x="99871" y="59739"/>
                </a:lnTo>
                <a:lnTo>
                  <a:pt x="99706" y="64522"/>
                </a:lnTo>
                <a:lnTo>
                  <a:pt x="99482" y="69130"/>
                </a:lnTo>
                <a:lnTo>
                  <a:pt x="99200" y="73565"/>
                </a:lnTo>
                <a:lnTo>
                  <a:pt x="98859" y="77783"/>
                </a:lnTo>
                <a:lnTo>
                  <a:pt x="98465" y="81739"/>
                </a:lnTo>
                <a:lnTo>
                  <a:pt x="98018" y="85348"/>
                </a:lnTo>
                <a:lnTo>
                  <a:pt x="97529" y="88652"/>
                </a:lnTo>
                <a:lnTo>
                  <a:pt x="96994" y="91565"/>
                </a:lnTo>
                <a:lnTo>
                  <a:pt x="96424" y="94087"/>
                </a:lnTo>
                <a:lnTo>
                  <a:pt x="95824" y="96174"/>
                </a:lnTo>
                <a:lnTo>
                  <a:pt x="95200" y="97826"/>
                </a:lnTo>
                <a:lnTo>
                  <a:pt x="94553" y="99043"/>
                </a:lnTo>
                <a:lnTo>
                  <a:pt x="93900" y="99739"/>
                </a:lnTo>
                <a:lnTo>
                  <a:pt x="93235" y="100000"/>
                </a:lnTo>
                <a:lnTo>
                  <a:pt x="6765" y="100000"/>
                </a:lnTo>
                <a:lnTo>
                  <a:pt x="6100" y="99739"/>
                </a:lnTo>
                <a:lnTo>
                  <a:pt x="5447" y="99043"/>
                </a:lnTo>
                <a:lnTo>
                  <a:pt x="4800" y="97826"/>
                </a:lnTo>
                <a:lnTo>
                  <a:pt x="4176" y="96174"/>
                </a:lnTo>
                <a:lnTo>
                  <a:pt x="3576" y="94087"/>
                </a:lnTo>
                <a:lnTo>
                  <a:pt x="3006" y="91565"/>
                </a:lnTo>
                <a:lnTo>
                  <a:pt x="2471" y="88652"/>
                </a:lnTo>
                <a:lnTo>
                  <a:pt x="1982" y="85348"/>
                </a:lnTo>
                <a:lnTo>
                  <a:pt x="1535" y="81739"/>
                </a:lnTo>
                <a:lnTo>
                  <a:pt x="1141" y="77783"/>
                </a:lnTo>
                <a:lnTo>
                  <a:pt x="800" y="73565"/>
                </a:lnTo>
                <a:lnTo>
                  <a:pt x="518" y="69130"/>
                </a:lnTo>
                <a:lnTo>
                  <a:pt x="294" y="64522"/>
                </a:lnTo>
                <a:lnTo>
                  <a:pt x="129" y="59739"/>
                </a:lnTo>
                <a:lnTo>
                  <a:pt x="35" y="54913"/>
                </a:lnTo>
                <a:lnTo>
                  <a:pt x="0" y="50000"/>
                </a:lnTo>
                <a:lnTo>
                  <a:pt x="35" y="45087"/>
                </a:lnTo>
                <a:lnTo>
                  <a:pt x="129" y="40261"/>
                </a:lnTo>
                <a:lnTo>
                  <a:pt x="294" y="35478"/>
                </a:lnTo>
                <a:lnTo>
                  <a:pt x="518" y="30870"/>
                </a:lnTo>
                <a:lnTo>
                  <a:pt x="800" y="26435"/>
                </a:lnTo>
                <a:lnTo>
                  <a:pt x="1141" y="22217"/>
                </a:lnTo>
                <a:lnTo>
                  <a:pt x="1535" y="18261"/>
                </a:lnTo>
                <a:lnTo>
                  <a:pt x="1982" y="14652"/>
                </a:lnTo>
                <a:lnTo>
                  <a:pt x="2471" y="11348"/>
                </a:lnTo>
                <a:lnTo>
                  <a:pt x="3006" y="8435"/>
                </a:lnTo>
                <a:lnTo>
                  <a:pt x="3576" y="5913"/>
                </a:lnTo>
                <a:lnTo>
                  <a:pt x="4176" y="3826"/>
                </a:lnTo>
                <a:lnTo>
                  <a:pt x="4800" y="2174"/>
                </a:lnTo>
                <a:lnTo>
                  <a:pt x="5447" y="957"/>
                </a:lnTo>
                <a:lnTo>
                  <a:pt x="6100" y="261"/>
                </a:lnTo>
                <a:close/>
              </a:path>
            </a:pathLst>
          </a:custGeom>
          <a:solidFill>
            <a:srgbClr val="F4EFE6">
              <a:alpha val="85000"/>
            </a:srgbClr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5639488925-45"/>
          <p:cNvSpPr/>
          <p:nvPr/>
        </p:nvSpPr>
        <p:spPr>
          <a:xfrm>
            <a:off x="621506" y="4181580"/>
            <a:ext cx="80367" cy="10694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375" y="99636"/>
                </a:moveTo>
                <a:lnTo>
                  <a:pt x="59375" y="99636"/>
                </a:lnTo>
                <a:cubicBezTo>
                  <a:pt x="64292" y="95273"/>
                  <a:pt x="70333" y="89364"/>
                  <a:pt x="77500" y="81909"/>
                </a:cubicBezTo>
                <a:lnTo>
                  <a:pt x="77500" y="81909"/>
                </a:lnTo>
                <a:lnTo>
                  <a:pt x="77500" y="81909"/>
                </a:lnTo>
                <a:cubicBezTo>
                  <a:pt x="84583" y="74576"/>
                  <a:pt x="90958" y="66970"/>
                  <a:pt x="96625" y="59091"/>
                </a:cubicBezTo>
                <a:lnTo>
                  <a:pt x="96625" y="59091"/>
                </a:lnTo>
                <a:lnTo>
                  <a:pt x="96625" y="59091"/>
                </a:lnTo>
                <a:cubicBezTo>
                  <a:pt x="102125" y="51273"/>
                  <a:pt x="105083" y="44364"/>
                  <a:pt x="105500" y="38364"/>
                </a:cubicBezTo>
                <a:lnTo>
                  <a:pt x="105500" y="38364"/>
                </a:lnTo>
                <a:cubicBezTo>
                  <a:pt x="105083" y="27455"/>
                  <a:pt x="99958" y="18394"/>
                  <a:pt x="90125" y="11182"/>
                </a:cubicBezTo>
                <a:lnTo>
                  <a:pt x="90125" y="11182"/>
                </a:lnTo>
                <a:cubicBezTo>
                  <a:pt x="80208" y="3970"/>
                  <a:pt x="67750" y="242"/>
                  <a:pt x="52750" y="0"/>
                </a:cubicBezTo>
                <a:lnTo>
                  <a:pt x="52750" y="0"/>
                </a:lnTo>
                <a:cubicBezTo>
                  <a:pt x="37750" y="242"/>
                  <a:pt x="25292" y="3970"/>
                  <a:pt x="15375" y="11182"/>
                </a:cubicBezTo>
                <a:lnTo>
                  <a:pt x="15375" y="11182"/>
                </a:lnTo>
                <a:cubicBezTo>
                  <a:pt x="5458" y="18394"/>
                  <a:pt x="333" y="27455"/>
                  <a:pt x="0" y="38364"/>
                </a:cubicBezTo>
                <a:lnTo>
                  <a:pt x="0" y="38364"/>
                </a:lnTo>
                <a:cubicBezTo>
                  <a:pt x="333" y="44364"/>
                  <a:pt x="3250" y="51273"/>
                  <a:pt x="8750" y="59091"/>
                </a:cubicBezTo>
                <a:lnTo>
                  <a:pt x="8750" y="59091"/>
                </a:lnTo>
                <a:cubicBezTo>
                  <a:pt x="14417" y="66970"/>
                  <a:pt x="20833" y="74576"/>
                  <a:pt x="28000" y="81909"/>
                </a:cubicBezTo>
                <a:lnTo>
                  <a:pt x="28000" y="81909"/>
                </a:lnTo>
                <a:cubicBezTo>
                  <a:pt x="35167" y="89364"/>
                  <a:pt x="41208" y="95273"/>
                  <a:pt x="46125" y="99636"/>
                </a:cubicBezTo>
                <a:lnTo>
                  <a:pt x="46125" y="99636"/>
                </a:lnTo>
                <a:cubicBezTo>
                  <a:pt x="47958" y="101273"/>
                  <a:pt x="50167" y="102091"/>
                  <a:pt x="52750" y="102091"/>
                </a:cubicBezTo>
                <a:lnTo>
                  <a:pt x="52750" y="102091"/>
                </a:lnTo>
                <a:cubicBezTo>
                  <a:pt x="55333" y="102091"/>
                  <a:pt x="57542" y="101273"/>
                  <a:pt x="59375" y="99636"/>
                </a:cubicBezTo>
                <a:lnTo>
                  <a:pt x="59375" y="99636"/>
                </a:lnTo>
                <a:moveTo>
                  <a:pt x="52750" y="25545"/>
                </a:moveTo>
                <a:lnTo>
                  <a:pt x="52750" y="25545"/>
                </a:lnTo>
                <a:cubicBezTo>
                  <a:pt x="59333" y="25667"/>
                  <a:pt x="64375" y="27818"/>
                  <a:pt x="67875" y="32000"/>
                </a:cubicBezTo>
                <a:lnTo>
                  <a:pt x="67875" y="32000"/>
                </a:lnTo>
                <a:cubicBezTo>
                  <a:pt x="71125" y="36242"/>
                  <a:pt x="71125" y="40485"/>
                  <a:pt x="67875" y="44727"/>
                </a:cubicBezTo>
                <a:lnTo>
                  <a:pt x="67875" y="44727"/>
                </a:lnTo>
                <a:cubicBezTo>
                  <a:pt x="64375" y="48848"/>
                  <a:pt x="59333" y="51000"/>
                  <a:pt x="52750" y="51182"/>
                </a:cubicBezTo>
                <a:lnTo>
                  <a:pt x="52750" y="51182"/>
                </a:lnTo>
                <a:cubicBezTo>
                  <a:pt x="46167" y="51000"/>
                  <a:pt x="41125" y="48848"/>
                  <a:pt x="37625" y="44727"/>
                </a:cubicBezTo>
                <a:lnTo>
                  <a:pt x="37625" y="44727"/>
                </a:lnTo>
                <a:cubicBezTo>
                  <a:pt x="34292" y="40485"/>
                  <a:pt x="34292" y="36242"/>
                  <a:pt x="37625" y="32000"/>
                </a:cubicBezTo>
                <a:lnTo>
                  <a:pt x="37625" y="32000"/>
                </a:lnTo>
                <a:cubicBezTo>
                  <a:pt x="41125" y="27818"/>
                  <a:pt x="46167" y="25667"/>
                  <a:pt x="52750" y="25545"/>
                </a:cubicBezTo>
                <a:lnTo>
                  <a:pt x="52750" y="25545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488906-23"/>
          <p:cNvSpPr txBox="1"/>
          <p:nvPr/>
        </p:nvSpPr>
        <p:spPr>
          <a:xfrm>
            <a:off x="759023" y="4161234"/>
            <a:ext cx="129532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航海方向角 · 罗盘与航线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9235-49"/>
          <p:cNvPicPr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8172450" y="4171950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8920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89205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9233-46"/>
          <p:cNvSpPr/>
          <p:nvPr/>
        </p:nvSpPr>
        <p:spPr>
          <a:xfrm>
            <a:off x="409873" y="177105"/>
            <a:ext cx="208955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765"/>
                </a:moveTo>
                <a:lnTo>
                  <a:pt x="0" y="10765"/>
                </a:lnTo>
                <a:lnTo>
                  <a:pt x="0" y="21529"/>
                </a:lnTo>
                <a:cubicBezTo>
                  <a:pt x="0" y="23608"/>
                  <a:pt x="515" y="25314"/>
                  <a:pt x="1545" y="26647"/>
                </a:cubicBezTo>
                <a:lnTo>
                  <a:pt x="1545" y="26647"/>
                </a:lnTo>
                <a:cubicBezTo>
                  <a:pt x="2606" y="28020"/>
                  <a:pt x="3939" y="28706"/>
                  <a:pt x="5545" y="28706"/>
                </a:cubicBezTo>
                <a:lnTo>
                  <a:pt x="5545" y="28706"/>
                </a:lnTo>
                <a:lnTo>
                  <a:pt x="8318" y="28706"/>
                </a:lnTo>
                <a:lnTo>
                  <a:pt x="16636" y="28706"/>
                </a:lnTo>
                <a:lnTo>
                  <a:pt x="16636" y="10765"/>
                </a:lnTo>
                <a:cubicBezTo>
                  <a:pt x="16515" y="7784"/>
                  <a:pt x="15697" y="5235"/>
                  <a:pt x="14182" y="3118"/>
                </a:cubicBezTo>
                <a:lnTo>
                  <a:pt x="14182" y="3118"/>
                </a:lnTo>
                <a:cubicBezTo>
                  <a:pt x="12576" y="1196"/>
                  <a:pt x="10621" y="157"/>
                  <a:pt x="8318" y="0"/>
                </a:cubicBezTo>
                <a:lnTo>
                  <a:pt x="8318" y="0"/>
                </a:lnTo>
                <a:cubicBezTo>
                  <a:pt x="6015" y="157"/>
                  <a:pt x="4045" y="1196"/>
                  <a:pt x="2409" y="3118"/>
                </a:cubicBezTo>
                <a:lnTo>
                  <a:pt x="2409" y="3118"/>
                </a:lnTo>
                <a:cubicBezTo>
                  <a:pt x="924" y="5235"/>
                  <a:pt x="121" y="7784"/>
                  <a:pt x="0" y="10765"/>
                </a:cubicBezTo>
                <a:lnTo>
                  <a:pt x="0" y="10765"/>
                </a:lnTo>
                <a:moveTo>
                  <a:pt x="19409" y="0"/>
                </a:moveTo>
                <a:lnTo>
                  <a:pt x="19409" y="0"/>
                </a:lnTo>
                <a:cubicBezTo>
                  <a:pt x="21258" y="3137"/>
                  <a:pt x="22182" y="6725"/>
                  <a:pt x="22182" y="10765"/>
                </a:cubicBezTo>
                <a:lnTo>
                  <a:pt x="22182" y="10765"/>
                </a:lnTo>
                <a:lnTo>
                  <a:pt x="22182" y="78882"/>
                </a:lnTo>
                <a:cubicBezTo>
                  <a:pt x="22273" y="82882"/>
                  <a:pt x="23364" y="86235"/>
                  <a:pt x="25455" y="88941"/>
                </a:cubicBezTo>
                <a:lnTo>
                  <a:pt x="25455" y="88941"/>
                </a:lnTo>
                <a:cubicBezTo>
                  <a:pt x="27515" y="91647"/>
                  <a:pt x="30106" y="93059"/>
                  <a:pt x="33227" y="93176"/>
                </a:cubicBezTo>
                <a:lnTo>
                  <a:pt x="33227" y="93176"/>
                </a:lnTo>
                <a:cubicBezTo>
                  <a:pt x="36348" y="93059"/>
                  <a:pt x="38955" y="91647"/>
                  <a:pt x="41045" y="88941"/>
                </a:cubicBezTo>
                <a:lnTo>
                  <a:pt x="41045" y="88941"/>
                </a:lnTo>
                <a:cubicBezTo>
                  <a:pt x="43106" y="86235"/>
                  <a:pt x="44197" y="82882"/>
                  <a:pt x="44318" y="78882"/>
                </a:cubicBezTo>
                <a:lnTo>
                  <a:pt x="44318" y="78882"/>
                </a:lnTo>
                <a:lnTo>
                  <a:pt x="44318" y="77765"/>
                </a:lnTo>
                <a:cubicBezTo>
                  <a:pt x="44439" y="74000"/>
                  <a:pt x="45424" y="70863"/>
                  <a:pt x="47273" y="68353"/>
                </a:cubicBezTo>
                <a:lnTo>
                  <a:pt x="47273" y="68353"/>
                </a:lnTo>
                <a:cubicBezTo>
                  <a:pt x="49212" y="65961"/>
                  <a:pt x="51636" y="64686"/>
                  <a:pt x="54545" y="64529"/>
                </a:cubicBezTo>
                <a:lnTo>
                  <a:pt x="54545" y="64529"/>
                </a:lnTo>
                <a:lnTo>
                  <a:pt x="83091" y="64529"/>
                </a:lnTo>
                <a:lnTo>
                  <a:pt x="83091" y="21529"/>
                </a:lnTo>
                <a:cubicBezTo>
                  <a:pt x="82970" y="15373"/>
                  <a:pt x="81348" y="10294"/>
                  <a:pt x="78227" y="6294"/>
                </a:cubicBezTo>
                <a:lnTo>
                  <a:pt x="78227" y="6294"/>
                </a:lnTo>
                <a:cubicBezTo>
                  <a:pt x="75136" y="2255"/>
                  <a:pt x="71227" y="157"/>
                  <a:pt x="66500" y="0"/>
                </a:cubicBezTo>
                <a:lnTo>
                  <a:pt x="66500" y="0"/>
                </a:lnTo>
                <a:lnTo>
                  <a:pt x="19409" y="0"/>
                </a:lnTo>
                <a:moveTo>
                  <a:pt x="80318" y="100353"/>
                </a:moveTo>
                <a:lnTo>
                  <a:pt x="80318" y="100353"/>
                </a:lnTo>
                <a:cubicBezTo>
                  <a:pt x="85864" y="100196"/>
                  <a:pt x="90424" y="97745"/>
                  <a:pt x="94000" y="93000"/>
                </a:cubicBezTo>
                <a:lnTo>
                  <a:pt x="94000" y="93000"/>
                </a:lnTo>
                <a:lnTo>
                  <a:pt x="94000" y="93000"/>
                </a:lnTo>
                <a:cubicBezTo>
                  <a:pt x="97697" y="88373"/>
                  <a:pt x="99606" y="82471"/>
                  <a:pt x="99727" y="75294"/>
                </a:cubicBezTo>
                <a:lnTo>
                  <a:pt x="99727" y="75294"/>
                </a:lnTo>
                <a:cubicBezTo>
                  <a:pt x="99606" y="73059"/>
                  <a:pt x="98682" y="71863"/>
                  <a:pt x="96955" y="71706"/>
                </a:cubicBezTo>
                <a:lnTo>
                  <a:pt x="96955" y="71706"/>
                </a:lnTo>
                <a:lnTo>
                  <a:pt x="54545" y="71706"/>
                </a:lnTo>
                <a:cubicBezTo>
                  <a:pt x="51636" y="71980"/>
                  <a:pt x="50076" y="74000"/>
                  <a:pt x="49864" y="77765"/>
                </a:cubicBezTo>
                <a:lnTo>
                  <a:pt x="49864" y="77765"/>
                </a:lnTo>
                <a:lnTo>
                  <a:pt x="49864" y="78882"/>
                </a:lnTo>
                <a:cubicBezTo>
                  <a:pt x="49742" y="85000"/>
                  <a:pt x="48121" y="90078"/>
                  <a:pt x="45000" y="94118"/>
                </a:cubicBezTo>
                <a:lnTo>
                  <a:pt x="45000" y="94118"/>
                </a:lnTo>
                <a:cubicBezTo>
                  <a:pt x="41879" y="98118"/>
                  <a:pt x="37955" y="100196"/>
                  <a:pt x="33227" y="100353"/>
                </a:cubicBezTo>
                <a:lnTo>
                  <a:pt x="33227" y="100353"/>
                </a:lnTo>
                <a:lnTo>
                  <a:pt x="63727" y="100353"/>
                </a:lnTo>
                <a:lnTo>
                  <a:pt x="80318" y="10035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9206-4"/>
          <p:cNvSpPr/>
          <p:nvPr/>
        </p:nvSpPr>
        <p:spPr>
          <a:xfrm>
            <a:off x="7861176" y="132159"/>
            <a:ext cx="882774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9232-44"/>
          <p:cNvSpPr/>
          <p:nvPr/>
        </p:nvSpPr>
        <p:spPr>
          <a:xfrm>
            <a:off x="7989764" y="213110"/>
            <a:ext cx="100013" cy="1000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36" y="47727"/>
                </a:moveTo>
                <a:lnTo>
                  <a:pt x="65636" y="47727"/>
                </a:lnTo>
                <a:cubicBezTo>
                  <a:pt x="65636" y="51848"/>
                  <a:pt x="65455" y="55818"/>
                  <a:pt x="65091" y="59636"/>
                </a:cubicBezTo>
                <a:lnTo>
                  <a:pt x="65091" y="59636"/>
                </a:lnTo>
                <a:lnTo>
                  <a:pt x="30364" y="59636"/>
                </a:lnTo>
                <a:cubicBezTo>
                  <a:pt x="30000" y="55818"/>
                  <a:pt x="29818" y="51848"/>
                  <a:pt x="29818" y="47727"/>
                </a:cubicBezTo>
                <a:lnTo>
                  <a:pt x="29818" y="47727"/>
                </a:lnTo>
                <a:cubicBezTo>
                  <a:pt x="29818" y="43606"/>
                  <a:pt x="30000" y="39636"/>
                  <a:pt x="30364" y="35818"/>
                </a:cubicBezTo>
                <a:lnTo>
                  <a:pt x="30364" y="35818"/>
                </a:lnTo>
                <a:lnTo>
                  <a:pt x="65091" y="35818"/>
                </a:lnTo>
                <a:cubicBezTo>
                  <a:pt x="65455" y="39636"/>
                  <a:pt x="65636" y="43606"/>
                  <a:pt x="65636" y="47727"/>
                </a:cubicBezTo>
                <a:lnTo>
                  <a:pt x="65636" y="47727"/>
                </a:lnTo>
                <a:moveTo>
                  <a:pt x="71000" y="35818"/>
                </a:moveTo>
                <a:lnTo>
                  <a:pt x="71000" y="35818"/>
                </a:lnTo>
                <a:lnTo>
                  <a:pt x="94000" y="35818"/>
                </a:lnTo>
                <a:cubicBezTo>
                  <a:pt x="94970" y="39636"/>
                  <a:pt x="95455" y="43606"/>
                  <a:pt x="95455" y="47727"/>
                </a:cubicBezTo>
                <a:lnTo>
                  <a:pt x="95455" y="47727"/>
                </a:lnTo>
                <a:cubicBezTo>
                  <a:pt x="95455" y="51848"/>
                  <a:pt x="94970" y="55818"/>
                  <a:pt x="94000" y="59636"/>
                </a:cubicBezTo>
                <a:lnTo>
                  <a:pt x="94000" y="59636"/>
                </a:lnTo>
                <a:lnTo>
                  <a:pt x="71000" y="59636"/>
                </a:lnTo>
                <a:cubicBezTo>
                  <a:pt x="71424" y="55818"/>
                  <a:pt x="71636" y="51848"/>
                  <a:pt x="71636" y="47727"/>
                </a:cubicBezTo>
                <a:lnTo>
                  <a:pt x="71636" y="47727"/>
                </a:lnTo>
                <a:cubicBezTo>
                  <a:pt x="71636" y="43606"/>
                  <a:pt x="71424" y="39636"/>
                  <a:pt x="71000" y="35818"/>
                </a:cubicBezTo>
                <a:lnTo>
                  <a:pt x="71000" y="35818"/>
                </a:lnTo>
                <a:moveTo>
                  <a:pt x="91909" y="29818"/>
                </a:moveTo>
                <a:lnTo>
                  <a:pt x="91909" y="29818"/>
                </a:lnTo>
                <a:lnTo>
                  <a:pt x="70273" y="29818"/>
                </a:lnTo>
                <a:cubicBezTo>
                  <a:pt x="68273" y="17636"/>
                  <a:pt x="64788" y="8212"/>
                  <a:pt x="59818" y="1545"/>
                </a:cubicBezTo>
                <a:lnTo>
                  <a:pt x="59818" y="1545"/>
                </a:lnTo>
                <a:cubicBezTo>
                  <a:pt x="67273" y="3606"/>
                  <a:pt x="73818" y="7061"/>
                  <a:pt x="79455" y="11909"/>
                </a:cubicBezTo>
                <a:lnTo>
                  <a:pt x="79455" y="11909"/>
                </a:lnTo>
                <a:cubicBezTo>
                  <a:pt x="84909" y="16879"/>
                  <a:pt x="89061" y="22848"/>
                  <a:pt x="91909" y="29818"/>
                </a:cubicBezTo>
                <a:lnTo>
                  <a:pt x="91909" y="29818"/>
                </a:lnTo>
                <a:moveTo>
                  <a:pt x="64091" y="29818"/>
                </a:moveTo>
                <a:lnTo>
                  <a:pt x="64091" y="29818"/>
                </a:lnTo>
                <a:lnTo>
                  <a:pt x="31364" y="29818"/>
                </a:lnTo>
                <a:cubicBezTo>
                  <a:pt x="32455" y="22970"/>
                  <a:pt x="34121" y="17061"/>
                  <a:pt x="36364" y="12091"/>
                </a:cubicBezTo>
                <a:lnTo>
                  <a:pt x="36364" y="12091"/>
                </a:lnTo>
                <a:cubicBezTo>
                  <a:pt x="38364" y="7788"/>
                  <a:pt x="40424" y="4636"/>
                  <a:pt x="42545" y="2636"/>
                </a:cubicBezTo>
                <a:lnTo>
                  <a:pt x="42545" y="2636"/>
                </a:lnTo>
                <a:cubicBezTo>
                  <a:pt x="44606" y="758"/>
                  <a:pt x="46333" y="-121"/>
                  <a:pt x="47727" y="0"/>
                </a:cubicBezTo>
                <a:lnTo>
                  <a:pt x="47727" y="0"/>
                </a:lnTo>
                <a:cubicBezTo>
                  <a:pt x="49121" y="-121"/>
                  <a:pt x="50848" y="758"/>
                  <a:pt x="52909" y="2636"/>
                </a:cubicBezTo>
                <a:lnTo>
                  <a:pt x="52909" y="2636"/>
                </a:lnTo>
                <a:cubicBezTo>
                  <a:pt x="55030" y="4636"/>
                  <a:pt x="57091" y="7788"/>
                  <a:pt x="59091" y="12091"/>
                </a:cubicBezTo>
                <a:lnTo>
                  <a:pt x="59091" y="12091"/>
                </a:lnTo>
                <a:cubicBezTo>
                  <a:pt x="61333" y="17061"/>
                  <a:pt x="63000" y="22970"/>
                  <a:pt x="64091" y="29818"/>
                </a:cubicBezTo>
                <a:lnTo>
                  <a:pt x="64091" y="29818"/>
                </a:lnTo>
                <a:moveTo>
                  <a:pt x="25182" y="29818"/>
                </a:moveTo>
                <a:lnTo>
                  <a:pt x="25182" y="29818"/>
                </a:lnTo>
                <a:lnTo>
                  <a:pt x="3545" y="29818"/>
                </a:lnTo>
                <a:cubicBezTo>
                  <a:pt x="6394" y="22848"/>
                  <a:pt x="10545" y="16879"/>
                  <a:pt x="16000" y="11909"/>
                </a:cubicBezTo>
                <a:lnTo>
                  <a:pt x="16000" y="11909"/>
                </a:lnTo>
                <a:cubicBezTo>
                  <a:pt x="21636" y="7061"/>
                  <a:pt x="28182" y="3606"/>
                  <a:pt x="35636" y="1545"/>
                </a:cubicBezTo>
                <a:lnTo>
                  <a:pt x="35636" y="1545"/>
                </a:lnTo>
                <a:cubicBezTo>
                  <a:pt x="30667" y="8212"/>
                  <a:pt x="27182" y="17636"/>
                  <a:pt x="25182" y="29818"/>
                </a:cubicBezTo>
                <a:lnTo>
                  <a:pt x="25182" y="29818"/>
                </a:lnTo>
                <a:moveTo>
                  <a:pt x="1455" y="35818"/>
                </a:moveTo>
                <a:lnTo>
                  <a:pt x="1455" y="35818"/>
                </a:lnTo>
                <a:lnTo>
                  <a:pt x="24455" y="35818"/>
                </a:lnTo>
                <a:cubicBezTo>
                  <a:pt x="24091" y="39636"/>
                  <a:pt x="23909" y="43606"/>
                  <a:pt x="23909" y="47727"/>
                </a:cubicBezTo>
                <a:lnTo>
                  <a:pt x="23909" y="47727"/>
                </a:lnTo>
                <a:cubicBezTo>
                  <a:pt x="23909" y="51848"/>
                  <a:pt x="24091" y="55818"/>
                  <a:pt x="24455" y="59636"/>
                </a:cubicBezTo>
                <a:lnTo>
                  <a:pt x="24455" y="59636"/>
                </a:lnTo>
                <a:lnTo>
                  <a:pt x="1455" y="59636"/>
                </a:lnTo>
                <a:cubicBezTo>
                  <a:pt x="485" y="55818"/>
                  <a:pt x="0" y="51848"/>
                  <a:pt x="0" y="47727"/>
                </a:cubicBezTo>
                <a:lnTo>
                  <a:pt x="0" y="47727"/>
                </a:lnTo>
                <a:cubicBezTo>
                  <a:pt x="0" y="43606"/>
                  <a:pt x="485" y="39636"/>
                  <a:pt x="1455" y="35818"/>
                </a:cubicBezTo>
                <a:lnTo>
                  <a:pt x="1455" y="35818"/>
                </a:lnTo>
                <a:moveTo>
                  <a:pt x="36364" y="83364"/>
                </a:moveTo>
                <a:lnTo>
                  <a:pt x="36364" y="83364"/>
                </a:lnTo>
                <a:cubicBezTo>
                  <a:pt x="34121" y="78394"/>
                  <a:pt x="32455" y="72485"/>
                  <a:pt x="31364" y="65636"/>
                </a:cubicBezTo>
                <a:lnTo>
                  <a:pt x="31364" y="65636"/>
                </a:lnTo>
                <a:lnTo>
                  <a:pt x="64091" y="65636"/>
                </a:lnTo>
                <a:cubicBezTo>
                  <a:pt x="63000" y="72485"/>
                  <a:pt x="61333" y="78394"/>
                  <a:pt x="59091" y="83364"/>
                </a:cubicBezTo>
                <a:lnTo>
                  <a:pt x="59091" y="83364"/>
                </a:lnTo>
                <a:cubicBezTo>
                  <a:pt x="57091" y="87727"/>
                  <a:pt x="55030" y="90879"/>
                  <a:pt x="52909" y="92818"/>
                </a:cubicBezTo>
                <a:lnTo>
                  <a:pt x="52909" y="92818"/>
                </a:lnTo>
                <a:cubicBezTo>
                  <a:pt x="50848" y="94697"/>
                  <a:pt x="49121" y="95576"/>
                  <a:pt x="47727" y="95455"/>
                </a:cubicBezTo>
                <a:lnTo>
                  <a:pt x="47727" y="95455"/>
                </a:lnTo>
                <a:cubicBezTo>
                  <a:pt x="46333" y="95576"/>
                  <a:pt x="44606" y="94697"/>
                  <a:pt x="42545" y="92818"/>
                </a:cubicBezTo>
                <a:lnTo>
                  <a:pt x="42545" y="92818"/>
                </a:lnTo>
                <a:cubicBezTo>
                  <a:pt x="40424" y="90879"/>
                  <a:pt x="38364" y="87727"/>
                  <a:pt x="36364" y="83364"/>
                </a:cubicBezTo>
                <a:lnTo>
                  <a:pt x="36364" y="83364"/>
                </a:lnTo>
                <a:moveTo>
                  <a:pt x="25182" y="65636"/>
                </a:moveTo>
                <a:lnTo>
                  <a:pt x="25182" y="65636"/>
                </a:lnTo>
                <a:cubicBezTo>
                  <a:pt x="27182" y="77818"/>
                  <a:pt x="30667" y="87273"/>
                  <a:pt x="35636" y="94000"/>
                </a:cubicBezTo>
                <a:lnTo>
                  <a:pt x="35636" y="94000"/>
                </a:lnTo>
                <a:cubicBezTo>
                  <a:pt x="28182" y="91879"/>
                  <a:pt x="21636" y="88394"/>
                  <a:pt x="16000" y="83545"/>
                </a:cubicBezTo>
                <a:lnTo>
                  <a:pt x="16000" y="83545"/>
                </a:lnTo>
                <a:cubicBezTo>
                  <a:pt x="10545" y="78576"/>
                  <a:pt x="6394" y="72606"/>
                  <a:pt x="3545" y="65636"/>
                </a:cubicBezTo>
                <a:lnTo>
                  <a:pt x="3545" y="65636"/>
                </a:lnTo>
                <a:lnTo>
                  <a:pt x="25182" y="65636"/>
                </a:lnTo>
                <a:moveTo>
                  <a:pt x="91909" y="65636"/>
                </a:moveTo>
                <a:lnTo>
                  <a:pt x="91909" y="65636"/>
                </a:lnTo>
                <a:cubicBezTo>
                  <a:pt x="89061" y="72606"/>
                  <a:pt x="84909" y="78576"/>
                  <a:pt x="79455" y="83545"/>
                </a:cubicBezTo>
                <a:lnTo>
                  <a:pt x="79455" y="83545"/>
                </a:lnTo>
                <a:lnTo>
                  <a:pt x="79455" y="83545"/>
                </a:lnTo>
                <a:cubicBezTo>
                  <a:pt x="73818" y="88394"/>
                  <a:pt x="67333" y="91879"/>
                  <a:pt x="60000" y="94000"/>
                </a:cubicBezTo>
                <a:lnTo>
                  <a:pt x="60000" y="94000"/>
                </a:lnTo>
                <a:cubicBezTo>
                  <a:pt x="64848" y="87273"/>
                  <a:pt x="68273" y="77818"/>
                  <a:pt x="70273" y="65636"/>
                </a:cubicBezTo>
                <a:lnTo>
                  <a:pt x="70273" y="65636"/>
                </a:lnTo>
                <a:lnTo>
                  <a:pt x="91909" y="65636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9216-10"/>
          <p:cNvSpPr/>
          <p:nvPr/>
        </p:nvSpPr>
        <p:spPr>
          <a:xfrm>
            <a:off x="4729163" y="948333"/>
            <a:ext cx="4014788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65"/>
                </a:lnTo>
                <a:lnTo>
                  <a:pt x="98284" y="274"/>
                </a:lnTo>
                <a:lnTo>
                  <a:pt x="98486" y="629"/>
                </a:lnTo>
                <a:lnTo>
                  <a:pt x="98682" y="1113"/>
                </a:lnTo>
                <a:lnTo>
                  <a:pt x="98872" y="1710"/>
                </a:lnTo>
                <a:lnTo>
                  <a:pt x="99052" y="2452"/>
                </a:lnTo>
                <a:lnTo>
                  <a:pt x="99220" y="3290"/>
                </a:lnTo>
                <a:lnTo>
                  <a:pt x="99374" y="4258"/>
                </a:lnTo>
                <a:lnTo>
                  <a:pt x="99517" y="5306"/>
                </a:lnTo>
                <a:lnTo>
                  <a:pt x="99640" y="6452"/>
                </a:lnTo>
                <a:lnTo>
                  <a:pt x="99749" y="7677"/>
                </a:lnTo>
                <a:lnTo>
                  <a:pt x="99836" y="8968"/>
                </a:lnTo>
                <a:lnTo>
                  <a:pt x="99908" y="10306"/>
                </a:lnTo>
                <a:lnTo>
                  <a:pt x="99960" y="11677"/>
                </a:lnTo>
                <a:lnTo>
                  <a:pt x="99991" y="13097"/>
                </a:lnTo>
                <a:lnTo>
                  <a:pt x="100000" y="14516"/>
                </a:lnTo>
                <a:lnTo>
                  <a:pt x="100000" y="85484"/>
                </a:lnTo>
                <a:lnTo>
                  <a:pt x="99991" y="86903"/>
                </a:lnTo>
                <a:lnTo>
                  <a:pt x="99960" y="88323"/>
                </a:lnTo>
                <a:lnTo>
                  <a:pt x="99908" y="89694"/>
                </a:lnTo>
                <a:lnTo>
                  <a:pt x="99836" y="91032"/>
                </a:lnTo>
                <a:lnTo>
                  <a:pt x="99749" y="92323"/>
                </a:lnTo>
                <a:lnTo>
                  <a:pt x="99640" y="93548"/>
                </a:lnTo>
                <a:lnTo>
                  <a:pt x="99517" y="94694"/>
                </a:lnTo>
                <a:lnTo>
                  <a:pt x="99374" y="95742"/>
                </a:lnTo>
                <a:lnTo>
                  <a:pt x="99220" y="96710"/>
                </a:lnTo>
                <a:lnTo>
                  <a:pt x="99052" y="97548"/>
                </a:lnTo>
                <a:lnTo>
                  <a:pt x="98872" y="98290"/>
                </a:lnTo>
                <a:lnTo>
                  <a:pt x="98682" y="98887"/>
                </a:lnTo>
                <a:lnTo>
                  <a:pt x="98486" y="99371"/>
                </a:lnTo>
                <a:lnTo>
                  <a:pt x="98284" y="99726"/>
                </a:lnTo>
                <a:lnTo>
                  <a:pt x="98076" y="99935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35"/>
                </a:lnTo>
                <a:lnTo>
                  <a:pt x="1716" y="99726"/>
                </a:lnTo>
                <a:lnTo>
                  <a:pt x="1514" y="99371"/>
                </a:lnTo>
                <a:lnTo>
                  <a:pt x="1318" y="98887"/>
                </a:lnTo>
                <a:lnTo>
                  <a:pt x="1128" y="98290"/>
                </a:lnTo>
                <a:lnTo>
                  <a:pt x="948" y="97548"/>
                </a:lnTo>
                <a:lnTo>
                  <a:pt x="780" y="96710"/>
                </a:lnTo>
                <a:lnTo>
                  <a:pt x="626" y="95742"/>
                </a:lnTo>
                <a:lnTo>
                  <a:pt x="483" y="94694"/>
                </a:lnTo>
                <a:lnTo>
                  <a:pt x="360" y="93548"/>
                </a:lnTo>
                <a:lnTo>
                  <a:pt x="251" y="92323"/>
                </a:lnTo>
                <a:lnTo>
                  <a:pt x="164" y="91032"/>
                </a:lnTo>
                <a:lnTo>
                  <a:pt x="92" y="89694"/>
                </a:lnTo>
                <a:lnTo>
                  <a:pt x="40" y="88323"/>
                </a:lnTo>
                <a:lnTo>
                  <a:pt x="9" y="86903"/>
                </a:lnTo>
                <a:lnTo>
                  <a:pt x="0" y="85484"/>
                </a:lnTo>
                <a:lnTo>
                  <a:pt x="0" y="14516"/>
                </a:lnTo>
                <a:lnTo>
                  <a:pt x="9" y="13097"/>
                </a:lnTo>
                <a:lnTo>
                  <a:pt x="40" y="11677"/>
                </a:lnTo>
                <a:lnTo>
                  <a:pt x="92" y="10306"/>
                </a:lnTo>
                <a:lnTo>
                  <a:pt x="164" y="8968"/>
                </a:lnTo>
                <a:lnTo>
                  <a:pt x="251" y="7677"/>
                </a:lnTo>
                <a:lnTo>
                  <a:pt x="360" y="6452"/>
                </a:lnTo>
                <a:lnTo>
                  <a:pt x="483" y="5306"/>
                </a:lnTo>
                <a:lnTo>
                  <a:pt x="626" y="4258"/>
                </a:lnTo>
                <a:lnTo>
                  <a:pt x="780" y="3290"/>
                </a:lnTo>
                <a:lnTo>
                  <a:pt x="948" y="2452"/>
                </a:lnTo>
                <a:lnTo>
                  <a:pt x="1128" y="1710"/>
                </a:lnTo>
                <a:lnTo>
                  <a:pt x="1318" y="1113"/>
                </a:lnTo>
                <a:lnTo>
                  <a:pt x="1514" y="629"/>
                </a:lnTo>
                <a:lnTo>
                  <a:pt x="1716" y="274"/>
                </a:lnTo>
                <a:lnTo>
                  <a:pt x="1924" y="65"/>
                </a:lnTo>
                <a:lnTo>
                  <a:pt x="213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489219-19"/>
          <p:cNvSpPr/>
          <p:nvPr/>
        </p:nvSpPr>
        <p:spPr>
          <a:xfrm>
            <a:off x="4729163" y="948333"/>
            <a:ext cx="85725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70"/>
                </a:lnTo>
                <a:lnTo>
                  <a:pt x="80491" y="278"/>
                </a:lnTo>
                <a:lnTo>
                  <a:pt x="70972" y="623"/>
                </a:lnTo>
                <a:lnTo>
                  <a:pt x="61732" y="1101"/>
                </a:lnTo>
                <a:lnTo>
                  <a:pt x="52860" y="1707"/>
                </a:lnTo>
                <a:lnTo>
                  <a:pt x="44443" y="2437"/>
                </a:lnTo>
                <a:lnTo>
                  <a:pt x="36561" y="3282"/>
                </a:lnTo>
                <a:lnTo>
                  <a:pt x="29289" y="4235"/>
                </a:lnTo>
                <a:lnTo>
                  <a:pt x="22699" y="5286"/>
                </a:lnTo>
                <a:lnTo>
                  <a:pt x="16853" y="6425"/>
                </a:lnTo>
                <a:lnTo>
                  <a:pt x="11808" y="7642"/>
                </a:lnTo>
                <a:lnTo>
                  <a:pt x="7612" y="8925"/>
                </a:lnTo>
                <a:lnTo>
                  <a:pt x="4306" y="10261"/>
                </a:lnTo>
                <a:lnTo>
                  <a:pt x="1921" y="11637"/>
                </a:lnTo>
                <a:lnTo>
                  <a:pt x="482" y="13041"/>
                </a:lnTo>
                <a:lnTo>
                  <a:pt x="0" y="14458"/>
                </a:lnTo>
                <a:lnTo>
                  <a:pt x="0" y="85542"/>
                </a:lnTo>
                <a:lnTo>
                  <a:pt x="482" y="86959"/>
                </a:lnTo>
                <a:lnTo>
                  <a:pt x="1921" y="88363"/>
                </a:lnTo>
                <a:lnTo>
                  <a:pt x="4306" y="89739"/>
                </a:lnTo>
                <a:lnTo>
                  <a:pt x="7612" y="91075"/>
                </a:lnTo>
                <a:lnTo>
                  <a:pt x="11808" y="92358"/>
                </a:lnTo>
                <a:lnTo>
                  <a:pt x="16853" y="93575"/>
                </a:lnTo>
                <a:lnTo>
                  <a:pt x="22699" y="94714"/>
                </a:lnTo>
                <a:lnTo>
                  <a:pt x="29289" y="95765"/>
                </a:lnTo>
                <a:lnTo>
                  <a:pt x="36561" y="96718"/>
                </a:lnTo>
                <a:lnTo>
                  <a:pt x="44443" y="97563"/>
                </a:lnTo>
                <a:lnTo>
                  <a:pt x="52860" y="98293"/>
                </a:lnTo>
                <a:lnTo>
                  <a:pt x="61732" y="98899"/>
                </a:lnTo>
                <a:lnTo>
                  <a:pt x="70972" y="99377"/>
                </a:lnTo>
                <a:lnTo>
                  <a:pt x="80491" y="99722"/>
                </a:lnTo>
                <a:lnTo>
                  <a:pt x="90198" y="9993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30"/>
                </a:lnTo>
                <a:lnTo>
                  <a:pt x="86994" y="99722"/>
                </a:lnTo>
                <a:lnTo>
                  <a:pt x="80648" y="99377"/>
                </a:lnTo>
                <a:lnTo>
                  <a:pt x="74488" y="98899"/>
                </a:lnTo>
                <a:lnTo>
                  <a:pt x="68574" y="98293"/>
                </a:lnTo>
                <a:lnTo>
                  <a:pt x="62962" y="97563"/>
                </a:lnTo>
                <a:lnTo>
                  <a:pt x="57707" y="96718"/>
                </a:lnTo>
                <a:lnTo>
                  <a:pt x="52860" y="95765"/>
                </a:lnTo>
                <a:lnTo>
                  <a:pt x="48466" y="94714"/>
                </a:lnTo>
                <a:lnTo>
                  <a:pt x="44569" y="93575"/>
                </a:lnTo>
                <a:lnTo>
                  <a:pt x="41205" y="92358"/>
                </a:lnTo>
                <a:lnTo>
                  <a:pt x="38408" y="91075"/>
                </a:lnTo>
                <a:lnTo>
                  <a:pt x="36204" y="89739"/>
                </a:lnTo>
                <a:lnTo>
                  <a:pt x="34614" y="88363"/>
                </a:lnTo>
                <a:lnTo>
                  <a:pt x="33654" y="86959"/>
                </a:lnTo>
                <a:lnTo>
                  <a:pt x="33333" y="85542"/>
                </a:lnTo>
                <a:lnTo>
                  <a:pt x="33333" y="14458"/>
                </a:lnTo>
                <a:lnTo>
                  <a:pt x="33654" y="13041"/>
                </a:lnTo>
                <a:lnTo>
                  <a:pt x="34614" y="11637"/>
                </a:lnTo>
                <a:lnTo>
                  <a:pt x="36204" y="10261"/>
                </a:lnTo>
                <a:lnTo>
                  <a:pt x="38408" y="8925"/>
                </a:lnTo>
                <a:lnTo>
                  <a:pt x="41205" y="7642"/>
                </a:lnTo>
                <a:lnTo>
                  <a:pt x="44569" y="6425"/>
                </a:lnTo>
                <a:lnTo>
                  <a:pt x="48466" y="5286"/>
                </a:lnTo>
                <a:lnTo>
                  <a:pt x="52860" y="4235"/>
                </a:lnTo>
                <a:lnTo>
                  <a:pt x="57707" y="3282"/>
                </a:lnTo>
                <a:lnTo>
                  <a:pt x="62962" y="2437"/>
                </a:lnTo>
                <a:lnTo>
                  <a:pt x="68574" y="1707"/>
                </a:lnTo>
                <a:lnTo>
                  <a:pt x="74488" y="1101"/>
                </a:lnTo>
                <a:lnTo>
                  <a:pt x="80648" y="623"/>
                </a:lnTo>
                <a:lnTo>
                  <a:pt x="86994" y="278"/>
                </a:lnTo>
                <a:lnTo>
                  <a:pt x="93466" y="7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489223-32"/>
          <p:cNvSpPr/>
          <p:nvPr/>
        </p:nvSpPr>
        <p:spPr>
          <a:xfrm>
            <a:off x="4857750" y="1034058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9216-11"/>
          <p:cNvSpPr/>
          <p:nvPr/>
        </p:nvSpPr>
        <p:spPr>
          <a:xfrm>
            <a:off x="4729163" y="1648420"/>
            <a:ext cx="4014788" cy="3774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100"/>
                </a:lnTo>
                <a:lnTo>
                  <a:pt x="98284" y="425"/>
                </a:lnTo>
                <a:lnTo>
                  <a:pt x="98486" y="975"/>
                </a:lnTo>
                <a:lnTo>
                  <a:pt x="98682" y="1725"/>
                </a:lnTo>
                <a:lnTo>
                  <a:pt x="98872" y="2650"/>
                </a:lnTo>
                <a:lnTo>
                  <a:pt x="99052" y="3800"/>
                </a:lnTo>
                <a:lnTo>
                  <a:pt x="99220" y="5100"/>
                </a:lnTo>
                <a:lnTo>
                  <a:pt x="99374" y="6600"/>
                </a:lnTo>
                <a:lnTo>
                  <a:pt x="99517" y="8225"/>
                </a:lnTo>
                <a:lnTo>
                  <a:pt x="99640" y="10000"/>
                </a:lnTo>
                <a:lnTo>
                  <a:pt x="99749" y="11900"/>
                </a:lnTo>
                <a:lnTo>
                  <a:pt x="99836" y="13900"/>
                </a:lnTo>
                <a:lnTo>
                  <a:pt x="99908" y="15975"/>
                </a:lnTo>
                <a:lnTo>
                  <a:pt x="99960" y="18100"/>
                </a:lnTo>
                <a:lnTo>
                  <a:pt x="99991" y="20300"/>
                </a:lnTo>
                <a:lnTo>
                  <a:pt x="100000" y="22500"/>
                </a:lnTo>
                <a:lnTo>
                  <a:pt x="100000" y="77500"/>
                </a:lnTo>
                <a:lnTo>
                  <a:pt x="99991" y="79700"/>
                </a:lnTo>
                <a:lnTo>
                  <a:pt x="99960" y="81900"/>
                </a:lnTo>
                <a:lnTo>
                  <a:pt x="99908" y="84025"/>
                </a:lnTo>
                <a:lnTo>
                  <a:pt x="99836" y="86100"/>
                </a:lnTo>
                <a:lnTo>
                  <a:pt x="99749" y="88100"/>
                </a:lnTo>
                <a:lnTo>
                  <a:pt x="99640" y="90000"/>
                </a:lnTo>
                <a:lnTo>
                  <a:pt x="99517" y="91775"/>
                </a:lnTo>
                <a:lnTo>
                  <a:pt x="99374" y="93400"/>
                </a:lnTo>
                <a:lnTo>
                  <a:pt x="99220" y="94900"/>
                </a:lnTo>
                <a:lnTo>
                  <a:pt x="99052" y="96200"/>
                </a:lnTo>
                <a:lnTo>
                  <a:pt x="98872" y="97350"/>
                </a:lnTo>
                <a:lnTo>
                  <a:pt x="98682" y="98275"/>
                </a:lnTo>
                <a:lnTo>
                  <a:pt x="98486" y="99025"/>
                </a:lnTo>
                <a:lnTo>
                  <a:pt x="98284" y="99575"/>
                </a:lnTo>
                <a:lnTo>
                  <a:pt x="98076" y="99900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00"/>
                </a:lnTo>
                <a:lnTo>
                  <a:pt x="1716" y="99575"/>
                </a:lnTo>
                <a:lnTo>
                  <a:pt x="1514" y="99025"/>
                </a:lnTo>
                <a:lnTo>
                  <a:pt x="1318" y="98275"/>
                </a:lnTo>
                <a:lnTo>
                  <a:pt x="1128" y="97350"/>
                </a:lnTo>
                <a:lnTo>
                  <a:pt x="948" y="96200"/>
                </a:lnTo>
                <a:lnTo>
                  <a:pt x="780" y="94900"/>
                </a:lnTo>
                <a:lnTo>
                  <a:pt x="626" y="93400"/>
                </a:lnTo>
                <a:lnTo>
                  <a:pt x="483" y="91775"/>
                </a:lnTo>
                <a:lnTo>
                  <a:pt x="360" y="90000"/>
                </a:lnTo>
                <a:lnTo>
                  <a:pt x="251" y="88100"/>
                </a:lnTo>
                <a:lnTo>
                  <a:pt x="164" y="86100"/>
                </a:lnTo>
                <a:lnTo>
                  <a:pt x="92" y="84025"/>
                </a:lnTo>
                <a:lnTo>
                  <a:pt x="40" y="81900"/>
                </a:lnTo>
                <a:lnTo>
                  <a:pt x="9" y="79700"/>
                </a:lnTo>
                <a:lnTo>
                  <a:pt x="0" y="77500"/>
                </a:lnTo>
                <a:lnTo>
                  <a:pt x="0" y="22500"/>
                </a:lnTo>
                <a:lnTo>
                  <a:pt x="9" y="20300"/>
                </a:lnTo>
                <a:lnTo>
                  <a:pt x="40" y="18100"/>
                </a:lnTo>
                <a:lnTo>
                  <a:pt x="92" y="15975"/>
                </a:lnTo>
                <a:lnTo>
                  <a:pt x="164" y="13900"/>
                </a:lnTo>
                <a:lnTo>
                  <a:pt x="251" y="11900"/>
                </a:lnTo>
                <a:lnTo>
                  <a:pt x="360" y="10000"/>
                </a:lnTo>
                <a:lnTo>
                  <a:pt x="483" y="8225"/>
                </a:lnTo>
                <a:lnTo>
                  <a:pt x="626" y="6600"/>
                </a:lnTo>
                <a:lnTo>
                  <a:pt x="780" y="5100"/>
                </a:lnTo>
                <a:lnTo>
                  <a:pt x="948" y="3800"/>
                </a:lnTo>
                <a:lnTo>
                  <a:pt x="1128" y="2650"/>
                </a:lnTo>
                <a:lnTo>
                  <a:pt x="1318" y="1725"/>
                </a:lnTo>
                <a:lnTo>
                  <a:pt x="1514" y="975"/>
                </a:lnTo>
                <a:lnTo>
                  <a:pt x="1716" y="425"/>
                </a:lnTo>
                <a:lnTo>
                  <a:pt x="1924" y="100"/>
                </a:lnTo>
                <a:lnTo>
                  <a:pt x="213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el-1785639489219-20"/>
          <p:cNvSpPr/>
          <p:nvPr/>
        </p:nvSpPr>
        <p:spPr>
          <a:xfrm>
            <a:off x="4729163" y="1648420"/>
            <a:ext cx="85725" cy="3774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9"/>
                </a:lnTo>
                <a:lnTo>
                  <a:pt x="80491" y="436"/>
                </a:lnTo>
                <a:lnTo>
                  <a:pt x="70972" y="978"/>
                </a:lnTo>
                <a:lnTo>
                  <a:pt x="61732" y="1729"/>
                </a:lnTo>
                <a:lnTo>
                  <a:pt x="52860" y="2682"/>
                </a:lnTo>
                <a:lnTo>
                  <a:pt x="44443" y="3828"/>
                </a:lnTo>
                <a:lnTo>
                  <a:pt x="36561" y="5156"/>
                </a:lnTo>
                <a:lnTo>
                  <a:pt x="29289" y="6652"/>
                </a:lnTo>
                <a:lnTo>
                  <a:pt x="22699" y="8304"/>
                </a:lnTo>
                <a:lnTo>
                  <a:pt x="16853" y="10094"/>
                </a:lnTo>
                <a:lnTo>
                  <a:pt x="11808" y="12006"/>
                </a:lnTo>
                <a:lnTo>
                  <a:pt x="7612" y="14021"/>
                </a:lnTo>
                <a:lnTo>
                  <a:pt x="4306" y="16120"/>
                </a:lnTo>
                <a:lnTo>
                  <a:pt x="1921" y="18282"/>
                </a:lnTo>
                <a:lnTo>
                  <a:pt x="482" y="20487"/>
                </a:lnTo>
                <a:lnTo>
                  <a:pt x="0" y="22713"/>
                </a:lnTo>
                <a:lnTo>
                  <a:pt x="0" y="77287"/>
                </a:lnTo>
                <a:lnTo>
                  <a:pt x="482" y="79513"/>
                </a:lnTo>
                <a:lnTo>
                  <a:pt x="1921" y="81718"/>
                </a:lnTo>
                <a:lnTo>
                  <a:pt x="4306" y="83880"/>
                </a:lnTo>
                <a:lnTo>
                  <a:pt x="7612" y="85979"/>
                </a:lnTo>
                <a:lnTo>
                  <a:pt x="11808" y="87994"/>
                </a:lnTo>
                <a:lnTo>
                  <a:pt x="16853" y="89906"/>
                </a:lnTo>
                <a:lnTo>
                  <a:pt x="22699" y="91696"/>
                </a:lnTo>
                <a:lnTo>
                  <a:pt x="29289" y="93348"/>
                </a:lnTo>
                <a:lnTo>
                  <a:pt x="36561" y="94844"/>
                </a:lnTo>
                <a:lnTo>
                  <a:pt x="44443" y="96172"/>
                </a:lnTo>
                <a:lnTo>
                  <a:pt x="52860" y="97318"/>
                </a:lnTo>
                <a:lnTo>
                  <a:pt x="61732" y="98271"/>
                </a:lnTo>
                <a:lnTo>
                  <a:pt x="70972" y="99022"/>
                </a:lnTo>
                <a:lnTo>
                  <a:pt x="80491" y="99564"/>
                </a:lnTo>
                <a:lnTo>
                  <a:pt x="90198" y="9989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1"/>
                </a:lnTo>
                <a:lnTo>
                  <a:pt x="86994" y="99564"/>
                </a:lnTo>
                <a:lnTo>
                  <a:pt x="80648" y="99022"/>
                </a:lnTo>
                <a:lnTo>
                  <a:pt x="74488" y="98271"/>
                </a:lnTo>
                <a:lnTo>
                  <a:pt x="68574" y="97318"/>
                </a:lnTo>
                <a:lnTo>
                  <a:pt x="62962" y="96172"/>
                </a:lnTo>
                <a:lnTo>
                  <a:pt x="57707" y="94844"/>
                </a:lnTo>
                <a:lnTo>
                  <a:pt x="52860" y="93348"/>
                </a:lnTo>
                <a:lnTo>
                  <a:pt x="48466" y="91696"/>
                </a:lnTo>
                <a:lnTo>
                  <a:pt x="44569" y="89906"/>
                </a:lnTo>
                <a:lnTo>
                  <a:pt x="41205" y="87994"/>
                </a:lnTo>
                <a:lnTo>
                  <a:pt x="38408" y="85979"/>
                </a:lnTo>
                <a:lnTo>
                  <a:pt x="36204" y="83880"/>
                </a:lnTo>
                <a:lnTo>
                  <a:pt x="34614" y="81718"/>
                </a:lnTo>
                <a:lnTo>
                  <a:pt x="33654" y="79513"/>
                </a:lnTo>
                <a:lnTo>
                  <a:pt x="33333" y="77287"/>
                </a:lnTo>
                <a:lnTo>
                  <a:pt x="33333" y="22713"/>
                </a:lnTo>
                <a:lnTo>
                  <a:pt x="33654" y="20487"/>
                </a:lnTo>
                <a:lnTo>
                  <a:pt x="34614" y="18282"/>
                </a:lnTo>
                <a:lnTo>
                  <a:pt x="36204" y="16120"/>
                </a:lnTo>
                <a:lnTo>
                  <a:pt x="38408" y="14021"/>
                </a:lnTo>
                <a:lnTo>
                  <a:pt x="41205" y="12006"/>
                </a:lnTo>
                <a:lnTo>
                  <a:pt x="44569" y="10094"/>
                </a:lnTo>
                <a:lnTo>
                  <a:pt x="48466" y="8304"/>
                </a:lnTo>
                <a:lnTo>
                  <a:pt x="52860" y="6652"/>
                </a:lnTo>
                <a:lnTo>
                  <a:pt x="57707" y="5156"/>
                </a:lnTo>
                <a:lnTo>
                  <a:pt x="62962" y="3828"/>
                </a:lnTo>
                <a:lnTo>
                  <a:pt x="68574" y="2682"/>
                </a:lnTo>
                <a:lnTo>
                  <a:pt x="74488" y="1729"/>
                </a:lnTo>
                <a:lnTo>
                  <a:pt x="80648" y="978"/>
                </a:lnTo>
                <a:lnTo>
                  <a:pt x="86994" y="436"/>
                </a:lnTo>
                <a:lnTo>
                  <a:pt x="93466" y="10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89223-34"/>
          <p:cNvSpPr/>
          <p:nvPr/>
        </p:nvSpPr>
        <p:spPr>
          <a:xfrm>
            <a:off x="4857750" y="1734145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9217-12"/>
          <p:cNvSpPr/>
          <p:nvPr/>
        </p:nvSpPr>
        <p:spPr>
          <a:xfrm>
            <a:off x="4729163" y="2133005"/>
            <a:ext cx="4014788" cy="3774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100"/>
                </a:lnTo>
                <a:lnTo>
                  <a:pt x="98284" y="425"/>
                </a:lnTo>
                <a:lnTo>
                  <a:pt x="98486" y="975"/>
                </a:lnTo>
                <a:lnTo>
                  <a:pt x="98682" y="1725"/>
                </a:lnTo>
                <a:lnTo>
                  <a:pt x="98872" y="2650"/>
                </a:lnTo>
                <a:lnTo>
                  <a:pt x="99052" y="3800"/>
                </a:lnTo>
                <a:lnTo>
                  <a:pt x="99220" y="5100"/>
                </a:lnTo>
                <a:lnTo>
                  <a:pt x="99374" y="6600"/>
                </a:lnTo>
                <a:lnTo>
                  <a:pt x="99517" y="8225"/>
                </a:lnTo>
                <a:lnTo>
                  <a:pt x="99640" y="10000"/>
                </a:lnTo>
                <a:lnTo>
                  <a:pt x="99749" y="11900"/>
                </a:lnTo>
                <a:lnTo>
                  <a:pt x="99836" y="13900"/>
                </a:lnTo>
                <a:lnTo>
                  <a:pt x="99908" y="15975"/>
                </a:lnTo>
                <a:lnTo>
                  <a:pt x="99960" y="18100"/>
                </a:lnTo>
                <a:lnTo>
                  <a:pt x="99991" y="20300"/>
                </a:lnTo>
                <a:lnTo>
                  <a:pt x="100000" y="22500"/>
                </a:lnTo>
                <a:lnTo>
                  <a:pt x="100000" y="77500"/>
                </a:lnTo>
                <a:lnTo>
                  <a:pt x="99991" y="79700"/>
                </a:lnTo>
                <a:lnTo>
                  <a:pt x="99960" y="81900"/>
                </a:lnTo>
                <a:lnTo>
                  <a:pt x="99908" y="84025"/>
                </a:lnTo>
                <a:lnTo>
                  <a:pt x="99836" y="86100"/>
                </a:lnTo>
                <a:lnTo>
                  <a:pt x="99749" y="88100"/>
                </a:lnTo>
                <a:lnTo>
                  <a:pt x="99640" y="90000"/>
                </a:lnTo>
                <a:lnTo>
                  <a:pt x="99517" y="91775"/>
                </a:lnTo>
                <a:lnTo>
                  <a:pt x="99374" y="93400"/>
                </a:lnTo>
                <a:lnTo>
                  <a:pt x="99220" y="94900"/>
                </a:lnTo>
                <a:lnTo>
                  <a:pt x="99052" y="96200"/>
                </a:lnTo>
                <a:lnTo>
                  <a:pt x="98872" y="97350"/>
                </a:lnTo>
                <a:lnTo>
                  <a:pt x="98682" y="98275"/>
                </a:lnTo>
                <a:lnTo>
                  <a:pt x="98486" y="99025"/>
                </a:lnTo>
                <a:lnTo>
                  <a:pt x="98284" y="99575"/>
                </a:lnTo>
                <a:lnTo>
                  <a:pt x="98076" y="99900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00"/>
                </a:lnTo>
                <a:lnTo>
                  <a:pt x="1716" y="99575"/>
                </a:lnTo>
                <a:lnTo>
                  <a:pt x="1514" y="99025"/>
                </a:lnTo>
                <a:lnTo>
                  <a:pt x="1318" y="98275"/>
                </a:lnTo>
                <a:lnTo>
                  <a:pt x="1128" y="97350"/>
                </a:lnTo>
                <a:lnTo>
                  <a:pt x="948" y="96200"/>
                </a:lnTo>
                <a:lnTo>
                  <a:pt x="780" y="94900"/>
                </a:lnTo>
                <a:lnTo>
                  <a:pt x="626" y="93400"/>
                </a:lnTo>
                <a:lnTo>
                  <a:pt x="483" y="91775"/>
                </a:lnTo>
                <a:lnTo>
                  <a:pt x="360" y="90000"/>
                </a:lnTo>
                <a:lnTo>
                  <a:pt x="251" y="88100"/>
                </a:lnTo>
                <a:lnTo>
                  <a:pt x="164" y="86100"/>
                </a:lnTo>
                <a:lnTo>
                  <a:pt x="92" y="84025"/>
                </a:lnTo>
                <a:lnTo>
                  <a:pt x="40" y="81900"/>
                </a:lnTo>
                <a:lnTo>
                  <a:pt x="9" y="79700"/>
                </a:lnTo>
                <a:lnTo>
                  <a:pt x="0" y="77500"/>
                </a:lnTo>
                <a:lnTo>
                  <a:pt x="0" y="22500"/>
                </a:lnTo>
                <a:lnTo>
                  <a:pt x="9" y="20300"/>
                </a:lnTo>
                <a:lnTo>
                  <a:pt x="40" y="18100"/>
                </a:lnTo>
                <a:lnTo>
                  <a:pt x="92" y="15975"/>
                </a:lnTo>
                <a:lnTo>
                  <a:pt x="164" y="13900"/>
                </a:lnTo>
                <a:lnTo>
                  <a:pt x="251" y="11900"/>
                </a:lnTo>
                <a:lnTo>
                  <a:pt x="360" y="10000"/>
                </a:lnTo>
                <a:lnTo>
                  <a:pt x="483" y="8225"/>
                </a:lnTo>
                <a:lnTo>
                  <a:pt x="626" y="6600"/>
                </a:lnTo>
                <a:lnTo>
                  <a:pt x="780" y="5100"/>
                </a:lnTo>
                <a:lnTo>
                  <a:pt x="948" y="3800"/>
                </a:lnTo>
                <a:lnTo>
                  <a:pt x="1128" y="2650"/>
                </a:lnTo>
                <a:lnTo>
                  <a:pt x="1318" y="1725"/>
                </a:lnTo>
                <a:lnTo>
                  <a:pt x="1514" y="975"/>
                </a:lnTo>
                <a:lnTo>
                  <a:pt x="1716" y="425"/>
                </a:lnTo>
                <a:lnTo>
                  <a:pt x="1924" y="100"/>
                </a:lnTo>
                <a:lnTo>
                  <a:pt x="213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639489219-21"/>
          <p:cNvSpPr/>
          <p:nvPr/>
        </p:nvSpPr>
        <p:spPr>
          <a:xfrm>
            <a:off x="4729163" y="2133005"/>
            <a:ext cx="85725" cy="3774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9"/>
                </a:lnTo>
                <a:lnTo>
                  <a:pt x="80491" y="436"/>
                </a:lnTo>
                <a:lnTo>
                  <a:pt x="70972" y="978"/>
                </a:lnTo>
                <a:lnTo>
                  <a:pt x="61732" y="1729"/>
                </a:lnTo>
                <a:lnTo>
                  <a:pt x="52860" y="2682"/>
                </a:lnTo>
                <a:lnTo>
                  <a:pt x="44443" y="3828"/>
                </a:lnTo>
                <a:lnTo>
                  <a:pt x="36561" y="5156"/>
                </a:lnTo>
                <a:lnTo>
                  <a:pt x="29289" y="6652"/>
                </a:lnTo>
                <a:lnTo>
                  <a:pt x="22699" y="8304"/>
                </a:lnTo>
                <a:lnTo>
                  <a:pt x="16853" y="10094"/>
                </a:lnTo>
                <a:lnTo>
                  <a:pt x="11808" y="12006"/>
                </a:lnTo>
                <a:lnTo>
                  <a:pt x="7612" y="14021"/>
                </a:lnTo>
                <a:lnTo>
                  <a:pt x="4306" y="16120"/>
                </a:lnTo>
                <a:lnTo>
                  <a:pt x="1921" y="18282"/>
                </a:lnTo>
                <a:lnTo>
                  <a:pt x="482" y="20487"/>
                </a:lnTo>
                <a:lnTo>
                  <a:pt x="0" y="22713"/>
                </a:lnTo>
                <a:lnTo>
                  <a:pt x="0" y="77287"/>
                </a:lnTo>
                <a:lnTo>
                  <a:pt x="482" y="79513"/>
                </a:lnTo>
                <a:lnTo>
                  <a:pt x="1921" y="81718"/>
                </a:lnTo>
                <a:lnTo>
                  <a:pt x="4306" y="83880"/>
                </a:lnTo>
                <a:lnTo>
                  <a:pt x="7612" y="85979"/>
                </a:lnTo>
                <a:lnTo>
                  <a:pt x="11808" y="87994"/>
                </a:lnTo>
                <a:lnTo>
                  <a:pt x="16853" y="89906"/>
                </a:lnTo>
                <a:lnTo>
                  <a:pt x="22699" y="91696"/>
                </a:lnTo>
                <a:lnTo>
                  <a:pt x="29289" y="93348"/>
                </a:lnTo>
                <a:lnTo>
                  <a:pt x="36561" y="94844"/>
                </a:lnTo>
                <a:lnTo>
                  <a:pt x="44443" y="96172"/>
                </a:lnTo>
                <a:lnTo>
                  <a:pt x="52860" y="97318"/>
                </a:lnTo>
                <a:lnTo>
                  <a:pt x="61732" y="98271"/>
                </a:lnTo>
                <a:lnTo>
                  <a:pt x="70972" y="99022"/>
                </a:lnTo>
                <a:lnTo>
                  <a:pt x="80491" y="99564"/>
                </a:lnTo>
                <a:lnTo>
                  <a:pt x="90198" y="9989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1"/>
                </a:lnTo>
                <a:lnTo>
                  <a:pt x="86994" y="99564"/>
                </a:lnTo>
                <a:lnTo>
                  <a:pt x="80648" y="99022"/>
                </a:lnTo>
                <a:lnTo>
                  <a:pt x="74488" y="98271"/>
                </a:lnTo>
                <a:lnTo>
                  <a:pt x="68574" y="97318"/>
                </a:lnTo>
                <a:lnTo>
                  <a:pt x="62962" y="96172"/>
                </a:lnTo>
                <a:lnTo>
                  <a:pt x="57707" y="94844"/>
                </a:lnTo>
                <a:lnTo>
                  <a:pt x="52860" y="93348"/>
                </a:lnTo>
                <a:lnTo>
                  <a:pt x="48466" y="91696"/>
                </a:lnTo>
                <a:lnTo>
                  <a:pt x="44569" y="89906"/>
                </a:lnTo>
                <a:lnTo>
                  <a:pt x="41205" y="87994"/>
                </a:lnTo>
                <a:lnTo>
                  <a:pt x="38408" y="85979"/>
                </a:lnTo>
                <a:lnTo>
                  <a:pt x="36204" y="83880"/>
                </a:lnTo>
                <a:lnTo>
                  <a:pt x="34614" y="81718"/>
                </a:lnTo>
                <a:lnTo>
                  <a:pt x="33654" y="79513"/>
                </a:lnTo>
                <a:lnTo>
                  <a:pt x="33333" y="77287"/>
                </a:lnTo>
                <a:lnTo>
                  <a:pt x="33333" y="22713"/>
                </a:lnTo>
                <a:lnTo>
                  <a:pt x="33654" y="20487"/>
                </a:lnTo>
                <a:lnTo>
                  <a:pt x="34614" y="18282"/>
                </a:lnTo>
                <a:lnTo>
                  <a:pt x="36204" y="16120"/>
                </a:lnTo>
                <a:lnTo>
                  <a:pt x="38408" y="14021"/>
                </a:lnTo>
                <a:lnTo>
                  <a:pt x="41205" y="12006"/>
                </a:lnTo>
                <a:lnTo>
                  <a:pt x="44569" y="10094"/>
                </a:lnTo>
                <a:lnTo>
                  <a:pt x="48466" y="8304"/>
                </a:lnTo>
                <a:lnTo>
                  <a:pt x="52860" y="6652"/>
                </a:lnTo>
                <a:lnTo>
                  <a:pt x="57707" y="5156"/>
                </a:lnTo>
                <a:lnTo>
                  <a:pt x="62962" y="3828"/>
                </a:lnTo>
                <a:lnTo>
                  <a:pt x="68574" y="2682"/>
                </a:lnTo>
                <a:lnTo>
                  <a:pt x="74488" y="1729"/>
                </a:lnTo>
                <a:lnTo>
                  <a:pt x="80648" y="978"/>
                </a:lnTo>
                <a:lnTo>
                  <a:pt x="86994" y="436"/>
                </a:lnTo>
                <a:lnTo>
                  <a:pt x="93466" y="10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89224-36"/>
          <p:cNvSpPr/>
          <p:nvPr/>
        </p:nvSpPr>
        <p:spPr>
          <a:xfrm>
            <a:off x="4857750" y="2218730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489217-13"/>
          <p:cNvSpPr/>
          <p:nvPr/>
        </p:nvSpPr>
        <p:spPr>
          <a:xfrm>
            <a:off x="4729163" y="2617589"/>
            <a:ext cx="4014788" cy="3774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100"/>
                </a:lnTo>
                <a:lnTo>
                  <a:pt x="98284" y="425"/>
                </a:lnTo>
                <a:lnTo>
                  <a:pt x="98486" y="975"/>
                </a:lnTo>
                <a:lnTo>
                  <a:pt x="98682" y="1725"/>
                </a:lnTo>
                <a:lnTo>
                  <a:pt x="98872" y="2650"/>
                </a:lnTo>
                <a:lnTo>
                  <a:pt x="99052" y="3800"/>
                </a:lnTo>
                <a:lnTo>
                  <a:pt x="99220" y="5100"/>
                </a:lnTo>
                <a:lnTo>
                  <a:pt x="99374" y="6600"/>
                </a:lnTo>
                <a:lnTo>
                  <a:pt x="99517" y="8225"/>
                </a:lnTo>
                <a:lnTo>
                  <a:pt x="99640" y="10000"/>
                </a:lnTo>
                <a:lnTo>
                  <a:pt x="99749" y="11900"/>
                </a:lnTo>
                <a:lnTo>
                  <a:pt x="99836" y="13900"/>
                </a:lnTo>
                <a:lnTo>
                  <a:pt x="99908" y="15975"/>
                </a:lnTo>
                <a:lnTo>
                  <a:pt x="99960" y="18100"/>
                </a:lnTo>
                <a:lnTo>
                  <a:pt x="99991" y="20300"/>
                </a:lnTo>
                <a:lnTo>
                  <a:pt x="100000" y="22500"/>
                </a:lnTo>
                <a:lnTo>
                  <a:pt x="100000" y="77500"/>
                </a:lnTo>
                <a:lnTo>
                  <a:pt x="99991" y="79700"/>
                </a:lnTo>
                <a:lnTo>
                  <a:pt x="99960" y="81900"/>
                </a:lnTo>
                <a:lnTo>
                  <a:pt x="99908" y="84025"/>
                </a:lnTo>
                <a:lnTo>
                  <a:pt x="99836" y="86100"/>
                </a:lnTo>
                <a:lnTo>
                  <a:pt x="99749" y="88100"/>
                </a:lnTo>
                <a:lnTo>
                  <a:pt x="99640" y="90000"/>
                </a:lnTo>
                <a:lnTo>
                  <a:pt x="99517" y="91775"/>
                </a:lnTo>
                <a:lnTo>
                  <a:pt x="99374" y="93400"/>
                </a:lnTo>
                <a:lnTo>
                  <a:pt x="99220" y="94900"/>
                </a:lnTo>
                <a:lnTo>
                  <a:pt x="99052" y="96200"/>
                </a:lnTo>
                <a:lnTo>
                  <a:pt x="98872" y="97350"/>
                </a:lnTo>
                <a:lnTo>
                  <a:pt x="98682" y="98275"/>
                </a:lnTo>
                <a:lnTo>
                  <a:pt x="98486" y="99025"/>
                </a:lnTo>
                <a:lnTo>
                  <a:pt x="98284" y="99575"/>
                </a:lnTo>
                <a:lnTo>
                  <a:pt x="98076" y="99900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00"/>
                </a:lnTo>
                <a:lnTo>
                  <a:pt x="1716" y="99575"/>
                </a:lnTo>
                <a:lnTo>
                  <a:pt x="1514" y="99025"/>
                </a:lnTo>
                <a:lnTo>
                  <a:pt x="1318" y="98275"/>
                </a:lnTo>
                <a:lnTo>
                  <a:pt x="1128" y="97350"/>
                </a:lnTo>
                <a:lnTo>
                  <a:pt x="948" y="96200"/>
                </a:lnTo>
                <a:lnTo>
                  <a:pt x="780" y="94900"/>
                </a:lnTo>
                <a:lnTo>
                  <a:pt x="626" y="93400"/>
                </a:lnTo>
                <a:lnTo>
                  <a:pt x="483" y="91775"/>
                </a:lnTo>
                <a:lnTo>
                  <a:pt x="360" y="90000"/>
                </a:lnTo>
                <a:lnTo>
                  <a:pt x="251" y="88100"/>
                </a:lnTo>
                <a:lnTo>
                  <a:pt x="164" y="86100"/>
                </a:lnTo>
                <a:lnTo>
                  <a:pt x="92" y="84025"/>
                </a:lnTo>
                <a:lnTo>
                  <a:pt x="40" y="81900"/>
                </a:lnTo>
                <a:lnTo>
                  <a:pt x="9" y="79700"/>
                </a:lnTo>
                <a:lnTo>
                  <a:pt x="0" y="77500"/>
                </a:lnTo>
                <a:lnTo>
                  <a:pt x="0" y="22500"/>
                </a:lnTo>
                <a:lnTo>
                  <a:pt x="9" y="20300"/>
                </a:lnTo>
                <a:lnTo>
                  <a:pt x="40" y="18100"/>
                </a:lnTo>
                <a:lnTo>
                  <a:pt x="92" y="15975"/>
                </a:lnTo>
                <a:lnTo>
                  <a:pt x="164" y="13900"/>
                </a:lnTo>
                <a:lnTo>
                  <a:pt x="251" y="11900"/>
                </a:lnTo>
                <a:lnTo>
                  <a:pt x="360" y="10000"/>
                </a:lnTo>
                <a:lnTo>
                  <a:pt x="483" y="8225"/>
                </a:lnTo>
                <a:lnTo>
                  <a:pt x="626" y="6600"/>
                </a:lnTo>
                <a:lnTo>
                  <a:pt x="780" y="5100"/>
                </a:lnTo>
                <a:lnTo>
                  <a:pt x="948" y="3800"/>
                </a:lnTo>
                <a:lnTo>
                  <a:pt x="1128" y="2650"/>
                </a:lnTo>
                <a:lnTo>
                  <a:pt x="1318" y="1725"/>
                </a:lnTo>
                <a:lnTo>
                  <a:pt x="1514" y="975"/>
                </a:lnTo>
                <a:lnTo>
                  <a:pt x="1716" y="425"/>
                </a:lnTo>
                <a:lnTo>
                  <a:pt x="1924" y="100"/>
                </a:lnTo>
                <a:lnTo>
                  <a:pt x="213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639489219-22"/>
          <p:cNvSpPr/>
          <p:nvPr/>
        </p:nvSpPr>
        <p:spPr>
          <a:xfrm>
            <a:off x="4729163" y="2617589"/>
            <a:ext cx="85725" cy="3774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9"/>
                </a:lnTo>
                <a:lnTo>
                  <a:pt x="80491" y="436"/>
                </a:lnTo>
                <a:lnTo>
                  <a:pt x="70972" y="978"/>
                </a:lnTo>
                <a:lnTo>
                  <a:pt x="61732" y="1729"/>
                </a:lnTo>
                <a:lnTo>
                  <a:pt x="52860" y="2682"/>
                </a:lnTo>
                <a:lnTo>
                  <a:pt x="44443" y="3828"/>
                </a:lnTo>
                <a:lnTo>
                  <a:pt x="36561" y="5156"/>
                </a:lnTo>
                <a:lnTo>
                  <a:pt x="29289" y="6652"/>
                </a:lnTo>
                <a:lnTo>
                  <a:pt x="22699" y="8304"/>
                </a:lnTo>
                <a:lnTo>
                  <a:pt x="16853" y="10094"/>
                </a:lnTo>
                <a:lnTo>
                  <a:pt x="11808" y="12006"/>
                </a:lnTo>
                <a:lnTo>
                  <a:pt x="7612" y="14021"/>
                </a:lnTo>
                <a:lnTo>
                  <a:pt x="4306" y="16120"/>
                </a:lnTo>
                <a:lnTo>
                  <a:pt x="1921" y="18282"/>
                </a:lnTo>
                <a:lnTo>
                  <a:pt x="482" y="20487"/>
                </a:lnTo>
                <a:lnTo>
                  <a:pt x="0" y="22713"/>
                </a:lnTo>
                <a:lnTo>
                  <a:pt x="0" y="77287"/>
                </a:lnTo>
                <a:lnTo>
                  <a:pt x="482" y="79513"/>
                </a:lnTo>
                <a:lnTo>
                  <a:pt x="1921" y="81718"/>
                </a:lnTo>
                <a:lnTo>
                  <a:pt x="4306" y="83880"/>
                </a:lnTo>
                <a:lnTo>
                  <a:pt x="7612" y="85979"/>
                </a:lnTo>
                <a:lnTo>
                  <a:pt x="11808" y="87994"/>
                </a:lnTo>
                <a:lnTo>
                  <a:pt x="16853" y="89906"/>
                </a:lnTo>
                <a:lnTo>
                  <a:pt x="22699" y="91696"/>
                </a:lnTo>
                <a:lnTo>
                  <a:pt x="29289" y="93348"/>
                </a:lnTo>
                <a:lnTo>
                  <a:pt x="36561" y="94844"/>
                </a:lnTo>
                <a:lnTo>
                  <a:pt x="44443" y="96172"/>
                </a:lnTo>
                <a:lnTo>
                  <a:pt x="52860" y="97318"/>
                </a:lnTo>
                <a:lnTo>
                  <a:pt x="61732" y="98271"/>
                </a:lnTo>
                <a:lnTo>
                  <a:pt x="70972" y="99022"/>
                </a:lnTo>
                <a:lnTo>
                  <a:pt x="80491" y="99564"/>
                </a:lnTo>
                <a:lnTo>
                  <a:pt x="90198" y="9989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91"/>
                </a:lnTo>
                <a:lnTo>
                  <a:pt x="86994" y="99564"/>
                </a:lnTo>
                <a:lnTo>
                  <a:pt x="80648" y="99022"/>
                </a:lnTo>
                <a:lnTo>
                  <a:pt x="74488" y="98271"/>
                </a:lnTo>
                <a:lnTo>
                  <a:pt x="68574" y="97318"/>
                </a:lnTo>
                <a:lnTo>
                  <a:pt x="62962" y="96172"/>
                </a:lnTo>
                <a:lnTo>
                  <a:pt x="57707" y="94844"/>
                </a:lnTo>
                <a:lnTo>
                  <a:pt x="52860" y="93348"/>
                </a:lnTo>
                <a:lnTo>
                  <a:pt x="48466" y="91696"/>
                </a:lnTo>
                <a:lnTo>
                  <a:pt x="44569" y="89906"/>
                </a:lnTo>
                <a:lnTo>
                  <a:pt x="41205" y="87994"/>
                </a:lnTo>
                <a:lnTo>
                  <a:pt x="38408" y="85979"/>
                </a:lnTo>
                <a:lnTo>
                  <a:pt x="36204" y="83880"/>
                </a:lnTo>
                <a:lnTo>
                  <a:pt x="34614" y="81718"/>
                </a:lnTo>
                <a:lnTo>
                  <a:pt x="33654" y="79513"/>
                </a:lnTo>
                <a:lnTo>
                  <a:pt x="33333" y="77287"/>
                </a:lnTo>
                <a:lnTo>
                  <a:pt x="33333" y="22713"/>
                </a:lnTo>
                <a:lnTo>
                  <a:pt x="33654" y="20487"/>
                </a:lnTo>
                <a:lnTo>
                  <a:pt x="34614" y="18282"/>
                </a:lnTo>
                <a:lnTo>
                  <a:pt x="36204" y="16120"/>
                </a:lnTo>
                <a:lnTo>
                  <a:pt x="38408" y="14021"/>
                </a:lnTo>
                <a:lnTo>
                  <a:pt x="41205" y="12006"/>
                </a:lnTo>
                <a:lnTo>
                  <a:pt x="44569" y="10094"/>
                </a:lnTo>
                <a:lnTo>
                  <a:pt x="48466" y="8304"/>
                </a:lnTo>
                <a:lnTo>
                  <a:pt x="52860" y="6652"/>
                </a:lnTo>
                <a:lnTo>
                  <a:pt x="57707" y="5156"/>
                </a:lnTo>
                <a:lnTo>
                  <a:pt x="62962" y="3828"/>
                </a:lnTo>
                <a:lnTo>
                  <a:pt x="68574" y="2682"/>
                </a:lnTo>
                <a:lnTo>
                  <a:pt x="74488" y="1729"/>
                </a:lnTo>
                <a:lnTo>
                  <a:pt x="80648" y="978"/>
                </a:lnTo>
                <a:lnTo>
                  <a:pt x="86994" y="436"/>
                </a:lnTo>
                <a:lnTo>
                  <a:pt x="93466" y="10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489224-38"/>
          <p:cNvSpPr/>
          <p:nvPr/>
        </p:nvSpPr>
        <p:spPr>
          <a:xfrm>
            <a:off x="4857750" y="2703314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489218-14"/>
          <p:cNvSpPr/>
          <p:nvPr/>
        </p:nvSpPr>
        <p:spPr>
          <a:xfrm>
            <a:off x="4729163" y="3102173"/>
            <a:ext cx="4014788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65"/>
                </a:lnTo>
                <a:lnTo>
                  <a:pt x="98284" y="274"/>
                </a:lnTo>
                <a:lnTo>
                  <a:pt x="98486" y="629"/>
                </a:lnTo>
                <a:lnTo>
                  <a:pt x="98682" y="1113"/>
                </a:lnTo>
                <a:lnTo>
                  <a:pt x="98872" y="1710"/>
                </a:lnTo>
                <a:lnTo>
                  <a:pt x="99052" y="2452"/>
                </a:lnTo>
                <a:lnTo>
                  <a:pt x="99220" y="3290"/>
                </a:lnTo>
                <a:lnTo>
                  <a:pt x="99374" y="4258"/>
                </a:lnTo>
                <a:lnTo>
                  <a:pt x="99517" y="5306"/>
                </a:lnTo>
                <a:lnTo>
                  <a:pt x="99640" y="6452"/>
                </a:lnTo>
                <a:lnTo>
                  <a:pt x="99749" y="7677"/>
                </a:lnTo>
                <a:lnTo>
                  <a:pt x="99836" y="8968"/>
                </a:lnTo>
                <a:lnTo>
                  <a:pt x="99908" y="10306"/>
                </a:lnTo>
                <a:lnTo>
                  <a:pt x="99960" y="11677"/>
                </a:lnTo>
                <a:lnTo>
                  <a:pt x="99991" y="13097"/>
                </a:lnTo>
                <a:lnTo>
                  <a:pt x="100000" y="14516"/>
                </a:lnTo>
                <a:lnTo>
                  <a:pt x="100000" y="85484"/>
                </a:lnTo>
                <a:lnTo>
                  <a:pt x="99991" y="86903"/>
                </a:lnTo>
                <a:lnTo>
                  <a:pt x="99960" y="88323"/>
                </a:lnTo>
                <a:lnTo>
                  <a:pt x="99908" y="89694"/>
                </a:lnTo>
                <a:lnTo>
                  <a:pt x="99836" y="91032"/>
                </a:lnTo>
                <a:lnTo>
                  <a:pt x="99749" y="92323"/>
                </a:lnTo>
                <a:lnTo>
                  <a:pt x="99640" y="93548"/>
                </a:lnTo>
                <a:lnTo>
                  <a:pt x="99517" y="94694"/>
                </a:lnTo>
                <a:lnTo>
                  <a:pt x="99374" y="95742"/>
                </a:lnTo>
                <a:lnTo>
                  <a:pt x="99220" y="96710"/>
                </a:lnTo>
                <a:lnTo>
                  <a:pt x="99052" y="97548"/>
                </a:lnTo>
                <a:lnTo>
                  <a:pt x="98872" y="98290"/>
                </a:lnTo>
                <a:lnTo>
                  <a:pt x="98682" y="98887"/>
                </a:lnTo>
                <a:lnTo>
                  <a:pt x="98486" y="99371"/>
                </a:lnTo>
                <a:lnTo>
                  <a:pt x="98284" y="99726"/>
                </a:lnTo>
                <a:lnTo>
                  <a:pt x="98076" y="99935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35"/>
                </a:lnTo>
                <a:lnTo>
                  <a:pt x="1716" y="99726"/>
                </a:lnTo>
                <a:lnTo>
                  <a:pt x="1514" y="99371"/>
                </a:lnTo>
                <a:lnTo>
                  <a:pt x="1318" y="98887"/>
                </a:lnTo>
                <a:lnTo>
                  <a:pt x="1128" y="98290"/>
                </a:lnTo>
                <a:lnTo>
                  <a:pt x="948" y="97548"/>
                </a:lnTo>
                <a:lnTo>
                  <a:pt x="780" y="96710"/>
                </a:lnTo>
                <a:lnTo>
                  <a:pt x="626" y="95742"/>
                </a:lnTo>
                <a:lnTo>
                  <a:pt x="483" y="94694"/>
                </a:lnTo>
                <a:lnTo>
                  <a:pt x="360" y="93548"/>
                </a:lnTo>
                <a:lnTo>
                  <a:pt x="251" y="92323"/>
                </a:lnTo>
                <a:lnTo>
                  <a:pt x="164" y="91032"/>
                </a:lnTo>
                <a:lnTo>
                  <a:pt x="92" y="89694"/>
                </a:lnTo>
                <a:lnTo>
                  <a:pt x="40" y="88323"/>
                </a:lnTo>
                <a:lnTo>
                  <a:pt x="9" y="86903"/>
                </a:lnTo>
                <a:lnTo>
                  <a:pt x="0" y="85484"/>
                </a:lnTo>
                <a:lnTo>
                  <a:pt x="0" y="14516"/>
                </a:lnTo>
                <a:lnTo>
                  <a:pt x="9" y="13097"/>
                </a:lnTo>
                <a:lnTo>
                  <a:pt x="40" y="11677"/>
                </a:lnTo>
                <a:lnTo>
                  <a:pt x="92" y="10306"/>
                </a:lnTo>
                <a:lnTo>
                  <a:pt x="164" y="8968"/>
                </a:lnTo>
                <a:lnTo>
                  <a:pt x="251" y="7677"/>
                </a:lnTo>
                <a:lnTo>
                  <a:pt x="360" y="6452"/>
                </a:lnTo>
                <a:lnTo>
                  <a:pt x="483" y="5306"/>
                </a:lnTo>
                <a:lnTo>
                  <a:pt x="626" y="4258"/>
                </a:lnTo>
                <a:lnTo>
                  <a:pt x="780" y="3290"/>
                </a:lnTo>
                <a:lnTo>
                  <a:pt x="948" y="2452"/>
                </a:lnTo>
                <a:lnTo>
                  <a:pt x="1128" y="1710"/>
                </a:lnTo>
                <a:lnTo>
                  <a:pt x="1318" y="1113"/>
                </a:lnTo>
                <a:lnTo>
                  <a:pt x="1514" y="629"/>
                </a:lnTo>
                <a:lnTo>
                  <a:pt x="1716" y="274"/>
                </a:lnTo>
                <a:lnTo>
                  <a:pt x="1924" y="65"/>
                </a:lnTo>
                <a:lnTo>
                  <a:pt x="213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639489220-23"/>
          <p:cNvSpPr/>
          <p:nvPr/>
        </p:nvSpPr>
        <p:spPr>
          <a:xfrm>
            <a:off x="4729163" y="3102173"/>
            <a:ext cx="85725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70"/>
                </a:lnTo>
                <a:lnTo>
                  <a:pt x="80491" y="278"/>
                </a:lnTo>
                <a:lnTo>
                  <a:pt x="70972" y="623"/>
                </a:lnTo>
                <a:lnTo>
                  <a:pt x="61732" y="1101"/>
                </a:lnTo>
                <a:lnTo>
                  <a:pt x="52860" y="1707"/>
                </a:lnTo>
                <a:lnTo>
                  <a:pt x="44443" y="2437"/>
                </a:lnTo>
                <a:lnTo>
                  <a:pt x="36561" y="3282"/>
                </a:lnTo>
                <a:lnTo>
                  <a:pt x="29289" y="4235"/>
                </a:lnTo>
                <a:lnTo>
                  <a:pt x="22699" y="5286"/>
                </a:lnTo>
                <a:lnTo>
                  <a:pt x="16853" y="6425"/>
                </a:lnTo>
                <a:lnTo>
                  <a:pt x="11808" y="7642"/>
                </a:lnTo>
                <a:lnTo>
                  <a:pt x="7612" y="8925"/>
                </a:lnTo>
                <a:lnTo>
                  <a:pt x="4306" y="10261"/>
                </a:lnTo>
                <a:lnTo>
                  <a:pt x="1921" y="11637"/>
                </a:lnTo>
                <a:lnTo>
                  <a:pt x="482" y="13041"/>
                </a:lnTo>
                <a:lnTo>
                  <a:pt x="0" y="14458"/>
                </a:lnTo>
                <a:lnTo>
                  <a:pt x="0" y="85542"/>
                </a:lnTo>
                <a:lnTo>
                  <a:pt x="482" y="86959"/>
                </a:lnTo>
                <a:lnTo>
                  <a:pt x="1921" y="88363"/>
                </a:lnTo>
                <a:lnTo>
                  <a:pt x="4306" y="89739"/>
                </a:lnTo>
                <a:lnTo>
                  <a:pt x="7612" y="91075"/>
                </a:lnTo>
                <a:lnTo>
                  <a:pt x="11808" y="92358"/>
                </a:lnTo>
                <a:lnTo>
                  <a:pt x="16853" y="93575"/>
                </a:lnTo>
                <a:lnTo>
                  <a:pt x="22699" y="94714"/>
                </a:lnTo>
                <a:lnTo>
                  <a:pt x="29289" y="95765"/>
                </a:lnTo>
                <a:lnTo>
                  <a:pt x="36561" y="96718"/>
                </a:lnTo>
                <a:lnTo>
                  <a:pt x="44443" y="97563"/>
                </a:lnTo>
                <a:lnTo>
                  <a:pt x="52860" y="98293"/>
                </a:lnTo>
                <a:lnTo>
                  <a:pt x="61732" y="98899"/>
                </a:lnTo>
                <a:lnTo>
                  <a:pt x="70972" y="99377"/>
                </a:lnTo>
                <a:lnTo>
                  <a:pt x="80491" y="99722"/>
                </a:lnTo>
                <a:lnTo>
                  <a:pt x="90198" y="9993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30"/>
                </a:lnTo>
                <a:lnTo>
                  <a:pt x="86994" y="99722"/>
                </a:lnTo>
                <a:lnTo>
                  <a:pt x="80648" y="99377"/>
                </a:lnTo>
                <a:lnTo>
                  <a:pt x="74488" y="98899"/>
                </a:lnTo>
                <a:lnTo>
                  <a:pt x="68574" y="98293"/>
                </a:lnTo>
                <a:lnTo>
                  <a:pt x="62962" y="97563"/>
                </a:lnTo>
                <a:lnTo>
                  <a:pt x="57707" y="96718"/>
                </a:lnTo>
                <a:lnTo>
                  <a:pt x="52860" y="95765"/>
                </a:lnTo>
                <a:lnTo>
                  <a:pt x="48466" y="94714"/>
                </a:lnTo>
                <a:lnTo>
                  <a:pt x="44569" y="93575"/>
                </a:lnTo>
                <a:lnTo>
                  <a:pt x="41205" y="92358"/>
                </a:lnTo>
                <a:lnTo>
                  <a:pt x="38408" y="91075"/>
                </a:lnTo>
                <a:lnTo>
                  <a:pt x="36204" y="89739"/>
                </a:lnTo>
                <a:lnTo>
                  <a:pt x="34614" y="88363"/>
                </a:lnTo>
                <a:lnTo>
                  <a:pt x="33654" y="86959"/>
                </a:lnTo>
                <a:lnTo>
                  <a:pt x="33333" y="85542"/>
                </a:lnTo>
                <a:lnTo>
                  <a:pt x="33333" y="14458"/>
                </a:lnTo>
                <a:lnTo>
                  <a:pt x="33654" y="13041"/>
                </a:lnTo>
                <a:lnTo>
                  <a:pt x="34614" y="11637"/>
                </a:lnTo>
                <a:lnTo>
                  <a:pt x="36204" y="10261"/>
                </a:lnTo>
                <a:lnTo>
                  <a:pt x="38408" y="8925"/>
                </a:lnTo>
                <a:lnTo>
                  <a:pt x="41205" y="7642"/>
                </a:lnTo>
                <a:lnTo>
                  <a:pt x="44569" y="6425"/>
                </a:lnTo>
                <a:lnTo>
                  <a:pt x="48466" y="5286"/>
                </a:lnTo>
                <a:lnTo>
                  <a:pt x="52860" y="4235"/>
                </a:lnTo>
                <a:lnTo>
                  <a:pt x="57707" y="3282"/>
                </a:lnTo>
                <a:lnTo>
                  <a:pt x="62962" y="2437"/>
                </a:lnTo>
                <a:lnTo>
                  <a:pt x="68574" y="1707"/>
                </a:lnTo>
                <a:lnTo>
                  <a:pt x="74488" y="1101"/>
                </a:lnTo>
                <a:lnTo>
                  <a:pt x="80648" y="623"/>
                </a:lnTo>
                <a:lnTo>
                  <a:pt x="86994" y="278"/>
                </a:lnTo>
                <a:lnTo>
                  <a:pt x="93466" y="7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489224-40"/>
          <p:cNvSpPr/>
          <p:nvPr/>
        </p:nvSpPr>
        <p:spPr>
          <a:xfrm>
            <a:off x="4857750" y="3187898"/>
            <a:ext cx="200025" cy="200025"/>
          </a:xfrm>
          <a:prstGeom prst="ellipse">
            <a:avLst/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489218-15"/>
          <p:cNvSpPr/>
          <p:nvPr/>
        </p:nvSpPr>
        <p:spPr>
          <a:xfrm>
            <a:off x="4729163" y="3802261"/>
            <a:ext cx="4014788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33" y="0"/>
                </a:moveTo>
                <a:lnTo>
                  <a:pt x="97867" y="0"/>
                </a:lnTo>
                <a:lnTo>
                  <a:pt x="98076" y="65"/>
                </a:lnTo>
                <a:lnTo>
                  <a:pt x="98284" y="274"/>
                </a:lnTo>
                <a:lnTo>
                  <a:pt x="98486" y="629"/>
                </a:lnTo>
                <a:lnTo>
                  <a:pt x="98682" y="1113"/>
                </a:lnTo>
                <a:lnTo>
                  <a:pt x="98872" y="1710"/>
                </a:lnTo>
                <a:lnTo>
                  <a:pt x="99052" y="2452"/>
                </a:lnTo>
                <a:lnTo>
                  <a:pt x="99220" y="3290"/>
                </a:lnTo>
                <a:lnTo>
                  <a:pt x="99374" y="4258"/>
                </a:lnTo>
                <a:lnTo>
                  <a:pt x="99517" y="5306"/>
                </a:lnTo>
                <a:lnTo>
                  <a:pt x="99640" y="6452"/>
                </a:lnTo>
                <a:lnTo>
                  <a:pt x="99749" y="7677"/>
                </a:lnTo>
                <a:lnTo>
                  <a:pt x="99836" y="8968"/>
                </a:lnTo>
                <a:lnTo>
                  <a:pt x="99908" y="10306"/>
                </a:lnTo>
                <a:lnTo>
                  <a:pt x="99960" y="11677"/>
                </a:lnTo>
                <a:lnTo>
                  <a:pt x="99991" y="13097"/>
                </a:lnTo>
                <a:lnTo>
                  <a:pt x="100000" y="14516"/>
                </a:lnTo>
                <a:lnTo>
                  <a:pt x="100000" y="85484"/>
                </a:lnTo>
                <a:lnTo>
                  <a:pt x="99991" y="86903"/>
                </a:lnTo>
                <a:lnTo>
                  <a:pt x="99960" y="88323"/>
                </a:lnTo>
                <a:lnTo>
                  <a:pt x="99908" y="89694"/>
                </a:lnTo>
                <a:lnTo>
                  <a:pt x="99836" y="91032"/>
                </a:lnTo>
                <a:lnTo>
                  <a:pt x="99749" y="92323"/>
                </a:lnTo>
                <a:lnTo>
                  <a:pt x="99640" y="93548"/>
                </a:lnTo>
                <a:lnTo>
                  <a:pt x="99517" y="94694"/>
                </a:lnTo>
                <a:lnTo>
                  <a:pt x="99374" y="95742"/>
                </a:lnTo>
                <a:lnTo>
                  <a:pt x="99220" y="96710"/>
                </a:lnTo>
                <a:lnTo>
                  <a:pt x="99052" y="97548"/>
                </a:lnTo>
                <a:lnTo>
                  <a:pt x="98872" y="98290"/>
                </a:lnTo>
                <a:lnTo>
                  <a:pt x="98682" y="98887"/>
                </a:lnTo>
                <a:lnTo>
                  <a:pt x="98486" y="99371"/>
                </a:lnTo>
                <a:lnTo>
                  <a:pt x="98284" y="99726"/>
                </a:lnTo>
                <a:lnTo>
                  <a:pt x="98076" y="99935"/>
                </a:lnTo>
                <a:lnTo>
                  <a:pt x="97867" y="100000"/>
                </a:lnTo>
                <a:lnTo>
                  <a:pt x="2133" y="100000"/>
                </a:lnTo>
                <a:lnTo>
                  <a:pt x="1924" y="99935"/>
                </a:lnTo>
                <a:lnTo>
                  <a:pt x="1716" y="99726"/>
                </a:lnTo>
                <a:lnTo>
                  <a:pt x="1514" y="99371"/>
                </a:lnTo>
                <a:lnTo>
                  <a:pt x="1318" y="98887"/>
                </a:lnTo>
                <a:lnTo>
                  <a:pt x="1128" y="98290"/>
                </a:lnTo>
                <a:lnTo>
                  <a:pt x="948" y="97548"/>
                </a:lnTo>
                <a:lnTo>
                  <a:pt x="780" y="96710"/>
                </a:lnTo>
                <a:lnTo>
                  <a:pt x="626" y="95742"/>
                </a:lnTo>
                <a:lnTo>
                  <a:pt x="483" y="94694"/>
                </a:lnTo>
                <a:lnTo>
                  <a:pt x="360" y="93548"/>
                </a:lnTo>
                <a:lnTo>
                  <a:pt x="251" y="92323"/>
                </a:lnTo>
                <a:lnTo>
                  <a:pt x="164" y="91032"/>
                </a:lnTo>
                <a:lnTo>
                  <a:pt x="92" y="89694"/>
                </a:lnTo>
                <a:lnTo>
                  <a:pt x="40" y="88323"/>
                </a:lnTo>
                <a:lnTo>
                  <a:pt x="9" y="86903"/>
                </a:lnTo>
                <a:lnTo>
                  <a:pt x="0" y="85484"/>
                </a:lnTo>
                <a:lnTo>
                  <a:pt x="0" y="14516"/>
                </a:lnTo>
                <a:lnTo>
                  <a:pt x="9" y="13097"/>
                </a:lnTo>
                <a:lnTo>
                  <a:pt x="40" y="11677"/>
                </a:lnTo>
                <a:lnTo>
                  <a:pt x="92" y="10306"/>
                </a:lnTo>
                <a:lnTo>
                  <a:pt x="164" y="8968"/>
                </a:lnTo>
                <a:lnTo>
                  <a:pt x="251" y="7677"/>
                </a:lnTo>
                <a:lnTo>
                  <a:pt x="360" y="6452"/>
                </a:lnTo>
                <a:lnTo>
                  <a:pt x="483" y="5306"/>
                </a:lnTo>
                <a:lnTo>
                  <a:pt x="626" y="4258"/>
                </a:lnTo>
                <a:lnTo>
                  <a:pt x="780" y="3290"/>
                </a:lnTo>
                <a:lnTo>
                  <a:pt x="948" y="2452"/>
                </a:lnTo>
                <a:lnTo>
                  <a:pt x="1128" y="1710"/>
                </a:lnTo>
                <a:lnTo>
                  <a:pt x="1318" y="1113"/>
                </a:lnTo>
                <a:lnTo>
                  <a:pt x="1514" y="629"/>
                </a:lnTo>
                <a:lnTo>
                  <a:pt x="1716" y="274"/>
                </a:lnTo>
                <a:lnTo>
                  <a:pt x="1924" y="65"/>
                </a:lnTo>
                <a:lnTo>
                  <a:pt x="2133" y="0"/>
                </a:lnTo>
                <a:close/>
              </a:path>
            </a:pathLst>
          </a:custGeom>
          <a:solidFill>
            <a:srgbClr val="E8E0D2">
              <a:alpha val="40000"/>
            </a:srgbClr>
          </a:solidFill>
          <a:ln>
            <a:noFill/>
          </a:ln>
          <a:effectLst>
            <a:outerShdw blurRad="42863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el-1785639489220-24"/>
          <p:cNvSpPr/>
          <p:nvPr/>
        </p:nvSpPr>
        <p:spPr>
          <a:xfrm>
            <a:off x="4729163" y="3802261"/>
            <a:ext cx="85725" cy="5929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70"/>
                </a:lnTo>
                <a:lnTo>
                  <a:pt x="80491" y="278"/>
                </a:lnTo>
                <a:lnTo>
                  <a:pt x="70972" y="623"/>
                </a:lnTo>
                <a:lnTo>
                  <a:pt x="61732" y="1101"/>
                </a:lnTo>
                <a:lnTo>
                  <a:pt x="52860" y="1707"/>
                </a:lnTo>
                <a:lnTo>
                  <a:pt x="44443" y="2437"/>
                </a:lnTo>
                <a:lnTo>
                  <a:pt x="36561" y="3282"/>
                </a:lnTo>
                <a:lnTo>
                  <a:pt x="29289" y="4235"/>
                </a:lnTo>
                <a:lnTo>
                  <a:pt x="22699" y="5286"/>
                </a:lnTo>
                <a:lnTo>
                  <a:pt x="16853" y="6425"/>
                </a:lnTo>
                <a:lnTo>
                  <a:pt x="11808" y="7642"/>
                </a:lnTo>
                <a:lnTo>
                  <a:pt x="7612" y="8925"/>
                </a:lnTo>
                <a:lnTo>
                  <a:pt x="4306" y="10261"/>
                </a:lnTo>
                <a:lnTo>
                  <a:pt x="1921" y="11637"/>
                </a:lnTo>
                <a:lnTo>
                  <a:pt x="482" y="13041"/>
                </a:lnTo>
                <a:lnTo>
                  <a:pt x="0" y="14458"/>
                </a:lnTo>
                <a:lnTo>
                  <a:pt x="0" y="85542"/>
                </a:lnTo>
                <a:lnTo>
                  <a:pt x="482" y="86959"/>
                </a:lnTo>
                <a:lnTo>
                  <a:pt x="1921" y="88363"/>
                </a:lnTo>
                <a:lnTo>
                  <a:pt x="4306" y="89739"/>
                </a:lnTo>
                <a:lnTo>
                  <a:pt x="7612" y="91075"/>
                </a:lnTo>
                <a:lnTo>
                  <a:pt x="11808" y="92358"/>
                </a:lnTo>
                <a:lnTo>
                  <a:pt x="16853" y="93575"/>
                </a:lnTo>
                <a:lnTo>
                  <a:pt x="22699" y="94714"/>
                </a:lnTo>
                <a:lnTo>
                  <a:pt x="29289" y="95765"/>
                </a:lnTo>
                <a:lnTo>
                  <a:pt x="36561" y="96718"/>
                </a:lnTo>
                <a:lnTo>
                  <a:pt x="44443" y="97563"/>
                </a:lnTo>
                <a:lnTo>
                  <a:pt x="52860" y="98293"/>
                </a:lnTo>
                <a:lnTo>
                  <a:pt x="61732" y="98899"/>
                </a:lnTo>
                <a:lnTo>
                  <a:pt x="70972" y="99377"/>
                </a:lnTo>
                <a:lnTo>
                  <a:pt x="80491" y="99722"/>
                </a:lnTo>
                <a:lnTo>
                  <a:pt x="90198" y="9993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930"/>
                </a:lnTo>
                <a:lnTo>
                  <a:pt x="86994" y="99722"/>
                </a:lnTo>
                <a:lnTo>
                  <a:pt x="80648" y="99377"/>
                </a:lnTo>
                <a:lnTo>
                  <a:pt x="74488" y="98899"/>
                </a:lnTo>
                <a:lnTo>
                  <a:pt x="68574" y="98293"/>
                </a:lnTo>
                <a:lnTo>
                  <a:pt x="62962" y="97563"/>
                </a:lnTo>
                <a:lnTo>
                  <a:pt x="57707" y="96718"/>
                </a:lnTo>
                <a:lnTo>
                  <a:pt x="52860" y="95765"/>
                </a:lnTo>
                <a:lnTo>
                  <a:pt x="48466" y="94714"/>
                </a:lnTo>
                <a:lnTo>
                  <a:pt x="44569" y="93575"/>
                </a:lnTo>
                <a:lnTo>
                  <a:pt x="41205" y="92358"/>
                </a:lnTo>
                <a:lnTo>
                  <a:pt x="38408" y="91075"/>
                </a:lnTo>
                <a:lnTo>
                  <a:pt x="36204" y="89739"/>
                </a:lnTo>
                <a:lnTo>
                  <a:pt x="34614" y="88363"/>
                </a:lnTo>
                <a:lnTo>
                  <a:pt x="33654" y="86959"/>
                </a:lnTo>
                <a:lnTo>
                  <a:pt x="33333" y="85542"/>
                </a:lnTo>
                <a:lnTo>
                  <a:pt x="33333" y="14458"/>
                </a:lnTo>
                <a:lnTo>
                  <a:pt x="33654" y="13041"/>
                </a:lnTo>
                <a:lnTo>
                  <a:pt x="34614" y="11637"/>
                </a:lnTo>
                <a:lnTo>
                  <a:pt x="36204" y="10261"/>
                </a:lnTo>
                <a:lnTo>
                  <a:pt x="38408" y="8925"/>
                </a:lnTo>
                <a:lnTo>
                  <a:pt x="41205" y="7642"/>
                </a:lnTo>
                <a:lnTo>
                  <a:pt x="44569" y="6425"/>
                </a:lnTo>
                <a:lnTo>
                  <a:pt x="48466" y="5286"/>
                </a:lnTo>
                <a:lnTo>
                  <a:pt x="52860" y="4235"/>
                </a:lnTo>
                <a:lnTo>
                  <a:pt x="57707" y="3282"/>
                </a:lnTo>
                <a:lnTo>
                  <a:pt x="62962" y="2437"/>
                </a:lnTo>
                <a:lnTo>
                  <a:pt x="68574" y="1707"/>
                </a:lnTo>
                <a:lnTo>
                  <a:pt x="74488" y="1101"/>
                </a:lnTo>
                <a:lnTo>
                  <a:pt x="80648" y="623"/>
                </a:lnTo>
                <a:lnTo>
                  <a:pt x="86994" y="278"/>
                </a:lnTo>
                <a:lnTo>
                  <a:pt x="93466" y="7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89225-42"/>
          <p:cNvSpPr/>
          <p:nvPr/>
        </p:nvSpPr>
        <p:spPr>
          <a:xfrm>
            <a:off x="4857750" y="3887986"/>
            <a:ext cx="200025" cy="200025"/>
          </a:xfrm>
          <a:prstGeom prst="ellipse">
            <a:avLst/>
          </a:pr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489233-47"/>
          <p:cNvSpPr/>
          <p:nvPr/>
        </p:nvSpPr>
        <p:spPr>
          <a:xfrm>
            <a:off x="400050" y="4918472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33" y="0"/>
                </a:moveTo>
                <a:lnTo>
                  <a:pt x="8333" y="0"/>
                </a:lnTo>
                <a:cubicBezTo>
                  <a:pt x="5889" y="0"/>
                  <a:pt x="3889" y="583"/>
                  <a:pt x="2333" y="1750"/>
                </a:cubicBezTo>
                <a:lnTo>
                  <a:pt x="2333" y="1750"/>
                </a:lnTo>
                <a:lnTo>
                  <a:pt x="2333" y="1750"/>
                </a:lnTo>
                <a:cubicBezTo>
                  <a:pt x="778" y="2917"/>
                  <a:pt x="0" y="4417"/>
                  <a:pt x="0" y="6250"/>
                </a:cubicBezTo>
                <a:lnTo>
                  <a:pt x="0" y="6250"/>
                </a:lnTo>
                <a:cubicBezTo>
                  <a:pt x="0" y="8083"/>
                  <a:pt x="778" y="9583"/>
                  <a:pt x="2333" y="10750"/>
                </a:cubicBezTo>
                <a:lnTo>
                  <a:pt x="2333" y="10750"/>
                </a:lnTo>
                <a:cubicBezTo>
                  <a:pt x="3889" y="11917"/>
                  <a:pt x="5889" y="12500"/>
                  <a:pt x="8333" y="12500"/>
                </a:cubicBezTo>
                <a:lnTo>
                  <a:pt x="8333" y="12500"/>
                </a:lnTo>
                <a:lnTo>
                  <a:pt x="8333" y="14667"/>
                </a:lnTo>
                <a:cubicBezTo>
                  <a:pt x="8481" y="23222"/>
                  <a:pt x="12556" y="30583"/>
                  <a:pt x="20556" y="36750"/>
                </a:cubicBezTo>
                <a:lnTo>
                  <a:pt x="20556" y="36750"/>
                </a:lnTo>
                <a:lnTo>
                  <a:pt x="38333" y="50000"/>
                </a:lnTo>
                <a:lnTo>
                  <a:pt x="20556" y="63250"/>
                </a:lnTo>
                <a:cubicBezTo>
                  <a:pt x="12556" y="69417"/>
                  <a:pt x="8481" y="76778"/>
                  <a:pt x="8333" y="85333"/>
                </a:cubicBezTo>
                <a:lnTo>
                  <a:pt x="8333" y="85333"/>
                </a:lnTo>
                <a:lnTo>
                  <a:pt x="8333" y="87500"/>
                </a:lnTo>
                <a:cubicBezTo>
                  <a:pt x="5889" y="87500"/>
                  <a:pt x="3889" y="88083"/>
                  <a:pt x="2333" y="89250"/>
                </a:cubicBezTo>
                <a:lnTo>
                  <a:pt x="2333" y="89250"/>
                </a:lnTo>
                <a:cubicBezTo>
                  <a:pt x="778" y="90417"/>
                  <a:pt x="0" y="91917"/>
                  <a:pt x="0" y="93750"/>
                </a:cubicBezTo>
                <a:lnTo>
                  <a:pt x="0" y="93750"/>
                </a:lnTo>
                <a:cubicBezTo>
                  <a:pt x="0" y="95583"/>
                  <a:pt x="778" y="97083"/>
                  <a:pt x="2333" y="98250"/>
                </a:cubicBezTo>
                <a:lnTo>
                  <a:pt x="2333" y="98250"/>
                </a:lnTo>
                <a:cubicBezTo>
                  <a:pt x="3889" y="99417"/>
                  <a:pt x="5889" y="100000"/>
                  <a:pt x="8333" y="100000"/>
                </a:cubicBezTo>
                <a:lnTo>
                  <a:pt x="8333" y="100000"/>
                </a:lnTo>
                <a:lnTo>
                  <a:pt x="16667" y="100000"/>
                </a:lnTo>
                <a:lnTo>
                  <a:pt x="83333" y="100000"/>
                </a:lnTo>
                <a:lnTo>
                  <a:pt x="91667" y="100000"/>
                </a:lnTo>
                <a:cubicBezTo>
                  <a:pt x="94111" y="100000"/>
                  <a:pt x="96111" y="99417"/>
                  <a:pt x="97667" y="98250"/>
                </a:cubicBezTo>
                <a:lnTo>
                  <a:pt x="97667" y="98250"/>
                </a:lnTo>
                <a:cubicBezTo>
                  <a:pt x="99222" y="97083"/>
                  <a:pt x="100000" y="95583"/>
                  <a:pt x="100000" y="93750"/>
                </a:cubicBezTo>
                <a:lnTo>
                  <a:pt x="100000" y="93750"/>
                </a:lnTo>
                <a:cubicBezTo>
                  <a:pt x="100000" y="91917"/>
                  <a:pt x="99222" y="90417"/>
                  <a:pt x="97667" y="89250"/>
                </a:cubicBezTo>
                <a:lnTo>
                  <a:pt x="97667" y="89250"/>
                </a:lnTo>
                <a:cubicBezTo>
                  <a:pt x="96111" y="88083"/>
                  <a:pt x="94111" y="87500"/>
                  <a:pt x="91667" y="87500"/>
                </a:cubicBezTo>
                <a:lnTo>
                  <a:pt x="91667" y="87500"/>
                </a:lnTo>
                <a:lnTo>
                  <a:pt x="91667" y="85333"/>
                </a:lnTo>
                <a:cubicBezTo>
                  <a:pt x="91519" y="76778"/>
                  <a:pt x="87444" y="69417"/>
                  <a:pt x="79444" y="63250"/>
                </a:cubicBezTo>
                <a:lnTo>
                  <a:pt x="79444" y="63250"/>
                </a:lnTo>
                <a:lnTo>
                  <a:pt x="61667" y="50000"/>
                </a:lnTo>
                <a:lnTo>
                  <a:pt x="79444" y="36750"/>
                </a:lnTo>
                <a:cubicBezTo>
                  <a:pt x="87444" y="30583"/>
                  <a:pt x="91519" y="23222"/>
                  <a:pt x="91667" y="14667"/>
                </a:cubicBezTo>
                <a:lnTo>
                  <a:pt x="91667" y="14667"/>
                </a:lnTo>
                <a:lnTo>
                  <a:pt x="91667" y="12500"/>
                </a:lnTo>
                <a:cubicBezTo>
                  <a:pt x="94111" y="12500"/>
                  <a:pt x="96111" y="11917"/>
                  <a:pt x="97667" y="10750"/>
                </a:cubicBezTo>
                <a:lnTo>
                  <a:pt x="97667" y="10750"/>
                </a:lnTo>
                <a:cubicBezTo>
                  <a:pt x="99222" y="9583"/>
                  <a:pt x="100000" y="8083"/>
                  <a:pt x="100000" y="6250"/>
                </a:cubicBezTo>
                <a:lnTo>
                  <a:pt x="100000" y="6250"/>
                </a:lnTo>
                <a:cubicBezTo>
                  <a:pt x="100000" y="4417"/>
                  <a:pt x="99222" y="2917"/>
                  <a:pt x="97667" y="1750"/>
                </a:cubicBezTo>
                <a:lnTo>
                  <a:pt x="97667" y="1750"/>
                </a:lnTo>
                <a:cubicBezTo>
                  <a:pt x="96111" y="583"/>
                  <a:pt x="94111" y="0"/>
                  <a:pt x="91667" y="0"/>
                </a:cubicBezTo>
                <a:lnTo>
                  <a:pt x="91667" y="0"/>
                </a:lnTo>
                <a:lnTo>
                  <a:pt x="83333" y="0"/>
                </a:lnTo>
                <a:lnTo>
                  <a:pt x="16667" y="0"/>
                </a:lnTo>
                <a:lnTo>
                  <a:pt x="8333" y="0"/>
                </a:lnTo>
                <a:moveTo>
                  <a:pt x="25000" y="14667"/>
                </a:moveTo>
                <a:lnTo>
                  <a:pt x="25000" y="14667"/>
                </a:lnTo>
                <a:lnTo>
                  <a:pt x="25000" y="12500"/>
                </a:lnTo>
                <a:lnTo>
                  <a:pt x="75000" y="12500"/>
                </a:lnTo>
                <a:lnTo>
                  <a:pt x="75000" y="14667"/>
                </a:lnTo>
                <a:cubicBezTo>
                  <a:pt x="75000" y="18444"/>
                  <a:pt x="73630" y="21889"/>
                  <a:pt x="70889" y="25000"/>
                </a:cubicBezTo>
                <a:lnTo>
                  <a:pt x="70889" y="25000"/>
                </a:lnTo>
                <a:lnTo>
                  <a:pt x="29222" y="25000"/>
                </a:lnTo>
                <a:cubicBezTo>
                  <a:pt x="26407" y="21889"/>
                  <a:pt x="25000" y="18444"/>
                  <a:pt x="25000" y="14667"/>
                </a:cubicBezTo>
                <a:lnTo>
                  <a:pt x="25000" y="14667"/>
                </a:lnTo>
                <a:moveTo>
                  <a:pt x="29222" y="75000"/>
                </a:moveTo>
                <a:lnTo>
                  <a:pt x="29222" y="75000"/>
                </a:lnTo>
                <a:cubicBezTo>
                  <a:pt x="30037" y="73944"/>
                  <a:pt x="31074" y="72972"/>
                  <a:pt x="32333" y="72083"/>
                </a:cubicBezTo>
                <a:lnTo>
                  <a:pt x="32333" y="72083"/>
                </a:lnTo>
                <a:lnTo>
                  <a:pt x="50000" y="58750"/>
                </a:lnTo>
                <a:lnTo>
                  <a:pt x="67667" y="72083"/>
                </a:lnTo>
                <a:cubicBezTo>
                  <a:pt x="68926" y="72972"/>
                  <a:pt x="70000" y="73944"/>
                  <a:pt x="70889" y="75000"/>
                </a:cubicBezTo>
                <a:lnTo>
                  <a:pt x="70889" y="75000"/>
                </a:lnTo>
                <a:lnTo>
                  <a:pt x="29222" y="750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489218-16"/>
          <p:cNvSpPr/>
          <p:nvPr/>
        </p:nvSpPr>
        <p:spPr>
          <a:xfrm>
            <a:off x="1818010" y="4968478"/>
            <a:ext cx="428625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489219-17"/>
          <p:cNvSpPr/>
          <p:nvPr/>
        </p:nvSpPr>
        <p:spPr>
          <a:xfrm>
            <a:off x="2375223" y="4968478"/>
            <a:ext cx="285750" cy="14288"/>
          </a:xfrm>
          <a:prstGeom prst="roundRect">
            <a:avLst>
              <a:gd name="adj" fmla="val 50000"/>
            </a:avLst>
          </a:prstGeom>
          <a:solidFill>
            <a:srgbClr val="C4B6A2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489233-45"/>
          <p:cNvSpPr/>
          <p:nvPr/>
        </p:nvSpPr>
        <p:spPr>
          <a:xfrm>
            <a:off x="7766522" y="4935472"/>
            <a:ext cx="120551" cy="92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31" y="96700"/>
                </a:moveTo>
                <a:lnTo>
                  <a:pt x="42231" y="96700"/>
                </a:lnTo>
                <a:cubicBezTo>
                  <a:pt x="43154" y="96967"/>
                  <a:pt x="44000" y="96733"/>
                  <a:pt x="44769" y="96000"/>
                </a:cubicBezTo>
                <a:lnTo>
                  <a:pt x="44769" y="96000"/>
                </a:lnTo>
                <a:lnTo>
                  <a:pt x="44769" y="96000"/>
                </a:lnTo>
                <a:cubicBezTo>
                  <a:pt x="45590" y="95400"/>
                  <a:pt x="46000" y="94467"/>
                  <a:pt x="46000" y="93200"/>
                </a:cubicBezTo>
                <a:lnTo>
                  <a:pt x="46000" y="93200"/>
                </a:lnTo>
                <a:lnTo>
                  <a:pt x="46000" y="10300"/>
                </a:lnTo>
                <a:cubicBezTo>
                  <a:pt x="46000" y="9300"/>
                  <a:pt x="45718" y="8500"/>
                  <a:pt x="45154" y="7900"/>
                </a:cubicBezTo>
                <a:lnTo>
                  <a:pt x="45154" y="7900"/>
                </a:lnTo>
                <a:cubicBezTo>
                  <a:pt x="43462" y="6033"/>
                  <a:pt x="40795" y="4267"/>
                  <a:pt x="37154" y="2600"/>
                </a:cubicBezTo>
                <a:lnTo>
                  <a:pt x="37154" y="2600"/>
                </a:lnTo>
                <a:cubicBezTo>
                  <a:pt x="33564" y="1000"/>
                  <a:pt x="29282" y="133"/>
                  <a:pt x="24308" y="0"/>
                </a:cubicBezTo>
                <a:lnTo>
                  <a:pt x="24308" y="0"/>
                </a:lnTo>
                <a:cubicBezTo>
                  <a:pt x="20051" y="0"/>
                  <a:pt x="16051" y="600"/>
                  <a:pt x="12308" y="1800"/>
                </a:cubicBezTo>
                <a:lnTo>
                  <a:pt x="12308" y="1800"/>
                </a:lnTo>
                <a:cubicBezTo>
                  <a:pt x="8615" y="2933"/>
                  <a:pt x="5538" y="4100"/>
                  <a:pt x="3077" y="5300"/>
                </a:cubicBezTo>
                <a:lnTo>
                  <a:pt x="3077" y="5300"/>
                </a:lnTo>
                <a:cubicBezTo>
                  <a:pt x="1128" y="6433"/>
                  <a:pt x="103" y="8467"/>
                  <a:pt x="0" y="11400"/>
                </a:cubicBezTo>
                <a:lnTo>
                  <a:pt x="0" y="11400"/>
                </a:lnTo>
                <a:lnTo>
                  <a:pt x="0" y="92700"/>
                </a:lnTo>
                <a:cubicBezTo>
                  <a:pt x="0" y="94033"/>
                  <a:pt x="462" y="95067"/>
                  <a:pt x="1385" y="95800"/>
                </a:cubicBezTo>
                <a:lnTo>
                  <a:pt x="1385" y="95800"/>
                </a:lnTo>
                <a:cubicBezTo>
                  <a:pt x="2154" y="96533"/>
                  <a:pt x="3051" y="96767"/>
                  <a:pt x="4077" y="96500"/>
                </a:cubicBezTo>
                <a:lnTo>
                  <a:pt x="4077" y="96500"/>
                </a:lnTo>
                <a:cubicBezTo>
                  <a:pt x="6897" y="95167"/>
                  <a:pt x="10103" y="93967"/>
                  <a:pt x="13692" y="92900"/>
                </a:cubicBezTo>
                <a:lnTo>
                  <a:pt x="13692" y="92900"/>
                </a:lnTo>
                <a:cubicBezTo>
                  <a:pt x="17385" y="91900"/>
                  <a:pt x="20923" y="91400"/>
                  <a:pt x="24308" y="91400"/>
                </a:cubicBezTo>
                <a:lnTo>
                  <a:pt x="24308" y="91400"/>
                </a:lnTo>
                <a:cubicBezTo>
                  <a:pt x="27282" y="91533"/>
                  <a:pt x="30436" y="92133"/>
                  <a:pt x="33769" y="93200"/>
                </a:cubicBezTo>
                <a:lnTo>
                  <a:pt x="33769" y="93200"/>
                </a:lnTo>
                <a:cubicBezTo>
                  <a:pt x="37051" y="94333"/>
                  <a:pt x="39872" y="95500"/>
                  <a:pt x="42231" y="96700"/>
                </a:cubicBezTo>
                <a:lnTo>
                  <a:pt x="42231" y="96700"/>
                </a:lnTo>
                <a:moveTo>
                  <a:pt x="55077" y="96700"/>
                </a:moveTo>
                <a:lnTo>
                  <a:pt x="55077" y="96700"/>
                </a:lnTo>
                <a:cubicBezTo>
                  <a:pt x="57436" y="95500"/>
                  <a:pt x="60256" y="94333"/>
                  <a:pt x="63538" y="93200"/>
                </a:cubicBezTo>
                <a:lnTo>
                  <a:pt x="63538" y="93200"/>
                </a:lnTo>
                <a:lnTo>
                  <a:pt x="63538" y="93200"/>
                </a:lnTo>
                <a:cubicBezTo>
                  <a:pt x="66923" y="92133"/>
                  <a:pt x="70077" y="91533"/>
                  <a:pt x="73000" y="91400"/>
                </a:cubicBezTo>
                <a:lnTo>
                  <a:pt x="73000" y="91400"/>
                </a:lnTo>
                <a:cubicBezTo>
                  <a:pt x="76385" y="91400"/>
                  <a:pt x="79949" y="91900"/>
                  <a:pt x="83692" y="92900"/>
                </a:cubicBezTo>
                <a:lnTo>
                  <a:pt x="83692" y="92900"/>
                </a:lnTo>
                <a:cubicBezTo>
                  <a:pt x="87282" y="93967"/>
                  <a:pt x="90487" y="95167"/>
                  <a:pt x="93308" y="96500"/>
                </a:cubicBezTo>
                <a:lnTo>
                  <a:pt x="93308" y="96500"/>
                </a:lnTo>
                <a:cubicBezTo>
                  <a:pt x="94333" y="96767"/>
                  <a:pt x="95231" y="96533"/>
                  <a:pt x="96000" y="95800"/>
                </a:cubicBezTo>
                <a:lnTo>
                  <a:pt x="96000" y="95800"/>
                </a:lnTo>
                <a:cubicBezTo>
                  <a:pt x="96923" y="95067"/>
                  <a:pt x="97385" y="94033"/>
                  <a:pt x="97385" y="92700"/>
                </a:cubicBezTo>
                <a:lnTo>
                  <a:pt x="97385" y="92700"/>
                </a:lnTo>
                <a:lnTo>
                  <a:pt x="97385" y="11400"/>
                </a:lnTo>
                <a:cubicBezTo>
                  <a:pt x="97231" y="8467"/>
                  <a:pt x="96205" y="6433"/>
                  <a:pt x="94308" y="5300"/>
                </a:cubicBezTo>
                <a:lnTo>
                  <a:pt x="94308" y="5300"/>
                </a:lnTo>
                <a:cubicBezTo>
                  <a:pt x="91846" y="4100"/>
                  <a:pt x="88744" y="2933"/>
                  <a:pt x="85000" y="1800"/>
                </a:cubicBezTo>
                <a:lnTo>
                  <a:pt x="85000" y="1800"/>
                </a:lnTo>
                <a:cubicBezTo>
                  <a:pt x="81308" y="600"/>
                  <a:pt x="77308" y="0"/>
                  <a:pt x="73000" y="0"/>
                </a:cubicBezTo>
                <a:lnTo>
                  <a:pt x="73000" y="0"/>
                </a:lnTo>
                <a:cubicBezTo>
                  <a:pt x="68077" y="133"/>
                  <a:pt x="63795" y="1000"/>
                  <a:pt x="60154" y="2600"/>
                </a:cubicBezTo>
                <a:lnTo>
                  <a:pt x="60154" y="2600"/>
                </a:lnTo>
                <a:cubicBezTo>
                  <a:pt x="56564" y="4267"/>
                  <a:pt x="53923" y="6033"/>
                  <a:pt x="52231" y="7900"/>
                </a:cubicBezTo>
                <a:lnTo>
                  <a:pt x="52231" y="7900"/>
                </a:lnTo>
                <a:cubicBezTo>
                  <a:pt x="51667" y="8500"/>
                  <a:pt x="51385" y="9300"/>
                  <a:pt x="51385" y="10300"/>
                </a:cubicBezTo>
                <a:lnTo>
                  <a:pt x="51385" y="10300"/>
                </a:lnTo>
                <a:lnTo>
                  <a:pt x="51385" y="93200"/>
                </a:lnTo>
                <a:cubicBezTo>
                  <a:pt x="51385" y="94467"/>
                  <a:pt x="51769" y="95400"/>
                  <a:pt x="52538" y="96000"/>
                </a:cubicBezTo>
                <a:lnTo>
                  <a:pt x="52538" y="96000"/>
                </a:lnTo>
                <a:cubicBezTo>
                  <a:pt x="53359" y="96733"/>
                  <a:pt x="54205" y="96967"/>
                  <a:pt x="55077" y="96700"/>
                </a:cubicBezTo>
                <a:lnTo>
                  <a:pt x="55077" y="96700"/>
                </a:lnTo>
              </a:path>
            </a:pathLst>
          </a:custGeom>
          <a:solidFill>
            <a:srgbClr val="7A6F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489206-6"/>
          <p:cNvSpPr txBox="1"/>
          <p:nvPr/>
        </p:nvSpPr>
        <p:spPr>
          <a:xfrm>
            <a:off x="728663" y="122634"/>
            <a:ext cx="2671763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文化拓展——托勒密的弦表</a:t>
            </a:r>
            <a:endParaRPr/>
          </a:p>
        </p:txBody>
      </p:sp>
      <p:sp>
        <p:nvSpPr>
          <p:cNvPr id="31" name="el-1785639489205-3"/>
          <p:cNvSpPr txBox="1"/>
          <p:nvPr/>
        </p:nvSpPr>
        <p:spPr>
          <a:xfrm>
            <a:off x="7989764" y="146447"/>
            <a:ext cx="81133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12 / 15</a:t>
            </a:r>
            <a:endParaRPr/>
          </a:p>
        </p:txBody>
      </p:sp>
      <p:sp>
        <p:nvSpPr>
          <p:cNvPr id="32" name="el-1785639489222-31"/>
          <p:cNvSpPr txBox="1"/>
          <p:nvPr/>
        </p:nvSpPr>
        <p:spPr>
          <a:xfrm>
            <a:off x="4804172" y="1072158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33" name="el-1785639489221-25"/>
          <p:cNvSpPr txBox="1"/>
          <p:nvPr/>
        </p:nvSpPr>
        <p:spPr>
          <a:xfrm>
            <a:off x="5157788" y="1019770"/>
            <a:ext cx="3471863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7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托勒密（2世纪希腊天文学家）制作了最早的</a:t>
            </a:r>
            <a:r>
              <a:rPr b="1" sz="118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“三角函数表”——弦表</a:t>
            </a:r>
            <a:endParaRPr/>
          </a:p>
        </p:txBody>
      </p:sp>
      <p:sp>
        <p:nvSpPr>
          <p:cNvPr id="34" name="el-1785639489223-33"/>
          <p:cNvSpPr txBox="1"/>
          <p:nvPr/>
        </p:nvSpPr>
        <p:spPr>
          <a:xfrm>
            <a:off x="4804172" y="1772245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35" name="el-1785639489221-26"/>
          <p:cNvSpPr txBox="1"/>
          <p:nvPr/>
        </p:nvSpPr>
        <p:spPr>
          <a:xfrm>
            <a:off x="5157788" y="1719858"/>
            <a:ext cx="3474914" cy="2345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把半径为</a:t>
            </a:r>
            <a:r>
              <a:rPr b="1" sz="118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60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的圆中度数为 </a:t>
            </a:r>
            <a:r>
              <a:rPr sz="1180" spc="17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θ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的弧所对的弦长制成表</a:t>
            </a:r>
            <a:endParaRPr/>
          </a:p>
        </p:txBody>
      </p:sp>
      <p:sp>
        <p:nvSpPr>
          <p:cNvPr id="36" name="el-1785639489223-35"/>
          <p:cNvSpPr txBox="1"/>
          <p:nvPr/>
        </p:nvSpPr>
        <p:spPr>
          <a:xfrm>
            <a:off x="4804172" y="2256830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37" name="el-1785639489221-27"/>
          <p:cNvSpPr txBox="1"/>
          <p:nvPr/>
        </p:nvSpPr>
        <p:spPr>
          <a:xfrm>
            <a:off x="5157788" y="2204442"/>
            <a:ext cx="2395463" cy="2345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弦长 </a:t>
            </a:r>
            <a:r>
              <a:rPr sz="1180" spc="17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l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与 </a:t>
            </a:r>
            <a:r>
              <a:rPr sz="1180" spc="17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θ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的关系：</a:t>
            </a:r>
            <a:r>
              <a:rPr sz="1180" spc="17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l = 2r · sin(θ/2)</a:t>
            </a:r>
            <a:endParaRPr/>
          </a:p>
        </p:txBody>
      </p:sp>
      <p:sp>
        <p:nvSpPr>
          <p:cNvPr id="38" name="el-1785639489224-37"/>
          <p:cNvSpPr txBox="1"/>
          <p:nvPr/>
        </p:nvSpPr>
        <p:spPr>
          <a:xfrm>
            <a:off x="4804172" y="2741414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39" name="el-1785639489222-28"/>
          <p:cNvSpPr txBox="1"/>
          <p:nvPr/>
        </p:nvSpPr>
        <p:spPr>
          <a:xfrm>
            <a:off x="5157788" y="2689027"/>
            <a:ext cx="2931765" cy="2345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这张表相当于现在的</a:t>
            </a:r>
            <a:r>
              <a:rPr b="1" sz="118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正弦表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，每隔 </a:t>
            </a:r>
            <a:r>
              <a:rPr sz="1180" spc="17">
                <a:solidFill>
                  <a:srgbClr val="2A2A2A"/>
                </a:solidFill>
                <a:latin typeface="Times New Roman"/>
                <a:ea typeface="Times New Roman"/>
                <a:cs typeface="Times New Roman"/>
              </a:rPr>
              <a:t>½°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取值</a:t>
            </a:r>
            <a:endParaRPr/>
          </a:p>
        </p:txBody>
      </p:sp>
      <p:sp>
        <p:nvSpPr>
          <p:cNvPr id="40" name="el-1785639489224-39"/>
          <p:cNvSpPr txBox="1"/>
          <p:nvPr/>
        </p:nvSpPr>
        <p:spPr>
          <a:xfrm>
            <a:off x="4804172" y="3225999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/>
          </a:p>
        </p:txBody>
      </p:sp>
      <p:sp>
        <p:nvSpPr>
          <p:cNvPr id="41" name="el-1785639489222-29"/>
          <p:cNvSpPr txBox="1"/>
          <p:nvPr/>
        </p:nvSpPr>
        <p:spPr>
          <a:xfrm>
            <a:off x="5157788" y="3173611"/>
            <a:ext cx="3471863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7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中国魏晋时期刘徽的</a:t>
            </a:r>
            <a:r>
              <a:rPr b="1" sz="118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“割圆术”</a:t>
            </a: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也为三角函数计算奠定了基础</a:t>
            </a:r>
            <a:endParaRPr/>
          </a:p>
        </p:txBody>
      </p:sp>
      <p:sp>
        <p:nvSpPr>
          <p:cNvPr id="42" name="el-1785639489224-41"/>
          <p:cNvSpPr txBox="1"/>
          <p:nvPr/>
        </p:nvSpPr>
        <p:spPr>
          <a:xfrm>
            <a:off x="4804172" y="3926086"/>
            <a:ext cx="307181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6</a:t>
            </a:r>
            <a:endParaRPr/>
          </a:p>
        </p:txBody>
      </p:sp>
      <p:sp>
        <p:nvSpPr>
          <p:cNvPr id="43" name="el-1785639489222-30"/>
          <p:cNvSpPr txBox="1"/>
          <p:nvPr/>
        </p:nvSpPr>
        <p:spPr>
          <a:xfrm>
            <a:off x="5157788" y="3873698"/>
            <a:ext cx="3471863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70"/>
              </a:lnSpc>
            </a:pPr>
            <a:r>
              <a:rPr sz="1180" spc="17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从古代弦表到现代计算器，三角函数表经历了</a:t>
            </a:r>
            <a:r>
              <a:rPr b="1" sz="1180" spc="17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两千年的发展</a:t>
            </a:r>
            <a:endParaRPr/>
          </a:p>
        </p:txBody>
      </p:sp>
      <p:sp>
        <p:nvSpPr>
          <p:cNvPr id="44" name="el-1785639489215-9"/>
          <p:cNvSpPr txBox="1"/>
          <p:nvPr/>
        </p:nvSpPr>
        <p:spPr>
          <a:xfrm>
            <a:off x="571500" y="4904184"/>
            <a:ext cx="12143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文化拓展</a:t>
            </a:r>
            <a:endParaRPr/>
          </a:p>
        </p:txBody>
      </p:sp>
      <p:sp>
        <p:nvSpPr>
          <p:cNvPr id="45" name="el-1785639489206-5"/>
          <p:cNvSpPr txBox="1"/>
          <p:nvPr/>
        </p:nvSpPr>
        <p:spPr>
          <a:xfrm>
            <a:off x="7766522" y="4904184"/>
            <a:ext cx="103100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6985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从托勒密到刘徽</a:t>
            </a:r>
            <a:endParaRPr/>
          </a:p>
        </p:txBody>
      </p:sp>
      <p:sp>
        <p:nvSpPr>
          <p:cNvPr id="46" name="el-1785639489207-7"/>
          <p:cNvSpPr/>
          <p:nvPr/>
        </p:nvSpPr>
        <p:spPr>
          <a:xfrm>
            <a:off x="400050" y="905470"/>
            <a:ext cx="4057650" cy="35325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65" y="0"/>
                </a:moveTo>
                <a:lnTo>
                  <a:pt x="97535" y="0"/>
                </a:lnTo>
                <a:lnTo>
                  <a:pt x="97777" y="13"/>
                </a:lnTo>
                <a:lnTo>
                  <a:pt x="98016" y="54"/>
                </a:lnTo>
                <a:lnTo>
                  <a:pt x="98251" y="121"/>
                </a:lnTo>
                <a:lnTo>
                  <a:pt x="98479" y="216"/>
                </a:lnTo>
                <a:lnTo>
                  <a:pt x="98697" y="334"/>
                </a:lnTo>
                <a:lnTo>
                  <a:pt x="98904" y="477"/>
                </a:lnTo>
                <a:lnTo>
                  <a:pt x="99099" y="642"/>
                </a:lnTo>
                <a:lnTo>
                  <a:pt x="99277" y="830"/>
                </a:lnTo>
                <a:lnTo>
                  <a:pt x="99441" y="1035"/>
                </a:lnTo>
                <a:lnTo>
                  <a:pt x="99585" y="1259"/>
                </a:lnTo>
                <a:lnTo>
                  <a:pt x="99709" y="1496"/>
                </a:lnTo>
                <a:lnTo>
                  <a:pt x="99812" y="1747"/>
                </a:lnTo>
                <a:lnTo>
                  <a:pt x="99894" y="2008"/>
                </a:lnTo>
                <a:lnTo>
                  <a:pt x="99953" y="2278"/>
                </a:lnTo>
                <a:lnTo>
                  <a:pt x="99988" y="2553"/>
                </a:lnTo>
                <a:lnTo>
                  <a:pt x="100000" y="2830"/>
                </a:lnTo>
                <a:lnTo>
                  <a:pt x="100000" y="97170"/>
                </a:lnTo>
                <a:lnTo>
                  <a:pt x="99988" y="97447"/>
                </a:lnTo>
                <a:lnTo>
                  <a:pt x="99953" y="97722"/>
                </a:lnTo>
                <a:lnTo>
                  <a:pt x="99894" y="97992"/>
                </a:lnTo>
                <a:lnTo>
                  <a:pt x="99812" y="98253"/>
                </a:lnTo>
                <a:lnTo>
                  <a:pt x="99709" y="98504"/>
                </a:lnTo>
                <a:lnTo>
                  <a:pt x="99585" y="98741"/>
                </a:lnTo>
                <a:lnTo>
                  <a:pt x="99441" y="98965"/>
                </a:lnTo>
                <a:lnTo>
                  <a:pt x="99277" y="99170"/>
                </a:lnTo>
                <a:lnTo>
                  <a:pt x="99099" y="99358"/>
                </a:lnTo>
                <a:lnTo>
                  <a:pt x="98904" y="99523"/>
                </a:lnTo>
                <a:lnTo>
                  <a:pt x="98697" y="99666"/>
                </a:lnTo>
                <a:lnTo>
                  <a:pt x="98479" y="99784"/>
                </a:lnTo>
                <a:lnTo>
                  <a:pt x="98251" y="99879"/>
                </a:lnTo>
                <a:lnTo>
                  <a:pt x="98016" y="99946"/>
                </a:lnTo>
                <a:lnTo>
                  <a:pt x="97777" y="99987"/>
                </a:lnTo>
                <a:lnTo>
                  <a:pt x="97535" y="100000"/>
                </a:lnTo>
                <a:lnTo>
                  <a:pt x="2465" y="100000"/>
                </a:lnTo>
                <a:lnTo>
                  <a:pt x="2223" y="99987"/>
                </a:lnTo>
                <a:lnTo>
                  <a:pt x="1984" y="99946"/>
                </a:lnTo>
                <a:lnTo>
                  <a:pt x="1749" y="99879"/>
                </a:lnTo>
                <a:lnTo>
                  <a:pt x="1521" y="99784"/>
                </a:lnTo>
                <a:lnTo>
                  <a:pt x="1303" y="99666"/>
                </a:lnTo>
                <a:lnTo>
                  <a:pt x="1096" y="99523"/>
                </a:lnTo>
                <a:lnTo>
                  <a:pt x="901" y="99358"/>
                </a:lnTo>
                <a:lnTo>
                  <a:pt x="723" y="99170"/>
                </a:lnTo>
                <a:lnTo>
                  <a:pt x="559" y="98965"/>
                </a:lnTo>
                <a:lnTo>
                  <a:pt x="415" y="98741"/>
                </a:lnTo>
                <a:lnTo>
                  <a:pt x="291" y="98504"/>
                </a:lnTo>
                <a:lnTo>
                  <a:pt x="188" y="98253"/>
                </a:lnTo>
                <a:lnTo>
                  <a:pt x="106" y="97992"/>
                </a:lnTo>
                <a:lnTo>
                  <a:pt x="47" y="97722"/>
                </a:lnTo>
                <a:lnTo>
                  <a:pt x="12" y="97447"/>
                </a:lnTo>
                <a:lnTo>
                  <a:pt x="0" y="97170"/>
                </a:lnTo>
                <a:lnTo>
                  <a:pt x="0" y="2830"/>
                </a:lnTo>
                <a:lnTo>
                  <a:pt x="12" y="2553"/>
                </a:lnTo>
                <a:lnTo>
                  <a:pt x="47" y="2278"/>
                </a:lnTo>
                <a:lnTo>
                  <a:pt x="106" y="2008"/>
                </a:lnTo>
                <a:lnTo>
                  <a:pt x="188" y="1747"/>
                </a:lnTo>
                <a:lnTo>
                  <a:pt x="291" y="1496"/>
                </a:lnTo>
                <a:lnTo>
                  <a:pt x="415" y="1259"/>
                </a:lnTo>
                <a:lnTo>
                  <a:pt x="559" y="1035"/>
                </a:lnTo>
                <a:lnTo>
                  <a:pt x="723" y="830"/>
                </a:lnTo>
                <a:lnTo>
                  <a:pt x="901" y="642"/>
                </a:lnTo>
                <a:lnTo>
                  <a:pt x="1096" y="477"/>
                </a:lnTo>
                <a:lnTo>
                  <a:pt x="1303" y="334"/>
                </a:lnTo>
                <a:lnTo>
                  <a:pt x="1521" y="216"/>
                </a:lnTo>
                <a:lnTo>
                  <a:pt x="1749" y="121"/>
                </a:lnTo>
                <a:lnTo>
                  <a:pt x="1984" y="54"/>
                </a:lnTo>
                <a:lnTo>
                  <a:pt x="2223" y="13"/>
                </a:lnTo>
                <a:lnTo>
                  <a:pt x="2465" y="0"/>
                </a:lnTo>
                <a:close/>
              </a:path>
            </a:pathLst>
          </a:custGeom>
          <a:solidFill>
            <a:srgbClr val="EDE7DA"/>
          </a:solidFill>
          <a:ln w="7144" algn="in">
            <a:solidFill>
              <a:srgbClr val="C4B6A2"/>
            </a:solidFill>
            <a:prstDash val="solid"/>
          </a:ln>
          <a:effectLst>
            <a:outerShdw blurRad="114300" dist="28575" dir="5400000" sx="100000" sy="100000" kx="0" ky="0" algn="ctr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47" name="el-1785639489215-8"/>
          <p:cNvPicPr/>
          <p:nvPr/>
        </p:nvPicPr>
        <p:blipFill>
          <a:blip r:embed="rId3"/>
          <a:srcRect l="6947" t="0" r="6947" b="0"/>
          <a:stretch>
            <a:fillRect/>
          </a:stretch>
        </p:blipFill>
        <p:spPr>
          <a:xfrm>
            <a:off x="407194" y="912614"/>
            <a:ext cx="4043363" cy="3518297"/>
          </a:xfrm>
          <a:prstGeom prst="rect">
            <a:avLst/>
          </a:prstGeom>
          <a:ln>
            <a:noFill/>
          </a:ln>
        </p:spPr>
      </p:pic>
      <p:sp>
        <p:nvSpPr>
          <p:cNvPr id="48" name="el-1785639489219-18"/>
          <p:cNvSpPr/>
          <p:nvPr/>
        </p:nvSpPr>
        <p:spPr>
          <a:xfrm>
            <a:off x="521494" y="4083249"/>
            <a:ext cx="2043113" cy="247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47" y="0"/>
                </a:moveTo>
                <a:lnTo>
                  <a:pt x="93953" y="0"/>
                </a:lnTo>
                <a:lnTo>
                  <a:pt x="94544" y="231"/>
                </a:lnTo>
                <a:lnTo>
                  <a:pt x="95135" y="962"/>
                </a:lnTo>
                <a:lnTo>
                  <a:pt x="95707" y="2154"/>
                </a:lnTo>
                <a:lnTo>
                  <a:pt x="96265" y="3808"/>
                </a:lnTo>
                <a:lnTo>
                  <a:pt x="96805" y="5923"/>
                </a:lnTo>
                <a:lnTo>
                  <a:pt x="97312" y="8423"/>
                </a:lnTo>
                <a:lnTo>
                  <a:pt x="97791" y="11346"/>
                </a:lnTo>
                <a:lnTo>
                  <a:pt x="98228" y="14654"/>
                </a:lnTo>
                <a:lnTo>
                  <a:pt x="98628" y="18269"/>
                </a:lnTo>
                <a:lnTo>
                  <a:pt x="98981" y="22231"/>
                </a:lnTo>
                <a:lnTo>
                  <a:pt x="99284" y="26423"/>
                </a:lnTo>
                <a:lnTo>
                  <a:pt x="99540" y="30885"/>
                </a:lnTo>
                <a:lnTo>
                  <a:pt x="99740" y="35500"/>
                </a:lnTo>
                <a:lnTo>
                  <a:pt x="99884" y="40231"/>
                </a:lnTo>
                <a:lnTo>
                  <a:pt x="99972" y="45115"/>
                </a:lnTo>
                <a:lnTo>
                  <a:pt x="100000" y="50000"/>
                </a:lnTo>
                <a:lnTo>
                  <a:pt x="99972" y="54885"/>
                </a:lnTo>
                <a:lnTo>
                  <a:pt x="99884" y="59769"/>
                </a:lnTo>
                <a:lnTo>
                  <a:pt x="99740" y="64500"/>
                </a:lnTo>
                <a:lnTo>
                  <a:pt x="99540" y="69115"/>
                </a:lnTo>
                <a:lnTo>
                  <a:pt x="99284" y="73577"/>
                </a:lnTo>
                <a:lnTo>
                  <a:pt x="98981" y="77769"/>
                </a:lnTo>
                <a:lnTo>
                  <a:pt x="98628" y="81731"/>
                </a:lnTo>
                <a:lnTo>
                  <a:pt x="98228" y="85346"/>
                </a:lnTo>
                <a:lnTo>
                  <a:pt x="97791" y="88654"/>
                </a:lnTo>
                <a:lnTo>
                  <a:pt x="97312" y="91577"/>
                </a:lnTo>
                <a:lnTo>
                  <a:pt x="96805" y="94077"/>
                </a:lnTo>
                <a:lnTo>
                  <a:pt x="96265" y="96192"/>
                </a:lnTo>
                <a:lnTo>
                  <a:pt x="95707" y="97846"/>
                </a:lnTo>
                <a:lnTo>
                  <a:pt x="95135" y="99038"/>
                </a:lnTo>
                <a:lnTo>
                  <a:pt x="94544" y="99769"/>
                </a:lnTo>
                <a:lnTo>
                  <a:pt x="93953" y="100000"/>
                </a:lnTo>
                <a:lnTo>
                  <a:pt x="6047" y="100000"/>
                </a:lnTo>
                <a:lnTo>
                  <a:pt x="5456" y="99769"/>
                </a:lnTo>
                <a:lnTo>
                  <a:pt x="4865" y="99038"/>
                </a:lnTo>
                <a:lnTo>
                  <a:pt x="4293" y="97846"/>
                </a:lnTo>
                <a:lnTo>
                  <a:pt x="3735" y="96192"/>
                </a:lnTo>
                <a:lnTo>
                  <a:pt x="3195" y="94077"/>
                </a:lnTo>
                <a:lnTo>
                  <a:pt x="2688" y="91577"/>
                </a:lnTo>
                <a:lnTo>
                  <a:pt x="2209" y="88654"/>
                </a:lnTo>
                <a:lnTo>
                  <a:pt x="1772" y="85346"/>
                </a:lnTo>
                <a:lnTo>
                  <a:pt x="1372" y="81731"/>
                </a:lnTo>
                <a:lnTo>
                  <a:pt x="1019" y="77769"/>
                </a:lnTo>
                <a:lnTo>
                  <a:pt x="716" y="73577"/>
                </a:lnTo>
                <a:lnTo>
                  <a:pt x="460" y="69115"/>
                </a:lnTo>
                <a:lnTo>
                  <a:pt x="260" y="64500"/>
                </a:lnTo>
                <a:lnTo>
                  <a:pt x="116" y="59769"/>
                </a:lnTo>
                <a:lnTo>
                  <a:pt x="28" y="54885"/>
                </a:lnTo>
                <a:lnTo>
                  <a:pt x="0" y="50000"/>
                </a:lnTo>
                <a:lnTo>
                  <a:pt x="28" y="45115"/>
                </a:lnTo>
                <a:lnTo>
                  <a:pt x="116" y="40231"/>
                </a:lnTo>
                <a:lnTo>
                  <a:pt x="260" y="35500"/>
                </a:lnTo>
                <a:lnTo>
                  <a:pt x="460" y="30885"/>
                </a:lnTo>
                <a:lnTo>
                  <a:pt x="716" y="26423"/>
                </a:lnTo>
                <a:lnTo>
                  <a:pt x="1019" y="22231"/>
                </a:lnTo>
                <a:lnTo>
                  <a:pt x="1372" y="18269"/>
                </a:lnTo>
                <a:lnTo>
                  <a:pt x="1772" y="14654"/>
                </a:lnTo>
                <a:lnTo>
                  <a:pt x="2209" y="11346"/>
                </a:lnTo>
                <a:lnTo>
                  <a:pt x="2688" y="8423"/>
                </a:lnTo>
                <a:lnTo>
                  <a:pt x="3195" y="5923"/>
                </a:lnTo>
                <a:lnTo>
                  <a:pt x="3735" y="3808"/>
                </a:lnTo>
                <a:lnTo>
                  <a:pt x="4293" y="2154"/>
                </a:lnTo>
                <a:lnTo>
                  <a:pt x="4865" y="962"/>
                </a:lnTo>
                <a:lnTo>
                  <a:pt x="5456" y="231"/>
                </a:lnTo>
                <a:close/>
              </a:path>
            </a:pathLst>
          </a:custGeom>
          <a:solidFill>
            <a:srgbClr val="F4EFE6">
              <a:alpha val="90000"/>
            </a:srgbClr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el-1785639489234-48"/>
          <p:cNvSpPr/>
          <p:nvPr/>
        </p:nvSpPr>
        <p:spPr>
          <a:xfrm>
            <a:off x="644714" y="4149914"/>
            <a:ext cx="110747" cy="114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67" y="42167"/>
                </a:moveTo>
                <a:lnTo>
                  <a:pt x="51333" y="42167"/>
                </a:lnTo>
                <a:lnTo>
                  <a:pt x="1333" y="92000"/>
                </a:lnTo>
                <a:cubicBezTo>
                  <a:pt x="-444" y="94222"/>
                  <a:pt x="-444" y="96444"/>
                  <a:pt x="1333" y="98667"/>
                </a:cubicBezTo>
                <a:lnTo>
                  <a:pt x="1333" y="98667"/>
                </a:lnTo>
                <a:cubicBezTo>
                  <a:pt x="3556" y="100500"/>
                  <a:pt x="5778" y="100500"/>
                  <a:pt x="8000" y="98667"/>
                </a:cubicBezTo>
                <a:lnTo>
                  <a:pt x="8000" y="98667"/>
                </a:lnTo>
                <a:lnTo>
                  <a:pt x="22667" y="84000"/>
                </a:lnTo>
                <a:cubicBezTo>
                  <a:pt x="24111" y="84889"/>
                  <a:pt x="25667" y="85611"/>
                  <a:pt x="27333" y="86167"/>
                </a:cubicBezTo>
                <a:lnTo>
                  <a:pt x="27333" y="86167"/>
                </a:lnTo>
                <a:cubicBezTo>
                  <a:pt x="31778" y="87444"/>
                  <a:pt x="37111" y="87778"/>
                  <a:pt x="43333" y="87167"/>
                </a:cubicBezTo>
                <a:lnTo>
                  <a:pt x="43333" y="87167"/>
                </a:lnTo>
                <a:cubicBezTo>
                  <a:pt x="49611" y="86611"/>
                  <a:pt x="56139" y="84194"/>
                  <a:pt x="62917" y="79917"/>
                </a:cubicBezTo>
                <a:lnTo>
                  <a:pt x="62917" y="79917"/>
                </a:lnTo>
                <a:cubicBezTo>
                  <a:pt x="64083" y="78972"/>
                  <a:pt x="64472" y="78000"/>
                  <a:pt x="64083" y="77000"/>
                </a:cubicBezTo>
                <a:lnTo>
                  <a:pt x="64083" y="77000"/>
                </a:lnTo>
                <a:cubicBezTo>
                  <a:pt x="63528" y="75833"/>
                  <a:pt x="62556" y="75167"/>
                  <a:pt x="61167" y="75000"/>
                </a:cubicBezTo>
                <a:lnTo>
                  <a:pt x="61167" y="75000"/>
                </a:lnTo>
                <a:lnTo>
                  <a:pt x="58000" y="75000"/>
                </a:lnTo>
                <a:cubicBezTo>
                  <a:pt x="56944" y="74889"/>
                  <a:pt x="56361" y="74306"/>
                  <a:pt x="56250" y="73250"/>
                </a:cubicBezTo>
                <a:lnTo>
                  <a:pt x="56250" y="73250"/>
                </a:lnTo>
                <a:cubicBezTo>
                  <a:pt x="56250" y="72361"/>
                  <a:pt x="56639" y="71778"/>
                  <a:pt x="57417" y="71500"/>
                </a:cubicBezTo>
                <a:lnTo>
                  <a:pt x="57417" y="71500"/>
                </a:lnTo>
                <a:lnTo>
                  <a:pt x="76583" y="65833"/>
                </a:lnTo>
                <a:cubicBezTo>
                  <a:pt x="77194" y="65556"/>
                  <a:pt x="77722" y="65167"/>
                  <a:pt x="78167" y="64667"/>
                </a:cubicBezTo>
                <a:lnTo>
                  <a:pt x="78167" y="64667"/>
                </a:lnTo>
                <a:cubicBezTo>
                  <a:pt x="79056" y="63389"/>
                  <a:pt x="79889" y="62083"/>
                  <a:pt x="80667" y="60750"/>
                </a:cubicBezTo>
                <a:lnTo>
                  <a:pt x="80667" y="60750"/>
                </a:lnTo>
                <a:cubicBezTo>
                  <a:pt x="81167" y="59694"/>
                  <a:pt x="81167" y="58722"/>
                  <a:pt x="80667" y="57833"/>
                </a:cubicBezTo>
                <a:lnTo>
                  <a:pt x="80667" y="57833"/>
                </a:lnTo>
                <a:cubicBezTo>
                  <a:pt x="80167" y="56778"/>
                  <a:pt x="79333" y="56250"/>
                  <a:pt x="78167" y="56250"/>
                </a:cubicBezTo>
                <a:lnTo>
                  <a:pt x="78167" y="56250"/>
                </a:lnTo>
                <a:lnTo>
                  <a:pt x="70500" y="56250"/>
                </a:lnTo>
                <a:cubicBezTo>
                  <a:pt x="69444" y="56139"/>
                  <a:pt x="68861" y="55556"/>
                  <a:pt x="68750" y="54500"/>
                </a:cubicBezTo>
                <a:lnTo>
                  <a:pt x="68750" y="54500"/>
                </a:lnTo>
                <a:cubicBezTo>
                  <a:pt x="68750" y="53611"/>
                  <a:pt x="69139" y="53028"/>
                  <a:pt x="69917" y="52750"/>
                </a:cubicBezTo>
                <a:lnTo>
                  <a:pt x="69917" y="52750"/>
                </a:lnTo>
                <a:lnTo>
                  <a:pt x="85750" y="48083"/>
                </a:lnTo>
                <a:cubicBezTo>
                  <a:pt x="86639" y="47694"/>
                  <a:pt x="87278" y="47028"/>
                  <a:pt x="87667" y="46083"/>
                </a:cubicBezTo>
                <a:lnTo>
                  <a:pt x="87667" y="46083"/>
                </a:lnTo>
                <a:cubicBezTo>
                  <a:pt x="90556" y="38806"/>
                  <a:pt x="92722" y="31778"/>
                  <a:pt x="94167" y="25000"/>
                </a:cubicBezTo>
                <a:lnTo>
                  <a:pt x="94167" y="25000"/>
                </a:lnTo>
                <a:cubicBezTo>
                  <a:pt x="95556" y="18111"/>
                  <a:pt x="96472" y="12194"/>
                  <a:pt x="96917" y="7250"/>
                </a:cubicBezTo>
                <a:lnTo>
                  <a:pt x="96917" y="7250"/>
                </a:lnTo>
                <a:cubicBezTo>
                  <a:pt x="97028" y="5139"/>
                  <a:pt x="96361" y="3389"/>
                  <a:pt x="94917" y="2000"/>
                </a:cubicBezTo>
                <a:lnTo>
                  <a:pt x="94917" y="2000"/>
                </a:lnTo>
                <a:cubicBezTo>
                  <a:pt x="93472" y="556"/>
                  <a:pt x="91722" y="-111"/>
                  <a:pt x="89667" y="0"/>
                </a:cubicBezTo>
                <a:lnTo>
                  <a:pt x="89667" y="0"/>
                </a:lnTo>
                <a:cubicBezTo>
                  <a:pt x="84056" y="389"/>
                  <a:pt x="77278" y="1500"/>
                  <a:pt x="69333" y="3333"/>
                </a:cubicBezTo>
                <a:lnTo>
                  <a:pt x="69333" y="3333"/>
                </a:lnTo>
                <a:cubicBezTo>
                  <a:pt x="61278" y="5167"/>
                  <a:pt x="53194" y="7889"/>
                  <a:pt x="45083" y="11500"/>
                </a:cubicBezTo>
                <a:lnTo>
                  <a:pt x="45083" y="11500"/>
                </a:lnTo>
                <a:cubicBezTo>
                  <a:pt x="36917" y="15056"/>
                  <a:pt x="29778" y="19833"/>
                  <a:pt x="23667" y="25833"/>
                </a:cubicBezTo>
                <a:lnTo>
                  <a:pt x="23667" y="25833"/>
                </a:lnTo>
                <a:cubicBezTo>
                  <a:pt x="16111" y="33778"/>
                  <a:pt x="11667" y="41722"/>
                  <a:pt x="10333" y="49667"/>
                </a:cubicBezTo>
                <a:lnTo>
                  <a:pt x="10333" y="49667"/>
                </a:lnTo>
                <a:cubicBezTo>
                  <a:pt x="8889" y="57444"/>
                  <a:pt x="9028" y="64083"/>
                  <a:pt x="10750" y="69583"/>
                </a:cubicBezTo>
                <a:lnTo>
                  <a:pt x="10750" y="69583"/>
                </a:lnTo>
                <a:cubicBezTo>
                  <a:pt x="11528" y="71250"/>
                  <a:pt x="12694" y="71500"/>
                  <a:pt x="14250" y="70333"/>
                </a:cubicBezTo>
                <a:lnTo>
                  <a:pt x="14250" y="70333"/>
                </a:lnTo>
                <a:lnTo>
                  <a:pt x="46500" y="38333"/>
                </a:lnTo>
                <a:cubicBezTo>
                  <a:pt x="47944" y="37111"/>
                  <a:pt x="49361" y="37111"/>
                  <a:pt x="50750" y="38333"/>
                </a:cubicBezTo>
                <a:lnTo>
                  <a:pt x="50750" y="38333"/>
                </a:lnTo>
                <a:cubicBezTo>
                  <a:pt x="51806" y="39500"/>
                  <a:pt x="51944" y="40778"/>
                  <a:pt x="51167" y="42167"/>
                </a:cubicBezTo>
                <a:lnTo>
                  <a:pt x="51167" y="42167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639489225-43"/>
          <p:cNvSpPr txBox="1"/>
          <p:nvPr/>
        </p:nvSpPr>
        <p:spPr>
          <a:xfrm>
            <a:off x="828675" y="4133255"/>
            <a:ext cx="165735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托勒密《天文学大成》弦表手稿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8569-69"/>
          <p:cNvPicPr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8172450" y="4171950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88528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8852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8562-62"/>
          <p:cNvSpPr/>
          <p:nvPr/>
        </p:nvSpPr>
        <p:spPr>
          <a:xfrm>
            <a:off x="421481" y="165474"/>
            <a:ext cx="185738" cy="1857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050" y="48750"/>
                </a:moveTo>
                <a:lnTo>
                  <a:pt x="67050" y="48750"/>
                </a:lnTo>
                <a:cubicBezTo>
                  <a:pt x="67050" y="52950"/>
                  <a:pt x="66850" y="57017"/>
                  <a:pt x="66450" y="60950"/>
                </a:cubicBezTo>
                <a:lnTo>
                  <a:pt x="66450" y="60950"/>
                </a:lnTo>
                <a:lnTo>
                  <a:pt x="31050" y="60950"/>
                </a:lnTo>
                <a:cubicBezTo>
                  <a:pt x="30650" y="57017"/>
                  <a:pt x="30450" y="52950"/>
                  <a:pt x="30450" y="48750"/>
                </a:cubicBezTo>
                <a:lnTo>
                  <a:pt x="30450" y="48750"/>
                </a:lnTo>
                <a:cubicBezTo>
                  <a:pt x="30450" y="44583"/>
                  <a:pt x="30650" y="40517"/>
                  <a:pt x="31050" y="36550"/>
                </a:cubicBezTo>
                <a:lnTo>
                  <a:pt x="31050" y="36550"/>
                </a:lnTo>
                <a:lnTo>
                  <a:pt x="66450" y="36550"/>
                </a:lnTo>
                <a:cubicBezTo>
                  <a:pt x="66850" y="40517"/>
                  <a:pt x="67050" y="44583"/>
                  <a:pt x="67050" y="48750"/>
                </a:cubicBezTo>
                <a:lnTo>
                  <a:pt x="67050" y="48750"/>
                </a:lnTo>
                <a:moveTo>
                  <a:pt x="72550" y="36550"/>
                </a:moveTo>
                <a:lnTo>
                  <a:pt x="72550" y="36550"/>
                </a:lnTo>
                <a:lnTo>
                  <a:pt x="96000" y="36550"/>
                </a:lnTo>
                <a:cubicBezTo>
                  <a:pt x="97000" y="40517"/>
                  <a:pt x="97500" y="44583"/>
                  <a:pt x="97500" y="48750"/>
                </a:cubicBezTo>
                <a:lnTo>
                  <a:pt x="97500" y="48750"/>
                </a:lnTo>
                <a:cubicBezTo>
                  <a:pt x="97500" y="52950"/>
                  <a:pt x="97000" y="57017"/>
                  <a:pt x="96000" y="60950"/>
                </a:cubicBezTo>
                <a:lnTo>
                  <a:pt x="96000" y="60950"/>
                </a:lnTo>
                <a:lnTo>
                  <a:pt x="72550" y="60950"/>
                </a:lnTo>
                <a:cubicBezTo>
                  <a:pt x="72950" y="57017"/>
                  <a:pt x="73150" y="52950"/>
                  <a:pt x="73150" y="48750"/>
                </a:cubicBezTo>
                <a:lnTo>
                  <a:pt x="73150" y="48750"/>
                </a:lnTo>
                <a:cubicBezTo>
                  <a:pt x="73150" y="44583"/>
                  <a:pt x="72950" y="40517"/>
                  <a:pt x="72550" y="36550"/>
                </a:cubicBezTo>
                <a:lnTo>
                  <a:pt x="72550" y="36550"/>
                </a:lnTo>
                <a:moveTo>
                  <a:pt x="93900" y="30500"/>
                </a:moveTo>
                <a:lnTo>
                  <a:pt x="93900" y="30500"/>
                </a:lnTo>
                <a:lnTo>
                  <a:pt x="71800" y="30500"/>
                </a:lnTo>
                <a:cubicBezTo>
                  <a:pt x="69767" y="18033"/>
                  <a:pt x="66217" y="8383"/>
                  <a:pt x="61150" y="1550"/>
                </a:cubicBezTo>
                <a:lnTo>
                  <a:pt x="61150" y="1550"/>
                </a:lnTo>
                <a:cubicBezTo>
                  <a:pt x="68750" y="3683"/>
                  <a:pt x="75400" y="7233"/>
                  <a:pt x="81100" y="12200"/>
                </a:cubicBezTo>
                <a:lnTo>
                  <a:pt x="81100" y="12200"/>
                </a:lnTo>
                <a:cubicBezTo>
                  <a:pt x="86700" y="17267"/>
                  <a:pt x="90967" y="23367"/>
                  <a:pt x="93900" y="30500"/>
                </a:cubicBezTo>
                <a:lnTo>
                  <a:pt x="93900" y="30500"/>
                </a:lnTo>
                <a:moveTo>
                  <a:pt x="65500" y="30500"/>
                </a:moveTo>
                <a:lnTo>
                  <a:pt x="65500" y="30500"/>
                </a:lnTo>
                <a:lnTo>
                  <a:pt x="32000" y="30500"/>
                </a:lnTo>
                <a:cubicBezTo>
                  <a:pt x="33133" y="23500"/>
                  <a:pt x="34850" y="17467"/>
                  <a:pt x="37150" y="12400"/>
                </a:cubicBezTo>
                <a:lnTo>
                  <a:pt x="37150" y="12400"/>
                </a:lnTo>
                <a:cubicBezTo>
                  <a:pt x="39183" y="7933"/>
                  <a:pt x="41267" y="4700"/>
                  <a:pt x="43400" y="2700"/>
                </a:cubicBezTo>
                <a:lnTo>
                  <a:pt x="43400" y="2700"/>
                </a:lnTo>
                <a:cubicBezTo>
                  <a:pt x="45567" y="767"/>
                  <a:pt x="47350" y="-133"/>
                  <a:pt x="48750" y="0"/>
                </a:cubicBezTo>
                <a:lnTo>
                  <a:pt x="48750" y="0"/>
                </a:lnTo>
                <a:cubicBezTo>
                  <a:pt x="50150" y="-133"/>
                  <a:pt x="51933" y="767"/>
                  <a:pt x="54100" y="2700"/>
                </a:cubicBezTo>
                <a:lnTo>
                  <a:pt x="54100" y="2700"/>
                </a:lnTo>
                <a:cubicBezTo>
                  <a:pt x="56233" y="4700"/>
                  <a:pt x="58317" y="7933"/>
                  <a:pt x="60350" y="12400"/>
                </a:cubicBezTo>
                <a:lnTo>
                  <a:pt x="60350" y="12400"/>
                </a:lnTo>
                <a:cubicBezTo>
                  <a:pt x="62650" y="17467"/>
                  <a:pt x="64367" y="23500"/>
                  <a:pt x="65500" y="30500"/>
                </a:cubicBezTo>
                <a:lnTo>
                  <a:pt x="65500" y="30500"/>
                </a:lnTo>
                <a:moveTo>
                  <a:pt x="25700" y="30500"/>
                </a:moveTo>
                <a:lnTo>
                  <a:pt x="25700" y="30500"/>
                </a:lnTo>
                <a:lnTo>
                  <a:pt x="3600" y="30500"/>
                </a:lnTo>
                <a:cubicBezTo>
                  <a:pt x="6533" y="23367"/>
                  <a:pt x="10800" y="17267"/>
                  <a:pt x="16400" y="12200"/>
                </a:cubicBezTo>
                <a:lnTo>
                  <a:pt x="16400" y="12200"/>
                </a:lnTo>
                <a:cubicBezTo>
                  <a:pt x="22100" y="7233"/>
                  <a:pt x="28750" y="3683"/>
                  <a:pt x="36350" y="1550"/>
                </a:cubicBezTo>
                <a:lnTo>
                  <a:pt x="36350" y="1550"/>
                </a:lnTo>
                <a:cubicBezTo>
                  <a:pt x="31283" y="8383"/>
                  <a:pt x="27733" y="18033"/>
                  <a:pt x="25700" y="30500"/>
                </a:cubicBezTo>
                <a:lnTo>
                  <a:pt x="25700" y="30500"/>
                </a:lnTo>
                <a:moveTo>
                  <a:pt x="1500" y="36550"/>
                </a:moveTo>
                <a:lnTo>
                  <a:pt x="1500" y="36550"/>
                </a:lnTo>
                <a:lnTo>
                  <a:pt x="24950" y="36550"/>
                </a:lnTo>
                <a:cubicBezTo>
                  <a:pt x="24583" y="40517"/>
                  <a:pt x="24400" y="44583"/>
                  <a:pt x="24400" y="48750"/>
                </a:cubicBezTo>
                <a:lnTo>
                  <a:pt x="24400" y="48750"/>
                </a:lnTo>
                <a:cubicBezTo>
                  <a:pt x="24400" y="52950"/>
                  <a:pt x="24583" y="57017"/>
                  <a:pt x="24950" y="60950"/>
                </a:cubicBezTo>
                <a:lnTo>
                  <a:pt x="24950" y="60950"/>
                </a:lnTo>
                <a:lnTo>
                  <a:pt x="1500" y="60950"/>
                </a:lnTo>
                <a:cubicBezTo>
                  <a:pt x="500" y="57017"/>
                  <a:pt x="0" y="52950"/>
                  <a:pt x="0" y="48750"/>
                </a:cubicBezTo>
                <a:lnTo>
                  <a:pt x="0" y="48750"/>
                </a:lnTo>
                <a:cubicBezTo>
                  <a:pt x="0" y="44583"/>
                  <a:pt x="500" y="40517"/>
                  <a:pt x="1500" y="36550"/>
                </a:cubicBezTo>
                <a:lnTo>
                  <a:pt x="1500" y="36550"/>
                </a:lnTo>
                <a:moveTo>
                  <a:pt x="37150" y="85150"/>
                </a:moveTo>
                <a:lnTo>
                  <a:pt x="37150" y="85150"/>
                </a:lnTo>
                <a:cubicBezTo>
                  <a:pt x="34850" y="80050"/>
                  <a:pt x="33133" y="74017"/>
                  <a:pt x="32000" y="67050"/>
                </a:cubicBezTo>
                <a:lnTo>
                  <a:pt x="32000" y="67050"/>
                </a:lnTo>
                <a:lnTo>
                  <a:pt x="65500" y="67050"/>
                </a:lnTo>
                <a:cubicBezTo>
                  <a:pt x="64367" y="74017"/>
                  <a:pt x="62650" y="80050"/>
                  <a:pt x="60350" y="85150"/>
                </a:cubicBezTo>
                <a:lnTo>
                  <a:pt x="60350" y="85150"/>
                </a:lnTo>
                <a:cubicBezTo>
                  <a:pt x="58317" y="89583"/>
                  <a:pt x="56233" y="92817"/>
                  <a:pt x="54100" y="94850"/>
                </a:cubicBezTo>
                <a:lnTo>
                  <a:pt x="54100" y="94850"/>
                </a:lnTo>
                <a:cubicBezTo>
                  <a:pt x="51933" y="96750"/>
                  <a:pt x="50150" y="97633"/>
                  <a:pt x="48750" y="97500"/>
                </a:cubicBezTo>
                <a:lnTo>
                  <a:pt x="48750" y="97500"/>
                </a:lnTo>
                <a:cubicBezTo>
                  <a:pt x="47350" y="97633"/>
                  <a:pt x="45567" y="96750"/>
                  <a:pt x="43400" y="94850"/>
                </a:cubicBezTo>
                <a:lnTo>
                  <a:pt x="43400" y="94850"/>
                </a:lnTo>
                <a:cubicBezTo>
                  <a:pt x="41267" y="92817"/>
                  <a:pt x="39183" y="89583"/>
                  <a:pt x="37150" y="85150"/>
                </a:cubicBezTo>
                <a:lnTo>
                  <a:pt x="37150" y="85150"/>
                </a:lnTo>
                <a:moveTo>
                  <a:pt x="25700" y="67050"/>
                </a:moveTo>
                <a:lnTo>
                  <a:pt x="25700" y="67050"/>
                </a:lnTo>
                <a:cubicBezTo>
                  <a:pt x="27733" y="79483"/>
                  <a:pt x="31283" y="89133"/>
                  <a:pt x="36350" y="96000"/>
                </a:cubicBezTo>
                <a:lnTo>
                  <a:pt x="36350" y="96000"/>
                </a:lnTo>
                <a:cubicBezTo>
                  <a:pt x="28750" y="93833"/>
                  <a:pt x="22100" y="90267"/>
                  <a:pt x="16400" y="85300"/>
                </a:cubicBezTo>
                <a:lnTo>
                  <a:pt x="16400" y="85300"/>
                </a:lnTo>
                <a:cubicBezTo>
                  <a:pt x="10800" y="80233"/>
                  <a:pt x="6533" y="74150"/>
                  <a:pt x="3600" y="67050"/>
                </a:cubicBezTo>
                <a:lnTo>
                  <a:pt x="3600" y="67050"/>
                </a:lnTo>
                <a:lnTo>
                  <a:pt x="25700" y="67050"/>
                </a:lnTo>
                <a:moveTo>
                  <a:pt x="93900" y="67050"/>
                </a:moveTo>
                <a:lnTo>
                  <a:pt x="93900" y="67050"/>
                </a:lnTo>
                <a:cubicBezTo>
                  <a:pt x="90967" y="74150"/>
                  <a:pt x="86700" y="80233"/>
                  <a:pt x="81100" y="85300"/>
                </a:cubicBezTo>
                <a:lnTo>
                  <a:pt x="81100" y="85300"/>
                </a:lnTo>
                <a:lnTo>
                  <a:pt x="81100" y="85300"/>
                </a:lnTo>
                <a:cubicBezTo>
                  <a:pt x="75400" y="90267"/>
                  <a:pt x="68800" y="93833"/>
                  <a:pt x="61300" y="96000"/>
                </a:cubicBezTo>
                <a:lnTo>
                  <a:pt x="61300" y="96000"/>
                </a:lnTo>
                <a:cubicBezTo>
                  <a:pt x="66267" y="89133"/>
                  <a:pt x="69767" y="79483"/>
                  <a:pt x="71800" y="67050"/>
                </a:cubicBezTo>
                <a:lnTo>
                  <a:pt x="71800" y="67050"/>
                </a:lnTo>
                <a:lnTo>
                  <a:pt x="93900" y="6705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8529-4"/>
          <p:cNvSpPr/>
          <p:nvPr/>
        </p:nvSpPr>
        <p:spPr>
          <a:xfrm>
            <a:off x="7861176" y="132159"/>
            <a:ext cx="882774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8558-60"/>
          <p:cNvSpPr/>
          <p:nvPr/>
        </p:nvSpPr>
        <p:spPr>
          <a:xfrm>
            <a:off x="7989764" y="213122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091" y="545"/>
                </a:moveTo>
                <a:lnTo>
                  <a:pt x="45091" y="545"/>
                </a:lnTo>
                <a:cubicBezTo>
                  <a:pt x="46848" y="-182"/>
                  <a:pt x="48606" y="-182"/>
                  <a:pt x="50364" y="545"/>
                </a:cubicBezTo>
                <a:lnTo>
                  <a:pt x="50364" y="545"/>
                </a:lnTo>
                <a:lnTo>
                  <a:pt x="80182" y="15455"/>
                </a:lnTo>
                <a:cubicBezTo>
                  <a:pt x="81636" y="16364"/>
                  <a:pt x="82636" y="17545"/>
                  <a:pt x="83182" y="19000"/>
                </a:cubicBezTo>
                <a:lnTo>
                  <a:pt x="83182" y="19000"/>
                </a:lnTo>
                <a:cubicBezTo>
                  <a:pt x="83667" y="20515"/>
                  <a:pt x="83606" y="22000"/>
                  <a:pt x="83000" y="23455"/>
                </a:cubicBezTo>
                <a:lnTo>
                  <a:pt x="83000" y="23455"/>
                </a:lnTo>
                <a:cubicBezTo>
                  <a:pt x="81727" y="25697"/>
                  <a:pt x="79909" y="26818"/>
                  <a:pt x="77545" y="26818"/>
                </a:cubicBezTo>
                <a:lnTo>
                  <a:pt x="77545" y="26818"/>
                </a:lnTo>
                <a:lnTo>
                  <a:pt x="77545" y="41727"/>
                </a:lnTo>
                <a:cubicBezTo>
                  <a:pt x="77545" y="43485"/>
                  <a:pt x="77000" y="44939"/>
                  <a:pt x="75909" y="46091"/>
                </a:cubicBezTo>
                <a:lnTo>
                  <a:pt x="75909" y="46091"/>
                </a:lnTo>
                <a:cubicBezTo>
                  <a:pt x="74758" y="47182"/>
                  <a:pt x="73333" y="47727"/>
                  <a:pt x="71636" y="47727"/>
                </a:cubicBezTo>
                <a:lnTo>
                  <a:pt x="71636" y="47727"/>
                </a:lnTo>
                <a:lnTo>
                  <a:pt x="70636" y="47727"/>
                </a:lnTo>
                <a:lnTo>
                  <a:pt x="76636" y="83545"/>
                </a:lnTo>
                <a:lnTo>
                  <a:pt x="89455" y="83545"/>
                </a:lnTo>
                <a:cubicBezTo>
                  <a:pt x="91212" y="83545"/>
                  <a:pt x="92667" y="84091"/>
                  <a:pt x="93818" y="85182"/>
                </a:cubicBezTo>
                <a:lnTo>
                  <a:pt x="93818" y="85182"/>
                </a:lnTo>
                <a:cubicBezTo>
                  <a:pt x="94909" y="86333"/>
                  <a:pt x="95455" y="87758"/>
                  <a:pt x="95455" y="89455"/>
                </a:cubicBezTo>
                <a:lnTo>
                  <a:pt x="95455" y="89455"/>
                </a:lnTo>
                <a:cubicBezTo>
                  <a:pt x="95455" y="91212"/>
                  <a:pt x="94909" y="92667"/>
                  <a:pt x="93818" y="93818"/>
                </a:cubicBezTo>
                <a:lnTo>
                  <a:pt x="93818" y="93818"/>
                </a:lnTo>
                <a:cubicBezTo>
                  <a:pt x="92667" y="94909"/>
                  <a:pt x="91212" y="95455"/>
                  <a:pt x="89455" y="95455"/>
                </a:cubicBezTo>
                <a:lnTo>
                  <a:pt x="89455" y="95455"/>
                </a:lnTo>
                <a:lnTo>
                  <a:pt x="71818" y="95455"/>
                </a:lnTo>
                <a:cubicBezTo>
                  <a:pt x="71697" y="95455"/>
                  <a:pt x="71636" y="95455"/>
                  <a:pt x="71636" y="95455"/>
                </a:cubicBezTo>
                <a:lnTo>
                  <a:pt x="71636" y="95455"/>
                </a:lnTo>
                <a:cubicBezTo>
                  <a:pt x="71636" y="95455"/>
                  <a:pt x="71545" y="95455"/>
                  <a:pt x="71364" y="95455"/>
                </a:cubicBezTo>
                <a:lnTo>
                  <a:pt x="71364" y="95455"/>
                </a:lnTo>
                <a:lnTo>
                  <a:pt x="24091" y="95455"/>
                </a:lnTo>
                <a:cubicBezTo>
                  <a:pt x="23970" y="95455"/>
                  <a:pt x="23909" y="95455"/>
                  <a:pt x="23909" y="95455"/>
                </a:cubicBezTo>
                <a:lnTo>
                  <a:pt x="23909" y="95455"/>
                </a:lnTo>
                <a:cubicBezTo>
                  <a:pt x="23909" y="95455"/>
                  <a:pt x="23909" y="95455"/>
                  <a:pt x="23909" y="95455"/>
                </a:cubicBezTo>
                <a:lnTo>
                  <a:pt x="23909" y="95455"/>
                </a:lnTo>
                <a:lnTo>
                  <a:pt x="6000" y="95455"/>
                </a:lnTo>
                <a:cubicBezTo>
                  <a:pt x="4242" y="95455"/>
                  <a:pt x="2788" y="94909"/>
                  <a:pt x="1636" y="93818"/>
                </a:cubicBezTo>
                <a:lnTo>
                  <a:pt x="1636" y="93818"/>
                </a:lnTo>
                <a:cubicBezTo>
                  <a:pt x="545" y="92667"/>
                  <a:pt x="0" y="91212"/>
                  <a:pt x="0" y="89455"/>
                </a:cubicBezTo>
                <a:lnTo>
                  <a:pt x="0" y="89455"/>
                </a:lnTo>
                <a:cubicBezTo>
                  <a:pt x="0" y="87758"/>
                  <a:pt x="545" y="86333"/>
                  <a:pt x="1636" y="85182"/>
                </a:cubicBezTo>
                <a:lnTo>
                  <a:pt x="1636" y="85182"/>
                </a:lnTo>
                <a:cubicBezTo>
                  <a:pt x="2788" y="84091"/>
                  <a:pt x="4242" y="83545"/>
                  <a:pt x="6000" y="83545"/>
                </a:cubicBezTo>
                <a:lnTo>
                  <a:pt x="6000" y="83545"/>
                </a:lnTo>
                <a:lnTo>
                  <a:pt x="18818" y="83545"/>
                </a:lnTo>
                <a:lnTo>
                  <a:pt x="24818" y="47727"/>
                </a:lnTo>
                <a:lnTo>
                  <a:pt x="23909" y="47727"/>
                </a:lnTo>
                <a:cubicBezTo>
                  <a:pt x="22152" y="47727"/>
                  <a:pt x="20697" y="47182"/>
                  <a:pt x="19545" y="46091"/>
                </a:cubicBezTo>
                <a:lnTo>
                  <a:pt x="19545" y="46091"/>
                </a:lnTo>
                <a:cubicBezTo>
                  <a:pt x="18455" y="44939"/>
                  <a:pt x="17909" y="43485"/>
                  <a:pt x="17909" y="41727"/>
                </a:cubicBezTo>
                <a:lnTo>
                  <a:pt x="17909" y="41727"/>
                </a:lnTo>
                <a:lnTo>
                  <a:pt x="17909" y="26818"/>
                </a:lnTo>
                <a:cubicBezTo>
                  <a:pt x="15545" y="26818"/>
                  <a:pt x="13727" y="25697"/>
                  <a:pt x="12455" y="23455"/>
                </a:cubicBezTo>
                <a:lnTo>
                  <a:pt x="12455" y="23455"/>
                </a:lnTo>
                <a:cubicBezTo>
                  <a:pt x="11848" y="22000"/>
                  <a:pt x="11788" y="20515"/>
                  <a:pt x="12273" y="19000"/>
                </a:cubicBezTo>
                <a:lnTo>
                  <a:pt x="12273" y="19000"/>
                </a:lnTo>
                <a:cubicBezTo>
                  <a:pt x="12818" y="17545"/>
                  <a:pt x="13818" y="16364"/>
                  <a:pt x="15273" y="15455"/>
                </a:cubicBezTo>
                <a:lnTo>
                  <a:pt x="15273" y="15455"/>
                </a:lnTo>
                <a:lnTo>
                  <a:pt x="45091" y="545"/>
                </a:lnTo>
                <a:moveTo>
                  <a:pt x="58727" y="83545"/>
                </a:moveTo>
                <a:lnTo>
                  <a:pt x="58727" y="83545"/>
                </a:lnTo>
                <a:lnTo>
                  <a:pt x="47727" y="74364"/>
                </a:lnTo>
                <a:lnTo>
                  <a:pt x="36909" y="83545"/>
                </a:lnTo>
                <a:lnTo>
                  <a:pt x="58727" y="83545"/>
                </a:lnTo>
                <a:moveTo>
                  <a:pt x="36909" y="47727"/>
                </a:moveTo>
                <a:lnTo>
                  <a:pt x="36909" y="47727"/>
                </a:lnTo>
                <a:lnTo>
                  <a:pt x="36000" y="52909"/>
                </a:lnTo>
                <a:lnTo>
                  <a:pt x="47727" y="62818"/>
                </a:lnTo>
                <a:lnTo>
                  <a:pt x="59455" y="52909"/>
                </a:lnTo>
                <a:lnTo>
                  <a:pt x="58545" y="47727"/>
                </a:lnTo>
                <a:lnTo>
                  <a:pt x="36909" y="47727"/>
                </a:lnTo>
                <a:moveTo>
                  <a:pt x="34273" y="63182"/>
                </a:moveTo>
                <a:lnTo>
                  <a:pt x="34273" y="63182"/>
                </a:lnTo>
                <a:lnTo>
                  <a:pt x="32273" y="75727"/>
                </a:lnTo>
                <a:lnTo>
                  <a:pt x="40818" y="68636"/>
                </a:lnTo>
                <a:lnTo>
                  <a:pt x="34273" y="63182"/>
                </a:lnTo>
                <a:moveTo>
                  <a:pt x="54818" y="68636"/>
                </a:moveTo>
                <a:lnTo>
                  <a:pt x="54818" y="68636"/>
                </a:lnTo>
                <a:lnTo>
                  <a:pt x="63182" y="75727"/>
                </a:lnTo>
                <a:lnTo>
                  <a:pt x="61182" y="63182"/>
                </a:lnTo>
                <a:lnTo>
                  <a:pt x="54818" y="68636"/>
                </a:lnTo>
                <a:moveTo>
                  <a:pt x="32818" y="23909"/>
                </a:moveTo>
                <a:lnTo>
                  <a:pt x="32818" y="23909"/>
                </a:lnTo>
                <a:cubicBezTo>
                  <a:pt x="30939" y="24030"/>
                  <a:pt x="29939" y="25000"/>
                  <a:pt x="29818" y="26818"/>
                </a:cubicBezTo>
                <a:lnTo>
                  <a:pt x="29818" y="26818"/>
                </a:lnTo>
                <a:cubicBezTo>
                  <a:pt x="29939" y="28697"/>
                  <a:pt x="30939" y="29697"/>
                  <a:pt x="32818" y="29818"/>
                </a:cubicBezTo>
                <a:lnTo>
                  <a:pt x="32818" y="29818"/>
                </a:lnTo>
                <a:lnTo>
                  <a:pt x="62636" y="29818"/>
                </a:lnTo>
                <a:cubicBezTo>
                  <a:pt x="64515" y="29697"/>
                  <a:pt x="65515" y="28697"/>
                  <a:pt x="65636" y="26818"/>
                </a:cubicBezTo>
                <a:lnTo>
                  <a:pt x="65636" y="26818"/>
                </a:lnTo>
                <a:cubicBezTo>
                  <a:pt x="65515" y="25000"/>
                  <a:pt x="64515" y="24030"/>
                  <a:pt x="62636" y="23909"/>
                </a:cubicBezTo>
                <a:lnTo>
                  <a:pt x="62636" y="23909"/>
                </a:lnTo>
                <a:lnTo>
                  <a:pt x="32818" y="23909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8532-8"/>
          <p:cNvSpPr/>
          <p:nvPr/>
        </p:nvSpPr>
        <p:spPr>
          <a:xfrm>
            <a:off x="400050" y="804863"/>
            <a:ext cx="4100513" cy="1554956"/>
          </a:xfrm>
          <a:prstGeom prst="roundRect">
            <a:avLst>
              <a:gd name="adj" fmla="val 9801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100013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639488537-16"/>
          <p:cNvCxnSpPr/>
          <p:nvPr/>
        </p:nvCxnSpPr>
        <p:spPr>
          <a:xfrm>
            <a:off x="578644" y="1362075"/>
            <a:ext cx="3743325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488542-32"/>
          <p:cNvSpPr/>
          <p:nvPr/>
        </p:nvSpPr>
        <p:spPr>
          <a:xfrm>
            <a:off x="578644" y="969169"/>
            <a:ext cx="314325" cy="314325"/>
          </a:xfrm>
          <a:prstGeom prst="roundRect">
            <a:avLst>
              <a:gd name="adj" fmla="val 36364"/>
            </a:avLst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8563-65"/>
          <p:cNvSpPr/>
          <p:nvPr/>
        </p:nvSpPr>
        <p:spPr>
          <a:xfrm>
            <a:off x="657225" y="1057573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0"/>
                </a:moveTo>
                <a:lnTo>
                  <a:pt x="48529" y="0"/>
                </a:lnTo>
                <a:cubicBezTo>
                  <a:pt x="51039" y="143"/>
                  <a:pt x="53000" y="1452"/>
                  <a:pt x="54412" y="3929"/>
                </a:cubicBezTo>
                <a:lnTo>
                  <a:pt x="54412" y="3929"/>
                </a:lnTo>
                <a:lnTo>
                  <a:pt x="95353" y="83357"/>
                </a:lnTo>
                <a:cubicBezTo>
                  <a:pt x="96490" y="85500"/>
                  <a:pt x="97059" y="87786"/>
                  <a:pt x="97059" y="90214"/>
                </a:cubicBezTo>
                <a:lnTo>
                  <a:pt x="97059" y="90214"/>
                </a:lnTo>
                <a:cubicBezTo>
                  <a:pt x="96941" y="93929"/>
                  <a:pt x="95922" y="97000"/>
                  <a:pt x="94000" y="99429"/>
                </a:cubicBezTo>
                <a:lnTo>
                  <a:pt x="94000" y="99429"/>
                </a:lnTo>
                <a:cubicBezTo>
                  <a:pt x="92000" y="101762"/>
                  <a:pt x="89490" y="103000"/>
                  <a:pt x="86471" y="103143"/>
                </a:cubicBezTo>
                <a:lnTo>
                  <a:pt x="86471" y="103143"/>
                </a:lnTo>
                <a:lnTo>
                  <a:pt x="10588" y="103143"/>
                </a:lnTo>
                <a:cubicBezTo>
                  <a:pt x="7569" y="103000"/>
                  <a:pt x="5059" y="101762"/>
                  <a:pt x="3059" y="99429"/>
                </a:cubicBezTo>
                <a:lnTo>
                  <a:pt x="3059" y="99429"/>
                </a:lnTo>
                <a:cubicBezTo>
                  <a:pt x="1137" y="97000"/>
                  <a:pt x="118" y="93929"/>
                  <a:pt x="0" y="90214"/>
                </a:cubicBezTo>
                <a:lnTo>
                  <a:pt x="0" y="90214"/>
                </a:lnTo>
                <a:cubicBezTo>
                  <a:pt x="0" y="87786"/>
                  <a:pt x="569" y="85500"/>
                  <a:pt x="1706" y="83357"/>
                </a:cubicBezTo>
                <a:lnTo>
                  <a:pt x="1706" y="83357"/>
                </a:lnTo>
                <a:lnTo>
                  <a:pt x="42647" y="3929"/>
                </a:lnTo>
                <a:cubicBezTo>
                  <a:pt x="44059" y="1452"/>
                  <a:pt x="46020" y="143"/>
                  <a:pt x="48529" y="0"/>
                </a:cubicBezTo>
                <a:lnTo>
                  <a:pt x="48529" y="0"/>
                </a:lnTo>
                <a:moveTo>
                  <a:pt x="60824" y="44214"/>
                </a:moveTo>
                <a:lnTo>
                  <a:pt x="60824" y="44214"/>
                </a:lnTo>
                <a:lnTo>
                  <a:pt x="48529" y="20286"/>
                </a:lnTo>
                <a:lnTo>
                  <a:pt x="33529" y="49500"/>
                </a:lnTo>
                <a:lnTo>
                  <a:pt x="36941" y="55000"/>
                </a:lnTo>
                <a:cubicBezTo>
                  <a:pt x="38588" y="57000"/>
                  <a:pt x="40235" y="57000"/>
                  <a:pt x="41882" y="55000"/>
                </a:cubicBezTo>
                <a:lnTo>
                  <a:pt x="41882" y="55000"/>
                </a:lnTo>
                <a:lnTo>
                  <a:pt x="46647" y="47214"/>
                </a:lnTo>
                <a:cubicBezTo>
                  <a:pt x="47902" y="45214"/>
                  <a:pt x="49549" y="44214"/>
                  <a:pt x="51588" y="44214"/>
                </a:cubicBezTo>
                <a:lnTo>
                  <a:pt x="51588" y="44214"/>
                </a:lnTo>
                <a:lnTo>
                  <a:pt x="60824" y="44214"/>
                </a:lnTo>
              </a:path>
            </a:pathLst>
          </a:custGeom>
          <a:solidFill>
            <a:srgbClr val="F4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88540-25"/>
          <p:cNvSpPr/>
          <p:nvPr/>
        </p:nvSpPr>
        <p:spPr>
          <a:xfrm>
            <a:off x="578644" y="1694259"/>
            <a:ext cx="1200150" cy="204788"/>
          </a:xfrm>
          <a:prstGeom prst="roundRect">
            <a:avLst>
              <a:gd name="adj" fmla="val 27907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488540-25__text"/>
          <p:cNvSpPr txBox="1"/>
          <p:nvPr/>
        </p:nvSpPr>
        <p:spPr>
          <a:xfrm>
            <a:off x="578644" y="1694259"/>
            <a:ext cx="1200150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山高、塔高、楼高</a:t>
            </a:r>
            <a:endParaRPr/>
          </a:p>
        </p:txBody>
      </p:sp>
      <p:sp>
        <p:nvSpPr>
          <p:cNvPr id="14" name="el-1785639488545-37"/>
          <p:cNvSpPr/>
          <p:nvPr/>
        </p:nvSpPr>
        <p:spPr>
          <a:xfrm>
            <a:off x="578644" y="1990725"/>
            <a:ext cx="485775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639488545-39"/>
          <p:cNvSpPr/>
          <p:nvPr/>
        </p:nvSpPr>
        <p:spPr>
          <a:xfrm>
            <a:off x="1135856" y="1990725"/>
            <a:ext cx="485775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488546-41"/>
          <p:cNvSpPr/>
          <p:nvPr/>
        </p:nvSpPr>
        <p:spPr>
          <a:xfrm>
            <a:off x="1693069" y="1990725"/>
            <a:ext cx="485775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639488533-9"/>
          <p:cNvSpPr/>
          <p:nvPr/>
        </p:nvSpPr>
        <p:spPr>
          <a:xfrm>
            <a:off x="4643438" y="804863"/>
            <a:ext cx="4100513" cy="1554956"/>
          </a:xfrm>
          <a:prstGeom prst="roundRect">
            <a:avLst>
              <a:gd name="adj" fmla="val 9801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100013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8" name="el-1785639488537-17"/>
          <p:cNvCxnSpPr/>
          <p:nvPr/>
        </p:nvCxnSpPr>
        <p:spPr>
          <a:xfrm>
            <a:off x="4822031" y="1362075"/>
            <a:ext cx="3743325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9488542-33"/>
          <p:cNvSpPr/>
          <p:nvPr/>
        </p:nvSpPr>
        <p:spPr>
          <a:xfrm>
            <a:off x="4822031" y="969169"/>
            <a:ext cx="314325" cy="314325"/>
          </a:xfrm>
          <a:prstGeom prst="roundRect">
            <a:avLst>
              <a:gd name="adj" fmla="val 36364"/>
            </a:avLst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488564-66"/>
          <p:cNvSpPr/>
          <p:nvPr/>
        </p:nvSpPr>
        <p:spPr>
          <a:xfrm>
            <a:off x="4920258" y="1047750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917" y="0"/>
                </a:moveTo>
                <a:lnTo>
                  <a:pt x="12917" y="0"/>
                </a:lnTo>
                <a:cubicBezTo>
                  <a:pt x="9306" y="118"/>
                  <a:pt x="6250" y="1000"/>
                  <a:pt x="3750" y="2647"/>
                </a:cubicBezTo>
                <a:lnTo>
                  <a:pt x="3750" y="2647"/>
                </a:lnTo>
                <a:lnTo>
                  <a:pt x="3750" y="2647"/>
                </a:lnTo>
                <a:cubicBezTo>
                  <a:pt x="1417" y="4412"/>
                  <a:pt x="167" y="6569"/>
                  <a:pt x="0" y="9118"/>
                </a:cubicBezTo>
                <a:lnTo>
                  <a:pt x="0" y="9118"/>
                </a:lnTo>
                <a:lnTo>
                  <a:pt x="0" y="87941"/>
                </a:lnTo>
                <a:cubicBezTo>
                  <a:pt x="167" y="90490"/>
                  <a:pt x="1417" y="92647"/>
                  <a:pt x="3750" y="94412"/>
                </a:cubicBezTo>
                <a:lnTo>
                  <a:pt x="3750" y="94412"/>
                </a:lnTo>
                <a:cubicBezTo>
                  <a:pt x="6250" y="96059"/>
                  <a:pt x="9306" y="96941"/>
                  <a:pt x="12917" y="97059"/>
                </a:cubicBezTo>
                <a:lnTo>
                  <a:pt x="12917" y="97059"/>
                </a:lnTo>
                <a:lnTo>
                  <a:pt x="38667" y="97059"/>
                </a:lnTo>
                <a:lnTo>
                  <a:pt x="38667" y="81882"/>
                </a:lnTo>
                <a:cubicBezTo>
                  <a:pt x="38833" y="79373"/>
                  <a:pt x="40083" y="77235"/>
                  <a:pt x="42417" y="75471"/>
                </a:cubicBezTo>
                <a:lnTo>
                  <a:pt x="42417" y="75471"/>
                </a:lnTo>
                <a:cubicBezTo>
                  <a:pt x="44917" y="73824"/>
                  <a:pt x="47972" y="72941"/>
                  <a:pt x="51583" y="72824"/>
                </a:cubicBezTo>
                <a:lnTo>
                  <a:pt x="51583" y="72824"/>
                </a:lnTo>
                <a:cubicBezTo>
                  <a:pt x="55139" y="72941"/>
                  <a:pt x="58167" y="73824"/>
                  <a:pt x="60667" y="75471"/>
                </a:cubicBezTo>
                <a:lnTo>
                  <a:pt x="60667" y="75471"/>
                </a:lnTo>
                <a:cubicBezTo>
                  <a:pt x="63000" y="77235"/>
                  <a:pt x="64250" y="79373"/>
                  <a:pt x="64417" y="81882"/>
                </a:cubicBezTo>
                <a:lnTo>
                  <a:pt x="64417" y="81882"/>
                </a:lnTo>
                <a:lnTo>
                  <a:pt x="64417" y="97059"/>
                </a:lnTo>
                <a:lnTo>
                  <a:pt x="90250" y="97059"/>
                </a:lnTo>
                <a:cubicBezTo>
                  <a:pt x="93806" y="96941"/>
                  <a:pt x="96833" y="96059"/>
                  <a:pt x="99333" y="94412"/>
                </a:cubicBezTo>
                <a:lnTo>
                  <a:pt x="99333" y="94412"/>
                </a:lnTo>
                <a:cubicBezTo>
                  <a:pt x="101667" y="92647"/>
                  <a:pt x="102944" y="90490"/>
                  <a:pt x="103167" y="87941"/>
                </a:cubicBezTo>
                <a:lnTo>
                  <a:pt x="103167" y="87941"/>
                </a:lnTo>
                <a:lnTo>
                  <a:pt x="103167" y="9118"/>
                </a:lnTo>
                <a:cubicBezTo>
                  <a:pt x="102944" y="6569"/>
                  <a:pt x="101667" y="4412"/>
                  <a:pt x="99333" y="2647"/>
                </a:cubicBezTo>
                <a:lnTo>
                  <a:pt x="99333" y="2647"/>
                </a:lnTo>
                <a:cubicBezTo>
                  <a:pt x="96833" y="1000"/>
                  <a:pt x="93806" y="118"/>
                  <a:pt x="90250" y="0"/>
                </a:cubicBezTo>
                <a:lnTo>
                  <a:pt x="90250" y="0"/>
                </a:lnTo>
                <a:lnTo>
                  <a:pt x="12917" y="0"/>
                </a:lnTo>
                <a:moveTo>
                  <a:pt x="17167" y="45471"/>
                </a:moveTo>
                <a:lnTo>
                  <a:pt x="17167" y="45471"/>
                </a:lnTo>
                <a:cubicBezTo>
                  <a:pt x="17333" y="43588"/>
                  <a:pt x="18778" y="42588"/>
                  <a:pt x="21500" y="42471"/>
                </a:cubicBezTo>
                <a:lnTo>
                  <a:pt x="21500" y="42471"/>
                </a:lnTo>
                <a:lnTo>
                  <a:pt x="30083" y="42471"/>
                </a:lnTo>
                <a:cubicBezTo>
                  <a:pt x="32750" y="42588"/>
                  <a:pt x="34194" y="43588"/>
                  <a:pt x="34417" y="45471"/>
                </a:cubicBezTo>
                <a:lnTo>
                  <a:pt x="34417" y="45471"/>
                </a:lnTo>
                <a:lnTo>
                  <a:pt x="34417" y="51588"/>
                </a:lnTo>
                <a:cubicBezTo>
                  <a:pt x="34194" y="53471"/>
                  <a:pt x="32750" y="54471"/>
                  <a:pt x="30083" y="54588"/>
                </a:cubicBezTo>
                <a:lnTo>
                  <a:pt x="30083" y="54588"/>
                </a:lnTo>
                <a:lnTo>
                  <a:pt x="21500" y="54588"/>
                </a:lnTo>
                <a:cubicBezTo>
                  <a:pt x="18778" y="54471"/>
                  <a:pt x="17333" y="53471"/>
                  <a:pt x="17167" y="51588"/>
                </a:cubicBezTo>
                <a:lnTo>
                  <a:pt x="17167" y="51588"/>
                </a:lnTo>
                <a:lnTo>
                  <a:pt x="17167" y="45471"/>
                </a:lnTo>
                <a:moveTo>
                  <a:pt x="47250" y="42471"/>
                </a:moveTo>
                <a:lnTo>
                  <a:pt x="47250" y="42471"/>
                </a:lnTo>
                <a:lnTo>
                  <a:pt x="55833" y="42471"/>
                </a:lnTo>
                <a:cubicBezTo>
                  <a:pt x="58556" y="42588"/>
                  <a:pt x="60000" y="43588"/>
                  <a:pt x="60167" y="45471"/>
                </a:cubicBezTo>
                <a:lnTo>
                  <a:pt x="60167" y="45471"/>
                </a:lnTo>
                <a:lnTo>
                  <a:pt x="60167" y="51588"/>
                </a:lnTo>
                <a:cubicBezTo>
                  <a:pt x="60000" y="53471"/>
                  <a:pt x="58556" y="54471"/>
                  <a:pt x="55833" y="54588"/>
                </a:cubicBezTo>
                <a:lnTo>
                  <a:pt x="55833" y="54588"/>
                </a:lnTo>
                <a:lnTo>
                  <a:pt x="47250" y="54588"/>
                </a:lnTo>
                <a:cubicBezTo>
                  <a:pt x="44583" y="54471"/>
                  <a:pt x="43167" y="53471"/>
                  <a:pt x="43000" y="51588"/>
                </a:cubicBezTo>
                <a:lnTo>
                  <a:pt x="43000" y="51588"/>
                </a:lnTo>
                <a:lnTo>
                  <a:pt x="43000" y="45471"/>
                </a:lnTo>
                <a:cubicBezTo>
                  <a:pt x="43167" y="43588"/>
                  <a:pt x="44583" y="42588"/>
                  <a:pt x="47250" y="42471"/>
                </a:cubicBezTo>
                <a:lnTo>
                  <a:pt x="47250" y="42471"/>
                </a:lnTo>
                <a:moveTo>
                  <a:pt x="68750" y="45471"/>
                </a:moveTo>
                <a:lnTo>
                  <a:pt x="68750" y="45471"/>
                </a:lnTo>
                <a:cubicBezTo>
                  <a:pt x="68917" y="43588"/>
                  <a:pt x="70361" y="42588"/>
                  <a:pt x="73083" y="42471"/>
                </a:cubicBezTo>
                <a:lnTo>
                  <a:pt x="73083" y="42471"/>
                </a:lnTo>
                <a:lnTo>
                  <a:pt x="81667" y="42471"/>
                </a:lnTo>
                <a:cubicBezTo>
                  <a:pt x="84333" y="42588"/>
                  <a:pt x="85750" y="43588"/>
                  <a:pt x="85917" y="45471"/>
                </a:cubicBezTo>
                <a:lnTo>
                  <a:pt x="85917" y="45471"/>
                </a:lnTo>
                <a:lnTo>
                  <a:pt x="85917" y="51588"/>
                </a:lnTo>
                <a:cubicBezTo>
                  <a:pt x="85750" y="53471"/>
                  <a:pt x="84333" y="54471"/>
                  <a:pt x="81667" y="54588"/>
                </a:cubicBezTo>
                <a:lnTo>
                  <a:pt x="81667" y="54588"/>
                </a:lnTo>
                <a:lnTo>
                  <a:pt x="73083" y="54588"/>
                </a:lnTo>
                <a:cubicBezTo>
                  <a:pt x="70361" y="54471"/>
                  <a:pt x="68917" y="53471"/>
                  <a:pt x="68750" y="51588"/>
                </a:cubicBezTo>
                <a:lnTo>
                  <a:pt x="68750" y="51588"/>
                </a:lnTo>
                <a:lnTo>
                  <a:pt x="68750" y="45471"/>
                </a:lnTo>
                <a:moveTo>
                  <a:pt x="21500" y="18176"/>
                </a:moveTo>
                <a:lnTo>
                  <a:pt x="21500" y="18176"/>
                </a:lnTo>
                <a:lnTo>
                  <a:pt x="30083" y="18176"/>
                </a:lnTo>
                <a:cubicBezTo>
                  <a:pt x="32750" y="18333"/>
                  <a:pt x="34194" y="19353"/>
                  <a:pt x="34417" y="21235"/>
                </a:cubicBezTo>
                <a:lnTo>
                  <a:pt x="34417" y="21235"/>
                </a:lnTo>
                <a:lnTo>
                  <a:pt x="34417" y="27294"/>
                </a:lnTo>
                <a:cubicBezTo>
                  <a:pt x="34194" y="29176"/>
                  <a:pt x="32750" y="30196"/>
                  <a:pt x="30083" y="30353"/>
                </a:cubicBezTo>
                <a:lnTo>
                  <a:pt x="30083" y="30353"/>
                </a:lnTo>
                <a:lnTo>
                  <a:pt x="21500" y="30353"/>
                </a:lnTo>
                <a:cubicBezTo>
                  <a:pt x="18778" y="30196"/>
                  <a:pt x="17333" y="29176"/>
                  <a:pt x="17167" y="27294"/>
                </a:cubicBezTo>
                <a:lnTo>
                  <a:pt x="17167" y="27294"/>
                </a:lnTo>
                <a:lnTo>
                  <a:pt x="17167" y="21235"/>
                </a:lnTo>
                <a:cubicBezTo>
                  <a:pt x="17333" y="19353"/>
                  <a:pt x="18778" y="18333"/>
                  <a:pt x="21500" y="18176"/>
                </a:cubicBezTo>
                <a:lnTo>
                  <a:pt x="21500" y="18176"/>
                </a:lnTo>
                <a:moveTo>
                  <a:pt x="43000" y="21235"/>
                </a:moveTo>
                <a:lnTo>
                  <a:pt x="43000" y="21235"/>
                </a:lnTo>
                <a:cubicBezTo>
                  <a:pt x="43167" y="19353"/>
                  <a:pt x="44583" y="18333"/>
                  <a:pt x="47250" y="18176"/>
                </a:cubicBezTo>
                <a:lnTo>
                  <a:pt x="47250" y="18176"/>
                </a:lnTo>
                <a:lnTo>
                  <a:pt x="55833" y="18176"/>
                </a:lnTo>
                <a:cubicBezTo>
                  <a:pt x="58556" y="18333"/>
                  <a:pt x="60000" y="19353"/>
                  <a:pt x="60167" y="21235"/>
                </a:cubicBezTo>
                <a:lnTo>
                  <a:pt x="60167" y="21235"/>
                </a:lnTo>
                <a:lnTo>
                  <a:pt x="60167" y="27294"/>
                </a:lnTo>
                <a:cubicBezTo>
                  <a:pt x="60000" y="29176"/>
                  <a:pt x="58556" y="30196"/>
                  <a:pt x="55833" y="30353"/>
                </a:cubicBezTo>
                <a:lnTo>
                  <a:pt x="55833" y="30353"/>
                </a:lnTo>
                <a:lnTo>
                  <a:pt x="47250" y="30353"/>
                </a:lnTo>
                <a:cubicBezTo>
                  <a:pt x="44583" y="30196"/>
                  <a:pt x="43167" y="29176"/>
                  <a:pt x="43000" y="27294"/>
                </a:cubicBezTo>
                <a:lnTo>
                  <a:pt x="43000" y="27294"/>
                </a:lnTo>
                <a:lnTo>
                  <a:pt x="43000" y="21235"/>
                </a:lnTo>
                <a:moveTo>
                  <a:pt x="73083" y="18176"/>
                </a:moveTo>
                <a:lnTo>
                  <a:pt x="73083" y="18176"/>
                </a:lnTo>
                <a:lnTo>
                  <a:pt x="81667" y="18176"/>
                </a:lnTo>
                <a:cubicBezTo>
                  <a:pt x="84333" y="18333"/>
                  <a:pt x="85750" y="19353"/>
                  <a:pt x="85917" y="21235"/>
                </a:cubicBezTo>
                <a:lnTo>
                  <a:pt x="85917" y="21235"/>
                </a:lnTo>
                <a:lnTo>
                  <a:pt x="85917" y="27294"/>
                </a:lnTo>
                <a:cubicBezTo>
                  <a:pt x="85750" y="29176"/>
                  <a:pt x="84333" y="30196"/>
                  <a:pt x="81667" y="30353"/>
                </a:cubicBezTo>
                <a:lnTo>
                  <a:pt x="81667" y="30353"/>
                </a:lnTo>
                <a:lnTo>
                  <a:pt x="73083" y="30353"/>
                </a:lnTo>
                <a:cubicBezTo>
                  <a:pt x="70361" y="30196"/>
                  <a:pt x="68917" y="29176"/>
                  <a:pt x="68750" y="27294"/>
                </a:cubicBezTo>
                <a:lnTo>
                  <a:pt x="68750" y="27294"/>
                </a:lnTo>
                <a:lnTo>
                  <a:pt x="68750" y="21235"/>
                </a:lnTo>
                <a:cubicBezTo>
                  <a:pt x="68917" y="19353"/>
                  <a:pt x="70361" y="18333"/>
                  <a:pt x="73083" y="18176"/>
                </a:cubicBezTo>
                <a:lnTo>
                  <a:pt x="73083" y="18176"/>
                </a:lnTo>
              </a:path>
            </a:pathLst>
          </a:custGeom>
          <a:solidFill>
            <a:srgbClr val="F4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488540-27"/>
          <p:cNvSpPr/>
          <p:nvPr/>
        </p:nvSpPr>
        <p:spPr>
          <a:xfrm>
            <a:off x="4822031" y="1694259"/>
            <a:ext cx="1200150" cy="204788"/>
          </a:xfrm>
          <a:prstGeom prst="roundRect">
            <a:avLst>
              <a:gd name="adj" fmla="val 27907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488540-27__text"/>
          <p:cNvSpPr txBox="1"/>
          <p:nvPr/>
        </p:nvSpPr>
        <p:spPr>
          <a:xfrm>
            <a:off x="4822031" y="1694259"/>
            <a:ext cx="1200150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斜坡比、台阶高度</a:t>
            </a:r>
            <a:endParaRPr/>
          </a:p>
        </p:txBody>
      </p:sp>
      <p:sp>
        <p:nvSpPr>
          <p:cNvPr id="23" name="el-1785639488546-43"/>
          <p:cNvSpPr/>
          <p:nvPr/>
        </p:nvSpPr>
        <p:spPr>
          <a:xfrm>
            <a:off x="4822031" y="1990725"/>
            <a:ext cx="485775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el-1785639488546-45"/>
          <p:cNvSpPr/>
          <p:nvPr/>
        </p:nvSpPr>
        <p:spPr>
          <a:xfrm>
            <a:off x="5379244" y="1990725"/>
            <a:ext cx="607219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el-1785639488547-47"/>
          <p:cNvSpPr/>
          <p:nvPr/>
        </p:nvSpPr>
        <p:spPr>
          <a:xfrm>
            <a:off x="6057900" y="1990725"/>
            <a:ext cx="485775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el-1785639488533-10"/>
          <p:cNvSpPr/>
          <p:nvPr/>
        </p:nvSpPr>
        <p:spPr>
          <a:xfrm>
            <a:off x="400050" y="2502694"/>
            <a:ext cx="4100513" cy="1554956"/>
          </a:xfrm>
          <a:prstGeom prst="roundRect">
            <a:avLst>
              <a:gd name="adj" fmla="val 9801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100013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7" name="el-1785639488537-18"/>
          <p:cNvCxnSpPr/>
          <p:nvPr/>
        </p:nvCxnSpPr>
        <p:spPr>
          <a:xfrm>
            <a:off x="578644" y="3059906"/>
            <a:ext cx="3743325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488542-34"/>
          <p:cNvSpPr/>
          <p:nvPr/>
        </p:nvSpPr>
        <p:spPr>
          <a:xfrm>
            <a:off x="578644" y="2667000"/>
            <a:ext cx="314325" cy="314325"/>
          </a:xfrm>
          <a:prstGeom prst="roundRect">
            <a:avLst>
              <a:gd name="adj" fmla="val 36364"/>
            </a:avLst>
          </a:pr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488564-67"/>
          <p:cNvSpPr/>
          <p:nvPr/>
        </p:nvSpPr>
        <p:spPr>
          <a:xfrm>
            <a:off x="647433" y="2745581"/>
            <a:ext cx="176746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526" y="6059"/>
                </a:moveTo>
                <a:lnTo>
                  <a:pt x="32526" y="6059"/>
                </a:lnTo>
                <a:cubicBezTo>
                  <a:pt x="32526" y="4294"/>
                  <a:pt x="33035" y="2843"/>
                  <a:pt x="34053" y="1706"/>
                </a:cubicBezTo>
                <a:lnTo>
                  <a:pt x="34053" y="1706"/>
                </a:lnTo>
                <a:lnTo>
                  <a:pt x="34053" y="1706"/>
                </a:lnTo>
                <a:cubicBezTo>
                  <a:pt x="35070" y="569"/>
                  <a:pt x="36386" y="0"/>
                  <a:pt x="38000" y="0"/>
                </a:cubicBezTo>
                <a:lnTo>
                  <a:pt x="38000" y="0"/>
                </a:lnTo>
                <a:lnTo>
                  <a:pt x="59684" y="0"/>
                </a:lnTo>
                <a:cubicBezTo>
                  <a:pt x="61263" y="0"/>
                  <a:pt x="62561" y="569"/>
                  <a:pt x="63579" y="1706"/>
                </a:cubicBezTo>
                <a:lnTo>
                  <a:pt x="63579" y="1706"/>
                </a:lnTo>
                <a:cubicBezTo>
                  <a:pt x="64596" y="2843"/>
                  <a:pt x="65105" y="4294"/>
                  <a:pt x="65105" y="6059"/>
                </a:cubicBezTo>
                <a:lnTo>
                  <a:pt x="65105" y="6059"/>
                </a:lnTo>
                <a:lnTo>
                  <a:pt x="65105" y="12118"/>
                </a:lnTo>
                <a:lnTo>
                  <a:pt x="73263" y="12118"/>
                </a:lnTo>
                <a:cubicBezTo>
                  <a:pt x="75509" y="12235"/>
                  <a:pt x="77421" y="13118"/>
                  <a:pt x="79000" y="14765"/>
                </a:cubicBezTo>
                <a:lnTo>
                  <a:pt x="79000" y="14765"/>
                </a:lnTo>
                <a:cubicBezTo>
                  <a:pt x="80474" y="16529"/>
                  <a:pt x="81281" y="18686"/>
                  <a:pt x="81421" y="21235"/>
                </a:cubicBezTo>
                <a:lnTo>
                  <a:pt x="81421" y="21235"/>
                </a:lnTo>
                <a:lnTo>
                  <a:pt x="81421" y="45471"/>
                </a:lnTo>
                <a:lnTo>
                  <a:pt x="88842" y="48353"/>
                </a:lnTo>
                <a:cubicBezTo>
                  <a:pt x="90877" y="49216"/>
                  <a:pt x="92123" y="50667"/>
                  <a:pt x="92579" y="52706"/>
                </a:cubicBezTo>
                <a:lnTo>
                  <a:pt x="92579" y="52706"/>
                </a:lnTo>
                <a:cubicBezTo>
                  <a:pt x="92930" y="54863"/>
                  <a:pt x="92368" y="56824"/>
                  <a:pt x="90895" y="58588"/>
                </a:cubicBezTo>
                <a:lnTo>
                  <a:pt x="90895" y="58588"/>
                </a:lnTo>
                <a:lnTo>
                  <a:pt x="73789" y="76000"/>
                </a:lnTo>
                <a:cubicBezTo>
                  <a:pt x="70842" y="77922"/>
                  <a:pt x="67947" y="78882"/>
                  <a:pt x="65105" y="78882"/>
                </a:cubicBezTo>
                <a:lnTo>
                  <a:pt x="65105" y="78882"/>
                </a:lnTo>
                <a:cubicBezTo>
                  <a:pt x="61702" y="78882"/>
                  <a:pt x="58368" y="77608"/>
                  <a:pt x="55105" y="75059"/>
                </a:cubicBezTo>
                <a:lnTo>
                  <a:pt x="55105" y="75059"/>
                </a:lnTo>
                <a:cubicBezTo>
                  <a:pt x="53175" y="73569"/>
                  <a:pt x="51088" y="72824"/>
                  <a:pt x="48842" y="72824"/>
                </a:cubicBezTo>
                <a:lnTo>
                  <a:pt x="48842" y="72824"/>
                </a:lnTo>
                <a:cubicBezTo>
                  <a:pt x="46561" y="72824"/>
                  <a:pt x="44474" y="73569"/>
                  <a:pt x="42579" y="75059"/>
                </a:cubicBezTo>
                <a:lnTo>
                  <a:pt x="42579" y="75059"/>
                </a:lnTo>
                <a:cubicBezTo>
                  <a:pt x="39632" y="77451"/>
                  <a:pt x="36281" y="78725"/>
                  <a:pt x="32526" y="78882"/>
                </a:cubicBezTo>
                <a:lnTo>
                  <a:pt x="32526" y="78882"/>
                </a:lnTo>
                <a:cubicBezTo>
                  <a:pt x="29614" y="78882"/>
                  <a:pt x="26737" y="77922"/>
                  <a:pt x="23895" y="76000"/>
                </a:cubicBezTo>
                <a:lnTo>
                  <a:pt x="23895" y="76000"/>
                </a:lnTo>
                <a:lnTo>
                  <a:pt x="6789" y="58588"/>
                </a:lnTo>
                <a:cubicBezTo>
                  <a:pt x="5316" y="56824"/>
                  <a:pt x="4737" y="54863"/>
                  <a:pt x="5053" y="52706"/>
                </a:cubicBezTo>
                <a:lnTo>
                  <a:pt x="5053" y="52706"/>
                </a:lnTo>
                <a:cubicBezTo>
                  <a:pt x="5509" y="50667"/>
                  <a:pt x="6754" y="49216"/>
                  <a:pt x="8789" y="48353"/>
                </a:cubicBezTo>
                <a:lnTo>
                  <a:pt x="8789" y="48353"/>
                </a:lnTo>
                <a:lnTo>
                  <a:pt x="16263" y="45471"/>
                </a:lnTo>
                <a:lnTo>
                  <a:pt x="16263" y="21235"/>
                </a:lnTo>
                <a:cubicBezTo>
                  <a:pt x="16368" y="18686"/>
                  <a:pt x="17158" y="16529"/>
                  <a:pt x="18632" y="14765"/>
                </a:cubicBezTo>
                <a:lnTo>
                  <a:pt x="18632" y="14765"/>
                </a:lnTo>
                <a:cubicBezTo>
                  <a:pt x="20211" y="13118"/>
                  <a:pt x="22140" y="12235"/>
                  <a:pt x="24421" y="12118"/>
                </a:cubicBezTo>
                <a:lnTo>
                  <a:pt x="24421" y="12118"/>
                </a:lnTo>
                <a:lnTo>
                  <a:pt x="32526" y="12118"/>
                </a:lnTo>
                <a:lnTo>
                  <a:pt x="32526" y="6059"/>
                </a:lnTo>
                <a:moveTo>
                  <a:pt x="27105" y="41529"/>
                </a:moveTo>
                <a:lnTo>
                  <a:pt x="27105" y="41529"/>
                </a:lnTo>
                <a:lnTo>
                  <a:pt x="45421" y="34706"/>
                </a:lnTo>
                <a:cubicBezTo>
                  <a:pt x="47702" y="33804"/>
                  <a:pt x="49965" y="33804"/>
                  <a:pt x="52211" y="34706"/>
                </a:cubicBezTo>
                <a:lnTo>
                  <a:pt x="52211" y="34706"/>
                </a:lnTo>
                <a:lnTo>
                  <a:pt x="70526" y="41529"/>
                </a:lnTo>
                <a:lnTo>
                  <a:pt x="70526" y="24294"/>
                </a:lnTo>
                <a:lnTo>
                  <a:pt x="27105" y="24294"/>
                </a:lnTo>
                <a:lnTo>
                  <a:pt x="27105" y="41529"/>
                </a:lnTo>
                <a:moveTo>
                  <a:pt x="52053" y="80000"/>
                </a:moveTo>
                <a:lnTo>
                  <a:pt x="52053" y="80000"/>
                </a:lnTo>
                <a:cubicBezTo>
                  <a:pt x="56018" y="83176"/>
                  <a:pt x="60368" y="84824"/>
                  <a:pt x="65105" y="84941"/>
                </a:cubicBezTo>
                <a:lnTo>
                  <a:pt x="65105" y="84941"/>
                </a:lnTo>
                <a:cubicBezTo>
                  <a:pt x="69877" y="84667"/>
                  <a:pt x="74228" y="83020"/>
                  <a:pt x="78158" y="80000"/>
                </a:cubicBezTo>
                <a:lnTo>
                  <a:pt x="78158" y="80000"/>
                </a:lnTo>
                <a:lnTo>
                  <a:pt x="78158" y="80000"/>
                </a:lnTo>
                <a:cubicBezTo>
                  <a:pt x="80544" y="78353"/>
                  <a:pt x="82807" y="78471"/>
                  <a:pt x="84947" y="80353"/>
                </a:cubicBezTo>
                <a:lnTo>
                  <a:pt x="84947" y="80353"/>
                </a:lnTo>
                <a:cubicBezTo>
                  <a:pt x="87439" y="82627"/>
                  <a:pt x="90263" y="84216"/>
                  <a:pt x="93421" y="85118"/>
                </a:cubicBezTo>
                <a:lnTo>
                  <a:pt x="93421" y="85118"/>
                </a:lnTo>
                <a:cubicBezTo>
                  <a:pt x="94895" y="85510"/>
                  <a:pt x="96035" y="86392"/>
                  <a:pt x="96842" y="87765"/>
                </a:cubicBezTo>
                <a:lnTo>
                  <a:pt x="96842" y="87765"/>
                </a:lnTo>
                <a:cubicBezTo>
                  <a:pt x="97614" y="89176"/>
                  <a:pt x="97842" y="90686"/>
                  <a:pt x="97526" y="92294"/>
                </a:cubicBezTo>
                <a:lnTo>
                  <a:pt x="97526" y="92294"/>
                </a:lnTo>
                <a:cubicBezTo>
                  <a:pt x="97175" y="93941"/>
                  <a:pt x="96386" y="95216"/>
                  <a:pt x="95158" y="96118"/>
                </a:cubicBezTo>
                <a:lnTo>
                  <a:pt x="95158" y="96118"/>
                </a:lnTo>
                <a:cubicBezTo>
                  <a:pt x="93895" y="96980"/>
                  <a:pt x="92526" y="97235"/>
                  <a:pt x="91053" y="96882"/>
                </a:cubicBezTo>
                <a:lnTo>
                  <a:pt x="91053" y="96882"/>
                </a:lnTo>
                <a:cubicBezTo>
                  <a:pt x="86772" y="95627"/>
                  <a:pt x="83491" y="94039"/>
                  <a:pt x="81211" y="92118"/>
                </a:cubicBezTo>
                <a:lnTo>
                  <a:pt x="81211" y="92118"/>
                </a:lnTo>
                <a:cubicBezTo>
                  <a:pt x="76123" y="95294"/>
                  <a:pt x="70754" y="96941"/>
                  <a:pt x="65105" y="97059"/>
                </a:cubicBezTo>
                <a:lnTo>
                  <a:pt x="65105" y="97059"/>
                </a:lnTo>
                <a:cubicBezTo>
                  <a:pt x="59561" y="96667"/>
                  <a:pt x="55035" y="95471"/>
                  <a:pt x="51526" y="93471"/>
                </a:cubicBezTo>
                <a:lnTo>
                  <a:pt x="51526" y="93471"/>
                </a:lnTo>
                <a:cubicBezTo>
                  <a:pt x="50509" y="92961"/>
                  <a:pt x="49614" y="92451"/>
                  <a:pt x="48842" y="91941"/>
                </a:cubicBezTo>
                <a:lnTo>
                  <a:pt x="48842" y="91941"/>
                </a:lnTo>
                <a:cubicBezTo>
                  <a:pt x="48035" y="92451"/>
                  <a:pt x="47123" y="92961"/>
                  <a:pt x="46105" y="93471"/>
                </a:cubicBezTo>
                <a:lnTo>
                  <a:pt x="46105" y="93471"/>
                </a:lnTo>
                <a:cubicBezTo>
                  <a:pt x="42596" y="95471"/>
                  <a:pt x="38070" y="96667"/>
                  <a:pt x="32526" y="97059"/>
                </a:cubicBezTo>
                <a:lnTo>
                  <a:pt x="32526" y="97059"/>
                </a:lnTo>
                <a:cubicBezTo>
                  <a:pt x="26877" y="96941"/>
                  <a:pt x="21561" y="95294"/>
                  <a:pt x="16579" y="92118"/>
                </a:cubicBezTo>
                <a:lnTo>
                  <a:pt x="16579" y="92118"/>
                </a:lnTo>
                <a:cubicBezTo>
                  <a:pt x="14228" y="94039"/>
                  <a:pt x="10895" y="95627"/>
                  <a:pt x="6579" y="96882"/>
                </a:cubicBezTo>
                <a:lnTo>
                  <a:pt x="6579" y="96882"/>
                </a:lnTo>
                <a:cubicBezTo>
                  <a:pt x="5105" y="97235"/>
                  <a:pt x="3754" y="96980"/>
                  <a:pt x="2526" y="96118"/>
                </a:cubicBezTo>
                <a:lnTo>
                  <a:pt x="2526" y="96118"/>
                </a:lnTo>
                <a:cubicBezTo>
                  <a:pt x="1298" y="95216"/>
                  <a:pt x="509" y="93941"/>
                  <a:pt x="158" y="92294"/>
                </a:cubicBezTo>
                <a:lnTo>
                  <a:pt x="158" y="92294"/>
                </a:lnTo>
                <a:cubicBezTo>
                  <a:pt x="-193" y="90686"/>
                  <a:pt x="35" y="89176"/>
                  <a:pt x="842" y="87765"/>
                </a:cubicBezTo>
                <a:lnTo>
                  <a:pt x="842" y="87765"/>
                </a:lnTo>
                <a:cubicBezTo>
                  <a:pt x="1614" y="86392"/>
                  <a:pt x="2737" y="85510"/>
                  <a:pt x="4211" y="85118"/>
                </a:cubicBezTo>
                <a:lnTo>
                  <a:pt x="4211" y="85118"/>
                </a:lnTo>
                <a:cubicBezTo>
                  <a:pt x="7368" y="84216"/>
                  <a:pt x="10193" y="82627"/>
                  <a:pt x="12684" y="80353"/>
                </a:cubicBezTo>
                <a:lnTo>
                  <a:pt x="12684" y="80353"/>
                </a:lnTo>
                <a:cubicBezTo>
                  <a:pt x="14860" y="78588"/>
                  <a:pt x="17123" y="78471"/>
                  <a:pt x="19474" y="80000"/>
                </a:cubicBezTo>
                <a:lnTo>
                  <a:pt x="19474" y="80000"/>
                </a:lnTo>
                <a:lnTo>
                  <a:pt x="19474" y="80000"/>
                </a:lnTo>
                <a:cubicBezTo>
                  <a:pt x="23439" y="83020"/>
                  <a:pt x="27789" y="84667"/>
                  <a:pt x="32526" y="84941"/>
                </a:cubicBezTo>
                <a:lnTo>
                  <a:pt x="32526" y="84941"/>
                </a:lnTo>
                <a:cubicBezTo>
                  <a:pt x="37404" y="84824"/>
                  <a:pt x="41825" y="83176"/>
                  <a:pt x="45789" y="80000"/>
                </a:cubicBezTo>
                <a:lnTo>
                  <a:pt x="45789" y="80000"/>
                </a:lnTo>
                <a:cubicBezTo>
                  <a:pt x="47825" y="78471"/>
                  <a:pt x="49912" y="78471"/>
                  <a:pt x="52053" y="80000"/>
                </a:cubicBezTo>
                <a:lnTo>
                  <a:pt x="52053" y="80000"/>
                </a:lnTo>
              </a:path>
            </a:pathLst>
          </a:custGeom>
          <a:solidFill>
            <a:srgbClr val="F4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488541-29"/>
          <p:cNvSpPr/>
          <p:nvPr/>
        </p:nvSpPr>
        <p:spPr>
          <a:xfrm>
            <a:off x="578644" y="3392091"/>
            <a:ext cx="1200150" cy="204788"/>
          </a:xfrm>
          <a:prstGeom prst="roundRect">
            <a:avLst>
              <a:gd name="adj" fmla="val 27907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488541-29__text"/>
          <p:cNvSpPr txBox="1"/>
          <p:nvPr/>
        </p:nvSpPr>
        <p:spPr>
          <a:xfrm>
            <a:off x="578644" y="3392091"/>
            <a:ext cx="1200150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方向角、航海路线</a:t>
            </a:r>
            <a:endParaRPr/>
          </a:p>
        </p:txBody>
      </p:sp>
      <p:sp>
        <p:nvSpPr>
          <p:cNvPr id="32" name="el-1785639488547-49"/>
          <p:cNvSpPr/>
          <p:nvPr/>
        </p:nvSpPr>
        <p:spPr>
          <a:xfrm>
            <a:off x="578644" y="3688557"/>
            <a:ext cx="607219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el-1785639488547-51"/>
          <p:cNvSpPr/>
          <p:nvPr/>
        </p:nvSpPr>
        <p:spPr>
          <a:xfrm>
            <a:off x="1257300" y="3688557"/>
            <a:ext cx="485775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639488548-53"/>
          <p:cNvSpPr/>
          <p:nvPr/>
        </p:nvSpPr>
        <p:spPr>
          <a:xfrm>
            <a:off x="1814513" y="3688557"/>
            <a:ext cx="485775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el-1785639488534-11"/>
          <p:cNvSpPr/>
          <p:nvPr/>
        </p:nvSpPr>
        <p:spPr>
          <a:xfrm>
            <a:off x="4643438" y="2502694"/>
            <a:ext cx="4100513" cy="1554956"/>
          </a:xfrm>
          <a:prstGeom prst="roundRect">
            <a:avLst>
              <a:gd name="adj" fmla="val 9801"/>
            </a:avLst>
          </a:prstGeom>
          <a:solidFill>
            <a:srgbClr val="E8E0D2">
              <a:alpha val="50000"/>
            </a:srgbClr>
          </a:solidFill>
          <a:ln w="7144" algn="in">
            <a:solidFill>
              <a:srgbClr val="B5651D"/>
            </a:solidFill>
            <a:prstDash val="solid"/>
          </a:ln>
          <a:effectLst>
            <a:outerShdw blurRad="100013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6" name="el-1785639488535-14"/>
          <p:cNvSpPr/>
          <p:nvPr/>
        </p:nvSpPr>
        <p:spPr>
          <a:xfrm>
            <a:off x="4643438" y="2502694"/>
            <a:ext cx="114300" cy="15549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5"/>
                </a:lnTo>
                <a:lnTo>
                  <a:pt x="80491" y="141"/>
                </a:lnTo>
                <a:lnTo>
                  <a:pt x="70972" y="317"/>
                </a:lnTo>
                <a:lnTo>
                  <a:pt x="61732" y="560"/>
                </a:lnTo>
                <a:lnTo>
                  <a:pt x="52860" y="868"/>
                </a:lnTo>
                <a:lnTo>
                  <a:pt x="44443" y="1239"/>
                </a:lnTo>
                <a:lnTo>
                  <a:pt x="36561" y="1669"/>
                </a:lnTo>
                <a:lnTo>
                  <a:pt x="29289" y="2153"/>
                </a:lnTo>
                <a:lnTo>
                  <a:pt x="22699" y="2687"/>
                </a:lnTo>
                <a:lnTo>
                  <a:pt x="16853" y="3267"/>
                </a:lnTo>
                <a:lnTo>
                  <a:pt x="11808" y="3886"/>
                </a:lnTo>
                <a:lnTo>
                  <a:pt x="7612" y="4538"/>
                </a:lnTo>
                <a:lnTo>
                  <a:pt x="4306" y="5217"/>
                </a:lnTo>
                <a:lnTo>
                  <a:pt x="1921" y="5917"/>
                </a:lnTo>
                <a:lnTo>
                  <a:pt x="482" y="6630"/>
                </a:lnTo>
                <a:lnTo>
                  <a:pt x="0" y="7351"/>
                </a:lnTo>
                <a:lnTo>
                  <a:pt x="0" y="92649"/>
                </a:lnTo>
                <a:lnTo>
                  <a:pt x="482" y="93370"/>
                </a:lnTo>
                <a:lnTo>
                  <a:pt x="1921" y="94083"/>
                </a:lnTo>
                <a:lnTo>
                  <a:pt x="4306" y="94783"/>
                </a:lnTo>
                <a:lnTo>
                  <a:pt x="7612" y="95462"/>
                </a:lnTo>
                <a:lnTo>
                  <a:pt x="11808" y="96114"/>
                </a:lnTo>
                <a:lnTo>
                  <a:pt x="16853" y="96733"/>
                </a:lnTo>
                <a:lnTo>
                  <a:pt x="22699" y="97313"/>
                </a:lnTo>
                <a:lnTo>
                  <a:pt x="29289" y="97847"/>
                </a:lnTo>
                <a:lnTo>
                  <a:pt x="36561" y="98331"/>
                </a:lnTo>
                <a:lnTo>
                  <a:pt x="44443" y="98761"/>
                </a:lnTo>
                <a:lnTo>
                  <a:pt x="52860" y="99132"/>
                </a:lnTo>
                <a:lnTo>
                  <a:pt x="61732" y="99440"/>
                </a:lnTo>
                <a:lnTo>
                  <a:pt x="70972" y="99683"/>
                </a:lnTo>
                <a:lnTo>
                  <a:pt x="80491" y="99859"/>
                </a:lnTo>
                <a:lnTo>
                  <a:pt x="90198" y="9996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2649" y="99965"/>
                </a:lnTo>
                <a:lnTo>
                  <a:pt x="85368" y="99859"/>
                </a:lnTo>
                <a:lnTo>
                  <a:pt x="78229" y="99683"/>
                </a:lnTo>
                <a:lnTo>
                  <a:pt x="71299" y="99440"/>
                </a:lnTo>
                <a:lnTo>
                  <a:pt x="64645" y="99132"/>
                </a:lnTo>
                <a:lnTo>
                  <a:pt x="58332" y="98761"/>
                </a:lnTo>
                <a:lnTo>
                  <a:pt x="52421" y="98331"/>
                </a:lnTo>
                <a:lnTo>
                  <a:pt x="46967" y="97847"/>
                </a:lnTo>
                <a:lnTo>
                  <a:pt x="42024" y="97313"/>
                </a:lnTo>
                <a:lnTo>
                  <a:pt x="37640" y="96733"/>
                </a:lnTo>
                <a:lnTo>
                  <a:pt x="33856" y="96114"/>
                </a:lnTo>
                <a:lnTo>
                  <a:pt x="30709" y="95462"/>
                </a:lnTo>
                <a:lnTo>
                  <a:pt x="28229" y="94783"/>
                </a:lnTo>
                <a:lnTo>
                  <a:pt x="26441" y="94083"/>
                </a:lnTo>
                <a:lnTo>
                  <a:pt x="25361" y="93370"/>
                </a:lnTo>
                <a:lnTo>
                  <a:pt x="25000" y="92649"/>
                </a:lnTo>
                <a:lnTo>
                  <a:pt x="25000" y="7351"/>
                </a:lnTo>
                <a:lnTo>
                  <a:pt x="25361" y="6630"/>
                </a:lnTo>
                <a:lnTo>
                  <a:pt x="26441" y="5917"/>
                </a:lnTo>
                <a:lnTo>
                  <a:pt x="28229" y="5217"/>
                </a:lnTo>
                <a:lnTo>
                  <a:pt x="30709" y="4538"/>
                </a:lnTo>
                <a:lnTo>
                  <a:pt x="33856" y="3886"/>
                </a:lnTo>
                <a:lnTo>
                  <a:pt x="37640" y="3267"/>
                </a:lnTo>
                <a:lnTo>
                  <a:pt x="42024" y="2687"/>
                </a:lnTo>
                <a:lnTo>
                  <a:pt x="46967" y="2153"/>
                </a:lnTo>
                <a:lnTo>
                  <a:pt x="52421" y="1669"/>
                </a:lnTo>
                <a:lnTo>
                  <a:pt x="58332" y="1239"/>
                </a:lnTo>
                <a:lnTo>
                  <a:pt x="64645" y="868"/>
                </a:lnTo>
                <a:lnTo>
                  <a:pt x="71299" y="560"/>
                </a:lnTo>
                <a:lnTo>
                  <a:pt x="78229" y="317"/>
                </a:lnTo>
                <a:lnTo>
                  <a:pt x="85368" y="141"/>
                </a:lnTo>
                <a:lnTo>
                  <a:pt x="92649" y="3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7" name="el-1785639488537-19"/>
          <p:cNvCxnSpPr/>
          <p:nvPr/>
        </p:nvCxnSpPr>
        <p:spPr>
          <a:xfrm>
            <a:off x="4843463" y="3059906"/>
            <a:ext cx="3721894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85639488543-35"/>
          <p:cNvSpPr/>
          <p:nvPr/>
        </p:nvSpPr>
        <p:spPr>
          <a:xfrm>
            <a:off x="4843463" y="2667000"/>
            <a:ext cx="314325" cy="314325"/>
          </a:xfrm>
          <a:prstGeom prst="roundRect">
            <a:avLst>
              <a:gd name="adj" fmla="val 36364"/>
            </a:avLst>
          </a:pr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488564-68"/>
          <p:cNvSpPr/>
          <p:nvPr/>
        </p:nvSpPr>
        <p:spPr>
          <a:xfrm>
            <a:off x="4931797" y="2745581"/>
            <a:ext cx="13765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643" y="75647"/>
                </a:moveTo>
                <a:lnTo>
                  <a:pt x="51643" y="75647"/>
                </a:lnTo>
                <a:cubicBezTo>
                  <a:pt x="48881" y="76667"/>
                  <a:pt x="46190" y="77490"/>
                  <a:pt x="43571" y="78118"/>
                </a:cubicBezTo>
                <a:lnTo>
                  <a:pt x="43571" y="78118"/>
                </a:lnTo>
                <a:cubicBezTo>
                  <a:pt x="45571" y="81255"/>
                  <a:pt x="47262" y="83216"/>
                  <a:pt x="48643" y="84000"/>
                </a:cubicBezTo>
                <a:lnTo>
                  <a:pt x="48643" y="84000"/>
                </a:lnTo>
                <a:cubicBezTo>
                  <a:pt x="50167" y="84745"/>
                  <a:pt x="51167" y="85059"/>
                  <a:pt x="51643" y="84941"/>
                </a:cubicBezTo>
                <a:lnTo>
                  <a:pt x="51643" y="84941"/>
                </a:lnTo>
                <a:cubicBezTo>
                  <a:pt x="52071" y="85059"/>
                  <a:pt x="53071" y="84745"/>
                  <a:pt x="54643" y="84000"/>
                </a:cubicBezTo>
                <a:lnTo>
                  <a:pt x="54643" y="84000"/>
                </a:lnTo>
                <a:cubicBezTo>
                  <a:pt x="56024" y="83216"/>
                  <a:pt x="57690" y="81255"/>
                  <a:pt x="59643" y="78118"/>
                </a:cubicBezTo>
                <a:lnTo>
                  <a:pt x="59643" y="78118"/>
                </a:lnTo>
                <a:cubicBezTo>
                  <a:pt x="57071" y="77333"/>
                  <a:pt x="54405" y="76510"/>
                  <a:pt x="51643" y="75647"/>
                </a:cubicBezTo>
                <a:lnTo>
                  <a:pt x="51643" y="75647"/>
                </a:lnTo>
                <a:moveTo>
                  <a:pt x="95357" y="48529"/>
                </a:moveTo>
                <a:lnTo>
                  <a:pt x="95357" y="48529"/>
                </a:lnTo>
                <a:cubicBezTo>
                  <a:pt x="99167" y="52843"/>
                  <a:pt x="101619" y="57078"/>
                  <a:pt x="102714" y="61235"/>
                </a:cubicBezTo>
                <a:lnTo>
                  <a:pt x="102714" y="61235"/>
                </a:lnTo>
                <a:lnTo>
                  <a:pt x="102714" y="61235"/>
                </a:lnTo>
                <a:cubicBezTo>
                  <a:pt x="103810" y="65392"/>
                  <a:pt x="103190" y="69255"/>
                  <a:pt x="100857" y="72824"/>
                </a:cubicBezTo>
                <a:lnTo>
                  <a:pt x="100857" y="72824"/>
                </a:lnTo>
                <a:cubicBezTo>
                  <a:pt x="95667" y="79490"/>
                  <a:pt x="86762" y="82196"/>
                  <a:pt x="74143" y="80941"/>
                </a:cubicBezTo>
                <a:lnTo>
                  <a:pt x="74143" y="80941"/>
                </a:lnTo>
                <a:cubicBezTo>
                  <a:pt x="71714" y="86000"/>
                  <a:pt x="68571" y="89922"/>
                  <a:pt x="64714" y="92706"/>
                </a:cubicBezTo>
                <a:lnTo>
                  <a:pt x="64714" y="92706"/>
                </a:lnTo>
                <a:cubicBezTo>
                  <a:pt x="60905" y="95608"/>
                  <a:pt x="56548" y="97059"/>
                  <a:pt x="51643" y="97059"/>
                </a:cubicBezTo>
                <a:lnTo>
                  <a:pt x="51643" y="97059"/>
                </a:lnTo>
                <a:cubicBezTo>
                  <a:pt x="46690" y="97059"/>
                  <a:pt x="42310" y="95608"/>
                  <a:pt x="38500" y="92706"/>
                </a:cubicBezTo>
                <a:lnTo>
                  <a:pt x="38500" y="92706"/>
                </a:lnTo>
                <a:cubicBezTo>
                  <a:pt x="34643" y="89922"/>
                  <a:pt x="31500" y="86000"/>
                  <a:pt x="29071" y="80941"/>
                </a:cubicBezTo>
                <a:lnTo>
                  <a:pt x="29071" y="80941"/>
                </a:lnTo>
                <a:cubicBezTo>
                  <a:pt x="16500" y="82196"/>
                  <a:pt x="7595" y="79490"/>
                  <a:pt x="2357" y="72824"/>
                </a:cubicBezTo>
                <a:lnTo>
                  <a:pt x="2357" y="72824"/>
                </a:lnTo>
                <a:cubicBezTo>
                  <a:pt x="71" y="69255"/>
                  <a:pt x="-548" y="65392"/>
                  <a:pt x="500" y="61235"/>
                </a:cubicBezTo>
                <a:lnTo>
                  <a:pt x="500" y="61235"/>
                </a:lnTo>
                <a:cubicBezTo>
                  <a:pt x="1595" y="57078"/>
                  <a:pt x="4048" y="52843"/>
                  <a:pt x="7857" y="48529"/>
                </a:cubicBezTo>
                <a:lnTo>
                  <a:pt x="7857" y="48529"/>
                </a:lnTo>
                <a:cubicBezTo>
                  <a:pt x="4048" y="44216"/>
                  <a:pt x="1595" y="39980"/>
                  <a:pt x="500" y="35824"/>
                </a:cubicBezTo>
                <a:lnTo>
                  <a:pt x="500" y="35824"/>
                </a:lnTo>
                <a:cubicBezTo>
                  <a:pt x="-548" y="31667"/>
                  <a:pt x="71" y="27824"/>
                  <a:pt x="2357" y="24294"/>
                </a:cubicBezTo>
                <a:lnTo>
                  <a:pt x="2357" y="24294"/>
                </a:lnTo>
                <a:cubicBezTo>
                  <a:pt x="7595" y="17588"/>
                  <a:pt x="16500" y="14863"/>
                  <a:pt x="29071" y="16118"/>
                </a:cubicBezTo>
                <a:lnTo>
                  <a:pt x="29071" y="16118"/>
                </a:lnTo>
                <a:cubicBezTo>
                  <a:pt x="31500" y="11059"/>
                  <a:pt x="34643" y="7137"/>
                  <a:pt x="38500" y="4353"/>
                </a:cubicBezTo>
                <a:lnTo>
                  <a:pt x="38500" y="4353"/>
                </a:lnTo>
                <a:cubicBezTo>
                  <a:pt x="42310" y="1451"/>
                  <a:pt x="46690" y="0"/>
                  <a:pt x="51643" y="0"/>
                </a:cubicBezTo>
                <a:lnTo>
                  <a:pt x="51643" y="0"/>
                </a:lnTo>
                <a:cubicBezTo>
                  <a:pt x="56548" y="0"/>
                  <a:pt x="60905" y="1451"/>
                  <a:pt x="64714" y="4353"/>
                </a:cubicBezTo>
                <a:lnTo>
                  <a:pt x="64714" y="4353"/>
                </a:lnTo>
                <a:cubicBezTo>
                  <a:pt x="68571" y="7137"/>
                  <a:pt x="71714" y="11059"/>
                  <a:pt x="74143" y="16118"/>
                </a:cubicBezTo>
                <a:lnTo>
                  <a:pt x="74143" y="16118"/>
                </a:lnTo>
                <a:cubicBezTo>
                  <a:pt x="86762" y="14863"/>
                  <a:pt x="95667" y="17588"/>
                  <a:pt x="100857" y="24294"/>
                </a:cubicBezTo>
                <a:lnTo>
                  <a:pt x="100857" y="24294"/>
                </a:lnTo>
                <a:cubicBezTo>
                  <a:pt x="103190" y="27824"/>
                  <a:pt x="103810" y="31667"/>
                  <a:pt x="102714" y="35824"/>
                </a:cubicBezTo>
                <a:lnTo>
                  <a:pt x="102714" y="35824"/>
                </a:lnTo>
                <a:cubicBezTo>
                  <a:pt x="101619" y="39980"/>
                  <a:pt x="99167" y="44216"/>
                  <a:pt x="95357" y="48529"/>
                </a:cubicBezTo>
                <a:lnTo>
                  <a:pt x="95357" y="48529"/>
                </a:lnTo>
                <a:moveTo>
                  <a:pt x="80143" y="61235"/>
                </a:moveTo>
                <a:lnTo>
                  <a:pt x="80143" y="61235"/>
                </a:lnTo>
                <a:cubicBezTo>
                  <a:pt x="79857" y="64020"/>
                  <a:pt x="79405" y="66667"/>
                  <a:pt x="78786" y="69176"/>
                </a:cubicBezTo>
                <a:lnTo>
                  <a:pt x="78786" y="69176"/>
                </a:lnTo>
                <a:cubicBezTo>
                  <a:pt x="82310" y="69176"/>
                  <a:pt x="84690" y="68863"/>
                  <a:pt x="85929" y="68235"/>
                </a:cubicBezTo>
                <a:lnTo>
                  <a:pt x="85929" y="68235"/>
                </a:lnTo>
                <a:cubicBezTo>
                  <a:pt x="87167" y="67725"/>
                  <a:pt x="87857" y="67294"/>
                  <a:pt x="88000" y="66941"/>
                </a:cubicBezTo>
                <a:lnTo>
                  <a:pt x="88000" y="66941"/>
                </a:lnTo>
                <a:cubicBezTo>
                  <a:pt x="88286" y="66549"/>
                  <a:pt x="88429" y="65647"/>
                  <a:pt x="88429" y="64235"/>
                </a:cubicBezTo>
                <a:lnTo>
                  <a:pt x="88429" y="64235"/>
                </a:lnTo>
                <a:cubicBezTo>
                  <a:pt x="88286" y="62745"/>
                  <a:pt x="87214" y="60608"/>
                  <a:pt x="85214" y="57824"/>
                </a:cubicBezTo>
                <a:lnTo>
                  <a:pt x="85214" y="57824"/>
                </a:lnTo>
                <a:cubicBezTo>
                  <a:pt x="83690" y="58961"/>
                  <a:pt x="82000" y="60098"/>
                  <a:pt x="80143" y="61235"/>
                </a:cubicBezTo>
                <a:lnTo>
                  <a:pt x="80143" y="61235"/>
                </a:lnTo>
                <a:moveTo>
                  <a:pt x="78786" y="28059"/>
                </a:moveTo>
                <a:lnTo>
                  <a:pt x="78786" y="28059"/>
                </a:lnTo>
                <a:cubicBezTo>
                  <a:pt x="79405" y="30451"/>
                  <a:pt x="79857" y="33039"/>
                  <a:pt x="80143" y="35824"/>
                </a:cubicBezTo>
                <a:lnTo>
                  <a:pt x="80143" y="35824"/>
                </a:lnTo>
                <a:cubicBezTo>
                  <a:pt x="82000" y="36961"/>
                  <a:pt x="83690" y="38098"/>
                  <a:pt x="85214" y="39235"/>
                </a:cubicBezTo>
                <a:lnTo>
                  <a:pt x="85214" y="39235"/>
                </a:lnTo>
                <a:cubicBezTo>
                  <a:pt x="87214" y="36451"/>
                  <a:pt x="88286" y="34314"/>
                  <a:pt x="88429" y="32824"/>
                </a:cubicBezTo>
                <a:lnTo>
                  <a:pt x="88429" y="32824"/>
                </a:lnTo>
                <a:cubicBezTo>
                  <a:pt x="88429" y="31412"/>
                  <a:pt x="88286" y="30510"/>
                  <a:pt x="88000" y="30118"/>
                </a:cubicBezTo>
                <a:lnTo>
                  <a:pt x="88000" y="30118"/>
                </a:lnTo>
                <a:cubicBezTo>
                  <a:pt x="87857" y="29765"/>
                  <a:pt x="87167" y="29333"/>
                  <a:pt x="85929" y="28824"/>
                </a:cubicBezTo>
                <a:lnTo>
                  <a:pt x="85929" y="28824"/>
                </a:lnTo>
                <a:cubicBezTo>
                  <a:pt x="84690" y="28196"/>
                  <a:pt x="82310" y="27941"/>
                  <a:pt x="78786" y="28059"/>
                </a:cubicBezTo>
                <a:lnTo>
                  <a:pt x="78786" y="28059"/>
                </a:lnTo>
                <a:moveTo>
                  <a:pt x="59643" y="18941"/>
                </a:moveTo>
                <a:lnTo>
                  <a:pt x="59643" y="18941"/>
                </a:lnTo>
                <a:cubicBezTo>
                  <a:pt x="57690" y="15804"/>
                  <a:pt x="56024" y="13843"/>
                  <a:pt x="54643" y="13059"/>
                </a:cubicBezTo>
                <a:lnTo>
                  <a:pt x="54643" y="13059"/>
                </a:lnTo>
                <a:lnTo>
                  <a:pt x="54643" y="13059"/>
                </a:lnTo>
                <a:cubicBezTo>
                  <a:pt x="53071" y="12314"/>
                  <a:pt x="52071" y="12000"/>
                  <a:pt x="51643" y="12118"/>
                </a:cubicBezTo>
                <a:lnTo>
                  <a:pt x="51643" y="12118"/>
                </a:lnTo>
                <a:cubicBezTo>
                  <a:pt x="51167" y="12000"/>
                  <a:pt x="50167" y="12314"/>
                  <a:pt x="48643" y="13059"/>
                </a:cubicBezTo>
                <a:lnTo>
                  <a:pt x="48643" y="13059"/>
                </a:lnTo>
                <a:cubicBezTo>
                  <a:pt x="47262" y="13843"/>
                  <a:pt x="45571" y="15804"/>
                  <a:pt x="43571" y="18941"/>
                </a:cubicBezTo>
                <a:lnTo>
                  <a:pt x="43571" y="18941"/>
                </a:lnTo>
                <a:cubicBezTo>
                  <a:pt x="46190" y="19725"/>
                  <a:pt x="48881" y="20549"/>
                  <a:pt x="51643" y="21412"/>
                </a:cubicBezTo>
                <a:lnTo>
                  <a:pt x="51643" y="21412"/>
                </a:lnTo>
                <a:cubicBezTo>
                  <a:pt x="54405" y="20392"/>
                  <a:pt x="57071" y="19569"/>
                  <a:pt x="59643" y="18941"/>
                </a:cubicBezTo>
                <a:lnTo>
                  <a:pt x="59643" y="18941"/>
                </a:lnTo>
                <a:moveTo>
                  <a:pt x="23071" y="35824"/>
                </a:moveTo>
                <a:lnTo>
                  <a:pt x="23071" y="35824"/>
                </a:lnTo>
                <a:cubicBezTo>
                  <a:pt x="23357" y="33039"/>
                  <a:pt x="23905" y="30392"/>
                  <a:pt x="24714" y="27882"/>
                </a:cubicBezTo>
                <a:lnTo>
                  <a:pt x="24714" y="27882"/>
                </a:lnTo>
                <a:cubicBezTo>
                  <a:pt x="21000" y="27882"/>
                  <a:pt x="18524" y="28196"/>
                  <a:pt x="17286" y="28824"/>
                </a:cubicBezTo>
                <a:lnTo>
                  <a:pt x="17286" y="28824"/>
                </a:lnTo>
                <a:cubicBezTo>
                  <a:pt x="16095" y="29333"/>
                  <a:pt x="15405" y="29765"/>
                  <a:pt x="15214" y="30118"/>
                </a:cubicBezTo>
                <a:lnTo>
                  <a:pt x="15214" y="30118"/>
                </a:lnTo>
                <a:cubicBezTo>
                  <a:pt x="14929" y="30510"/>
                  <a:pt x="14786" y="31412"/>
                  <a:pt x="14786" y="32824"/>
                </a:cubicBezTo>
                <a:lnTo>
                  <a:pt x="14786" y="32824"/>
                </a:lnTo>
                <a:cubicBezTo>
                  <a:pt x="14929" y="34314"/>
                  <a:pt x="16000" y="36451"/>
                  <a:pt x="18000" y="39235"/>
                </a:cubicBezTo>
                <a:lnTo>
                  <a:pt x="18000" y="39235"/>
                </a:lnTo>
                <a:cubicBezTo>
                  <a:pt x="19714" y="38098"/>
                  <a:pt x="21405" y="36961"/>
                  <a:pt x="23071" y="35824"/>
                </a:cubicBezTo>
                <a:lnTo>
                  <a:pt x="23071" y="35824"/>
                </a:lnTo>
                <a:moveTo>
                  <a:pt x="18000" y="57824"/>
                </a:moveTo>
                <a:lnTo>
                  <a:pt x="18000" y="57824"/>
                </a:lnTo>
                <a:cubicBezTo>
                  <a:pt x="16000" y="60608"/>
                  <a:pt x="14929" y="62745"/>
                  <a:pt x="14786" y="64235"/>
                </a:cubicBezTo>
                <a:lnTo>
                  <a:pt x="14786" y="64235"/>
                </a:lnTo>
                <a:lnTo>
                  <a:pt x="14786" y="64235"/>
                </a:lnTo>
                <a:cubicBezTo>
                  <a:pt x="14786" y="65647"/>
                  <a:pt x="14929" y="66549"/>
                  <a:pt x="15214" y="66941"/>
                </a:cubicBezTo>
                <a:lnTo>
                  <a:pt x="15214" y="66941"/>
                </a:lnTo>
                <a:cubicBezTo>
                  <a:pt x="15405" y="67294"/>
                  <a:pt x="16095" y="67725"/>
                  <a:pt x="17286" y="68235"/>
                </a:cubicBezTo>
                <a:lnTo>
                  <a:pt x="17286" y="68235"/>
                </a:lnTo>
                <a:cubicBezTo>
                  <a:pt x="18524" y="68863"/>
                  <a:pt x="21000" y="69176"/>
                  <a:pt x="24714" y="69176"/>
                </a:cubicBezTo>
                <a:lnTo>
                  <a:pt x="24714" y="69176"/>
                </a:lnTo>
                <a:cubicBezTo>
                  <a:pt x="23905" y="66667"/>
                  <a:pt x="23357" y="64020"/>
                  <a:pt x="23071" y="61235"/>
                </a:cubicBezTo>
                <a:lnTo>
                  <a:pt x="23071" y="61235"/>
                </a:lnTo>
                <a:cubicBezTo>
                  <a:pt x="21214" y="60098"/>
                  <a:pt x="19524" y="58961"/>
                  <a:pt x="18000" y="57824"/>
                </a:cubicBezTo>
                <a:lnTo>
                  <a:pt x="18000" y="57824"/>
                </a:lnTo>
                <a:moveTo>
                  <a:pt x="70000" y="48529"/>
                </a:moveTo>
                <a:lnTo>
                  <a:pt x="70000" y="48529"/>
                </a:lnTo>
                <a:cubicBezTo>
                  <a:pt x="69857" y="42843"/>
                  <a:pt x="66810" y="38490"/>
                  <a:pt x="60857" y="35471"/>
                </a:cubicBezTo>
                <a:lnTo>
                  <a:pt x="60857" y="35471"/>
                </a:lnTo>
                <a:cubicBezTo>
                  <a:pt x="54714" y="32686"/>
                  <a:pt x="48571" y="32686"/>
                  <a:pt x="42429" y="35471"/>
                </a:cubicBezTo>
                <a:lnTo>
                  <a:pt x="42429" y="35471"/>
                </a:lnTo>
                <a:cubicBezTo>
                  <a:pt x="36429" y="38490"/>
                  <a:pt x="33357" y="42843"/>
                  <a:pt x="33214" y="48529"/>
                </a:cubicBezTo>
                <a:lnTo>
                  <a:pt x="33214" y="48529"/>
                </a:lnTo>
                <a:cubicBezTo>
                  <a:pt x="33357" y="54216"/>
                  <a:pt x="36429" y="58569"/>
                  <a:pt x="42429" y="61588"/>
                </a:cubicBezTo>
                <a:lnTo>
                  <a:pt x="42429" y="61588"/>
                </a:lnTo>
                <a:cubicBezTo>
                  <a:pt x="48571" y="64373"/>
                  <a:pt x="54714" y="64373"/>
                  <a:pt x="60857" y="61588"/>
                </a:cubicBezTo>
                <a:lnTo>
                  <a:pt x="60857" y="61588"/>
                </a:lnTo>
                <a:cubicBezTo>
                  <a:pt x="66810" y="58569"/>
                  <a:pt x="69857" y="54216"/>
                  <a:pt x="70000" y="48529"/>
                </a:cubicBezTo>
                <a:lnTo>
                  <a:pt x="70000" y="48529"/>
                </a:lnTo>
                <a:moveTo>
                  <a:pt x="51643" y="42471"/>
                </a:moveTo>
                <a:lnTo>
                  <a:pt x="51643" y="42471"/>
                </a:lnTo>
                <a:cubicBezTo>
                  <a:pt x="53786" y="42471"/>
                  <a:pt x="55548" y="43039"/>
                  <a:pt x="56929" y="44176"/>
                </a:cubicBezTo>
                <a:lnTo>
                  <a:pt x="56929" y="44176"/>
                </a:lnTo>
                <a:lnTo>
                  <a:pt x="56929" y="44176"/>
                </a:lnTo>
                <a:cubicBezTo>
                  <a:pt x="58310" y="45314"/>
                  <a:pt x="59000" y="46765"/>
                  <a:pt x="59000" y="48529"/>
                </a:cubicBezTo>
                <a:lnTo>
                  <a:pt x="59000" y="48529"/>
                </a:lnTo>
                <a:cubicBezTo>
                  <a:pt x="59000" y="50294"/>
                  <a:pt x="58310" y="51745"/>
                  <a:pt x="56929" y="52882"/>
                </a:cubicBezTo>
                <a:lnTo>
                  <a:pt x="56929" y="52882"/>
                </a:lnTo>
                <a:cubicBezTo>
                  <a:pt x="55548" y="54020"/>
                  <a:pt x="53786" y="54588"/>
                  <a:pt x="51643" y="54588"/>
                </a:cubicBezTo>
                <a:lnTo>
                  <a:pt x="51643" y="54588"/>
                </a:lnTo>
                <a:cubicBezTo>
                  <a:pt x="49452" y="54588"/>
                  <a:pt x="47667" y="54020"/>
                  <a:pt x="46286" y="52882"/>
                </a:cubicBezTo>
                <a:lnTo>
                  <a:pt x="46286" y="52882"/>
                </a:lnTo>
                <a:cubicBezTo>
                  <a:pt x="44905" y="51745"/>
                  <a:pt x="44214" y="50294"/>
                  <a:pt x="44214" y="48529"/>
                </a:cubicBezTo>
                <a:lnTo>
                  <a:pt x="44214" y="48529"/>
                </a:lnTo>
                <a:cubicBezTo>
                  <a:pt x="44214" y="46765"/>
                  <a:pt x="44905" y="45314"/>
                  <a:pt x="46286" y="44176"/>
                </a:cubicBezTo>
                <a:lnTo>
                  <a:pt x="46286" y="44176"/>
                </a:lnTo>
                <a:cubicBezTo>
                  <a:pt x="47667" y="43039"/>
                  <a:pt x="49452" y="42471"/>
                  <a:pt x="51643" y="42471"/>
                </a:cubicBezTo>
                <a:lnTo>
                  <a:pt x="51643" y="42471"/>
                </a:lnTo>
              </a:path>
            </a:pathLst>
          </a:custGeom>
          <a:solidFill>
            <a:srgbClr val="F4EFE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488541-31"/>
          <p:cNvSpPr/>
          <p:nvPr/>
        </p:nvSpPr>
        <p:spPr>
          <a:xfrm>
            <a:off x="4843463" y="3392091"/>
            <a:ext cx="1064419" cy="204788"/>
          </a:xfrm>
          <a:prstGeom prst="roundRect">
            <a:avLst>
              <a:gd name="adj" fmla="val 27907"/>
            </a:avLst>
          </a:prstGeom>
          <a:solidFill>
            <a:srgbClr val="EDE7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639488541-31__text"/>
          <p:cNvSpPr txBox="1"/>
          <p:nvPr/>
        </p:nvSpPr>
        <p:spPr>
          <a:xfrm>
            <a:off x="4843463" y="3392091"/>
            <a:ext cx="106441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重力沿斜面分力</a:t>
            </a:r>
            <a:endParaRPr/>
          </a:p>
        </p:txBody>
      </p:sp>
      <p:sp>
        <p:nvSpPr>
          <p:cNvPr id="42" name="el-1785639488548-55"/>
          <p:cNvSpPr/>
          <p:nvPr/>
        </p:nvSpPr>
        <p:spPr>
          <a:xfrm>
            <a:off x="4843463" y="3688557"/>
            <a:ext cx="728663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el-1785639488549-57"/>
          <p:cNvSpPr/>
          <p:nvPr/>
        </p:nvSpPr>
        <p:spPr>
          <a:xfrm>
            <a:off x="5643563" y="3688557"/>
            <a:ext cx="485775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639488550-59"/>
          <p:cNvSpPr/>
          <p:nvPr/>
        </p:nvSpPr>
        <p:spPr>
          <a:xfrm>
            <a:off x="6200775" y="3688557"/>
            <a:ext cx="485775" cy="2047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el-1785639488534-12"/>
          <p:cNvSpPr/>
          <p:nvPr/>
        </p:nvSpPr>
        <p:spPr>
          <a:xfrm>
            <a:off x="1516261" y="4391025"/>
            <a:ext cx="6111478" cy="352425"/>
          </a:xfrm>
          <a:prstGeom prst="roundRect">
            <a:avLst>
              <a:gd name="adj" fmla="val 50000"/>
            </a:avLst>
          </a:prstGeom>
          <a:solidFill>
            <a:srgbClr val="EDE7DA"/>
          </a:solidFill>
          <a:ln w="7144" algn="in">
            <a:solidFill>
              <a:srgbClr val="C4B6A2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6" name="el-1785639488563-64"/>
          <p:cNvSpPr/>
          <p:nvPr/>
        </p:nvSpPr>
        <p:spPr>
          <a:xfrm>
            <a:off x="1757028" y="4501533"/>
            <a:ext cx="168548" cy="13141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444" y="51786"/>
                </a:moveTo>
                <a:lnTo>
                  <a:pt x="91444" y="51786"/>
                </a:lnTo>
                <a:cubicBezTo>
                  <a:pt x="96037" y="45500"/>
                  <a:pt x="98333" y="38310"/>
                  <a:pt x="98333" y="30214"/>
                </a:cubicBezTo>
                <a:lnTo>
                  <a:pt x="98333" y="30214"/>
                </a:lnTo>
                <a:lnTo>
                  <a:pt x="98333" y="30214"/>
                </a:lnTo>
                <a:cubicBezTo>
                  <a:pt x="98333" y="22262"/>
                  <a:pt x="96037" y="15143"/>
                  <a:pt x="91444" y="8857"/>
                </a:cubicBezTo>
                <a:lnTo>
                  <a:pt x="91444" y="8857"/>
                </a:lnTo>
                <a:cubicBezTo>
                  <a:pt x="87222" y="3714"/>
                  <a:pt x="82296" y="786"/>
                  <a:pt x="76667" y="71"/>
                </a:cubicBezTo>
                <a:lnTo>
                  <a:pt x="76667" y="71"/>
                </a:lnTo>
                <a:cubicBezTo>
                  <a:pt x="71111" y="-452"/>
                  <a:pt x="65963" y="1429"/>
                  <a:pt x="61222" y="5714"/>
                </a:cubicBezTo>
                <a:lnTo>
                  <a:pt x="61222" y="5714"/>
                </a:lnTo>
                <a:lnTo>
                  <a:pt x="60889" y="5929"/>
                </a:lnTo>
                <a:cubicBezTo>
                  <a:pt x="59667" y="7071"/>
                  <a:pt x="58963" y="8548"/>
                  <a:pt x="58778" y="10357"/>
                </a:cubicBezTo>
                <a:lnTo>
                  <a:pt x="58778" y="10357"/>
                </a:lnTo>
                <a:cubicBezTo>
                  <a:pt x="58556" y="12024"/>
                  <a:pt x="58870" y="13690"/>
                  <a:pt x="59722" y="15357"/>
                </a:cubicBezTo>
                <a:lnTo>
                  <a:pt x="59722" y="15357"/>
                </a:lnTo>
                <a:cubicBezTo>
                  <a:pt x="60611" y="16786"/>
                  <a:pt x="61704" y="17619"/>
                  <a:pt x="63000" y="17857"/>
                </a:cubicBezTo>
                <a:lnTo>
                  <a:pt x="63000" y="17857"/>
                </a:lnTo>
                <a:cubicBezTo>
                  <a:pt x="64407" y="18286"/>
                  <a:pt x="65704" y="17952"/>
                  <a:pt x="66889" y="16857"/>
                </a:cubicBezTo>
                <a:lnTo>
                  <a:pt x="66889" y="16857"/>
                </a:lnTo>
                <a:lnTo>
                  <a:pt x="67222" y="16643"/>
                </a:lnTo>
                <a:cubicBezTo>
                  <a:pt x="69926" y="14262"/>
                  <a:pt x="72796" y="13214"/>
                  <a:pt x="75833" y="13500"/>
                </a:cubicBezTo>
                <a:lnTo>
                  <a:pt x="75833" y="13500"/>
                </a:lnTo>
                <a:cubicBezTo>
                  <a:pt x="78981" y="13786"/>
                  <a:pt x="81759" y="15381"/>
                  <a:pt x="84167" y="18286"/>
                </a:cubicBezTo>
                <a:lnTo>
                  <a:pt x="84167" y="18286"/>
                </a:lnTo>
                <a:cubicBezTo>
                  <a:pt x="86648" y="21762"/>
                  <a:pt x="87889" y="25738"/>
                  <a:pt x="87889" y="30214"/>
                </a:cubicBezTo>
                <a:lnTo>
                  <a:pt x="87889" y="30214"/>
                </a:lnTo>
                <a:cubicBezTo>
                  <a:pt x="87889" y="34833"/>
                  <a:pt x="86648" y="38810"/>
                  <a:pt x="84167" y="42143"/>
                </a:cubicBezTo>
                <a:lnTo>
                  <a:pt x="84167" y="42143"/>
                </a:lnTo>
                <a:lnTo>
                  <a:pt x="65778" y="65786"/>
                </a:lnTo>
                <a:cubicBezTo>
                  <a:pt x="63037" y="69024"/>
                  <a:pt x="59944" y="70643"/>
                  <a:pt x="56500" y="70643"/>
                </a:cubicBezTo>
                <a:lnTo>
                  <a:pt x="56500" y="70643"/>
                </a:lnTo>
                <a:cubicBezTo>
                  <a:pt x="53019" y="70643"/>
                  <a:pt x="49926" y="69024"/>
                  <a:pt x="47222" y="65786"/>
                </a:cubicBezTo>
                <a:lnTo>
                  <a:pt x="47222" y="65786"/>
                </a:lnTo>
                <a:cubicBezTo>
                  <a:pt x="44926" y="62738"/>
                  <a:pt x="43667" y="59190"/>
                  <a:pt x="43444" y="55143"/>
                </a:cubicBezTo>
                <a:lnTo>
                  <a:pt x="43444" y="55143"/>
                </a:lnTo>
                <a:cubicBezTo>
                  <a:pt x="43222" y="51238"/>
                  <a:pt x="44037" y="47548"/>
                  <a:pt x="45889" y="44071"/>
                </a:cubicBezTo>
                <a:lnTo>
                  <a:pt x="45889" y="44071"/>
                </a:lnTo>
                <a:lnTo>
                  <a:pt x="46056" y="43643"/>
                </a:lnTo>
                <a:cubicBezTo>
                  <a:pt x="46833" y="42071"/>
                  <a:pt x="47111" y="40452"/>
                  <a:pt x="46889" y="38786"/>
                </a:cubicBezTo>
                <a:lnTo>
                  <a:pt x="46889" y="38786"/>
                </a:lnTo>
                <a:cubicBezTo>
                  <a:pt x="46667" y="36976"/>
                  <a:pt x="45963" y="35524"/>
                  <a:pt x="44778" y="34429"/>
                </a:cubicBezTo>
                <a:lnTo>
                  <a:pt x="44778" y="34429"/>
                </a:lnTo>
                <a:cubicBezTo>
                  <a:pt x="43556" y="33286"/>
                  <a:pt x="42296" y="32857"/>
                  <a:pt x="41000" y="33143"/>
                </a:cubicBezTo>
                <a:lnTo>
                  <a:pt x="41000" y="33143"/>
                </a:lnTo>
                <a:cubicBezTo>
                  <a:pt x="39593" y="33429"/>
                  <a:pt x="38463" y="34333"/>
                  <a:pt x="37611" y="35857"/>
                </a:cubicBezTo>
                <a:lnTo>
                  <a:pt x="37611" y="35857"/>
                </a:lnTo>
                <a:lnTo>
                  <a:pt x="37444" y="36286"/>
                </a:lnTo>
                <a:cubicBezTo>
                  <a:pt x="34074" y="42429"/>
                  <a:pt x="32611" y="49119"/>
                  <a:pt x="33056" y="56357"/>
                </a:cubicBezTo>
                <a:lnTo>
                  <a:pt x="33056" y="56357"/>
                </a:lnTo>
                <a:cubicBezTo>
                  <a:pt x="33463" y="63500"/>
                  <a:pt x="35741" y="69786"/>
                  <a:pt x="39889" y="75214"/>
                </a:cubicBezTo>
                <a:lnTo>
                  <a:pt x="39889" y="75214"/>
                </a:lnTo>
                <a:cubicBezTo>
                  <a:pt x="44778" y="81071"/>
                  <a:pt x="50315" y="84000"/>
                  <a:pt x="56500" y="84000"/>
                </a:cubicBezTo>
                <a:lnTo>
                  <a:pt x="56500" y="84000"/>
                </a:lnTo>
                <a:cubicBezTo>
                  <a:pt x="62796" y="84000"/>
                  <a:pt x="68370" y="81071"/>
                  <a:pt x="73222" y="75214"/>
                </a:cubicBezTo>
                <a:lnTo>
                  <a:pt x="73222" y="75214"/>
                </a:lnTo>
                <a:lnTo>
                  <a:pt x="91444" y="51786"/>
                </a:lnTo>
                <a:moveTo>
                  <a:pt x="6833" y="46786"/>
                </a:moveTo>
                <a:lnTo>
                  <a:pt x="6833" y="46786"/>
                </a:lnTo>
                <a:cubicBezTo>
                  <a:pt x="2278" y="53024"/>
                  <a:pt x="0" y="60190"/>
                  <a:pt x="0" y="68286"/>
                </a:cubicBezTo>
                <a:lnTo>
                  <a:pt x="0" y="68286"/>
                </a:lnTo>
                <a:lnTo>
                  <a:pt x="0" y="68286"/>
                </a:lnTo>
                <a:cubicBezTo>
                  <a:pt x="0" y="76238"/>
                  <a:pt x="2278" y="83357"/>
                  <a:pt x="6833" y="89643"/>
                </a:cubicBezTo>
                <a:lnTo>
                  <a:pt x="6833" y="89643"/>
                </a:lnTo>
                <a:cubicBezTo>
                  <a:pt x="11056" y="94833"/>
                  <a:pt x="16000" y="97762"/>
                  <a:pt x="21667" y="98429"/>
                </a:cubicBezTo>
                <a:lnTo>
                  <a:pt x="21667" y="98429"/>
                </a:lnTo>
                <a:cubicBezTo>
                  <a:pt x="27185" y="99000"/>
                  <a:pt x="32389" y="97119"/>
                  <a:pt x="37278" y="92786"/>
                </a:cubicBezTo>
                <a:lnTo>
                  <a:pt x="37278" y="92786"/>
                </a:lnTo>
                <a:lnTo>
                  <a:pt x="37444" y="92571"/>
                </a:lnTo>
                <a:cubicBezTo>
                  <a:pt x="38630" y="91476"/>
                  <a:pt x="39333" y="90024"/>
                  <a:pt x="39556" y="88214"/>
                </a:cubicBezTo>
                <a:lnTo>
                  <a:pt x="39556" y="88214"/>
                </a:lnTo>
                <a:cubicBezTo>
                  <a:pt x="39778" y="86548"/>
                  <a:pt x="39500" y="84857"/>
                  <a:pt x="38722" y="83143"/>
                </a:cubicBezTo>
                <a:lnTo>
                  <a:pt x="38722" y="83143"/>
                </a:lnTo>
                <a:cubicBezTo>
                  <a:pt x="37759" y="81762"/>
                  <a:pt x="36630" y="80929"/>
                  <a:pt x="35333" y="80643"/>
                </a:cubicBezTo>
                <a:lnTo>
                  <a:pt x="35333" y="80643"/>
                </a:lnTo>
                <a:cubicBezTo>
                  <a:pt x="33926" y="80214"/>
                  <a:pt x="32611" y="80571"/>
                  <a:pt x="31389" y="81714"/>
                </a:cubicBezTo>
                <a:lnTo>
                  <a:pt x="31389" y="81714"/>
                </a:lnTo>
                <a:lnTo>
                  <a:pt x="31111" y="81929"/>
                </a:lnTo>
                <a:cubicBezTo>
                  <a:pt x="28370" y="84310"/>
                  <a:pt x="25481" y="85357"/>
                  <a:pt x="22444" y="85071"/>
                </a:cubicBezTo>
                <a:lnTo>
                  <a:pt x="22444" y="85071"/>
                </a:lnTo>
                <a:cubicBezTo>
                  <a:pt x="19296" y="84786"/>
                  <a:pt x="16537" y="83167"/>
                  <a:pt x="14167" y="80214"/>
                </a:cubicBezTo>
                <a:lnTo>
                  <a:pt x="14167" y="80214"/>
                </a:lnTo>
                <a:cubicBezTo>
                  <a:pt x="11685" y="76738"/>
                  <a:pt x="10444" y="72762"/>
                  <a:pt x="10444" y="68286"/>
                </a:cubicBezTo>
                <a:lnTo>
                  <a:pt x="10444" y="68286"/>
                </a:lnTo>
                <a:cubicBezTo>
                  <a:pt x="10444" y="63714"/>
                  <a:pt x="11741" y="59738"/>
                  <a:pt x="14333" y="56357"/>
                </a:cubicBezTo>
                <a:lnTo>
                  <a:pt x="14333" y="56357"/>
                </a:lnTo>
                <a:lnTo>
                  <a:pt x="32556" y="32714"/>
                </a:lnTo>
                <a:cubicBezTo>
                  <a:pt x="35259" y="29524"/>
                  <a:pt x="38352" y="27929"/>
                  <a:pt x="41833" y="27929"/>
                </a:cubicBezTo>
                <a:lnTo>
                  <a:pt x="41833" y="27929"/>
                </a:lnTo>
                <a:cubicBezTo>
                  <a:pt x="45315" y="27929"/>
                  <a:pt x="48407" y="29524"/>
                  <a:pt x="51111" y="32714"/>
                </a:cubicBezTo>
                <a:lnTo>
                  <a:pt x="51111" y="32714"/>
                </a:lnTo>
                <a:cubicBezTo>
                  <a:pt x="53370" y="35810"/>
                  <a:pt x="54611" y="39381"/>
                  <a:pt x="54833" y="43429"/>
                </a:cubicBezTo>
                <a:lnTo>
                  <a:pt x="54833" y="43429"/>
                </a:lnTo>
                <a:cubicBezTo>
                  <a:pt x="55056" y="47333"/>
                  <a:pt x="54241" y="51024"/>
                  <a:pt x="52389" y="54500"/>
                </a:cubicBezTo>
                <a:lnTo>
                  <a:pt x="52389" y="54500"/>
                </a:lnTo>
                <a:lnTo>
                  <a:pt x="52222" y="54929"/>
                </a:lnTo>
                <a:cubicBezTo>
                  <a:pt x="51481" y="56452"/>
                  <a:pt x="51222" y="58119"/>
                  <a:pt x="51444" y="59929"/>
                </a:cubicBezTo>
                <a:lnTo>
                  <a:pt x="51444" y="59929"/>
                </a:lnTo>
                <a:cubicBezTo>
                  <a:pt x="51667" y="61595"/>
                  <a:pt x="52370" y="63000"/>
                  <a:pt x="53556" y="64143"/>
                </a:cubicBezTo>
                <a:lnTo>
                  <a:pt x="53556" y="64143"/>
                </a:lnTo>
                <a:cubicBezTo>
                  <a:pt x="54741" y="65238"/>
                  <a:pt x="55981" y="65643"/>
                  <a:pt x="57278" y="65357"/>
                </a:cubicBezTo>
                <a:lnTo>
                  <a:pt x="57278" y="65357"/>
                </a:lnTo>
                <a:cubicBezTo>
                  <a:pt x="58685" y="65119"/>
                  <a:pt x="59833" y="64214"/>
                  <a:pt x="60722" y="62643"/>
                </a:cubicBezTo>
                <a:lnTo>
                  <a:pt x="60722" y="62643"/>
                </a:lnTo>
                <a:lnTo>
                  <a:pt x="60889" y="62214"/>
                </a:lnTo>
                <a:cubicBezTo>
                  <a:pt x="64259" y="56119"/>
                  <a:pt x="65722" y="49429"/>
                  <a:pt x="65278" y="42143"/>
                </a:cubicBezTo>
                <a:lnTo>
                  <a:pt x="65278" y="42143"/>
                </a:lnTo>
                <a:cubicBezTo>
                  <a:pt x="64833" y="35048"/>
                  <a:pt x="62556" y="28786"/>
                  <a:pt x="58444" y="23357"/>
                </a:cubicBezTo>
                <a:lnTo>
                  <a:pt x="58444" y="23357"/>
                </a:lnTo>
                <a:cubicBezTo>
                  <a:pt x="53556" y="17452"/>
                  <a:pt x="48019" y="14500"/>
                  <a:pt x="41833" y="14500"/>
                </a:cubicBezTo>
                <a:lnTo>
                  <a:pt x="41833" y="14500"/>
                </a:lnTo>
                <a:cubicBezTo>
                  <a:pt x="35537" y="14500"/>
                  <a:pt x="30000" y="17452"/>
                  <a:pt x="25222" y="23357"/>
                </a:cubicBezTo>
                <a:lnTo>
                  <a:pt x="25222" y="23357"/>
                </a:lnTo>
                <a:lnTo>
                  <a:pt x="6833" y="46786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639488563-63"/>
          <p:cNvSpPr/>
          <p:nvPr/>
        </p:nvSpPr>
        <p:spPr>
          <a:xfrm>
            <a:off x="400050" y="4925616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750" y="13636"/>
                </a:moveTo>
                <a:lnTo>
                  <a:pt x="68750" y="13636"/>
                </a:lnTo>
                <a:lnTo>
                  <a:pt x="81250" y="13636"/>
                </a:lnTo>
                <a:cubicBezTo>
                  <a:pt x="83083" y="13636"/>
                  <a:pt x="84583" y="14273"/>
                  <a:pt x="85750" y="15545"/>
                </a:cubicBezTo>
                <a:lnTo>
                  <a:pt x="85750" y="15545"/>
                </a:lnTo>
                <a:cubicBezTo>
                  <a:pt x="86917" y="16818"/>
                  <a:pt x="87500" y="18455"/>
                  <a:pt x="87500" y="20455"/>
                </a:cubicBezTo>
                <a:lnTo>
                  <a:pt x="87500" y="20455"/>
                </a:lnTo>
                <a:lnTo>
                  <a:pt x="87500" y="75000"/>
                </a:lnTo>
                <a:cubicBezTo>
                  <a:pt x="87500" y="77000"/>
                  <a:pt x="86917" y="78636"/>
                  <a:pt x="85750" y="79909"/>
                </a:cubicBezTo>
                <a:lnTo>
                  <a:pt x="85750" y="79909"/>
                </a:lnTo>
                <a:cubicBezTo>
                  <a:pt x="84583" y="81182"/>
                  <a:pt x="83083" y="81818"/>
                  <a:pt x="81250" y="81818"/>
                </a:cubicBezTo>
                <a:lnTo>
                  <a:pt x="81250" y="81818"/>
                </a:lnTo>
                <a:lnTo>
                  <a:pt x="68750" y="81818"/>
                </a:lnTo>
                <a:cubicBezTo>
                  <a:pt x="66917" y="81818"/>
                  <a:pt x="65417" y="82455"/>
                  <a:pt x="64250" y="83727"/>
                </a:cubicBezTo>
                <a:lnTo>
                  <a:pt x="64250" y="83727"/>
                </a:lnTo>
                <a:cubicBezTo>
                  <a:pt x="63083" y="85000"/>
                  <a:pt x="62500" y="86636"/>
                  <a:pt x="62500" y="88636"/>
                </a:cubicBezTo>
                <a:lnTo>
                  <a:pt x="62500" y="88636"/>
                </a:lnTo>
                <a:cubicBezTo>
                  <a:pt x="62500" y="90636"/>
                  <a:pt x="63083" y="92273"/>
                  <a:pt x="64250" y="93545"/>
                </a:cubicBezTo>
                <a:lnTo>
                  <a:pt x="64250" y="93545"/>
                </a:lnTo>
                <a:cubicBezTo>
                  <a:pt x="65417" y="94818"/>
                  <a:pt x="66917" y="95455"/>
                  <a:pt x="68750" y="95455"/>
                </a:cubicBezTo>
                <a:lnTo>
                  <a:pt x="68750" y="95455"/>
                </a:lnTo>
                <a:lnTo>
                  <a:pt x="81250" y="95455"/>
                </a:lnTo>
                <a:cubicBezTo>
                  <a:pt x="86583" y="95333"/>
                  <a:pt x="91000" y="93333"/>
                  <a:pt x="94500" y="89455"/>
                </a:cubicBezTo>
                <a:lnTo>
                  <a:pt x="94500" y="89455"/>
                </a:lnTo>
                <a:cubicBezTo>
                  <a:pt x="98056" y="85636"/>
                  <a:pt x="99889" y="80818"/>
                  <a:pt x="100000" y="75000"/>
                </a:cubicBezTo>
                <a:lnTo>
                  <a:pt x="100000" y="75000"/>
                </a:lnTo>
                <a:lnTo>
                  <a:pt x="100000" y="20455"/>
                </a:lnTo>
                <a:cubicBezTo>
                  <a:pt x="99889" y="14636"/>
                  <a:pt x="98056" y="9818"/>
                  <a:pt x="94500" y="6000"/>
                </a:cubicBezTo>
                <a:lnTo>
                  <a:pt x="94500" y="6000"/>
                </a:lnTo>
                <a:cubicBezTo>
                  <a:pt x="91000" y="2121"/>
                  <a:pt x="86583" y="121"/>
                  <a:pt x="81250" y="0"/>
                </a:cubicBezTo>
                <a:lnTo>
                  <a:pt x="81250" y="0"/>
                </a:lnTo>
                <a:lnTo>
                  <a:pt x="68750" y="0"/>
                </a:lnTo>
                <a:cubicBezTo>
                  <a:pt x="66917" y="0"/>
                  <a:pt x="65417" y="636"/>
                  <a:pt x="64250" y="1909"/>
                </a:cubicBezTo>
                <a:lnTo>
                  <a:pt x="64250" y="1909"/>
                </a:lnTo>
                <a:cubicBezTo>
                  <a:pt x="63083" y="3182"/>
                  <a:pt x="62500" y="4818"/>
                  <a:pt x="62500" y="6818"/>
                </a:cubicBezTo>
                <a:lnTo>
                  <a:pt x="62500" y="6818"/>
                </a:lnTo>
                <a:cubicBezTo>
                  <a:pt x="62500" y="8818"/>
                  <a:pt x="63083" y="10455"/>
                  <a:pt x="64250" y="11727"/>
                </a:cubicBezTo>
                <a:lnTo>
                  <a:pt x="64250" y="11727"/>
                </a:lnTo>
                <a:cubicBezTo>
                  <a:pt x="65417" y="13000"/>
                  <a:pt x="66917" y="13636"/>
                  <a:pt x="68750" y="13636"/>
                </a:cubicBezTo>
                <a:lnTo>
                  <a:pt x="68750" y="13636"/>
                </a:lnTo>
                <a:moveTo>
                  <a:pt x="67000" y="52636"/>
                </a:moveTo>
                <a:lnTo>
                  <a:pt x="67000" y="52636"/>
                </a:lnTo>
                <a:cubicBezTo>
                  <a:pt x="68167" y="51182"/>
                  <a:pt x="68750" y="49545"/>
                  <a:pt x="68750" y="47727"/>
                </a:cubicBezTo>
                <a:lnTo>
                  <a:pt x="68750" y="47727"/>
                </a:lnTo>
                <a:lnTo>
                  <a:pt x="68750" y="47727"/>
                </a:lnTo>
                <a:cubicBezTo>
                  <a:pt x="68750" y="45909"/>
                  <a:pt x="68167" y="44273"/>
                  <a:pt x="67000" y="42818"/>
                </a:cubicBezTo>
                <a:lnTo>
                  <a:pt x="67000" y="42818"/>
                </a:lnTo>
                <a:lnTo>
                  <a:pt x="42000" y="15545"/>
                </a:lnTo>
                <a:cubicBezTo>
                  <a:pt x="40667" y="14273"/>
                  <a:pt x="39167" y="13636"/>
                  <a:pt x="37500" y="13636"/>
                </a:cubicBezTo>
                <a:lnTo>
                  <a:pt x="37500" y="13636"/>
                </a:lnTo>
                <a:cubicBezTo>
                  <a:pt x="35833" y="13636"/>
                  <a:pt x="34333" y="14273"/>
                  <a:pt x="33000" y="15545"/>
                </a:cubicBezTo>
                <a:lnTo>
                  <a:pt x="33000" y="15545"/>
                </a:lnTo>
                <a:cubicBezTo>
                  <a:pt x="31833" y="17000"/>
                  <a:pt x="31250" y="18636"/>
                  <a:pt x="31250" y="20455"/>
                </a:cubicBezTo>
                <a:lnTo>
                  <a:pt x="31250" y="20455"/>
                </a:lnTo>
                <a:cubicBezTo>
                  <a:pt x="31250" y="22273"/>
                  <a:pt x="31833" y="23909"/>
                  <a:pt x="33000" y="25364"/>
                </a:cubicBezTo>
                <a:lnTo>
                  <a:pt x="33000" y="25364"/>
                </a:lnTo>
                <a:lnTo>
                  <a:pt x="47500" y="40909"/>
                </a:lnTo>
                <a:lnTo>
                  <a:pt x="6250" y="40909"/>
                </a:lnTo>
                <a:cubicBezTo>
                  <a:pt x="4417" y="40909"/>
                  <a:pt x="2917" y="41545"/>
                  <a:pt x="1750" y="42818"/>
                </a:cubicBezTo>
                <a:lnTo>
                  <a:pt x="1750" y="42818"/>
                </a:lnTo>
                <a:cubicBezTo>
                  <a:pt x="583" y="44091"/>
                  <a:pt x="0" y="45727"/>
                  <a:pt x="0" y="47727"/>
                </a:cubicBezTo>
                <a:lnTo>
                  <a:pt x="0" y="47727"/>
                </a:lnTo>
                <a:cubicBezTo>
                  <a:pt x="0" y="49727"/>
                  <a:pt x="583" y="51364"/>
                  <a:pt x="1750" y="52636"/>
                </a:cubicBezTo>
                <a:lnTo>
                  <a:pt x="1750" y="52636"/>
                </a:lnTo>
                <a:cubicBezTo>
                  <a:pt x="2917" y="53909"/>
                  <a:pt x="4417" y="54545"/>
                  <a:pt x="6250" y="54545"/>
                </a:cubicBezTo>
                <a:lnTo>
                  <a:pt x="6250" y="54545"/>
                </a:lnTo>
                <a:lnTo>
                  <a:pt x="47500" y="54545"/>
                </a:lnTo>
                <a:lnTo>
                  <a:pt x="33000" y="70091"/>
                </a:lnTo>
                <a:cubicBezTo>
                  <a:pt x="31833" y="71545"/>
                  <a:pt x="31250" y="73182"/>
                  <a:pt x="31250" y="75000"/>
                </a:cubicBezTo>
                <a:lnTo>
                  <a:pt x="31250" y="75000"/>
                </a:lnTo>
                <a:cubicBezTo>
                  <a:pt x="31250" y="76818"/>
                  <a:pt x="31833" y="78455"/>
                  <a:pt x="33000" y="79909"/>
                </a:cubicBezTo>
                <a:lnTo>
                  <a:pt x="33000" y="79909"/>
                </a:lnTo>
                <a:cubicBezTo>
                  <a:pt x="34333" y="81182"/>
                  <a:pt x="35833" y="81818"/>
                  <a:pt x="37500" y="81818"/>
                </a:cubicBezTo>
                <a:lnTo>
                  <a:pt x="37500" y="81818"/>
                </a:lnTo>
                <a:cubicBezTo>
                  <a:pt x="39167" y="81818"/>
                  <a:pt x="40667" y="81182"/>
                  <a:pt x="42000" y="79909"/>
                </a:cubicBezTo>
                <a:lnTo>
                  <a:pt x="42000" y="79909"/>
                </a:lnTo>
                <a:lnTo>
                  <a:pt x="67000" y="52636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488535-13"/>
          <p:cNvSpPr/>
          <p:nvPr/>
        </p:nvSpPr>
        <p:spPr>
          <a:xfrm>
            <a:off x="1846585" y="4968478"/>
            <a:ext cx="428625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488560-61"/>
          <p:cNvSpPr/>
          <p:nvPr/>
        </p:nvSpPr>
        <p:spPr>
          <a:xfrm>
            <a:off x="7623940" y="4927993"/>
            <a:ext cx="107165" cy="1071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818" y="1000"/>
                </a:moveTo>
                <a:lnTo>
                  <a:pt x="15818" y="1000"/>
                </a:lnTo>
                <a:cubicBezTo>
                  <a:pt x="13515" y="-455"/>
                  <a:pt x="11364" y="-333"/>
                  <a:pt x="9364" y="1364"/>
                </a:cubicBezTo>
                <a:lnTo>
                  <a:pt x="9364" y="1364"/>
                </a:lnTo>
                <a:lnTo>
                  <a:pt x="1364" y="9364"/>
                </a:lnTo>
                <a:cubicBezTo>
                  <a:pt x="-333" y="11364"/>
                  <a:pt x="-455" y="13515"/>
                  <a:pt x="1000" y="15818"/>
                </a:cubicBezTo>
                <a:lnTo>
                  <a:pt x="1000" y="15818"/>
                </a:lnTo>
                <a:lnTo>
                  <a:pt x="17000" y="36545"/>
                </a:lnTo>
                <a:cubicBezTo>
                  <a:pt x="17909" y="37758"/>
                  <a:pt x="19182" y="38364"/>
                  <a:pt x="20818" y="38364"/>
                </a:cubicBezTo>
                <a:lnTo>
                  <a:pt x="20818" y="38364"/>
                </a:lnTo>
                <a:lnTo>
                  <a:pt x="31545" y="38364"/>
                </a:lnTo>
                <a:lnTo>
                  <a:pt x="53364" y="60091"/>
                </a:lnTo>
                <a:cubicBezTo>
                  <a:pt x="51909" y="63061"/>
                  <a:pt x="51424" y="66212"/>
                  <a:pt x="51909" y="69545"/>
                </a:cubicBezTo>
                <a:lnTo>
                  <a:pt x="51909" y="69545"/>
                </a:lnTo>
                <a:cubicBezTo>
                  <a:pt x="52333" y="72697"/>
                  <a:pt x="53758" y="75545"/>
                  <a:pt x="56182" y="78091"/>
                </a:cubicBezTo>
                <a:lnTo>
                  <a:pt x="56182" y="78091"/>
                </a:lnTo>
                <a:lnTo>
                  <a:pt x="78545" y="100455"/>
                </a:lnTo>
                <a:cubicBezTo>
                  <a:pt x="79879" y="101667"/>
                  <a:pt x="81394" y="102273"/>
                  <a:pt x="83091" y="102273"/>
                </a:cubicBezTo>
                <a:lnTo>
                  <a:pt x="83091" y="102273"/>
                </a:lnTo>
                <a:cubicBezTo>
                  <a:pt x="84848" y="102273"/>
                  <a:pt x="86394" y="101667"/>
                  <a:pt x="87727" y="100455"/>
                </a:cubicBezTo>
                <a:lnTo>
                  <a:pt x="87727" y="100455"/>
                </a:lnTo>
                <a:lnTo>
                  <a:pt x="100455" y="87727"/>
                </a:lnTo>
                <a:cubicBezTo>
                  <a:pt x="101667" y="86394"/>
                  <a:pt x="102273" y="84848"/>
                  <a:pt x="102273" y="83091"/>
                </a:cubicBezTo>
                <a:lnTo>
                  <a:pt x="102273" y="83091"/>
                </a:lnTo>
                <a:cubicBezTo>
                  <a:pt x="102273" y="81394"/>
                  <a:pt x="101667" y="79879"/>
                  <a:pt x="100455" y="78545"/>
                </a:cubicBezTo>
                <a:lnTo>
                  <a:pt x="100455" y="78545"/>
                </a:lnTo>
                <a:lnTo>
                  <a:pt x="78091" y="56182"/>
                </a:lnTo>
                <a:cubicBezTo>
                  <a:pt x="75545" y="53758"/>
                  <a:pt x="72697" y="52333"/>
                  <a:pt x="69545" y="51909"/>
                </a:cubicBezTo>
                <a:lnTo>
                  <a:pt x="69545" y="51909"/>
                </a:lnTo>
                <a:cubicBezTo>
                  <a:pt x="66212" y="51424"/>
                  <a:pt x="63061" y="51909"/>
                  <a:pt x="60091" y="53364"/>
                </a:cubicBezTo>
                <a:lnTo>
                  <a:pt x="60091" y="53364"/>
                </a:lnTo>
                <a:lnTo>
                  <a:pt x="38364" y="31545"/>
                </a:lnTo>
                <a:lnTo>
                  <a:pt x="38364" y="20818"/>
                </a:lnTo>
                <a:cubicBezTo>
                  <a:pt x="38364" y="19182"/>
                  <a:pt x="37758" y="17909"/>
                  <a:pt x="36545" y="17000"/>
                </a:cubicBezTo>
                <a:lnTo>
                  <a:pt x="36545" y="17000"/>
                </a:lnTo>
                <a:lnTo>
                  <a:pt x="15818" y="1000"/>
                </a:lnTo>
                <a:moveTo>
                  <a:pt x="4000" y="79091"/>
                </a:moveTo>
                <a:lnTo>
                  <a:pt x="4000" y="79091"/>
                </a:lnTo>
                <a:cubicBezTo>
                  <a:pt x="1333" y="81758"/>
                  <a:pt x="0" y="84970"/>
                  <a:pt x="0" y="88727"/>
                </a:cubicBezTo>
                <a:lnTo>
                  <a:pt x="0" y="88727"/>
                </a:lnTo>
                <a:cubicBezTo>
                  <a:pt x="121" y="92545"/>
                  <a:pt x="1455" y="95727"/>
                  <a:pt x="4000" y="98273"/>
                </a:cubicBezTo>
                <a:lnTo>
                  <a:pt x="4000" y="98273"/>
                </a:lnTo>
                <a:cubicBezTo>
                  <a:pt x="6545" y="100818"/>
                  <a:pt x="9758" y="102152"/>
                  <a:pt x="13636" y="102273"/>
                </a:cubicBezTo>
                <a:lnTo>
                  <a:pt x="13636" y="102273"/>
                </a:lnTo>
                <a:cubicBezTo>
                  <a:pt x="17333" y="102273"/>
                  <a:pt x="20515" y="100939"/>
                  <a:pt x="23182" y="98273"/>
                </a:cubicBezTo>
                <a:lnTo>
                  <a:pt x="23182" y="98273"/>
                </a:lnTo>
                <a:lnTo>
                  <a:pt x="46727" y="74727"/>
                </a:lnTo>
                <a:cubicBezTo>
                  <a:pt x="45152" y="70485"/>
                  <a:pt x="44879" y="66152"/>
                  <a:pt x="45909" y="61727"/>
                </a:cubicBezTo>
                <a:lnTo>
                  <a:pt x="45909" y="61727"/>
                </a:lnTo>
                <a:lnTo>
                  <a:pt x="33545" y="49364"/>
                </a:lnTo>
                <a:lnTo>
                  <a:pt x="4000" y="79091"/>
                </a:lnTo>
                <a:moveTo>
                  <a:pt x="102273" y="28727"/>
                </a:moveTo>
                <a:lnTo>
                  <a:pt x="102273" y="28727"/>
                </a:lnTo>
                <a:cubicBezTo>
                  <a:pt x="102273" y="26606"/>
                  <a:pt x="102061" y="24636"/>
                  <a:pt x="101636" y="22818"/>
                </a:cubicBezTo>
                <a:lnTo>
                  <a:pt x="101636" y="22818"/>
                </a:lnTo>
                <a:cubicBezTo>
                  <a:pt x="101273" y="21606"/>
                  <a:pt x="100636" y="20848"/>
                  <a:pt x="99727" y="20545"/>
                </a:cubicBezTo>
                <a:lnTo>
                  <a:pt x="99727" y="20545"/>
                </a:lnTo>
                <a:cubicBezTo>
                  <a:pt x="98636" y="20424"/>
                  <a:pt x="97697" y="20758"/>
                  <a:pt x="96909" y="21545"/>
                </a:cubicBezTo>
                <a:lnTo>
                  <a:pt x="96909" y="21545"/>
                </a:lnTo>
                <a:lnTo>
                  <a:pt x="84091" y="34182"/>
                </a:lnTo>
                <a:cubicBezTo>
                  <a:pt x="83424" y="34848"/>
                  <a:pt x="82636" y="35182"/>
                  <a:pt x="81727" y="35182"/>
                </a:cubicBezTo>
                <a:lnTo>
                  <a:pt x="81727" y="35182"/>
                </a:lnTo>
                <a:lnTo>
                  <a:pt x="70364" y="35182"/>
                </a:lnTo>
                <a:cubicBezTo>
                  <a:pt x="68364" y="35061"/>
                  <a:pt x="67273" y="34000"/>
                  <a:pt x="67091" y="32000"/>
                </a:cubicBezTo>
                <a:lnTo>
                  <a:pt x="67091" y="32000"/>
                </a:lnTo>
                <a:lnTo>
                  <a:pt x="67091" y="20545"/>
                </a:lnTo>
                <a:cubicBezTo>
                  <a:pt x="67091" y="19636"/>
                  <a:pt x="67424" y="18848"/>
                  <a:pt x="68091" y="18182"/>
                </a:cubicBezTo>
                <a:lnTo>
                  <a:pt x="68091" y="18182"/>
                </a:lnTo>
                <a:lnTo>
                  <a:pt x="80909" y="5364"/>
                </a:lnTo>
                <a:cubicBezTo>
                  <a:pt x="81697" y="4576"/>
                  <a:pt x="81970" y="3667"/>
                  <a:pt x="81727" y="2636"/>
                </a:cubicBezTo>
                <a:lnTo>
                  <a:pt x="81727" y="2636"/>
                </a:lnTo>
                <a:cubicBezTo>
                  <a:pt x="81424" y="1667"/>
                  <a:pt x="80758" y="1000"/>
                  <a:pt x="79727" y="636"/>
                </a:cubicBezTo>
                <a:lnTo>
                  <a:pt x="79727" y="636"/>
                </a:lnTo>
                <a:cubicBezTo>
                  <a:pt x="77727" y="212"/>
                  <a:pt x="75667" y="0"/>
                  <a:pt x="73545" y="0"/>
                </a:cubicBezTo>
                <a:lnTo>
                  <a:pt x="73545" y="0"/>
                </a:lnTo>
                <a:cubicBezTo>
                  <a:pt x="65424" y="242"/>
                  <a:pt x="58636" y="3030"/>
                  <a:pt x="53182" y="8364"/>
                </a:cubicBezTo>
                <a:lnTo>
                  <a:pt x="53182" y="8364"/>
                </a:lnTo>
                <a:cubicBezTo>
                  <a:pt x="47848" y="13818"/>
                  <a:pt x="45030" y="20606"/>
                  <a:pt x="44727" y="28727"/>
                </a:cubicBezTo>
                <a:lnTo>
                  <a:pt x="44727" y="28727"/>
                </a:lnTo>
                <a:lnTo>
                  <a:pt x="44727" y="29000"/>
                </a:lnTo>
                <a:lnTo>
                  <a:pt x="61727" y="45909"/>
                </a:lnTo>
                <a:cubicBezTo>
                  <a:pt x="65485" y="45000"/>
                  <a:pt x="69152" y="45000"/>
                  <a:pt x="72727" y="45909"/>
                </a:cubicBezTo>
                <a:lnTo>
                  <a:pt x="72727" y="45909"/>
                </a:lnTo>
                <a:cubicBezTo>
                  <a:pt x="76424" y="47000"/>
                  <a:pt x="79697" y="48939"/>
                  <a:pt x="82545" y="51727"/>
                </a:cubicBezTo>
                <a:lnTo>
                  <a:pt x="82545" y="51727"/>
                </a:lnTo>
                <a:lnTo>
                  <a:pt x="85727" y="54909"/>
                </a:lnTo>
                <a:cubicBezTo>
                  <a:pt x="90636" y="52545"/>
                  <a:pt x="94636" y="49030"/>
                  <a:pt x="97727" y="44364"/>
                </a:cubicBezTo>
                <a:lnTo>
                  <a:pt x="97727" y="44364"/>
                </a:lnTo>
                <a:cubicBezTo>
                  <a:pt x="100636" y="39818"/>
                  <a:pt x="102152" y="34606"/>
                  <a:pt x="102273" y="28727"/>
                </a:cubicBezTo>
                <a:lnTo>
                  <a:pt x="102273" y="28727"/>
                </a:lnTo>
                <a:moveTo>
                  <a:pt x="11182" y="86273"/>
                </a:moveTo>
                <a:lnTo>
                  <a:pt x="11182" y="86273"/>
                </a:lnTo>
                <a:cubicBezTo>
                  <a:pt x="11485" y="83364"/>
                  <a:pt x="13091" y="81788"/>
                  <a:pt x="16000" y="81545"/>
                </a:cubicBezTo>
                <a:lnTo>
                  <a:pt x="16000" y="81545"/>
                </a:lnTo>
                <a:cubicBezTo>
                  <a:pt x="18909" y="81788"/>
                  <a:pt x="20515" y="83364"/>
                  <a:pt x="20818" y="86273"/>
                </a:cubicBezTo>
                <a:lnTo>
                  <a:pt x="20818" y="86273"/>
                </a:lnTo>
                <a:cubicBezTo>
                  <a:pt x="20515" y="89242"/>
                  <a:pt x="18909" y="90848"/>
                  <a:pt x="16000" y="91091"/>
                </a:cubicBezTo>
                <a:lnTo>
                  <a:pt x="16000" y="91091"/>
                </a:lnTo>
                <a:cubicBezTo>
                  <a:pt x="13091" y="90848"/>
                  <a:pt x="11485" y="89242"/>
                  <a:pt x="11182" y="86273"/>
                </a:cubicBezTo>
                <a:lnTo>
                  <a:pt x="11182" y="86273"/>
                </a:lnTo>
              </a:path>
            </a:pathLst>
          </a:custGeom>
          <a:solidFill>
            <a:srgbClr val="7A6F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639488529-6"/>
          <p:cNvSpPr txBox="1"/>
          <p:nvPr/>
        </p:nvSpPr>
        <p:spPr>
          <a:xfrm>
            <a:off x="728663" y="122634"/>
            <a:ext cx="245745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三角函数在实际中的应用</a:t>
            </a:r>
            <a:endParaRPr/>
          </a:p>
        </p:txBody>
      </p:sp>
      <p:sp>
        <p:nvSpPr>
          <p:cNvPr id="51" name="el-1785639488528-3"/>
          <p:cNvSpPr txBox="1"/>
          <p:nvPr/>
        </p:nvSpPr>
        <p:spPr>
          <a:xfrm>
            <a:off x="7989764" y="146447"/>
            <a:ext cx="81133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0019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13 / 15</a:t>
            </a:r>
            <a:endParaRPr/>
          </a:p>
        </p:txBody>
      </p:sp>
      <p:sp>
        <p:nvSpPr>
          <p:cNvPr id="52" name="el-1785639488539-24"/>
          <p:cNvSpPr txBox="1"/>
          <p:nvPr/>
        </p:nvSpPr>
        <p:spPr>
          <a:xfrm>
            <a:off x="992981" y="1012031"/>
            <a:ext cx="8001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测量高度</a:t>
            </a:r>
            <a:endParaRPr/>
          </a:p>
        </p:txBody>
      </p:sp>
      <p:sp>
        <p:nvSpPr>
          <p:cNvPr id="53" name="el-1785639488538-20"/>
          <p:cNvSpPr txBox="1"/>
          <p:nvPr/>
        </p:nvSpPr>
        <p:spPr>
          <a:xfrm>
            <a:off x="578644" y="1454944"/>
            <a:ext cx="3758327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77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利用</a:t>
            </a:r>
            <a:r>
              <a:rPr b="1" sz="118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仰角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和距离测量不可到达的高度</a:t>
            </a:r>
            <a:endParaRPr/>
          </a:p>
          <a:p>
            <a:pPr algn="l">
              <a:lnSpc>
                <a:spcPts val="177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54" name="el-1785639488544-36"/>
          <p:cNvSpPr txBox="1"/>
          <p:nvPr/>
        </p:nvSpPr>
        <p:spPr>
          <a:xfrm>
            <a:off x="700088" y="2012156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仰角</a:t>
            </a:r>
            <a:endParaRPr/>
          </a:p>
        </p:txBody>
      </p:sp>
      <p:sp>
        <p:nvSpPr>
          <p:cNvPr id="55" name="el-1785639488545-38"/>
          <p:cNvSpPr txBox="1"/>
          <p:nvPr/>
        </p:nvSpPr>
        <p:spPr>
          <a:xfrm>
            <a:off x="1257300" y="2012156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距离</a:t>
            </a:r>
            <a:endParaRPr/>
          </a:p>
        </p:txBody>
      </p:sp>
      <p:sp>
        <p:nvSpPr>
          <p:cNvPr id="56" name="el-1785639488545-40"/>
          <p:cNvSpPr txBox="1"/>
          <p:nvPr/>
        </p:nvSpPr>
        <p:spPr>
          <a:xfrm>
            <a:off x="1814513" y="2012156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正切</a:t>
            </a:r>
            <a:endParaRPr/>
          </a:p>
        </p:txBody>
      </p:sp>
      <p:sp>
        <p:nvSpPr>
          <p:cNvPr id="57" name="el-1785639488540-26"/>
          <p:cNvSpPr txBox="1"/>
          <p:nvPr/>
        </p:nvSpPr>
        <p:spPr>
          <a:xfrm>
            <a:off x="5236369" y="1012031"/>
            <a:ext cx="8001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建筑设计</a:t>
            </a:r>
            <a:endParaRPr/>
          </a:p>
        </p:txBody>
      </p:sp>
      <p:sp>
        <p:nvSpPr>
          <p:cNvPr id="58" name="el-1785639488539-21"/>
          <p:cNvSpPr txBox="1"/>
          <p:nvPr/>
        </p:nvSpPr>
        <p:spPr>
          <a:xfrm>
            <a:off x="4822031" y="1454944"/>
            <a:ext cx="3758327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77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计算</a:t>
            </a:r>
            <a:r>
              <a:rPr b="1" sz="118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屋面坡度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、楼梯倾斜角</a:t>
            </a:r>
            <a:endParaRPr/>
          </a:p>
          <a:p>
            <a:pPr algn="l">
              <a:lnSpc>
                <a:spcPts val="177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59" name="el-1785639488546-42"/>
          <p:cNvSpPr txBox="1"/>
          <p:nvPr/>
        </p:nvSpPr>
        <p:spPr>
          <a:xfrm>
            <a:off x="4943475" y="2012156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坡度</a:t>
            </a:r>
            <a:endParaRPr/>
          </a:p>
        </p:txBody>
      </p:sp>
      <p:sp>
        <p:nvSpPr>
          <p:cNvPr id="60" name="el-1785639488546-44"/>
          <p:cNvSpPr txBox="1"/>
          <p:nvPr/>
        </p:nvSpPr>
        <p:spPr>
          <a:xfrm>
            <a:off x="5500688" y="2012156"/>
            <a:ext cx="54649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倾斜角</a:t>
            </a:r>
            <a:endParaRPr/>
          </a:p>
        </p:txBody>
      </p:sp>
      <p:sp>
        <p:nvSpPr>
          <p:cNvPr id="61" name="el-1785639488546-46"/>
          <p:cNvSpPr txBox="1"/>
          <p:nvPr/>
        </p:nvSpPr>
        <p:spPr>
          <a:xfrm>
            <a:off x="6179344" y="2012156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余弦</a:t>
            </a:r>
            <a:endParaRPr/>
          </a:p>
        </p:txBody>
      </p:sp>
      <p:sp>
        <p:nvSpPr>
          <p:cNvPr id="62" name="el-1785639488540-28"/>
          <p:cNvSpPr txBox="1"/>
          <p:nvPr/>
        </p:nvSpPr>
        <p:spPr>
          <a:xfrm>
            <a:off x="992981" y="2709863"/>
            <a:ext cx="8001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工程导航</a:t>
            </a:r>
            <a:endParaRPr/>
          </a:p>
        </p:txBody>
      </p:sp>
      <p:sp>
        <p:nvSpPr>
          <p:cNvPr id="63" name="el-1785639488539-22"/>
          <p:cNvSpPr txBox="1"/>
          <p:nvPr/>
        </p:nvSpPr>
        <p:spPr>
          <a:xfrm>
            <a:off x="578644" y="3152775"/>
            <a:ext cx="3758327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77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确定</a:t>
            </a:r>
            <a:r>
              <a:rPr b="1" sz="118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航行方向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、避开暗礁</a:t>
            </a:r>
            <a:endParaRPr/>
          </a:p>
          <a:p>
            <a:pPr algn="l">
              <a:lnSpc>
                <a:spcPts val="1770"/>
              </a:lnSpc>
            </a:pP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64" name="el-1785639488547-48"/>
          <p:cNvSpPr txBox="1"/>
          <p:nvPr/>
        </p:nvSpPr>
        <p:spPr>
          <a:xfrm>
            <a:off x="700088" y="3709988"/>
            <a:ext cx="54649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方向角</a:t>
            </a:r>
            <a:endParaRPr/>
          </a:p>
        </p:txBody>
      </p:sp>
      <p:sp>
        <p:nvSpPr>
          <p:cNvPr id="65" name="el-1785639488547-50"/>
          <p:cNvSpPr txBox="1"/>
          <p:nvPr/>
        </p:nvSpPr>
        <p:spPr>
          <a:xfrm>
            <a:off x="1378744" y="3709988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正弦</a:t>
            </a:r>
            <a:endParaRPr/>
          </a:p>
        </p:txBody>
      </p:sp>
      <p:sp>
        <p:nvSpPr>
          <p:cNvPr id="66" name="el-1785639488547-52"/>
          <p:cNvSpPr txBox="1"/>
          <p:nvPr/>
        </p:nvSpPr>
        <p:spPr>
          <a:xfrm>
            <a:off x="1935956" y="3709988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余弦</a:t>
            </a:r>
            <a:endParaRPr/>
          </a:p>
        </p:txBody>
      </p:sp>
      <p:sp>
        <p:nvSpPr>
          <p:cNvPr id="67" name="el-1785639488541-30"/>
          <p:cNvSpPr txBox="1"/>
          <p:nvPr/>
        </p:nvSpPr>
        <p:spPr>
          <a:xfrm>
            <a:off x="5257800" y="2709863"/>
            <a:ext cx="8001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物理计算</a:t>
            </a:r>
            <a:endParaRPr/>
          </a:p>
        </p:txBody>
      </p:sp>
      <p:sp>
        <p:nvSpPr>
          <p:cNvPr id="68" name="el-1785639488539-23"/>
          <p:cNvSpPr txBox="1"/>
          <p:nvPr/>
        </p:nvSpPr>
        <p:spPr>
          <a:xfrm>
            <a:off x="4843463" y="3152775"/>
            <a:ext cx="3736896" cy="4500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ts val="1770"/>
              </a:lnSpc>
            </a:pPr>
            <a:r>
              <a:rPr b="1" sz="118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力的分解</a:t>
            </a:r>
            <a:r>
              <a:rPr sz="118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、斜面问题</a:t>
            </a:r>
            <a:endParaRPr/>
          </a:p>
          <a:p>
            <a:pPr algn="l">
              <a:lnSpc>
                <a:spcPts val="1770"/>
              </a:lnSpc>
            </a:pPr>
            <a:r>
              <a:rPr sz="10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　</a:t>
            </a:r>
            <a:endParaRPr/>
          </a:p>
        </p:txBody>
      </p:sp>
      <p:sp>
        <p:nvSpPr>
          <p:cNvPr id="69" name="el-1785639488548-54"/>
          <p:cNvSpPr txBox="1"/>
          <p:nvPr/>
        </p:nvSpPr>
        <p:spPr>
          <a:xfrm>
            <a:off x="4964906" y="3709988"/>
            <a:ext cx="66794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力的分解</a:t>
            </a:r>
            <a:endParaRPr/>
          </a:p>
        </p:txBody>
      </p:sp>
      <p:sp>
        <p:nvSpPr>
          <p:cNvPr id="70" name="el-1785639488548-56"/>
          <p:cNvSpPr txBox="1"/>
          <p:nvPr/>
        </p:nvSpPr>
        <p:spPr>
          <a:xfrm>
            <a:off x="5765006" y="3709988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斜面</a:t>
            </a:r>
            <a:endParaRPr/>
          </a:p>
        </p:txBody>
      </p:sp>
      <p:sp>
        <p:nvSpPr>
          <p:cNvPr id="71" name="el-1785639488549-58"/>
          <p:cNvSpPr txBox="1"/>
          <p:nvPr/>
        </p:nvSpPr>
        <p:spPr>
          <a:xfrm>
            <a:off x="6322219" y="3709988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正切</a:t>
            </a:r>
            <a:endParaRPr/>
          </a:p>
        </p:txBody>
      </p:sp>
      <p:sp>
        <p:nvSpPr>
          <p:cNvPr id="72" name="el-1785639488537-15"/>
          <p:cNvSpPr txBox="1"/>
          <p:nvPr/>
        </p:nvSpPr>
        <p:spPr>
          <a:xfrm>
            <a:off x="2016323" y="4469606"/>
            <a:ext cx="5450681" cy="195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8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锐角三角函数是连接几何与实际的桥梁，是</a:t>
            </a:r>
            <a:r>
              <a:rPr b="1" sz="1180" spc="28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“以角量边”</a:t>
            </a:r>
            <a:r>
              <a:rPr sz="118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b="1" sz="1180" spc="28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“以边量角”</a:t>
            </a:r>
            <a:r>
              <a:rPr sz="118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的工具</a:t>
            </a:r>
            <a:endParaRPr/>
          </a:p>
        </p:txBody>
      </p:sp>
      <p:sp>
        <p:nvSpPr>
          <p:cNvPr id="73" name="el-1785639488531-7"/>
          <p:cNvSpPr txBox="1"/>
          <p:nvPr/>
        </p:nvSpPr>
        <p:spPr>
          <a:xfrm>
            <a:off x="600075" y="4904184"/>
            <a:ext cx="12143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应用之美</a:t>
            </a:r>
            <a:endParaRPr/>
          </a:p>
        </p:txBody>
      </p:sp>
      <p:sp>
        <p:nvSpPr>
          <p:cNvPr id="74" name="el-1785639488529-5"/>
          <p:cNvSpPr txBox="1"/>
          <p:nvPr/>
        </p:nvSpPr>
        <p:spPr>
          <a:xfrm>
            <a:off x="7623944" y="4904184"/>
            <a:ext cx="117358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10728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测量·建筑·航海·物理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88807-64"/>
          <p:cNvPicPr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8172450" y="4171950"/>
            <a:ext cx="857250" cy="857250"/>
          </a:xfrm>
          <a:prstGeom prst="rect">
            <a:avLst/>
          </a:prstGeom>
          <a:ln>
            <a:noFill/>
          </a:ln>
        </p:spPr>
      </p:pic>
      <p:cxnSp>
        <p:nvCxnSpPr>
          <p:cNvPr id="3" name="el-1785639488747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639488747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6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488786-38"/>
          <p:cNvSpPr/>
          <p:nvPr/>
        </p:nvSpPr>
        <p:spPr>
          <a:xfrm>
            <a:off x="421481" y="180001"/>
            <a:ext cx="185738" cy="1567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950" y="1438"/>
                </a:moveTo>
                <a:lnTo>
                  <a:pt x="28950" y="1438"/>
                </a:lnTo>
                <a:cubicBezTo>
                  <a:pt x="30850" y="3979"/>
                  <a:pt x="30983" y="6667"/>
                  <a:pt x="29350" y="9500"/>
                </a:cubicBezTo>
                <a:lnTo>
                  <a:pt x="29350" y="9500"/>
                </a:lnTo>
                <a:lnTo>
                  <a:pt x="15600" y="28563"/>
                </a:lnTo>
                <a:cubicBezTo>
                  <a:pt x="14733" y="29854"/>
                  <a:pt x="13667" y="30500"/>
                  <a:pt x="12400" y="30500"/>
                </a:cubicBezTo>
                <a:lnTo>
                  <a:pt x="12400" y="30500"/>
                </a:lnTo>
                <a:cubicBezTo>
                  <a:pt x="11000" y="30500"/>
                  <a:pt x="9850" y="29938"/>
                  <a:pt x="8950" y="28813"/>
                </a:cubicBezTo>
                <a:lnTo>
                  <a:pt x="8950" y="28813"/>
                </a:lnTo>
                <a:lnTo>
                  <a:pt x="1350" y="19313"/>
                </a:lnTo>
                <a:cubicBezTo>
                  <a:pt x="-450" y="16604"/>
                  <a:pt x="-450" y="13896"/>
                  <a:pt x="1350" y="11188"/>
                </a:cubicBezTo>
                <a:lnTo>
                  <a:pt x="1350" y="11188"/>
                </a:lnTo>
                <a:cubicBezTo>
                  <a:pt x="3483" y="8979"/>
                  <a:pt x="5633" y="8979"/>
                  <a:pt x="7800" y="11188"/>
                </a:cubicBezTo>
                <a:lnTo>
                  <a:pt x="7800" y="11188"/>
                </a:lnTo>
                <a:lnTo>
                  <a:pt x="12000" y="16438"/>
                </a:lnTo>
                <a:lnTo>
                  <a:pt x="22450" y="1938"/>
                </a:lnTo>
                <a:cubicBezTo>
                  <a:pt x="24483" y="-479"/>
                  <a:pt x="26650" y="-646"/>
                  <a:pt x="28950" y="1438"/>
                </a:cubicBezTo>
                <a:lnTo>
                  <a:pt x="28950" y="1438"/>
                </a:lnTo>
                <a:moveTo>
                  <a:pt x="28950" y="39500"/>
                </a:moveTo>
                <a:lnTo>
                  <a:pt x="28950" y="39500"/>
                </a:lnTo>
                <a:cubicBezTo>
                  <a:pt x="30850" y="42042"/>
                  <a:pt x="30983" y="44750"/>
                  <a:pt x="29350" y="47625"/>
                </a:cubicBezTo>
                <a:lnTo>
                  <a:pt x="29350" y="47625"/>
                </a:lnTo>
                <a:lnTo>
                  <a:pt x="15600" y="66688"/>
                </a:lnTo>
                <a:cubicBezTo>
                  <a:pt x="14733" y="67938"/>
                  <a:pt x="13667" y="68563"/>
                  <a:pt x="12400" y="68563"/>
                </a:cubicBezTo>
                <a:lnTo>
                  <a:pt x="12400" y="68563"/>
                </a:lnTo>
                <a:cubicBezTo>
                  <a:pt x="11000" y="68563"/>
                  <a:pt x="9850" y="68000"/>
                  <a:pt x="8950" y="66875"/>
                </a:cubicBezTo>
                <a:lnTo>
                  <a:pt x="8950" y="66875"/>
                </a:lnTo>
                <a:lnTo>
                  <a:pt x="1350" y="57375"/>
                </a:lnTo>
                <a:cubicBezTo>
                  <a:pt x="-450" y="54667"/>
                  <a:pt x="-450" y="51979"/>
                  <a:pt x="1350" y="49313"/>
                </a:cubicBezTo>
                <a:lnTo>
                  <a:pt x="1350" y="49313"/>
                </a:lnTo>
                <a:cubicBezTo>
                  <a:pt x="3483" y="47062"/>
                  <a:pt x="5633" y="47062"/>
                  <a:pt x="7800" y="49313"/>
                </a:cubicBezTo>
                <a:lnTo>
                  <a:pt x="7800" y="49313"/>
                </a:lnTo>
                <a:lnTo>
                  <a:pt x="12000" y="54500"/>
                </a:lnTo>
                <a:lnTo>
                  <a:pt x="22450" y="40000"/>
                </a:lnTo>
                <a:cubicBezTo>
                  <a:pt x="24483" y="37625"/>
                  <a:pt x="26650" y="37458"/>
                  <a:pt x="28950" y="39500"/>
                </a:cubicBezTo>
                <a:lnTo>
                  <a:pt x="28950" y="39500"/>
                </a:lnTo>
                <a:moveTo>
                  <a:pt x="42650" y="15250"/>
                </a:moveTo>
                <a:lnTo>
                  <a:pt x="42650" y="15250"/>
                </a:lnTo>
                <a:cubicBezTo>
                  <a:pt x="42650" y="13042"/>
                  <a:pt x="43217" y="11208"/>
                  <a:pt x="44350" y="9750"/>
                </a:cubicBezTo>
                <a:lnTo>
                  <a:pt x="44350" y="9750"/>
                </a:lnTo>
                <a:lnTo>
                  <a:pt x="44350" y="9750"/>
                </a:lnTo>
                <a:cubicBezTo>
                  <a:pt x="45517" y="8333"/>
                  <a:pt x="46983" y="7625"/>
                  <a:pt x="48750" y="7625"/>
                </a:cubicBezTo>
                <a:lnTo>
                  <a:pt x="48750" y="7625"/>
                </a:lnTo>
                <a:lnTo>
                  <a:pt x="91400" y="7625"/>
                </a:lnTo>
                <a:cubicBezTo>
                  <a:pt x="93167" y="7625"/>
                  <a:pt x="94633" y="8333"/>
                  <a:pt x="95800" y="9750"/>
                </a:cubicBezTo>
                <a:lnTo>
                  <a:pt x="95800" y="9750"/>
                </a:lnTo>
                <a:cubicBezTo>
                  <a:pt x="96933" y="11208"/>
                  <a:pt x="97500" y="13042"/>
                  <a:pt x="97500" y="15250"/>
                </a:cubicBezTo>
                <a:lnTo>
                  <a:pt x="97500" y="15250"/>
                </a:lnTo>
                <a:cubicBezTo>
                  <a:pt x="97500" y="17458"/>
                  <a:pt x="96933" y="19271"/>
                  <a:pt x="95800" y="20688"/>
                </a:cubicBezTo>
                <a:lnTo>
                  <a:pt x="95800" y="20688"/>
                </a:lnTo>
                <a:cubicBezTo>
                  <a:pt x="94633" y="22146"/>
                  <a:pt x="93167" y="22875"/>
                  <a:pt x="91400" y="22875"/>
                </a:cubicBezTo>
                <a:lnTo>
                  <a:pt x="91400" y="22875"/>
                </a:lnTo>
                <a:lnTo>
                  <a:pt x="48750" y="22875"/>
                </a:lnTo>
                <a:cubicBezTo>
                  <a:pt x="46983" y="22875"/>
                  <a:pt x="45517" y="22146"/>
                  <a:pt x="44350" y="20688"/>
                </a:cubicBezTo>
                <a:lnTo>
                  <a:pt x="44350" y="20688"/>
                </a:lnTo>
                <a:cubicBezTo>
                  <a:pt x="43217" y="19271"/>
                  <a:pt x="42650" y="17458"/>
                  <a:pt x="42650" y="15250"/>
                </a:cubicBezTo>
                <a:lnTo>
                  <a:pt x="42650" y="15250"/>
                </a:lnTo>
                <a:moveTo>
                  <a:pt x="42650" y="53312"/>
                </a:moveTo>
                <a:lnTo>
                  <a:pt x="42650" y="53312"/>
                </a:lnTo>
                <a:cubicBezTo>
                  <a:pt x="42650" y="51104"/>
                  <a:pt x="43217" y="49292"/>
                  <a:pt x="44350" y="47875"/>
                </a:cubicBezTo>
                <a:lnTo>
                  <a:pt x="44350" y="47875"/>
                </a:lnTo>
                <a:lnTo>
                  <a:pt x="44350" y="47875"/>
                </a:lnTo>
                <a:cubicBezTo>
                  <a:pt x="45517" y="46417"/>
                  <a:pt x="46983" y="45688"/>
                  <a:pt x="48750" y="45688"/>
                </a:cubicBezTo>
                <a:lnTo>
                  <a:pt x="48750" y="45688"/>
                </a:lnTo>
                <a:lnTo>
                  <a:pt x="91400" y="45688"/>
                </a:lnTo>
                <a:cubicBezTo>
                  <a:pt x="93167" y="45688"/>
                  <a:pt x="94633" y="46417"/>
                  <a:pt x="95800" y="47875"/>
                </a:cubicBezTo>
                <a:lnTo>
                  <a:pt x="95800" y="47875"/>
                </a:lnTo>
                <a:cubicBezTo>
                  <a:pt x="96933" y="49292"/>
                  <a:pt x="97500" y="51104"/>
                  <a:pt x="97500" y="53312"/>
                </a:cubicBezTo>
                <a:lnTo>
                  <a:pt x="97500" y="53312"/>
                </a:lnTo>
                <a:cubicBezTo>
                  <a:pt x="97500" y="55563"/>
                  <a:pt x="96933" y="57396"/>
                  <a:pt x="95800" y="58813"/>
                </a:cubicBezTo>
                <a:lnTo>
                  <a:pt x="95800" y="58813"/>
                </a:lnTo>
                <a:cubicBezTo>
                  <a:pt x="94633" y="60229"/>
                  <a:pt x="93167" y="60938"/>
                  <a:pt x="91400" y="60938"/>
                </a:cubicBezTo>
                <a:lnTo>
                  <a:pt x="91400" y="60938"/>
                </a:lnTo>
                <a:lnTo>
                  <a:pt x="48750" y="60938"/>
                </a:lnTo>
                <a:cubicBezTo>
                  <a:pt x="46983" y="60938"/>
                  <a:pt x="45517" y="60229"/>
                  <a:pt x="44350" y="58813"/>
                </a:cubicBezTo>
                <a:lnTo>
                  <a:pt x="44350" y="58813"/>
                </a:lnTo>
                <a:cubicBezTo>
                  <a:pt x="43217" y="57396"/>
                  <a:pt x="42650" y="55563"/>
                  <a:pt x="42650" y="53312"/>
                </a:cubicBezTo>
                <a:lnTo>
                  <a:pt x="42650" y="53312"/>
                </a:lnTo>
                <a:moveTo>
                  <a:pt x="30450" y="91438"/>
                </a:moveTo>
                <a:lnTo>
                  <a:pt x="30450" y="91438"/>
                </a:lnTo>
                <a:cubicBezTo>
                  <a:pt x="30450" y="89188"/>
                  <a:pt x="31033" y="87354"/>
                  <a:pt x="32200" y="85938"/>
                </a:cubicBezTo>
                <a:lnTo>
                  <a:pt x="32200" y="85938"/>
                </a:lnTo>
                <a:lnTo>
                  <a:pt x="32200" y="85938"/>
                </a:lnTo>
                <a:cubicBezTo>
                  <a:pt x="33333" y="84521"/>
                  <a:pt x="34783" y="83813"/>
                  <a:pt x="36550" y="83813"/>
                </a:cubicBezTo>
                <a:lnTo>
                  <a:pt x="36550" y="83813"/>
                </a:lnTo>
                <a:lnTo>
                  <a:pt x="91400" y="83813"/>
                </a:lnTo>
                <a:cubicBezTo>
                  <a:pt x="93167" y="83813"/>
                  <a:pt x="94633" y="84521"/>
                  <a:pt x="95800" y="85938"/>
                </a:cubicBezTo>
                <a:lnTo>
                  <a:pt x="95800" y="85938"/>
                </a:lnTo>
                <a:cubicBezTo>
                  <a:pt x="96933" y="87354"/>
                  <a:pt x="97500" y="89188"/>
                  <a:pt x="97500" y="91438"/>
                </a:cubicBezTo>
                <a:lnTo>
                  <a:pt x="97500" y="91438"/>
                </a:lnTo>
                <a:cubicBezTo>
                  <a:pt x="97500" y="93646"/>
                  <a:pt x="96933" y="95458"/>
                  <a:pt x="95800" y="96875"/>
                </a:cubicBezTo>
                <a:lnTo>
                  <a:pt x="95800" y="96875"/>
                </a:lnTo>
                <a:cubicBezTo>
                  <a:pt x="94633" y="98333"/>
                  <a:pt x="93167" y="99063"/>
                  <a:pt x="91400" y="99063"/>
                </a:cubicBezTo>
                <a:lnTo>
                  <a:pt x="91400" y="99063"/>
                </a:lnTo>
                <a:lnTo>
                  <a:pt x="36550" y="99063"/>
                </a:lnTo>
                <a:cubicBezTo>
                  <a:pt x="34783" y="99063"/>
                  <a:pt x="33333" y="98333"/>
                  <a:pt x="32200" y="96875"/>
                </a:cubicBezTo>
                <a:lnTo>
                  <a:pt x="32200" y="96875"/>
                </a:lnTo>
                <a:cubicBezTo>
                  <a:pt x="31033" y="95458"/>
                  <a:pt x="30450" y="93646"/>
                  <a:pt x="30450" y="91438"/>
                </a:cubicBezTo>
                <a:lnTo>
                  <a:pt x="30450" y="91438"/>
                </a:lnTo>
                <a:moveTo>
                  <a:pt x="9150" y="80000"/>
                </a:moveTo>
                <a:lnTo>
                  <a:pt x="9150" y="80000"/>
                </a:lnTo>
                <a:cubicBezTo>
                  <a:pt x="12583" y="80167"/>
                  <a:pt x="15250" y="82063"/>
                  <a:pt x="17150" y="85688"/>
                </a:cubicBezTo>
                <a:lnTo>
                  <a:pt x="17150" y="85688"/>
                </a:lnTo>
                <a:cubicBezTo>
                  <a:pt x="18650" y="89521"/>
                  <a:pt x="18650" y="93333"/>
                  <a:pt x="17150" y="97125"/>
                </a:cubicBezTo>
                <a:lnTo>
                  <a:pt x="17150" y="97125"/>
                </a:lnTo>
                <a:cubicBezTo>
                  <a:pt x="15250" y="100792"/>
                  <a:pt x="12583" y="102688"/>
                  <a:pt x="9150" y="102813"/>
                </a:cubicBezTo>
                <a:lnTo>
                  <a:pt x="9150" y="102813"/>
                </a:lnTo>
                <a:cubicBezTo>
                  <a:pt x="5717" y="102688"/>
                  <a:pt x="3050" y="100792"/>
                  <a:pt x="1150" y="97125"/>
                </a:cubicBezTo>
                <a:lnTo>
                  <a:pt x="1150" y="97125"/>
                </a:lnTo>
                <a:cubicBezTo>
                  <a:pt x="-383" y="93333"/>
                  <a:pt x="-383" y="89521"/>
                  <a:pt x="1150" y="85688"/>
                </a:cubicBezTo>
                <a:lnTo>
                  <a:pt x="1150" y="85688"/>
                </a:lnTo>
                <a:cubicBezTo>
                  <a:pt x="3050" y="82063"/>
                  <a:pt x="5717" y="80167"/>
                  <a:pt x="9150" y="80000"/>
                </a:cubicBezTo>
                <a:lnTo>
                  <a:pt x="9150" y="800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488748-4"/>
          <p:cNvSpPr/>
          <p:nvPr/>
        </p:nvSpPr>
        <p:spPr>
          <a:xfrm>
            <a:off x="7848675" y="132159"/>
            <a:ext cx="895276" cy="242888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488780-36"/>
          <p:cNvSpPr/>
          <p:nvPr/>
        </p:nvSpPr>
        <p:spPr>
          <a:xfrm>
            <a:off x="7977262" y="219373"/>
            <a:ext cx="112514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750" y="0"/>
                </a:moveTo>
                <a:lnTo>
                  <a:pt x="43750" y="0"/>
                </a:lnTo>
                <a:lnTo>
                  <a:pt x="30917" y="0"/>
                </a:lnTo>
                <a:cubicBezTo>
                  <a:pt x="28528" y="0"/>
                  <a:pt x="26417" y="926"/>
                  <a:pt x="24583" y="2778"/>
                </a:cubicBezTo>
                <a:lnTo>
                  <a:pt x="24583" y="2778"/>
                </a:lnTo>
                <a:cubicBezTo>
                  <a:pt x="22806" y="4407"/>
                  <a:pt x="21500" y="6741"/>
                  <a:pt x="20667" y="9778"/>
                </a:cubicBezTo>
                <a:lnTo>
                  <a:pt x="20667" y="9778"/>
                </a:lnTo>
                <a:lnTo>
                  <a:pt x="500" y="85444"/>
                </a:lnTo>
                <a:cubicBezTo>
                  <a:pt x="167" y="86852"/>
                  <a:pt x="0" y="88222"/>
                  <a:pt x="0" y="89556"/>
                </a:cubicBezTo>
                <a:lnTo>
                  <a:pt x="0" y="89556"/>
                </a:lnTo>
                <a:cubicBezTo>
                  <a:pt x="111" y="93185"/>
                  <a:pt x="1028" y="96148"/>
                  <a:pt x="2750" y="98444"/>
                </a:cubicBezTo>
                <a:lnTo>
                  <a:pt x="2750" y="98444"/>
                </a:lnTo>
                <a:cubicBezTo>
                  <a:pt x="4472" y="100741"/>
                  <a:pt x="6694" y="101963"/>
                  <a:pt x="9417" y="102111"/>
                </a:cubicBezTo>
                <a:lnTo>
                  <a:pt x="9417" y="102111"/>
                </a:lnTo>
                <a:lnTo>
                  <a:pt x="43750" y="102111"/>
                </a:lnTo>
                <a:lnTo>
                  <a:pt x="43750" y="87556"/>
                </a:lnTo>
                <a:cubicBezTo>
                  <a:pt x="43750" y="85407"/>
                  <a:pt x="44250" y="83630"/>
                  <a:pt x="45250" y="82222"/>
                </a:cubicBezTo>
                <a:lnTo>
                  <a:pt x="45250" y="82222"/>
                </a:lnTo>
                <a:cubicBezTo>
                  <a:pt x="46306" y="80889"/>
                  <a:pt x="47639" y="80222"/>
                  <a:pt x="49250" y="80222"/>
                </a:cubicBezTo>
                <a:lnTo>
                  <a:pt x="49250" y="80222"/>
                </a:lnTo>
                <a:cubicBezTo>
                  <a:pt x="50806" y="80222"/>
                  <a:pt x="52111" y="80889"/>
                  <a:pt x="53167" y="82222"/>
                </a:cubicBezTo>
                <a:lnTo>
                  <a:pt x="53167" y="82222"/>
                </a:lnTo>
                <a:cubicBezTo>
                  <a:pt x="54167" y="83630"/>
                  <a:pt x="54667" y="85407"/>
                  <a:pt x="54667" y="87556"/>
                </a:cubicBezTo>
                <a:lnTo>
                  <a:pt x="54667" y="87556"/>
                </a:lnTo>
                <a:lnTo>
                  <a:pt x="54667" y="102111"/>
                </a:lnTo>
                <a:lnTo>
                  <a:pt x="89000" y="102111"/>
                </a:lnTo>
                <a:cubicBezTo>
                  <a:pt x="91778" y="101963"/>
                  <a:pt x="94000" y="100741"/>
                  <a:pt x="95667" y="98444"/>
                </a:cubicBezTo>
                <a:lnTo>
                  <a:pt x="95667" y="98444"/>
                </a:lnTo>
                <a:cubicBezTo>
                  <a:pt x="97389" y="96148"/>
                  <a:pt x="98306" y="93185"/>
                  <a:pt x="98417" y="89556"/>
                </a:cubicBezTo>
                <a:lnTo>
                  <a:pt x="98417" y="89556"/>
                </a:lnTo>
                <a:cubicBezTo>
                  <a:pt x="98417" y="88222"/>
                  <a:pt x="98250" y="86852"/>
                  <a:pt x="97917" y="85444"/>
                </a:cubicBezTo>
                <a:lnTo>
                  <a:pt x="97917" y="85444"/>
                </a:lnTo>
                <a:lnTo>
                  <a:pt x="77750" y="9778"/>
                </a:lnTo>
                <a:cubicBezTo>
                  <a:pt x="76972" y="6741"/>
                  <a:pt x="75667" y="4407"/>
                  <a:pt x="73833" y="2778"/>
                </a:cubicBezTo>
                <a:lnTo>
                  <a:pt x="73833" y="2778"/>
                </a:lnTo>
                <a:cubicBezTo>
                  <a:pt x="72000" y="926"/>
                  <a:pt x="69889" y="0"/>
                  <a:pt x="67500" y="0"/>
                </a:cubicBezTo>
                <a:lnTo>
                  <a:pt x="67500" y="0"/>
                </a:lnTo>
                <a:lnTo>
                  <a:pt x="54667" y="0"/>
                </a:lnTo>
                <a:lnTo>
                  <a:pt x="54667" y="14556"/>
                </a:lnTo>
                <a:cubicBezTo>
                  <a:pt x="54667" y="16704"/>
                  <a:pt x="54167" y="18444"/>
                  <a:pt x="53167" y="19778"/>
                </a:cubicBezTo>
                <a:lnTo>
                  <a:pt x="53167" y="19778"/>
                </a:lnTo>
                <a:cubicBezTo>
                  <a:pt x="52111" y="21185"/>
                  <a:pt x="50806" y="21889"/>
                  <a:pt x="49250" y="21889"/>
                </a:cubicBezTo>
                <a:lnTo>
                  <a:pt x="49250" y="21889"/>
                </a:lnTo>
                <a:cubicBezTo>
                  <a:pt x="47639" y="21889"/>
                  <a:pt x="46306" y="21185"/>
                  <a:pt x="45250" y="19778"/>
                </a:cubicBezTo>
                <a:lnTo>
                  <a:pt x="45250" y="19778"/>
                </a:lnTo>
                <a:cubicBezTo>
                  <a:pt x="44250" y="18444"/>
                  <a:pt x="43750" y="16704"/>
                  <a:pt x="43750" y="14556"/>
                </a:cubicBezTo>
                <a:lnTo>
                  <a:pt x="43750" y="14556"/>
                </a:lnTo>
                <a:lnTo>
                  <a:pt x="43750" y="0"/>
                </a:lnTo>
                <a:moveTo>
                  <a:pt x="54667" y="43778"/>
                </a:moveTo>
                <a:lnTo>
                  <a:pt x="54667" y="43778"/>
                </a:lnTo>
                <a:lnTo>
                  <a:pt x="54667" y="58333"/>
                </a:lnTo>
                <a:cubicBezTo>
                  <a:pt x="54667" y="60481"/>
                  <a:pt x="54167" y="62222"/>
                  <a:pt x="53167" y="63556"/>
                </a:cubicBezTo>
                <a:lnTo>
                  <a:pt x="53167" y="63556"/>
                </a:lnTo>
                <a:cubicBezTo>
                  <a:pt x="52111" y="64963"/>
                  <a:pt x="50806" y="65667"/>
                  <a:pt x="49250" y="65667"/>
                </a:cubicBezTo>
                <a:lnTo>
                  <a:pt x="49250" y="65667"/>
                </a:lnTo>
                <a:cubicBezTo>
                  <a:pt x="47639" y="65667"/>
                  <a:pt x="46306" y="64963"/>
                  <a:pt x="45250" y="63556"/>
                </a:cubicBezTo>
                <a:lnTo>
                  <a:pt x="45250" y="63556"/>
                </a:lnTo>
                <a:cubicBezTo>
                  <a:pt x="44250" y="62222"/>
                  <a:pt x="43750" y="60481"/>
                  <a:pt x="43750" y="58333"/>
                </a:cubicBezTo>
                <a:lnTo>
                  <a:pt x="43750" y="58333"/>
                </a:lnTo>
                <a:lnTo>
                  <a:pt x="43750" y="43778"/>
                </a:lnTo>
                <a:cubicBezTo>
                  <a:pt x="43750" y="41630"/>
                  <a:pt x="44250" y="39889"/>
                  <a:pt x="45250" y="38556"/>
                </a:cubicBezTo>
                <a:lnTo>
                  <a:pt x="45250" y="38556"/>
                </a:lnTo>
                <a:cubicBezTo>
                  <a:pt x="46306" y="37148"/>
                  <a:pt x="47639" y="36444"/>
                  <a:pt x="49250" y="36444"/>
                </a:cubicBezTo>
                <a:lnTo>
                  <a:pt x="49250" y="36444"/>
                </a:lnTo>
                <a:cubicBezTo>
                  <a:pt x="50806" y="36444"/>
                  <a:pt x="52111" y="37148"/>
                  <a:pt x="53167" y="38556"/>
                </a:cubicBezTo>
                <a:lnTo>
                  <a:pt x="53167" y="38556"/>
                </a:lnTo>
                <a:cubicBezTo>
                  <a:pt x="54167" y="39889"/>
                  <a:pt x="54667" y="41630"/>
                  <a:pt x="54667" y="43778"/>
                </a:cubicBezTo>
                <a:lnTo>
                  <a:pt x="54667" y="43778"/>
                </a:lnTo>
              </a:path>
            </a:pathLst>
          </a:custGeom>
          <a:solidFill>
            <a:srgbClr val="8A7E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488753-12"/>
          <p:cNvSpPr/>
          <p:nvPr/>
        </p:nvSpPr>
        <p:spPr>
          <a:xfrm>
            <a:off x="400050" y="2996208"/>
            <a:ext cx="4100513" cy="1390650"/>
          </a:xfrm>
          <a:prstGeom prst="roundRect">
            <a:avLst>
              <a:gd name="adj" fmla="val 9589"/>
            </a:avLst>
          </a:prstGeom>
          <a:solidFill>
            <a:srgbClr val="FFFFFF">
              <a:alpha val="5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9" name="el-1785639488758-17"/>
          <p:cNvCxnSpPr/>
          <p:nvPr/>
        </p:nvCxnSpPr>
        <p:spPr>
          <a:xfrm>
            <a:off x="564356" y="3372445"/>
            <a:ext cx="3771900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488793-58"/>
          <p:cNvSpPr/>
          <p:nvPr/>
        </p:nvSpPr>
        <p:spPr>
          <a:xfrm>
            <a:off x="568821" y="3148608"/>
            <a:ext cx="9822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5000"/>
                </a:moveTo>
                <a:lnTo>
                  <a:pt x="75000" y="75000"/>
                </a:lnTo>
                <a:cubicBezTo>
                  <a:pt x="78333" y="69000"/>
                  <a:pt x="83133" y="63467"/>
                  <a:pt x="89400" y="58400"/>
                </a:cubicBezTo>
                <a:lnTo>
                  <a:pt x="89400" y="58400"/>
                </a:lnTo>
                <a:lnTo>
                  <a:pt x="89400" y="58400"/>
                </a:lnTo>
                <a:cubicBezTo>
                  <a:pt x="89400" y="58267"/>
                  <a:pt x="89400" y="58200"/>
                  <a:pt x="89400" y="58200"/>
                </a:cubicBezTo>
                <a:lnTo>
                  <a:pt x="89400" y="58200"/>
                </a:lnTo>
                <a:lnTo>
                  <a:pt x="89400" y="58200"/>
                </a:lnTo>
                <a:cubicBezTo>
                  <a:pt x="90933" y="56778"/>
                  <a:pt x="92467" y="55356"/>
                  <a:pt x="94000" y="53933"/>
                </a:cubicBezTo>
                <a:lnTo>
                  <a:pt x="94000" y="53933"/>
                </a:lnTo>
                <a:cubicBezTo>
                  <a:pt x="99867" y="48333"/>
                  <a:pt x="102900" y="41822"/>
                  <a:pt x="103100" y="34400"/>
                </a:cubicBezTo>
                <a:lnTo>
                  <a:pt x="103100" y="34400"/>
                </a:lnTo>
                <a:cubicBezTo>
                  <a:pt x="102700" y="24622"/>
                  <a:pt x="97633" y="16533"/>
                  <a:pt x="87900" y="10133"/>
                </a:cubicBezTo>
                <a:lnTo>
                  <a:pt x="87900" y="10133"/>
                </a:lnTo>
                <a:cubicBezTo>
                  <a:pt x="78300" y="3644"/>
                  <a:pt x="66200" y="267"/>
                  <a:pt x="51600" y="0"/>
                </a:cubicBezTo>
                <a:lnTo>
                  <a:pt x="51600" y="0"/>
                </a:lnTo>
                <a:cubicBezTo>
                  <a:pt x="36933" y="267"/>
                  <a:pt x="24800" y="3644"/>
                  <a:pt x="15200" y="10133"/>
                </a:cubicBezTo>
                <a:lnTo>
                  <a:pt x="15200" y="10133"/>
                </a:lnTo>
                <a:cubicBezTo>
                  <a:pt x="5467" y="16533"/>
                  <a:pt x="400" y="24622"/>
                  <a:pt x="0" y="34400"/>
                </a:cubicBezTo>
                <a:lnTo>
                  <a:pt x="0" y="34400"/>
                </a:lnTo>
                <a:cubicBezTo>
                  <a:pt x="200" y="41822"/>
                  <a:pt x="3233" y="48333"/>
                  <a:pt x="9100" y="53933"/>
                </a:cubicBezTo>
                <a:lnTo>
                  <a:pt x="9100" y="53933"/>
                </a:lnTo>
                <a:cubicBezTo>
                  <a:pt x="10633" y="55356"/>
                  <a:pt x="12200" y="56711"/>
                  <a:pt x="13800" y="58000"/>
                </a:cubicBezTo>
                <a:lnTo>
                  <a:pt x="13800" y="58000"/>
                </a:lnTo>
                <a:cubicBezTo>
                  <a:pt x="13800" y="58133"/>
                  <a:pt x="13800" y="58200"/>
                  <a:pt x="13800" y="58200"/>
                </a:cubicBezTo>
                <a:lnTo>
                  <a:pt x="13800" y="58200"/>
                </a:lnTo>
                <a:lnTo>
                  <a:pt x="13800" y="58200"/>
                </a:lnTo>
                <a:cubicBezTo>
                  <a:pt x="20000" y="63267"/>
                  <a:pt x="24767" y="68867"/>
                  <a:pt x="28100" y="75000"/>
                </a:cubicBezTo>
                <a:lnTo>
                  <a:pt x="28100" y="75000"/>
                </a:lnTo>
                <a:lnTo>
                  <a:pt x="75000" y="75000"/>
                </a:lnTo>
                <a:moveTo>
                  <a:pt x="51600" y="100000"/>
                </a:moveTo>
                <a:lnTo>
                  <a:pt x="51600" y="100000"/>
                </a:lnTo>
                <a:cubicBezTo>
                  <a:pt x="58200" y="99867"/>
                  <a:pt x="63767" y="98378"/>
                  <a:pt x="68300" y="95533"/>
                </a:cubicBezTo>
                <a:lnTo>
                  <a:pt x="68300" y="95533"/>
                </a:lnTo>
                <a:lnTo>
                  <a:pt x="68300" y="95533"/>
                </a:lnTo>
                <a:cubicBezTo>
                  <a:pt x="72567" y="92511"/>
                  <a:pt x="74800" y="88800"/>
                  <a:pt x="75000" y="84400"/>
                </a:cubicBezTo>
                <a:lnTo>
                  <a:pt x="75000" y="84400"/>
                </a:lnTo>
                <a:lnTo>
                  <a:pt x="75000" y="81267"/>
                </a:lnTo>
                <a:lnTo>
                  <a:pt x="28100" y="81267"/>
                </a:lnTo>
                <a:lnTo>
                  <a:pt x="28100" y="84400"/>
                </a:lnTo>
                <a:cubicBezTo>
                  <a:pt x="28300" y="88800"/>
                  <a:pt x="30567" y="92511"/>
                  <a:pt x="34900" y="95533"/>
                </a:cubicBezTo>
                <a:lnTo>
                  <a:pt x="34900" y="95533"/>
                </a:lnTo>
                <a:cubicBezTo>
                  <a:pt x="39367" y="98378"/>
                  <a:pt x="44933" y="99867"/>
                  <a:pt x="51600" y="100000"/>
                </a:cubicBezTo>
                <a:lnTo>
                  <a:pt x="51600" y="100000"/>
                </a:lnTo>
                <a:moveTo>
                  <a:pt x="28100" y="34400"/>
                </a:moveTo>
                <a:lnTo>
                  <a:pt x="28100" y="34400"/>
                </a:lnTo>
                <a:cubicBezTo>
                  <a:pt x="27900" y="36356"/>
                  <a:pt x="26333" y="37400"/>
                  <a:pt x="23400" y="37533"/>
                </a:cubicBezTo>
                <a:lnTo>
                  <a:pt x="23400" y="37533"/>
                </a:lnTo>
                <a:cubicBezTo>
                  <a:pt x="20467" y="37400"/>
                  <a:pt x="18933" y="36356"/>
                  <a:pt x="18800" y="34400"/>
                </a:cubicBezTo>
                <a:lnTo>
                  <a:pt x="18800" y="34400"/>
                </a:lnTo>
                <a:cubicBezTo>
                  <a:pt x="18933" y="28133"/>
                  <a:pt x="22133" y="22978"/>
                  <a:pt x="28400" y="18933"/>
                </a:cubicBezTo>
                <a:lnTo>
                  <a:pt x="28400" y="18933"/>
                </a:lnTo>
                <a:cubicBezTo>
                  <a:pt x="34467" y="14756"/>
                  <a:pt x="42200" y="12622"/>
                  <a:pt x="51600" y="12533"/>
                </a:cubicBezTo>
                <a:lnTo>
                  <a:pt x="51600" y="12533"/>
                </a:lnTo>
                <a:cubicBezTo>
                  <a:pt x="54533" y="12622"/>
                  <a:pt x="56100" y="13644"/>
                  <a:pt x="56300" y="15600"/>
                </a:cubicBezTo>
                <a:lnTo>
                  <a:pt x="56300" y="15600"/>
                </a:lnTo>
                <a:cubicBezTo>
                  <a:pt x="56100" y="17556"/>
                  <a:pt x="54533" y="18600"/>
                  <a:pt x="51600" y="18733"/>
                </a:cubicBezTo>
                <a:lnTo>
                  <a:pt x="51600" y="18733"/>
                </a:lnTo>
                <a:cubicBezTo>
                  <a:pt x="44933" y="18867"/>
                  <a:pt x="39367" y="20378"/>
                  <a:pt x="34900" y="23267"/>
                </a:cubicBezTo>
                <a:lnTo>
                  <a:pt x="34900" y="23267"/>
                </a:lnTo>
                <a:cubicBezTo>
                  <a:pt x="30567" y="26244"/>
                  <a:pt x="28300" y="29956"/>
                  <a:pt x="28100" y="34400"/>
                </a:cubicBezTo>
                <a:lnTo>
                  <a:pt x="28100" y="3440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488762-30"/>
          <p:cNvSpPr/>
          <p:nvPr/>
        </p:nvSpPr>
        <p:spPr>
          <a:xfrm>
            <a:off x="564356" y="3470077"/>
            <a:ext cx="218331" cy="205680"/>
          </a:xfrm>
          <a:prstGeom prst="ellipse">
            <a:avLst/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488762-30__text"/>
          <p:cNvSpPr txBox="1"/>
          <p:nvPr/>
        </p:nvSpPr>
        <p:spPr>
          <a:xfrm>
            <a:off x="564356" y="3470077"/>
            <a:ext cx="218331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13" name="el-1785639488763-31"/>
          <p:cNvSpPr/>
          <p:nvPr/>
        </p:nvSpPr>
        <p:spPr>
          <a:xfrm>
            <a:off x="564356" y="3755827"/>
            <a:ext cx="218331" cy="205680"/>
          </a:xfrm>
          <a:prstGeom prst="ellipse">
            <a:avLst/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8763-31__text"/>
          <p:cNvSpPr txBox="1"/>
          <p:nvPr/>
        </p:nvSpPr>
        <p:spPr>
          <a:xfrm>
            <a:off x="564356" y="3755827"/>
            <a:ext cx="218331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15" name="el-1785639488763-32"/>
          <p:cNvSpPr/>
          <p:nvPr/>
        </p:nvSpPr>
        <p:spPr>
          <a:xfrm>
            <a:off x="564356" y="4041577"/>
            <a:ext cx="218331" cy="205680"/>
          </a:xfrm>
          <a:prstGeom prst="ellipse">
            <a:avLst/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488763-32__text"/>
          <p:cNvSpPr txBox="1"/>
          <p:nvPr/>
        </p:nvSpPr>
        <p:spPr>
          <a:xfrm>
            <a:off x="564356" y="4041577"/>
            <a:ext cx="218331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17" name="el-1785639488753-13"/>
          <p:cNvSpPr/>
          <p:nvPr/>
        </p:nvSpPr>
        <p:spPr>
          <a:xfrm>
            <a:off x="4643438" y="2996208"/>
            <a:ext cx="4100513" cy="1390650"/>
          </a:xfrm>
          <a:prstGeom prst="roundRect">
            <a:avLst>
              <a:gd name="adj" fmla="val 9589"/>
            </a:avLst>
          </a:prstGeom>
          <a:solidFill>
            <a:srgbClr val="FFFFFF">
              <a:alpha val="5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8" name="el-1785639488758-18"/>
          <p:cNvCxnSpPr/>
          <p:nvPr/>
        </p:nvCxnSpPr>
        <p:spPr>
          <a:xfrm>
            <a:off x="4807744" y="3372445"/>
            <a:ext cx="3771900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9488793-59"/>
          <p:cNvSpPr/>
          <p:nvPr/>
        </p:nvSpPr>
        <p:spPr>
          <a:xfrm>
            <a:off x="4807744" y="314860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44" y="25267"/>
                  <a:pt x="54400" y="26822"/>
                  <a:pt x="54667" y="29667"/>
                </a:cubicBezTo>
                <a:lnTo>
                  <a:pt x="54667" y="29667"/>
                </a:lnTo>
                <a:lnTo>
                  <a:pt x="54667" y="51533"/>
                </a:lnTo>
                <a:cubicBezTo>
                  <a:pt x="54400" y="54422"/>
                  <a:pt x="52844" y="56000"/>
                  <a:pt x="50000" y="56267"/>
                </a:cubicBezTo>
                <a:lnTo>
                  <a:pt x="50000" y="56267"/>
                </a:lnTo>
                <a:cubicBezTo>
                  <a:pt x="47156" y="56000"/>
                  <a:pt x="45600" y="54422"/>
                  <a:pt x="45333" y="51533"/>
                </a:cubicBezTo>
                <a:lnTo>
                  <a:pt x="45333" y="51533"/>
                </a:lnTo>
                <a:lnTo>
                  <a:pt x="45333" y="29667"/>
                </a:lnTo>
                <a:cubicBezTo>
                  <a:pt x="45600" y="26822"/>
                  <a:pt x="47156" y="25267"/>
                  <a:pt x="50000" y="25000"/>
                </a:cubicBezTo>
                <a:lnTo>
                  <a:pt x="50000" y="25000"/>
                </a:lnTo>
                <a:moveTo>
                  <a:pt x="43733" y="68733"/>
                </a:moveTo>
                <a:lnTo>
                  <a:pt x="43733" y="68733"/>
                </a:lnTo>
                <a:cubicBezTo>
                  <a:pt x="43733" y="66911"/>
                  <a:pt x="44333" y="65422"/>
                  <a:pt x="45533" y="64267"/>
                </a:cubicBezTo>
                <a:lnTo>
                  <a:pt x="45533" y="64267"/>
                </a:lnTo>
                <a:lnTo>
                  <a:pt x="45533" y="64267"/>
                </a:lnTo>
                <a:cubicBezTo>
                  <a:pt x="46689" y="63111"/>
                  <a:pt x="48178" y="62533"/>
                  <a:pt x="50000" y="62533"/>
                </a:cubicBezTo>
                <a:lnTo>
                  <a:pt x="50000" y="62533"/>
                </a:lnTo>
                <a:cubicBezTo>
                  <a:pt x="51822" y="62533"/>
                  <a:pt x="53311" y="63111"/>
                  <a:pt x="54467" y="64267"/>
                </a:cubicBezTo>
                <a:lnTo>
                  <a:pt x="54467" y="64267"/>
                </a:lnTo>
                <a:cubicBezTo>
                  <a:pt x="55667" y="65422"/>
                  <a:pt x="56267" y="66911"/>
                  <a:pt x="56267" y="68733"/>
                </a:cubicBezTo>
                <a:lnTo>
                  <a:pt x="56267" y="68733"/>
                </a:lnTo>
                <a:cubicBezTo>
                  <a:pt x="56267" y="70556"/>
                  <a:pt x="55667" y="72067"/>
                  <a:pt x="54467" y="73267"/>
                </a:cubicBezTo>
                <a:lnTo>
                  <a:pt x="54467" y="73267"/>
                </a:lnTo>
                <a:cubicBezTo>
                  <a:pt x="53311" y="74422"/>
                  <a:pt x="51822" y="75000"/>
                  <a:pt x="50000" y="75000"/>
                </a:cubicBezTo>
                <a:lnTo>
                  <a:pt x="50000" y="75000"/>
                </a:lnTo>
                <a:cubicBezTo>
                  <a:pt x="48178" y="75000"/>
                  <a:pt x="46689" y="74422"/>
                  <a:pt x="45533" y="73267"/>
                </a:cubicBezTo>
                <a:lnTo>
                  <a:pt x="45533" y="73267"/>
                </a:lnTo>
                <a:cubicBezTo>
                  <a:pt x="44333" y="72067"/>
                  <a:pt x="43733" y="70556"/>
                  <a:pt x="43733" y="68733"/>
                </a:cubicBezTo>
                <a:lnTo>
                  <a:pt x="43733" y="6873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488764-33"/>
          <p:cNvSpPr/>
          <p:nvPr/>
        </p:nvSpPr>
        <p:spPr>
          <a:xfrm>
            <a:off x="4807744" y="3470077"/>
            <a:ext cx="271463" cy="205680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488764-33__text"/>
          <p:cNvSpPr txBox="1"/>
          <p:nvPr/>
        </p:nvSpPr>
        <p:spPr>
          <a:xfrm>
            <a:off x="4807744" y="3470077"/>
            <a:ext cx="271463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①</a:t>
            </a:r>
            <a:endParaRPr/>
          </a:p>
        </p:txBody>
      </p:sp>
      <p:sp>
        <p:nvSpPr>
          <p:cNvPr id="22" name="el-1785639488764-34"/>
          <p:cNvSpPr/>
          <p:nvPr/>
        </p:nvSpPr>
        <p:spPr>
          <a:xfrm>
            <a:off x="4807744" y="3755827"/>
            <a:ext cx="271463" cy="205680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488764-34__text"/>
          <p:cNvSpPr txBox="1"/>
          <p:nvPr/>
        </p:nvSpPr>
        <p:spPr>
          <a:xfrm>
            <a:off x="4807744" y="3755827"/>
            <a:ext cx="271463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②</a:t>
            </a:r>
            <a:endParaRPr/>
          </a:p>
        </p:txBody>
      </p:sp>
      <p:sp>
        <p:nvSpPr>
          <p:cNvPr id="24" name="el-1785639488764-35"/>
          <p:cNvSpPr/>
          <p:nvPr/>
        </p:nvSpPr>
        <p:spPr>
          <a:xfrm>
            <a:off x="4807744" y="4041577"/>
            <a:ext cx="271463" cy="205680"/>
          </a:xfrm>
          <a:prstGeom prst="roundRect">
            <a:avLst>
              <a:gd name="adj" fmla="val 50000"/>
            </a:avLst>
          </a:prstGeom>
          <a:solidFill>
            <a:srgbClr val="E8E0D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488764-35__text"/>
          <p:cNvSpPr txBox="1"/>
          <p:nvPr/>
        </p:nvSpPr>
        <p:spPr>
          <a:xfrm>
            <a:off x="4807744" y="4041577"/>
            <a:ext cx="271463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0">
                <a:solidFill>
                  <a:srgbClr val="5B4E3A"/>
                </a:solidFill>
                <a:latin typeface="Microsoft YaHei"/>
                <a:ea typeface="Microsoft YaHei"/>
                <a:cs typeface="Microsoft YaHei"/>
              </a:rPr>
              <a:t>③</a:t>
            </a:r>
            <a:endParaRPr/>
          </a:p>
        </p:txBody>
      </p:sp>
      <p:sp>
        <p:nvSpPr>
          <p:cNvPr id="26" name="el-1785639488786-39"/>
          <p:cNvSpPr/>
          <p:nvPr/>
        </p:nvSpPr>
        <p:spPr>
          <a:xfrm>
            <a:off x="400050" y="4918472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9500"/>
                </a:moveTo>
                <a:lnTo>
                  <a:pt x="93545" y="29500"/>
                </a:lnTo>
                <a:cubicBezTo>
                  <a:pt x="94818" y="28167"/>
                  <a:pt x="95455" y="26667"/>
                  <a:pt x="95455" y="25000"/>
                </a:cubicBezTo>
                <a:lnTo>
                  <a:pt x="95455" y="25000"/>
                </a:lnTo>
                <a:lnTo>
                  <a:pt x="95455" y="25000"/>
                </a:lnTo>
                <a:cubicBezTo>
                  <a:pt x="95455" y="23333"/>
                  <a:pt x="94818" y="21833"/>
                  <a:pt x="93545" y="20500"/>
                </a:cubicBezTo>
                <a:lnTo>
                  <a:pt x="93545" y="20500"/>
                </a:lnTo>
                <a:lnTo>
                  <a:pt x="73091" y="1750"/>
                </a:lnTo>
                <a:cubicBezTo>
                  <a:pt x="71636" y="583"/>
                  <a:pt x="70000" y="0"/>
                  <a:pt x="68182" y="0"/>
                </a:cubicBezTo>
                <a:lnTo>
                  <a:pt x="68182" y="0"/>
                </a:lnTo>
                <a:cubicBezTo>
                  <a:pt x="66364" y="0"/>
                  <a:pt x="64727" y="583"/>
                  <a:pt x="63273" y="1750"/>
                </a:cubicBezTo>
                <a:lnTo>
                  <a:pt x="63273" y="1750"/>
                </a:lnTo>
                <a:cubicBezTo>
                  <a:pt x="62000" y="3083"/>
                  <a:pt x="61364" y="4583"/>
                  <a:pt x="61364" y="6250"/>
                </a:cubicBezTo>
                <a:lnTo>
                  <a:pt x="61364" y="6250"/>
                </a:lnTo>
                <a:cubicBezTo>
                  <a:pt x="61364" y="7917"/>
                  <a:pt x="62000" y="9417"/>
                  <a:pt x="63273" y="10750"/>
                </a:cubicBezTo>
                <a:lnTo>
                  <a:pt x="63273" y="10750"/>
                </a:lnTo>
                <a:lnTo>
                  <a:pt x="72273" y="18750"/>
                </a:lnTo>
                <a:lnTo>
                  <a:pt x="6818" y="18750"/>
                </a:lnTo>
                <a:cubicBezTo>
                  <a:pt x="4818" y="18750"/>
                  <a:pt x="3182" y="19333"/>
                  <a:pt x="1909" y="20500"/>
                </a:cubicBezTo>
                <a:lnTo>
                  <a:pt x="1909" y="20500"/>
                </a:lnTo>
                <a:cubicBezTo>
                  <a:pt x="636" y="21667"/>
                  <a:pt x="0" y="23167"/>
                  <a:pt x="0" y="25000"/>
                </a:cubicBezTo>
                <a:lnTo>
                  <a:pt x="0" y="25000"/>
                </a:lnTo>
                <a:cubicBezTo>
                  <a:pt x="0" y="26833"/>
                  <a:pt x="636" y="28333"/>
                  <a:pt x="1909" y="29500"/>
                </a:cubicBezTo>
                <a:lnTo>
                  <a:pt x="1909" y="29500"/>
                </a:lnTo>
                <a:cubicBezTo>
                  <a:pt x="3182" y="30667"/>
                  <a:pt x="4818" y="31250"/>
                  <a:pt x="6818" y="31250"/>
                </a:cubicBezTo>
                <a:lnTo>
                  <a:pt x="6818" y="31250"/>
                </a:lnTo>
                <a:lnTo>
                  <a:pt x="72273" y="31250"/>
                </a:lnTo>
                <a:lnTo>
                  <a:pt x="63273" y="39250"/>
                </a:lnTo>
                <a:cubicBezTo>
                  <a:pt x="62000" y="40583"/>
                  <a:pt x="61364" y="42083"/>
                  <a:pt x="61364" y="43750"/>
                </a:cubicBezTo>
                <a:lnTo>
                  <a:pt x="61364" y="43750"/>
                </a:lnTo>
                <a:cubicBezTo>
                  <a:pt x="61364" y="45417"/>
                  <a:pt x="62000" y="46917"/>
                  <a:pt x="63273" y="48250"/>
                </a:cubicBezTo>
                <a:lnTo>
                  <a:pt x="63273" y="48250"/>
                </a:lnTo>
                <a:cubicBezTo>
                  <a:pt x="64727" y="49417"/>
                  <a:pt x="66364" y="50000"/>
                  <a:pt x="68182" y="50000"/>
                </a:cubicBezTo>
                <a:lnTo>
                  <a:pt x="68182" y="50000"/>
                </a:lnTo>
                <a:cubicBezTo>
                  <a:pt x="70000" y="50000"/>
                  <a:pt x="71636" y="49417"/>
                  <a:pt x="73091" y="48250"/>
                </a:cubicBezTo>
                <a:lnTo>
                  <a:pt x="73091" y="48250"/>
                </a:lnTo>
                <a:lnTo>
                  <a:pt x="93545" y="29500"/>
                </a:lnTo>
                <a:moveTo>
                  <a:pt x="22364" y="98250"/>
                </a:moveTo>
                <a:lnTo>
                  <a:pt x="22364" y="98250"/>
                </a:lnTo>
                <a:cubicBezTo>
                  <a:pt x="23818" y="99417"/>
                  <a:pt x="25455" y="100000"/>
                  <a:pt x="27273" y="100000"/>
                </a:cubicBezTo>
                <a:lnTo>
                  <a:pt x="27273" y="100000"/>
                </a:lnTo>
                <a:lnTo>
                  <a:pt x="27273" y="100000"/>
                </a:lnTo>
                <a:cubicBezTo>
                  <a:pt x="29091" y="100000"/>
                  <a:pt x="30727" y="99417"/>
                  <a:pt x="32182" y="98250"/>
                </a:cubicBezTo>
                <a:lnTo>
                  <a:pt x="32182" y="98250"/>
                </a:lnTo>
                <a:cubicBezTo>
                  <a:pt x="33455" y="96917"/>
                  <a:pt x="34091" y="95417"/>
                  <a:pt x="34091" y="93750"/>
                </a:cubicBezTo>
                <a:lnTo>
                  <a:pt x="34091" y="93750"/>
                </a:lnTo>
                <a:cubicBezTo>
                  <a:pt x="34091" y="92083"/>
                  <a:pt x="33455" y="90583"/>
                  <a:pt x="32182" y="89250"/>
                </a:cubicBezTo>
                <a:lnTo>
                  <a:pt x="32182" y="89250"/>
                </a:lnTo>
                <a:lnTo>
                  <a:pt x="23182" y="81250"/>
                </a:lnTo>
                <a:lnTo>
                  <a:pt x="88636" y="81250"/>
                </a:lnTo>
                <a:cubicBezTo>
                  <a:pt x="90636" y="81250"/>
                  <a:pt x="92273" y="80667"/>
                  <a:pt x="93545" y="79500"/>
                </a:cubicBezTo>
                <a:lnTo>
                  <a:pt x="93545" y="79500"/>
                </a:lnTo>
                <a:cubicBezTo>
                  <a:pt x="94818" y="78333"/>
                  <a:pt x="95455" y="76833"/>
                  <a:pt x="95455" y="75000"/>
                </a:cubicBezTo>
                <a:lnTo>
                  <a:pt x="95455" y="75000"/>
                </a:lnTo>
                <a:cubicBezTo>
                  <a:pt x="95455" y="73167"/>
                  <a:pt x="94818" y="71667"/>
                  <a:pt x="93545" y="70500"/>
                </a:cubicBezTo>
                <a:lnTo>
                  <a:pt x="93545" y="70500"/>
                </a:lnTo>
                <a:cubicBezTo>
                  <a:pt x="92273" y="69333"/>
                  <a:pt x="90636" y="68750"/>
                  <a:pt x="88636" y="68750"/>
                </a:cubicBezTo>
                <a:lnTo>
                  <a:pt x="88636" y="68750"/>
                </a:lnTo>
                <a:lnTo>
                  <a:pt x="23182" y="68750"/>
                </a:lnTo>
                <a:lnTo>
                  <a:pt x="32182" y="60750"/>
                </a:lnTo>
                <a:cubicBezTo>
                  <a:pt x="33455" y="59417"/>
                  <a:pt x="34091" y="57917"/>
                  <a:pt x="34091" y="56250"/>
                </a:cubicBezTo>
                <a:lnTo>
                  <a:pt x="34091" y="56250"/>
                </a:lnTo>
                <a:cubicBezTo>
                  <a:pt x="34091" y="54583"/>
                  <a:pt x="33455" y="53083"/>
                  <a:pt x="32182" y="51750"/>
                </a:cubicBezTo>
                <a:lnTo>
                  <a:pt x="32182" y="51750"/>
                </a:lnTo>
                <a:cubicBezTo>
                  <a:pt x="30727" y="50583"/>
                  <a:pt x="29091" y="50000"/>
                  <a:pt x="27273" y="50000"/>
                </a:cubicBezTo>
                <a:lnTo>
                  <a:pt x="27273" y="50000"/>
                </a:lnTo>
                <a:cubicBezTo>
                  <a:pt x="25455" y="50000"/>
                  <a:pt x="23818" y="50583"/>
                  <a:pt x="22364" y="51750"/>
                </a:cubicBezTo>
                <a:lnTo>
                  <a:pt x="22364" y="51750"/>
                </a:lnTo>
                <a:lnTo>
                  <a:pt x="1909" y="70500"/>
                </a:lnTo>
                <a:cubicBezTo>
                  <a:pt x="636" y="71833"/>
                  <a:pt x="0" y="73333"/>
                  <a:pt x="0" y="75000"/>
                </a:cubicBezTo>
                <a:lnTo>
                  <a:pt x="0" y="75000"/>
                </a:lnTo>
                <a:cubicBezTo>
                  <a:pt x="0" y="76667"/>
                  <a:pt x="636" y="78167"/>
                  <a:pt x="1909" y="79500"/>
                </a:cubicBezTo>
                <a:lnTo>
                  <a:pt x="1909" y="79500"/>
                </a:lnTo>
                <a:lnTo>
                  <a:pt x="22364" y="98250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488753-14"/>
          <p:cNvSpPr/>
          <p:nvPr/>
        </p:nvSpPr>
        <p:spPr>
          <a:xfrm>
            <a:off x="1832298" y="4982766"/>
            <a:ext cx="428625" cy="14288"/>
          </a:xfrm>
          <a:prstGeom prst="roundRect">
            <a:avLst>
              <a:gd name="adj" fmla="val 50000"/>
            </a:avLst>
          </a:prstGeom>
          <a:solidFill>
            <a:srgbClr val="C4B6A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488785-37"/>
          <p:cNvSpPr/>
          <p:nvPr/>
        </p:nvSpPr>
        <p:spPr>
          <a:xfrm>
            <a:off x="7690842" y="4927997"/>
            <a:ext cx="10715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273" y="63909"/>
                </a:moveTo>
                <a:lnTo>
                  <a:pt x="70273" y="63909"/>
                </a:lnTo>
                <a:cubicBezTo>
                  <a:pt x="79364" y="63667"/>
                  <a:pt x="86909" y="60545"/>
                  <a:pt x="92909" y="54545"/>
                </a:cubicBezTo>
                <a:lnTo>
                  <a:pt x="92909" y="54545"/>
                </a:lnTo>
                <a:lnTo>
                  <a:pt x="92909" y="54545"/>
                </a:lnTo>
                <a:cubicBezTo>
                  <a:pt x="98909" y="48545"/>
                  <a:pt x="102030" y="41030"/>
                  <a:pt x="102273" y="32000"/>
                </a:cubicBezTo>
                <a:lnTo>
                  <a:pt x="102273" y="32000"/>
                </a:lnTo>
                <a:cubicBezTo>
                  <a:pt x="102273" y="28909"/>
                  <a:pt x="101879" y="25970"/>
                  <a:pt x="101091" y="23182"/>
                </a:cubicBezTo>
                <a:lnTo>
                  <a:pt x="101091" y="23182"/>
                </a:lnTo>
                <a:cubicBezTo>
                  <a:pt x="100667" y="22091"/>
                  <a:pt x="99939" y="21424"/>
                  <a:pt x="98909" y="21182"/>
                </a:cubicBezTo>
                <a:lnTo>
                  <a:pt x="98909" y="21182"/>
                </a:lnTo>
                <a:cubicBezTo>
                  <a:pt x="97939" y="21061"/>
                  <a:pt x="97061" y="21394"/>
                  <a:pt x="96273" y="22182"/>
                </a:cubicBezTo>
                <a:lnTo>
                  <a:pt x="96273" y="22182"/>
                </a:lnTo>
                <a:lnTo>
                  <a:pt x="80909" y="37364"/>
                </a:lnTo>
                <a:cubicBezTo>
                  <a:pt x="80242" y="38030"/>
                  <a:pt x="79455" y="38364"/>
                  <a:pt x="78545" y="38364"/>
                </a:cubicBezTo>
                <a:lnTo>
                  <a:pt x="78545" y="38364"/>
                </a:lnTo>
                <a:lnTo>
                  <a:pt x="67091" y="38364"/>
                </a:lnTo>
                <a:cubicBezTo>
                  <a:pt x="65091" y="38242"/>
                  <a:pt x="64030" y="37182"/>
                  <a:pt x="63909" y="35182"/>
                </a:cubicBezTo>
                <a:lnTo>
                  <a:pt x="63909" y="35182"/>
                </a:lnTo>
                <a:lnTo>
                  <a:pt x="63909" y="23727"/>
                </a:lnTo>
                <a:cubicBezTo>
                  <a:pt x="63909" y="22818"/>
                  <a:pt x="64242" y="22030"/>
                  <a:pt x="64909" y="21364"/>
                </a:cubicBezTo>
                <a:lnTo>
                  <a:pt x="64909" y="21364"/>
                </a:lnTo>
                <a:lnTo>
                  <a:pt x="80273" y="6000"/>
                </a:lnTo>
                <a:cubicBezTo>
                  <a:pt x="80939" y="5212"/>
                  <a:pt x="81212" y="4333"/>
                  <a:pt x="81091" y="3364"/>
                </a:cubicBezTo>
                <a:lnTo>
                  <a:pt x="81091" y="3364"/>
                </a:lnTo>
                <a:cubicBezTo>
                  <a:pt x="80848" y="2333"/>
                  <a:pt x="80182" y="1606"/>
                  <a:pt x="79091" y="1182"/>
                </a:cubicBezTo>
                <a:lnTo>
                  <a:pt x="79091" y="1182"/>
                </a:lnTo>
                <a:cubicBezTo>
                  <a:pt x="76303" y="394"/>
                  <a:pt x="73364" y="0"/>
                  <a:pt x="70273" y="0"/>
                </a:cubicBezTo>
                <a:lnTo>
                  <a:pt x="70273" y="0"/>
                </a:lnTo>
                <a:cubicBezTo>
                  <a:pt x="61242" y="242"/>
                  <a:pt x="53727" y="3364"/>
                  <a:pt x="47727" y="9364"/>
                </a:cubicBezTo>
                <a:lnTo>
                  <a:pt x="47727" y="9364"/>
                </a:lnTo>
                <a:cubicBezTo>
                  <a:pt x="41727" y="15364"/>
                  <a:pt x="38606" y="22909"/>
                  <a:pt x="38364" y="32000"/>
                </a:cubicBezTo>
                <a:lnTo>
                  <a:pt x="38364" y="32000"/>
                </a:lnTo>
                <a:cubicBezTo>
                  <a:pt x="38364" y="35818"/>
                  <a:pt x="39030" y="39455"/>
                  <a:pt x="40364" y="42909"/>
                </a:cubicBezTo>
                <a:lnTo>
                  <a:pt x="40364" y="42909"/>
                </a:lnTo>
                <a:lnTo>
                  <a:pt x="4000" y="79091"/>
                </a:lnTo>
                <a:cubicBezTo>
                  <a:pt x="1333" y="81758"/>
                  <a:pt x="0" y="84970"/>
                  <a:pt x="0" y="88727"/>
                </a:cubicBezTo>
                <a:lnTo>
                  <a:pt x="0" y="88727"/>
                </a:lnTo>
                <a:cubicBezTo>
                  <a:pt x="121" y="92545"/>
                  <a:pt x="1455" y="95727"/>
                  <a:pt x="4000" y="98273"/>
                </a:cubicBezTo>
                <a:lnTo>
                  <a:pt x="4000" y="98273"/>
                </a:lnTo>
                <a:cubicBezTo>
                  <a:pt x="6545" y="100818"/>
                  <a:pt x="9727" y="102152"/>
                  <a:pt x="13545" y="102273"/>
                </a:cubicBezTo>
                <a:lnTo>
                  <a:pt x="13545" y="102273"/>
                </a:lnTo>
                <a:cubicBezTo>
                  <a:pt x="17303" y="102273"/>
                  <a:pt x="20515" y="100939"/>
                  <a:pt x="23182" y="98273"/>
                </a:cubicBezTo>
                <a:lnTo>
                  <a:pt x="23182" y="98273"/>
                </a:lnTo>
                <a:lnTo>
                  <a:pt x="59545" y="62091"/>
                </a:lnTo>
                <a:cubicBezTo>
                  <a:pt x="62879" y="63303"/>
                  <a:pt x="66455" y="63909"/>
                  <a:pt x="70273" y="63909"/>
                </a:cubicBezTo>
                <a:lnTo>
                  <a:pt x="70273" y="63909"/>
                </a:lnTo>
                <a:moveTo>
                  <a:pt x="16000" y="81455"/>
                </a:moveTo>
                <a:lnTo>
                  <a:pt x="16000" y="81455"/>
                </a:lnTo>
                <a:cubicBezTo>
                  <a:pt x="18909" y="81758"/>
                  <a:pt x="20515" y="83364"/>
                  <a:pt x="20818" y="86273"/>
                </a:cubicBezTo>
                <a:lnTo>
                  <a:pt x="20818" y="86273"/>
                </a:lnTo>
                <a:cubicBezTo>
                  <a:pt x="20515" y="89242"/>
                  <a:pt x="18909" y="90848"/>
                  <a:pt x="16000" y="91091"/>
                </a:cubicBezTo>
                <a:lnTo>
                  <a:pt x="16000" y="91091"/>
                </a:lnTo>
                <a:cubicBezTo>
                  <a:pt x="13030" y="90848"/>
                  <a:pt x="11424" y="89242"/>
                  <a:pt x="11182" y="86273"/>
                </a:cubicBezTo>
                <a:lnTo>
                  <a:pt x="11182" y="86273"/>
                </a:lnTo>
                <a:cubicBezTo>
                  <a:pt x="11424" y="83364"/>
                  <a:pt x="13030" y="81758"/>
                  <a:pt x="16000" y="81455"/>
                </a:cubicBezTo>
                <a:lnTo>
                  <a:pt x="16000" y="81455"/>
                </a:lnTo>
              </a:path>
            </a:pathLst>
          </a:custGeom>
          <a:solidFill>
            <a:srgbClr val="7A6F5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488748-6"/>
          <p:cNvSpPr txBox="1"/>
          <p:nvPr/>
        </p:nvSpPr>
        <p:spPr>
          <a:xfrm>
            <a:off x="728663" y="122634"/>
            <a:ext cx="2457450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解直角三角形的步骤归纳</a:t>
            </a:r>
            <a:endParaRPr/>
          </a:p>
        </p:txBody>
      </p:sp>
      <p:sp>
        <p:nvSpPr>
          <p:cNvPr id="30" name="el-1785639488747-3"/>
          <p:cNvSpPr txBox="1"/>
          <p:nvPr/>
        </p:nvSpPr>
        <p:spPr>
          <a:xfrm>
            <a:off x="7977262" y="146447"/>
            <a:ext cx="8238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2520">
              <a:lnSpc>
                <a:spcPct val="100000"/>
              </a:lnSpc>
            </a:pPr>
            <a:r>
              <a:rPr sz="900" spc="56">
                <a:solidFill>
                  <a:srgbClr val="8A7E6B"/>
                </a:solidFill>
                <a:latin typeface="Microsoft YaHei"/>
                <a:ea typeface="Microsoft YaHei"/>
                <a:cs typeface="Microsoft YaHei"/>
              </a:rPr>
              <a:t>14 / 15</a:t>
            </a:r>
            <a:endParaRPr/>
          </a:p>
        </p:txBody>
      </p:sp>
      <p:sp>
        <p:nvSpPr>
          <p:cNvPr id="31" name="el-1785639488758-19"/>
          <p:cNvSpPr txBox="1"/>
          <p:nvPr/>
        </p:nvSpPr>
        <p:spPr>
          <a:xfrm>
            <a:off x="750094" y="3131939"/>
            <a:ext cx="735806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关键要点</a:t>
            </a:r>
            <a:endParaRPr/>
          </a:p>
        </p:txBody>
      </p:sp>
      <p:sp>
        <p:nvSpPr>
          <p:cNvPr id="32" name="el-1785639488761-24"/>
          <p:cNvSpPr txBox="1"/>
          <p:nvPr/>
        </p:nvSpPr>
        <p:spPr>
          <a:xfrm>
            <a:off x="564356" y="3451027"/>
            <a:ext cx="38433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46906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正确构造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直角三角形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是解题前提</a:t>
            </a:r>
            <a:endParaRPr/>
          </a:p>
        </p:txBody>
      </p:sp>
      <p:sp>
        <p:nvSpPr>
          <p:cNvPr id="33" name="el-1785639488761-25"/>
          <p:cNvSpPr txBox="1"/>
          <p:nvPr/>
        </p:nvSpPr>
        <p:spPr>
          <a:xfrm>
            <a:off x="564356" y="3736777"/>
            <a:ext cx="38433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46906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准确选用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锐角三角函数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，避免混淆</a:t>
            </a:r>
            <a:endParaRPr/>
          </a:p>
        </p:txBody>
      </p:sp>
      <p:sp>
        <p:nvSpPr>
          <p:cNvPr id="34" name="el-1785639488761-26"/>
          <p:cNvSpPr txBox="1"/>
          <p:nvPr/>
        </p:nvSpPr>
        <p:spPr>
          <a:xfrm>
            <a:off x="564356" y="4022527"/>
            <a:ext cx="38433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46906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注意单位统一，结果保留适当精度</a:t>
            </a:r>
            <a:endParaRPr/>
          </a:p>
        </p:txBody>
      </p:sp>
      <p:sp>
        <p:nvSpPr>
          <p:cNvPr id="35" name="el-1785639488758-20"/>
          <p:cNvSpPr txBox="1"/>
          <p:nvPr/>
        </p:nvSpPr>
        <p:spPr>
          <a:xfrm>
            <a:off x="5029200" y="3131939"/>
            <a:ext cx="735806" cy="17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常见误区</a:t>
            </a:r>
            <a:endParaRPr/>
          </a:p>
        </p:txBody>
      </p:sp>
      <p:sp>
        <p:nvSpPr>
          <p:cNvPr id="36" name="el-1785639488761-27"/>
          <p:cNvSpPr txBox="1"/>
          <p:nvPr/>
        </p:nvSpPr>
        <p:spPr>
          <a:xfrm>
            <a:off x="4807744" y="3451027"/>
            <a:ext cx="38433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00038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忽略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直角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条件，用错边角关系</a:t>
            </a:r>
            <a:endParaRPr/>
          </a:p>
        </p:txBody>
      </p:sp>
      <p:sp>
        <p:nvSpPr>
          <p:cNvPr id="37" name="el-1785639488762-28"/>
          <p:cNvSpPr txBox="1"/>
          <p:nvPr/>
        </p:nvSpPr>
        <p:spPr>
          <a:xfrm>
            <a:off x="4807744" y="3736777"/>
            <a:ext cx="38433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00038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俯角/仰角与视线方向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混淆</a:t>
            </a:r>
            <a:endParaRPr/>
          </a:p>
        </p:txBody>
      </p:sp>
      <p:sp>
        <p:nvSpPr>
          <p:cNvPr id="38" name="el-1785639488762-29"/>
          <p:cNvSpPr txBox="1"/>
          <p:nvPr/>
        </p:nvSpPr>
        <p:spPr>
          <a:xfrm>
            <a:off x="4807744" y="4022527"/>
            <a:ext cx="384333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300038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计算过程中 </a:t>
            </a:r>
            <a:r>
              <a:rPr b="1" sz="112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平方根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遗漏或符号错误</a:t>
            </a:r>
            <a:endParaRPr/>
          </a:p>
        </p:txBody>
      </p:sp>
      <p:sp>
        <p:nvSpPr>
          <p:cNvPr id="39" name="el-1785639488750-7"/>
          <p:cNvSpPr txBox="1"/>
          <p:nvPr/>
        </p:nvSpPr>
        <p:spPr>
          <a:xfrm>
            <a:off x="585788" y="4904184"/>
            <a:ext cx="1214363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锐角三角函数 · 解题方法</a:t>
            </a:r>
            <a:endParaRPr/>
          </a:p>
        </p:txBody>
      </p:sp>
      <p:sp>
        <p:nvSpPr>
          <p:cNvPr id="40" name="el-1785639488748-5"/>
          <p:cNvSpPr txBox="1"/>
          <p:nvPr/>
        </p:nvSpPr>
        <p:spPr>
          <a:xfrm>
            <a:off x="7690842" y="4904184"/>
            <a:ext cx="110668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sz="840" spc="28">
                <a:solidFill>
                  <a:srgbClr val="7A6F5E"/>
                </a:solidFill>
                <a:latin typeface="Microsoft YaHei"/>
                <a:ea typeface="Microsoft YaHei"/>
                <a:cs typeface="Microsoft YaHei"/>
              </a:rPr>
              <a:t>步骤 · 关键 · 误区</a:t>
            </a:r>
            <a:endParaRPr/>
          </a:p>
        </p:txBody>
      </p:sp>
      <p:sp>
        <p:nvSpPr>
          <p:cNvPr id="41" name="el-1785639488751-8"/>
          <p:cNvSpPr/>
          <p:nvPr/>
        </p:nvSpPr>
        <p:spPr>
          <a:xfrm>
            <a:off x="400050" y="942380"/>
            <a:ext cx="2000250" cy="1882378"/>
          </a:xfrm>
          <a:prstGeom prst="roundRect">
            <a:avLst>
              <a:gd name="adj" fmla="val 7084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2" name="el-1785639488786-40"/>
          <p:cNvSpPr/>
          <p:nvPr/>
        </p:nvSpPr>
        <p:spPr>
          <a:xfrm>
            <a:off x="2418159" y="1821061"/>
            <a:ext cx="71438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500" y="45308"/>
                </a:moveTo>
                <a:lnTo>
                  <a:pt x="90500" y="45308"/>
                </a:lnTo>
                <a:cubicBezTo>
                  <a:pt x="92667" y="46795"/>
                  <a:pt x="93750" y="48513"/>
                  <a:pt x="93750" y="50462"/>
                </a:cubicBezTo>
                <a:lnTo>
                  <a:pt x="93750" y="50462"/>
                </a:lnTo>
                <a:lnTo>
                  <a:pt x="93750" y="50462"/>
                </a:lnTo>
                <a:cubicBezTo>
                  <a:pt x="93750" y="52410"/>
                  <a:pt x="92667" y="54154"/>
                  <a:pt x="90500" y="55692"/>
                </a:cubicBezTo>
                <a:lnTo>
                  <a:pt x="90500" y="55692"/>
                </a:lnTo>
                <a:lnTo>
                  <a:pt x="20125" y="98923"/>
                </a:lnTo>
                <a:cubicBezTo>
                  <a:pt x="17708" y="100308"/>
                  <a:pt x="14917" y="101000"/>
                  <a:pt x="11750" y="101000"/>
                </a:cubicBezTo>
                <a:lnTo>
                  <a:pt x="11750" y="101000"/>
                </a:lnTo>
                <a:cubicBezTo>
                  <a:pt x="8583" y="101000"/>
                  <a:pt x="5750" y="100308"/>
                  <a:pt x="3250" y="98923"/>
                </a:cubicBezTo>
                <a:lnTo>
                  <a:pt x="3250" y="98923"/>
                </a:lnTo>
                <a:cubicBezTo>
                  <a:pt x="1083" y="97436"/>
                  <a:pt x="0" y="95718"/>
                  <a:pt x="0" y="93769"/>
                </a:cubicBezTo>
                <a:lnTo>
                  <a:pt x="0" y="93769"/>
                </a:lnTo>
                <a:cubicBezTo>
                  <a:pt x="0" y="91821"/>
                  <a:pt x="1083" y="90077"/>
                  <a:pt x="3250" y="88538"/>
                </a:cubicBezTo>
                <a:lnTo>
                  <a:pt x="3250" y="88538"/>
                </a:lnTo>
                <a:lnTo>
                  <a:pt x="65500" y="50462"/>
                </a:lnTo>
                <a:lnTo>
                  <a:pt x="3250" y="12385"/>
                </a:lnTo>
                <a:cubicBezTo>
                  <a:pt x="1083" y="10897"/>
                  <a:pt x="0" y="9179"/>
                  <a:pt x="0" y="7231"/>
                </a:cubicBezTo>
                <a:lnTo>
                  <a:pt x="0" y="7231"/>
                </a:lnTo>
                <a:cubicBezTo>
                  <a:pt x="0" y="5282"/>
                  <a:pt x="1083" y="3538"/>
                  <a:pt x="3250" y="2000"/>
                </a:cubicBezTo>
                <a:lnTo>
                  <a:pt x="3250" y="2000"/>
                </a:lnTo>
                <a:cubicBezTo>
                  <a:pt x="5750" y="667"/>
                  <a:pt x="8583" y="0"/>
                  <a:pt x="11750" y="0"/>
                </a:cubicBezTo>
                <a:lnTo>
                  <a:pt x="11750" y="0"/>
                </a:lnTo>
                <a:cubicBezTo>
                  <a:pt x="14917" y="0"/>
                  <a:pt x="17708" y="667"/>
                  <a:pt x="20125" y="2000"/>
                </a:cubicBezTo>
                <a:lnTo>
                  <a:pt x="20125" y="2000"/>
                </a:lnTo>
                <a:lnTo>
                  <a:pt x="90500" y="45308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639488787-42"/>
          <p:cNvSpPr/>
          <p:nvPr/>
        </p:nvSpPr>
        <p:spPr>
          <a:xfrm>
            <a:off x="1228725" y="1092398"/>
            <a:ext cx="342900" cy="342900"/>
          </a:xfrm>
          <a:prstGeom prst="ellipse">
            <a:avLst/>
          </a:prstGeom>
          <a:solidFill>
            <a:srgbClr val="B5651D"/>
          </a:solidFill>
          <a:ln>
            <a:noFill/>
          </a:ln>
          <a:effectLst>
            <a:outerShdw blurRad="57150" dist="28575" dir="5400000" sx="100000" sy="100000" kx="0" ky="0" algn="ctr">
              <a:srgbClr val="B5651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4" name="el-1785639488788-45"/>
          <p:cNvCxnSpPr/>
          <p:nvPr/>
        </p:nvCxnSpPr>
        <p:spPr>
          <a:xfrm>
            <a:off x="1100138" y="1747242"/>
            <a:ext cx="600075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85639488799-61"/>
          <p:cNvSpPr/>
          <p:nvPr/>
        </p:nvSpPr>
        <p:spPr>
          <a:xfrm>
            <a:off x="1325166" y="1855589"/>
            <a:ext cx="15001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125" y="26125"/>
                </a:moveTo>
                <a:lnTo>
                  <a:pt x="21125" y="26125"/>
                </a:lnTo>
                <a:lnTo>
                  <a:pt x="21125" y="72313"/>
                </a:lnTo>
                <a:cubicBezTo>
                  <a:pt x="23292" y="73479"/>
                  <a:pt x="24958" y="75167"/>
                  <a:pt x="26125" y="77375"/>
                </a:cubicBezTo>
                <a:lnTo>
                  <a:pt x="26125" y="77375"/>
                </a:lnTo>
                <a:lnTo>
                  <a:pt x="72313" y="77375"/>
                </a:lnTo>
                <a:cubicBezTo>
                  <a:pt x="72313" y="77375"/>
                  <a:pt x="72313" y="77375"/>
                  <a:pt x="72313" y="77375"/>
                </a:cubicBezTo>
                <a:lnTo>
                  <a:pt x="72313" y="77375"/>
                </a:lnTo>
                <a:cubicBezTo>
                  <a:pt x="72313" y="77375"/>
                  <a:pt x="72313" y="77375"/>
                  <a:pt x="72313" y="77375"/>
                </a:cubicBezTo>
                <a:lnTo>
                  <a:pt x="72313" y="77375"/>
                </a:lnTo>
                <a:lnTo>
                  <a:pt x="71188" y="75563"/>
                </a:lnTo>
                <a:lnTo>
                  <a:pt x="64188" y="63313"/>
                </a:lnTo>
                <a:lnTo>
                  <a:pt x="64188" y="63313"/>
                </a:lnTo>
                <a:cubicBezTo>
                  <a:pt x="63896" y="63313"/>
                  <a:pt x="63604" y="63313"/>
                  <a:pt x="63313" y="63313"/>
                </a:cubicBezTo>
                <a:lnTo>
                  <a:pt x="63313" y="63313"/>
                </a:lnTo>
                <a:cubicBezTo>
                  <a:pt x="59354" y="63146"/>
                  <a:pt x="56042" y="61750"/>
                  <a:pt x="53375" y="59125"/>
                </a:cubicBezTo>
                <a:lnTo>
                  <a:pt x="53375" y="59125"/>
                </a:lnTo>
                <a:cubicBezTo>
                  <a:pt x="50750" y="56458"/>
                  <a:pt x="49375" y="53167"/>
                  <a:pt x="49250" y="49250"/>
                </a:cubicBezTo>
                <a:lnTo>
                  <a:pt x="49250" y="49250"/>
                </a:lnTo>
                <a:cubicBezTo>
                  <a:pt x="49375" y="45292"/>
                  <a:pt x="50750" y="41979"/>
                  <a:pt x="53375" y="39313"/>
                </a:cubicBezTo>
                <a:lnTo>
                  <a:pt x="53375" y="39313"/>
                </a:lnTo>
                <a:cubicBezTo>
                  <a:pt x="56042" y="36688"/>
                  <a:pt x="59354" y="35313"/>
                  <a:pt x="63313" y="35188"/>
                </a:cubicBezTo>
                <a:lnTo>
                  <a:pt x="63313" y="35188"/>
                </a:lnTo>
                <a:cubicBezTo>
                  <a:pt x="63604" y="35188"/>
                  <a:pt x="63896" y="35188"/>
                  <a:pt x="64188" y="35188"/>
                </a:cubicBezTo>
                <a:lnTo>
                  <a:pt x="64188" y="35188"/>
                </a:lnTo>
                <a:lnTo>
                  <a:pt x="64188" y="35188"/>
                </a:lnTo>
                <a:lnTo>
                  <a:pt x="71188" y="22875"/>
                </a:lnTo>
                <a:lnTo>
                  <a:pt x="72313" y="21125"/>
                </a:lnTo>
                <a:lnTo>
                  <a:pt x="72313" y="21125"/>
                </a:lnTo>
                <a:lnTo>
                  <a:pt x="26125" y="21125"/>
                </a:lnTo>
                <a:cubicBezTo>
                  <a:pt x="24958" y="23292"/>
                  <a:pt x="23292" y="24958"/>
                  <a:pt x="21125" y="26125"/>
                </a:cubicBezTo>
                <a:lnTo>
                  <a:pt x="21125" y="26125"/>
                </a:lnTo>
                <a:moveTo>
                  <a:pt x="84375" y="70313"/>
                </a:moveTo>
                <a:lnTo>
                  <a:pt x="84375" y="70313"/>
                </a:lnTo>
                <a:cubicBezTo>
                  <a:pt x="88333" y="70479"/>
                  <a:pt x="91625" y="71875"/>
                  <a:pt x="94250" y="74500"/>
                </a:cubicBezTo>
                <a:lnTo>
                  <a:pt x="94250" y="74500"/>
                </a:lnTo>
                <a:lnTo>
                  <a:pt x="94250" y="74500"/>
                </a:lnTo>
                <a:cubicBezTo>
                  <a:pt x="96875" y="77125"/>
                  <a:pt x="98271" y="80417"/>
                  <a:pt x="98438" y="84375"/>
                </a:cubicBezTo>
                <a:lnTo>
                  <a:pt x="98438" y="84375"/>
                </a:lnTo>
                <a:cubicBezTo>
                  <a:pt x="98271" y="88333"/>
                  <a:pt x="96875" y="91625"/>
                  <a:pt x="94250" y="94250"/>
                </a:cubicBezTo>
                <a:lnTo>
                  <a:pt x="94250" y="94250"/>
                </a:lnTo>
                <a:cubicBezTo>
                  <a:pt x="91625" y="96875"/>
                  <a:pt x="88333" y="98271"/>
                  <a:pt x="84375" y="98438"/>
                </a:cubicBezTo>
                <a:lnTo>
                  <a:pt x="84375" y="98438"/>
                </a:lnTo>
                <a:cubicBezTo>
                  <a:pt x="78958" y="98146"/>
                  <a:pt x="74938" y="95813"/>
                  <a:pt x="72313" y="91438"/>
                </a:cubicBezTo>
                <a:lnTo>
                  <a:pt x="72313" y="91438"/>
                </a:lnTo>
                <a:lnTo>
                  <a:pt x="26125" y="91438"/>
                </a:lnTo>
                <a:cubicBezTo>
                  <a:pt x="23500" y="95813"/>
                  <a:pt x="19479" y="98146"/>
                  <a:pt x="14063" y="98438"/>
                </a:cubicBezTo>
                <a:lnTo>
                  <a:pt x="14063" y="98438"/>
                </a:lnTo>
                <a:cubicBezTo>
                  <a:pt x="10104" y="98271"/>
                  <a:pt x="6813" y="96875"/>
                  <a:pt x="4188" y="94250"/>
                </a:cubicBezTo>
                <a:lnTo>
                  <a:pt x="4188" y="94250"/>
                </a:lnTo>
                <a:cubicBezTo>
                  <a:pt x="1563" y="91625"/>
                  <a:pt x="167" y="88333"/>
                  <a:pt x="0" y="84375"/>
                </a:cubicBezTo>
                <a:lnTo>
                  <a:pt x="0" y="84375"/>
                </a:lnTo>
                <a:cubicBezTo>
                  <a:pt x="292" y="78958"/>
                  <a:pt x="2646" y="74938"/>
                  <a:pt x="7062" y="72313"/>
                </a:cubicBezTo>
                <a:lnTo>
                  <a:pt x="7062" y="72313"/>
                </a:lnTo>
                <a:lnTo>
                  <a:pt x="7062" y="26125"/>
                </a:lnTo>
                <a:cubicBezTo>
                  <a:pt x="2646" y="23500"/>
                  <a:pt x="292" y="19479"/>
                  <a:pt x="0" y="14063"/>
                </a:cubicBezTo>
                <a:lnTo>
                  <a:pt x="0" y="14063"/>
                </a:lnTo>
                <a:cubicBezTo>
                  <a:pt x="167" y="10104"/>
                  <a:pt x="1563" y="6813"/>
                  <a:pt x="4188" y="4188"/>
                </a:cubicBezTo>
                <a:lnTo>
                  <a:pt x="4188" y="4188"/>
                </a:lnTo>
                <a:cubicBezTo>
                  <a:pt x="6813" y="1563"/>
                  <a:pt x="10104" y="167"/>
                  <a:pt x="14063" y="0"/>
                </a:cubicBezTo>
                <a:lnTo>
                  <a:pt x="14063" y="0"/>
                </a:lnTo>
                <a:cubicBezTo>
                  <a:pt x="19479" y="292"/>
                  <a:pt x="23500" y="2646"/>
                  <a:pt x="26125" y="7062"/>
                </a:cubicBezTo>
                <a:lnTo>
                  <a:pt x="26125" y="7062"/>
                </a:lnTo>
                <a:lnTo>
                  <a:pt x="72313" y="7062"/>
                </a:lnTo>
                <a:cubicBezTo>
                  <a:pt x="74938" y="2646"/>
                  <a:pt x="78958" y="292"/>
                  <a:pt x="84375" y="0"/>
                </a:cubicBezTo>
                <a:lnTo>
                  <a:pt x="84375" y="0"/>
                </a:lnTo>
                <a:cubicBezTo>
                  <a:pt x="88333" y="167"/>
                  <a:pt x="91625" y="1563"/>
                  <a:pt x="94250" y="4188"/>
                </a:cubicBezTo>
                <a:lnTo>
                  <a:pt x="94250" y="4188"/>
                </a:lnTo>
                <a:cubicBezTo>
                  <a:pt x="96875" y="6813"/>
                  <a:pt x="98271" y="10104"/>
                  <a:pt x="98438" y="14063"/>
                </a:cubicBezTo>
                <a:lnTo>
                  <a:pt x="98438" y="14063"/>
                </a:lnTo>
                <a:cubicBezTo>
                  <a:pt x="98271" y="18021"/>
                  <a:pt x="96875" y="21313"/>
                  <a:pt x="94250" y="23938"/>
                </a:cubicBezTo>
                <a:lnTo>
                  <a:pt x="94250" y="23938"/>
                </a:lnTo>
                <a:cubicBezTo>
                  <a:pt x="91625" y="26563"/>
                  <a:pt x="88333" y="27958"/>
                  <a:pt x="84375" y="28125"/>
                </a:cubicBezTo>
                <a:lnTo>
                  <a:pt x="84375" y="28125"/>
                </a:lnTo>
                <a:lnTo>
                  <a:pt x="83500" y="29875"/>
                </a:lnTo>
                <a:lnTo>
                  <a:pt x="76438" y="42188"/>
                </a:lnTo>
                <a:lnTo>
                  <a:pt x="76000" y="43063"/>
                </a:lnTo>
                <a:cubicBezTo>
                  <a:pt x="76917" y="44979"/>
                  <a:pt x="77375" y="47042"/>
                  <a:pt x="77375" y="49250"/>
                </a:cubicBezTo>
                <a:lnTo>
                  <a:pt x="77375" y="49250"/>
                </a:lnTo>
                <a:cubicBezTo>
                  <a:pt x="77375" y="51417"/>
                  <a:pt x="76917" y="53458"/>
                  <a:pt x="76000" y="55375"/>
                </a:cubicBezTo>
                <a:lnTo>
                  <a:pt x="76000" y="55375"/>
                </a:lnTo>
                <a:lnTo>
                  <a:pt x="76438" y="56250"/>
                </a:lnTo>
                <a:lnTo>
                  <a:pt x="83500" y="68563"/>
                </a:lnTo>
                <a:lnTo>
                  <a:pt x="84375" y="70313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639488751-9"/>
          <p:cNvSpPr/>
          <p:nvPr/>
        </p:nvSpPr>
        <p:spPr>
          <a:xfrm>
            <a:off x="2514600" y="942380"/>
            <a:ext cx="2000250" cy="1882378"/>
          </a:xfrm>
          <a:prstGeom prst="roundRect">
            <a:avLst>
              <a:gd name="adj" fmla="val 7084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7" name="el-1785639488789-46"/>
          <p:cNvSpPr/>
          <p:nvPr/>
        </p:nvSpPr>
        <p:spPr>
          <a:xfrm>
            <a:off x="4532709" y="1821061"/>
            <a:ext cx="71438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500" y="45308"/>
                </a:moveTo>
                <a:lnTo>
                  <a:pt x="90500" y="45308"/>
                </a:lnTo>
                <a:cubicBezTo>
                  <a:pt x="92667" y="46795"/>
                  <a:pt x="93750" y="48513"/>
                  <a:pt x="93750" y="50462"/>
                </a:cubicBezTo>
                <a:lnTo>
                  <a:pt x="93750" y="50462"/>
                </a:lnTo>
                <a:lnTo>
                  <a:pt x="93750" y="50462"/>
                </a:lnTo>
                <a:cubicBezTo>
                  <a:pt x="93750" y="52410"/>
                  <a:pt x="92667" y="54154"/>
                  <a:pt x="90500" y="55692"/>
                </a:cubicBezTo>
                <a:lnTo>
                  <a:pt x="90500" y="55692"/>
                </a:lnTo>
                <a:lnTo>
                  <a:pt x="20125" y="98923"/>
                </a:lnTo>
                <a:cubicBezTo>
                  <a:pt x="17708" y="100308"/>
                  <a:pt x="14917" y="101000"/>
                  <a:pt x="11750" y="101000"/>
                </a:cubicBezTo>
                <a:lnTo>
                  <a:pt x="11750" y="101000"/>
                </a:lnTo>
                <a:cubicBezTo>
                  <a:pt x="8583" y="101000"/>
                  <a:pt x="5750" y="100308"/>
                  <a:pt x="3250" y="98923"/>
                </a:cubicBezTo>
                <a:lnTo>
                  <a:pt x="3250" y="98923"/>
                </a:lnTo>
                <a:cubicBezTo>
                  <a:pt x="1083" y="97436"/>
                  <a:pt x="0" y="95718"/>
                  <a:pt x="0" y="93769"/>
                </a:cubicBezTo>
                <a:lnTo>
                  <a:pt x="0" y="93769"/>
                </a:lnTo>
                <a:cubicBezTo>
                  <a:pt x="0" y="91821"/>
                  <a:pt x="1083" y="90077"/>
                  <a:pt x="3250" y="88538"/>
                </a:cubicBezTo>
                <a:lnTo>
                  <a:pt x="3250" y="88538"/>
                </a:lnTo>
                <a:lnTo>
                  <a:pt x="65500" y="50462"/>
                </a:lnTo>
                <a:lnTo>
                  <a:pt x="3250" y="12385"/>
                </a:lnTo>
                <a:cubicBezTo>
                  <a:pt x="1083" y="10897"/>
                  <a:pt x="0" y="9179"/>
                  <a:pt x="0" y="7231"/>
                </a:cubicBezTo>
                <a:lnTo>
                  <a:pt x="0" y="7231"/>
                </a:lnTo>
                <a:cubicBezTo>
                  <a:pt x="0" y="5282"/>
                  <a:pt x="1083" y="3538"/>
                  <a:pt x="3250" y="2000"/>
                </a:cubicBezTo>
                <a:lnTo>
                  <a:pt x="3250" y="2000"/>
                </a:lnTo>
                <a:cubicBezTo>
                  <a:pt x="5750" y="667"/>
                  <a:pt x="8583" y="0"/>
                  <a:pt x="11750" y="0"/>
                </a:cubicBezTo>
                <a:lnTo>
                  <a:pt x="11750" y="0"/>
                </a:lnTo>
                <a:cubicBezTo>
                  <a:pt x="14917" y="0"/>
                  <a:pt x="17708" y="667"/>
                  <a:pt x="20125" y="2000"/>
                </a:cubicBezTo>
                <a:lnTo>
                  <a:pt x="20125" y="2000"/>
                </a:lnTo>
                <a:lnTo>
                  <a:pt x="90500" y="45308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639488789-48"/>
          <p:cNvSpPr/>
          <p:nvPr/>
        </p:nvSpPr>
        <p:spPr>
          <a:xfrm>
            <a:off x="3343275" y="1092398"/>
            <a:ext cx="342900" cy="342900"/>
          </a:xfrm>
          <a:prstGeom prst="ellipse">
            <a:avLst/>
          </a:prstGeom>
          <a:solidFill>
            <a:srgbClr val="B5651D"/>
          </a:solidFill>
          <a:ln>
            <a:noFill/>
          </a:ln>
          <a:effectLst>
            <a:outerShdw blurRad="57150" dist="28575" dir="5400000" sx="100000" sy="100000" kx="0" ky="0" algn="ctr">
              <a:srgbClr val="B5651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49" name="el-1785639488790-51"/>
          <p:cNvCxnSpPr/>
          <p:nvPr/>
        </p:nvCxnSpPr>
        <p:spPr>
          <a:xfrm>
            <a:off x="3214688" y="1747242"/>
            <a:ext cx="600075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5639488803-62"/>
          <p:cNvSpPr/>
          <p:nvPr/>
        </p:nvSpPr>
        <p:spPr>
          <a:xfrm>
            <a:off x="3418284" y="1855580"/>
            <a:ext cx="192881" cy="1500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750" y="10125"/>
                </a:moveTo>
                <a:lnTo>
                  <a:pt x="49750" y="10125"/>
                </a:lnTo>
                <a:cubicBezTo>
                  <a:pt x="50450" y="7042"/>
                  <a:pt x="51800" y="4625"/>
                  <a:pt x="53800" y="2875"/>
                </a:cubicBezTo>
                <a:lnTo>
                  <a:pt x="53800" y="2875"/>
                </a:lnTo>
                <a:lnTo>
                  <a:pt x="53800" y="2875"/>
                </a:lnTo>
                <a:cubicBezTo>
                  <a:pt x="55667" y="958"/>
                  <a:pt x="57883" y="0"/>
                  <a:pt x="60450" y="0"/>
                </a:cubicBezTo>
                <a:lnTo>
                  <a:pt x="60450" y="0"/>
                </a:lnTo>
                <a:lnTo>
                  <a:pt x="95650" y="0"/>
                </a:lnTo>
                <a:cubicBezTo>
                  <a:pt x="97283" y="0"/>
                  <a:pt x="98617" y="667"/>
                  <a:pt x="99650" y="2000"/>
                </a:cubicBezTo>
                <a:lnTo>
                  <a:pt x="99650" y="2000"/>
                </a:lnTo>
                <a:cubicBezTo>
                  <a:pt x="100717" y="3292"/>
                  <a:pt x="101250" y="4979"/>
                  <a:pt x="101250" y="7062"/>
                </a:cubicBezTo>
                <a:lnTo>
                  <a:pt x="101250" y="7062"/>
                </a:lnTo>
                <a:cubicBezTo>
                  <a:pt x="101250" y="9104"/>
                  <a:pt x="100717" y="10771"/>
                  <a:pt x="99650" y="12063"/>
                </a:cubicBezTo>
                <a:lnTo>
                  <a:pt x="99650" y="12063"/>
                </a:lnTo>
                <a:cubicBezTo>
                  <a:pt x="98617" y="13396"/>
                  <a:pt x="97283" y="14063"/>
                  <a:pt x="95650" y="14063"/>
                </a:cubicBezTo>
                <a:lnTo>
                  <a:pt x="95650" y="14063"/>
                </a:lnTo>
                <a:lnTo>
                  <a:pt x="60450" y="14063"/>
                </a:lnTo>
                <a:lnTo>
                  <a:pt x="42000" y="93375"/>
                </a:lnTo>
                <a:cubicBezTo>
                  <a:pt x="41200" y="96167"/>
                  <a:pt x="39617" y="97854"/>
                  <a:pt x="37250" y="98438"/>
                </a:cubicBezTo>
                <a:lnTo>
                  <a:pt x="37250" y="98438"/>
                </a:lnTo>
                <a:cubicBezTo>
                  <a:pt x="34783" y="98604"/>
                  <a:pt x="32917" y="97438"/>
                  <a:pt x="31650" y="94938"/>
                </a:cubicBezTo>
                <a:lnTo>
                  <a:pt x="31650" y="94938"/>
                </a:lnTo>
                <a:lnTo>
                  <a:pt x="13700" y="56250"/>
                </a:lnTo>
                <a:lnTo>
                  <a:pt x="5650" y="56250"/>
                </a:lnTo>
                <a:cubicBezTo>
                  <a:pt x="3983" y="56250"/>
                  <a:pt x="2633" y="55583"/>
                  <a:pt x="1600" y="54250"/>
                </a:cubicBezTo>
                <a:lnTo>
                  <a:pt x="1600" y="54250"/>
                </a:lnTo>
                <a:cubicBezTo>
                  <a:pt x="533" y="52958"/>
                  <a:pt x="0" y="51292"/>
                  <a:pt x="0" y="49250"/>
                </a:cubicBezTo>
                <a:lnTo>
                  <a:pt x="0" y="49250"/>
                </a:lnTo>
                <a:cubicBezTo>
                  <a:pt x="0" y="47167"/>
                  <a:pt x="533" y="45479"/>
                  <a:pt x="1600" y="44188"/>
                </a:cubicBezTo>
                <a:lnTo>
                  <a:pt x="1600" y="44188"/>
                </a:lnTo>
                <a:cubicBezTo>
                  <a:pt x="2633" y="42854"/>
                  <a:pt x="3983" y="42188"/>
                  <a:pt x="5650" y="42188"/>
                </a:cubicBezTo>
                <a:lnTo>
                  <a:pt x="5650" y="42188"/>
                </a:lnTo>
                <a:lnTo>
                  <a:pt x="13700" y="42188"/>
                </a:lnTo>
                <a:cubicBezTo>
                  <a:pt x="17933" y="42354"/>
                  <a:pt x="21167" y="44708"/>
                  <a:pt x="23400" y="49250"/>
                </a:cubicBezTo>
                <a:lnTo>
                  <a:pt x="23400" y="49250"/>
                </a:lnTo>
                <a:lnTo>
                  <a:pt x="34800" y="73813"/>
                </a:lnTo>
                <a:lnTo>
                  <a:pt x="49750" y="10125"/>
                </a:lnTo>
                <a:moveTo>
                  <a:pt x="69100" y="44188"/>
                </a:moveTo>
                <a:lnTo>
                  <a:pt x="69100" y="44188"/>
                </a:lnTo>
                <a:cubicBezTo>
                  <a:pt x="70267" y="42854"/>
                  <a:pt x="71617" y="42188"/>
                  <a:pt x="73150" y="42188"/>
                </a:cubicBezTo>
                <a:lnTo>
                  <a:pt x="73150" y="42188"/>
                </a:lnTo>
                <a:lnTo>
                  <a:pt x="73150" y="42188"/>
                </a:lnTo>
                <a:cubicBezTo>
                  <a:pt x="74650" y="42188"/>
                  <a:pt x="75983" y="42854"/>
                  <a:pt x="77150" y="44188"/>
                </a:cubicBezTo>
                <a:lnTo>
                  <a:pt x="77150" y="44188"/>
                </a:lnTo>
                <a:lnTo>
                  <a:pt x="84400" y="53375"/>
                </a:lnTo>
                <a:lnTo>
                  <a:pt x="91600" y="44188"/>
                </a:lnTo>
                <a:cubicBezTo>
                  <a:pt x="92767" y="42854"/>
                  <a:pt x="94117" y="42188"/>
                  <a:pt x="95650" y="42188"/>
                </a:cubicBezTo>
                <a:lnTo>
                  <a:pt x="95650" y="42188"/>
                </a:lnTo>
                <a:cubicBezTo>
                  <a:pt x="97150" y="42188"/>
                  <a:pt x="98483" y="42854"/>
                  <a:pt x="99650" y="44188"/>
                </a:cubicBezTo>
                <a:lnTo>
                  <a:pt x="99650" y="44188"/>
                </a:lnTo>
                <a:cubicBezTo>
                  <a:pt x="100717" y="45646"/>
                  <a:pt x="101250" y="47333"/>
                  <a:pt x="101250" y="49250"/>
                </a:cubicBezTo>
                <a:lnTo>
                  <a:pt x="101250" y="49250"/>
                </a:lnTo>
                <a:cubicBezTo>
                  <a:pt x="101250" y="51125"/>
                  <a:pt x="100717" y="52792"/>
                  <a:pt x="99650" y="54250"/>
                </a:cubicBezTo>
                <a:lnTo>
                  <a:pt x="99650" y="54250"/>
                </a:lnTo>
                <a:lnTo>
                  <a:pt x="92300" y="63313"/>
                </a:lnTo>
                <a:lnTo>
                  <a:pt x="99650" y="72313"/>
                </a:lnTo>
                <a:cubicBezTo>
                  <a:pt x="100717" y="73771"/>
                  <a:pt x="101250" y="75458"/>
                  <a:pt x="101250" y="77375"/>
                </a:cubicBezTo>
                <a:lnTo>
                  <a:pt x="101250" y="77375"/>
                </a:lnTo>
                <a:cubicBezTo>
                  <a:pt x="101250" y="79250"/>
                  <a:pt x="100717" y="80917"/>
                  <a:pt x="99650" y="82375"/>
                </a:cubicBezTo>
                <a:lnTo>
                  <a:pt x="99650" y="82375"/>
                </a:lnTo>
                <a:cubicBezTo>
                  <a:pt x="98483" y="83708"/>
                  <a:pt x="97150" y="84375"/>
                  <a:pt x="95650" y="84375"/>
                </a:cubicBezTo>
                <a:lnTo>
                  <a:pt x="95650" y="84375"/>
                </a:lnTo>
                <a:cubicBezTo>
                  <a:pt x="94117" y="84375"/>
                  <a:pt x="92767" y="83708"/>
                  <a:pt x="91600" y="82375"/>
                </a:cubicBezTo>
                <a:lnTo>
                  <a:pt x="91600" y="82375"/>
                </a:lnTo>
                <a:lnTo>
                  <a:pt x="84400" y="73188"/>
                </a:lnTo>
                <a:lnTo>
                  <a:pt x="77150" y="82375"/>
                </a:lnTo>
                <a:cubicBezTo>
                  <a:pt x="75983" y="83708"/>
                  <a:pt x="74650" y="84375"/>
                  <a:pt x="73150" y="84375"/>
                </a:cubicBezTo>
                <a:lnTo>
                  <a:pt x="73150" y="84375"/>
                </a:lnTo>
                <a:cubicBezTo>
                  <a:pt x="71617" y="84375"/>
                  <a:pt x="70267" y="83708"/>
                  <a:pt x="69100" y="82375"/>
                </a:cubicBezTo>
                <a:lnTo>
                  <a:pt x="69100" y="82375"/>
                </a:lnTo>
                <a:cubicBezTo>
                  <a:pt x="68033" y="80917"/>
                  <a:pt x="67500" y="79250"/>
                  <a:pt x="67500" y="77375"/>
                </a:cubicBezTo>
                <a:lnTo>
                  <a:pt x="67500" y="77375"/>
                </a:lnTo>
                <a:cubicBezTo>
                  <a:pt x="67500" y="75458"/>
                  <a:pt x="68033" y="73771"/>
                  <a:pt x="69100" y="72313"/>
                </a:cubicBezTo>
                <a:lnTo>
                  <a:pt x="69100" y="72313"/>
                </a:lnTo>
                <a:lnTo>
                  <a:pt x="76450" y="63313"/>
                </a:lnTo>
                <a:lnTo>
                  <a:pt x="69100" y="54250"/>
                </a:lnTo>
                <a:cubicBezTo>
                  <a:pt x="68033" y="52792"/>
                  <a:pt x="67500" y="51125"/>
                  <a:pt x="67500" y="49250"/>
                </a:cubicBezTo>
                <a:lnTo>
                  <a:pt x="67500" y="49250"/>
                </a:lnTo>
                <a:cubicBezTo>
                  <a:pt x="67500" y="47333"/>
                  <a:pt x="68033" y="45646"/>
                  <a:pt x="69100" y="44188"/>
                </a:cubicBezTo>
                <a:lnTo>
                  <a:pt x="69100" y="44188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639488752-10"/>
          <p:cNvSpPr/>
          <p:nvPr/>
        </p:nvSpPr>
        <p:spPr>
          <a:xfrm>
            <a:off x="4629150" y="942380"/>
            <a:ext cx="2000250" cy="1882378"/>
          </a:xfrm>
          <a:prstGeom prst="roundRect">
            <a:avLst>
              <a:gd name="adj" fmla="val 7084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2" name="el-1785639488791-52"/>
          <p:cNvSpPr/>
          <p:nvPr/>
        </p:nvSpPr>
        <p:spPr>
          <a:xfrm>
            <a:off x="6647259" y="1821061"/>
            <a:ext cx="71438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0500" y="45308"/>
                </a:moveTo>
                <a:lnTo>
                  <a:pt x="90500" y="45308"/>
                </a:lnTo>
                <a:cubicBezTo>
                  <a:pt x="92667" y="46795"/>
                  <a:pt x="93750" y="48513"/>
                  <a:pt x="93750" y="50462"/>
                </a:cubicBezTo>
                <a:lnTo>
                  <a:pt x="93750" y="50462"/>
                </a:lnTo>
                <a:lnTo>
                  <a:pt x="93750" y="50462"/>
                </a:lnTo>
                <a:cubicBezTo>
                  <a:pt x="93750" y="52410"/>
                  <a:pt x="92667" y="54154"/>
                  <a:pt x="90500" y="55692"/>
                </a:cubicBezTo>
                <a:lnTo>
                  <a:pt x="90500" y="55692"/>
                </a:lnTo>
                <a:lnTo>
                  <a:pt x="20125" y="98923"/>
                </a:lnTo>
                <a:cubicBezTo>
                  <a:pt x="17708" y="100308"/>
                  <a:pt x="14917" y="101000"/>
                  <a:pt x="11750" y="101000"/>
                </a:cubicBezTo>
                <a:lnTo>
                  <a:pt x="11750" y="101000"/>
                </a:lnTo>
                <a:cubicBezTo>
                  <a:pt x="8583" y="101000"/>
                  <a:pt x="5750" y="100308"/>
                  <a:pt x="3250" y="98923"/>
                </a:cubicBezTo>
                <a:lnTo>
                  <a:pt x="3250" y="98923"/>
                </a:lnTo>
                <a:cubicBezTo>
                  <a:pt x="1083" y="97436"/>
                  <a:pt x="0" y="95718"/>
                  <a:pt x="0" y="93769"/>
                </a:cubicBezTo>
                <a:lnTo>
                  <a:pt x="0" y="93769"/>
                </a:lnTo>
                <a:cubicBezTo>
                  <a:pt x="0" y="91821"/>
                  <a:pt x="1083" y="90077"/>
                  <a:pt x="3250" y="88538"/>
                </a:cubicBezTo>
                <a:lnTo>
                  <a:pt x="3250" y="88538"/>
                </a:lnTo>
                <a:lnTo>
                  <a:pt x="65500" y="50462"/>
                </a:lnTo>
                <a:lnTo>
                  <a:pt x="3250" y="12385"/>
                </a:lnTo>
                <a:cubicBezTo>
                  <a:pt x="1083" y="10897"/>
                  <a:pt x="0" y="9179"/>
                  <a:pt x="0" y="7231"/>
                </a:cubicBezTo>
                <a:lnTo>
                  <a:pt x="0" y="7231"/>
                </a:lnTo>
                <a:cubicBezTo>
                  <a:pt x="0" y="5282"/>
                  <a:pt x="1083" y="3538"/>
                  <a:pt x="3250" y="2000"/>
                </a:cubicBezTo>
                <a:lnTo>
                  <a:pt x="3250" y="2000"/>
                </a:lnTo>
                <a:cubicBezTo>
                  <a:pt x="5750" y="667"/>
                  <a:pt x="8583" y="0"/>
                  <a:pt x="11750" y="0"/>
                </a:cubicBezTo>
                <a:lnTo>
                  <a:pt x="11750" y="0"/>
                </a:lnTo>
                <a:cubicBezTo>
                  <a:pt x="14917" y="0"/>
                  <a:pt x="17708" y="667"/>
                  <a:pt x="20125" y="2000"/>
                </a:cubicBezTo>
                <a:lnTo>
                  <a:pt x="20125" y="2000"/>
                </a:lnTo>
                <a:lnTo>
                  <a:pt x="90500" y="45308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639488791-54"/>
          <p:cNvSpPr/>
          <p:nvPr/>
        </p:nvSpPr>
        <p:spPr>
          <a:xfrm>
            <a:off x="5457825" y="1092398"/>
            <a:ext cx="342900" cy="342900"/>
          </a:xfrm>
          <a:prstGeom prst="ellipse">
            <a:avLst/>
          </a:prstGeom>
          <a:solidFill>
            <a:srgbClr val="B5651D"/>
          </a:solidFill>
          <a:ln>
            <a:noFill/>
          </a:ln>
          <a:effectLst>
            <a:outerShdw blurRad="57150" dist="28575" dir="5400000" sx="100000" sy="100000" kx="0" ky="0" algn="ctr">
              <a:srgbClr val="B5651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54" name="el-1785639488792-57"/>
          <p:cNvCxnSpPr/>
          <p:nvPr/>
        </p:nvCxnSpPr>
        <p:spPr>
          <a:xfrm>
            <a:off x="5329238" y="1747242"/>
            <a:ext cx="600075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85639488803-63"/>
          <p:cNvSpPr/>
          <p:nvPr/>
        </p:nvSpPr>
        <p:spPr>
          <a:xfrm>
            <a:off x="5543550" y="1855589"/>
            <a:ext cx="171450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3000" y="167"/>
                  <a:pt x="55278" y="1625"/>
                  <a:pt x="56833" y="4375"/>
                </a:cubicBezTo>
                <a:lnTo>
                  <a:pt x="56833" y="4375"/>
                </a:lnTo>
                <a:lnTo>
                  <a:pt x="99000" y="85250"/>
                </a:lnTo>
                <a:cubicBezTo>
                  <a:pt x="100333" y="88167"/>
                  <a:pt x="100333" y="91104"/>
                  <a:pt x="99000" y="94063"/>
                </a:cubicBezTo>
                <a:lnTo>
                  <a:pt x="99000" y="94063"/>
                </a:lnTo>
                <a:cubicBezTo>
                  <a:pt x="97444" y="96813"/>
                  <a:pt x="95167" y="98271"/>
                  <a:pt x="92167" y="98438"/>
                </a:cubicBezTo>
                <a:lnTo>
                  <a:pt x="92167" y="98438"/>
                </a:lnTo>
                <a:lnTo>
                  <a:pt x="7833" y="98438"/>
                </a:lnTo>
                <a:cubicBezTo>
                  <a:pt x="4833" y="98271"/>
                  <a:pt x="2556" y="96813"/>
                  <a:pt x="1000" y="94063"/>
                </a:cubicBezTo>
                <a:lnTo>
                  <a:pt x="1000" y="94063"/>
                </a:lnTo>
                <a:cubicBezTo>
                  <a:pt x="-333" y="91104"/>
                  <a:pt x="-333" y="88167"/>
                  <a:pt x="1000" y="85250"/>
                </a:cubicBezTo>
                <a:lnTo>
                  <a:pt x="1000" y="85250"/>
                </a:lnTo>
                <a:lnTo>
                  <a:pt x="43333" y="4375"/>
                </a:lnTo>
                <a:cubicBezTo>
                  <a:pt x="44926" y="1625"/>
                  <a:pt x="47148" y="167"/>
                  <a:pt x="50000" y="0"/>
                </a:cubicBezTo>
                <a:lnTo>
                  <a:pt x="50000" y="0"/>
                </a:lnTo>
                <a:moveTo>
                  <a:pt x="50000" y="28125"/>
                </a:moveTo>
                <a:lnTo>
                  <a:pt x="50000" y="28125"/>
                </a:lnTo>
                <a:cubicBezTo>
                  <a:pt x="47148" y="28417"/>
                  <a:pt x="45593" y="30167"/>
                  <a:pt x="45333" y="33375"/>
                </a:cubicBezTo>
                <a:lnTo>
                  <a:pt x="45333" y="33375"/>
                </a:lnTo>
                <a:lnTo>
                  <a:pt x="45333" y="58000"/>
                </a:lnTo>
                <a:cubicBezTo>
                  <a:pt x="45593" y="61208"/>
                  <a:pt x="47148" y="62979"/>
                  <a:pt x="50000" y="63313"/>
                </a:cubicBezTo>
                <a:lnTo>
                  <a:pt x="50000" y="63313"/>
                </a:lnTo>
                <a:cubicBezTo>
                  <a:pt x="52852" y="62979"/>
                  <a:pt x="54407" y="61208"/>
                  <a:pt x="54667" y="58000"/>
                </a:cubicBezTo>
                <a:lnTo>
                  <a:pt x="54667" y="58000"/>
                </a:lnTo>
                <a:lnTo>
                  <a:pt x="54667" y="33375"/>
                </a:lnTo>
                <a:cubicBezTo>
                  <a:pt x="54407" y="30167"/>
                  <a:pt x="52852" y="28417"/>
                  <a:pt x="50000" y="28125"/>
                </a:cubicBezTo>
                <a:lnTo>
                  <a:pt x="50000" y="28125"/>
                </a:lnTo>
                <a:moveTo>
                  <a:pt x="56278" y="77375"/>
                </a:moveTo>
                <a:lnTo>
                  <a:pt x="56278" y="77375"/>
                </a:lnTo>
                <a:cubicBezTo>
                  <a:pt x="56278" y="75292"/>
                  <a:pt x="55685" y="73604"/>
                  <a:pt x="54500" y="72313"/>
                </a:cubicBezTo>
                <a:lnTo>
                  <a:pt x="54500" y="72313"/>
                </a:lnTo>
                <a:lnTo>
                  <a:pt x="54500" y="72313"/>
                </a:lnTo>
                <a:cubicBezTo>
                  <a:pt x="53315" y="70979"/>
                  <a:pt x="51815" y="70313"/>
                  <a:pt x="50000" y="70313"/>
                </a:cubicBezTo>
                <a:lnTo>
                  <a:pt x="50000" y="70313"/>
                </a:lnTo>
                <a:cubicBezTo>
                  <a:pt x="48185" y="70313"/>
                  <a:pt x="46685" y="70979"/>
                  <a:pt x="45500" y="72313"/>
                </a:cubicBezTo>
                <a:lnTo>
                  <a:pt x="45500" y="72313"/>
                </a:lnTo>
                <a:cubicBezTo>
                  <a:pt x="44352" y="73604"/>
                  <a:pt x="43778" y="75292"/>
                  <a:pt x="43778" y="77375"/>
                </a:cubicBezTo>
                <a:lnTo>
                  <a:pt x="43778" y="77375"/>
                </a:lnTo>
                <a:cubicBezTo>
                  <a:pt x="43778" y="79417"/>
                  <a:pt x="44352" y="81083"/>
                  <a:pt x="45500" y="82375"/>
                </a:cubicBezTo>
                <a:lnTo>
                  <a:pt x="45500" y="82375"/>
                </a:lnTo>
                <a:cubicBezTo>
                  <a:pt x="46685" y="83708"/>
                  <a:pt x="48185" y="84375"/>
                  <a:pt x="50000" y="84375"/>
                </a:cubicBezTo>
                <a:lnTo>
                  <a:pt x="50000" y="84375"/>
                </a:lnTo>
                <a:cubicBezTo>
                  <a:pt x="51815" y="84375"/>
                  <a:pt x="53315" y="83708"/>
                  <a:pt x="54500" y="82375"/>
                </a:cubicBezTo>
                <a:lnTo>
                  <a:pt x="54500" y="82375"/>
                </a:lnTo>
                <a:cubicBezTo>
                  <a:pt x="55685" y="81083"/>
                  <a:pt x="56278" y="79417"/>
                  <a:pt x="56278" y="77375"/>
                </a:cubicBezTo>
                <a:lnTo>
                  <a:pt x="56278" y="77375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639488752-11"/>
          <p:cNvSpPr/>
          <p:nvPr/>
        </p:nvSpPr>
        <p:spPr>
          <a:xfrm>
            <a:off x="6743700" y="942380"/>
            <a:ext cx="2000250" cy="1882378"/>
          </a:xfrm>
          <a:prstGeom prst="roundRect">
            <a:avLst>
              <a:gd name="adj" fmla="val 7084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D6CBB8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7" name="el-1785639488758-16"/>
          <p:cNvSpPr/>
          <p:nvPr/>
        </p:nvSpPr>
        <p:spPr>
          <a:xfrm>
            <a:off x="7572375" y="1092398"/>
            <a:ext cx="342900" cy="342900"/>
          </a:xfrm>
          <a:prstGeom prst="ellipse">
            <a:avLst/>
          </a:prstGeom>
          <a:solidFill>
            <a:srgbClr val="B5651D"/>
          </a:solidFill>
          <a:ln>
            <a:noFill/>
          </a:ln>
          <a:effectLst>
            <a:outerShdw blurRad="57150" dist="28575" dir="5400000" sx="100000" sy="100000" kx="0" ky="0" algn="ctr">
              <a:srgbClr val="B5651D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58" name="el-1785639488760-23"/>
          <p:cNvCxnSpPr/>
          <p:nvPr/>
        </p:nvCxnSpPr>
        <p:spPr>
          <a:xfrm>
            <a:off x="7443788" y="1747242"/>
            <a:ext cx="600075" cy="914"/>
          </a:xfrm>
          <a:prstGeom prst="line">
            <a:avLst/>
          </a:prstGeom>
          <a:ln w="14288" cap="flat">
            <a:solidFill>
              <a:srgbClr val="B5651D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85639488793-60"/>
          <p:cNvSpPr/>
          <p:nvPr/>
        </p:nvSpPr>
        <p:spPr>
          <a:xfrm>
            <a:off x="7668816" y="1855589"/>
            <a:ext cx="150019" cy="1500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75" y="12063"/>
                </a:moveTo>
                <a:lnTo>
                  <a:pt x="75375" y="12063"/>
                </a:lnTo>
                <a:cubicBezTo>
                  <a:pt x="76708" y="10604"/>
                  <a:pt x="77375" y="8938"/>
                  <a:pt x="77375" y="7062"/>
                </a:cubicBezTo>
                <a:lnTo>
                  <a:pt x="77375" y="7062"/>
                </a:lnTo>
                <a:lnTo>
                  <a:pt x="77375" y="7062"/>
                </a:lnTo>
                <a:cubicBezTo>
                  <a:pt x="77375" y="5146"/>
                  <a:pt x="76708" y="3458"/>
                  <a:pt x="75375" y="2000"/>
                </a:cubicBezTo>
                <a:lnTo>
                  <a:pt x="75375" y="2000"/>
                </a:lnTo>
                <a:cubicBezTo>
                  <a:pt x="73917" y="667"/>
                  <a:pt x="72229" y="0"/>
                  <a:pt x="70313" y="0"/>
                </a:cubicBezTo>
                <a:lnTo>
                  <a:pt x="70313" y="0"/>
                </a:lnTo>
                <a:cubicBezTo>
                  <a:pt x="68396" y="0"/>
                  <a:pt x="66708" y="667"/>
                  <a:pt x="65250" y="2000"/>
                </a:cubicBezTo>
                <a:lnTo>
                  <a:pt x="65250" y="2000"/>
                </a:lnTo>
                <a:lnTo>
                  <a:pt x="35188" y="32313"/>
                </a:lnTo>
                <a:lnTo>
                  <a:pt x="22625" y="19563"/>
                </a:lnTo>
                <a:cubicBezTo>
                  <a:pt x="21167" y="18229"/>
                  <a:pt x="19479" y="17563"/>
                  <a:pt x="17563" y="17563"/>
                </a:cubicBezTo>
                <a:lnTo>
                  <a:pt x="17563" y="17563"/>
                </a:lnTo>
                <a:cubicBezTo>
                  <a:pt x="15687" y="17563"/>
                  <a:pt x="14000" y="18229"/>
                  <a:pt x="12500" y="19563"/>
                </a:cubicBezTo>
                <a:lnTo>
                  <a:pt x="12500" y="19563"/>
                </a:lnTo>
                <a:cubicBezTo>
                  <a:pt x="11208" y="21021"/>
                  <a:pt x="10563" y="22708"/>
                  <a:pt x="10563" y="24625"/>
                </a:cubicBezTo>
                <a:lnTo>
                  <a:pt x="10563" y="24625"/>
                </a:lnTo>
                <a:cubicBezTo>
                  <a:pt x="10563" y="26500"/>
                  <a:pt x="11208" y="28188"/>
                  <a:pt x="12500" y="29688"/>
                </a:cubicBezTo>
                <a:lnTo>
                  <a:pt x="12500" y="29688"/>
                </a:lnTo>
                <a:lnTo>
                  <a:pt x="30125" y="47250"/>
                </a:lnTo>
                <a:cubicBezTo>
                  <a:pt x="31583" y="48583"/>
                  <a:pt x="33271" y="49250"/>
                  <a:pt x="35188" y="49250"/>
                </a:cubicBezTo>
                <a:lnTo>
                  <a:pt x="35188" y="49250"/>
                </a:lnTo>
                <a:cubicBezTo>
                  <a:pt x="37063" y="49250"/>
                  <a:pt x="38729" y="48583"/>
                  <a:pt x="40188" y="47250"/>
                </a:cubicBezTo>
                <a:lnTo>
                  <a:pt x="40188" y="47250"/>
                </a:lnTo>
                <a:lnTo>
                  <a:pt x="75375" y="12063"/>
                </a:lnTo>
                <a:moveTo>
                  <a:pt x="96438" y="40188"/>
                </a:moveTo>
                <a:lnTo>
                  <a:pt x="96438" y="40188"/>
                </a:lnTo>
                <a:cubicBezTo>
                  <a:pt x="97771" y="38729"/>
                  <a:pt x="98438" y="37063"/>
                  <a:pt x="98438" y="35188"/>
                </a:cubicBezTo>
                <a:lnTo>
                  <a:pt x="98438" y="35188"/>
                </a:lnTo>
                <a:lnTo>
                  <a:pt x="98438" y="35188"/>
                </a:lnTo>
                <a:cubicBezTo>
                  <a:pt x="98438" y="33271"/>
                  <a:pt x="97771" y="31583"/>
                  <a:pt x="96438" y="30125"/>
                </a:cubicBezTo>
                <a:lnTo>
                  <a:pt x="96438" y="30125"/>
                </a:lnTo>
                <a:cubicBezTo>
                  <a:pt x="94979" y="28792"/>
                  <a:pt x="93313" y="28125"/>
                  <a:pt x="91438" y="28125"/>
                </a:cubicBezTo>
                <a:lnTo>
                  <a:pt x="91438" y="28125"/>
                </a:lnTo>
                <a:cubicBezTo>
                  <a:pt x="89521" y="28125"/>
                  <a:pt x="87833" y="28792"/>
                  <a:pt x="86375" y="30125"/>
                </a:cubicBezTo>
                <a:lnTo>
                  <a:pt x="86375" y="30125"/>
                </a:lnTo>
                <a:lnTo>
                  <a:pt x="35188" y="81500"/>
                </a:lnTo>
                <a:lnTo>
                  <a:pt x="12063" y="58250"/>
                </a:lnTo>
                <a:cubicBezTo>
                  <a:pt x="10604" y="56917"/>
                  <a:pt x="8938" y="56250"/>
                  <a:pt x="7062" y="56250"/>
                </a:cubicBezTo>
                <a:lnTo>
                  <a:pt x="7062" y="56250"/>
                </a:lnTo>
                <a:cubicBezTo>
                  <a:pt x="5146" y="56250"/>
                  <a:pt x="3458" y="56917"/>
                  <a:pt x="2000" y="58250"/>
                </a:cubicBezTo>
                <a:lnTo>
                  <a:pt x="2000" y="58250"/>
                </a:lnTo>
                <a:cubicBezTo>
                  <a:pt x="667" y="59708"/>
                  <a:pt x="0" y="61396"/>
                  <a:pt x="0" y="63313"/>
                </a:cubicBezTo>
                <a:lnTo>
                  <a:pt x="0" y="63313"/>
                </a:lnTo>
                <a:cubicBezTo>
                  <a:pt x="0" y="65188"/>
                  <a:pt x="667" y="66854"/>
                  <a:pt x="2000" y="68313"/>
                </a:cubicBezTo>
                <a:lnTo>
                  <a:pt x="2000" y="68313"/>
                </a:lnTo>
                <a:lnTo>
                  <a:pt x="30125" y="96438"/>
                </a:lnTo>
                <a:cubicBezTo>
                  <a:pt x="31583" y="97771"/>
                  <a:pt x="33271" y="98438"/>
                  <a:pt x="35188" y="98438"/>
                </a:cubicBezTo>
                <a:lnTo>
                  <a:pt x="35188" y="98438"/>
                </a:lnTo>
                <a:cubicBezTo>
                  <a:pt x="37063" y="98438"/>
                  <a:pt x="38729" y="97771"/>
                  <a:pt x="40188" y="96438"/>
                </a:cubicBezTo>
                <a:lnTo>
                  <a:pt x="40188" y="96438"/>
                </a:lnTo>
                <a:lnTo>
                  <a:pt x="96438" y="40188"/>
                </a:lnTo>
              </a:path>
            </a:pathLst>
          </a:custGeom>
          <a:solidFill>
            <a:srgbClr val="B5651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el-1785639488787-41"/>
          <p:cNvSpPr txBox="1"/>
          <p:nvPr/>
        </p:nvSpPr>
        <p:spPr>
          <a:xfrm>
            <a:off x="1135856" y="1154311"/>
            <a:ext cx="528638" cy="214313"/>
          </a:xfrm>
          <a:prstGeom prst="rect">
            <a:avLst/>
          </a:prstGeom>
          <a:noFill/>
          <a:ln>
            <a:noFill/>
          </a:ln>
          <a:effectLst>
            <a:outerShdw blurRad="57150" dist="28575" dir="5400000" sx="100000" sy="100000" kx="0" ky="0" algn="ctr">
              <a:srgbClr val="B5651D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/>
          </a:p>
        </p:txBody>
      </p:sp>
      <p:sp>
        <p:nvSpPr>
          <p:cNvPr id="61" name="el-1785639488788-44"/>
          <p:cNvSpPr txBox="1"/>
          <p:nvPr/>
        </p:nvSpPr>
        <p:spPr>
          <a:xfrm>
            <a:off x="1028700" y="1521023"/>
            <a:ext cx="7429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抽象建模</a:t>
            </a:r>
            <a:endParaRPr/>
          </a:p>
        </p:txBody>
      </p:sp>
      <p:sp>
        <p:nvSpPr>
          <p:cNvPr id="62" name="el-1785639488787-43"/>
          <p:cNvSpPr txBox="1"/>
          <p:nvPr/>
        </p:nvSpPr>
        <p:spPr>
          <a:xfrm>
            <a:off x="521494" y="2078236"/>
            <a:ext cx="1757363" cy="6107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90"/>
              </a:lnSpc>
            </a:pPr>
            <a:r>
              <a:rPr sz="1060">
                <a:solidFill>
                  <a:srgbClr val="3D352A"/>
                </a:solidFill>
                <a:latin typeface="Microsoft YaHei"/>
                <a:ea typeface="Microsoft YaHei"/>
                <a:cs typeface="Microsoft YaHei"/>
              </a:rPr>
              <a:t>将实际问题抽象为数学问题，</a:t>
            </a:r>
            <a:r>
              <a:rPr b="1" sz="106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画平面图</a:t>
            </a:r>
            <a:r>
              <a:rPr sz="1060">
                <a:solidFill>
                  <a:srgbClr val="3D352A"/>
                </a:solidFill>
                <a:latin typeface="Microsoft YaHei"/>
                <a:ea typeface="Microsoft YaHei"/>
                <a:cs typeface="Microsoft YaHei"/>
              </a:rPr>
              <a:t>，构造直角三角形</a:t>
            </a:r>
            <a:endParaRPr/>
          </a:p>
        </p:txBody>
      </p:sp>
      <p:sp>
        <p:nvSpPr>
          <p:cNvPr id="63" name="el-1785639488789-47"/>
          <p:cNvSpPr txBox="1"/>
          <p:nvPr/>
        </p:nvSpPr>
        <p:spPr>
          <a:xfrm>
            <a:off x="3250406" y="1154311"/>
            <a:ext cx="528638" cy="214313"/>
          </a:xfrm>
          <a:prstGeom prst="rect">
            <a:avLst/>
          </a:prstGeom>
          <a:noFill/>
          <a:ln>
            <a:noFill/>
          </a:ln>
          <a:effectLst>
            <a:outerShdw blurRad="57150" dist="28575" dir="5400000" sx="100000" sy="100000" kx="0" ky="0" algn="ctr">
              <a:srgbClr val="B5651D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/>
          </a:p>
        </p:txBody>
      </p:sp>
      <p:sp>
        <p:nvSpPr>
          <p:cNvPr id="64" name="el-1785639488790-50"/>
          <p:cNvSpPr txBox="1"/>
          <p:nvPr/>
        </p:nvSpPr>
        <p:spPr>
          <a:xfrm>
            <a:off x="3143250" y="1521023"/>
            <a:ext cx="7429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选择函数</a:t>
            </a:r>
            <a:endParaRPr/>
          </a:p>
        </p:txBody>
      </p:sp>
      <p:sp>
        <p:nvSpPr>
          <p:cNvPr id="65" name="el-1785639488790-49"/>
          <p:cNvSpPr txBox="1"/>
          <p:nvPr/>
        </p:nvSpPr>
        <p:spPr>
          <a:xfrm>
            <a:off x="2636044" y="2078236"/>
            <a:ext cx="1757363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90"/>
              </a:lnSpc>
            </a:pPr>
            <a:r>
              <a:rPr sz="1060">
                <a:solidFill>
                  <a:srgbClr val="3D352A"/>
                </a:solidFill>
                <a:latin typeface="Microsoft YaHei"/>
                <a:ea typeface="Microsoft YaHei"/>
                <a:cs typeface="Microsoft YaHei"/>
              </a:rPr>
              <a:t>根据已知条件，选用合适的</a:t>
            </a:r>
            <a:r>
              <a:rPr b="1" sz="106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锐角三角函数</a:t>
            </a:r>
            <a:endParaRPr/>
          </a:p>
        </p:txBody>
      </p:sp>
      <p:sp>
        <p:nvSpPr>
          <p:cNvPr id="66" name="el-1785639488791-53"/>
          <p:cNvSpPr txBox="1"/>
          <p:nvPr/>
        </p:nvSpPr>
        <p:spPr>
          <a:xfrm>
            <a:off x="5364956" y="1154311"/>
            <a:ext cx="528638" cy="214313"/>
          </a:xfrm>
          <a:prstGeom prst="rect">
            <a:avLst/>
          </a:prstGeom>
          <a:noFill/>
          <a:ln>
            <a:noFill/>
          </a:ln>
          <a:effectLst>
            <a:outerShdw blurRad="57150" dist="28575" dir="5400000" sx="100000" sy="100000" kx="0" ky="0" algn="ctr">
              <a:srgbClr val="B5651D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/>
          </a:p>
        </p:txBody>
      </p:sp>
      <p:sp>
        <p:nvSpPr>
          <p:cNvPr id="67" name="el-1785639488792-56"/>
          <p:cNvSpPr txBox="1"/>
          <p:nvPr/>
        </p:nvSpPr>
        <p:spPr>
          <a:xfrm>
            <a:off x="5257800" y="1521023"/>
            <a:ext cx="7429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解三角形</a:t>
            </a:r>
            <a:endParaRPr/>
          </a:p>
        </p:txBody>
      </p:sp>
      <p:sp>
        <p:nvSpPr>
          <p:cNvPr id="68" name="el-1785639488792-55"/>
          <p:cNvSpPr txBox="1"/>
          <p:nvPr/>
        </p:nvSpPr>
        <p:spPr>
          <a:xfrm>
            <a:off x="4750594" y="2078236"/>
            <a:ext cx="1757363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90"/>
              </a:lnSpc>
            </a:pPr>
            <a:r>
              <a:rPr sz="1060">
                <a:solidFill>
                  <a:srgbClr val="3D352A"/>
                </a:solidFill>
                <a:latin typeface="Microsoft YaHei"/>
                <a:ea typeface="Microsoft YaHei"/>
                <a:cs typeface="Microsoft YaHei"/>
              </a:rPr>
              <a:t>解直角三角形，得到</a:t>
            </a:r>
            <a:r>
              <a:rPr b="1" sz="106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数学答案</a:t>
            </a:r>
            <a:endParaRPr/>
          </a:p>
        </p:txBody>
      </p:sp>
      <p:sp>
        <p:nvSpPr>
          <p:cNvPr id="69" name="el-1785639488757-15"/>
          <p:cNvSpPr txBox="1"/>
          <p:nvPr/>
        </p:nvSpPr>
        <p:spPr>
          <a:xfrm>
            <a:off x="7479506" y="1154311"/>
            <a:ext cx="528638" cy="214313"/>
          </a:xfrm>
          <a:prstGeom prst="rect">
            <a:avLst/>
          </a:prstGeom>
          <a:noFill/>
          <a:ln>
            <a:noFill/>
          </a:ln>
          <a:effectLst>
            <a:outerShdw blurRad="57150" dist="28575" dir="5400000" sx="100000" sy="100000" kx="0" ky="0" algn="ctr">
              <a:srgbClr val="B5651D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/>
          </a:p>
        </p:txBody>
      </p:sp>
      <p:sp>
        <p:nvSpPr>
          <p:cNvPr id="70" name="el-1785639488760-22"/>
          <p:cNvSpPr txBox="1"/>
          <p:nvPr/>
        </p:nvSpPr>
        <p:spPr>
          <a:xfrm>
            <a:off x="7372350" y="1521023"/>
            <a:ext cx="7429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还原答案</a:t>
            </a:r>
            <a:endParaRPr/>
          </a:p>
        </p:txBody>
      </p:sp>
      <p:sp>
        <p:nvSpPr>
          <p:cNvPr id="71" name="el-1785639488760-21"/>
          <p:cNvSpPr txBox="1"/>
          <p:nvPr/>
        </p:nvSpPr>
        <p:spPr>
          <a:xfrm>
            <a:off x="6865144" y="2078236"/>
            <a:ext cx="1757363" cy="4071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90"/>
              </a:lnSpc>
            </a:pPr>
            <a:r>
              <a:rPr sz="1060">
                <a:solidFill>
                  <a:srgbClr val="3D352A"/>
                </a:solidFill>
                <a:latin typeface="Microsoft YaHei"/>
                <a:ea typeface="Microsoft YaHei"/>
                <a:cs typeface="Microsoft YaHei"/>
              </a:rPr>
              <a:t>将数学答案还原为</a:t>
            </a:r>
            <a:r>
              <a:rPr b="1" sz="1060">
                <a:solidFill>
                  <a:srgbClr val="B5651D"/>
                </a:solidFill>
                <a:latin typeface="Microsoft YaHei"/>
                <a:ea typeface="Microsoft YaHei"/>
                <a:cs typeface="Microsoft YaHei"/>
              </a:rPr>
              <a:t>实际问题的答案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490267-1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489758-18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A2A2A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489665-1"/>
          <p:cNvSpPr/>
          <p:nvPr/>
        </p:nvSpPr>
        <p:spPr>
          <a:xfrm>
            <a:off x="285750" y="3929063"/>
            <a:ext cx="642938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00000"/>
                </a:moveTo>
                <a:lnTo>
                  <a:pt x="8824" y="100000"/>
                </a:lnTo>
                <a:cubicBezTo>
                  <a:pt x="3950" y="100000"/>
                  <a:pt x="0" y="97259"/>
                  <a:pt x="0" y="93878"/>
                </a:cubicBezTo>
                <a:lnTo>
                  <a:pt x="0" y="0"/>
                </a:lnTo>
              </a:path>
            </a:pathLst>
          </a:custGeom>
          <a:noFill/>
          <a:ln w="21431" algn="in">
            <a:solidFill>
              <a:srgbClr val="E8D5B5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el-1785639489666-2"/>
          <p:cNvSpPr/>
          <p:nvPr/>
        </p:nvSpPr>
        <p:spPr>
          <a:xfrm>
            <a:off x="285750" y="4379119"/>
            <a:ext cx="214313" cy="214313"/>
          </a:xfrm>
          <a:prstGeom prst="ellipse">
            <a:avLst/>
          </a:prstGeom>
          <a:noFill/>
          <a:ln w="14288" algn="in">
            <a:solidFill>
              <a:srgbClr val="E8D5B5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5639489666-3"/>
          <p:cNvSpPr/>
          <p:nvPr/>
        </p:nvSpPr>
        <p:spPr>
          <a:xfrm>
            <a:off x="450056" y="4543425"/>
            <a:ext cx="285750" cy="285750"/>
          </a:xfrm>
          <a:prstGeom prst="ellipse">
            <a:avLst/>
          </a:prstGeom>
          <a:noFill/>
          <a:ln w="14288" algn="in">
            <a:solidFill>
              <a:srgbClr val="E8D5B5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7" name="el-1785639489666-4"/>
          <p:cNvCxnSpPr/>
          <p:nvPr/>
        </p:nvCxnSpPr>
        <p:spPr>
          <a:xfrm flipV="1">
            <a:off x="8252460" y="4251960"/>
            <a:ext cx="914" cy="597218"/>
          </a:xfrm>
          <a:prstGeom prst="line">
            <a:avLst/>
          </a:prstGeom>
          <a:ln w="23717" cap="flat">
            <a:solidFill>
              <a:srgbClr val="E8D5B5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639489666-5"/>
          <p:cNvCxnSpPr/>
          <p:nvPr/>
        </p:nvCxnSpPr>
        <p:spPr>
          <a:xfrm>
            <a:off x="8252460" y="4251960"/>
            <a:ext cx="597218" cy="914"/>
          </a:xfrm>
          <a:prstGeom prst="line">
            <a:avLst/>
          </a:prstGeom>
          <a:ln w="23717" cap="flat">
            <a:solidFill>
              <a:srgbClr val="E8D5B5">
                <a:alpha val="1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489666-6"/>
          <p:cNvCxnSpPr/>
          <p:nvPr/>
        </p:nvCxnSpPr>
        <p:spPr>
          <a:xfrm>
            <a:off x="8252460" y="4251960"/>
            <a:ext cx="259318" cy="259318"/>
          </a:xfrm>
          <a:prstGeom prst="line">
            <a:avLst/>
          </a:prstGeom>
          <a:ln w="15811" cap="flat">
            <a:solidFill>
              <a:srgbClr val="E8D5B5">
                <a:alpha val="18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489666-7"/>
          <p:cNvSpPr/>
          <p:nvPr/>
        </p:nvSpPr>
        <p:spPr>
          <a:xfrm>
            <a:off x="8158163" y="4157663"/>
            <a:ext cx="785813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494" y="12000"/>
                </a:moveTo>
                <a:cubicBezTo>
                  <a:pt x="16617" y="13684"/>
                  <a:pt x="15789" y="15296"/>
                  <a:pt x="14347" y="16176"/>
                </a:cubicBezTo>
                <a:cubicBezTo>
                  <a:pt x="12906" y="17055"/>
                  <a:pt x="11094" y="17055"/>
                  <a:pt x="9653" y="16176"/>
                </a:cubicBezTo>
                <a:cubicBezTo>
                  <a:pt x="8211" y="15296"/>
                  <a:pt x="7383" y="13684"/>
                  <a:pt x="7506" y="12000"/>
                </a:cubicBezTo>
                <a:cubicBezTo>
                  <a:pt x="7383" y="10316"/>
                  <a:pt x="8211" y="8704"/>
                  <a:pt x="9653" y="7824"/>
                </a:cubicBezTo>
                <a:cubicBezTo>
                  <a:pt x="11094" y="6945"/>
                  <a:pt x="12906" y="6945"/>
                  <a:pt x="14347" y="7824"/>
                </a:cubicBezTo>
                <a:cubicBezTo>
                  <a:pt x="15789" y="8704"/>
                  <a:pt x="16617" y="10316"/>
                  <a:pt x="16494" y="12000"/>
                </a:cubicBezTo>
                <a:close/>
              </a:path>
            </a:pathLst>
          </a:custGeom>
          <a:solidFill>
            <a:srgbClr val="E8D5B5">
              <a:alpha val="18000"/>
            </a:srgbClr>
          </a:solidFill>
          <a:ln w="19764" algn="ctr">
            <a:solidFill>
              <a:srgbClr val="E8D5B5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639489666-8"/>
          <p:cNvSpPr/>
          <p:nvPr/>
        </p:nvSpPr>
        <p:spPr>
          <a:xfrm>
            <a:off x="8158163" y="4157663"/>
            <a:ext cx="785813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494" y="12000"/>
                </a:moveTo>
                <a:cubicBezTo>
                  <a:pt x="92580" y="13663"/>
                  <a:pt x="91742" y="15238"/>
                  <a:pt x="90314" y="16096"/>
                </a:cubicBezTo>
                <a:cubicBezTo>
                  <a:pt x="88886" y="16953"/>
                  <a:pt x="87102" y="16953"/>
                  <a:pt x="85674" y="16096"/>
                </a:cubicBezTo>
                <a:cubicBezTo>
                  <a:pt x="84246" y="15238"/>
                  <a:pt x="83408" y="13663"/>
                  <a:pt x="83494" y="12000"/>
                </a:cubicBezTo>
                <a:cubicBezTo>
                  <a:pt x="83408" y="10337"/>
                  <a:pt x="84246" y="8762"/>
                  <a:pt x="85674" y="7904"/>
                </a:cubicBezTo>
                <a:cubicBezTo>
                  <a:pt x="87102" y="7047"/>
                  <a:pt x="88886" y="7047"/>
                  <a:pt x="90314" y="7904"/>
                </a:cubicBezTo>
                <a:cubicBezTo>
                  <a:pt x="91742" y="8762"/>
                  <a:pt x="92580" y="10337"/>
                  <a:pt x="92494" y="12000"/>
                </a:cubicBezTo>
                <a:close/>
              </a:path>
            </a:pathLst>
          </a:custGeom>
          <a:solidFill>
            <a:srgbClr val="E8D5B5">
              <a:alpha val="18000"/>
            </a:srgbClr>
          </a:solidFill>
          <a:ln w="19764" algn="ctr">
            <a:solidFill>
              <a:srgbClr val="E8D5B5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489666-9"/>
          <p:cNvSpPr/>
          <p:nvPr/>
        </p:nvSpPr>
        <p:spPr>
          <a:xfrm>
            <a:off x="8158163" y="4157663"/>
            <a:ext cx="785813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494" y="88000"/>
                </a:moveTo>
                <a:cubicBezTo>
                  <a:pt x="16617" y="89684"/>
                  <a:pt x="15789" y="91296"/>
                  <a:pt x="14347" y="92176"/>
                </a:cubicBezTo>
                <a:cubicBezTo>
                  <a:pt x="12906" y="93055"/>
                  <a:pt x="11094" y="93055"/>
                  <a:pt x="9653" y="92176"/>
                </a:cubicBezTo>
                <a:cubicBezTo>
                  <a:pt x="8211" y="91296"/>
                  <a:pt x="7383" y="89684"/>
                  <a:pt x="7506" y="88000"/>
                </a:cubicBezTo>
                <a:cubicBezTo>
                  <a:pt x="7383" y="86316"/>
                  <a:pt x="8211" y="84704"/>
                  <a:pt x="9653" y="83824"/>
                </a:cubicBezTo>
                <a:cubicBezTo>
                  <a:pt x="11094" y="82945"/>
                  <a:pt x="12906" y="82945"/>
                  <a:pt x="14347" y="83824"/>
                </a:cubicBezTo>
                <a:cubicBezTo>
                  <a:pt x="15789" y="84704"/>
                  <a:pt x="16617" y="86316"/>
                  <a:pt x="16494" y="88000"/>
                </a:cubicBezTo>
                <a:close/>
              </a:path>
            </a:pathLst>
          </a:custGeom>
          <a:solidFill>
            <a:srgbClr val="E8D5B5">
              <a:alpha val="18000"/>
            </a:srgbClr>
          </a:solidFill>
          <a:ln w="19764" algn="ctr">
            <a:solidFill>
              <a:srgbClr val="E8D5B5">
                <a:alpha val="18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489667-13"/>
          <p:cNvSpPr/>
          <p:nvPr/>
        </p:nvSpPr>
        <p:spPr>
          <a:xfrm>
            <a:off x="4214813" y="1762125"/>
            <a:ext cx="714375" cy="14288"/>
          </a:xfrm>
          <a:prstGeom prst="roundRect">
            <a:avLst>
              <a:gd name="adj" fmla="val 50000"/>
            </a:avLst>
          </a:prstGeom>
          <a:solidFill>
            <a:srgbClr val="E8A95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489668-14"/>
          <p:cNvSpPr/>
          <p:nvPr/>
        </p:nvSpPr>
        <p:spPr>
          <a:xfrm>
            <a:off x="4214813" y="3383756"/>
            <a:ext cx="714375" cy="14288"/>
          </a:xfrm>
          <a:prstGeom prst="roundRect">
            <a:avLst>
              <a:gd name="adj" fmla="val 50000"/>
            </a:avLst>
          </a:prstGeom>
          <a:solidFill>
            <a:srgbClr val="E8A95B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5" name="el-1785639489667-12"/>
          <p:cNvCxnSpPr/>
          <p:nvPr/>
        </p:nvCxnSpPr>
        <p:spPr>
          <a:xfrm>
            <a:off x="4145087" y="3715941"/>
            <a:ext cx="853827" cy="914"/>
          </a:xfrm>
          <a:prstGeom prst="line">
            <a:avLst/>
          </a:prstGeom>
          <a:ln w="7144" cap="flat">
            <a:solidFill>
              <a:srgbClr val="E8A95B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639489666-10"/>
          <p:cNvSpPr txBox="1"/>
          <p:nvPr/>
        </p:nvSpPr>
        <p:spPr>
          <a:xfrm>
            <a:off x="2378869" y="971550"/>
            <a:ext cx="4386263" cy="533400"/>
          </a:xfrm>
          <a:prstGeom prst="rect">
            <a:avLst/>
          </a:prstGeom>
          <a:noFill/>
          <a:ln>
            <a:noFill/>
          </a:ln>
          <a:effectLst>
            <a:outerShdw blurRad="114300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338">
                <a:solidFill>
                  <a:srgbClr val="F4EFE6"/>
                </a:solidFill>
                <a:latin typeface="华文中宋"/>
                <a:ea typeface="华文中宋"/>
                <a:cs typeface="华文中宋"/>
              </a:rPr>
              <a:t>三角之学，</a:t>
            </a:r>
            <a:r>
              <a:rPr b="1" sz="3150" spc="338">
                <a:solidFill>
                  <a:srgbClr val="E8A95B"/>
                </a:solidFill>
                <a:latin typeface="华文中宋"/>
                <a:ea typeface="华文中宋"/>
                <a:cs typeface="华文中宋"/>
              </a:rPr>
              <a:t>测量之基</a:t>
            </a:r>
            <a:endParaRPr/>
          </a:p>
        </p:txBody>
      </p:sp>
      <p:sp>
        <p:nvSpPr>
          <p:cNvPr id="17" name="el-1785639489668-15"/>
          <p:cNvSpPr txBox="1"/>
          <p:nvPr/>
        </p:nvSpPr>
        <p:spPr>
          <a:xfrm>
            <a:off x="1572518" y="2033588"/>
            <a:ext cx="5998964" cy="278606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113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从</a:t>
            </a:r>
            <a:r>
              <a:rPr sz="1460" spc="113">
                <a:solidFill>
                  <a:srgbClr val="E8A95B"/>
                </a:solidFill>
                <a:latin typeface="Microsoft YaHei"/>
                <a:ea typeface="Microsoft YaHei"/>
                <a:cs typeface="Microsoft YaHei"/>
              </a:rPr>
              <a:t>"勾三股四弦五"</a:t>
            </a:r>
            <a:r>
              <a:rPr sz="1460" spc="113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到锐角三角函数，从古代的</a:t>
            </a:r>
            <a:r>
              <a:rPr b="1" sz="1460" spc="113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"矩"</a:t>
            </a:r>
            <a:r>
              <a:rPr sz="1460" spc="113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到现代的计算器</a:t>
            </a:r>
            <a:endParaRPr/>
          </a:p>
        </p:txBody>
      </p:sp>
      <p:sp>
        <p:nvSpPr>
          <p:cNvPr id="18" name="el-1785639489669-16"/>
          <p:cNvSpPr txBox="1"/>
          <p:nvPr/>
        </p:nvSpPr>
        <p:spPr>
          <a:xfrm>
            <a:off x="1572518" y="2412206"/>
            <a:ext cx="5998964" cy="278606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113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直角三角形中的边角关系，是人类</a:t>
            </a:r>
            <a:r>
              <a:rPr b="1" sz="1460" spc="113">
                <a:solidFill>
                  <a:srgbClr val="F4EFE6"/>
                </a:solidFill>
                <a:latin typeface="Microsoft YaHei"/>
                <a:ea typeface="Microsoft YaHei"/>
                <a:cs typeface="Microsoft YaHei"/>
              </a:rPr>
              <a:t>测量世界</a:t>
            </a:r>
            <a:r>
              <a:rPr sz="1460" spc="113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的数学基石</a:t>
            </a:r>
            <a:endParaRPr/>
          </a:p>
        </p:txBody>
      </p:sp>
      <p:sp>
        <p:nvSpPr>
          <p:cNvPr id="19" name="el-1785639489669-17"/>
          <p:cNvSpPr txBox="1"/>
          <p:nvPr/>
        </p:nvSpPr>
        <p:spPr>
          <a:xfrm>
            <a:off x="1572518" y="2790825"/>
            <a:ext cx="5998964" cy="278606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460" spc="113">
                <a:solidFill>
                  <a:srgbClr val="FFFFFF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数学，让我们不仅能描述形状，更能</a:t>
            </a:r>
            <a:r>
              <a:rPr sz="1460" spc="113">
                <a:solidFill>
                  <a:srgbClr val="E8A95B"/>
                </a:solidFill>
                <a:latin typeface="Microsoft YaHei"/>
                <a:ea typeface="Microsoft YaHei"/>
                <a:cs typeface="Microsoft YaHei"/>
              </a:rPr>
              <a:t>精确地丈量世界</a:t>
            </a:r>
            <a:endParaRPr/>
          </a:p>
        </p:txBody>
      </p:sp>
      <p:sp>
        <p:nvSpPr>
          <p:cNvPr id="20" name="el-1785639489667-11"/>
          <p:cNvSpPr txBox="1"/>
          <p:nvPr/>
        </p:nvSpPr>
        <p:spPr>
          <a:xfrm>
            <a:off x="4016499" y="3833813"/>
            <a:ext cx="1111002" cy="338138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020" spc="675">
                <a:solidFill>
                  <a:srgbClr val="E8A95B"/>
                </a:solidFill>
                <a:latin typeface="华文中宋"/>
                <a:ea typeface="华文中宋"/>
                <a:cs typeface="华文中宋"/>
              </a:rPr>
              <a:t>谢 谢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15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2026-08-02T02:58:11.101Z</dcterms:created>
  <dcterms:modified xsi:type="dcterms:W3CDTF">2026-08-02T02:58:11.101Z</dcterms:modified>
</cp:coreProperties>
</file>