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svg" ContentType="image/svg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harts/chart1.xml" ContentType="application/vnd.openxmlformats-officedocument.drawingml.chart+xml"/>
  <Override PartName="/ppt/embeddings/Microsoft_Excel_Worksheet1.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  <Relationship Id="rId20" Type="http://schemas.openxmlformats.org/officeDocument/2006/relationships/theme" Target="theme/theme1.xml"/>
</Relationships>
</file>

<file path=ppt/charts/_rels/chart1.xml.rels><?xml version="1.0" encoding="UTF-8" standalone="yes"?>
<Relationships xmlns="http://schemas.openxmlformats.org/package/2006/relationships">
  <Relationship Id="rId1" Type="http://schemas.openxmlformats.org/officeDocument/2006/relationships/package" Target="../embeddings/Microsoft_Excel_Worksheet1.xlsx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09"/>
          <c:y val="0.125"/>
          <c:w val="0.856"/>
          <c:h val="0.781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= 6/x</c:v>
                </c:pt>
              </c:strCache>
            </c:strRef>
          </c:tx>
          <c:spPr>
            <a:noFill/>
            <a:ln w="16073">
              <a:solidFill>
                <a:srgbClr val="8B4513"/>
              </a:solidFill>
            </a:ln>
          </c:spPr>
          <c:marker>
            <c:symbol val="circle"/>
            <c:size val="3"/>
            <c:spPr>
              <a:solidFill>
                <a:srgbClr val="8B4513"/>
              </a:solidFill>
            </c:spPr>
          </c:marker>
          <c:cat>
            <c:strRef>
              <c:f>Sheet1!$A$2:$A$25</c:f>
              <c:strCache>
                <c:ptCount val="2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  <c:pt idx="5">
                  <c:v>Category 6</c:v>
                </c:pt>
                <c:pt idx="6">
                  <c:v>Category 7</c:v>
                </c:pt>
                <c:pt idx="7">
                  <c:v>Category 8</c:v>
                </c:pt>
                <c:pt idx="8">
                  <c:v>Category 9</c:v>
                </c:pt>
                <c:pt idx="9">
                  <c:v>Category 10</c:v>
                </c:pt>
                <c:pt idx="10">
                  <c:v>Category 11</c:v>
                </c:pt>
                <c:pt idx="11">
                  <c:v>Category 12</c:v>
                </c:pt>
                <c:pt idx="12">
                  <c:v>Category 13</c:v>
                </c:pt>
                <c:pt idx="13">
                  <c:v>Category 14</c:v>
                </c:pt>
                <c:pt idx="14">
                  <c:v>Category 15</c:v>
                </c:pt>
                <c:pt idx="15">
                  <c:v>Category 16</c:v>
                </c:pt>
                <c:pt idx="16">
                  <c:v>Category 17</c:v>
                </c:pt>
                <c:pt idx="17">
                  <c:v>Category 18</c:v>
                </c:pt>
                <c:pt idx="18">
                  <c:v>Category 19</c:v>
                </c:pt>
                <c:pt idx="19">
                  <c:v>Category 20</c:v>
                </c:pt>
                <c:pt idx="20">
                  <c:v>Category 21</c:v>
                </c:pt>
                <c:pt idx="21">
                  <c:v>Category 22</c:v>
                </c:pt>
                <c:pt idx="22">
                  <c:v>Category 23</c:v>
                </c:pt>
                <c:pt idx="23">
                  <c:v>Category 24</c:v>
                </c:pt>
              </c:strCache>
            </c:str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-0.5</c:v>
                </c:pt>
                <c:pt idx="1">
                  <c:v>-0.5454545454545454</c:v>
                </c:pt>
                <c:pt idx="2">
                  <c:v>-0.6</c:v>
                </c:pt>
                <c:pt idx="3">
                  <c:v>-0.6666666666666666</c:v>
                </c:pt>
                <c:pt idx="4">
                  <c:v>-0.75</c:v>
                </c:pt>
                <c:pt idx="5">
                  <c:v>-0.8571428571428571</c:v>
                </c:pt>
                <c:pt idx="6">
                  <c:v>-1</c:v>
                </c:pt>
                <c:pt idx="7">
                  <c:v>-1.2</c:v>
                </c:pt>
                <c:pt idx="8">
                  <c:v>-1.5</c:v>
                </c:pt>
                <c:pt idx="9">
                  <c:v>-2</c:v>
                </c:pt>
                <c:pt idx="10">
                  <c:v>-3</c:v>
                </c:pt>
                <c:pt idx="11">
                  <c:v>-6</c:v>
                </c:pt>
                <c:pt idx="12">
                  <c:v>6</c:v>
                </c:pt>
                <c:pt idx="13">
                  <c:v>3</c:v>
                </c:pt>
                <c:pt idx="14">
                  <c:v>2</c:v>
                </c:pt>
                <c:pt idx="15">
                  <c:v>1.5</c:v>
                </c:pt>
                <c:pt idx="16">
                  <c:v>1.2</c:v>
                </c:pt>
                <c:pt idx="17">
                  <c:v>1</c:v>
                </c:pt>
                <c:pt idx="18">
                  <c:v>0.8571428571428571</c:v>
                </c:pt>
                <c:pt idx="19">
                  <c:v>0.75</c:v>
                </c:pt>
                <c:pt idx="20">
                  <c:v>0.6666666666666666</c:v>
                </c:pt>
                <c:pt idx="21">
                  <c:v>0.6</c:v>
                </c:pt>
                <c:pt idx="22">
                  <c:v>0.5454545454545454</c:v>
                </c:pt>
                <c:pt idx="23">
                  <c:v>0.5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 = 12/x</c:v>
                </c:pt>
              </c:strCache>
            </c:strRef>
          </c:tx>
          <c:spPr>
            <a:noFill/>
            <a:ln w="16073">
              <a:solidFill>
                <a:srgbClr val="5A3A1A"/>
              </a:solidFill>
            </a:ln>
          </c:spPr>
          <c:marker>
            <c:symbol val="circle"/>
            <c:size val="4"/>
            <c:spPr>
              <a:solidFill>
                <a:srgbClr val="FFFFFF"/>
              </a:solidFill>
              <a:ln w="16073">
                <a:solidFill>
                  <a:srgbClr val="5A3A1A"/>
                </a:solidFill>
              </a:ln>
            </c:spPr>
          </c:marker>
          <c:cat>
            <c:strRef>
              <c:f>Sheet1!$A$2:$A$25</c:f>
              <c:strCache>
                <c:ptCount val="2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  <c:pt idx="5">
                  <c:v>Category 6</c:v>
                </c:pt>
                <c:pt idx="6">
                  <c:v>Category 7</c:v>
                </c:pt>
                <c:pt idx="7">
                  <c:v>Category 8</c:v>
                </c:pt>
                <c:pt idx="8">
                  <c:v>Category 9</c:v>
                </c:pt>
                <c:pt idx="9">
                  <c:v>Category 10</c:v>
                </c:pt>
                <c:pt idx="10">
                  <c:v>Category 11</c:v>
                </c:pt>
                <c:pt idx="11">
                  <c:v>Category 12</c:v>
                </c:pt>
                <c:pt idx="12">
                  <c:v>Category 13</c:v>
                </c:pt>
                <c:pt idx="13">
                  <c:v>Category 14</c:v>
                </c:pt>
                <c:pt idx="14">
                  <c:v>Category 15</c:v>
                </c:pt>
                <c:pt idx="15">
                  <c:v>Category 16</c:v>
                </c:pt>
                <c:pt idx="16">
                  <c:v>Category 17</c:v>
                </c:pt>
                <c:pt idx="17">
                  <c:v>Category 18</c:v>
                </c:pt>
                <c:pt idx="18">
                  <c:v>Category 19</c:v>
                </c:pt>
                <c:pt idx="19">
                  <c:v>Category 20</c:v>
                </c:pt>
                <c:pt idx="20">
                  <c:v>Category 21</c:v>
                </c:pt>
                <c:pt idx="21">
                  <c:v>Category 22</c:v>
                </c:pt>
                <c:pt idx="22">
                  <c:v>Category 23</c:v>
                </c:pt>
                <c:pt idx="23">
                  <c:v>Category 24</c:v>
                </c:pt>
              </c:strCache>
            </c:str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-1</c:v>
                </c:pt>
                <c:pt idx="1">
                  <c:v>-1.0909090909090908</c:v>
                </c:pt>
                <c:pt idx="2">
                  <c:v>-1.2</c:v>
                </c:pt>
                <c:pt idx="3">
                  <c:v>-1.3333333333333333</c:v>
                </c:pt>
                <c:pt idx="4">
                  <c:v>-1.5</c:v>
                </c:pt>
                <c:pt idx="5">
                  <c:v>-1.7142857142857142</c:v>
                </c:pt>
                <c:pt idx="6">
                  <c:v>-2</c:v>
                </c:pt>
                <c:pt idx="7">
                  <c:v>-2.4</c:v>
                </c:pt>
                <c:pt idx="8">
                  <c:v>-3</c:v>
                </c:pt>
                <c:pt idx="9">
                  <c:v>-4</c:v>
                </c:pt>
                <c:pt idx="10">
                  <c:v>-6</c:v>
                </c:pt>
                <c:pt idx="11">
                  <c:v>-12</c:v>
                </c:pt>
                <c:pt idx="12">
                  <c:v>12</c:v>
                </c:pt>
                <c:pt idx="13">
                  <c:v>6</c:v>
                </c:pt>
                <c:pt idx="14">
                  <c:v>4</c:v>
                </c:pt>
                <c:pt idx="15">
                  <c:v>3</c:v>
                </c:pt>
                <c:pt idx="16">
                  <c:v>2.4</c:v>
                </c:pt>
                <c:pt idx="17">
                  <c:v>2</c:v>
                </c:pt>
                <c:pt idx="18">
                  <c:v>1.7142857142857142</c:v>
                </c:pt>
                <c:pt idx="19">
                  <c:v>1.5</c:v>
                </c:pt>
                <c:pt idx="20">
                  <c:v>1.3333333333333333</c:v>
                </c:pt>
                <c:pt idx="21">
                  <c:v>1.2</c:v>
                </c:pt>
                <c:pt idx="22">
                  <c:v>1.0909090909090908</c:v>
                </c:pt>
                <c:pt idx="23">
                  <c:v>1</c:v>
                </c:pt>
              </c:numCache>
            </c:numRef>
          </c:val>
          <c:smooth val="1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/>
                </c:pt>
              </c:strCache>
            </c:strRef>
          </c:tx>
          <c:spPr>
            <a:noFill/>
            <a:ln w="7144">
              <a:solidFill>
                <a:srgbClr val="B0A090"/>
              </a:solidFill>
              <a:prstDash val="dash"/>
            </a:ln>
          </c:spPr>
          <c:marker>
            <c:symbol val="none"/>
          </c:marker>
          <c:cat>
            <c:strRef>
              <c:f>Sheet1!$A$2:$A$25</c:f>
              <c:strCache>
                <c:ptCount val="2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  <c:pt idx="5">
                  <c:v>Category 6</c:v>
                </c:pt>
                <c:pt idx="6">
                  <c:v>Category 7</c:v>
                </c:pt>
                <c:pt idx="7">
                  <c:v>Category 8</c:v>
                </c:pt>
                <c:pt idx="8">
                  <c:v>Category 9</c:v>
                </c:pt>
                <c:pt idx="9">
                  <c:v>Category 10</c:v>
                </c:pt>
                <c:pt idx="10">
                  <c:v>Category 11</c:v>
                </c:pt>
                <c:pt idx="11">
                  <c:v>Category 12</c:v>
                </c:pt>
                <c:pt idx="12">
                  <c:v>Category 13</c:v>
                </c:pt>
                <c:pt idx="13">
                  <c:v>Category 14</c:v>
                </c:pt>
                <c:pt idx="14">
                  <c:v>Category 15</c:v>
                </c:pt>
                <c:pt idx="15">
                  <c:v>Category 16</c:v>
                </c:pt>
                <c:pt idx="16">
                  <c:v>Category 17</c:v>
                </c:pt>
                <c:pt idx="17">
                  <c:v>Category 18</c:v>
                </c:pt>
                <c:pt idx="18">
                  <c:v>Category 19</c:v>
                </c:pt>
                <c:pt idx="19">
                  <c:v>Category 20</c:v>
                </c:pt>
                <c:pt idx="20">
                  <c:v>Category 21</c:v>
                </c:pt>
                <c:pt idx="21">
                  <c:v>Category 22</c:v>
                </c:pt>
                <c:pt idx="22">
                  <c:v>Category 23</c:v>
                </c:pt>
                <c:pt idx="23">
                  <c:v>Category 24</c:v>
                </c:pt>
              </c:strCache>
            </c:str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/>
                </c:pt>
              </c:strCache>
            </c:strRef>
          </c:tx>
          <c:spPr>
            <a:noFill/>
            <a:ln w="7144">
              <a:solidFill>
                <a:srgbClr val="B0A090"/>
              </a:solidFill>
              <a:prstDash val="dash"/>
            </a:ln>
          </c:spPr>
          <c:marker>
            <c:symbol val="none"/>
          </c:marker>
          <c:cat>
            <c:strRef>
              <c:f>Sheet1!$A$2:$A$25</c:f>
              <c:strCache>
                <c:ptCount val="2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  <c:pt idx="5">
                  <c:v>Category 6</c:v>
                </c:pt>
                <c:pt idx="6">
                  <c:v>Category 7</c:v>
                </c:pt>
                <c:pt idx="7">
                  <c:v>Category 8</c:v>
                </c:pt>
                <c:pt idx="8">
                  <c:v>Category 9</c:v>
                </c:pt>
                <c:pt idx="9">
                  <c:v>Category 10</c:v>
                </c:pt>
                <c:pt idx="10">
                  <c:v>Category 11</c:v>
                </c:pt>
                <c:pt idx="11">
                  <c:v>Category 12</c:v>
                </c:pt>
                <c:pt idx="12">
                  <c:v>Category 13</c:v>
                </c:pt>
                <c:pt idx="13">
                  <c:v>Category 14</c:v>
                </c:pt>
                <c:pt idx="14">
                  <c:v>Category 15</c:v>
                </c:pt>
                <c:pt idx="15">
                  <c:v>Category 16</c:v>
                </c:pt>
                <c:pt idx="16">
                  <c:v>Category 17</c:v>
                </c:pt>
                <c:pt idx="17">
                  <c:v>Category 18</c:v>
                </c:pt>
                <c:pt idx="18">
                  <c:v>Category 19</c:v>
                </c:pt>
                <c:pt idx="19">
                  <c:v>Category 20</c:v>
                </c:pt>
                <c:pt idx="20">
                  <c:v>Category 21</c:v>
                </c:pt>
                <c:pt idx="21">
                  <c:v>Category 22</c:v>
                </c:pt>
                <c:pt idx="22">
                  <c:v>Category 23</c:v>
                </c:pt>
                <c:pt idx="23">
                  <c:v>Category 24</c:v>
                </c:pt>
              </c:strCache>
            </c:str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</c:ser>
        <c:marker val="1"/>
        <c:axId val="111111111"/>
        <c:axId val="222222222"/>
      </c:lineChart>
      <c:catAx>
        <c:axId val="111111111"/>
        <c:scaling>
          <c:orientation val="minMax"/>
        </c:scaling>
        <c:delete val="0"/>
        <c:axPos val="b"/>
        <c:majorGridlines>
          <c:spPr>
            <a:ln w="7144">
              <a:solidFill>
                <a:srgbClr val="E8E0D5"/>
              </a:solidFill>
              <a:prstDash val="dash"/>
            </a:ln>
          </c:spPr>
        </c:majorGridlines>
        <c:tickLblPos val="low"/>
        <c:spPr>
          <a:ln w="10716">
            <a:solidFill>
              <a:srgbClr val="B0A090"/>
            </a:solidFill>
          </a:ln>
        </c:spPr>
        <c:txPr>
          <a:bodyPr/>
          <a:lstStyle/>
          <a:p>
            <a:pPr>
              <a:defRPr sz="844">
                <a:solidFill>
                  <a:srgbClr val="5A4A3A"/>
                </a:solidFill>
              </a:defRPr>
            </a:pPr>
            <a:endParaRPr lang="zh-CN"/>
          </a:p>
        </c:txPr>
        <c:crossAx val="222222222"/>
        <c:crosses val="autoZero"/>
        <c:lblOffset val="0"/>
        <c:tickLblSkip val="6"/>
        <c:tickMarkSkip val="6"/>
      </c:catAx>
      <c:valAx>
        <c:axId val="222222222"/>
        <c:scaling>
          <c:orientation val="minMax"/>
          <c:max val="13"/>
          <c:min val="-13"/>
        </c:scaling>
        <c:delete val="0"/>
        <c:axPos val="l"/>
        <c:majorGridlines>
          <c:spPr>
            <a:ln w="7144">
              <a:solidFill>
                <a:srgbClr val="E8E0D5"/>
              </a:solidFill>
              <a:prstDash val="dash"/>
            </a:ln>
          </c:spPr>
        </c:majorGridlines>
        <c:title>
          <c:layout>
            <c:manualLayout>
              <c:xMode val="edge"/>
              <c:yMode val="edge"/>
              <c:x val="0.065"/>
              <c:y val="0"/>
            </c:manualLayout>
          </c:layout>
          <c:tx>
            <c:rich>
              <a:bodyPr rot="0" vert="horz" wrap="none"/>
              <a:lstStyle/>
              <a:p>
                <a:pPr>
                  <a:defRPr sz="900">
                    <a:solidFill>
                      <a:srgbClr val="6B5A4A"/>
                    </a:solidFill>
                  </a:defRPr>
                </a:pPr>
                <a:r>
                  <a:rPr lang="zh-CN" sz="900">
                    <a:solidFill>
                      <a:srgbClr val="6B5A4A"/>
                    </a:solidFill>
                  </a:rPr>
                  <a:t>y</a:t>
                </a:r>
              </a:p>
            </c:rich>
          </c:tx>
          <c:overlay val="0"/>
        </c:title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844">
                <a:solidFill>
                  <a:srgbClr val="5A4A3A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5"/>
      </c:valAx>
    </c:plotArea>
    <c:legend>
      <c:legendPos val="b"/>
      <c:legendEntry>
        <c:idx val="2"/>
        <c:delete val="1"/>
      </c:legendEntry>
      <c:legendEntry>
        <c:idx val="3"/>
        <c:delete val="1"/>
      </c:legendEntry>
      <c:overlay val="1"/>
      <c:txPr>
        <a:bodyPr/>
        <a:lstStyle/>
        <a:p>
          <a:pPr>
            <a:defRPr sz="900">
              <a:solidFill>
                <a:srgbClr val="2A2A2A"/>
              </a:solidFill>
            </a:defRPr>
          </a:pPr>
          <a:endParaRPr lang="zh-CN"/>
        </a:p>
      </c:txPr>
    </c:legend>
    <c:plotVisOnly val="1"/>
  </c:chart>
  <c:externalData r:id="rId1">
    <c:autoUpdate val="0"/>
  </c:externalData>
</c:chartSpace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sv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sv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3" Type="http://schemas.openxmlformats.org/officeDocument/2006/relationships/image" Target="../media/image8.sv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e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e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4F0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281996-2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639281997-25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4F0E7">
                  <a:alpha val="10000"/>
                </a:srgbClr>
              </a:gs>
              <a:gs pos="70000">
                <a:srgbClr val="F4F0E7">
                  <a:alpha val="55000"/>
                </a:srgbClr>
              </a:gs>
              <a:gs pos="95000">
                <a:srgbClr val="F4F0E7"/>
              </a:gs>
            </a:gsLst>
            <a:path path="circle">
              <a:fillToRect l="50000" t="45000" r="50000" b="55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639281171-3"/>
          <p:cNvSpPr/>
          <p:nvPr/>
        </p:nvSpPr>
        <p:spPr>
          <a:xfrm>
            <a:off x="0" y="428625"/>
            <a:ext cx="857250" cy="4714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0"/>
                </a:lnTo>
                <a:lnTo>
                  <a:pt x="100000" y="0"/>
                </a:lnTo>
                <a:lnTo>
                  <a:pt x="100000" y="100000"/>
                </a:lnTo>
                <a:close/>
              </a:path>
            </a:pathLst>
          </a:custGeom>
          <a:gradFill rotWithShape="1">
            <a:gsLst>
              <a:gs pos="0">
                <a:srgbClr val="2A2A2A">
                  <a:alpha val="15000"/>
                </a:srgbClr>
              </a:gs>
              <a:gs pos="80000">
                <a:srgbClr val="2A2A2A">
                  <a:alpha val="0"/>
                </a:srgbClr>
              </a:gs>
            </a:gsLst>
            <a:path path="circle">
              <a:fillToRect l="0" t="50000" r="10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639281171-4"/>
          <p:cNvSpPr/>
          <p:nvPr/>
        </p:nvSpPr>
        <p:spPr>
          <a:xfrm>
            <a:off x="7858125" y="3429000"/>
            <a:ext cx="1285875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2A2A2A">
                  <a:alpha val="10000"/>
                </a:srgbClr>
              </a:gs>
              <a:gs pos="80000">
                <a:srgbClr val="2A2A2A">
                  <a:alpha val="0"/>
                </a:srgbClr>
              </a:gs>
            </a:gsLst>
            <a:path path="circle">
              <a:fillToRect l="100000" t="80000" r="0" b="2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281172-5"/>
          <p:cNvSpPr/>
          <p:nvPr/>
        </p:nvSpPr>
        <p:spPr>
          <a:xfrm>
            <a:off x="7929563" y="571500"/>
            <a:ext cx="500063" cy="500063"/>
          </a:xfrm>
          <a:prstGeom prst="ellipse">
            <a:avLst/>
          </a:prstGeom>
          <a:gradFill rotWithShape="1">
            <a:gsLst>
              <a:gs pos="0">
                <a:srgbClr val="8B4513">
                  <a:alpha val="10000"/>
                </a:srgbClr>
              </a:gs>
              <a:gs pos="80000">
                <a:srgbClr val="8B4513">
                  <a:alpha val="0"/>
                </a:srgbClr>
              </a:gs>
            </a:gsLst>
            <a:path path="circle">
              <a:fillToRect l="30000" t="30000" r="7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639281172-6"/>
          <p:cNvSpPr/>
          <p:nvPr/>
        </p:nvSpPr>
        <p:spPr>
          <a:xfrm>
            <a:off x="642938" y="3571875"/>
            <a:ext cx="857250" cy="857250"/>
          </a:xfrm>
          <a:prstGeom prst="ellipse">
            <a:avLst/>
          </a:prstGeom>
          <a:gradFill rotWithShape="1">
            <a:gsLst>
              <a:gs pos="0">
                <a:srgbClr val="8B4513">
                  <a:alpha val="8000"/>
                </a:srgbClr>
              </a:gs>
              <a:gs pos="80000">
                <a:srgbClr val="8B4513">
                  <a:alpha val="0"/>
                </a:srgbClr>
              </a:gs>
            </a:gsLst>
            <a:path path="circle">
              <a:fillToRect l="20000" t="40000" r="80000" b="6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5639281148-1"/>
          <p:cNvCxnSpPr/>
          <p:nvPr/>
        </p:nvCxnSpPr>
        <p:spPr>
          <a:xfrm>
            <a:off x="571500" y="232172"/>
            <a:ext cx="8001000" cy="914"/>
          </a:xfrm>
          <a:prstGeom prst="line">
            <a:avLst/>
          </a:prstGeom>
          <a:ln w="9525" cap="flat">
            <a:solidFill>
              <a:srgbClr val="C4B6A2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5639281148-2"/>
          <p:cNvCxnSpPr/>
          <p:nvPr/>
        </p:nvCxnSpPr>
        <p:spPr>
          <a:xfrm>
            <a:off x="571500" y="4911328"/>
            <a:ext cx="8001000" cy="914"/>
          </a:xfrm>
          <a:prstGeom prst="line">
            <a:avLst/>
          </a:prstGeom>
          <a:ln w="9525" cap="flat">
            <a:solidFill>
              <a:srgbClr val="C4B6A2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5639281374-8"/>
          <p:cNvSpPr/>
          <p:nvPr/>
        </p:nvSpPr>
        <p:spPr>
          <a:xfrm>
            <a:off x="3357563" y="1357313"/>
            <a:ext cx="2428875" cy="2428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000" y="50000"/>
                </a:moveTo>
                <a:cubicBezTo>
                  <a:pt x="98000" y="76510"/>
                  <a:pt x="76510" y="98000"/>
                  <a:pt x="50000" y="98000"/>
                </a:cubicBezTo>
                <a:cubicBezTo>
                  <a:pt x="23490" y="98000"/>
                  <a:pt x="2000" y="76510"/>
                  <a:pt x="2000" y="50000"/>
                </a:cubicBezTo>
                <a:cubicBezTo>
                  <a:pt x="2000" y="23490"/>
                  <a:pt x="23490" y="2000"/>
                  <a:pt x="50000" y="2000"/>
                </a:cubicBezTo>
                <a:cubicBezTo>
                  <a:pt x="76510" y="2000"/>
                  <a:pt x="98000" y="23490"/>
                  <a:pt x="98000" y="50000"/>
                </a:cubicBezTo>
                <a:close/>
              </a:path>
            </a:pathLst>
          </a:custGeom>
          <a:noFill/>
          <a:ln w="14573" algn="ctr">
            <a:solidFill>
              <a:srgbClr val="2A2A2A">
                <a:alpha val="48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el-1785639281374-9"/>
          <p:cNvSpPr/>
          <p:nvPr/>
        </p:nvSpPr>
        <p:spPr>
          <a:xfrm>
            <a:off x="3357563" y="1357313"/>
            <a:ext cx="2428875" cy="2428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2000"/>
                </a:moveTo>
                <a:cubicBezTo>
                  <a:pt x="72000" y="20000"/>
                  <a:pt x="72000" y="50000"/>
                  <a:pt x="50000" y="50000"/>
                </a:cubicBezTo>
                <a:cubicBezTo>
                  <a:pt x="28000" y="50000"/>
                  <a:pt x="28000" y="80000"/>
                  <a:pt x="50000" y="98000"/>
                </a:cubicBezTo>
              </a:path>
            </a:pathLst>
          </a:custGeom>
          <a:noFill/>
          <a:ln w="19431" algn="ctr">
            <a:solidFill>
              <a:srgbClr val="8B4513">
                <a:alpha val="6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el-1785639281374-10"/>
          <p:cNvSpPr/>
          <p:nvPr/>
        </p:nvSpPr>
        <p:spPr>
          <a:xfrm>
            <a:off x="3357563" y="1357313"/>
            <a:ext cx="2428875" cy="2428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2000"/>
                </a:moveTo>
                <a:cubicBezTo>
                  <a:pt x="28000" y="20000"/>
                  <a:pt x="28000" y="50000"/>
                  <a:pt x="50000" y="50000"/>
                </a:cubicBezTo>
                <a:cubicBezTo>
                  <a:pt x="72000" y="50000"/>
                  <a:pt x="72000" y="80000"/>
                  <a:pt x="50000" y="98000"/>
                </a:cubicBezTo>
              </a:path>
            </a:pathLst>
          </a:custGeom>
          <a:noFill/>
          <a:ln w="12144" algn="ctr">
            <a:solidFill>
              <a:srgbClr val="2A2A2A">
                <a:alpha val="24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el-1785639281374-11"/>
          <p:cNvSpPr/>
          <p:nvPr/>
        </p:nvSpPr>
        <p:spPr>
          <a:xfrm>
            <a:off x="3357563" y="1357313"/>
            <a:ext cx="2428875" cy="2428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000" y="30000"/>
                </a:moveTo>
                <a:cubicBezTo>
                  <a:pt x="26667" y="43333"/>
                  <a:pt x="36000" y="56667"/>
                  <a:pt x="48000" y="70000"/>
                </a:cubicBezTo>
              </a:path>
            </a:pathLst>
          </a:custGeom>
          <a:noFill/>
          <a:ln w="17002" algn="ctr">
            <a:solidFill>
              <a:srgbClr val="8B4513">
                <a:alpha val="3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el-1785639281374-12"/>
          <p:cNvSpPr/>
          <p:nvPr/>
        </p:nvSpPr>
        <p:spPr>
          <a:xfrm>
            <a:off x="3357563" y="1357313"/>
            <a:ext cx="2428875" cy="2428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30000"/>
                </a:moveTo>
                <a:cubicBezTo>
                  <a:pt x="73333" y="43333"/>
                  <a:pt x="64000" y="56667"/>
                  <a:pt x="52000" y="70000"/>
                </a:cubicBezTo>
              </a:path>
            </a:pathLst>
          </a:custGeom>
          <a:noFill/>
          <a:ln w="17002" algn="ctr">
            <a:solidFill>
              <a:srgbClr val="8B4513">
                <a:alpha val="3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el-1785639281374-13"/>
          <p:cNvSpPr/>
          <p:nvPr/>
        </p:nvSpPr>
        <p:spPr>
          <a:xfrm>
            <a:off x="3357563" y="1357313"/>
            <a:ext cx="2428875" cy="2428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000" y="70000"/>
                </a:moveTo>
                <a:cubicBezTo>
                  <a:pt x="26667" y="56667"/>
                  <a:pt x="36000" y="43333"/>
                  <a:pt x="48000" y="30000"/>
                </a:cubicBezTo>
              </a:path>
            </a:pathLst>
          </a:custGeom>
          <a:noFill/>
          <a:ln w="17002" algn="ctr">
            <a:solidFill>
              <a:srgbClr val="8B4513">
                <a:alpha val="3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el-1785639281374-14"/>
          <p:cNvSpPr/>
          <p:nvPr/>
        </p:nvSpPr>
        <p:spPr>
          <a:xfrm>
            <a:off x="3357563" y="1357313"/>
            <a:ext cx="2428875" cy="2428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0000" y="70000"/>
                </a:moveTo>
                <a:cubicBezTo>
                  <a:pt x="73333" y="56667"/>
                  <a:pt x="64000" y="43333"/>
                  <a:pt x="52000" y="30000"/>
                </a:cubicBezTo>
              </a:path>
            </a:pathLst>
          </a:custGeom>
          <a:noFill/>
          <a:ln w="17002" algn="ctr">
            <a:solidFill>
              <a:srgbClr val="8B4513">
                <a:alpha val="3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el-1785639281374-15"/>
          <p:cNvSpPr/>
          <p:nvPr/>
        </p:nvSpPr>
        <p:spPr>
          <a:xfrm>
            <a:off x="3357563" y="1357313"/>
            <a:ext cx="2428875" cy="2428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6000" y="50000"/>
                </a:moveTo>
                <a:cubicBezTo>
                  <a:pt x="56000" y="53314"/>
                  <a:pt x="53314" y="56000"/>
                  <a:pt x="50000" y="56000"/>
                </a:cubicBezTo>
                <a:cubicBezTo>
                  <a:pt x="46686" y="56000"/>
                  <a:pt x="44000" y="53314"/>
                  <a:pt x="44000" y="50000"/>
                </a:cubicBezTo>
                <a:cubicBezTo>
                  <a:pt x="44000" y="46686"/>
                  <a:pt x="46686" y="44000"/>
                  <a:pt x="50000" y="44000"/>
                </a:cubicBezTo>
                <a:cubicBezTo>
                  <a:pt x="53314" y="44000"/>
                  <a:pt x="56000" y="46686"/>
                  <a:pt x="56000" y="50000"/>
                </a:cubicBezTo>
                <a:close/>
              </a:path>
            </a:pathLst>
          </a:custGeom>
          <a:solidFill>
            <a:srgbClr val="8B4513">
              <a:alpha val="96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5639281375-18"/>
          <p:cNvCxnSpPr/>
          <p:nvPr/>
        </p:nvCxnSpPr>
        <p:spPr>
          <a:xfrm>
            <a:off x="3310086" y="1710258"/>
            <a:ext cx="2523753" cy="914"/>
          </a:xfrm>
          <a:prstGeom prst="line">
            <a:avLst/>
          </a:prstGeom>
          <a:ln w="7144" cap="flat">
            <a:solidFill>
              <a:srgbClr val="C4B6A2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el-1785639281373-7"/>
          <p:cNvCxnSpPr/>
          <p:nvPr/>
        </p:nvCxnSpPr>
        <p:spPr>
          <a:xfrm>
            <a:off x="4143375" y="3043907"/>
            <a:ext cx="857250" cy="914"/>
          </a:xfrm>
          <a:prstGeom prst="line">
            <a:avLst/>
          </a:prstGeom>
          <a:ln w="14288" cap="flat">
            <a:solidFill>
              <a:srgbClr val="8B4513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5639281375-19"/>
          <p:cNvSpPr/>
          <p:nvPr/>
        </p:nvSpPr>
        <p:spPr>
          <a:xfrm>
            <a:off x="3176588" y="3251076"/>
            <a:ext cx="2790751" cy="257175"/>
          </a:xfrm>
          <a:prstGeom prst="roundRect">
            <a:avLst>
              <a:gd name="adj" fmla="val 50000"/>
            </a:avLst>
          </a:prstGeom>
          <a:solidFill>
            <a:srgbClr val="F4F0E7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639281948-23"/>
          <p:cNvSpPr/>
          <p:nvPr/>
        </p:nvSpPr>
        <p:spPr>
          <a:xfrm>
            <a:off x="3369469" y="3354437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8B4513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639282079-37"/>
          <p:cNvSpPr/>
          <p:nvPr/>
        </p:nvSpPr>
        <p:spPr>
          <a:xfrm>
            <a:off x="5688732" y="3354437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8B4513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639282079-38"/>
          <p:cNvSpPr/>
          <p:nvPr/>
        </p:nvSpPr>
        <p:spPr>
          <a:xfrm>
            <a:off x="3750171" y="3603501"/>
            <a:ext cx="96887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3700" y="40273"/>
                </a:moveTo>
                <a:lnTo>
                  <a:pt x="53900" y="40273"/>
                </a:lnTo>
                <a:lnTo>
                  <a:pt x="1400" y="87818"/>
                </a:lnTo>
                <a:cubicBezTo>
                  <a:pt x="-467" y="89939"/>
                  <a:pt x="-467" y="92061"/>
                  <a:pt x="1400" y="94182"/>
                </a:cubicBezTo>
                <a:lnTo>
                  <a:pt x="1400" y="94182"/>
                </a:lnTo>
                <a:cubicBezTo>
                  <a:pt x="3733" y="95879"/>
                  <a:pt x="6067" y="95879"/>
                  <a:pt x="8400" y="94182"/>
                </a:cubicBezTo>
                <a:lnTo>
                  <a:pt x="8400" y="94182"/>
                </a:lnTo>
                <a:lnTo>
                  <a:pt x="20100" y="83545"/>
                </a:lnTo>
                <a:lnTo>
                  <a:pt x="34000" y="83545"/>
                </a:lnTo>
                <a:cubicBezTo>
                  <a:pt x="44400" y="83424"/>
                  <a:pt x="53900" y="80879"/>
                  <a:pt x="62500" y="75909"/>
                </a:cubicBezTo>
                <a:lnTo>
                  <a:pt x="62500" y="75909"/>
                </a:lnTo>
                <a:cubicBezTo>
                  <a:pt x="63633" y="75121"/>
                  <a:pt x="64000" y="74242"/>
                  <a:pt x="63600" y="73273"/>
                </a:cubicBezTo>
                <a:lnTo>
                  <a:pt x="63600" y="73273"/>
                </a:lnTo>
                <a:cubicBezTo>
                  <a:pt x="63200" y="72303"/>
                  <a:pt x="62300" y="71758"/>
                  <a:pt x="60900" y="71636"/>
                </a:cubicBezTo>
                <a:lnTo>
                  <a:pt x="60900" y="71636"/>
                </a:lnTo>
                <a:cubicBezTo>
                  <a:pt x="59833" y="71455"/>
                  <a:pt x="59233" y="70879"/>
                  <a:pt x="59100" y="69909"/>
                </a:cubicBezTo>
                <a:lnTo>
                  <a:pt x="59100" y="69909"/>
                </a:lnTo>
                <a:cubicBezTo>
                  <a:pt x="59100" y="69061"/>
                  <a:pt x="59500" y="68515"/>
                  <a:pt x="60300" y="68273"/>
                </a:cubicBezTo>
                <a:lnTo>
                  <a:pt x="60300" y="68273"/>
                </a:lnTo>
                <a:lnTo>
                  <a:pt x="76900" y="63727"/>
                </a:lnTo>
                <a:cubicBezTo>
                  <a:pt x="77433" y="63485"/>
                  <a:pt x="77900" y="63242"/>
                  <a:pt x="78300" y="63000"/>
                </a:cubicBezTo>
                <a:lnTo>
                  <a:pt x="78300" y="63000"/>
                </a:lnTo>
                <a:lnTo>
                  <a:pt x="83100" y="58727"/>
                </a:lnTo>
                <a:cubicBezTo>
                  <a:pt x="84033" y="57758"/>
                  <a:pt x="84233" y="56697"/>
                  <a:pt x="83700" y="55545"/>
                </a:cubicBezTo>
                <a:lnTo>
                  <a:pt x="83700" y="55545"/>
                </a:lnTo>
                <a:cubicBezTo>
                  <a:pt x="83167" y="54455"/>
                  <a:pt x="82133" y="53848"/>
                  <a:pt x="80600" y="53727"/>
                </a:cubicBezTo>
                <a:lnTo>
                  <a:pt x="80600" y="53727"/>
                </a:lnTo>
                <a:lnTo>
                  <a:pt x="74000" y="53727"/>
                </a:lnTo>
                <a:cubicBezTo>
                  <a:pt x="72933" y="53606"/>
                  <a:pt x="72333" y="53030"/>
                  <a:pt x="72200" y="52000"/>
                </a:cubicBezTo>
                <a:lnTo>
                  <a:pt x="72200" y="52000"/>
                </a:lnTo>
                <a:cubicBezTo>
                  <a:pt x="72200" y="51152"/>
                  <a:pt x="72600" y="50606"/>
                  <a:pt x="73400" y="50364"/>
                </a:cubicBezTo>
                <a:lnTo>
                  <a:pt x="73400" y="50364"/>
                </a:lnTo>
                <a:lnTo>
                  <a:pt x="96400" y="44000"/>
                </a:lnTo>
                <a:cubicBezTo>
                  <a:pt x="97333" y="43758"/>
                  <a:pt x="98000" y="43333"/>
                  <a:pt x="98400" y="42727"/>
                </a:cubicBezTo>
                <a:lnTo>
                  <a:pt x="98400" y="42727"/>
                </a:lnTo>
                <a:cubicBezTo>
                  <a:pt x="100600" y="38727"/>
                  <a:pt x="101700" y="34424"/>
                  <a:pt x="101700" y="29818"/>
                </a:cubicBezTo>
                <a:lnTo>
                  <a:pt x="101700" y="29818"/>
                </a:lnTo>
                <a:cubicBezTo>
                  <a:pt x="101567" y="21879"/>
                  <a:pt x="98500" y="15121"/>
                  <a:pt x="92500" y="9545"/>
                </a:cubicBezTo>
                <a:lnTo>
                  <a:pt x="92500" y="9545"/>
                </a:lnTo>
                <a:lnTo>
                  <a:pt x="91300" y="8364"/>
                </a:lnTo>
                <a:cubicBezTo>
                  <a:pt x="85100" y="2909"/>
                  <a:pt x="77633" y="121"/>
                  <a:pt x="68900" y="0"/>
                </a:cubicBezTo>
                <a:lnTo>
                  <a:pt x="68900" y="0"/>
                </a:lnTo>
                <a:cubicBezTo>
                  <a:pt x="60167" y="121"/>
                  <a:pt x="52733" y="2909"/>
                  <a:pt x="46600" y="8364"/>
                </a:cubicBezTo>
                <a:lnTo>
                  <a:pt x="46600" y="8364"/>
                </a:lnTo>
                <a:lnTo>
                  <a:pt x="25200" y="27818"/>
                </a:lnTo>
                <a:cubicBezTo>
                  <a:pt x="20267" y="32242"/>
                  <a:pt x="16500" y="37394"/>
                  <a:pt x="13900" y="43273"/>
                </a:cubicBezTo>
                <a:lnTo>
                  <a:pt x="13900" y="43273"/>
                </a:lnTo>
                <a:cubicBezTo>
                  <a:pt x="11167" y="49091"/>
                  <a:pt x="9800" y="55182"/>
                  <a:pt x="9800" y="61545"/>
                </a:cubicBezTo>
                <a:lnTo>
                  <a:pt x="9800" y="61545"/>
                </a:lnTo>
                <a:lnTo>
                  <a:pt x="9800" y="71818"/>
                </a:lnTo>
                <a:lnTo>
                  <a:pt x="48800" y="36545"/>
                </a:lnTo>
                <a:cubicBezTo>
                  <a:pt x="50333" y="35394"/>
                  <a:pt x="51833" y="35394"/>
                  <a:pt x="53300" y="36545"/>
                </a:cubicBezTo>
                <a:lnTo>
                  <a:pt x="53300" y="36545"/>
                </a:lnTo>
                <a:cubicBezTo>
                  <a:pt x="54433" y="37636"/>
                  <a:pt x="54567" y="38879"/>
                  <a:pt x="53700" y="40273"/>
                </a:cubicBezTo>
                <a:lnTo>
                  <a:pt x="53700" y="40273"/>
                </a:lnTo>
              </a:path>
            </a:pathLst>
          </a:custGeom>
          <a:solidFill>
            <a:srgbClr val="8B451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639282080-39"/>
          <p:cNvSpPr/>
          <p:nvPr/>
        </p:nvSpPr>
        <p:spPr>
          <a:xfrm>
            <a:off x="4548709" y="3622253"/>
            <a:ext cx="125016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42429"/>
                </a:moveTo>
                <a:lnTo>
                  <a:pt x="0" y="42429"/>
                </a:lnTo>
                <a:cubicBezTo>
                  <a:pt x="205" y="30333"/>
                  <a:pt x="2462" y="20381"/>
                  <a:pt x="6769" y="12571"/>
                </a:cubicBezTo>
                <a:lnTo>
                  <a:pt x="6769" y="12571"/>
                </a:lnTo>
                <a:lnTo>
                  <a:pt x="6769" y="12571"/>
                </a:lnTo>
                <a:cubicBezTo>
                  <a:pt x="10974" y="4571"/>
                  <a:pt x="16333" y="381"/>
                  <a:pt x="22846" y="0"/>
                </a:cubicBezTo>
                <a:lnTo>
                  <a:pt x="22846" y="0"/>
                </a:lnTo>
                <a:cubicBezTo>
                  <a:pt x="29154" y="190"/>
                  <a:pt x="34590" y="4381"/>
                  <a:pt x="39154" y="12571"/>
                </a:cubicBezTo>
                <a:lnTo>
                  <a:pt x="39154" y="12571"/>
                </a:lnTo>
                <a:lnTo>
                  <a:pt x="50462" y="33714"/>
                </a:lnTo>
                <a:lnTo>
                  <a:pt x="61846" y="12571"/>
                </a:lnTo>
                <a:cubicBezTo>
                  <a:pt x="66359" y="4381"/>
                  <a:pt x="71769" y="190"/>
                  <a:pt x="78077" y="0"/>
                </a:cubicBezTo>
                <a:lnTo>
                  <a:pt x="78077" y="0"/>
                </a:lnTo>
                <a:cubicBezTo>
                  <a:pt x="84590" y="381"/>
                  <a:pt x="89949" y="4571"/>
                  <a:pt x="94154" y="12571"/>
                </a:cubicBezTo>
                <a:lnTo>
                  <a:pt x="94154" y="12571"/>
                </a:lnTo>
                <a:cubicBezTo>
                  <a:pt x="98462" y="20381"/>
                  <a:pt x="100744" y="30333"/>
                  <a:pt x="101000" y="42429"/>
                </a:cubicBezTo>
                <a:lnTo>
                  <a:pt x="101000" y="42429"/>
                </a:lnTo>
                <a:lnTo>
                  <a:pt x="101000" y="51286"/>
                </a:lnTo>
                <a:cubicBezTo>
                  <a:pt x="100744" y="63381"/>
                  <a:pt x="98462" y="73333"/>
                  <a:pt x="94154" y="81143"/>
                </a:cubicBezTo>
                <a:lnTo>
                  <a:pt x="94154" y="81143"/>
                </a:lnTo>
                <a:cubicBezTo>
                  <a:pt x="89949" y="89143"/>
                  <a:pt x="84590" y="93333"/>
                  <a:pt x="78077" y="93714"/>
                </a:cubicBezTo>
                <a:lnTo>
                  <a:pt x="78077" y="93714"/>
                </a:lnTo>
                <a:cubicBezTo>
                  <a:pt x="71769" y="93524"/>
                  <a:pt x="66359" y="89429"/>
                  <a:pt x="61846" y="81429"/>
                </a:cubicBezTo>
                <a:lnTo>
                  <a:pt x="61846" y="81429"/>
                </a:lnTo>
                <a:lnTo>
                  <a:pt x="50462" y="60000"/>
                </a:lnTo>
                <a:lnTo>
                  <a:pt x="39154" y="81429"/>
                </a:lnTo>
                <a:cubicBezTo>
                  <a:pt x="34590" y="89429"/>
                  <a:pt x="29154" y="93524"/>
                  <a:pt x="22846" y="93714"/>
                </a:cubicBezTo>
                <a:lnTo>
                  <a:pt x="22846" y="93714"/>
                </a:lnTo>
                <a:cubicBezTo>
                  <a:pt x="16333" y="93333"/>
                  <a:pt x="10974" y="89143"/>
                  <a:pt x="6769" y="81143"/>
                </a:cubicBezTo>
                <a:lnTo>
                  <a:pt x="6769" y="81143"/>
                </a:lnTo>
                <a:cubicBezTo>
                  <a:pt x="2462" y="73333"/>
                  <a:pt x="205" y="63381"/>
                  <a:pt x="0" y="51286"/>
                </a:cubicBezTo>
                <a:lnTo>
                  <a:pt x="0" y="51286"/>
                </a:lnTo>
                <a:lnTo>
                  <a:pt x="0" y="42429"/>
                </a:lnTo>
                <a:moveTo>
                  <a:pt x="43385" y="46857"/>
                </a:moveTo>
                <a:lnTo>
                  <a:pt x="43385" y="46857"/>
                </a:lnTo>
                <a:lnTo>
                  <a:pt x="32000" y="25714"/>
                </a:lnTo>
                <a:cubicBezTo>
                  <a:pt x="29487" y="21238"/>
                  <a:pt x="26436" y="18905"/>
                  <a:pt x="22846" y="18714"/>
                </a:cubicBezTo>
                <a:lnTo>
                  <a:pt x="22846" y="18714"/>
                </a:lnTo>
                <a:cubicBezTo>
                  <a:pt x="19308" y="18905"/>
                  <a:pt x="16308" y="21238"/>
                  <a:pt x="13846" y="25714"/>
                </a:cubicBezTo>
                <a:lnTo>
                  <a:pt x="13846" y="25714"/>
                </a:lnTo>
                <a:cubicBezTo>
                  <a:pt x="11436" y="30286"/>
                  <a:pt x="10179" y="35857"/>
                  <a:pt x="10077" y="42429"/>
                </a:cubicBezTo>
                <a:lnTo>
                  <a:pt x="10077" y="42429"/>
                </a:lnTo>
                <a:lnTo>
                  <a:pt x="10077" y="51286"/>
                </a:lnTo>
                <a:cubicBezTo>
                  <a:pt x="10179" y="57952"/>
                  <a:pt x="11436" y="63524"/>
                  <a:pt x="13846" y="68000"/>
                </a:cubicBezTo>
                <a:lnTo>
                  <a:pt x="13846" y="68000"/>
                </a:lnTo>
                <a:cubicBezTo>
                  <a:pt x="16308" y="72476"/>
                  <a:pt x="19308" y="74810"/>
                  <a:pt x="22846" y="75000"/>
                </a:cubicBezTo>
                <a:lnTo>
                  <a:pt x="22846" y="75000"/>
                </a:lnTo>
                <a:cubicBezTo>
                  <a:pt x="26436" y="74810"/>
                  <a:pt x="29487" y="72476"/>
                  <a:pt x="32000" y="68000"/>
                </a:cubicBezTo>
                <a:lnTo>
                  <a:pt x="32000" y="68000"/>
                </a:lnTo>
                <a:lnTo>
                  <a:pt x="43385" y="46857"/>
                </a:lnTo>
                <a:moveTo>
                  <a:pt x="57615" y="46857"/>
                </a:moveTo>
                <a:lnTo>
                  <a:pt x="57615" y="46857"/>
                </a:lnTo>
                <a:lnTo>
                  <a:pt x="68923" y="68000"/>
                </a:lnTo>
                <a:cubicBezTo>
                  <a:pt x="71436" y="72667"/>
                  <a:pt x="74487" y="75000"/>
                  <a:pt x="78077" y="75000"/>
                </a:cubicBezTo>
                <a:lnTo>
                  <a:pt x="78077" y="75000"/>
                </a:lnTo>
                <a:cubicBezTo>
                  <a:pt x="81667" y="74810"/>
                  <a:pt x="84667" y="72476"/>
                  <a:pt x="87077" y="68000"/>
                </a:cubicBezTo>
                <a:lnTo>
                  <a:pt x="87077" y="68000"/>
                </a:lnTo>
                <a:cubicBezTo>
                  <a:pt x="89487" y="63524"/>
                  <a:pt x="90744" y="57952"/>
                  <a:pt x="90846" y="51286"/>
                </a:cubicBezTo>
                <a:lnTo>
                  <a:pt x="90846" y="51286"/>
                </a:lnTo>
                <a:lnTo>
                  <a:pt x="90846" y="42429"/>
                </a:lnTo>
                <a:cubicBezTo>
                  <a:pt x="90744" y="35857"/>
                  <a:pt x="89487" y="30286"/>
                  <a:pt x="87077" y="25714"/>
                </a:cubicBezTo>
                <a:lnTo>
                  <a:pt x="87077" y="25714"/>
                </a:lnTo>
                <a:cubicBezTo>
                  <a:pt x="84667" y="21238"/>
                  <a:pt x="81667" y="18905"/>
                  <a:pt x="78077" y="18714"/>
                </a:cubicBezTo>
                <a:lnTo>
                  <a:pt x="78077" y="18714"/>
                </a:lnTo>
                <a:cubicBezTo>
                  <a:pt x="74487" y="18714"/>
                  <a:pt x="71436" y="21048"/>
                  <a:pt x="68923" y="25714"/>
                </a:cubicBezTo>
                <a:lnTo>
                  <a:pt x="68923" y="25714"/>
                </a:lnTo>
                <a:lnTo>
                  <a:pt x="57615" y="46857"/>
                </a:lnTo>
              </a:path>
            </a:pathLst>
          </a:custGeom>
          <a:solidFill>
            <a:srgbClr val="8B451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639281374-17"/>
          <p:cNvSpPr txBox="1"/>
          <p:nvPr/>
        </p:nvSpPr>
        <p:spPr>
          <a:xfrm>
            <a:off x="3288655" y="1416174"/>
            <a:ext cx="2623765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450">
                <a:solidFill>
                  <a:srgbClr val="6B5A4A"/>
                </a:solidFill>
                <a:latin typeface="Microsoft YaHei"/>
                <a:ea typeface="Microsoft YaHei"/>
                <a:cs typeface="Microsoft YaHei"/>
              </a:rPr>
              <a:t>数 学 · 第 二 十 六 章</a:t>
            </a:r>
            <a:endParaRPr/>
          </a:p>
        </p:txBody>
      </p:sp>
      <p:sp>
        <p:nvSpPr>
          <p:cNvPr id="26" name="el-1785639281374-16"/>
          <p:cNvSpPr txBox="1"/>
          <p:nvPr/>
        </p:nvSpPr>
        <p:spPr>
          <a:xfrm>
            <a:off x="1460733" y="1885280"/>
            <a:ext cx="6222534" cy="965746"/>
          </a:xfrm>
          <a:prstGeom prst="rect">
            <a:avLst/>
          </a:prstGeom>
          <a:noFill/>
          <a:ln>
            <a:noFill/>
          </a:ln>
          <a:effectLst>
            <a:outerShdw blurRad="0" dist="20206" dir="2700000" sx="100000" sy="100000" kx="0" ky="0" algn="ctr">
              <a:srgbClr val="8B4513">
                <a:alpha val="6000"/>
              </a:srgbClr>
            </a:outerShdw>
          </a:effectLst>
        </p:spPr>
        <p:txBody>
          <a:bodyPr lIns="0" tIns="0" rIns="0" bIns="0"/>
          <a:lstStyle/>
          <a:p>
            <a:pPr algn="ctr">
              <a:lnSpc>
                <a:spcPts val="3796"/>
              </a:lnSpc>
            </a:pPr>
            <a:r>
              <a:rPr b="1" sz="2920" spc="225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反比例函数</a:t>
            </a:r>
            <a:endParaRPr/>
          </a:p>
          <a:p>
            <a:pPr algn="ctr">
              <a:lnSpc>
                <a:spcPts val="3796"/>
              </a:lnSpc>
            </a:pPr>
            <a:r>
              <a:rPr b="1" sz="2920" spc="225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——</a:t>
            </a:r>
            <a:r>
              <a:rPr b="1" sz="2920" spc="225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从“此消彼长”</a:t>
            </a:r>
            <a:r>
              <a:rPr b="1" sz="2920" spc="225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到函数的变化</a:t>
            </a:r>
            <a:endParaRPr/>
          </a:p>
        </p:txBody>
      </p:sp>
      <p:sp>
        <p:nvSpPr>
          <p:cNvPr id="27" name="el-1785639281376-20"/>
          <p:cNvSpPr txBox="1"/>
          <p:nvPr/>
        </p:nvSpPr>
        <p:spPr>
          <a:xfrm>
            <a:off x="3483769" y="3293938"/>
            <a:ext cx="217638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338">
                <a:solidFill>
                  <a:srgbClr val="4A3F35"/>
                </a:solidFill>
                <a:latin typeface="Microsoft YaHei"/>
                <a:ea typeface="Microsoft YaHei"/>
                <a:cs typeface="Microsoft YaHei"/>
              </a:rPr>
              <a:t>用传统文化理解数学之美</a:t>
            </a:r>
            <a:endParaRPr/>
          </a:p>
        </p:txBody>
      </p:sp>
      <p:sp>
        <p:nvSpPr>
          <p:cNvPr id="28" name="el-1785639281377-21"/>
          <p:cNvSpPr txBox="1"/>
          <p:nvPr/>
        </p:nvSpPr>
        <p:spPr>
          <a:xfrm>
            <a:off x="3845049" y="3579688"/>
            <a:ext cx="521494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169">
                <a:solidFill>
                  <a:srgbClr val="7A6A5A"/>
                </a:solidFill>
                <a:latin typeface="Microsoft YaHei"/>
                <a:ea typeface="Microsoft YaHei"/>
                <a:cs typeface="Microsoft YaHei"/>
              </a:rPr>
              <a:t>九年级</a:t>
            </a:r>
            <a:endParaRPr/>
          </a:p>
        </p:txBody>
      </p:sp>
      <p:sp>
        <p:nvSpPr>
          <p:cNvPr id="29" name="el-1785639281377-22"/>
          <p:cNvSpPr txBox="1"/>
          <p:nvPr/>
        </p:nvSpPr>
        <p:spPr>
          <a:xfrm>
            <a:off x="4670152" y="3579688"/>
            <a:ext cx="792956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169">
                <a:solidFill>
                  <a:srgbClr val="7A6A5A"/>
                </a:solidFill>
                <a:latin typeface="Microsoft YaHei"/>
                <a:ea typeface="Microsoft YaHei"/>
                <a:cs typeface="Microsoft YaHei"/>
              </a:rPr>
              <a:t>反比例函数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4F0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279777-1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4F0E7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3" name="el-1785639279809-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pic>
        <p:nvPicPr>
          <p:cNvPr id="4" name="el-1785639279816-10"/>
          <p:cNvPicPr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5" name="el-1785639279811-5"/>
          <p:cNvSpPr/>
          <p:nvPr/>
        </p:nvSpPr>
        <p:spPr>
          <a:xfrm>
            <a:off x="4143375" y="1304479"/>
            <a:ext cx="85725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8B4513">
                  <a:alpha val="0"/>
                </a:srgbClr>
              </a:gs>
              <a:gs pos="50000">
                <a:srgbClr val="8B4513">
                  <a:alpha val="50000"/>
                </a:srgbClr>
              </a:gs>
              <a:gs pos="100000">
                <a:srgbClr val="8B4513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5639279812-6"/>
          <p:cNvCxnSpPr/>
          <p:nvPr/>
        </p:nvCxnSpPr>
        <p:spPr>
          <a:xfrm>
            <a:off x="3757613" y="3738935"/>
            <a:ext cx="428625" cy="914"/>
          </a:xfrm>
          <a:prstGeom prst="line">
            <a:avLst/>
          </a:prstGeom>
          <a:ln w="9525" cap="flat">
            <a:solidFill>
              <a:srgbClr val="C4B6A2">
                <a:alpha val="5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5639279813-8"/>
          <p:cNvSpPr/>
          <p:nvPr/>
        </p:nvSpPr>
        <p:spPr>
          <a:xfrm>
            <a:off x="4300538" y="3710360"/>
            <a:ext cx="57150" cy="57150"/>
          </a:xfrm>
          <a:prstGeom prst="ellipse">
            <a:avLst/>
          </a:prstGeom>
          <a:solidFill>
            <a:srgbClr val="8B4513">
              <a:alpha val="5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639279823-11"/>
          <p:cNvSpPr/>
          <p:nvPr/>
        </p:nvSpPr>
        <p:spPr>
          <a:xfrm>
            <a:off x="4471988" y="3638922"/>
            <a:ext cx="20002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7524" y="50000"/>
                </a:moveTo>
                <a:lnTo>
                  <a:pt x="87524" y="50000"/>
                </a:lnTo>
                <a:cubicBezTo>
                  <a:pt x="87238" y="39333"/>
                  <a:pt x="83587" y="30476"/>
                  <a:pt x="76571" y="23429"/>
                </a:cubicBezTo>
                <a:lnTo>
                  <a:pt x="76571" y="23429"/>
                </a:lnTo>
                <a:lnTo>
                  <a:pt x="76571" y="23429"/>
                </a:lnTo>
                <a:cubicBezTo>
                  <a:pt x="69524" y="16413"/>
                  <a:pt x="60667" y="12778"/>
                  <a:pt x="50000" y="12524"/>
                </a:cubicBezTo>
                <a:lnTo>
                  <a:pt x="50000" y="12524"/>
                </a:lnTo>
                <a:lnTo>
                  <a:pt x="50000" y="87524"/>
                </a:lnTo>
                <a:cubicBezTo>
                  <a:pt x="60667" y="87238"/>
                  <a:pt x="69524" y="83587"/>
                  <a:pt x="76571" y="76571"/>
                </a:cubicBezTo>
                <a:lnTo>
                  <a:pt x="76571" y="76571"/>
                </a:lnTo>
                <a:cubicBezTo>
                  <a:pt x="83587" y="69524"/>
                  <a:pt x="87238" y="60667"/>
                  <a:pt x="87524" y="50000"/>
                </a:cubicBezTo>
                <a:lnTo>
                  <a:pt x="87524" y="50000"/>
                </a:lnTo>
                <a:moveTo>
                  <a:pt x="0" y="50000"/>
                </a:moveTo>
                <a:lnTo>
                  <a:pt x="0" y="50000"/>
                </a:lnTo>
                <a:cubicBezTo>
                  <a:pt x="127" y="40889"/>
                  <a:pt x="2333" y="32556"/>
                  <a:pt x="6619" y="25000"/>
                </a:cubicBezTo>
                <a:lnTo>
                  <a:pt x="6619" y="25000"/>
                </a:lnTo>
                <a:lnTo>
                  <a:pt x="6619" y="25000"/>
                </a:lnTo>
                <a:cubicBezTo>
                  <a:pt x="11063" y="17444"/>
                  <a:pt x="17190" y="11317"/>
                  <a:pt x="25000" y="6619"/>
                </a:cubicBezTo>
                <a:lnTo>
                  <a:pt x="25000" y="6619"/>
                </a:lnTo>
                <a:cubicBezTo>
                  <a:pt x="32937" y="2206"/>
                  <a:pt x="41270" y="0"/>
                  <a:pt x="50000" y="0"/>
                </a:cubicBezTo>
                <a:lnTo>
                  <a:pt x="50000" y="0"/>
                </a:lnTo>
                <a:cubicBezTo>
                  <a:pt x="58730" y="0"/>
                  <a:pt x="67063" y="2206"/>
                  <a:pt x="75000" y="6619"/>
                </a:cubicBezTo>
                <a:lnTo>
                  <a:pt x="75000" y="6619"/>
                </a:lnTo>
                <a:cubicBezTo>
                  <a:pt x="82810" y="11317"/>
                  <a:pt x="88937" y="17444"/>
                  <a:pt x="93381" y="25000"/>
                </a:cubicBezTo>
                <a:lnTo>
                  <a:pt x="93381" y="25000"/>
                </a:lnTo>
                <a:cubicBezTo>
                  <a:pt x="97667" y="32556"/>
                  <a:pt x="99873" y="40889"/>
                  <a:pt x="100000" y="50000"/>
                </a:cubicBezTo>
                <a:lnTo>
                  <a:pt x="100000" y="50000"/>
                </a:lnTo>
                <a:cubicBezTo>
                  <a:pt x="99873" y="59111"/>
                  <a:pt x="97667" y="67444"/>
                  <a:pt x="93381" y="75000"/>
                </a:cubicBezTo>
                <a:lnTo>
                  <a:pt x="93381" y="75000"/>
                </a:lnTo>
                <a:cubicBezTo>
                  <a:pt x="88937" y="82556"/>
                  <a:pt x="82810" y="88683"/>
                  <a:pt x="75000" y="93381"/>
                </a:cubicBezTo>
                <a:lnTo>
                  <a:pt x="75000" y="93381"/>
                </a:lnTo>
                <a:cubicBezTo>
                  <a:pt x="67063" y="97794"/>
                  <a:pt x="58730" y="100000"/>
                  <a:pt x="50000" y="100000"/>
                </a:cubicBezTo>
                <a:lnTo>
                  <a:pt x="50000" y="100000"/>
                </a:lnTo>
                <a:cubicBezTo>
                  <a:pt x="41270" y="100000"/>
                  <a:pt x="32937" y="97794"/>
                  <a:pt x="25000" y="93381"/>
                </a:cubicBezTo>
                <a:lnTo>
                  <a:pt x="25000" y="93381"/>
                </a:lnTo>
                <a:cubicBezTo>
                  <a:pt x="17190" y="88683"/>
                  <a:pt x="11063" y="82556"/>
                  <a:pt x="6619" y="75000"/>
                </a:cubicBezTo>
                <a:lnTo>
                  <a:pt x="6619" y="75000"/>
                </a:lnTo>
                <a:cubicBezTo>
                  <a:pt x="2333" y="67444"/>
                  <a:pt x="127" y="59111"/>
                  <a:pt x="0" y="50000"/>
                </a:cubicBezTo>
                <a:lnTo>
                  <a:pt x="0" y="50000"/>
                </a:lnTo>
              </a:path>
            </a:pathLst>
          </a:custGeom>
          <a:solidFill>
            <a:srgbClr val="8B4513">
              <a:alpha val="33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639279813-9"/>
          <p:cNvSpPr/>
          <p:nvPr/>
        </p:nvSpPr>
        <p:spPr>
          <a:xfrm>
            <a:off x="4786313" y="3710360"/>
            <a:ext cx="57150" cy="57150"/>
          </a:xfrm>
          <a:prstGeom prst="ellipse">
            <a:avLst/>
          </a:prstGeom>
          <a:solidFill>
            <a:srgbClr val="8B4513">
              <a:alpha val="5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5639279812-7"/>
          <p:cNvCxnSpPr/>
          <p:nvPr/>
        </p:nvCxnSpPr>
        <p:spPr>
          <a:xfrm>
            <a:off x="4957763" y="3738935"/>
            <a:ext cx="428625" cy="914"/>
          </a:xfrm>
          <a:prstGeom prst="line">
            <a:avLst/>
          </a:prstGeom>
          <a:ln w="9525" cap="flat">
            <a:solidFill>
              <a:srgbClr val="C4B6A2">
                <a:alpha val="5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5639279811-3"/>
          <p:cNvSpPr txBox="1"/>
          <p:nvPr/>
        </p:nvSpPr>
        <p:spPr>
          <a:xfrm>
            <a:off x="1764506" y="1518791"/>
            <a:ext cx="5614988" cy="557213"/>
          </a:xfrm>
          <a:prstGeom prst="rect">
            <a:avLst/>
          </a:prstGeom>
          <a:noFill/>
          <a:ln>
            <a:noFill/>
          </a:ln>
          <a:effectLst>
            <a:outerShdw blurRad="57150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3370" spc="338">
                <a:solidFill>
                  <a:srgbClr val="2A2A2A"/>
                </a:solidFill>
                <a:latin typeface="华文中宋"/>
                <a:ea typeface="华文中宋"/>
                <a:cs typeface="华文中宋"/>
              </a:rPr>
              <a:t>引子——</a:t>
            </a:r>
            <a:r>
              <a:rPr b="1" sz="3370" spc="338">
                <a:solidFill>
                  <a:srgbClr val="8B4513"/>
                </a:solidFill>
                <a:latin typeface="华文中宋"/>
                <a:ea typeface="华文中宋"/>
                <a:cs typeface="华文中宋"/>
              </a:rPr>
              <a:t>此消彼长</a:t>
            </a:r>
            <a:r>
              <a:rPr b="1" sz="3370" spc="338">
                <a:solidFill>
                  <a:srgbClr val="2A2A2A"/>
                </a:solidFill>
                <a:latin typeface="华文中宋"/>
                <a:ea typeface="华文中宋"/>
                <a:cs typeface="华文中宋"/>
              </a:rPr>
              <a:t>的智慧</a:t>
            </a:r>
            <a:endParaRPr/>
          </a:p>
        </p:txBody>
      </p:sp>
      <p:sp>
        <p:nvSpPr>
          <p:cNvPr id="12" name="el-1785639279811-4"/>
          <p:cNvSpPr txBox="1"/>
          <p:nvPr/>
        </p:nvSpPr>
        <p:spPr>
          <a:xfrm>
            <a:off x="2770465" y="2318891"/>
            <a:ext cx="3603070" cy="8914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2336"/>
              </a:lnSpc>
            </a:pPr>
            <a:r>
              <a:rPr sz="1460" spc="84">
                <a:solidFill>
                  <a:srgbClr val="4A3F35"/>
                </a:solidFill>
                <a:latin typeface="Microsoft YaHei"/>
                <a:ea typeface="Microsoft YaHei"/>
                <a:cs typeface="Microsoft YaHei"/>
              </a:rPr>
              <a:t>中国人自古就懂“</a:t>
            </a:r>
            <a:r>
              <a:rPr sz="1460" spc="84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此消彼长</a:t>
            </a:r>
            <a:r>
              <a:rPr sz="1460" spc="84">
                <a:solidFill>
                  <a:srgbClr val="4A3F35"/>
                </a:solidFill>
                <a:latin typeface="Microsoft YaHei"/>
                <a:ea typeface="Microsoft YaHei"/>
                <a:cs typeface="Microsoft YaHei"/>
              </a:rPr>
              <a:t>”的道理——</a:t>
            </a:r>
            <a:endParaRPr/>
          </a:p>
          <a:p>
            <a:pPr algn="ctr">
              <a:lnSpc>
                <a:spcPts val="2336"/>
              </a:lnSpc>
            </a:pPr>
            <a:r>
              <a:rPr sz="1460" spc="84">
                <a:solidFill>
                  <a:srgbClr val="4A3F35"/>
                </a:solidFill>
                <a:latin typeface="Microsoft YaHei"/>
                <a:ea typeface="Microsoft YaHei"/>
                <a:cs typeface="Microsoft YaHei"/>
              </a:rPr>
              <a:t>一个量增大，另一个量减小，</a:t>
            </a:r>
            <a:endParaRPr/>
          </a:p>
          <a:p>
            <a:pPr algn="ctr">
              <a:lnSpc>
                <a:spcPts val="2336"/>
              </a:lnSpc>
            </a:pPr>
            <a:r>
              <a:rPr sz="1460" spc="84">
                <a:solidFill>
                  <a:srgbClr val="4A3F35"/>
                </a:solidFill>
                <a:latin typeface="Microsoft YaHei"/>
                <a:ea typeface="Microsoft YaHei"/>
                <a:cs typeface="Microsoft YaHei"/>
              </a:rPr>
              <a:t>这就是反比例关系的朴素表达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4F0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282014-1"/>
          <p:cNvSpPr/>
          <p:nvPr/>
        </p:nvSpPr>
        <p:spPr>
          <a:xfrm>
            <a:off x="0" y="0"/>
            <a:ext cx="1000125" cy="10715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39823"/>
                </a:moveTo>
                <a:lnTo>
                  <a:pt x="99686" y="45681"/>
                </a:lnTo>
                <a:lnTo>
                  <a:pt x="98762" y="51478"/>
                </a:lnTo>
                <a:lnTo>
                  <a:pt x="97229" y="57159"/>
                </a:lnTo>
                <a:lnTo>
                  <a:pt x="95105" y="62681"/>
                </a:lnTo>
                <a:lnTo>
                  <a:pt x="92410" y="67982"/>
                </a:lnTo>
                <a:lnTo>
                  <a:pt x="89162" y="73009"/>
                </a:lnTo>
                <a:lnTo>
                  <a:pt x="85410" y="77717"/>
                </a:lnTo>
                <a:lnTo>
                  <a:pt x="81171" y="82062"/>
                </a:lnTo>
                <a:lnTo>
                  <a:pt x="76495" y="86000"/>
                </a:lnTo>
                <a:lnTo>
                  <a:pt x="71429" y="89487"/>
                </a:lnTo>
                <a:lnTo>
                  <a:pt x="66019" y="92504"/>
                </a:lnTo>
                <a:lnTo>
                  <a:pt x="60314" y="95009"/>
                </a:lnTo>
                <a:lnTo>
                  <a:pt x="54371" y="96982"/>
                </a:lnTo>
                <a:lnTo>
                  <a:pt x="48257" y="98407"/>
                </a:lnTo>
                <a:lnTo>
                  <a:pt x="42019" y="99265"/>
                </a:lnTo>
                <a:lnTo>
                  <a:pt x="35714" y="99558"/>
                </a:lnTo>
                <a:lnTo>
                  <a:pt x="29410" y="99265"/>
                </a:lnTo>
                <a:lnTo>
                  <a:pt x="23171" y="98407"/>
                </a:lnTo>
                <a:lnTo>
                  <a:pt x="17057" y="96982"/>
                </a:lnTo>
                <a:lnTo>
                  <a:pt x="11114" y="95009"/>
                </a:lnTo>
                <a:lnTo>
                  <a:pt x="5410" y="92504"/>
                </a:lnTo>
                <a:lnTo>
                  <a:pt x="0" y="89487"/>
                </a:lnTo>
                <a:lnTo>
                  <a:pt x="0" y="0"/>
                </a:lnTo>
                <a:lnTo>
                  <a:pt x="83524" y="0"/>
                </a:lnTo>
                <a:lnTo>
                  <a:pt x="85410" y="1929"/>
                </a:lnTo>
                <a:lnTo>
                  <a:pt x="89162" y="6637"/>
                </a:lnTo>
                <a:lnTo>
                  <a:pt x="92410" y="11664"/>
                </a:lnTo>
                <a:lnTo>
                  <a:pt x="95105" y="16965"/>
                </a:lnTo>
                <a:lnTo>
                  <a:pt x="97229" y="22487"/>
                </a:lnTo>
                <a:lnTo>
                  <a:pt x="98762" y="28168"/>
                </a:lnTo>
                <a:lnTo>
                  <a:pt x="99686" y="33965"/>
                </a:lnTo>
                <a:close/>
              </a:path>
            </a:pathLst>
          </a:custGeom>
          <a:solidFill>
            <a:srgbClr val="C4B6A2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639282018-2"/>
          <p:cNvSpPr/>
          <p:nvPr/>
        </p:nvSpPr>
        <p:spPr>
          <a:xfrm>
            <a:off x="8001000" y="4357688"/>
            <a:ext cx="714375" cy="714375"/>
          </a:xfrm>
          <a:prstGeom prst="ellipse">
            <a:avLst/>
          </a:prstGeom>
          <a:solidFill>
            <a:srgbClr val="8B4513">
              <a:alpha val="3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639282152-49"/>
          <p:cNvSpPr/>
          <p:nvPr/>
        </p:nvSpPr>
        <p:spPr>
          <a:xfrm>
            <a:off x="7429500" y="285750"/>
            <a:ext cx="1714500" cy="857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4B6A2">
                  <a:alpha val="25000"/>
                </a:srgbClr>
              </a:gs>
              <a:gs pos="70000">
                <a:srgbClr val="C4B6A2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639282153-50"/>
          <p:cNvSpPr/>
          <p:nvPr/>
        </p:nvSpPr>
        <p:spPr>
          <a:xfrm>
            <a:off x="214313" y="4357688"/>
            <a:ext cx="1285875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4B6A2">
                  <a:alpha val="20000"/>
                </a:srgbClr>
              </a:gs>
              <a:gs pos="70000">
                <a:srgbClr val="C4B6A2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5639282019-3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9E2D5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5639282098-40"/>
          <p:cNvSpPr/>
          <p:nvPr/>
        </p:nvSpPr>
        <p:spPr>
          <a:xfrm>
            <a:off x="400050" y="185738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2533"/>
                </a:moveTo>
                <a:lnTo>
                  <a:pt x="50000" y="12533"/>
                </a:lnTo>
                <a:cubicBezTo>
                  <a:pt x="55333" y="12622"/>
                  <a:pt x="59756" y="14444"/>
                  <a:pt x="63267" y="18000"/>
                </a:cubicBezTo>
                <a:lnTo>
                  <a:pt x="63267" y="18000"/>
                </a:lnTo>
                <a:lnTo>
                  <a:pt x="63267" y="18000"/>
                </a:lnTo>
                <a:cubicBezTo>
                  <a:pt x="66778" y="21511"/>
                  <a:pt x="68600" y="25933"/>
                  <a:pt x="68733" y="31267"/>
                </a:cubicBezTo>
                <a:lnTo>
                  <a:pt x="68733" y="31267"/>
                </a:lnTo>
                <a:cubicBezTo>
                  <a:pt x="68600" y="36600"/>
                  <a:pt x="66778" y="41022"/>
                  <a:pt x="63267" y="44533"/>
                </a:cubicBezTo>
                <a:lnTo>
                  <a:pt x="63267" y="44533"/>
                </a:lnTo>
                <a:cubicBezTo>
                  <a:pt x="59756" y="48044"/>
                  <a:pt x="55333" y="49867"/>
                  <a:pt x="50000" y="50000"/>
                </a:cubicBezTo>
                <a:lnTo>
                  <a:pt x="50000" y="50000"/>
                </a:lnTo>
                <a:cubicBezTo>
                  <a:pt x="44667" y="50133"/>
                  <a:pt x="40244" y="51956"/>
                  <a:pt x="36733" y="55467"/>
                </a:cubicBezTo>
                <a:lnTo>
                  <a:pt x="36733" y="55467"/>
                </a:lnTo>
                <a:cubicBezTo>
                  <a:pt x="33222" y="58978"/>
                  <a:pt x="31400" y="63400"/>
                  <a:pt x="31267" y="68733"/>
                </a:cubicBezTo>
                <a:lnTo>
                  <a:pt x="31267" y="68733"/>
                </a:lnTo>
                <a:cubicBezTo>
                  <a:pt x="31400" y="74067"/>
                  <a:pt x="33222" y="78489"/>
                  <a:pt x="36733" y="82000"/>
                </a:cubicBezTo>
                <a:lnTo>
                  <a:pt x="36733" y="82000"/>
                </a:lnTo>
                <a:cubicBezTo>
                  <a:pt x="40244" y="85556"/>
                  <a:pt x="44667" y="87400"/>
                  <a:pt x="50000" y="87533"/>
                </a:cubicBezTo>
                <a:lnTo>
                  <a:pt x="50000" y="87533"/>
                </a:lnTo>
                <a:cubicBezTo>
                  <a:pt x="39333" y="87267"/>
                  <a:pt x="30489" y="83600"/>
                  <a:pt x="23467" y="76533"/>
                </a:cubicBezTo>
                <a:lnTo>
                  <a:pt x="23467" y="76533"/>
                </a:lnTo>
                <a:cubicBezTo>
                  <a:pt x="16400" y="69511"/>
                  <a:pt x="12756" y="60667"/>
                  <a:pt x="12533" y="50000"/>
                </a:cubicBezTo>
                <a:lnTo>
                  <a:pt x="12533" y="50000"/>
                </a:lnTo>
                <a:cubicBezTo>
                  <a:pt x="12756" y="39333"/>
                  <a:pt x="16400" y="30489"/>
                  <a:pt x="23467" y="23467"/>
                </a:cubicBezTo>
                <a:lnTo>
                  <a:pt x="23467" y="23467"/>
                </a:lnTo>
                <a:cubicBezTo>
                  <a:pt x="30489" y="16400"/>
                  <a:pt x="39333" y="12756"/>
                  <a:pt x="50000" y="12533"/>
                </a:cubicBezTo>
                <a:lnTo>
                  <a:pt x="50000" y="12533"/>
                </a:lnTo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44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33"/>
                  <a:pt x="88667" y="82822"/>
                  <a:pt x="93333" y="75000"/>
                </a:cubicBezTo>
                <a:lnTo>
                  <a:pt x="93333" y="75000"/>
                </a:lnTo>
                <a:cubicBezTo>
                  <a:pt x="97778" y="67044"/>
                  <a:pt x="100000" y="58711"/>
                  <a:pt x="100000" y="50000"/>
                </a:cubicBezTo>
                <a:lnTo>
                  <a:pt x="100000" y="50000"/>
                </a:lnTo>
                <a:cubicBezTo>
                  <a:pt x="100000" y="41289"/>
                  <a:pt x="97778" y="32956"/>
                  <a:pt x="93333" y="25000"/>
                </a:cubicBezTo>
                <a:lnTo>
                  <a:pt x="93333" y="25000"/>
                </a:lnTo>
                <a:cubicBezTo>
                  <a:pt x="88667" y="17178"/>
                  <a:pt x="82556" y="11067"/>
                  <a:pt x="75000" y="6667"/>
                </a:cubicBezTo>
                <a:lnTo>
                  <a:pt x="75000" y="6667"/>
                </a:lnTo>
                <a:cubicBezTo>
                  <a:pt x="67444" y="2356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56"/>
                  <a:pt x="25000" y="6667"/>
                </a:cubicBezTo>
                <a:lnTo>
                  <a:pt x="25000" y="6667"/>
                </a:lnTo>
                <a:cubicBezTo>
                  <a:pt x="17444" y="11067"/>
                  <a:pt x="11333" y="17178"/>
                  <a:pt x="6667" y="25000"/>
                </a:cubicBezTo>
                <a:lnTo>
                  <a:pt x="6667" y="25000"/>
                </a:lnTo>
                <a:cubicBezTo>
                  <a:pt x="2222" y="32956"/>
                  <a:pt x="0" y="41289"/>
                  <a:pt x="0" y="50000"/>
                </a:cubicBezTo>
                <a:lnTo>
                  <a:pt x="0" y="50000"/>
                </a:lnTo>
                <a:cubicBezTo>
                  <a:pt x="0" y="58711"/>
                  <a:pt x="2222" y="67044"/>
                  <a:pt x="6667" y="75000"/>
                </a:cubicBezTo>
                <a:lnTo>
                  <a:pt x="6667" y="75000"/>
                </a:lnTo>
                <a:cubicBezTo>
                  <a:pt x="11333" y="82822"/>
                  <a:pt x="17444" y="88933"/>
                  <a:pt x="25000" y="93333"/>
                </a:cubicBezTo>
                <a:lnTo>
                  <a:pt x="25000" y="93333"/>
                </a:lnTo>
                <a:cubicBezTo>
                  <a:pt x="32556" y="97644"/>
                  <a:pt x="40889" y="99867"/>
                  <a:pt x="50000" y="100000"/>
                </a:cubicBezTo>
                <a:lnTo>
                  <a:pt x="50000" y="100000"/>
                </a:lnTo>
                <a:moveTo>
                  <a:pt x="56267" y="31267"/>
                </a:moveTo>
                <a:lnTo>
                  <a:pt x="56267" y="31267"/>
                </a:lnTo>
                <a:cubicBezTo>
                  <a:pt x="56267" y="29444"/>
                  <a:pt x="55667" y="27933"/>
                  <a:pt x="54467" y="26733"/>
                </a:cubicBezTo>
                <a:lnTo>
                  <a:pt x="54467" y="26733"/>
                </a:lnTo>
                <a:lnTo>
                  <a:pt x="54467" y="26733"/>
                </a:lnTo>
                <a:cubicBezTo>
                  <a:pt x="53311" y="25578"/>
                  <a:pt x="51822" y="25000"/>
                  <a:pt x="50000" y="25000"/>
                </a:cubicBezTo>
                <a:lnTo>
                  <a:pt x="50000" y="25000"/>
                </a:lnTo>
                <a:cubicBezTo>
                  <a:pt x="48178" y="25000"/>
                  <a:pt x="46689" y="25578"/>
                  <a:pt x="45533" y="26733"/>
                </a:cubicBezTo>
                <a:lnTo>
                  <a:pt x="45533" y="26733"/>
                </a:lnTo>
                <a:cubicBezTo>
                  <a:pt x="44333" y="27933"/>
                  <a:pt x="43733" y="29444"/>
                  <a:pt x="43733" y="31267"/>
                </a:cubicBezTo>
                <a:lnTo>
                  <a:pt x="43733" y="31267"/>
                </a:lnTo>
                <a:cubicBezTo>
                  <a:pt x="43733" y="33089"/>
                  <a:pt x="44333" y="34578"/>
                  <a:pt x="45533" y="35733"/>
                </a:cubicBezTo>
                <a:lnTo>
                  <a:pt x="45533" y="35733"/>
                </a:lnTo>
                <a:cubicBezTo>
                  <a:pt x="46689" y="36933"/>
                  <a:pt x="48178" y="37533"/>
                  <a:pt x="50000" y="37533"/>
                </a:cubicBezTo>
                <a:lnTo>
                  <a:pt x="50000" y="37533"/>
                </a:lnTo>
                <a:cubicBezTo>
                  <a:pt x="51822" y="37533"/>
                  <a:pt x="53311" y="36933"/>
                  <a:pt x="54467" y="35733"/>
                </a:cubicBezTo>
                <a:lnTo>
                  <a:pt x="54467" y="35733"/>
                </a:lnTo>
                <a:cubicBezTo>
                  <a:pt x="55667" y="34578"/>
                  <a:pt x="56267" y="33089"/>
                  <a:pt x="56267" y="31267"/>
                </a:cubicBezTo>
                <a:lnTo>
                  <a:pt x="56267" y="31267"/>
                </a:lnTo>
                <a:moveTo>
                  <a:pt x="43733" y="68733"/>
                </a:moveTo>
                <a:lnTo>
                  <a:pt x="43733" y="68733"/>
                </a:lnTo>
                <a:cubicBezTo>
                  <a:pt x="43733" y="66911"/>
                  <a:pt x="44333" y="65422"/>
                  <a:pt x="45533" y="64267"/>
                </a:cubicBezTo>
                <a:lnTo>
                  <a:pt x="45533" y="64267"/>
                </a:lnTo>
                <a:lnTo>
                  <a:pt x="45533" y="64267"/>
                </a:lnTo>
                <a:cubicBezTo>
                  <a:pt x="46689" y="63111"/>
                  <a:pt x="48178" y="62533"/>
                  <a:pt x="50000" y="62533"/>
                </a:cubicBezTo>
                <a:lnTo>
                  <a:pt x="50000" y="62533"/>
                </a:lnTo>
                <a:cubicBezTo>
                  <a:pt x="51822" y="62533"/>
                  <a:pt x="53311" y="63111"/>
                  <a:pt x="54467" y="64267"/>
                </a:cubicBezTo>
                <a:lnTo>
                  <a:pt x="54467" y="64267"/>
                </a:lnTo>
                <a:cubicBezTo>
                  <a:pt x="55667" y="65422"/>
                  <a:pt x="56267" y="66911"/>
                  <a:pt x="56267" y="68733"/>
                </a:cubicBezTo>
                <a:lnTo>
                  <a:pt x="56267" y="68733"/>
                </a:lnTo>
                <a:cubicBezTo>
                  <a:pt x="56267" y="70556"/>
                  <a:pt x="55667" y="72067"/>
                  <a:pt x="54467" y="73267"/>
                </a:cubicBezTo>
                <a:lnTo>
                  <a:pt x="54467" y="73267"/>
                </a:lnTo>
                <a:cubicBezTo>
                  <a:pt x="53311" y="74422"/>
                  <a:pt x="51822" y="75000"/>
                  <a:pt x="50000" y="75000"/>
                </a:cubicBezTo>
                <a:lnTo>
                  <a:pt x="50000" y="75000"/>
                </a:lnTo>
                <a:cubicBezTo>
                  <a:pt x="48178" y="75000"/>
                  <a:pt x="46689" y="74422"/>
                  <a:pt x="45533" y="73267"/>
                </a:cubicBezTo>
                <a:lnTo>
                  <a:pt x="45533" y="73267"/>
                </a:lnTo>
                <a:cubicBezTo>
                  <a:pt x="44333" y="72067"/>
                  <a:pt x="43733" y="70556"/>
                  <a:pt x="43733" y="68733"/>
                </a:cubicBezTo>
                <a:lnTo>
                  <a:pt x="43733" y="68733"/>
                </a:lnTo>
              </a:path>
            </a:pathLst>
          </a:custGeom>
          <a:solidFill>
            <a:srgbClr val="8B4513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639282042-6"/>
          <p:cNvSpPr/>
          <p:nvPr/>
        </p:nvSpPr>
        <p:spPr>
          <a:xfrm>
            <a:off x="7730430" y="164306"/>
            <a:ext cx="1013520" cy="185738"/>
          </a:xfrm>
          <a:prstGeom prst="roundRect">
            <a:avLst>
              <a:gd name="adj" fmla="val 50000"/>
            </a:avLst>
          </a:prstGeom>
          <a:solidFill>
            <a:srgbClr val="8B4513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5639282046-12"/>
          <p:cNvCxnSpPr/>
          <p:nvPr/>
        </p:nvCxnSpPr>
        <p:spPr>
          <a:xfrm>
            <a:off x="3721894" y="1051099"/>
            <a:ext cx="1700213" cy="914"/>
          </a:xfrm>
          <a:prstGeom prst="line">
            <a:avLst/>
          </a:prstGeom>
          <a:ln w="14288" cap="flat">
            <a:solidFill>
              <a:srgbClr val="8B451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5639282047-13"/>
          <p:cNvSpPr/>
          <p:nvPr/>
        </p:nvSpPr>
        <p:spPr>
          <a:xfrm>
            <a:off x="400050" y="1258267"/>
            <a:ext cx="2686050" cy="1074390"/>
          </a:xfrm>
          <a:prstGeom prst="roundRect">
            <a:avLst>
              <a:gd name="adj" fmla="val 10639"/>
            </a:avLst>
          </a:prstGeom>
          <a:solidFill>
            <a:srgbClr val="FFFFFF">
              <a:alpha val="84000"/>
            </a:srgbClr>
          </a:solidFill>
          <a:ln w="7144" algn="in">
            <a:solidFill>
              <a:srgbClr val="E9E2D5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5639282055-31"/>
          <p:cNvSpPr/>
          <p:nvPr/>
        </p:nvSpPr>
        <p:spPr>
          <a:xfrm>
            <a:off x="464344" y="1351136"/>
            <a:ext cx="2557463" cy="714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230" y="0"/>
                </a:moveTo>
                <a:lnTo>
                  <a:pt x="97770" y="0"/>
                </a:lnTo>
                <a:lnTo>
                  <a:pt x="97989" y="40"/>
                </a:lnTo>
                <a:lnTo>
                  <a:pt x="98204" y="160"/>
                </a:lnTo>
                <a:lnTo>
                  <a:pt x="98416" y="347"/>
                </a:lnTo>
                <a:lnTo>
                  <a:pt x="98625" y="613"/>
                </a:lnTo>
                <a:lnTo>
                  <a:pt x="98822" y="947"/>
                </a:lnTo>
                <a:lnTo>
                  <a:pt x="99007" y="1347"/>
                </a:lnTo>
                <a:lnTo>
                  <a:pt x="99186" y="1813"/>
                </a:lnTo>
                <a:lnTo>
                  <a:pt x="99346" y="2347"/>
                </a:lnTo>
                <a:lnTo>
                  <a:pt x="99494" y="2920"/>
                </a:lnTo>
                <a:lnTo>
                  <a:pt x="99625" y="3560"/>
                </a:lnTo>
                <a:lnTo>
                  <a:pt x="99736" y="4227"/>
                </a:lnTo>
                <a:lnTo>
                  <a:pt x="99829" y="4933"/>
                </a:lnTo>
                <a:lnTo>
                  <a:pt x="99903" y="5680"/>
                </a:lnTo>
                <a:lnTo>
                  <a:pt x="99955" y="6440"/>
                </a:lnTo>
                <a:lnTo>
                  <a:pt x="99989" y="7213"/>
                </a:lnTo>
                <a:lnTo>
                  <a:pt x="100000" y="8000"/>
                </a:lnTo>
                <a:lnTo>
                  <a:pt x="100000" y="92000"/>
                </a:lnTo>
                <a:lnTo>
                  <a:pt x="99989" y="92787"/>
                </a:lnTo>
                <a:lnTo>
                  <a:pt x="99955" y="93560"/>
                </a:lnTo>
                <a:lnTo>
                  <a:pt x="99903" y="94320"/>
                </a:lnTo>
                <a:lnTo>
                  <a:pt x="99829" y="95067"/>
                </a:lnTo>
                <a:lnTo>
                  <a:pt x="99736" y="95773"/>
                </a:lnTo>
                <a:lnTo>
                  <a:pt x="99625" y="96440"/>
                </a:lnTo>
                <a:lnTo>
                  <a:pt x="99494" y="97080"/>
                </a:lnTo>
                <a:lnTo>
                  <a:pt x="99346" y="97653"/>
                </a:lnTo>
                <a:lnTo>
                  <a:pt x="99186" y="98187"/>
                </a:lnTo>
                <a:lnTo>
                  <a:pt x="99007" y="98653"/>
                </a:lnTo>
                <a:lnTo>
                  <a:pt x="98822" y="99053"/>
                </a:lnTo>
                <a:lnTo>
                  <a:pt x="98625" y="99387"/>
                </a:lnTo>
                <a:lnTo>
                  <a:pt x="98416" y="99653"/>
                </a:lnTo>
                <a:lnTo>
                  <a:pt x="98204" y="99840"/>
                </a:lnTo>
                <a:lnTo>
                  <a:pt x="97989" y="99960"/>
                </a:lnTo>
                <a:lnTo>
                  <a:pt x="97770" y="100000"/>
                </a:lnTo>
                <a:lnTo>
                  <a:pt x="2230" y="100000"/>
                </a:lnTo>
                <a:lnTo>
                  <a:pt x="2011" y="99960"/>
                </a:lnTo>
                <a:lnTo>
                  <a:pt x="1796" y="99840"/>
                </a:lnTo>
                <a:lnTo>
                  <a:pt x="1584" y="99653"/>
                </a:lnTo>
                <a:lnTo>
                  <a:pt x="1375" y="99387"/>
                </a:lnTo>
                <a:lnTo>
                  <a:pt x="1178" y="99053"/>
                </a:lnTo>
                <a:lnTo>
                  <a:pt x="993" y="98653"/>
                </a:lnTo>
                <a:lnTo>
                  <a:pt x="814" y="98187"/>
                </a:lnTo>
                <a:lnTo>
                  <a:pt x="654" y="97653"/>
                </a:lnTo>
                <a:lnTo>
                  <a:pt x="506" y="97080"/>
                </a:lnTo>
                <a:lnTo>
                  <a:pt x="375" y="96440"/>
                </a:lnTo>
                <a:lnTo>
                  <a:pt x="264" y="95773"/>
                </a:lnTo>
                <a:lnTo>
                  <a:pt x="171" y="95067"/>
                </a:lnTo>
                <a:lnTo>
                  <a:pt x="97" y="94320"/>
                </a:lnTo>
                <a:lnTo>
                  <a:pt x="45" y="93560"/>
                </a:lnTo>
                <a:lnTo>
                  <a:pt x="11" y="92787"/>
                </a:lnTo>
                <a:lnTo>
                  <a:pt x="0" y="92000"/>
                </a:lnTo>
                <a:lnTo>
                  <a:pt x="0" y="8000"/>
                </a:lnTo>
                <a:lnTo>
                  <a:pt x="11" y="7213"/>
                </a:lnTo>
                <a:lnTo>
                  <a:pt x="45" y="6440"/>
                </a:lnTo>
                <a:lnTo>
                  <a:pt x="97" y="5680"/>
                </a:lnTo>
                <a:lnTo>
                  <a:pt x="171" y="4933"/>
                </a:lnTo>
                <a:lnTo>
                  <a:pt x="264" y="4227"/>
                </a:lnTo>
                <a:lnTo>
                  <a:pt x="375" y="3560"/>
                </a:lnTo>
                <a:lnTo>
                  <a:pt x="506" y="2920"/>
                </a:lnTo>
                <a:lnTo>
                  <a:pt x="654" y="2347"/>
                </a:lnTo>
                <a:lnTo>
                  <a:pt x="814" y="1813"/>
                </a:lnTo>
                <a:lnTo>
                  <a:pt x="993" y="1347"/>
                </a:lnTo>
                <a:lnTo>
                  <a:pt x="1178" y="947"/>
                </a:lnTo>
                <a:lnTo>
                  <a:pt x="1375" y="613"/>
                </a:lnTo>
                <a:lnTo>
                  <a:pt x="1584" y="347"/>
                </a:lnTo>
                <a:lnTo>
                  <a:pt x="1796" y="160"/>
                </a:lnTo>
                <a:lnTo>
                  <a:pt x="2011" y="40"/>
                </a:lnTo>
                <a:lnTo>
                  <a:pt x="2230" y="0"/>
                </a:lnTo>
                <a:close/>
              </a:path>
            </a:pathLst>
          </a:custGeom>
          <a:solidFill>
            <a:srgbClr val="F0EBE0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2" name="el-1785639282066-34"/>
          <p:cNvPicPr/>
          <p:nvPr/>
        </p:nvPicPr>
        <p:blipFill>
          <a:blip r:embed="rId2"/>
          <a:srcRect l="0" t="36034" r="0" b="36034"/>
          <a:stretch>
            <a:fillRect/>
          </a:stretch>
        </p:blipFill>
        <p:spPr>
          <a:xfrm>
            <a:off x="464344" y="1351136"/>
            <a:ext cx="2557463" cy="714375"/>
          </a:xfrm>
          <a:prstGeom prst="roundRect">
            <a:avLst>
              <a:gd name="adj" fmla="val 8000"/>
            </a:avLst>
          </a:prstGeom>
          <a:ln>
            <a:noFill/>
          </a:ln>
        </p:spPr>
      </p:pic>
      <p:sp>
        <p:nvSpPr>
          <p:cNvPr id="13" name="el-1785639282047-14"/>
          <p:cNvSpPr/>
          <p:nvPr/>
        </p:nvSpPr>
        <p:spPr>
          <a:xfrm>
            <a:off x="3228975" y="1258267"/>
            <a:ext cx="2686050" cy="1074390"/>
          </a:xfrm>
          <a:prstGeom prst="roundRect">
            <a:avLst>
              <a:gd name="adj" fmla="val 10639"/>
            </a:avLst>
          </a:prstGeom>
          <a:solidFill>
            <a:srgbClr val="FFFFFF">
              <a:alpha val="84000"/>
            </a:srgbClr>
          </a:solidFill>
          <a:ln w="7144" algn="in">
            <a:solidFill>
              <a:srgbClr val="E9E2D5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" name="el-1785639282056-32"/>
          <p:cNvSpPr/>
          <p:nvPr/>
        </p:nvSpPr>
        <p:spPr>
          <a:xfrm>
            <a:off x="3293269" y="1351136"/>
            <a:ext cx="2557463" cy="714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230" y="0"/>
                </a:moveTo>
                <a:lnTo>
                  <a:pt x="97770" y="0"/>
                </a:lnTo>
                <a:lnTo>
                  <a:pt x="97989" y="40"/>
                </a:lnTo>
                <a:lnTo>
                  <a:pt x="98204" y="160"/>
                </a:lnTo>
                <a:lnTo>
                  <a:pt x="98416" y="347"/>
                </a:lnTo>
                <a:lnTo>
                  <a:pt x="98625" y="613"/>
                </a:lnTo>
                <a:lnTo>
                  <a:pt x="98822" y="947"/>
                </a:lnTo>
                <a:lnTo>
                  <a:pt x="99007" y="1347"/>
                </a:lnTo>
                <a:lnTo>
                  <a:pt x="99186" y="1813"/>
                </a:lnTo>
                <a:lnTo>
                  <a:pt x="99346" y="2347"/>
                </a:lnTo>
                <a:lnTo>
                  <a:pt x="99494" y="2920"/>
                </a:lnTo>
                <a:lnTo>
                  <a:pt x="99625" y="3560"/>
                </a:lnTo>
                <a:lnTo>
                  <a:pt x="99736" y="4227"/>
                </a:lnTo>
                <a:lnTo>
                  <a:pt x="99829" y="4933"/>
                </a:lnTo>
                <a:lnTo>
                  <a:pt x="99903" y="5680"/>
                </a:lnTo>
                <a:lnTo>
                  <a:pt x="99955" y="6440"/>
                </a:lnTo>
                <a:lnTo>
                  <a:pt x="99989" y="7213"/>
                </a:lnTo>
                <a:lnTo>
                  <a:pt x="100000" y="8000"/>
                </a:lnTo>
                <a:lnTo>
                  <a:pt x="100000" y="92000"/>
                </a:lnTo>
                <a:lnTo>
                  <a:pt x="99989" y="92787"/>
                </a:lnTo>
                <a:lnTo>
                  <a:pt x="99955" y="93560"/>
                </a:lnTo>
                <a:lnTo>
                  <a:pt x="99903" y="94320"/>
                </a:lnTo>
                <a:lnTo>
                  <a:pt x="99829" y="95067"/>
                </a:lnTo>
                <a:lnTo>
                  <a:pt x="99736" y="95773"/>
                </a:lnTo>
                <a:lnTo>
                  <a:pt x="99625" y="96440"/>
                </a:lnTo>
                <a:lnTo>
                  <a:pt x="99494" y="97080"/>
                </a:lnTo>
                <a:lnTo>
                  <a:pt x="99346" y="97653"/>
                </a:lnTo>
                <a:lnTo>
                  <a:pt x="99186" y="98187"/>
                </a:lnTo>
                <a:lnTo>
                  <a:pt x="99007" y="98653"/>
                </a:lnTo>
                <a:lnTo>
                  <a:pt x="98822" y="99053"/>
                </a:lnTo>
                <a:lnTo>
                  <a:pt x="98625" y="99387"/>
                </a:lnTo>
                <a:lnTo>
                  <a:pt x="98416" y="99653"/>
                </a:lnTo>
                <a:lnTo>
                  <a:pt x="98204" y="99840"/>
                </a:lnTo>
                <a:lnTo>
                  <a:pt x="97989" y="99960"/>
                </a:lnTo>
                <a:lnTo>
                  <a:pt x="97770" y="100000"/>
                </a:lnTo>
                <a:lnTo>
                  <a:pt x="2230" y="100000"/>
                </a:lnTo>
                <a:lnTo>
                  <a:pt x="2011" y="99960"/>
                </a:lnTo>
                <a:lnTo>
                  <a:pt x="1796" y="99840"/>
                </a:lnTo>
                <a:lnTo>
                  <a:pt x="1584" y="99653"/>
                </a:lnTo>
                <a:lnTo>
                  <a:pt x="1375" y="99387"/>
                </a:lnTo>
                <a:lnTo>
                  <a:pt x="1178" y="99053"/>
                </a:lnTo>
                <a:lnTo>
                  <a:pt x="993" y="98653"/>
                </a:lnTo>
                <a:lnTo>
                  <a:pt x="814" y="98187"/>
                </a:lnTo>
                <a:lnTo>
                  <a:pt x="654" y="97653"/>
                </a:lnTo>
                <a:lnTo>
                  <a:pt x="506" y="97080"/>
                </a:lnTo>
                <a:lnTo>
                  <a:pt x="375" y="96440"/>
                </a:lnTo>
                <a:lnTo>
                  <a:pt x="264" y="95773"/>
                </a:lnTo>
                <a:lnTo>
                  <a:pt x="171" y="95067"/>
                </a:lnTo>
                <a:lnTo>
                  <a:pt x="97" y="94320"/>
                </a:lnTo>
                <a:lnTo>
                  <a:pt x="45" y="93560"/>
                </a:lnTo>
                <a:lnTo>
                  <a:pt x="11" y="92787"/>
                </a:lnTo>
                <a:lnTo>
                  <a:pt x="0" y="92000"/>
                </a:lnTo>
                <a:lnTo>
                  <a:pt x="0" y="8000"/>
                </a:lnTo>
                <a:lnTo>
                  <a:pt x="11" y="7213"/>
                </a:lnTo>
                <a:lnTo>
                  <a:pt x="45" y="6440"/>
                </a:lnTo>
                <a:lnTo>
                  <a:pt x="97" y="5680"/>
                </a:lnTo>
                <a:lnTo>
                  <a:pt x="171" y="4933"/>
                </a:lnTo>
                <a:lnTo>
                  <a:pt x="264" y="4227"/>
                </a:lnTo>
                <a:lnTo>
                  <a:pt x="375" y="3560"/>
                </a:lnTo>
                <a:lnTo>
                  <a:pt x="506" y="2920"/>
                </a:lnTo>
                <a:lnTo>
                  <a:pt x="654" y="2347"/>
                </a:lnTo>
                <a:lnTo>
                  <a:pt x="814" y="1813"/>
                </a:lnTo>
                <a:lnTo>
                  <a:pt x="993" y="1347"/>
                </a:lnTo>
                <a:lnTo>
                  <a:pt x="1178" y="947"/>
                </a:lnTo>
                <a:lnTo>
                  <a:pt x="1375" y="613"/>
                </a:lnTo>
                <a:lnTo>
                  <a:pt x="1584" y="347"/>
                </a:lnTo>
                <a:lnTo>
                  <a:pt x="1796" y="160"/>
                </a:lnTo>
                <a:lnTo>
                  <a:pt x="2011" y="40"/>
                </a:lnTo>
                <a:lnTo>
                  <a:pt x="2230" y="0"/>
                </a:lnTo>
                <a:close/>
              </a:path>
            </a:pathLst>
          </a:custGeom>
          <a:solidFill>
            <a:srgbClr val="F0EBE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639282151-47"/>
          <p:cNvSpPr/>
          <p:nvPr/>
        </p:nvSpPr>
        <p:spPr>
          <a:xfrm>
            <a:off x="4457700" y="1517824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5000" y="6250"/>
                </a:moveTo>
                <a:lnTo>
                  <a:pt x="25000" y="6250"/>
                </a:lnTo>
                <a:cubicBezTo>
                  <a:pt x="25000" y="4417"/>
                  <a:pt x="24417" y="2917"/>
                  <a:pt x="23250" y="1750"/>
                </a:cubicBezTo>
                <a:lnTo>
                  <a:pt x="23250" y="1750"/>
                </a:lnTo>
                <a:lnTo>
                  <a:pt x="23250" y="1750"/>
                </a:lnTo>
                <a:cubicBezTo>
                  <a:pt x="22083" y="583"/>
                  <a:pt x="20583" y="0"/>
                  <a:pt x="18750" y="0"/>
                </a:cubicBezTo>
                <a:lnTo>
                  <a:pt x="18750" y="0"/>
                </a:lnTo>
                <a:cubicBezTo>
                  <a:pt x="16917" y="0"/>
                  <a:pt x="15417" y="583"/>
                  <a:pt x="14250" y="1750"/>
                </a:cubicBezTo>
                <a:lnTo>
                  <a:pt x="14250" y="1750"/>
                </a:lnTo>
                <a:cubicBezTo>
                  <a:pt x="13083" y="2917"/>
                  <a:pt x="12500" y="4417"/>
                  <a:pt x="12500" y="6250"/>
                </a:cubicBezTo>
                <a:lnTo>
                  <a:pt x="12500" y="6250"/>
                </a:lnTo>
                <a:lnTo>
                  <a:pt x="12500" y="12500"/>
                </a:lnTo>
                <a:lnTo>
                  <a:pt x="6250" y="12500"/>
                </a:lnTo>
                <a:cubicBezTo>
                  <a:pt x="4417" y="12500"/>
                  <a:pt x="2917" y="13083"/>
                  <a:pt x="1750" y="14250"/>
                </a:cubicBezTo>
                <a:lnTo>
                  <a:pt x="1750" y="14250"/>
                </a:lnTo>
                <a:cubicBezTo>
                  <a:pt x="583" y="15417"/>
                  <a:pt x="0" y="16917"/>
                  <a:pt x="0" y="18750"/>
                </a:cubicBezTo>
                <a:lnTo>
                  <a:pt x="0" y="18750"/>
                </a:lnTo>
                <a:cubicBezTo>
                  <a:pt x="0" y="20583"/>
                  <a:pt x="583" y="22083"/>
                  <a:pt x="1750" y="23250"/>
                </a:cubicBezTo>
                <a:lnTo>
                  <a:pt x="1750" y="23250"/>
                </a:lnTo>
                <a:cubicBezTo>
                  <a:pt x="2917" y="24417"/>
                  <a:pt x="4417" y="25000"/>
                  <a:pt x="6250" y="25000"/>
                </a:cubicBezTo>
                <a:lnTo>
                  <a:pt x="6250" y="25000"/>
                </a:lnTo>
                <a:lnTo>
                  <a:pt x="12500" y="25000"/>
                </a:lnTo>
                <a:lnTo>
                  <a:pt x="12500" y="75000"/>
                </a:lnTo>
                <a:cubicBezTo>
                  <a:pt x="12639" y="78528"/>
                  <a:pt x="13875" y="81458"/>
                  <a:pt x="16208" y="83792"/>
                </a:cubicBezTo>
                <a:lnTo>
                  <a:pt x="16208" y="83792"/>
                </a:lnTo>
                <a:cubicBezTo>
                  <a:pt x="18542" y="86125"/>
                  <a:pt x="21472" y="87361"/>
                  <a:pt x="25000" y="87500"/>
                </a:cubicBezTo>
                <a:lnTo>
                  <a:pt x="25000" y="87500"/>
                </a:lnTo>
                <a:lnTo>
                  <a:pt x="68750" y="87500"/>
                </a:lnTo>
                <a:lnTo>
                  <a:pt x="68750" y="75000"/>
                </a:lnTo>
                <a:lnTo>
                  <a:pt x="25000" y="75000"/>
                </a:lnTo>
                <a:lnTo>
                  <a:pt x="25000" y="6250"/>
                </a:lnTo>
                <a:moveTo>
                  <a:pt x="75000" y="93750"/>
                </a:moveTo>
                <a:lnTo>
                  <a:pt x="75000" y="93750"/>
                </a:lnTo>
                <a:cubicBezTo>
                  <a:pt x="75000" y="95583"/>
                  <a:pt x="75583" y="97083"/>
                  <a:pt x="76750" y="98250"/>
                </a:cubicBezTo>
                <a:lnTo>
                  <a:pt x="76750" y="98250"/>
                </a:lnTo>
                <a:lnTo>
                  <a:pt x="76750" y="98250"/>
                </a:lnTo>
                <a:cubicBezTo>
                  <a:pt x="77917" y="99417"/>
                  <a:pt x="79417" y="100000"/>
                  <a:pt x="81250" y="100000"/>
                </a:cubicBezTo>
                <a:lnTo>
                  <a:pt x="81250" y="100000"/>
                </a:lnTo>
                <a:cubicBezTo>
                  <a:pt x="83083" y="100000"/>
                  <a:pt x="84583" y="99417"/>
                  <a:pt x="85750" y="98250"/>
                </a:cubicBezTo>
                <a:lnTo>
                  <a:pt x="85750" y="98250"/>
                </a:lnTo>
                <a:cubicBezTo>
                  <a:pt x="86917" y="97083"/>
                  <a:pt x="87500" y="95583"/>
                  <a:pt x="87500" y="93750"/>
                </a:cubicBezTo>
                <a:lnTo>
                  <a:pt x="87500" y="93750"/>
                </a:lnTo>
                <a:lnTo>
                  <a:pt x="87500" y="87500"/>
                </a:lnTo>
                <a:lnTo>
                  <a:pt x="93750" y="87500"/>
                </a:lnTo>
                <a:cubicBezTo>
                  <a:pt x="95583" y="87500"/>
                  <a:pt x="97083" y="86917"/>
                  <a:pt x="98250" y="85750"/>
                </a:cubicBezTo>
                <a:lnTo>
                  <a:pt x="98250" y="85750"/>
                </a:lnTo>
                <a:cubicBezTo>
                  <a:pt x="99417" y="84583"/>
                  <a:pt x="100000" y="83083"/>
                  <a:pt x="100000" y="81250"/>
                </a:cubicBezTo>
                <a:lnTo>
                  <a:pt x="100000" y="81250"/>
                </a:lnTo>
                <a:cubicBezTo>
                  <a:pt x="100000" y="79417"/>
                  <a:pt x="99417" y="77917"/>
                  <a:pt x="98250" y="76750"/>
                </a:cubicBezTo>
                <a:lnTo>
                  <a:pt x="98250" y="76750"/>
                </a:lnTo>
                <a:cubicBezTo>
                  <a:pt x="97083" y="75583"/>
                  <a:pt x="95583" y="75000"/>
                  <a:pt x="93750" y="75000"/>
                </a:cubicBezTo>
                <a:lnTo>
                  <a:pt x="93750" y="75000"/>
                </a:lnTo>
                <a:lnTo>
                  <a:pt x="87500" y="75000"/>
                </a:lnTo>
                <a:lnTo>
                  <a:pt x="87500" y="25000"/>
                </a:lnTo>
                <a:cubicBezTo>
                  <a:pt x="87361" y="21472"/>
                  <a:pt x="86125" y="18542"/>
                  <a:pt x="83792" y="16208"/>
                </a:cubicBezTo>
                <a:lnTo>
                  <a:pt x="83792" y="16208"/>
                </a:lnTo>
                <a:cubicBezTo>
                  <a:pt x="81458" y="13875"/>
                  <a:pt x="78528" y="12639"/>
                  <a:pt x="75000" y="12500"/>
                </a:cubicBezTo>
                <a:lnTo>
                  <a:pt x="75000" y="12500"/>
                </a:lnTo>
                <a:lnTo>
                  <a:pt x="31250" y="12500"/>
                </a:lnTo>
                <a:lnTo>
                  <a:pt x="31250" y="25000"/>
                </a:lnTo>
                <a:lnTo>
                  <a:pt x="75000" y="25000"/>
                </a:lnTo>
                <a:lnTo>
                  <a:pt x="75000" y="93750"/>
                </a:lnTo>
              </a:path>
            </a:pathLst>
          </a:custGeom>
          <a:solidFill>
            <a:srgbClr val="8B4513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9282048-15"/>
          <p:cNvSpPr/>
          <p:nvPr/>
        </p:nvSpPr>
        <p:spPr>
          <a:xfrm>
            <a:off x="6057900" y="1258267"/>
            <a:ext cx="2686050" cy="1074390"/>
          </a:xfrm>
          <a:prstGeom prst="roundRect">
            <a:avLst>
              <a:gd name="adj" fmla="val 10639"/>
            </a:avLst>
          </a:prstGeom>
          <a:solidFill>
            <a:srgbClr val="FFFFFF">
              <a:alpha val="84000"/>
            </a:srgbClr>
          </a:solidFill>
          <a:ln w="7144" algn="in">
            <a:solidFill>
              <a:srgbClr val="E9E2D5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7" name="el-1785639282056-33"/>
          <p:cNvSpPr/>
          <p:nvPr/>
        </p:nvSpPr>
        <p:spPr>
          <a:xfrm>
            <a:off x="6122194" y="1351136"/>
            <a:ext cx="2557463" cy="714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230" y="0"/>
                </a:moveTo>
                <a:lnTo>
                  <a:pt x="97770" y="0"/>
                </a:lnTo>
                <a:lnTo>
                  <a:pt x="97989" y="40"/>
                </a:lnTo>
                <a:lnTo>
                  <a:pt x="98204" y="160"/>
                </a:lnTo>
                <a:lnTo>
                  <a:pt x="98416" y="347"/>
                </a:lnTo>
                <a:lnTo>
                  <a:pt x="98625" y="613"/>
                </a:lnTo>
                <a:lnTo>
                  <a:pt x="98822" y="947"/>
                </a:lnTo>
                <a:lnTo>
                  <a:pt x="99007" y="1347"/>
                </a:lnTo>
                <a:lnTo>
                  <a:pt x="99186" y="1813"/>
                </a:lnTo>
                <a:lnTo>
                  <a:pt x="99346" y="2347"/>
                </a:lnTo>
                <a:lnTo>
                  <a:pt x="99494" y="2920"/>
                </a:lnTo>
                <a:lnTo>
                  <a:pt x="99625" y="3560"/>
                </a:lnTo>
                <a:lnTo>
                  <a:pt x="99736" y="4227"/>
                </a:lnTo>
                <a:lnTo>
                  <a:pt x="99829" y="4933"/>
                </a:lnTo>
                <a:lnTo>
                  <a:pt x="99903" y="5680"/>
                </a:lnTo>
                <a:lnTo>
                  <a:pt x="99955" y="6440"/>
                </a:lnTo>
                <a:lnTo>
                  <a:pt x="99989" y="7213"/>
                </a:lnTo>
                <a:lnTo>
                  <a:pt x="100000" y="8000"/>
                </a:lnTo>
                <a:lnTo>
                  <a:pt x="100000" y="92000"/>
                </a:lnTo>
                <a:lnTo>
                  <a:pt x="99989" y="92787"/>
                </a:lnTo>
                <a:lnTo>
                  <a:pt x="99955" y="93560"/>
                </a:lnTo>
                <a:lnTo>
                  <a:pt x="99903" y="94320"/>
                </a:lnTo>
                <a:lnTo>
                  <a:pt x="99829" y="95067"/>
                </a:lnTo>
                <a:lnTo>
                  <a:pt x="99736" y="95773"/>
                </a:lnTo>
                <a:lnTo>
                  <a:pt x="99625" y="96440"/>
                </a:lnTo>
                <a:lnTo>
                  <a:pt x="99494" y="97080"/>
                </a:lnTo>
                <a:lnTo>
                  <a:pt x="99346" y="97653"/>
                </a:lnTo>
                <a:lnTo>
                  <a:pt x="99186" y="98187"/>
                </a:lnTo>
                <a:lnTo>
                  <a:pt x="99007" y="98653"/>
                </a:lnTo>
                <a:lnTo>
                  <a:pt x="98822" y="99053"/>
                </a:lnTo>
                <a:lnTo>
                  <a:pt x="98625" y="99387"/>
                </a:lnTo>
                <a:lnTo>
                  <a:pt x="98416" y="99653"/>
                </a:lnTo>
                <a:lnTo>
                  <a:pt x="98204" y="99840"/>
                </a:lnTo>
                <a:lnTo>
                  <a:pt x="97989" y="99960"/>
                </a:lnTo>
                <a:lnTo>
                  <a:pt x="97770" y="100000"/>
                </a:lnTo>
                <a:lnTo>
                  <a:pt x="2230" y="100000"/>
                </a:lnTo>
                <a:lnTo>
                  <a:pt x="2011" y="99960"/>
                </a:lnTo>
                <a:lnTo>
                  <a:pt x="1796" y="99840"/>
                </a:lnTo>
                <a:lnTo>
                  <a:pt x="1584" y="99653"/>
                </a:lnTo>
                <a:lnTo>
                  <a:pt x="1375" y="99387"/>
                </a:lnTo>
                <a:lnTo>
                  <a:pt x="1178" y="99053"/>
                </a:lnTo>
                <a:lnTo>
                  <a:pt x="993" y="98653"/>
                </a:lnTo>
                <a:lnTo>
                  <a:pt x="814" y="98187"/>
                </a:lnTo>
                <a:lnTo>
                  <a:pt x="654" y="97653"/>
                </a:lnTo>
                <a:lnTo>
                  <a:pt x="506" y="97080"/>
                </a:lnTo>
                <a:lnTo>
                  <a:pt x="375" y="96440"/>
                </a:lnTo>
                <a:lnTo>
                  <a:pt x="264" y="95773"/>
                </a:lnTo>
                <a:lnTo>
                  <a:pt x="171" y="95067"/>
                </a:lnTo>
                <a:lnTo>
                  <a:pt x="97" y="94320"/>
                </a:lnTo>
                <a:lnTo>
                  <a:pt x="45" y="93560"/>
                </a:lnTo>
                <a:lnTo>
                  <a:pt x="11" y="92787"/>
                </a:lnTo>
                <a:lnTo>
                  <a:pt x="0" y="92000"/>
                </a:lnTo>
                <a:lnTo>
                  <a:pt x="0" y="8000"/>
                </a:lnTo>
                <a:lnTo>
                  <a:pt x="11" y="7213"/>
                </a:lnTo>
                <a:lnTo>
                  <a:pt x="45" y="6440"/>
                </a:lnTo>
                <a:lnTo>
                  <a:pt x="97" y="5680"/>
                </a:lnTo>
                <a:lnTo>
                  <a:pt x="171" y="4933"/>
                </a:lnTo>
                <a:lnTo>
                  <a:pt x="264" y="4227"/>
                </a:lnTo>
                <a:lnTo>
                  <a:pt x="375" y="3560"/>
                </a:lnTo>
                <a:lnTo>
                  <a:pt x="506" y="2920"/>
                </a:lnTo>
                <a:lnTo>
                  <a:pt x="654" y="2347"/>
                </a:lnTo>
                <a:lnTo>
                  <a:pt x="814" y="1813"/>
                </a:lnTo>
                <a:lnTo>
                  <a:pt x="993" y="1347"/>
                </a:lnTo>
                <a:lnTo>
                  <a:pt x="1178" y="947"/>
                </a:lnTo>
                <a:lnTo>
                  <a:pt x="1375" y="613"/>
                </a:lnTo>
                <a:lnTo>
                  <a:pt x="1584" y="347"/>
                </a:lnTo>
                <a:lnTo>
                  <a:pt x="1796" y="160"/>
                </a:lnTo>
                <a:lnTo>
                  <a:pt x="2011" y="40"/>
                </a:lnTo>
                <a:lnTo>
                  <a:pt x="2230" y="0"/>
                </a:lnTo>
                <a:close/>
              </a:path>
            </a:pathLst>
          </a:custGeom>
          <a:solidFill>
            <a:srgbClr val="F0EBE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639282152-48"/>
          <p:cNvSpPr/>
          <p:nvPr/>
        </p:nvSpPr>
        <p:spPr>
          <a:xfrm>
            <a:off x="7258050" y="1517824"/>
            <a:ext cx="285750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2500" y="0"/>
                </a:moveTo>
                <a:lnTo>
                  <a:pt x="22500" y="0"/>
                </a:lnTo>
                <a:cubicBezTo>
                  <a:pt x="27189" y="139"/>
                  <a:pt x="30778" y="2750"/>
                  <a:pt x="33267" y="7833"/>
                </a:cubicBezTo>
                <a:lnTo>
                  <a:pt x="33267" y="7833"/>
                </a:lnTo>
                <a:cubicBezTo>
                  <a:pt x="35578" y="13028"/>
                  <a:pt x="35578" y="18236"/>
                  <a:pt x="33267" y="23458"/>
                </a:cubicBezTo>
                <a:lnTo>
                  <a:pt x="33267" y="23458"/>
                </a:lnTo>
                <a:cubicBezTo>
                  <a:pt x="30778" y="28514"/>
                  <a:pt x="27189" y="31111"/>
                  <a:pt x="22500" y="31250"/>
                </a:cubicBezTo>
                <a:lnTo>
                  <a:pt x="22500" y="31250"/>
                </a:lnTo>
                <a:cubicBezTo>
                  <a:pt x="17811" y="31111"/>
                  <a:pt x="14222" y="28514"/>
                  <a:pt x="11733" y="23458"/>
                </a:cubicBezTo>
                <a:lnTo>
                  <a:pt x="11733" y="23458"/>
                </a:lnTo>
                <a:cubicBezTo>
                  <a:pt x="9422" y="18236"/>
                  <a:pt x="9422" y="13028"/>
                  <a:pt x="11733" y="7833"/>
                </a:cubicBezTo>
                <a:lnTo>
                  <a:pt x="11733" y="7833"/>
                </a:lnTo>
                <a:cubicBezTo>
                  <a:pt x="14222" y="2750"/>
                  <a:pt x="17811" y="139"/>
                  <a:pt x="22500" y="0"/>
                </a:cubicBezTo>
                <a:lnTo>
                  <a:pt x="22500" y="0"/>
                </a:lnTo>
                <a:moveTo>
                  <a:pt x="80000" y="0"/>
                </a:moveTo>
                <a:lnTo>
                  <a:pt x="80000" y="0"/>
                </a:lnTo>
                <a:cubicBezTo>
                  <a:pt x="84689" y="139"/>
                  <a:pt x="88278" y="2750"/>
                  <a:pt x="90767" y="7833"/>
                </a:cubicBezTo>
                <a:lnTo>
                  <a:pt x="90767" y="7833"/>
                </a:lnTo>
                <a:cubicBezTo>
                  <a:pt x="93078" y="13028"/>
                  <a:pt x="93078" y="18236"/>
                  <a:pt x="90767" y="23458"/>
                </a:cubicBezTo>
                <a:lnTo>
                  <a:pt x="90767" y="23458"/>
                </a:lnTo>
                <a:cubicBezTo>
                  <a:pt x="88278" y="28514"/>
                  <a:pt x="84689" y="31111"/>
                  <a:pt x="80000" y="31250"/>
                </a:cubicBezTo>
                <a:lnTo>
                  <a:pt x="80000" y="31250"/>
                </a:lnTo>
                <a:cubicBezTo>
                  <a:pt x="75311" y="31111"/>
                  <a:pt x="71722" y="28514"/>
                  <a:pt x="69233" y="23458"/>
                </a:cubicBezTo>
                <a:lnTo>
                  <a:pt x="69233" y="23458"/>
                </a:lnTo>
                <a:cubicBezTo>
                  <a:pt x="66922" y="18236"/>
                  <a:pt x="66922" y="13028"/>
                  <a:pt x="69233" y="7833"/>
                </a:cubicBezTo>
                <a:lnTo>
                  <a:pt x="69233" y="7833"/>
                </a:lnTo>
                <a:cubicBezTo>
                  <a:pt x="71722" y="2750"/>
                  <a:pt x="75311" y="139"/>
                  <a:pt x="80000" y="0"/>
                </a:cubicBezTo>
                <a:lnTo>
                  <a:pt x="80000" y="0"/>
                </a:lnTo>
                <a:moveTo>
                  <a:pt x="0" y="58417"/>
                </a:moveTo>
                <a:lnTo>
                  <a:pt x="0" y="58417"/>
                </a:lnTo>
                <a:cubicBezTo>
                  <a:pt x="111" y="52417"/>
                  <a:pt x="1722" y="47458"/>
                  <a:pt x="4833" y="43542"/>
                </a:cubicBezTo>
                <a:lnTo>
                  <a:pt x="4833" y="43542"/>
                </a:lnTo>
                <a:lnTo>
                  <a:pt x="4833" y="43542"/>
                </a:lnTo>
                <a:cubicBezTo>
                  <a:pt x="7967" y="39653"/>
                  <a:pt x="11933" y="37639"/>
                  <a:pt x="16733" y="37500"/>
                </a:cubicBezTo>
                <a:lnTo>
                  <a:pt x="16733" y="37500"/>
                </a:lnTo>
                <a:lnTo>
                  <a:pt x="23267" y="37500"/>
                </a:lnTo>
                <a:cubicBezTo>
                  <a:pt x="25778" y="37500"/>
                  <a:pt x="28122" y="38153"/>
                  <a:pt x="30300" y="39458"/>
                </a:cubicBezTo>
                <a:lnTo>
                  <a:pt x="30300" y="39458"/>
                </a:lnTo>
                <a:cubicBezTo>
                  <a:pt x="30100" y="40875"/>
                  <a:pt x="30000" y="42306"/>
                  <a:pt x="30000" y="43750"/>
                </a:cubicBezTo>
                <a:lnTo>
                  <a:pt x="30000" y="43750"/>
                </a:lnTo>
                <a:cubicBezTo>
                  <a:pt x="30200" y="51444"/>
                  <a:pt x="32444" y="57694"/>
                  <a:pt x="36733" y="62500"/>
                </a:cubicBezTo>
                <a:lnTo>
                  <a:pt x="36733" y="62500"/>
                </a:lnTo>
                <a:cubicBezTo>
                  <a:pt x="36733" y="62500"/>
                  <a:pt x="36733" y="62500"/>
                  <a:pt x="36733" y="62500"/>
                </a:cubicBezTo>
                <a:lnTo>
                  <a:pt x="36733" y="62500"/>
                </a:lnTo>
                <a:cubicBezTo>
                  <a:pt x="36733" y="62500"/>
                  <a:pt x="36733" y="62500"/>
                  <a:pt x="36733" y="62500"/>
                </a:cubicBezTo>
                <a:lnTo>
                  <a:pt x="36733" y="62500"/>
                </a:lnTo>
                <a:lnTo>
                  <a:pt x="3267" y="62500"/>
                </a:lnTo>
                <a:cubicBezTo>
                  <a:pt x="1289" y="62250"/>
                  <a:pt x="200" y="60889"/>
                  <a:pt x="0" y="58417"/>
                </a:cubicBezTo>
                <a:lnTo>
                  <a:pt x="0" y="58417"/>
                </a:lnTo>
                <a:moveTo>
                  <a:pt x="63267" y="62500"/>
                </a:moveTo>
                <a:lnTo>
                  <a:pt x="63267" y="62500"/>
                </a:lnTo>
                <a:cubicBezTo>
                  <a:pt x="63267" y="62500"/>
                  <a:pt x="63267" y="62500"/>
                  <a:pt x="63267" y="62500"/>
                </a:cubicBezTo>
                <a:lnTo>
                  <a:pt x="63267" y="62500"/>
                </a:lnTo>
                <a:lnTo>
                  <a:pt x="63267" y="62500"/>
                </a:lnTo>
                <a:cubicBezTo>
                  <a:pt x="63267" y="62500"/>
                  <a:pt x="63267" y="62500"/>
                  <a:pt x="63267" y="62500"/>
                </a:cubicBezTo>
                <a:lnTo>
                  <a:pt x="63267" y="62500"/>
                </a:lnTo>
                <a:cubicBezTo>
                  <a:pt x="67556" y="57694"/>
                  <a:pt x="69800" y="51444"/>
                  <a:pt x="70000" y="43750"/>
                </a:cubicBezTo>
                <a:lnTo>
                  <a:pt x="70000" y="43750"/>
                </a:lnTo>
                <a:cubicBezTo>
                  <a:pt x="70000" y="42306"/>
                  <a:pt x="69900" y="40875"/>
                  <a:pt x="69700" y="39458"/>
                </a:cubicBezTo>
                <a:lnTo>
                  <a:pt x="69700" y="39458"/>
                </a:lnTo>
                <a:cubicBezTo>
                  <a:pt x="71878" y="38153"/>
                  <a:pt x="74222" y="37500"/>
                  <a:pt x="76733" y="37500"/>
                </a:cubicBezTo>
                <a:lnTo>
                  <a:pt x="76733" y="37500"/>
                </a:lnTo>
                <a:lnTo>
                  <a:pt x="83267" y="37500"/>
                </a:lnTo>
                <a:cubicBezTo>
                  <a:pt x="88067" y="37639"/>
                  <a:pt x="92033" y="39653"/>
                  <a:pt x="95167" y="43542"/>
                </a:cubicBezTo>
                <a:lnTo>
                  <a:pt x="95167" y="43542"/>
                </a:lnTo>
                <a:cubicBezTo>
                  <a:pt x="98278" y="47458"/>
                  <a:pt x="99889" y="52417"/>
                  <a:pt x="100000" y="58417"/>
                </a:cubicBezTo>
                <a:lnTo>
                  <a:pt x="100000" y="58417"/>
                </a:lnTo>
                <a:cubicBezTo>
                  <a:pt x="99800" y="60889"/>
                  <a:pt x="98711" y="62250"/>
                  <a:pt x="96733" y="62500"/>
                </a:cubicBezTo>
                <a:lnTo>
                  <a:pt x="96733" y="62500"/>
                </a:lnTo>
                <a:lnTo>
                  <a:pt x="63267" y="62500"/>
                </a:lnTo>
                <a:moveTo>
                  <a:pt x="35000" y="43750"/>
                </a:moveTo>
                <a:lnTo>
                  <a:pt x="35000" y="43750"/>
                </a:lnTo>
                <a:cubicBezTo>
                  <a:pt x="35000" y="40361"/>
                  <a:pt x="35678" y="37236"/>
                  <a:pt x="37033" y="34375"/>
                </a:cubicBezTo>
                <a:lnTo>
                  <a:pt x="37033" y="34375"/>
                </a:lnTo>
                <a:lnTo>
                  <a:pt x="37033" y="34375"/>
                </a:lnTo>
                <a:cubicBezTo>
                  <a:pt x="38389" y="31514"/>
                  <a:pt x="40211" y="29236"/>
                  <a:pt x="42500" y="27542"/>
                </a:cubicBezTo>
                <a:lnTo>
                  <a:pt x="42500" y="27542"/>
                </a:lnTo>
                <a:cubicBezTo>
                  <a:pt x="44900" y="25847"/>
                  <a:pt x="47400" y="25000"/>
                  <a:pt x="50000" y="25000"/>
                </a:cubicBezTo>
                <a:lnTo>
                  <a:pt x="50000" y="25000"/>
                </a:lnTo>
                <a:cubicBezTo>
                  <a:pt x="52600" y="25000"/>
                  <a:pt x="55100" y="25847"/>
                  <a:pt x="57500" y="27542"/>
                </a:cubicBezTo>
                <a:lnTo>
                  <a:pt x="57500" y="27542"/>
                </a:lnTo>
                <a:cubicBezTo>
                  <a:pt x="59789" y="29236"/>
                  <a:pt x="61611" y="31514"/>
                  <a:pt x="62967" y="34375"/>
                </a:cubicBezTo>
                <a:lnTo>
                  <a:pt x="62967" y="34375"/>
                </a:lnTo>
                <a:cubicBezTo>
                  <a:pt x="64322" y="37236"/>
                  <a:pt x="65000" y="40361"/>
                  <a:pt x="65000" y="43750"/>
                </a:cubicBezTo>
                <a:lnTo>
                  <a:pt x="65000" y="43750"/>
                </a:lnTo>
                <a:cubicBezTo>
                  <a:pt x="65000" y="47139"/>
                  <a:pt x="64322" y="50264"/>
                  <a:pt x="62967" y="53125"/>
                </a:cubicBezTo>
                <a:lnTo>
                  <a:pt x="62967" y="53125"/>
                </a:lnTo>
                <a:cubicBezTo>
                  <a:pt x="61611" y="55986"/>
                  <a:pt x="59789" y="58264"/>
                  <a:pt x="57500" y="59958"/>
                </a:cubicBezTo>
                <a:lnTo>
                  <a:pt x="57500" y="59958"/>
                </a:lnTo>
                <a:cubicBezTo>
                  <a:pt x="55100" y="61653"/>
                  <a:pt x="52600" y="62500"/>
                  <a:pt x="50000" y="62500"/>
                </a:cubicBezTo>
                <a:lnTo>
                  <a:pt x="50000" y="62500"/>
                </a:lnTo>
                <a:cubicBezTo>
                  <a:pt x="47400" y="62500"/>
                  <a:pt x="44900" y="61653"/>
                  <a:pt x="42500" y="59958"/>
                </a:cubicBezTo>
                <a:lnTo>
                  <a:pt x="42500" y="59958"/>
                </a:lnTo>
                <a:cubicBezTo>
                  <a:pt x="40211" y="58264"/>
                  <a:pt x="38389" y="55986"/>
                  <a:pt x="37033" y="53125"/>
                </a:cubicBezTo>
                <a:lnTo>
                  <a:pt x="37033" y="53125"/>
                </a:lnTo>
                <a:cubicBezTo>
                  <a:pt x="35678" y="50264"/>
                  <a:pt x="35000" y="47139"/>
                  <a:pt x="35000" y="43750"/>
                </a:cubicBezTo>
                <a:lnTo>
                  <a:pt x="35000" y="43750"/>
                </a:lnTo>
                <a:moveTo>
                  <a:pt x="20000" y="94708"/>
                </a:moveTo>
                <a:lnTo>
                  <a:pt x="20000" y="94708"/>
                </a:lnTo>
                <a:cubicBezTo>
                  <a:pt x="20111" y="87431"/>
                  <a:pt x="22144" y="81319"/>
                  <a:pt x="26100" y="76375"/>
                </a:cubicBezTo>
                <a:lnTo>
                  <a:pt x="26100" y="76375"/>
                </a:lnTo>
                <a:lnTo>
                  <a:pt x="26100" y="76375"/>
                </a:lnTo>
                <a:cubicBezTo>
                  <a:pt x="30056" y="71431"/>
                  <a:pt x="34944" y="68889"/>
                  <a:pt x="40767" y="68750"/>
                </a:cubicBezTo>
                <a:lnTo>
                  <a:pt x="40767" y="68750"/>
                </a:lnTo>
                <a:lnTo>
                  <a:pt x="59233" y="68750"/>
                </a:lnTo>
                <a:cubicBezTo>
                  <a:pt x="65056" y="68889"/>
                  <a:pt x="69944" y="71431"/>
                  <a:pt x="73900" y="76375"/>
                </a:cubicBezTo>
                <a:lnTo>
                  <a:pt x="73900" y="76375"/>
                </a:lnTo>
                <a:cubicBezTo>
                  <a:pt x="77856" y="81319"/>
                  <a:pt x="79889" y="87431"/>
                  <a:pt x="80000" y="94708"/>
                </a:cubicBezTo>
                <a:lnTo>
                  <a:pt x="80000" y="94708"/>
                </a:lnTo>
                <a:cubicBezTo>
                  <a:pt x="79800" y="97986"/>
                  <a:pt x="78389" y="99750"/>
                  <a:pt x="75767" y="100000"/>
                </a:cubicBezTo>
                <a:lnTo>
                  <a:pt x="75767" y="100000"/>
                </a:lnTo>
                <a:lnTo>
                  <a:pt x="24233" y="100000"/>
                </a:lnTo>
                <a:cubicBezTo>
                  <a:pt x="21611" y="99750"/>
                  <a:pt x="20200" y="97986"/>
                  <a:pt x="20000" y="94708"/>
                </a:cubicBezTo>
                <a:lnTo>
                  <a:pt x="20000" y="94708"/>
                </a:lnTo>
              </a:path>
            </a:pathLst>
          </a:custGeom>
          <a:solidFill>
            <a:srgbClr val="8B4513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639282048-16"/>
          <p:cNvSpPr/>
          <p:nvPr/>
        </p:nvSpPr>
        <p:spPr>
          <a:xfrm>
            <a:off x="485775" y="2504108"/>
            <a:ext cx="8172450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40" y="0"/>
                </a:moveTo>
                <a:lnTo>
                  <a:pt x="99388" y="0"/>
                </a:lnTo>
                <a:lnTo>
                  <a:pt x="99448" y="86"/>
                </a:lnTo>
                <a:lnTo>
                  <a:pt x="99507" y="286"/>
                </a:lnTo>
                <a:lnTo>
                  <a:pt x="99565" y="657"/>
                </a:lnTo>
                <a:lnTo>
                  <a:pt x="99622" y="1143"/>
                </a:lnTo>
                <a:lnTo>
                  <a:pt x="99676" y="1771"/>
                </a:lnTo>
                <a:lnTo>
                  <a:pt x="99728" y="2514"/>
                </a:lnTo>
                <a:lnTo>
                  <a:pt x="99776" y="3400"/>
                </a:lnTo>
                <a:lnTo>
                  <a:pt x="99821" y="4400"/>
                </a:lnTo>
                <a:lnTo>
                  <a:pt x="99861" y="5486"/>
                </a:lnTo>
                <a:lnTo>
                  <a:pt x="99897" y="6657"/>
                </a:lnTo>
                <a:lnTo>
                  <a:pt x="99928" y="7943"/>
                </a:lnTo>
                <a:lnTo>
                  <a:pt x="99953" y="9257"/>
                </a:lnTo>
                <a:lnTo>
                  <a:pt x="99973" y="10657"/>
                </a:lnTo>
                <a:lnTo>
                  <a:pt x="99988" y="12086"/>
                </a:lnTo>
                <a:lnTo>
                  <a:pt x="99997" y="13543"/>
                </a:lnTo>
                <a:lnTo>
                  <a:pt x="100000" y="15000"/>
                </a:lnTo>
                <a:lnTo>
                  <a:pt x="100000" y="85000"/>
                </a:lnTo>
                <a:lnTo>
                  <a:pt x="99997" y="86457"/>
                </a:lnTo>
                <a:lnTo>
                  <a:pt x="99988" y="87914"/>
                </a:lnTo>
                <a:lnTo>
                  <a:pt x="99973" y="89343"/>
                </a:lnTo>
                <a:lnTo>
                  <a:pt x="99953" y="90743"/>
                </a:lnTo>
                <a:lnTo>
                  <a:pt x="99928" y="92057"/>
                </a:lnTo>
                <a:lnTo>
                  <a:pt x="99897" y="93343"/>
                </a:lnTo>
                <a:lnTo>
                  <a:pt x="99861" y="94514"/>
                </a:lnTo>
                <a:lnTo>
                  <a:pt x="99821" y="95600"/>
                </a:lnTo>
                <a:lnTo>
                  <a:pt x="99776" y="96600"/>
                </a:lnTo>
                <a:lnTo>
                  <a:pt x="99728" y="97486"/>
                </a:lnTo>
                <a:lnTo>
                  <a:pt x="99676" y="98229"/>
                </a:lnTo>
                <a:lnTo>
                  <a:pt x="99622" y="98857"/>
                </a:lnTo>
                <a:lnTo>
                  <a:pt x="99565" y="99343"/>
                </a:lnTo>
                <a:lnTo>
                  <a:pt x="99507" y="99714"/>
                </a:lnTo>
                <a:lnTo>
                  <a:pt x="99448" y="99914"/>
                </a:lnTo>
                <a:lnTo>
                  <a:pt x="99388" y="100000"/>
                </a:lnTo>
                <a:lnTo>
                  <a:pt x="2040" y="100000"/>
                </a:lnTo>
                <a:lnTo>
                  <a:pt x="1839" y="99771"/>
                </a:lnTo>
                <a:lnTo>
                  <a:pt x="1642" y="99029"/>
                </a:lnTo>
                <a:lnTo>
                  <a:pt x="1448" y="97857"/>
                </a:lnTo>
                <a:lnTo>
                  <a:pt x="1259" y="96200"/>
                </a:lnTo>
                <a:lnTo>
                  <a:pt x="1078" y="94086"/>
                </a:lnTo>
                <a:lnTo>
                  <a:pt x="907" y="91571"/>
                </a:lnTo>
                <a:lnTo>
                  <a:pt x="746" y="88657"/>
                </a:lnTo>
                <a:lnTo>
                  <a:pt x="598" y="85343"/>
                </a:lnTo>
                <a:lnTo>
                  <a:pt x="463" y="81714"/>
                </a:lnTo>
                <a:lnTo>
                  <a:pt x="344" y="77771"/>
                </a:lnTo>
                <a:lnTo>
                  <a:pt x="241" y="73571"/>
                </a:lnTo>
                <a:lnTo>
                  <a:pt x="155" y="69143"/>
                </a:lnTo>
                <a:lnTo>
                  <a:pt x="87" y="64514"/>
                </a:lnTo>
                <a:lnTo>
                  <a:pt x="40" y="59743"/>
                </a:lnTo>
                <a:lnTo>
                  <a:pt x="9" y="54914"/>
                </a:lnTo>
                <a:lnTo>
                  <a:pt x="0" y="50000"/>
                </a:lnTo>
                <a:lnTo>
                  <a:pt x="0" y="50000"/>
                </a:lnTo>
                <a:lnTo>
                  <a:pt x="9" y="45086"/>
                </a:lnTo>
                <a:lnTo>
                  <a:pt x="40" y="40257"/>
                </a:lnTo>
                <a:lnTo>
                  <a:pt x="87" y="35486"/>
                </a:lnTo>
                <a:lnTo>
                  <a:pt x="155" y="30857"/>
                </a:lnTo>
                <a:lnTo>
                  <a:pt x="241" y="26429"/>
                </a:lnTo>
                <a:lnTo>
                  <a:pt x="344" y="22229"/>
                </a:lnTo>
                <a:lnTo>
                  <a:pt x="463" y="18286"/>
                </a:lnTo>
                <a:lnTo>
                  <a:pt x="598" y="14657"/>
                </a:lnTo>
                <a:lnTo>
                  <a:pt x="746" y="11343"/>
                </a:lnTo>
                <a:lnTo>
                  <a:pt x="907" y="8429"/>
                </a:lnTo>
                <a:lnTo>
                  <a:pt x="1078" y="5914"/>
                </a:lnTo>
                <a:lnTo>
                  <a:pt x="1259" y="3800"/>
                </a:lnTo>
                <a:lnTo>
                  <a:pt x="1448" y="2143"/>
                </a:lnTo>
                <a:lnTo>
                  <a:pt x="1642" y="971"/>
                </a:lnTo>
                <a:lnTo>
                  <a:pt x="1839" y="229"/>
                </a:lnTo>
                <a:lnTo>
                  <a:pt x="2040" y="0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639282052-20"/>
          <p:cNvSpPr/>
          <p:nvPr/>
        </p:nvSpPr>
        <p:spPr>
          <a:xfrm>
            <a:off x="485775" y="2504108"/>
            <a:ext cx="164306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41"/>
                </a:lnTo>
                <a:lnTo>
                  <a:pt x="80491" y="961"/>
                </a:lnTo>
                <a:lnTo>
                  <a:pt x="70972" y="2153"/>
                </a:lnTo>
                <a:lnTo>
                  <a:pt x="61732" y="3806"/>
                </a:lnTo>
                <a:lnTo>
                  <a:pt x="52860" y="5904"/>
                </a:lnTo>
                <a:lnTo>
                  <a:pt x="44443" y="8427"/>
                </a:lnTo>
                <a:lnTo>
                  <a:pt x="36561" y="11349"/>
                </a:lnTo>
                <a:lnTo>
                  <a:pt x="29289" y="14645"/>
                </a:lnTo>
                <a:lnTo>
                  <a:pt x="22699" y="18280"/>
                </a:lnTo>
                <a:lnTo>
                  <a:pt x="16853" y="22221"/>
                </a:lnTo>
                <a:lnTo>
                  <a:pt x="11808" y="26430"/>
                </a:lnTo>
                <a:lnTo>
                  <a:pt x="7612" y="30866"/>
                </a:lnTo>
                <a:lnTo>
                  <a:pt x="4306" y="35486"/>
                </a:lnTo>
                <a:lnTo>
                  <a:pt x="1921" y="40245"/>
                </a:lnTo>
                <a:lnTo>
                  <a:pt x="482" y="45099"/>
                </a:lnTo>
                <a:lnTo>
                  <a:pt x="0" y="50000"/>
                </a:lnTo>
                <a:lnTo>
                  <a:pt x="0" y="50000"/>
                </a:lnTo>
                <a:lnTo>
                  <a:pt x="482" y="54901"/>
                </a:lnTo>
                <a:lnTo>
                  <a:pt x="1921" y="59755"/>
                </a:lnTo>
                <a:lnTo>
                  <a:pt x="4306" y="64514"/>
                </a:lnTo>
                <a:lnTo>
                  <a:pt x="7612" y="69134"/>
                </a:lnTo>
                <a:lnTo>
                  <a:pt x="11808" y="73570"/>
                </a:lnTo>
                <a:lnTo>
                  <a:pt x="16853" y="77779"/>
                </a:lnTo>
                <a:lnTo>
                  <a:pt x="22699" y="81720"/>
                </a:lnTo>
                <a:lnTo>
                  <a:pt x="29289" y="85355"/>
                </a:lnTo>
                <a:lnTo>
                  <a:pt x="36561" y="88651"/>
                </a:lnTo>
                <a:lnTo>
                  <a:pt x="44443" y="91573"/>
                </a:lnTo>
                <a:lnTo>
                  <a:pt x="52860" y="94096"/>
                </a:lnTo>
                <a:lnTo>
                  <a:pt x="61732" y="96194"/>
                </a:lnTo>
                <a:lnTo>
                  <a:pt x="70972" y="97847"/>
                </a:lnTo>
                <a:lnTo>
                  <a:pt x="80491" y="99039"/>
                </a:lnTo>
                <a:lnTo>
                  <a:pt x="90198" y="99759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1903" y="99759"/>
                </a:lnTo>
                <a:lnTo>
                  <a:pt x="83884" y="99039"/>
                </a:lnTo>
                <a:lnTo>
                  <a:pt x="76020" y="97847"/>
                </a:lnTo>
                <a:lnTo>
                  <a:pt x="68387" y="96194"/>
                </a:lnTo>
                <a:lnTo>
                  <a:pt x="61059" y="94096"/>
                </a:lnTo>
                <a:lnTo>
                  <a:pt x="54105" y="91573"/>
                </a:lnTo>
                <a:lnTo>
                  <a:pt x="47594" y="88651"/>
                </a:lnTo>
                <a:lnTo>
                  <a:pt x="41587" y="85355"/>
                </a:lnTo>
                <a:lnTo>
                  <a:pt x="36143" y="81720"/>
                </a:lnTo>
                <a:lnTo>
                  <a:pt x="31313" y="77779"/>
                </a:lnTo>
                <a:lnTo>
                  <a:pt x="27146" y="73570"/>
                </a:lnTo>
                <a:lnTo>
                  <a:pt x="23680" y="69134"/>
                </a:lnTo>
                <a:lnTo>
                  <a:pt x="20948" y="64514"/>
                </a:lnTo>
                <a:lnTo>
                  <a:pt x="18979" y="59755"/>
                </a:lnTo>
                <a:lnTo>
                  <a:pt x="17789" y="54901"/>
                </a:lnTo>
                <a:lnTo>
                  <a:pt x="17391" y="50000"/>
                </a:lnTo>
                <a:lnTo>
                  <a:pt x="17391" y="50000"/>
                </a:lnTo>
                <a:lnTo>
                  <a:pt x="17789" y="45099"/>
                </a:lnTo>
                <a:lnTo>
                  <a:pt x="18979" y="40245"/>
                </a:lnTo>
                <a:lnTo>
                  <a:pt x="20948" y="35486"/>
                </a:lnTo>
                <a:lnTo>
                  <a:pt x="23680" y="30866"/>
                </a:lnTo>
                <a:lnTo>
                  <a:pt x="27146" y="26430"/>
                </a:lnTo>
                <a:lnTo>
                  <a:pt x="31313" y="22221"/>
                </a:lnTo>
                <a:lnTo>
                  <a:pt x="36143" y="18280"/>
                </a:lnTo>
                <a:lnTo>
                  <a:pt x="41587" y="14645"/>
                </a:lnTo>
                <a:lnTo>
                  <a:pt x="47594" y="11349"/>
                </a:lnTo>
                <a:lnTo>
                  <a:pt x="54105" y="8427"/>
                </a:lnTo>
                <a:lnTo>
                  <a:pt x="61059" y="5904"/>
                </a:lnTo>
                <a:lnTo>
                  <a:pt x="68387" y="3806"/>
                </a:lnTo>
                <a:lnTo>
                  <a:pt x="76020" y="2153"/>
                </a:lnTo>
                <a:lnTo>
                  <a:pt x="83884" y="961"/>
                </a:lnTo>
                <a:lnTo>
                  <a:pt x="91903" y="241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8B451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639282148-43"/>
          <p:cNvSpPr/>
          <p:nvPr/>
        </p:nvSpPr>
        <p:spPr>
          <a:xfrm>
            <a:off x="684907" y="2623468"/>
            <a:ext cx="144661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7533" y="21125"/>
                </a:moveTo>
                <a:lnTo>
                  <a:pt x="67533" y="21125"/>
                </a:lnTo>
                <a:cubicBezTo>
                  <a:pt x="65889" y="21125"/>
                  <a:pt x="64533" y="20125"/>
                  <a:pt x="63467" y="18125"/>
                </a:cubicBezTo>
                <a:lnTo>
                  <a:pt x="63467" y="18125"/>
                </a:lnTo>
                <a:lnTo>
                  <a:pt x="63467" y="18125"/>
                </a:lnTo>
                <a:cubicBezTo>
                  <a:pt x="62400" y="16125"/>
                  <a:pt x="61867" y="13583"/>
                  <a:pt x="61867" y="10500"/>
                </a:cubicBezTo>
                <a:lnTo>
                  <a:pt x="61867" y="10500"/>
                </a:lnTo>
                <a:cubicBezTo>
                  <a:pt x="61867" y="7417"/>
                  <a:pt x="62400" y="4917"/>
                  <a:pt x="63467" y="3000"/>
                </a:cubicBezTo>
                <a:lnTo>
                  <a:pt x="63467" y="3000"/>
                </a:lnTo>
                <a:cubicBezTo>
                  <a:pt x="64533" y="1000"/>
                  <a:pt x="65889" y="0"/>
                  <a:pt x="67533" y="0"/>
                </a:cubicBezTo>
                <a:lnTo>
                  <a:pt x="67533" y="0"/>
                </a:lnTo>
                <a:lnTo>
                  <a:pt x="95600" y="0"/>
                </a:lnTo>
                <a:cubicBezTo>
                  <a:pt x="97244" y="0"/>
                  <a:pt x="98600" y="1000"/>
                  <a:pt x="99667" y="3000"/>
                </a:cubicBezTo>
                <a:lnTo>
                  <a:pt x="99667" y="3000"/>
                </a:lnTo>
                <a:cubicBezTo>
                  <a:pt x="100733" y="4917"/>
                  <a:pt x="101267" y="7417"/>
                  <a:pt x="101267" y="10500"/>
                </a:cubicBezTo>
                <a:lnTo>
                  <a:pt x="101267" y="10500"/>
                </a:lnTo>
                <a:lnTo>
                  <a:pt x="101267" y="63250"/>
                </a:lnTo>
                <a:cubicBezTo>
                  <a:pt x="101267" y="66333"/>
                  <a:pt x="100733" y="68875"/>
                  <a:pt x="99667" y="70875"/>
                </a:cubicBezTo>
                <a:lnTo>
                  <a:pt x="99667" y="70875"/>
                </a:lnTo>
                <a:cubicBezTo>
                  <a:pt x="98600" y="72875"/>
                  <a:pt x="97244" y="73875"/>
                  <a:pt x="95600" y="73875"/>
                </a:cubicBezTo>
                <a:lnTo>
                  <a:pt x="95600" y="73875"/>
                </a:lnTo>
                <a:cubicBezTo>
                  <a:pt x="93956" y="73875"/>
                  <a:pt x="92622" y="72875"/>
                  <a:pt x="91600" y="70875"/>
                </a:cubicBezTo>
                <a:lnTo>
                  <a:pt x="91600" y="70875"/>
                </a:lnTo>
                <a:cubicBezTo>
                  <a:pt x="90533" y="68875"/>
                  <a:pt x="90000" y="66333"/>
                  <a:pt x="90000" y="63250"/>
                </a:cubicBezTo>
                <a:lnTo>
                  <a:pt x="90000" y="63250"/>
                </a:lnTo>
                <a:lnTo>
                  <a:pt x="90000" y="35875"/>
                </a:lnTo>
                <a:lnTo>
                  <a:pt x="60267" y="92000"/>
                </a:lnTo>
                <a:cubicBezTo>
                  <a:pt x="59111" y="93917"/>
                  <a:pt x="57778" y="94875"/>
                  <a:pt x="56267" y="94875"/>
                </a:cubicBezTo>
                <a:lnTo>
                  <a:pt x="56267" y="94875"/>
                </a:lnTo>
                <a:cubicBezTo>
                  <a:pt x="54711" y="94875"/>
                  <a:pt x="53356" y="93917"/>
                  <a:pt x="52200" y="92000"/>
                </a:cubicBezTo>
                <a:lnTo>
                  <a:pt x="52200" y="92000"/>
                </a:lnTo>
                <a:lnTo>
                  <a:pt x="33733" y="57000"/>
                </a:lnTo>
                <a:lnTo>
                  <a:pt x="9667" y="102500"/>
                </a:lnTo>
                <a:cubicBezTo>
                  <a:pt x="8511" y="104500"/>
                  <a:pt x="7156" y="105500"/>
                  <a:pt x="5600" y="105500"/>
                </a:cubicBezTo>
                <a:lnTo>
                  <a:pt x="5600" y="105500"/>
                </a:lnTo>
                <a:cubicBezTo>
                  <a:pt x="4089" y="105500"/>
                  <a:pt x="2756" y="104500"/>
                  <a:pt x="1600" y="102500"/>
                </a:cubicBezTo>
                <a:lnTo>
                  <a:pt x="1600" y="102500"/>
                </a:lnTo>
                <a:cubicBezTo>
                  <a:pt x="533" y="100333"/>
                  <a:pt x="0" y="97792"/>
                  <a:pt x="0" y="94875"/>
                </a:cubicBezTo>
                <a:lnTo>
                  <a:pt x="0" y="94875"/>
                </a:lnTo>
                <a:cubicBezTo>
                  <a:pt x="0" y="92042"/>
                  <a:pt x="533" y="89542"/>
                  <a:pt x="1600" y="87375"/>
                </a:cubicBezTo>
                <a:lnTo>
                  <a:pt x="1600" y="87375"/>
                </a:lnTo>
                <a:lnTo>
                  <a:pt x="29733" y="34625"/>
                </a:lnTo>
                <a:cubicBezTo>
                  <a:pt x="30889" y="32625"/>
                  <a:pt x="32222" y="31625"/>
                  <a:pt x="33733" y="31625"/>
                </a:cubicBezTo>
                <a:lnTo>
                  <a:pt x="33733" y="31625"/>
                </a:lnTo>
                <a:cubicBezTo>
                  <a:pt x="35289" y="31625"/>
                  <a:pt x="36644" y="32625"/>
                  <a:pt x="37800" y="34625"/>
                </a:cubicBezTo>
                <a:lnTo>
                  <a:pt x="37800" y="34625"/>
                </a:lnTo>
                <a:lnTo>
                  <a:pt x="56267" y="69500"/>
                </a:lnTo>
                <a:lnTo>
                  <a:pt x="82067" y="21125"/>
                </a:lnTo>
                <a:lnTo>
                  <a:pt x="67533" y="21125"/>
                </a:lnTo>
              </a:path>
            </a:pathLst>
          </a:custGeom>
          <a:solidFill>
            <a:srgbClr val="8B451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639282050-17"/>
          <p:cNvSpPr/>
          <p:nvPr/>
        </p:nvSpPr>
        <p:spPr>
          <a:xfrm>
            <a:off x="485775" y="2904158"/>
            <a:ext cx="8172450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40" y="0"/>
                </a:moveTo>
                <a:lnTo>
                  <a:pt x="99388" y="0"/>
                </a:lnTo>
                <a:lnTo>
                  <a:pt x="99448" y="86"/>
                </a:lnTo>
                <a:lnTo>
                  <a:pt x="99507" y="286"/>
                </a:lnTo>
                <a:lnTo>
                  <a:pt x="99565" y="657"/>
                </a:lnTo>
                <a:lnTo>
                  <a:pt x="99622" y="1143"/>
                </a:lnTo>
                <a:lnTo>
                  <a:pt x="99676" y="1771"/>
                </a:lnTo>
                <a:lnTo>
                  <a:pt x="99728" y="2514"/>
                </a:lnTo>
                <a:lnTo>
                  <a:pt x="99776" y="3400"/>
                </a:lnTo>
                <a:lnTo>
                  <a:pt x="99821" y="4400"/>
                </a:lnTo>
                <a:lnTo>
                  <a:pt x="99861" y="5486"/>
                </a:lnTo>
                <a:lnTo>
                  <a:pt x="99897" y="6657"/>
                </a:lnTo>
                <a:lnTo>
                  <a:pt x="99928" y="7943"/>
                </a:lnTo>
                <a:lnTo>
                  <a:pt x="99953" y="9257"/>
                </a:lnTo>
                <a:lnTo>
                  <a:pt x="99973" y="10657"/>
                </a:lnTo>
                <a:lnTo>
                  <a:pt x="99988" y="12086"/>
                </a:lnTo>
                <a:lnTo>
                  <a:pt x="99997" y="13543"/>
                </a:lnTo>
                <a:lnTo>
                  <a:pt x="100000" y="15000"/>
                </a:lnTo>
                <a:lnTo>
                  <a:pt x="100000" y="85000"/>
                </a:lnTo>
                <a:lnTo>
                  <a:pt x="99997" y="86457"/>
                </a:lnTo>
                <a:lnTo>
                  <a:pt x="99988" y="87914"/>
                </a:lnTo>
                <a:lnTo>
                  <a:pt x="99973" y="89343"/>
                </a:lnTo>
                <a:lnTo>
                  <a:pt x="99953" y="90743"/>
                </a:lnTo>
                <a:lnTo>
                  <a:pt x="99928" y="92057"/>
                </a:lnTo>
                <a:lnTo>
                  <a:pt x="99897" y="93343"/>
                </a:lnTo>
                <a:lnTo>
                  <a:pt x="99861" y="94514"/>
                </a:lnTo>
                <a:lnTo>
                  <a:pt x="99821" y="95600"/>
                </a:lnTo>
                <a:lnTo>
                  <a:pt x="99776" y="96600"/>
                </a:lnTo>
                <a:lnTo>
                  <a:pt x="99728" y="97486"/>
                </a:lnTo>
                <a:lnTo>
                  <a:pt x="99676" y="98229"/>
                </a:lnTo>
                <a:lnTo>
                  <a:pt x="99622" y="98857"/>
                </a:lnTo>
                <a:lnTo>
                  <a:pt x="99565" y="99343"/>
                </a:lnTo>
                <a:lnTo>
                  <a:pt x="99507" y="99714"/>
                </a:lnTo>
                <a:lnTo>
                  <a:pt x="99448" y="99914"/>
                </a:lnTo>
                <a:lnTo>
                  <a:pt x="99388" y="100000"/>
                </a:lnTo>
                <a:lnTo>
                  <a:pt x="2040" y="100000"/>
                </a:lnTo>
                <a:lnTo>
                  <a:pt x="1839" y="99771"/>
                </a:lnTo>
                <a:lnTo>
                  <a:pt x="1642" y="99029"/>
                </a:lnTo>
                <a:lnTo>
                  <a:pt x="1448" y="97857"/>
                </a:lnTo>
                <a:lnTo>
                  <a:pt x="1259" y="96200"/>
                </a:lnTo>
                <a:lnTo>
                  <a:pt x="1078" y="94086"/>
                </a:lnTo>
                <a:lnTo>
                  <a:pt x="907" y="91571"/>
                </a:lnTo>
                <a:lnTo>
                  <a:pt x="746" y="88657"/>
                </a:lnTo>
                <a:lnTo>
                  <a:pt x="598" y="85343"/>
                </a:lnTo>
                <a:lnTo>
                  <a:pt x="463" y="81714"/>
                </a:lnTo>
                <a:lnTo>
                  <a:pt x="344" y="77771"/>
                </a:lnTo>
                <a:lnTo>
                  <a:pt x="241" y="73571"/>
                </a:lnTo>
                <a:lnTo>
                  <a:pt x="155" y="69143"/>
                </a:lnTo>
                <a:lnTo>
                  <a:pt x="87" y="64514"/>
                </a:lnTo>
                <a:lnTo>
                  <a:pt x="40" y="59743"/>
                </a:lnTo>
                <a:lnTo>
                  <a:pt x="9" y="54914"/>
                </a:lnTo>
                <a:lnTo>
                  <a:pt x="0" y="50000"/>
                </a:lnTo>
                <a:lnTo>
                  <a:pt x="0" y="50000"/>
                </a:lnTo>
                <a:lnTo>
                  <a:pt x="9" y="45086"/>
                </a:lnTo>
                <a:lnTo>
                  <a:pt x="40" y="40257"/>
                </a:lnTo>
                <a:lnTo>
                  <a:pt x="87" y="35486"/>
                </a:lnTo>
                <a:lnTo>
                  <a:pt x="155" y="30857"/>
                </a:lnTo>
                <a:lnTo>
                  <a:pt x="241" y="26429"/>
                </a:lnTo>
                <a:lnTo>
                  <a:pt x="344" y="22229"/>
                </a:lnTo>
                <a:lnTo>
                  <a:pt x="463" y="18286"/>
                </a:lnTo>
                <a:lnTo>
                  <a:pt x="598" y="14657"/>
                </a:lnTo>
                <a:lnTo>
                  <a:pt x="746" y="11343"/>
                </a:lnTo>
                <a:lnTo>
                  <a:pt x="907" y="8429"/>
                </a:lnTo>
                <a:lnTo>
                  <a:pt x="1078" y="5914"/>
                </a:lnTo>
                <a:lnTo>
                  <a:pt x="1259" y="3800"/>
                </a:lnTo>
                <a:lnTo>
                  <a:pt x="1448" y="2143"/>
                </a:lnTo>
                <a:lnTo>
                  <a:pt x="1642" y="971"/>
                </a:lnTo>
                <a:lnTo>
                  <a:pt x="1839" y="229"/>
                </a:lnTo>
                <a:lnTo>
                  <a:pt x="2040" y="0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639282052-21"/>
          <p:cNvSpPr/>
          <p:nvPr/>
        </p:nvSpPr>
        <p:spPr>
          <a:xfrm>
            <a:off x="485775" y="2904158"/>
            <a:ext cx="164306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41"/>
                </a:lnTo>
                <a:lnTo>
                  <a:pt x="80491" y="961"/>
                </a:lnTo>
                <a:lnTo>
                  <a:pt x="70972" y="2153"/>
                </a:lnTo>
                <a:lnTo>
                  <a:pt x="61732" y="3806"/>
                </a:lnTo>
                <a:lnTo>
                  <a:pt x="52860" y="5904"/>
                </a:lnTo>
                <a:lnTo>
                  <a:pt x="44443" y="8427"/>
                </a:lnTo>
                <a:lnTo>
                  <a:pt x="36561" y="11349"/>
                </a:lnTo>
                <a:lnTo>
                  <a:pt x="29289" y="14645"/>
                </a:lnTo>
                <a:lnTo>
                  <a:pt x="22699" y="18280"/>
                </a:lnTo>
                <a:lnTo>
                  <a:pt x="16853" y="22221"/>
                </a:lnTo>
                <a:lnTo>
                  <a:pt x="11808" y="26430"/>
                </a:lnTo>
                <a:lnTo>
                  <a:pt x="7612" y="30866"/>
                </a:lnTo>
                <a:lnTo>
                  <a:pt x="4306" y="35486"/>
                </a:lnTo>
                <a:lnTo>
                  <a:pt x="1921" y="40245"/>
                </a:lnTo>
                <a:lnTo>
                  <a:pt x="482" y="45099"/>
                </a:lnTo>
                <a:lnTo>
                  <a:pt x="0" y="50000"/>
                </a:lnTo>
                <a:lnTo>
                  <a:pt x="0" y="50000"/>
                </a:lnTo>
                <a:lnTo>
                  <a:pt x="482" y="54901"/>
                </a:lnTo>
                <a:lnTo>
                  <a:pt x="1921" y="59755"/>
                </a:lnTo>
                <a:lnTo>
                  <a:pt x="4306" y="64514"/>
                </a:lnTo>
                <a:lnTo>
                  <a:pt x="7612" y="69134"/>
                </a:lnTo>
                <a:lnTo>
                  <a:pt x="11808" y="73570"/>
                </a:lnTo>
                <a:lnTo>
                  <a:pt x="16853" y="77779"/>
                </a:lnTo>
                <a:lnTo>
                  <a:pt x="22699" y="81720"/>
                </a:lnTo>
                <a:lnTo>
                  <a:pt x="29289" y="85355"/>
                </a:lnTo>
                <a:lnTo>
                  <a:pt x="36561" y="88651"/>
                </a:lnTo>
                <a:lnTo>
                  <a:pt x="44443" y="91573"/>
                </a:lnTo>
                <a:lnTo>
                  <a:pt x="52860" y="94096"/>
                </a:lnTo>
                <a:lnTo>
                  <a:pt x="61732" y="96194"/>
                </a:lnTo>
                <a:lnTo>
                  <a:pt x="70972" y="97847"/>
                </a:lnTo>
                <a:lnTo>
                  <a:pt x="80491" y="99039"/>
                </a:lnTo>
                <a:lnTo>
                  <a:pt x="90198" y="99759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1903" y="99759"/>
                </a:lnTo>
                <a:lnTo>
                  <a:pt x="83884" y="99039"/>
                </a:lnTo>
                <a:lnTo>
                  <a:pt x="76020" y="97847"/>
                </a:lnTo>
                <a:lnTo>
                  <a:pt x="68387" y="96194"/>
                </a:lnTo>
                <a:lnTo>
                  <a:pt x="61059" y="94096"/>
                </a:lnTo>
                <a:lnTo>
                  <a:pt x="54105" y="91573"/>
                </a:lnTo>
                <a:lnTo>
                  <a:pt x="47594" y="88651"/>
                </a:lnTo>
                <a:lnTo>
                  <a:pt x="41587" y="85355"/>
                </a:lnTo>
                <a:lnTo>
                  <a:pt x="36143" y="81720"/>
                </a:lnTo>
                <a:lnTo>
                  <a:pt x="31313" y="77779"/>
                </a:lnTo>
                <a:lnTo>
                  <a:pt x="27146" y="73570"/>
                </a:lnTo>
                <a:lnTo>
                  <a:pt x="23680" y="69134"/>
                </a:lnTo>
                <a:lnTo>
                  <a:pt x="20948" y="64514"/>
                </a:lnTo>
                <a:lnTo>
                  <a:pt x="18979" y="59755"/>
                </a:lnTo>
                <a:lnTo>
                  <a:pt x="17789" y="54901"/>
                </a:lnTo>
                <a:lnTo>
                  <a:pt x="17391" y="50000"/>
                </a:lnTo>
                <a:lnTo>
                  <a:pt x="17391" y="50000"/>
                </a:lnTo>
                <a:lnTo>
                  <a:pt x="17789" y="45099"/>
                </a:lnTo>
                <a:lnTo>
                  <a:pt x="18979" y="40245"/>
                </a:lnTo>
                <a:lnTo>
                  <a:pt x="20948" y="35486"/>
                </a:lnTo>
                <a:lnTo>
                  <a:pt x="23680" y="30866"/>
                </a:lnTo>
                <a:lnTo>
                  <a:pt x="27146" y="26430"/>
                </a:lnTo>
                <a:lnTo>
                  <a:pt x="31313" y="22221"/>
                </a:lnTo>
                <a:lnTo>
                  <a:pt x="36143" y="18280"/>
                </a:lnTo>
                <a:lnTo>
                  <a:pt x="41587" y="14645"/>
                </a:lnTo>
                <a:lnTo>
                  <a:pt x="47594" y="11349"/>
                </a:lnTo>
                <a:lnTo>
                  <a:pt x="54105" y="8427"/>
                </a:lnTo>
                <a:lnTo>
                  <a:pt x="61059" y="5904"/>
                </a:lnTo>
                <a:lnTo>
                  <a:pt x="68387" y="3806"/>
                </a:lnTo>
                <a:lnTo>
                  <a:pt x="76020" y="2153"/>
                </a:lnTo>
                <a:lnTo>
                  <a:pt x="83884" y="961"/>
                </a:lnTo>
                <a:lnTo>
                  <a:pt x="91903" y="241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8B451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639282149-44"/>
          <p:cNvSpPr/>
          <p:nvPr/>
        </p:nvSpPr>
        <p:spPr>
          <a:xfrm>
            <a:off x="692944" y="3031555"/>
            <a:ext cx="128588" cy="642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6643" y="93000"/>
                </a:moveTo>
                <a:lnTo>
                  <a:pt x="76643" y="93000"/>
                </a:lnTo>
                <a:lnTo>
                  <a:pt x="94714" y="56857"/>
                </a:lnTo>
                <a:cubicBezTo>
                  <a:pt x="95857" y="54381"/>
                  <a:pt x="96429" y="51524"/>
                  <a:pt x="96429" y="48286"/>
                </a:cubicBezTo>
                <a:lnTo>
                  <a:pt x="96429" y="48286"/>
                </a:lnTo>
                <a:cubicBezTo>
                  <a:pt x="96429" y="44952"/>
                  <a:pt x="95857" y="42048"/>
                  <a:pt x="94714" y="39571"/>
                </a:cubicBezTo>
                <a:lnTo>
                  <a:pt x="94714" y="39571"/>
                </a:lnTo>
                <a:lnTo>
                  <a:pt x="76643" y="3429"/>
                </a:lnTo>
                <a:cubicBezTo>
                  <a:pt x="75405" y="1143"/>
                  <a:pt x="73976" y="0"/>
                  <a:pt x="72357" y="0"/>
                </a:cubicBezTo>
                <a:lnTo>
                  <a:pt x="72357" y="0"/>
                </a:lnTo>
                <a:cubicBezTo>
                  <a:pt x="70690" y="0"/>
                  <a:pt x="69238" y="1143"/>
                  <a:pt x="68000" y="3429"/>
                </a:cubicBezTo>
                <a:lnTo>
                  <a:pt x="68000" y="3429"/>
                </a:lnTo>
                <a:cubicBezTo>
                  <a:pt x="66857" y="5905"/>
                  <a:pt x="66286" y="8762"/>
                  <a:pt x="66286" y="12000"/>
                </a:cubicBezTo>
                <a:lnTo>
                  <a:pt x="66286" y="12000"/>
                </a:lnTo>
                <a:cubicBezTo>
                  <a:pt x="66286" y="15333"/>
                  <a:pt x="66857" y="18238"/>
                  <a:pt x="68000" y="20714"/>
                </a:cubicBezTo>
                <a:lnTo>
                  <a:pt x="68000" y="20714"/>
                </a:lnTo>
                <a:lnTo>
                  <a:pt x="75929" y="36143"/>
                </a:lnTo>
                <a:lnTo>
                  <a:pt x="20500" y="36143"/>
                </a:lnTo>
                <a:lnTo>
                  <a:pt x="28429" y="20714"/>
                </a:lnTo>
                <a:cubicBezTo>
                  <a:pt x="29571" y="18238"/>
                  <a:pt x="30143" y="15333"/>
                  <a:pt x="30143" y="12000"/>
                </a:cubicBezTo>
                <a:lnTo>
                  <a:pt x="30143" y="12000"/>
                </a:lnTo>
                <a:cubicBezTo>
                  <a:pt x="30143" y="8762"/>
                  <a:pt x="29571" y="5905"/>
                  <a:pt x="28429" y="3429"/>
                </a:cubicBezTo>
                <a:lnTo>
                  <a:pt x="28429" y="3429"/>
                </a:lnTo>
                <a:cubicBezTo>
                  <a:pt x="27190" y="1143"/>
                  <a:pt x="25762" y="0"/>
                  <a:pt x="24143" y="0"/>
                </a:cubicBezTo>
                <a:lnTo>
                  <a:pt x="24143" y="0"/>
                </a:lnTo>
                <a:cubicBezTo>
                  <a:pt x="22476" y="0"/>
                  <a:pt x="21024" y="1143"/>
                  <a:pt x="19786" y="3429"/>
                </a:cubicBezTo>
                <a:lnTo>
                  <a:pt x="19786" y="3429"/>
                </a:lnTo>
                <a:lnTo>
                  <a:pt x="1714" y="39571"/>
                </a:lnTo>
                <a:cubicBezTo>
                  <a:pt x="571" y="42048"/>
                  <a:pt x="0" y="44952"/>
                  <a:pt x="0" y="48286"/>
                </a:cubicBezTo>
                <a:lnTo>
                  <a:pt x="0" y="48286"/>
                </a:lnTo>
                <a:cubicBezTo>
                  <a:pt x="0" y="51524"/>
                  <a:pt x="571" y="54381"/>
                  <a:pt x="1714" y="56857"/>
                </a:cubicBezTo>
                <a:lnTo>
                  <a:pt x="1714" y="56857"/>
                </a:lnTo>
                <a:lnTo>
                  <a:pt x="19786" y="93000"/>
                </a:lnTo>
                <a:cubicBezTo>
                  <a:pt x="21024" y="95286"/>
                  <a:pt x="22476" y="96429"/>
                  <a:pt x="24143" y="96429"/>
                </a:cubicBezTo>
                <a:lnTo>
                  <a:pt x="24143" y="96429"/>
                </a:lnTo>
                <a:cubicBezTo>
                  <a:pt x="25762" y="96429"/>
                  <a:pt x="27190" y="95286"/>
                  <a:pt x="28429" y="93000"/>
                </a:cubicBezTo>
                <a:lnTo>
                  <a:pt x="28429" y="93000"/>
                </a:lnTo>
                <a:cubicBezTo>
                  <a:pt x="29571" y="90524"/>
                  <a:pt x="30143" y="87667"/>
                  <a:pt x="30143" y="84429"/>
                </a:cubicBezTo>
                <a:lnTo>
                  <a:pt x="30143" y="84429"/>
                </a:lnTo>
                <a:cubicBezTo>
                  <a:pt x="30143" y="81095"/>
                  <a:pt x="29571" y="78190"/>
                  <a:pt x="28429" y="75714"/>
                </a:cubicBezTo>
                <a:lnTo>
                  <a:pt x="28429" y="75714"/>
                </a:lnTo>
                <a:lnTo>
                  <a:pt x="20500" y="60286"/>
                </a:lnTo>
                <a:lnTo>
                  <a:pt x="75929" y="60286"/>
                </a:lnTo>
                <a:lnTo>
                  <a:pt x="68000" y="75714"/>
                </a:lnTo>
                <a:cubicBezTo>
                  <a:pt x="66857" y="78190"/>
                  <a:pt x="66286" y="81095"/>
                  <a:pt x="66286" y="84429"/>
                </a:cubicBezTo>
                <a:lnTo>
                  <a:pt x="66286" y="84429"/>
                </a:lnTo>
                <a:cubicBezTo>
                  <a:pt x="66286" y="87667"/>
                  <a:pt x="66857" y="90524"/>
                  <a:pt x="68000" y="93000"/>
                </a:cubicBezTo>
                <a:lnTo>
                  <a:pt x="68000" y="93000"/>
                </a:lnTo>
                <a:cubicBezTo>
                  <a:pt x="69238" y="95286"/>
                  <a:pt x="70690" y="96429"/>
                  <a:pt x="72357" y="96429"/>
                </a:cubicBezTo>
                <a:lnTo>
                  <a:pt x="72357" y="96429"/>
                </a:lnTo>
                <a:cubicBezTo>
                  <a:pt x="73976" y="96429"/>
                  <a:pt x="75405" y="95286"/>
                  <a:pt x="76643" y="93000"/>
                </a:cubicBezTo>
                <a:lnTo>
                  <a:pt x="76643" y="93000"/>
                </a:lnTo>
              </a:path>
            </a:pathLst>
          </a:custGeom>
          <a:solidFill>
            <a:srgbClr val="8B451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639282050-18"/>
          <p:cNvSpPr/>
          <p:nvPr/>
        </p:nvSpPr>
        <p:spPr>
          <a:xfrm>
            <a:off x="485775" y="3304208"/>
            <a:ext cx="8172450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40" y="0"/>
                </a:moveTo>
                <a:lnTo>
                  <a:pt x="99388" y="0"/>
                </a:lnTo>
                <a:lnTo>
                  <a:pt x="99448" y="86"/>
                </a:lnTo>
                <a:lnTo>
                  <a:pt x="99507" y="286"/>
                </a:lnTo>
                <a:lnTo>
                  <a:pt x="99565" y="657"/>
                </a:lnTo>
                <a:lnTo>
                  <a:pt x="99622" y="1143"/>
                </a:lnTo>
                <a:lnTo>
                  <a:pt x="99676" y="1771"/>
                </a:lnTo>
                <a:lnTo>
                  <a:pt x="99728" y="2514"/>
                </a:lnTo>
                <a:lnTo>
                  <a:pt x="99776" y="3400"/>
                </a:lnTo>
                <a:lnTo>
                  <a:pt x="99821" y="4400"/>
                </a:lnTo>
                <a:lnTo>
                  <a:pt x="99861" y="5486"/>
                </a:lnTo>
                <a:lnTo>
                  <a:pt x="99897" y="6657"/>
                </a:lnTo>
                <a:lnTo>
                  <a:pt x="99928" y="7943"/>
                </a:lnTo>
                <a:lnTo>
                  <a:pt x="99953" y="9257"/>
                </a:lnTo>
                <a:lnTo>
                  <a:pt x="99973" y="10657"/>
                </a:lnTo>
                <a:lnTo>
                  <a:pt x="99988" y="12086"/>
                </a:lnTo>
                <a:lnTo>
                  <a:pt x="99997" y="13543"/>
                </a:lnTo>
                <a:lnTo>
                  <a:pt x="100000" y="15000"/>
                </a:lnTo>
                <a:lnTo>
                  <a:pt x="100000" y="85000"/>
                </a:lnTo>
                <a:lnTo>
                  <a:pt x="99997" y="86457"/>
                </a:lnTo>
                <a:lnTo>
                  <a:pt x="99988" y="87914"/>
                </a:lnTo>
                <a:lnTo>
                  <a:pt x="99973" y="89343"/>
                </a:lnTo>
                <a:lnTo>
                  <a:pt x="99953" y="90743"/>
                </a:lnTo>
                <a:lnTo>
                  <a:pt x="99928" y="92057"/>
                </a:lnTo>
                <a:lnTo>
                  <a:pt x="99897" y="93343"/>
                </a:lnTo>
                <a:lnTo>
                  <a:pt x="99861" y="94514"/>
                </a:lnTo>
                <a:lnTo>
                  <a:pt x="99821" y="95600"/>
                </a:lnTo>
                <a:lnTo>
                  <a:pt x="99776" y="96600"/>
                </a:lnTo>
                <a:lnTo>
                  <a:pt x="99728" y="97486"/>
                </a:lnTo>
                <a:lnTo>
                  <a:pt x="99676" y="98229"/>
                </a:lnTo>
                <a:lnTo>
                  <a:pt x="99622" y="98857"/>
                </a:lnTo>
                <a:lnTo>
                  <a:pt x="99565" y="99343"/>
                </a:lnTo>
                <a:lnTo>
                  <a:pt x="99507" y="99714"/>
                </a:lnTo>
                <a:lnTo>
                  <a:pt x="99448" y="99914"/>
                </a:lnTo>
                <a:lnTo>
                  <a:pt x="99388" y="100000"/>
                </a:lnTo>
                <a:lnTo>
                  <a:pt x="2040" y="100000"/>
                </a:lnTo>
                <a:lnTo>
                  <a:pt x="1839" y="99771"/>
                </a:lnTo>
                <a:lnTo>
                  <a:pt x="1642" y="99029"/>
                </a:lnTo>
                <a:lnTo>
                  <a:pt x="1448" y="97857"/>
                </a:lnTo>
                <a:lnTo>
                  <a:pt x="1259" y="96200"/>
                </a:lnTo>
                <a:lnTo>
                  <a:pt x="1078" y="94086"/>
                </a:lnTo>
                <a:lnTo>
                  <a:pt x="907" y="91571"/>
                </a:lnTo>
                <a:lnTo>
                  <a:pt x="746" y="88657"/>
                </a:lnTo>
                <a:lnTo>
                  <a:pt x="598" y="85343"/>
                </a:lnTo>
                <a:lnTo>
                  <a:pt x="463" y="81714"/>
                </a:lnTo>
                <a:lnTo>
                  <a:pt x="344" y="77771"/>
                </a:lnTo>
                <a:lnTo>
                  <a:pt x="241" y="73571"/>
                </a:lnTo>
                <a:lnTo>
                  <a:pt x="155" y="69143"/>
                </a:lnTo>
                <a:lnTo>
                  <a:pt x="87" y="64514"/>
                </a:lnTo>
                <a:lnTo>
                  <a:pt x="40" y="59743"/>
                </a:lnTo>
                <a:lnTo>
                  <a:pt x="9" y="54914"/>
                </a:lnTo>
                <a:lnTo>
                  <a:pt x="0" y="50000"/>
                </a:lnTo>
                <a:lnTo>
                  <a:pt x="0" y="50000"/>
                </a:lnTo>
                <a:lnTo>
                  <a:pt x="9" y="45086"/>
                </a:lnTo>
                <a:lnTo>
                  <a:pt x="40" y="40257"/>
                </a:lnTo>
                <a:lnTo>
                  <a:pt x="87" y="35486"/>
                </a:lnTo>
                <a:lnTo>
                  <a:pt x="155" y="30857"/>
                </a:lnTo>
                <a:lnTo>
                  <a:pt x="241" y="26429"/>
                </a:lnTo>
                <a:lnTo>
                  <a:pt x="344" y="22229"/>
                </a:lnTo>
                <a:lnTo>
                  <a:pt x="463" y="18286"/>
                </a:lnTo>
                <a:lnTo>
                  <a:pt x="598" y="14657"/>
                </a:lnTo>
                <a:lnTo>
                  <a:pt x="746" y="11343"/>
                </a:lnTo>
                <a:lnTo>
                  <a:pt x="907" y="8429"/>
                </a:lnTo>
                <a:lnTo>
                  <a:pt x="1078" y="5914"/>
                </a:lnTo>
                <a:lnTo>
                  <a:pt x="1259" y="3800"/>
                </a:lnTo>
                <a:lnTo>
                  <a:pt x="1448" y="2143"/>
                </a:lnTo>
                <a:lnTo>
                  <a:pt x="1642" y="971"/>
                </a:lnTo>
                <a:lnTo>
                  <a:pt x="1839" y="229"/>
                </a:lnTo>
                <a:lnTo>
                  <a:pt x="2040" y="0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639282052-22"/>
          <p:cNvSpPr/>
          <p:nvPr/>
        </p:nvSpPr>
        <p:spPr>
          <a:xfrm>
            <a:off x="485775" y="3304208"/>
            <a:ext cx="164306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41"/>
                </a:lnTo>
                <a:lnTo>
                  <a:pt x="80491" y="961"/>
                </a:lnTo>
                <a:lnTo>
                  <a:pt x="70972" y="2153"/>
                </a:lnTo>
                <a:lnTo>
                  <a:pt x="61732" y="3806"/>
                </a:lnTo>
                <a:lnTo>
                  <a:pt x="52860" y="5904"/>
                </a:lnTo>
                <a:lnTo>
                  <a:pt x="44443" y="8427"/>
                </a:lnTo>
                <a:lnTo>
                  <a:pt x="36561" y="11349"/>
                </a:lnTo>
                <a:lnTo>
                  <a:pt x="29289" y="14645"/>
                </a:lnTo>
                <a:lnTo>
                  <a:pt x="22699" y="18280"/>
                </a:lnTo>
                <a:lnTo>
                  <a:pt x="16853" y="22221"/>
                </a:lnTo>
                <a:lnTo>
                  <a:pt x="11808" y="26430"/>
                </a:lnTo>
                <a:lnTo>
                  <a:pt x="7612" y="30866"/>
                </a:lnTo>
                <a:lnTo>
                  <a:pt x="4306" y="35486"/>
                </a:lnTo>
                <a:lnTo>
                  <a:pt x="1921" y="40245"/>
                </a:lnTo>
                <a:lnTo>
                  <a:pt x="482" y="45099"/>
                </a:lnTo>
                <a:lnTo>
                  <a:pt x="0" y="50000"/>
                </a:lnTo>
                <a:lnTo>
                  <a:pt x="0" y="50000"/>
                </a:lnTo>
                <a:lnTo>
                  <a:pt x="482" y="54901"/>
                </a:lnTo>
                <a:lnTo>
                  <a:pt x="1921" y="59755"/>
                </a:lnTo>
                <a:lnTo>
                  <a:pt x="4306" y="64514"/>
                </a:lnTo>
                <a:lnTo>
                  <a:pt x="7612" y="69134"/>
                </a:lnTo>
                <a:lnTo>
                  <a:pt x="11808" y="73570"/>
                </a:lnTo>
                <a:lnTo>
                  <a:pt x="16853" y="77779"/>
                </a:lnTo>
                <a:lnTo>
                  <a:pt x="22699" y="81720"/>
                </a:lnTo>
                <a:lnTo>
                  <a:pt x="29289" y="85355"/>
                </a:lnTo>
                <a:lnTo>
                  <a:pt x="36561" y="88651"/>
                </a:lnTo>
                <a:lnTo>
                  <a:pt x="44443" y="91573"/>
                </a:lnTo>
                <a:lnTo>
                  <a:pt x="52860" y="94096"/>
                </a:lnTo>
                <a:lnTo>
                  <a:pt x="61732" y="96194"/>
                </a:lnTo>
                <a:lnTo>
                  <a:pt x="70972" y="97847"/>
                </a:lnTo>
                <a:lnTo>
                  <a:pt x="80491" y="99039"/>
                </a:lnTo>
                <a:lnTo>
                  <a:pt x="90198" y="99759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1903" y="99759"/>
                </a:lnTo>
                <a:lnTo>
                  <a:pt x="83884" y="99039"/>
                </a:lnTo>
                <a:lnTo>
                  <a:pt x="76020" y="97847"/>
                </a:lnTo>
                <a:lnTo>
                  <a:pt x="68387" y="96194"/>
                </a:lnTo>
                <a:lnTo>
                  <a:pt x="61059" y="94096"/>
                </a:lnTo>
                <a:lnTo>
                  <a:pt x="54105" y="91573"/>
                </a:lnTo>
                <a:lnTo>
                  <a:pt x="47594" y="88651"/>
                </a:lnTo>
                <a:lnTo>
                  <a:pt x="41587" y="85355"/>
                </a:lnTo>
                <a:lnTo>
                  <a:pt x="36143" y="81720"/>
                </a:lnTo>
                <a:lnTo>
                  <a:pt x="31313" y="77779"/>
                </a:lnTo>
                <a:lnTo>
                  <a:pt x="27146" y="73570"/>
                </a:lnTo>
                <a:lnTo>
                  <a:pt x="23680" y="69134"/>
                </a:lnTo>
                <a:lnTo>
                  <a:pt x="20948" y="64514"/>
                </a:lnTo>
                <a:lnTo>
                  <a:pt x="18979" y="59755"/>
                </a:lnTo>
                <a:lnTo>
                  <a:pt x="17789" y="54901"/>
                </a:lnTo>
                <a:lnTo>
                  <a:pt x="17391" y="50000"/>
                </a:lnTo>
                <a:lnTo>
                  <a:pt x="17391" y="50000"/>
                </a:lnTo>
                <a:lnTo>
                  <a:pt x="17789" y="45099"/>
                </a:lnTo>
                <a:lnTo>
                  <a:pt x="18979" y="40245"/>
                </a:lnTo>
                <a:lnTo>
                  <a:pt x="20948" y="35486"/>
                </a:lnTo>
                <a:lnTo>
                  <a:pt x="23680" y="30866"/>
                </a:lnTo>
                <a:lnTo>
                  <a:pt x="27146" y="26430"/>
                </a:lnTo>
                <a:lnTo>
                  <a:pt x="31313" y="22221"/>
                </a:lnTo>
                <a:lnTo>
                  <a:pt x="36143" y="18280"/>
                </a:lnTo>
                <a:lnTo>
                  <a:pt x="41587" y="14645"/>
                </a:lnTo>
                <a:lnTo>
                  <a:pt x="47594" y="11349"/>
                </a:lnTo>
                <a:lnTo>
                  <a:pt x="54105" y="8427"/>
                </a:lnTo>
                <a:lnTo>
                  <a:pt x="61059" y="5904"/>
                </a:lnTo>
                <a:lnTo>
                  <a:pt x="68387" y="3806"/>
                </a:lnTo>
                <a:lnTo>
                  <a:pt x="76020" y="2153"/>
                </a:lnTo>
                <a:lnTo>
                  <a:pt x="83884" y="961"/>
                </a:lnTo>
                <a:lnTo>
                  <a:pt x="91903" y="241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8B451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639282149-45"/>
          <p:cNvSpPr/>
          <p:nvPr/>
        </p:nvSpPr>
        <p:spPr>
          <a:xfrm>
            <a:off x="676870" y="3407494"/>
            <a:ext cx="160734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176" y="12333"/>
                </a:moveTo>
                <a:lnTo>
                  <a:pt x="11176" y="12333"/>
                </a:lnTo>
                <a:cubicBezTo>
                  <a:pt x="11255" y="7611"/>
                  <a:pt x="12706" y="4083"/>
                  <a:pt x="15529" y="1750"/>
                </a:cubicBezTo>
                <a:lnTo>
                  <a:pt x="15529" y="1750"/>
                </a:lnTo>
                <a:cubicBezTo>
                  <a:pt x="18431" y="-583"/>
                  <a:pt x="21314" y="-583"/>
                  <a:pt x="24176" y="1750"/>
                </a:cubicBezTo>
                <a:lnTo>
                  <a:pt x="24176" y="1750"/>
                </a:lnTo>
                <a:cubicBezTo>
                  <a:pt x="27000" y="4083"/>
                  <a:pt x="28451" y="7611"/>
                  <a:pt x="28529" y="12333"/>
                </a:cubicBezTo>
                <a:lnTo>
                  <a:pt x="28529" y="12333"/>
                </a:lnTo>
                <a:cubicBezTo>
                  <a:pt x="28451" y="17000"/>
                  <a:pt x="27000" y="20500"/>
                  <a:pt x="24176" y="22833"/>
                </a:cubicBezTo>
                <a:lnTo>
                  <a:pt x="24176" y="22833"/>
                </a:lnTo>
                <a:cubicBezTo>
                  <a:pt x="21314" y="25167"/>
                  <a:pt x="18431" y="25167"/>
                  <a:pt x="15529" y="22833"/>
                </a:cubicBezTo>
                <a:lnTo>
                  <a:pt x="15529" y="22833"/>
                </a:lnTo>
                <a:cubicBezTo>
                  <a:pt x="12706" y="20500"/>
                  <a:pt x="11255" y="17000"/>
                  <a:pt x="11176" y="12333"/>
                </a:cubicBezTo>
                <a:lnTo>
                  <a:pt x="11176" y="12333"/>
                </a:lnTo>
                <a:moveTo>
                  <a:pt x="9941" y="47000"/>
                </a:moveTo>
                <a:lnTo>
                  <a:pt x="9941" y="47000"/>
                </a:lnTo>
                <a:cubicBezTo>
                  <a:pt x="8373" y="49500"/>
                  <a:pt x="7549" y="52583"/>
                  <a:pt x="7471" y="56250"/>
                </a:cubicBezTo>
                <a:lnTo>
                  <a:pt x="7471" y="56250"/>
                </a:lnTo>
                <a:cubicBezTo>
                  <a:pt x="7549" y="59917"/>
                  <a:pt x="8373" y="63000"/>
                  <a:pt x="9941" y="65500"/>
                </a:cubicBezTo>
                <a:lnTo>
                  <a:pt x="9941" y="65500"/>
                </a:lnTo>
                <a:lnTo>
                  <a:pt x="9941" y="47000"/>
                </a:lnTo>
                <a:moveTo>
                  <a:pt x="32235" y="36000"/>
                </a:moveTo>
                <a:lnTo>
                  <a:pt x="32235" y="36000"/>
                </a:lnTo>
                <a:cubicBezTo>
                  <a:pt x="27490" y="42167"/>
                  <a:pt x="25020" y="50083"/>
                  <a:pt x="24824" y="59750"/>
                </a:cubicBezTo>
                <a:lnTo>
                  <a:pt x="24824" y="59750"/>
                </a:lnTo>
                <a:cubicBezTo>
                  <a:pt x="24941" y="67361"/>
                  <a:pt x="26588" y="74028"/>
                  <a:pt x="29765" y="79750"/>
                </a:cubicBezTo>
                <a:lnTo>
                  <a:pt x="29765" y="79750"/>
                </a:lnTo>
                <a:lnTo>
                  <a:pt x="29765" y="84417"/>
                </a:lnTo>
                <a:cubicBezTo>
                  <a:pt x="29765" y="86417"/>
                  <a:pt x="29314" y="88083"/>
                  <a:pt x="28412" y="89417"/>
                </a:cubicBezTo>
                <a:lnTo>
                  <a:pt x="28412" y="89417"/>
                </a:lnTo>
                <a:cubicBezTo>
                  <a:pt x="27471" y="90750"/>
                  <a:pt x="26275" y="91417"/>
                  <a:pt x="24824" y="91417"/>
                </a:cubicBezTo>
                <a:lnTo>
                  <a:pt x="24824" y="91417"/>
                </a:lnTo>
                <a:lnTo>
                  <a:pt x="14882" y="91417"/>
                </a:lnTo>
                <a:cubicBezTo>
                  <a:pt x="13431" y="91417"/>
                  <a:pt x="12235" y="90750"/>
                  <a:pt x="11294" y="89417"/>
                </a:cubicBezTo>
                <a:lnTo>
                  <a:pt x="11294" y="89417"/>
                </a:lnTo>
                <a:cubicBezTo>
                  <a:pt x="10392" y="88083"/>
                  <a:pt x="9941" y="86417"/>
                  <a:pt x="9941" y="84417"/>
                </a:cubicBezTo>
                <a:lnTo>
                  <a:pt x="9941" y="84417"/>
                </a:lnTo>
                <a:lnTo>
                  <a:pt x="9941" y="78417"/>
                </a:lnTo>
                <a:cubicBezTo>
                  <a:pt x="6922" y="76361"/>
                  <a:pt x="4529" y="73444"/>
                  <a:pt x="2765" y="69667"/>
                </a:cubicBezTo>
                <a:lnTo>
                  <a:pt x="2765" y="69667"/>
                </a:lnTo>
                <a:cubicBezTo>
                  <a:pt x="922" y="65722"/>
                  <a:pt x="0" y="61250"/>
                  <a:pt x="0" y="56250"/>
                </a:cubicBezTo>
                <a:lnTo>
                  <a:pt x="0" y="56250"/>
                </a:lnTo>
                <a:cubicBezTo>
                  <a:pt x="118" y="49194"/>
                  <a:pt x="1824" y="43417"/>
                  <a:pt x="5118" y="38917"/>
                </a:cubicBezTo>
                <a:lnTo>
                  <a:pt x="5118" y="38917"/>
                </a:lnTo>
                <a:cubicBezTo>
                  <a:pt x="8333" y="34194"/>
                  <a:pt x="12412" y="31778"/>
                  <a:pt x="17353" y="31667"/>
                </a:cubicBezTo>
                <a:lnTo>
                  <a:pt x="17353" y="31667"/>
                </a:lnTo>
                <a:lnTo>
                  <a:pt x="22353" y="31667"/>
                </a:lnTo>
                <a:cubicBezTo>
                  <a:pt x="26157" y="31778"/>
                  <a:pt x="29451" y="33222"/>
                  <a:pt x="32235" y="36000"/>
                </a:cubicBezTo>
                <a:lnTo>
                  <a:pt x="32235" y="36000"/>
                </a:lnTo>
                <a:moveTo>
                  <a:pt x="69471" y="84417"/>
                </a:moveTo>
                <a:lnTo>
                  <a:pt x="69471" y="84417"/>
                </a:lnTo>
                <a:lnTo>
                  <a:pt x="69471" y="79750"/>
                </a:lnTo>
                <a:cubicBezTo>
                  <a:pt x="72686" y="74028"/>
                  <a:pt x="74353" y="67361"/>
                  <a:pt x="74471" y="59750"/>
                </a:cubicBezTo>
                <a:lnTo>
                  <a:pt x="74471" y="59750"/>
                </a:lnTo>
                <a:cubicBezTo>
                  <a:pt x="74235" y="50083"/>
                  <a:pt x="71745" y="42167"/>
                  <a:pt x="67000" y="36000"/>
                </a:cubicBezTo>
                <a:lnTo>
                  <a:pt x="67000" y="36000"/>
                </a:lnTo>
                <a:cubicBezTo>
                  <a:pt x="69784" y="33222"/>
                  <a:pt x="73098" y="31778"/>
                  <a:pt x="76941" y="31667"/>
                </a:cubicBezTo>
                <a:lnTo>
                  <a:pt x="76941" y="31667"/>
                </a:lnTo>
                <a:lnTo>
                  <a:pt x="81882" y="31667"/>
                </a:lnTo>
                <a:cubicBezTo>
                  <a:pt x="86863" y="31778"/>
                  <a:pt x="90941" y="34194"/>
                  <a:pt x="94118" y="38917"/>
                </a:cubicBezTo>
                <a:lnTo>
                  <a:pt x="94118" y="38917"/>
                </a:lnTo>
                <a:cubicBezTo>
                  <a:pt x="97451" y="43417"/>
                  <a:pt x="99176" y="49194"/>
                  <a:pt x="99294" y="56250"/>
                </a:cubicBezTo>
                <a:lnTo>
                  <a:pt x="99294" y="56250"/>
                </a:lnTo>
                <a:cubicBezTo>
                  <a:pt x="99294" y="61250"/>
                  <a:pt x="98353" y="65722"/>
                  <a:pt x="96471" y="69667"/>
                </a:cubicBezTo>
                <a:lnTo>
                  <a:pt x="96471" y="69667"/>
                </a:lnTo>
                <a:cubicBezTo>
                  <a:pt x="94706" y="73444"/>
                  <a:pt x="92333" y="76361"/>
                  <a:pt x="89353" y="78417"/>
                </a:cubicBezTo>
                <a:lnTo>
                  <a:pt x="89353" y="78417"/>
                </a:lnTo>
                <a:lnTo>
                  <a:pt x="89353" y="84417"/>
                </a:lnTo>
                <a:cubicBezTo>
                  <a:pt x="89353" y="86417"/>
                  <a:pt x="88882" y="88083"/>
                  <a:pt x="87941" y="89417"/>
                </a:cubicBezTo>
                <a:lnTo>
                  <a:pt x="87941" y="89417"/>
                </a:lnTo>
                <a:cubicBezTo>
                  <a:pt x="87000" y="90750"/>
                  <a:pt x="85804" y="91417"/>
                  <a:pt x="84353" y="91417"/>
                </a:cubicBezTo>
                <a:lnTo>
                  <a:pt x="84353" y="91417"/>
                </a:lnTo>
                <a:lnTo>
                  <a:pt x="74471" y="91417"/>
                </a:lnTo>
                <a:cubicBezTo>
                  <a:pt x="73020" y="91417"/>
                  <a:pt x="71824" y="90750"/>
                  <a:pt x="70882" y="89417"/>
                </a:cubicBezTo>
                <a:lnTo>
                  <a:pt x="70882" y="89417"/>
                </a:lnTo>
                <a:cubicBezTo>
                  <a:pt x="69941" y="88083"/>
                  <a:pt x="69471" y="86417"/>
                  <a:pt x="69471" y="84417"/>
                </a:cubicBezTo>
                <a:lnTo>
                  <a:pt x="69471" y="84417"/>
                </a:lnTo>
                <a:moveTo>
                  <a:pt x="70706" y="12333"/>
                </a:moveTo>
                <a:lnTo>
                  <a:pt x="70706" y="12333"/>
                </a:lnTo>
                <a:cubicBezTo>
                  <a:pt x="70824" y="7611"/>
                  <a:pt x="72275" y="4083"/>
                  <a:pt x="75059" y="1750"/>
                </a:cubicBezTo>
                <a:lnTo>
                  <a:pt x="75059" y="1750"/>
                </a:lnTo>
                <a:cubicBezTo>
                  <a:pt x="77961" y="-583"/>
                  <a:pt x="80863" y="-583"/>
                  <a:pt x="83765" y="1750"/>
                </a:cubicBezTo>
                <a:lnTo>
                  <a:pt x="83765" y="1750"/>
                </a:lnTo>
                <a:cubicBezTo>
                  <a:pt x="86549" y="4083"/>
                  <a:pt x="88000" y="7611"/>
                  <a:pt x="88118" y="12333"/>
                </a:cubicBezTo>
                <a:lnTo>
                  <a:pt x="88118" y="12333"/>
                </a:lnTo>
                <a:cubicBezTo>
                  <a:pt x="88000" y="17000"/>
                  <a:pt x="86549" y="20500"/>
                  <a:pt x="83765" y="22833"/>
                </a:cubicBezTo>
                <a:lnTo>
                  <a:pt x="83765" y="22833"/>
                </a:lnTo>
                <a:cubicBezTo>
                  <a:pt x="80863" y="25167"/>
                  <a:pt x="77961" y="25167"/>
                  <a:pt x="75059" y="22833"/>
                </a:cubicBezTo>
                <a:lnTo>
                  <a:pt x="75059" y="22833"/>
                </a:lnTo>
                <a:cubicBezTo>
                  <a:pt x="72275" y="20500"/>
                  <a:pt x="70824" y="17000"/>
                  <a:pt x="70706" y="12333"/>
                </a:cubicBezTo>
                <a:lnTo>
                  <a:pt x="70706" y="12333"/>
                </a:lnTo>
                <a:moveTo>
                  <a:pt x="89353" y="47000"/>
                </a:moveTo>
                <a:lnTo>
                  <a:pt x="89353" y="47000"/>
                </a:lnTo>
                <a:lnTo>
                  <a:pt x="89353" y="65500"/>
                </a:lnTo>
                <a:cubicBezTo>
                  <a:pt x="91000" y="63000"/>
                  <a:pt x="91824" y="59917"/>
                  <a:pt x="91824" y="56250"/>
                </a:cubicBezTo>
                <a:lnTo>
                  <a:pt x="91824" y="56250"/>
                </a:lnTo>
                <a:cubicBezTo>
                  <a:pt x="91824" y="52583"/>
                  <a:pt x="91000" y="49500"/>
                  <a:pt x="89353" y="47000"/>
                </a:cubicBezTo>
                <a:lnTo>
                  <a:pt x="89353" y="47000"/>
                </a:lnTo>
                <a:moveTo>
                  <a:pt x="49647" y="0"/>
                </a:moveTo>
                <a:lnTo>
                  <a:pt x="49647" y="0"/>
                </a:lnTo>
                <a:cubicBezTo>
                  <a:pt x="53373" y="167"/>
                  <a:pt x="56216" y="2500"/>
                  <a:pt x="58176" y="7000"/>
                </a:cubicBezTo>
                <a:lnTo>
                  <a:pt x="58176" y="7000"/>
                </a:lnTo>
                <a:cubicBezTo>
                  <a:pt x="60020" y="11722"/>
                  <a:pt x="60020" y="16417"/>
                  <a:pt x="58176" y="21083"/>
                </a:cubicBezTo>
                <a:lnTo>
                  <a:pt x="58176" y="21083"/>
                </a:lnTo>
                <a:cubicBezTo>
                  <a:pt x="56216" y="25639"/>
                  <a:pt x="53373" y="28000"/>
                  <a:pt x="49647" y="28167"/>
                </a:cubicBezTo>
                <a:lnTo>
                  <a:pt x="49647" y="28167"/>
                </a:lnTo>
                <a:cubicBezTo>
                  <a:pt x="45922" y="28000"/>
                  <a:pt x="43078" y="25639"/>
                  <a:pt x="41118" y="21083"/>
                </a:cubicBezTo>
                <a:lnTo>
                  <a:pt x="41118" y="21083"/>
                </a:lnTo>
                <a:cubicBezTo>
                  <a:pt x="39235" y="16417"/>
                  <a:pt x="39235" y="11722"/>
                  <a:pt x="41118" y="7000"/>
                </a:cubicBezTo>
                <a:lnTo>
                  <a:pt x="41118" y="7000"/>
                </a:lnTo>
                <a:cubicBezTo>
                  <a:pt x="43078" y="2500"/>
                  <a:pt x="45922" y="167"/>
                  <a:pt x="49647" y="0"/>
                </a:cubicBezTo>
                <a:lnTo>
                  <a:pt x="49647" y="0"/>
                </a:lnTo>
                <a:moveTo>
                  <a:pt x="37235" y="59750"/>
                </a:moveTo>
                <a:lnTo>
                  <a:pt x="37235" y="59750"/>
                </a:lnTo>
                <a:cubicBezTo>
                  <a:pt x="37314" y="63417"/>
                  <a:pt x="38137" y="66500"/>
                  <a:pt x="39706" y="69000"/>
                </a:cubicBezTo>
                <a:lnTo>
                  <a:pt x="39706" y="69000"/>
                </a:lnTo>
                <a:lnTo>
                  <a:pt x="39706" y="50500"/>
                </a:lnTo>
                <a:cubicBezTo>
                  <a:pt x="38137" y="53000"/>
                  <a:pt x="37314" y="56083"/>
                  <a:pt x="37235" y="59750"/>
                </a:cubicBezTo>
                <a:lnTo>
                  <a:pt x="37235" y="59750"/>
                </a:lnTo>
                <a:moveTo>
                  <a:pt x="59588" y="50500"/>
                </a:moveTo>
                <a:lnTo>
                  <a:pt x="59588" y="50500"/>
                </a:lnTo>
                <a:lnTo>
                  <a:pt x="59588" y="69000"/>
                </a:lnTo>
                <a:cubicBezTo>
                  <a:pt x="61235" y="66500"/>
                  <a:pt x="62059" y="63417"/>
                  <a:pt x="62059" y="59750"/>
                </a:cubicBezTo>
                <a:lnTo>
                  <a:pt x="62059" y="59750"/>
                </a:lnTo>
                <a:cubicBezTo>
                  <a:pt x="62059" y="56083"/>
                  <a:pt x="61235" y="53000"/>
                  <a:pt x="59588" y="50500"/>
                </a:cubicBezTo>
                <a:lnTo>
                  <a:pt x="59588" y="50500"/>
                </a:lnTo>
                <a:moveTo>
                  <a:pt x="69471" y="59750"/>
                </a:moveTo>
                <a:lnTo>
                  <a:pt x="69471" y="59750"/>
                </a:lnTo>
                <a:cubicBezTo>
                  <a:pt x="69471" y="64750"/>
                  <a:pt x="68549" y="69222"/>
                  <a:pt x="66706" y="73167"/>
                </a:cubicBezTo>
                <a:lnTo>
                  <a:pt x="66706" y="73167"/>
                </a:lnTo>
                <a:lnTo>
                  <a:pt x="66706" y="73167"/>
                </a:lnTo>
                <a:cubicBezTo>
                  <a:pt x="64941" y="77000"/>
                  <a:pt x="62569" y="79917"/>
                  <a:pt x="59588" y="81917"/>
                </a:cubicBezTo>
                <a:lnTo>
                  <a:pt x="59588" y="81917"/>
                </a:lnTo>
                <a:lnTo>
                  <a:pt x="59588" y="91417"/>
                </a:lnTo>
                <a:cubicBezTo>
                  <a:pt x="59588" y="93472"/>
                  <a:pt x="59118" y="95167"/>
                  <a:pt x="58176" y="96500"/>
                </a:cubicBezTo>
                <a:lnTo>
                  <a:pt x="58176" y="96500"/>
                </a:lnTo>
                <a:cubicBezTo>
                  <a:pt x="57235" y="97778"/>
                  <a:pt x="56039" y="98417"/>
                  <a:pt x="54588" y="98417"/>
                </a:cubicBezTo>
                <a:lnTo>
                  <a:pt x="54588" y="98417"/>
                </a:lnTo>
                <a:lnTo>
                  <a:pt x="44647" y="98417"/>
                </a:lnTo>
                <a:cubicBezTo>
                  <a:pt x="43196" y="98417"/>
                  <a:pt x="42020" y="97778"/>
                  <a:pt x="41118" y="96500"/>
                </a:cubicBezTo>
                <a:lnTo>
                  <a:pt x="41118" y="96500"/>
                </a:lnTo>
                <a:cubicBezTo>
                  <a:pt x="40176" y="95167"/>
                  <a:pt x="39706" y="93472"/>
                  <a:pt x="39706" y="91417"/>
                </a:cubicBezTo>
                <a:lnTo>
                  <a:pt x="39706" y="91417"/>
                </a:lnTo>
                <a:lnTo>
                  <a:pt x="39706" y="81917"/>
                </a:lnTo>
                <a:cubicBezTo>
                  <a:pt x="36725" y="79917"/>
                  <a:pt x="34353" y="77000"/>
                  <a:pt x="32588" y="73167"/>
                </a:cubicBezTo>
                <a:lnTo>
                  <a:pt x="32588" y="73167"/>
                </a:lnTo>
                <a:cubicBezTo>
                  <a:pt x="30706" y="69222"/>
                  <a:pt x="29765" y="64750"/>
                  <a:pt x="29765" y="59750"/>
                </a:cubicBezTo>
                <a:lnTo>
                  <a:pt x="29765" y="59750"/>
                </a:lnTo>
                <a:cubicBezTo>
                  <a:pt x="29882" y="52750"/>
                  <a:pt x="31588" y="46972"/>
                  <a:pt x="34882" y="42417"/>
                </a:cubicBezTo>
                <a:lnTo>
                  <a:pt x="34882" y="42417"/>
                </a:lnTo>
                <a:cubicBezTo>
                  <a:pt x="38098" y="37750"/>
                  <a:pt x="42196" y="35333"/>
                  <a:pt x="47176" y="35167"/>
                </a:cubicBezTo>
                <a:lnTo>
                  <a:pt x="47176" y="35167"/>
                </a:lnTo>
                <a:lnTo>
                  <a:pt x="52118" y="35167"/>
                </a:lnTo>
                <a:cubicBezTo>
                  <a:pt x="57098" y="35333"/>
                  <a:pt x="61176" y="37750"/>
                  <a:pt x="64353" y="42417"/>
                </a:cubicBezTo>
                <a:lnTo>
                  <a:pt x="64353" y="42417"/>
                </a:lnTo>
                <a:cubicBezTo>
                  <a:pt x="67686" y="46972"/>
                  <a:pt x="69392" y="52750"/>
                  <a:pt x="69471" y="59750"/>
                </a:cubicBezTo>
                <a:lnTo>
                  <a:pt x="69471" y="59750"/>
                </a:lnTo>
              </a:path>
            </a:pathLst>
          </a:custGeom>
          <a:solidFill>
            <a:srgbClr val="8B451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639282051-19"/>
          <p:cNvSpPr/>
          <p:nvPr/>
        </p:nvSpPr>
        <p:spPr>
          <a:xfrm>
            <a:off x="485775" y="3704258"/>
            <a:ext cx="8172450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40" y="0"/>
                </a:moveTo>
                <a:lnTo>
                  <a:pt x="99388" y="0"/>
                </a:lnTo>
                <a:lnTo>
                  <a:pt x="99448" y="86"/>
                </a:lnTo>
                <a:lnTo>
                  <a:pt x="99507" y="286"/>
                </a:lnTo>
                <a:lnTo>
                  <a:pt x="99565" y="657"/>
                </a:lnTo>
                <a:lnTo>
                  <a:pt x="99622" y="1143"/>
                </a:lnTo>
                <a:lnTo>
                  <a:pt x="99676" y="1771"/>
                </a:lnTo>
                <a:lnTo>
                  <a:pt x="99728" y="2514"/>
                </a:lnTo>
                <a:lnTo>
                  <a:pt x="99776" y="3400"/>
                </a:lnTo>
                <a:lnTo>
                  <a:pt x="99821" y="4400"/>
                </a:lnTo>
                <a:lnTo>
                  <a:pt x="99861" y="5486"/>
                </a:lnTo>
                <a:lnTo>
                  <a:pt x="99897" y="6657"/>
                </a:lnTo>
                <a:lnTo>
                  <a:pt x="99928" y="7943"/>
                </a:lnTo>
                <a:lnTo>
                  <a:pt x="99953" y="9257"/>
                </a:lnTo>
                <a:lnTo>
                  <a:pt x="99973" y="10657"/>
                </a:lnTo>
                <a:lnTo>
                  <a:pt x="99988" y="12086"/>
                </a:lnTo>
                <a:lnTo>
                  <a:pt x="99997" y="13543"/>
                </a:lnTo>
                <a:lnTo>
                  <a:pt x="100000" y="15000"/>
                </a:lnTo>
                <a:lnTo>
                  <a:pt x="100000" y="85000"/>
                </a:lnTo>
                <a:lnTo>
                  <a:pt x="99997" y="86457"/>
                </a:lnTo>
                <a:lnTo>
                  <a:pt x="99988" y="87914"/>
                </a:lnTo>
                <a:lnTo>
                  <a:pt x="99973" y="89343"/>
                </a:lnTo>
                <a:lnTo>
                  <a:pt x="99953" y="90743"/>
                </a:lnTo>
                <a:lnTo>
                  <a:pt x="99928" y="92057"/>
                </a:lnTo>
                <a:lnTo>
                  <a:pt x="99897" y="93343"/>
                </a:lnTo>
                <a:lnTo>
                  <a:pt x="99861" y="94514"/>
                </a:lnTo>
                <a:lnTo>
                  <a:pt x="99821" y="95600"/>
                </a:lnTo>
                <a:lnTo>
                  <a:pt x="99776" y="96600"/>
                </a:lnTo>
                <a:lnTo>
                  <a:pt x="99728" y="97486"/>
                </a:lnTo>
                <a:lnTo>
                  <a:pt x="99676" y="98229"/>
                </a:lnTo>
                <a:lnTo>
                  <a:pt x="99622" y="98857"/>
                </a:lnTo>
                <a:lnTo>
                  <a:pt x="99565" y="99343"/>
                </a:lnTo>
                <a:lnTo>
                  <a:pt x="99507" y="99714"/>
                </a:lnTo>
                <a:lnTo>
                  <a:pt x="99448" y="99914"/>
                </a:lnTo>
                <a:lnTo>
                  <a:pt x="99388" y="100000"/>
                </a:lnTo>
                <a:lnTo>
                  <a:pt x="2040" y="100000"/>
                </a:lnTo>
                <a:lnTo>
                  <a:pt x="1839" y="99771"/>
                </a:lnTo>
                <a:lnTo>
                  <a:pt x="1642" y="99029"/>
                </a:lnTo>
                <a:lnTo>
                  <a:pt x="1448" y="97857"/>
                </a:lnTo>
                <a:lnTo>
                  <a:pt x="1259" y="96200"/>
                </a:lnTo>
                <a:lnTo>
                  <a:pt x="1078" y="94086"/>
                </a:lnTo>
                <a:lnTo>
                  <a:pt x="907" y="91571"/>
                </a:lnTo>
                <a:lnTo>
                  <a:pt x="746" y="88657"/>
                </a:lnTo>
                <a:lnTo>
                  <a:pt x="598" y="85343"/>
                </a:lnTo>
                <a:lnTo>
                  <a:pt x="463" y="81714"/>
                </a:lnTo>
                <a:lnTo>
                  <a:pt x="344" y="77771"/>
                </a:lnTo>
                <a:lnTo>
                  <a:pt x="241" y="73571"/>
                </a:lnTo>
                <a:lnTo>
                  <a:pt x="155" y="69143"/>
                </a:lnTo>
                <a:lnTo>
                  <a:pt x="87" y="64514"/>
                </a:lnTo>
                <a:lnTo>
                  <a:pt x="40" y="59743"/>
                </a:lnTo>
                <a:lnTo>
                  <a:pt x="9" y="54914"/>
                </a:lnTo>
                <a:lnTo>
                  <a:pt x="0" y="50000"/>
                </a:lnTo>
                <a:lnTo>
                  <a:pt x="0" y="50000"/>
                </a:lnTo>
                <a:lnTo>
                  <a:pt x="9" y="45086"/>
                </a:lnTo>
                <a:lnTo>
                  <a:pt x="40" y="40257"/>
                </a:lnTo>
                <a:lnTo>
                  <a:pt x="87" y="35486"/>
                </a:lnTo>
                <a:lnTo>
                  <a:pt x="155" y="30857"/>
                </a:lnTo>
                <a:lnTo>
                  <a:pt x="241" y="26429"/>
                </a:lnTo>
                <a:lnTo>
                  <a:pt x="344" y="22229"/>
                </a:lnTo>
                <a:lnTo>
                  <a:pt x="463" y="18286"/>
                </a:lnTo>
                <a:lnTo>
                  <a:pt x="598" y="14657"/>
                </a:lnTo>
                <a:lnTo>
                  <a:pt x="746" y="11343"/>
                </a:lnTo>
                <a:lnTo>
                  <a:pt x="907" y="8429"/>
                </a:lnTo>
                <a:lnTo>
                  <a:pt x="1078" y="5914"/>
                </a:lnTo>
                <a:lnTo>
                  <a:pt x="1259" y="3800"/>
                </a:lnTo>
                <a:lnTo>
                  <a:pt x="1448" y="2143"/>
                </a:lnTo>
                <a:lnTo>
                  <a:pt x="1642" y="971"/>
                </a:lnTo>
                <a:lnTo>
                  <a:pt x="1839" y="229"/>
                </a:lnTo>
                <a:lnTo>
                  <a:pt x="2040" y="0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639282052-23"/>
          <p:cNvSpPr/>
          <p:nvPr/>
        </p:nvSpPr>
        <p:spPr>
          <a:xfrm>
            <a:off x="485775" y="3704258"/>
            <a:ext cx="164306" cy="3286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41"/>
                </a:lnTo>
                <a:lnTo>
                  <a:pt x="80491" y="961"/>
                </a:lnTo>
                <a:lnTo>
                  <a:pt x="70972" y="2153"/>
                </a:lnTo>
                <a:lnTo>
                  <a:pt x="61732" y="3806"/>
                </a:lnTo>
                <a:lnTo>
                  <a:pt x="52860" y="5904"/>
                </a:lnTo>
                <a:lnTo>
                  <a:pt x="44443" y="8427"/>
                </a:lnTo>
                <a:lnTo>
                  <a:pt x="36561" y="11349"/>
                </a:lnTo>
                <a:lnTo>
                  <a:pt x="29289" y="14645"/>
                </a:lnTo>
                <a:lnTo>
                  <a:pt x="22699" y="18280"/>
                </a:lnTo>
                <a:lnTo>
                  <a:pt x="16853" y="22221"/>
                </a:lnTo>
                <a:lnTo>
                  <a:pt x="11808" y="26430"/>
                </a:lnTo>
                <a:lnTo>
                  <a:pt x="7612" y="30866"/>
                </a:lnTo>
                <a:lnTo>
                  <a:pt x="4306" y="35486"/>
                </a:lnTo>
                <a:lnTo>
                  <a:pt x="1921" y="40245"/>
                </a:lnTo>
                <a:lnTo>
                  <a:pt x="482" y="45099"/>
                </a:lnTo>
                <a:lnTo>
                  <a:pt x="0" y="50000"/>
                </a:lnTo>
                <a:lnTo>
                  <a:pt x="0" y="50000"/>
                </a:lnTo>
                <a:lnTo>
                  <a:pt x="482" y="54901"/>
                </a:lnTo>
                <a:lnTo>
                  <a:pt x="1921" y="59755"/>
                </a:lnTo>
                <a:lnTo>
                  <a:pt x="4306" y="64514"/>
                </a:lnTo>
                <a:lnTo>
                  <a:pt x="7612" y="69134"/>
                </a:lnTo>
                <a:lnTo>
                  <a:pt x="11808" y="73570"/>
                </a:lnTo>
                <a:lnTo>
                  <a:pt x="16853" y="77779"/>
                </a:lnTo>
                <a:lnTo>
                  <a:pt x="22699" y="81720"/>
                </a:lnTo>
                <a:lnTo>
                  <a:pt x="29289" y="85355"/>
                </a:lnTo>
                <a:lnTo>
                  <a:pt x="36561" y="88651"/>
                </a:lnTo>
                <a:lnTo>
                  <a:pt x="44443" y="91573"/>
                </a:lnTo>
                <a:lnTo>
                  <a:pt x="52860" y="94096"/>
                </a:lnTo>
                <a:lnTo>
                  <a:pt x="61732" y="96194"/>
                </a:lnTo>
                <a:lnTo>
                  <a:pt x="70972" y="97847"/>
                </a:lnTo>
                <a:lnTo>
                  <a:pt x="80491" y="99039"/>
                </a:lnTo>
                <a:lnTo>
                  <a:pt x="90198" y="99759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1903" y="99759"/>
                </a:lnTo>
                <a:lnTo>
                  <a:pt x="83884" y="99039"/>
                </a:lnTo>
                <a:lnTo>
                  <a:pt x="76020" y="97847"/>
                </a:lnTo>
                <a:lnTo>
                  <a:pt x="68387" y="96194"/>
                </a:lnTo>
                <a:lnTo>
                  <a:pt x="61059" y="94096"/>
                </a:lnTo>
                <a:lnTo>
                  <a:pt x="54105" y="91573"/>
                </a:lnTo>
                <a:lnTo>
                  <a:pt x="47594" y="88651"/>
                </a:lnTo>
                <a:lnTo>
                  <a:pt x="41587" y="85355"/>
                </a:lnTo>
                <a:lnTo>
                  <a:pt x="36143" y="81720"/>
                </a:lnTo>
                <a:lnTo>
                  <a:pt x="31313" y="77779"/>
                </a:lnTo>
                <a:lnTo>
                  <a:pt x="27146" y="73570"/>
                </a:lnTo>
                <a:lnTo>
                  <a:pt x="23680" y="69134"/>
                </a:lnTo>
                <a:lnTo>
                  <a:pt x="20948" y="64514"/>
                </a:lnTo>
                <a:lnTo>
                  <a:pt x="18979" y="59755"/>
                </a:lnTo>
                <a:lnTo>
                  <a:pt x="17789" y="54901"/>
                </a:lnTo>
                <a:lnTo>
                  <a:pt x="17391" y="50000"/>
                </a:lnTo>
                <a:lnTo>
                  <a:pt x="17391" y="50000"/>
                </a:lnTo>
                <a:lnTo>
                  <a:pt x="17789" y="45099"/>
                </a:lnTo>
                <a:lnTo>
                  <a:pt x="18979" y="40245"/>
                </a:lnTo>
                <a:lnTo>
                  <a:pt x="20948" y="35486"/>
                </a:lnTo>
                <a:lnTo>
                  <a:pt x="23680" y="30866"/>
                </a:lnTo>
                <a:lnTo>
                  <a:pt x="27146" y="26430"/>
                </a:lnTo>
                <a:lnTo>
                  <a:pt x="31313" y="22221"/>
                </a:lnTo>
                <a:lnTo>
                  <a:pt x="36143" y="18280"/>
                </a:lnTo>
                <a:lnTo>
                  <a:pt x="41587" y="14645"/>
                </a:lnTo>
                <a:lnTo>
                  <a:pt x="47594" y="11349"/>
                </a:lnTo>
                <a:lnTo>
                  <a:pt x="54105" y="8427"/>
                </a:lnTo>
                <a:lnTo>
                  <a:pt x="61059" y="5904"/>
                </a:lnTo>
                <a:lnTo>
                  <a:pt x="68387" y="3806"/>
                </a:lnTo>
                <a:lnTo>
                  <a:pt x="76020" y="2153"/>
                </a:lnTo>
                <a:lnTo>
                  <a:pt x="83884" y="961"/>
                </a:lnTo>
                <a:lnTo>
                  <a:pt x="91903" y="241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8B451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639282150-46"/>
          <p:cNvSpPr/>
          <p:nvPr/>
        </p:nvSpPr>
        <p:spPr>
          <a:xfrm>
            <a:off x="692944" y="3799508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40714" y="63286"/>
                </a:moveTo>
                <a:lnTo>
                  <a:pt x="40714" y="63286"/>
                </a:lnTo>
                <a:lnTo>
                  <a:pt x="45214" y="63286"/>
                </a:lnTo>
                <a:lnTo>
                  <a:pt x="45214" y="51214"/>
                </a:lnTo>
                <a:lnTo>
                  <a:pt x="40714" y="51214"/>
                </a:lnTo>
                <a:cubicBezTo>
                  <a:pt x="37952" y="50976"/>
                  <a:pt x="36429" y="49476"/>
                  <a:pt x="36143" y="46714"/>
                </a:cubicBezTo>
                <a:lnTo>
                  <a:pt x="36143" y="46714"/>
                </a:lnTo>
                <a:cubicBezTo>
                  <a:pt x="36429" y="43952"/>
                  <a:pt x="37952" y="42452"/>
                  <a:pt x="40714" y="42214"/>
                </a:cubicBezTo>
                <a:lnTo>
                  <a:pt x="40714" y="42214"/>
                </a:lnTo>
                <a:lnTo>
                  <a:pt x="49714" y="42214"/>
                </a:lnTo>
                <a:cubicBezTo>
                  <a:pt x="52476" y="42452"/>
                  <a:pt x="53976" y="43952"/>
                  <a:pt x="54214" y="46714"/>
                </a:cubicBezTo>
                <a:lnTo>
                  <a:pt x="54214" y="46714"/>
                </a:lnTo>
                <a:lnTo>
                  <a:pt x="54214" y="63286"/>
                </a:lnTo>
                <a:lnTo>
                  <a:pt x="55714" y="63286"/>
                </a:lnTo>
                <a:cubicBezTo>
                  <a:pt x="58476" y="63524"/>
                  <a:pt x="60000" y="65024"/>
                  <a:pt x="60286" y="67786"/>
                </a:cubicBezTo>
                <a:lnTo>
                  <a:pt x="60286" y="67786"/>
                </a:lnTo>
                <a:cubicBezTo>
                  <a:pt x="60000" y="70548"/>
                  <a:pt x="58476" y="72071"/>
                  <a:pt x="55714" y="72357"/>
                </a:cubicBezTo>
                <a:lnTo>
                  <a:pt x="55714" y="72357"/>
                </a:lnTo>
                <a:lnTo>
                  <a:pt x="40714" y="72357"/>
                </a:lnTo>
                <a:cubicBezTo>
                  <a:pt x="37952" y="72071"/>
                  <a:pt x="36429" y="70548"/>
                  <a:pt x="36143" y="67786"/>
                </a:cubicBezTo>
                <a:lnTo>
                  <a:pt x="36143" y="67786"/>
                </a:lnTo>
                <a:cubicBezTo>
                  <a:pt x="36429" y="65024"/>
                  <a:pt x="37952" y="63524"/>
                  <a:pt x="40714" y="63286"/>
                </a:cubicBezTo>
                <a:lnTo>
                  <a:pt x="40714" y="63286"/>
                </a:lnTo>
                <a:moveTo>
                  <a:pt x="48214" y="24143"/>
                </a:moveTo>
                <a:lnTo>
                  <a:pt x="48214" y="24143"/>
                </a:lnTo>
                <a:cubicBezTo>
                  <a:pt x="49976" y="24143"/>
                  <a:pt x="51429" y="24690"/>
                  <a:pt x="52571" y="25786"/>
                </a:cubicBezTo>
                <a:lnTo>
                  <a:pt x="52571" y="25786"/>
                </a:lnTo>
                <a:lnTo>
                  <a:pt x="52571" y="25786"/>
                </a:lnTo>
                <a:cubicBezTo>
                  <a:pt x="53667" y="26929"/>
                  <a:pt x="54214" y="28381"/>
                  <a:pt x="54214" y="30143"/>
                </a:cubicBezTo>
                <a:lnTo>
                  <a:pt x="54214" y="30143"/>
                </a:lnTo>
                <a:cubicBezTo>
                  <a:pt x="54214" y="31905"/>
                  <a:pt x="53667" y="33357"/>
                  <a:pt x="52571" y="34500"/>
                </a:cubicBezTo>
                <a:lnTo>
                  <a:pt x="52571" y="34500"/>
                </a:lnTo>
                <a:cubicBezTo>
                  <a:pt x="51429" y="35595"/>
                  <a:pt x="49976" y="36143"/>
                  <a:pt x="48214" y="36143"/>
                </a:cubicBezTo>
                <a:lnTo>
                  <a:pt x="48214" y="36143"/>
                </a:lnTo>
                <a:cubicBezTo>
                  <a:pt x="46452" y="36143"/>
                  <a:pt x="45000" y="35595"/>
                  <a:pt x="43857" y="34500"/>
                </a:cubicBezTo>
                <a:lnTo>
                  <a:pt x="43857" y="34500"/>
                </a:lnTo>
                <a:cubicBezTo>
                  <a:pt x="42762" y="33357"/>
                  <a:pt x="42214" y="31905"/>
                  <a:pt x="42214" y="30143"/>
                </a:cubicBezTo>
                <a:lnTo>
                  <a:pt x="42214" y="30143"/>
                </a:lnTo>
                <a:cubicBezTo>
                  <a:pt x="42214" y="28381"/>
                  <a:pt x="42762" y="26929"/>
                  <a:pt x="43857" y="25786"/>
                </a:cubicBezTo>
                <a:lnTo>
                  <a:pt x="43857" y="25786"/>
                </a:lnTo>
                <a:cubicBezTo>
                  <a:pt x="45000" y="24690"/>
                  <a:pt x="46452" y="24143"/>
                  <a:pt x="48214" y="24143"/>
                </a:cubicBezTo>
                <a:lnTo>
                  <a:pt x="48214" y="24143"/>
                </a:lnTo>
              </a:path>
            </a:pathLst>
          </a:custGeom>
          <a:solidFill>
            <a:srgbClr val="8B451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639282044-9"/>
          <p:cNvSpPr/>
          <p:nvPr/>
        </p:nvSpPr>
        <p:spPr>
          <a:xfrm>
            <a:off x="400050" y="4218608"/>
            <a:ext cx="8343900" cy="319088"/>
          </a:xfrm>
          <a:prstGeom prst="roundRect">
            <a:avLst>
              <a:gd name="adj" fmla="val 50000"/>
            </a:avLst>
          </a:prstGeom>
          <a:solidFill>
            <a:srgbClr val="8B4513">
              <a:alpha val="7000"/>
            </a:srgbClr>
          </a:solidFill>
          <a:ln w="7144" algn="in">
            <a:solidFill>
              <a:srgbClr val="C4B6A2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32" name="el-1785639282147-41"/>
          <p:cNvSpPr/>
          <p:nvPr/>
        </p:nvSpPr>
        <p:spPr>
          <a:xfrm>
            <a:off x="3397402" y="4329331"/>
            <a:ext cx="160679" cy="10716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6529" y="1636"/>
                </a:moveTo>
                <a:lnTo>
                  <a:pt x="46529" y="1636"/>
                </a:lnTo>
                <a:cubicBezTo>
                  <a:pt x="48569" y="-485"/>
                  <a:pt x="50686" y="-485"/>
                  <a:pt x="52882" y="1636"/>
                </a:cubicBezTo>
                <a:lnTo>
                  <a:pt x="52882" y="1636"/>
                </a:lnTo>
                <a:cubicBezTo>
                  <a:pt x="56922" y="6061"/>
                  <a:pt x="61353" y="8364"/>
                  <a:pt x="66176" y="8545"/>
                </a:cubicBezTo>
                <a:lnTo>
                  <a:pt x="66176" y="8545"/>
                </a:lnTo>
                <a:cubicBezTo>
                  <a:pt x="71000" y="8182"/>
                  <a:pt x="75412" y="5879"/>
                  <a:pt x="79412" y="1636"/>
                </a:cubicBezTo>
                <a:lnTo>
                  <a:pt x="79412" y="1636"/>
                </a:lnTo>
                <a:lnTo>
                  <a:pt x="79412" y="1636"/>
                </a:lnTo>
                <a:cubicBezTo>
                  <a:pt x="81843" y="-667"/>
                  <a:pt x="84137" y="-485"/>
                  <a:pt x="86294" y="2182"/>
                </a:cubicBezTo>
                <a:lnTo>
                  <a:pt x="86294" y="2182"/>
                </a:lnTo>
                <a:cubicBezTo>
                  <a:pt x="88843" y="5333"/>
                  <a:pt x="91725" y="7545"/>
                  <a:pt x="94941" y="8818"/>
                </a:cubicBezTo>
                <a:lnTo>
                  <a:pt x="94941" y="8818"/>
                </a:lnTo>
                <a:cubicBezTo>
                  <a:pt x="96431" y="9364"/>
                  <a:pt x="97588" y="10606"/>
                  <a:pt x="98412" y="12545"/>
                </a:cubicBezTo>
                <a:lnTo>
                  <a:pt x="98412" y="12545"/>
                </a:lnTo>
                <a:cubicBezTo>
                  <a:pt x="99196" y="14485"/>
                  <a:pt x="99412" y="16606"/>
                  <a:pt x="99059" y="18909"/>
                </a:cubicBezTo>
                <a:lnTo>
                  <a:pt x="99059" y="18909"/>
                </a:lnTo>
                <a:cubicBezTo>
                  <a:pt x="98706" y="21212"/>
                  <a:pt x="97902" y="23000"/>
                  <a:pt x="96647" y="24273"/>
                </a:cubicBezTo>
                <a:lnTo>
                  <a:pt x="96647" y="24273"/>
                </a:lnTo>
                <a:cubicBezTo>
                  <a:pt x="95392" y="25485"/>
                  <a:pt x="94020" y="25818"/>
                  <a:pt x="92529" y="25273"/>
                </a:cubicBezTo>
                <a:lnTo>
                  <a:pt x="92529" y="25273"/>
                </a:lnTo>
                <a:cubicBezTo>
                  <a:pt x="88176" y="23515"/>
                  <a:pt x="84843" y="21303"/>
                  <a:pt x="82529" y="18636"/>
                </a:cubicBezTo>
                <a:lnTo>
                  <a:pt x="82529" y="18636"/>
                </a:lnTo>
                <a:cubicBezTo>
                  <a:pt x="77353" y="23061"/>
                  <a:pt x="71902" y="25364"/>
                  <a:pt x="66176" y="25545"/>
                </a:cubicBezTo>
                <a:lnTo>
                  <a:pt x="66176" y="25545"/>
                </a:lnTo>
                <a:cubicBezTo>
                  <a:pt x="60529" y="25061"/>
                  <a:pt x="55922" y="23394"/>
                  <a:pt x="52353" y="20545"/>
                </a:cubicBezTo>
                <a:lnTo>
                  <a:pt x="52353" y="20545"/>
                </a:lnTo>
                <a:cubicBezTo>
                  <a:pt x="51333" y="19818"/>
                  <a:pt x="50412" y="19091"/>
                  <a:pt x="49588" y="18364"/>
                </a:cubicBezTo>
                <a:lnTo>
                  <a:pt x="49588" y="18364"/>
                </a:lnTo>
                <a:cubicBezTo>
                  <a:pt x="48804" y="19091"/>
                  <a:pt x="47902" y="19818"/>
                  <a:pt x="46882" y="20545"/>
                </a:cubicBezTo>
                <a:lnTo>
                  <a:pt x="46882" y="20545"/>
                </a:lnTo>
                <a:cubicBezTo>
                  <a:pt x="43314" y="23394"/>
                  <a:pt x="38706" y="25061"/>
                  <a:pt x="33059" y="25545"/>
                </a:cubicBezTo>
                <a:lnTo>
                  <a:pt x="33059" y="25545"/>
                </a:lnTo>
                <a:cubicBezTo>
                  <a:pt x="27333" y="25364"/>
                  <a:pt x="21941" y="23061"/>
                  <a:pt x="16882" y="18636"/>
                </a:cubicBezTo>
                <a:lnTo>
                  <a:pt x="16882" y="18636"/>
                </a:lnTo>
                <a:cubicBezTo>
                  <a:pt x="14451" y="21303"/>
                  <a:pt x="11059" y="23515"/>
                  <a:pt x="6706" y="25273"/>
                </a:cubicBezTo>
                <a:lnTo>
                  <a:pt x="6706" y="25273"/>
                </a:lnTo>
                <a:cubicBezTo>
                  <a:pt x="5216" y="25818"/>
                  <a:pt x="3843" y="25485"/>
                  <a:pt x="2588" y="24273"/>
                </a:cubicBezTo>
                <a:lnTo>
                  <a:pt x="2588" y="24273"/>
                </a:lnTo>
                <a:cubicBezTo>
                  <a:pt x="1294" y="23000"/>
                  <a:pt x="490" y="21212"/>
                  <a:pt x="176" y="18909"/>
                </a:cubicBezTo>
                <a:lnTo>
                  <a:pt x="176" y="18909"/>
                </a:lnTo>
                <a:cubicBezTo>
                  <a:pt x="-176" y="16606"/>
                  <a:pt x="39" y="14485"/>
                  <a:pt x="824" y="12545"/>
                </a:cubicBezTo>
                <a:lnTo>
                  <a:pt x="824" y="12545"/>
                </a:lnTo>
                <a:cubicBezTo>
                  <a:pt x="1647" y="10606"/>
                  <a:pt x="2804" y="9364"/>
                  <a:pt x="4294" y="8818"/>
                </a:cubicBezTo>
                <a:lnTo>
                  <a:pt x="4294" y="8818"/>
                </a:lnTo>
                <a:cubicBezTo>
                  <a:pt x="7510" y="7545"/>
                  <a:pt x="10373" y="5333"/>
                  <a:pt x="12882" y="2182"/>
                </a:cubicBezTo>
                <a:lnTo>
                  <a:pt x="12882" y="2182"/>
                </a:lnTo>
                <a:cubicBezTo>
                  <a:pt x="15078" y="-485"/>
                  <a:pt x="17392" y="-667"/>
                  <a:pt x="19824" y="1636"/>
                </a:cubicBezTo>
                <a:lnTo>
                  <a:pt x="19824" y="1636"/>
                </a:lnTo>
                <a:lnTo>
                  <a:pt x="19824" y="1636"/>
                </a:lnTo>
                <a:cubicBezTo>
                  <a:pt x="23824" y="5879"/>
                  <a:pt x="28235" y="8182"/>
                  <a:pt x="33059" y="8545"/>
                </a:cubicBezTo>
                <a:lnTo>
                  <a:pt x="33059" y="8545"/>
                </a:lnTo>
                <a:cubicBezTo>
                  <a:pt x="38000" y="8364"/>
                  <a:pt x="42490" y="6061"/>
                  <a:pt x="46529" y="1636"/>
                </a:cubicBezTo>
                <a:lnTo>
                  <a:pt x="46529" y="1636"/>
                </a:lnTo>
                <a:moveTo>
                  <a:pt x="52882" y="78273"/>
                </a:moveTo>
                <a:lnTo>
                  <a:pt x="52882" y="78273"/>
                </a:lnTo>
                <a:cubicBezTo>
                  <a:pt x="56922" y="82758"/>
                  <a:pt x="61353" y="85091"/>
                  <a:pt x="66176" y="85273"/>
                </a:cubicBezTo>
                <a:lnTo>
                  <a:pt x="66176" y="85273"/>
                </a:lnTo>
                <a:cubicBezTo>
                  <a:pt x="71000" y="84909"/>
                  <a:pt x="75412" y="82576"/>
                  <a:pt x="79412" y="78273"/>
                </a:cubicBezTo>
                <a:lnTo>
                  <a:pt x="79412" y="78273"/>
                </a:lnTo>
                <a:lnTo>
                  <a:pt x="79412" y="78273"/>
                </a:lnTo>
                <a:cubicBezTo>
                  <a:pt x="81843" y="75970"/>
                  <a:pt x="84137" y="76152"/>
                  <a:pt x="86294" y="78818"/>
                </a:cubicBezTo>
                <a:lnTo>
                  <a:pt x="86294" y="78818"/>
                </a:lnTo>
                <a:cubicBezTo>
                  <a:pt x="88843" y="82030"/>
                  <a:pt x="91725" y="84273"/>
                  <a:pt x="94941" y="85545"/>
                </a:cubicBezTo>
                <a:lnTo>
                  <a:pt x="94941" y="85545"/>
                </a:lnTo>
                <a:cubicBezTo>
                  <a:pt x="96431" y="86030"/>
                  <a:pt x="97588" y="87273"/>
                  <a:pt x="98412" y="89273"/>
                </a:cubicBezTo>
                <a:lnTo>
                  <a:pt x="98412" y="89273"/>
                </a:lnTo>
                <a:cubicBezTo>
                  <a:pt x="99196" y="91212"/>
                  <a:pt x="99412" y="93333"/>
                  <a:pt x="99059" y="95636"/>
                </a:cubicBezTo>
                <a:lnTo>
                  <a:pt x="99059" y="95636"/>
                </a:lnTo>
                <a:cubicBezTo>
                  <a:pt x="98706" y="97939"/>
                  <a:pt x="97902" y="99697"/>
                  <a:pt x="96647" y="100909"/>
                </a:cubicBezTo>
                <a:lnTo>
                  <a:pt x="96647" y="100909"/>
                </a:lnTo>
                <a:cubicBezTo>
                  <a:pt x="95392" y="102182"/>
                  <a:pt x="94020" y="102545"/>
                  <a:pt x="92529" y="102000"/>
                </a:cubicBezTo>
                <a:lnTo>
                  <a:pt x="92529" y="102000"/>
                </a:lnTo>
                <a:cubicBezTo>
                  <a:pt x="88176" y="100242"/>
                  <a:pt x="84843" y="98030"/>
                  <a:pt x="82529" y="95364"/>
                </a:cubicBezTo>
                <a:lnTo>
                  <a:pt x="82529" y="95364"/>
                </a:lnTo>
                <a:cubicBezTo>
                  <a:pt x="77353" y="99788"/>
                  <a:pt x="71902" y="102091"/>
                  <a:pt x="66176" y="102273"/>
                </a:cubicBezTo>
                <a:lnTo>
                  <a:pt x="66176" y="102273"/>
                </a:lnTo>
                <a:cubicBezTo>
                  <a:pt x="60529" y="101727"/>
                  <a:pt x="55922" y="100030"/>
                  <a:pt x="52353" y="97182"/>
                </a:cubicBezTo>
                <a:lnTo>
                  <a:pt x="52353" y="97182"/>
                </a:lnTo>
                <a:cubicBezTo>
                  <a:pt x="51333" y="96515"/>
                  <a:pt x="50412" y="95818"/>
                  <a:pt x="49588" y="95091"/>
                </a:cubicBezTo>
                <a:lnTo>
                  <a:pt x="49588" y="95091"/>
                </a:lnTo>
                <a:cubicBezTo>
                  <a:pt x="48804" y="95818"/>
                  <a:pt x="47902" y="96515"/>
                  <a:pt x="46882" y="97182"/>
                </a:cubicBezTo>
                <a:lnTo>
                  <a:pt x="46882" y="97182"/>
                </a:lnTo>
                <a:cubicBezTo>
                  <a:pt x="43314" y="100030"/>
                  <a:pt x="38706" y="101727"/>
                  <a:pt x="33059" y="102273"/>
                </a:cubicBezTo>
                <a:lnTo>
                  <a:pt x="33059" y="102273"/>
                </a:lnTo>
                <a:cubicBezTo>
                  <a:pt x="27333" y="102091"/>
                  <a:pt x="21941" y="99788"/>
                  <a:pt x="16882" y="95364"/>
                </a:cubicBezTo>
                <a:lnTo>
                  <a:pt x="16882" y="95364"/>
                </a:lnTo>
                <a:cubicBezTo>
                  <a:pt x="14451" y="98030"/>
                  <a:pt x="11059" y="100242"/>
                  <a:pt x="6706" y="102000"/>
                </a:cubicBezTo>
                <a:lnTo>
                  <a:pt x="6706" y="102000"/>
                </a:lnTo>
                <a:cubicBezTo>
                  <a:pt x="5216" y="102545"/>
                  <a:pt x="3843" y="102182"/>
                  <a:pt x="2588" y="100909"/>
                </a:cubicBezTo>
                <a:lnTo>
                  <a:pt x="2588" y="100909"/>
                </a:lnTo>
                <a:cubicBezTo>
                  <a:pt x="1294" y="99697"/>
                  <a:pt x="490" y="97939"/>
                  <a:pt x="176" y="95636"/>
                </a:cubicBezTo>
                <a:lnTo>
                  <a:pt x="176" y="95636"/>
                </a:lnTo>
                <a:cubicBezTo>
                  <a:pt x="-176" y="93333"/>
                  <a:pt x="39" y="91212"/>
                  <a:pt x="824" y="89273"/>
                </a:cubicBezTo>
                <a:lnTo>
                  <a:pt x="824" y="89273"/>
                </a:lnTo>
                <a:cubicBezTo>
                  <a:pt x="1647" y="87273"/>
                  <a:pt x="2804" y="86030"/>
                  <a:pt x="4294" y="85545"/>
                </a:cubicBezTo>
                <a:lnTo>
                  <a:pt x="4294" y="85545"/>
                </a:lnTo>
                <a:cubicBezTo>
                  <a:pt x="7510" y="84273"/>
                  <a:pt x="10373" y="82030"/>
                  <a:pt x="12882" y="78818"/>
                </a:cubicBezTo>
                <a:lnTo>
                  <a:pt x="12882" y="78818"/>
                </a:lnTo>
                <a:cubicBezTo>
                  <a:pt x="15078" y="76333"/>
                  <a:pt x="17392" y="76152"/>
                  <a:pt x="19824" y="78273"/>
                </a:cubicBezTo>
                <a:lnTo>
                  <a:pt x="19824" y="78273"/>
                </a:lnTo>
                <a:lnTo>
                  <a:pt x="19824" y="78273"/>
                </a:lnTo>
                <a:cubicBezTo>
                  <a:pt x="23824" y="82576"/>
                  <a:pt x="28235" y="84909"/>
                  <a:pt x="33059" y="85273"/>
                </a:cubicBezTo>
                <a:lnTo>
                  <a:pt x="33059" y="85273"/>
                </a:lnTo>
                <a:cubicBezTo>
                  <a:pt x="38000" y="85091"/>
                  <a:pt x="42490" y="82758"/>
                  <a:pt x="46529" y="78273"/>
                </a:cubicBezTo>
                <a:lnTo>
                  <a:pt x="46529" y="78273"/>
                </a:lnTo>
                <a:cubicBezTo>
                  <a:pt x="48569" y="76152"/>
                  <a:pt x="50686" y="76152"/>
                  <a:pt x="52882" y="78273"/>
                </a:cubicBezTo>
                <a:lnTo>
                  <a:pt x="52882" y="78273"/>
                </a:lnTo>
                <a:moveTo>
                  <a:pt x="52882" y="40000"/>
                </a:moveTo>
                <a:lnTo>
                  <a:pt x="52882" y="40000"/>
                </a:lnTo>
                <a:cubicBezTo>
                  <a:pt x="56922" y="44424"/>
                  <a:pt x="61353" y="46727"/>
                  <a:pt x="66176" y="46909"/>
                </a:cubicBezTo>
                <a:lnTo>
                  <a:pt x="66176" y="46909"/>
                </a:lnTo>
                <a:cubicBezTo>
                  <a:pt x="71000" y="46545"/>
                  <a:pt x="75412" y="44242"/>
                  <a:pt x="79412" y="40000"/>
                </a:cubicBezTo>
                <a:lnTo>
                  <a:pt x="79412" y="40000"/>
                </a:lnTo>
                <a:lnTo>
                  <a:pt x="79412" y="40000"/>
                </a:lnTo>
                <a:cubicBezTo>
                  <a:pt x="81843" y="37636"/>
                  <a:pt x="84137" y="37788"/>
                  <a:pt x="86294" y="40455"/>
                </a:cubicBezTo>
                <a:lnTo>
                  <a:pt x="86294" y="40455"/>
                </a:lnTo>
                <a:cubicBezTo>
                  <a:pt x="88843" y="43667"/>
                  <a:pt x="91725" y="45909"/>
                  <a:pt x="94941" y="47182"/>
                </a:cubicBezTo>
                <a:lnTo>
                  <a:pt x="94941" y="47182"/>
                </a:lnTo>
                <a:cubicBezTo>
                  <a:pt x="96431" y="47667"/>
                  <a:pt x="97588" y="48909"/>
                  <a:pt x="98412" y="50909"/>
                </a:cubicBezTo>
                <a:lnTo>
                  <a:pt x="98412" y="50909"/>
                </a:lnTo>
                <a:cubicBezTo>
                  <a:pt x="99196" y="52848"/>
                  <a:pt x="99412" y="54970"/>
                  <a:pt x="99059" y="57273"/>
                </a:cubicBezTo>
                <a:lnTo>
                  <a:pt x="99059" y="57273"/>
                </a:lnTo>
                <a:cubicBezTo>
                  <a:pt x="98706" y="59576"/>
                  <a:pt x="97902" y="61364"/>
                  <a:pt x="96647" y="62636"/>
                </a:cubicBezTo>
                <a:lnTo>
                  <a:pt x="96647" y="62636"/>
                </a:lnTo>
                <a:cubicBezTo>
                  <a:pt x="95392" y="63848"/>
                  <a:pt x="94020" y="64182"/>
                  <a:pt x="92529" y="63636"/>
                </a:cubicBezTo>
                <a:lnTo>
                  <a:pt x="92529" y="63636"/>
                </a:lnTo>
                <a:cubicBezTo>
                  <a:pt x="88176" y="61879"/>
                  <a:pt x="84843" y="59667"/>
                  <a:pt x="82529" y="57000"/>
                </a:cubicBezTo>
                <a:lnTo>
                  <a:pt x="82529" y="57000"/>
                </a:lnTo>
                <a:cubicBezTo>
                  <a:pt x="77353" y="61424"/>
                  <a:pt x="71902" y="63727"/>
                  <a:pt x="66176" y="63909"/>
                </a:cubicBezTo>
                <a:lnTo>
                  <a:pt x="66176" y="63909"/>
                </a:lnTo>
                <a:cubicBezTo>
                  <a:pt x="60529" y="63364"/>
                  <a:pt x="55922" y="61697"/>
                  <a:pt x="52353" y="58909"/>
                </a:cubicBezTo>
                <a:lnTo>
                  <a:pt x="52353" y="58909"/>
                </a:lnTo>
                <a:cubicBezTo>
                  <a:pt x="51333" y="58182"/>
                  <a:pt x="50412" y="57455"/>
                  <a:pt x="49588" y="56727"/>
                </a:cubicBezTo>
                <a:lnTo>
                  <a:pt x="49588" y="56727"/>
                </a:lnTo>
                <a:cubicBezTo>
                  <a:pt x="48804" y="57455"/>
                  <a:pt x="47902" y="58182"/>
                  <a:pt x="46882" y="58909"/>
                </a:cubicBezTo>
                <a:lnTo>
                  <a:pt x="46882" y="58909"/>
                </a:lnTo>
                <a:cubicBezTo>
                  <a:pt x="43314" y="61697"/>
                  <a:pt x="38706" y="63364"/>
                  <a:pt x="33059" y="63909"/>
                </a:cubicBezTo>
                <a:lnTo>
                  <a:pt x="33059" y="63909"/>
                </a:lnTo>
                <a:cubicBezTo>
                  <a:pt x="27333" y="63727"/>
                  <a:pt x="21941" y="61424"/>
                  <a:pt x="16882" y="57000"/>
                </a:cubicBezTo>
                <a:lnTo>
                  <a:pt x="16882" y="57000"/>
                </a:lnTo>
                <a:cubicBezTo>
                  <a:pt x="14451" y="59667"/>
                  <a:pt x="11059" y="61879"/>
                  <a:pt x="6706" y="63636"/>
                </a:cubicBezTo>
                <a:lnTo>
                  <a:pt x="6706" y="63636"/>
                </a:lnTo>
                <a:cubicBezTo>
                  <a:pt x="5216" y="64182"/>
                  <a:pt x="3843" y="63848"/>
                  <a:pt x="2588" y="62636"/>
                </a:cubicBezTo>
                <a:lnTo>
                  <a:pt x="2588" y="62636"/>
                </a:lnTo>
                <a:cubicBezTo>
                  <a:pt x="1294" y="61364"/>
                  <a:pt x="490" y="59576"/>
                  <a:pt x="176" y="57273"/>
                </a:cubicBezTo>
                <a:lnTo>
                  <a:pt x="176" y="57273"/>
                </a:lnTo>
                <a:cubicBezTo>
                  <a:pt x="-176" y="54970"/>
                  <a:pt x="39" y="52848"/>
                  <a:pt x="824" y="50909"/>
                </a:cubicBezTo>
                <a:lnTo>
                  <a:pt x="824" y="50909"/>
                </a:lnTo>
                <a:cubicBezTo>
                  <a:pt x="1647" y="48909"/>
                  <a:pt x="2804" y="47667"/>
                  <a:pt x="4294" y="47182"/>
                </a:cubicBezTo>
                <a:lnTo>
                  <a:pt x="4294" y="47182"/>
                </a:lnTo>
                <a:cubicBezTo>
                  <a:pt x="7510" y="45909"/>
                  <a:pt x="10373" y="43667"/>
                  <a:pt x="12882" y="40455"/>
                </a:cubicBezTo>
                <a:lnTo>
                  <a:pt x="12882" y="40455"/>
                </a:lnTo>
                <a:cubicBezTo>
                  <a:pt x="15078" y="37788"/>
                  <a:pt x="17392" y="37636"/>
                  <a:pt x="19824" y="40000"/>
                </a:cubicBezTo>
                <a:lnTo>
                  <a:pt x="19824" y="40000"/>
                </a:lnTo>
                <a:lnTo>
                  <a:pt x="19824" y="40000"/>
                </a:lnTo>
                <a:cubicBezTo>
                  <a:pt x="23824" y="44242"/>
                  <a:pt x="28235" y="46545"/>
                  <a:pt x="33059" y="46909"/>
                </a:cubicBezTo>
                <a:lnTo>
                  <a:pt x="33059" y="46909"/>
                </a:lnTo>
                <a:cubicBezTo>
                  <a:pt x="38000" y="46727"/>
                  <a:pt x="42490" y="44424"/>
                  <a:pt x="46529" y="40000"/>
                </a:cubicBezTo>
                <a:lnTo>
                  <a:pt x="46529" y="40000"/>
                </a:lnTo>
                <a:cubicBezTo>
                  <a:pt x="48569" y="37818"/>
                  <a:pt x="50686" y="37818"/>
                  <a:pt x="52882" y="40000"/>
                </a:cubicBezTo>
                <a:lnTo>
                  <a:pt x="52882" y="40000"/>
                </a:lnTo>
              </a:path>
            </a:pathLst>
          </a:custGeom>
          <a:solidFill>
            <a:srgbClr val="8B451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639282148-42"/>
          <p:cNvSpPr/>
          <p:nvPr/>
        </p:nvSpPr>
        <p:spPr>
          <a:xfrm>
            <a:off x="5585845" y="4329331"/>
            <a:ext cx="160679" cy="10716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6529" y="1636"/>
                </a:moveTo>
                <a:lnTo>
                  <a:pt x="46529" y="1636"/>
                </a:lnTo>
                <a:cubicBezTo>
                  <a:pt x="48569" y="-485"/>
                  <a:pt x="50686" y="-485"/>
                  <a:pt x="52882" y="1636"/>
                </a:cubicBezTo>
                <a:lnTo>
                  <a:pt x="52882" y="1636"/>
                </a:lnTo>
                <a:cubicBezTo>
                  <a:pt x="56922" y="6061"/>
                  <a:pt x="61353" y="8364"/>
                  <a:pt x="66176" y="8545"/>
                </a:cubicBezTo>
                <a:lnTo>
                  <a:pt x="66176" y="8545"/>
                </a:lnTo>
                <a:cubicBezTo>
                  <a:pt x="71000" y="8182"/>
                  <a:pt x="75412" y="5879"/>
                  <a:pt x="79412" y="1636"/>
                </a:cubicBezTo>
                <a:lnTo>
                  <a:pt x="79412" y="1636"/>
                </a:lnTo>
                <a:lnTo>
                  <a:pt x="79412" y="1636"/>
                </a:lnTo>
                <a:cubicBezTo>
                  <a:pt x="81843" y="-667"/>
                  <a:pt x="84137" y="-485"/>
                  <a:pt x="86294" y="2182"/>
                </a:cubicBezTo>
                <a:lnTo>
                  <a:pt x="86294" y="2182"/>
                </a:lnTo>
                <a:cubicBezTo>
                  <a:pt x="88843" y="5333"/>
                  <a:pt x="91725" y="7545"/>
                  <a:pt x="94941" y="8818"/>
                </a:cubicBezTo>
                <a:lnTo>
                  <a:pt x="94941" y="8818"/>
                </a:lnTo>
                <a:cubicBezTo>
                  <a:pt x="96431" y="9364"/>
                  <a:pt x="97588" y="10606"/>
                  <a:pt x="98412" y="12545"/>
                </a:cubicBezTo>
                <a:lnTo>
                  <a:pt x="98412" y="12545"/>
                </a:lnTo>
                <a:cubicBezTo>
                  <a:pt x="99196" y="14485"/>
                  <a:pt x="99412" y="16606"/>
                  <a:pt x="99059" y="18909"/>
                </a:cubicBezTo>
                <a:lnTo>
                  <a:pt x="99059" y="18909"/>
                </a:lnTo>
                <a:cubicBezTo>
                  <a:pt x="98706" y="21212"/>
                  <a:pt x="97902" y="23000"/>
                  <a:pt x="96647" y="24273"/>
                </a:cubicBezTo>
                <a:lnTo>
                  <a:pt x="96647" y="24273"/>
                </a:lnTo>
                <a:cubicBezTo>
                  <a:pt x="95392" y="25485"/>
                  <a:pt x="94020" y="25818"/>
                  <a:pt x="92529" y="25273"/>
                </a:cubicBezTo>
                <a:lnTo>
                  <a:pt x="92529" y="25273"/>
                </a:lnTo>
                <a:cubicBezTo>
                  <a:pt x="88176" y="23515"/>
                  <a:pt x="84843" y="21303"/>
                  <a:pt x="82529" y="18636"/>
                </a:cubicBezTo>
                <a:lnTo>
                  <a:pt x="82529" y="18636"/>
                </a:lnTo>
                <a:cubicBezTo>
                  <a:pt x="77353" y="23061"/>
                  <a:pt x="71902" y="25364"/>
                  <a:pt x="66176" y="25545"/>
                </a:cubicBezTo>
                <a:lnTo>
                  <a:pt x="66176" y="25545"/>
                </a:lnTo>
                <a:cubicBezTo>
                  <a:pt x="60529" y="25061"/>
                  <a:pt x="55922" y="23394"/>
                  <a:pt x="52353" y="20545"/>
                </a:cubicBezTo>
                <a:lnTo>
                  <a:pt x="52353" y="20545"/>
                </a:lnTo>
                <a:cubicBezTo>
                  <a:pt x="51333" y="19818"/>
                  <a:pt x="50412" y="19091"/>
                  <a:pt x="49588" y="18364"/>
                </a:cubicBezTo>
                <a:lnTo>
                  <a:pt x="49588" y="18364"/>
                </a:lnTo>
                <a:cubicBezTo>
                  <a:pt x="48804" y="19091"/>
                  <a:pt x="47902" y="19818"/>
                  <a:pt x="46882" y="20545"/>
                </a:cubicBezTo>
                <a:lnTo>
                  <a:pt x="46882" y="20545"/>
                </a:lnTo>
                <a:cubicBezTo>
                  <a:pt x="43314" y="23394"/>
                  <a:pt x="38706" y="25061"/>
                  <a:pt x="33059" y="25545"/>
                </a:cubicBezTo>
                <a:lnTo>
                  <a:pt x="33059" y="25545"/>
                </a:lnTo>
                <a:cubicBezTo>
                  <a:pt x="27333" y="25364"/>
                  <a:pt x="21941" y="23061"/>
                  <a:pt x="16882" y="18636"/>
                </a:cubicBezTo>
                <a:lnTo>
                  <a:pt x="16882" y="18636"/>
                </a:lnTo>
                <a:cubicBezTo>
                  <a:pt x="14451" y="21303"/>
                  <a:pt x="11059" y="23515"/>
                  <a:pt x="6706" y="25273"/>
                </a:cubicBezTo>
                <a:lnTo>
                  <a:pt x="6706" y="25273"/>
                </a:lnTo>
                <a:cubicBezTo>
                  <a:pt x="5216" y="25818"/>
                  <a:pt x="3843" y="25485"/>
                  <a:pt x="2588" y="24273"/>
                </a:cubicBezTo>
                <a:lnTo>
                  <a:pt x="2588" y="24273"/>
                </a:lnTo>
                <a:cubicBezTo>
                  <a:pt x="1294" y="23000"/>
                  <a:pt x="490" y="21212"/>
                  <a:pt x="176" y="18909"/>
                </a:cubicBezTo>
                <a:lnTo>
                  <a:pt x="176" y="18909"/>
                </a:lnTo>
                <a:cubicBezTo>
                  <a:pt x="-176" y="16606"/>
                  <a:pt x="39" y="14485"/>
                  <a:pt x="824" y="12545"/>
                </a:cubicBezTo>
                <a:lnTo>
                  <a:pt x="824" y="12545"/>
                </a:lnTo>
                <a:cubicBezTo>
                  <a:pt x="1647" y="10606"/>
                  <a:pt x="2804" y="9364"/>
                  <a:pt x="4294" y="8818"/>
                </a:cubicBezTo>
                <a:lnTo>
                  <a:pt x="4294" y="8818"/>
                </a:lnTo>
                <a:cubicBezTo>
                  <a:pt x="7510" y="7545"/>
                  <a:pt x="10373" y="5333"/>
                  <a:pt x="12882" y="2182"/>
                </a:cubicBezTo>
                <a:lnTo>
                  <a:pt x="12882" y="2182"/>
                </a:lnTo>
                <a:cubicBezTo>
                  <a:pt x="15078" y="-485"/>
                  <a:pt x="17392" y="-667"/>
                  <a:pt x="19824" y="1636"/>
                </a:cubicBezTo>
                <a:lnTo>
                  <a:pt x="19824" y="1636"/>
                </a:lnTo>
                <a:lnTo>
                  <a:pt x="19824" y="1636"/>
                </a:lnTo>
                <a:cubicBezTo>
                  <a:pt x="23824" y="5879"/>
                  <a:pt x="28235" y="8182"/>
                  <a:pt x="33059" y="8545"/>
                </a:cubicBezTo>
                <a:lnTo>
                  <a:pt x="33059" y="8545"/>
                </a:lnTo>
                <a:cubicBezTo>
                  <a:pt x="38000" y="8364"/>
                  <a:pt x="42490" y="6061"/>
                  <a:pt x="46529" y="1636"/>
                </a:cubicBezTo>
                <a:lnTo>
                  <a:pt x="46529" y="1636"/>
                </a:lnTo>
                <a:moveTo>
                  <a:pt x="52882" y="78273"/>
                </a:moveTo>
                <a:lnTo>
                  <a:pt x="52882" y="78273"/>
                </a:lnTo>
                <a:cubicBezTo>
                  <a:pt x="56922" y="82758"/>
                  <a:pt x="61353" y="85091"/>
                  <a:pt x="66176" y="85273"/>
                </a:cubicBezTo>
                <a:lnTo>
                  <a:pt x="66176" y="85273"/>
                </a:lnTo>
                <a:cubicBezTo>
                  <a:pt x="71000" y="84909"/>
                  <a:pt x="75412" y="82576"/>
                  <a:pt x="79412" y="78273"/>
                </a:cubicBezTo>
                <a:lnTo>
                  <a:pt x="79412" y="78273"/>
                </a:lnTo>
                <a:lnTo>
                  <a:pt x="79412" y="78273"/>
                </a:lnTo>
                <a:cubicBezTo>
                  <a:pt x="81843" y="75970"/>
                  <a:pt x="84137" y="76152"/>
                  <a:pt x="86294" y="78818"/>
                </a:cubicBezTo>
                <a:lnTo>
                  <a:pt x="86294" y="78818"/>
                </a:lnTo>
                <a:cubicBezTo>
                  <a:pt x="88843" y="82030"/>
                  <a:pt x="91725" y="84273"/>
                  <a:pt x="94941" y="85545"/>
                </a:cubicBezTo>
                <a:lnTo>
                  <a:pt x="94941" y="85545"/>
                </a:lnTo>
                <a:cubicBezTo>
                  <a:pt x="96431" y="86030"/>
                  <a:pt x="97588" y="87273"/>
                  <a:pt x="98412" y="89273"/>
                </a:cubicBezTo>
                <a:lnTo>
                  <a:pt x="98412" y="89273"/>
                </a:lnTo>
                <a:cubicBezTo>
                  <a:pt x="99196" y="91212"/>
                  <a:pt x="99412" y="93333"/>
                  <a:pt x="99059" y="95636"/>
                </a:cubicBezTo>
                <a:lnTo>
                  <a:pt x="99059" y="95636"/>
                </a:lnTo>
                <a:cubicBezTo>
                  <a:pt x="98706" y="97939"/>
                  <a:pt x="97902" y="99697"/>
                  <a:pt x="96647" y="100909"/>
                </a:cubicBezTo>
                <a:lnTo>
                  <a:pt x="96647" y="100909"/>
                </a:lnTo>
                <a:cubicBezTo>
                  <a:pt x="95392" y="102182"/>
                  <a:pt x="94020" y="102545"/>
                  <a:pt x="92529" y="102000"/>
                </a:cubicBezTo>
                <a:lnTo>
                  <a:pt x="92529" y="102000"/>
                </a:lnTo>
                <a:cubicBezTo>
                  <a:pt x="88176" y="100242"/>
                  <a:pt x="84843" y="98030"/>
                  <a:pt x="82529" y="95364"/>
                </a:cubicBezTo>
                <a:lnTo>
                  <a:pt x="82529" y="95364"/>
                </a:lnTo>
                <a:cubicBezTo>
                  <a:pt x="77353" y="99788"/>
                  <a:pt x="71902" y="102091"/>
                  <a:pt x="66176" y="102273"/>
                </a:cubicBezTo>
                <a:lnTo>
                  <a:pt x="66176" y="102273"/>
                </a:lnTo>
                <a:cubicBezTo>
                  <a:pt x="60529" y="101727"/>
                  <a:pt x="55922" y="100030"/>
                  <a:pt x="52353" y="97182"/>
                </a:cubicBezTo>
                <a:lnTo>
                  <a:pt x="52353" y="97182"/>
                </a:lnTo>
                <a:cubicBezTo>
                  <a:pt x="51333" y="96515"/>
                  <a:pt x="50412" y="95818"/>
                  <a:pt x="49588" y="95091"/>
                </a:cubicBezTo>
                <a:lnTo>
                  <a:pt x="49588" y="95091"/>
                </a:lnTo>
                <a:cubicBezTo>
                  <a:pt x="48804" y="95818"/>
                  <a:pt x="47902" y="96515"/>
                  <a:pt x="46882" y="97182"/>
                </a:cubicBezTo>
                <a:lnTo>
                  <a:pt x="46882" y="97182"/>
                </a:lnTo>
                <a:cubicBezTo>
                  <a:pt x="43314" y="100030"/>
                  <a:pt x="38706" y="101727"/>
                  <a:pt x="33059" y="102273"/>
                </a:cubicBezTo>
                <a:lnTo>
                  <a:pt x="33059" y="102273"/>
                </a:lnTo>
                <a:cubicBezTo>
                  <a:pt x="27333" y="102091"/>
                  <a:pt x="21941" y="99788"/>
                  <a:pt x="16882" y="95364"/>
                </a:cubicBezTo>
                <a:lnTo>
                  <a:pt x="16882" y="95364"/>
                </a:lnTo>
                <a:cubicBezTo>
                  <a:pt x="14451" y="98030"/>
                  <a:pt x="11059" y="100242"/>
                  <a:pt x="6706" y="102000"/>
                </a:cubicBezTo>
                <a:lnTo>
                  <a:pt x="6706" y="102000"/>
                </a:lnTo>
                <a:cubicBezTo>
                  <a:pt x="5216" y="102545"/>
                  <a:pt x="3843" y="102182"/>
                  <a:pt x="2588" y="100909"/>
                </a:cubicBezTo>
                <a:lnTo>
                  <a:pt x="2588" y="100909"/>
                </a:lnTo>
                <a:cubicBezTo>
                  <a:pt x="1294" y="99697"/>
                  <a:pt x="490" y="97939"/>
                  <a:pt x="176" y="95636"/>
                </a:cubicBezTo>
                <a:lnTo>
                  <a:pt x="176" y="95636"/>
                </a:lnTo>
                <a:cubicBezTo>
                  <a:pt x="-176" y="93333"/>
                  <a:pt x="39" y="91212"/>
                  <a:pt x="824" y="89273"/>
                </a:cubicBezTo>
                <a:lnTo>
                  <a:pt x="824" y="89273"/>
                </a:lnTo>
                <a:cubicBezTo>
                  <a:pt x="1647" y="87273"/>
                  <a:pt x="2804" y="86030"/>
                  <a:pt x="4294" y="85545"/>
                </a:cubicBezTo>
                <a:lnTo>
                  <a:pt x="4294" y="85545"/>
                </a:lnTo>
                <a:cubicBezTo>
                  <a:pt x="7510" y="84273"/>
                  <a:pt x="10373" y="82030"/>
                  <a:pt x="12882" y="78818"/>
                </a:cubicBezTo>
                <a:lnTo>
                  <a:pt x="12882" y="78818"/>
                </a:lnTo>
                <a:cubicBezTo>
                  <a:pt x="15078" y="76333"/>
                  <a:pt x="17392" y="76152"/>
                  <a:pt x="19824" y="78273"/>
                </a:cubicBezTo>
                <a:lnTo>
                  <a:pt x="19824" y="78273"/>
                </a:lnTo>
                <a:lnTo>
                  <a:pt x="19824" y="78273"/>
                </a:lnTo>
                <a:cubicBezTo>
                  <a:pt x="23824" y="82576"/>
                  <a:pt x="28235" y="84909"/>
                  <a:pt x="33059" y="85273"/>
                </a:cubicBezTo>
                <a:lnTo>
                  <a:pt x="33059" y="85273"/>
                </a:lnTo>
                <a:cubicBezTo>
                  <a:pt x="38000" y="85091"/>
                  <a:pt x="42490" y="82758"/>
                  <a:pt x="46529" y="78273"/>
                </a:cubicBezTo>
                <a:lnTo>
                  <a:pt x="46529" y="78273"/>
                </a:lnTo>
                <a:cubicBezTo>
                  <a:pt x="48569" y="76152"/>
                  <a:pt x="50686" y="76152"/>
                  <a:pt x="52882" y="78273"/>
                </a:cubicBezTo>
                <a:lnTo>
                  <a:pt x="52882" y="78273"/>
                </a:lnTo>
                <a:moveTo>
                  <a:pt x="52882" y="40000"/>
                </a:moveTo>
                <a:lnTo>
                  <a:pt x="52882" y="40000"/>
                </a:lnTo>
                <a:cubicBezTo>
                  <a:pt x="56922" y="44424"/>
                  <a:pt x="61353" y="46727"/>
                  <a:pt x="66176" y="46909"/>
                </a:cubicBezTo>
                <a:lnTo>
                  <a:pt x="66176" y="46909"/>
                </a:lnTo>
                <a:cubicBezTo>
                  <a:pt x="71000" y="46545"/>
                  <a:pt x="75412" y="44242"/>
                  <a:pt x="79412" y="40000"/>
                </a:cubicBezTo>
                <a:lnTo>
                  <a:pt x="79412" y="40000"/>
                </a:lnTo>
                <a:lnTo>
                  <a:pt x="79412" y="40000"/>
                </a:lnTo>
                <a:cubicBezTo>
                  <a:pt x="81843" y="37636"/>
                  <a:pt x="84137" y="37788"/>
                  <a:pt x="86294" y="40455"/>
                </a:cubicBezTo>
                <a:lnTo>
                  <a:pt x="86294" y="40455"/>
                </a:lnTo>
                <a:cubicBezTo>
                  <a:pt x="88843" y="43667"/>
                  <a:pt x="91725" y="45909"/>
                  <a:pt x="94941" y="47182"/>
                </a:cubicBezTo>
                <a:lnTo>
                  <a:pt x="94941" y="47182"/>
                </a:lnTo>
                <a:cubicBezTo>
                  <a:pt x="96431" y="47667"/>
                  <a:pt x="97588" y="48909"/>
                  <a:pt x="98412" y="50909"/>
                </a:cubicBezTo>
                <a:lnTo>
                  <a:pt x="98412" y="50909"/>
                </a:lnTo>
                <a:cubicBezTo>
                  <a:pt x="99196" y="52848"/>
                  <a:pt x="99412" y="54970"/>
                  <a:pt x="99059" y="57273"/>
                </a:cubicBezTo>
                <a:lnTo>
                  <a:pt x="99059" y="57273"/>
                </a:lnTo>
                <a:cubicBezTo>
                  <a:pt x="98706" y="59576"/>
                  <a:pt x="97902" y="61364"/>
                  <a:pt x="96647" y="62636"/>
                </a:cubicBezTo>
                <a:lnTo>
                  <a:pt x="96647" y="62636"/>
                </a:lnTo>
                <a:cubicBezTo>
                  <a:pt x="95392" y="63848"/>
                  <a:pt x="94020" y="64182"/>
                  <a:pt x="92529" y="63636"/>
                </a:cubicBezTo>
                <a:lnTo>
                  <a:pt x="92529" y="63636"/>
                </a:lnTo>
                <a:cubicBezTo>
                  <a:pt x="88176" y="61879"/>
                  <a:pt x="84843" y="59667"/>
                  <a:pt x="82529" y="57000"/>
                </a:cubicBezTo>
                <a:lnTo>
                  <a:pt x="82529" y="57000"/>
                </a:lnTo>
                <a:cubicBezTo>
                  <a:pt x="77353" y="61424"/>
                  <a:pt x="71902" y="63727"/>
                  <a:pt x="66176" y="63909"/>
                </a:cubicBezTo>
                <a:lnTo>
                  <a:pt x="66176" y="63909"/>
                </a:lnTo>
                <a:cubicBezTo>
                  <a:pt x="60529" y="63364"/>
                  <a:pt x="55922" y="61697"/>
                  <a:pt x="52353" y="58909"/>
                </a:cubicBezTo>
                <a:lnTo>
                  <a:pt x="52353" y="58909"/>
                </a:lnTo>
                <a:cubicBezTo>
                  <a:pt x="51333" y="58182"/>
                  <a:pt x="50412" y="57455"/>
                  <a:pt x="49588" y="56727"/>
                </a:cubicBezTo>
                <a:lnTo>
                  <a:pt x="49588" y="56727"/>
                </a:lnTo>
                <a:cubicBezTo>
                  <a:pt x="48804" y="57455"/>
                  <a:pt x="47902" y="58182"/>
                  <a:pt x="46882" y="58909"/>
                </a:cubicBezTo>
                <a:lnTo>
                  <a:pt x="46882" y="58909"/>
                </a:lnTo>
                <a:cubicBezTo>
                  <a:pt x="43314" y="61697"/>
                  <a:pt x="38706" y="63364"/>
                  <a:pt x="33059" y="63909"/>
                </a:cubicBezTo>
                <a:lnTo>
                  <a:pt x="33059" y="63909"/>
                </a:lnTo>
                <a:cubicBezTo>
                  <a:pt x="27333" y="63727"/>
                  <a:pt x="21941" y="61424"/>
                  <a:pt x="16882" y="57000"/>
                </a:cubicBezTo>
                <a:lnTo>
                  <a:pt x="16882" y="57000"/>
                </a:lnTo>
                <a:cubicBezTo>
                  <a:pt x="14451" y="59667"/>
                  <a:pt x="11059" y="61879"/>
                  <a:pt x="6706" y="63636"/>
                </a:cubicBezTo>
                <a:lnTo>
                  <a:pt x="6706" y="63636"/>
                </a:lnTo>
                <a:cubicBezTo>
                  <a:pt x="5216" y="64182"/>
                  <a:pt x="3843" y="63848"/>
                  <a:pt x="2588" y="62636"/>
                </a:cubicBezTo>
                <a:lnTo>
                  <a:pt x="2588" y="62636"/>
                </a:lnTo>
                <a:cubicBezTo>
                  <a:pt x="1294" y="61364"/>
                  <a:pt x="490" y="59576"/>
                  <a:pt x="176" y="57273"/>
                </a:cubicBezTo>
                <a:lnTo>
                  <a:pt x="176" y="57273"/>
                </a:lnTo>
                <a:cubicBezTo>
                  <a:pt x="-176" y="54970"/>
                  <a:pt x="39" y="52848"/>
                  <a:pt x="824" y="50909"/>
                </a:cubicBezTo>
                <a:lnTo>
                  <a:pt x="824" y="50909"/>
                </a:lnTo>
                <a:cubicBezTo>
                  <a:pt x="1647" y="48909"/>
                  <a:pt x="2804" y="47667"/>
                  <a:pt x="4294" y="47182"/>
                </a:cubicBezTo>
                <a:lnTo>
                  <a:pt x="4294" y="47182"/>
                </a:lnTo>
                <a:cubicBezTo>
                  <a:pt x="7510" y="45909"/>
                  <a:pt x="10373" y="43667"/>
                  <a:pt x="12882" y="40455"/>
                </a:cubicBezTo>
                <a:lnTo>
                  <a:pt x="12882" y="40455"/>
                </a:lnTo>
                <a:cubicBezTo>
                  <a:pt x="15078" y="37788"/>
                  <a:pt x="17392" y="37636"/>
                  <a:pt x="19824" y="40000"/>
                </a:cubicBezTo>
                <a:lnTo>
                  <a:pt x="19824" y="40000"/>
                </a:lnTo>
                <a:lnTo>
                  <a:pt x="19824" y="40000"/>
                </a:lnTo>
                <a:cubicBezTo>
                  <a:pt x="23824" y="44242"/>
                  <a:pt x="28235" y="46545"/>
                  <a:pt x="33059" y="46909"/>
                </a:cubicBezTo>
                <a:lnTo>
                  <a:pt x="33059" y="46909"/>
                </a:lnTo>
                <a:cubicBezTo>
                  <a:pt x="38000" y="46727"/>
                  <a:pt x="42490" y="44424"/>
                  <a:pt x="46529" y="40000"/>
                </a:cubicBezTo>
                <a:lnTo>
                  <a:pt x="46529" y="40000"/>
                </a:lnTo>
                <a:cubicBezTo>
                  <a:pt x="48569" y="37818"/>
                  <a:pt x="50686" y="37818"/>
                  <a:pt x="52882" y="40000"/>
                </a:cubicBezTo>
                <a:lnTo>
                  <a:pt x="52882" y="40000"/>
                </a:lnTo>
              </a:path>
            </a:pathLst>
          </a:custGeom>
          <a:solidFill>
            <a:srgbClr val="8B451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5639282042-4"/>
          <p:cNvSpPr txBox="1"/>
          <p:nvPr/>
        </p:nvSpPr>
        <p:spPr>
          <a:xfrm>
            <a:off x="628650" y="161925"/>
            <a:ext cx="2234580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反比例函数 · 生活中的反比例</a:t>
            </a:r>
            <a:endParaRPr/>
          </a:p>
        </p:txBody>
      </p:sp>
      <p:sp>
        <p:nvSpPr>
          <p:cNvPr id="35" name="el-1785639282042-5"/>
          <p:cNvSpPr txBox="1"/>
          <p:nvPr/>
        </p:nvSpPr>
        <p:spPr>
          <a:xfrm>
            <a:off x="7830443" y="192881"/>
            <a:ext cx="963513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第3页 · 此消彼长</a:t>
            </a:r>
            <a:endParaRPr/>
          </a:p>
        </p:txBody>
      </p:sp>
      <p:sp>
        <p:nvSpPr>
          <p:cNvPr id="36" name="el-1785639282046-11"/>
          <p:cNvSpPr txBox="1"/>
          <p:nvPr/>
        </p:nvSpPr>
        <p:spPr>
          <a:xfrm>
            <a:off x="3614738" y="720105"/>
            <a:ext cx="1914525" cy="280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680" spc="225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生活中的反比例</a:t>
            </a:r>
            <a:endParaRPr/>
          </a:p>
        </p:txBody>
      </p:sp>
      <p:sp>
        <p:nvSpPr>
          <p:cNvPr id="37" name="el-1785639282054-28"/>
          <p:cNvSpPr txBox="1"/>
          <p:nvPr/>
        </p:nvSpPr>
        <p:spPr>
          <a:xfrm>
            <a:off x="1282154" y="2122661"/>
            <a:ext cx="921767" cy="1599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🚗 速度 · 时间</a:t>
            </a:r>
            <a:endParaRPr/>
          </a:p>
        </p:txBody>
      </p:sp>
      <p:sp>
        <p:nvSpPr>
          <p:cNvPr id="38" name="el-1785639282067-35"/>
          <p:cNvSpPr txBox="1"/>
          <p:nvPr/>
        </p:nvSpPr>
        <p:spPr>
          <a:xfrm>
            <a:off x="4422577" y="1774999"/>
            <a:ext cx="345207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56">
                <a:solidFill>
                  <a:srgbClr val="8B4513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长 · 宽</a:t>
            </a:r>
            <a:endParaRPr/>
          </a:p>
        </p:txBody>
      </p:sp>
      <p:sp>
        <p:nvSpPr>
          <p:cNvPr id="39" name="el-1785639282054-29"/>
          <p:cNvSpPr txBox="1"/>
          <p:nvPr/>
        </p:nvSpPr>
        <p:spPr>
          <a:xfrm>
            <a:off x="4111079" y="2122661"/>
            <a:ext cx="921767" cy="1599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📐 面积 · 长宽</a:t>
            </a:r>
            <a:endParaRPr/>
          </a:p>
        </p:txBody>
      </p:sp>
      <p:sp>
        <p:nvSpPr>
          <p:cNvPr id="40" name="el-1785639282067-36"/>
          <p:cNvSpPr txBox="1"/>
          <p:nvPr/>
        </p:nvSpPr>
        <p:spPr>
          <a:xfrm>
            <a:off x="7201496" y="1774999"/>
            <a:ext cx="445219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56">
                <a:solidFill>
                  <a:srgbClr val="8B4513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人 · 资源</a:t>
            </a:r>
            <a:endParaRPr/>
          </a:p>
        </p:txBody>
      </p:sp>
      <p:sp>
        <p:nvSpPr>
          <p:cNvPr id="41" name="el-1785639282054-30"/>
          <p:cNvSpPr txBox="1"/>
          <p:nvPr/>
        </p:nvSpPr>
        <p:spPr>
          <a:xfrm>
            <a:off x="6940004" y="2122661"/>
            <a:ext cx="921767" cy="1599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👥 人数 · 人均</a:t>
            </a:r>
            <a:endParaRPr/>
          </a:p>
        </p:txBody>
      </p:sp>
      <p:sp>
        <p:nvSpPr>
          <p:cNvPr id="42" name="el-1785639282054-24"/>
          <p:cNvSpPr txBox="1"/>
          <p:nvPr/>
        </p:nvSpPr>
        <p:spPr>
          <a:xfrm>
            <a:off x="957263" y="2561258"/>
            <a:ext cx="3755529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路程一定</a:t>
            </a:r>
            <a:r>
              <a:rPr sz="1120" spc="28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时，速度与时间成反比——走得越快，用时越短</a:t>
            </a:r>
            <a:endParaRPr/>
          </a:p>
        </p:txBody>
      </p:sp>
      <p:sp>
        <p:nvSpPr>
          <p:cNvPr id="43" name="el-1785639282054-25"/>
          <p:cNvSpPr txBox="1"/>
          <p:nvPr/>
        </p:nvSpPr>
        <p:spPr>
          <a:xfrm>
            <a:off x="957263" y="2961308"/>
            <a:ext cx="3462635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面积一定</a:t>
            </a:r>
            <a:r>
              <a:rPr sz="1120" spc="28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时，长与宽成反比——越长越窄，越宽越短</a:t>
            </a:r>
            <a:endParaRPr/>
          </a:p>
        </p:txBody>
      </p:sp>
      <p:sp>
        <p:nvSpPr>
          <p:cNvPr id="44" name="el-1785639282054-26"/>
          <p:cNvSpPr txBox="1"/>
          <p:nvPr/>
        </p:nvSpPr>
        <p:spPr>
          <a:xfrm>
            <a:off x="957263" y="3361358"/>
            <a:ext cx="4487764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总人数一定</a:t>
            </a:r>
            <a:r>
              <a:rPr sz="1120" spc="28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时，人均资源与人数成反比——人越多，每人分到的越少</a:t>
            </a:r>
            <a:endParaRPr/>
          </a:p>
        </p:txBody>
      </p:sp>
      <p:sp>
        <p:nvSpPr>
          <p:cNvPr id="45" name="el-1785639282054-27"/>
          <p:cNvSpPr txBox="1"/>
          <p:nvPr/>
        </p:nvSpPr>
        <p:spPr>
          <a:xfrm>
            <a:off x="957263" y="3761408"/>
            <a:ext cx="377852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8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这种</a:t>
            </a:r>
            <a:r>
              <a:rPr i="1" sz="1120" spc="28">
                <a:solidFill>
                  <a:srgbClr val="5A3A1A"/>
                </a:solidFill>
                <a:latin typeface="Microsoft YaHei"/>
                <a:ea typeface="Microsoft YaHei"/>
                <a:cs typeface="Microsoft YaHei"/>
              </a:rPr>
              <a:t>“一个增大，另一个减小”</a:t>
            </a:r>
            <a:r>
              <a:rPr sz="1120" spc="28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的关系，就是 </a:t>
            </a:r>
            <a:r>
              <a:rPr b="1" sz="1120" spc="28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反比例关系</a:t>
            </a:r>
            <a:endParaRPr/>
          </a:p>
        </p:txBody>
      </p:sp>
      <p:sp>
        <p:nvSpPr>
          <p:cNvPr id="46" name="el-1785639282044-10"/>
          <p:cNvSpPr txBox="1"/>
          <p:nvPr/>
        </p:nvSpPr>
        <p:spPr>
          <a:xfrm>
            <a:off x="3579540" y="4282901"/>
            <a:ext cx="1984846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此消彼长，万物皆有其道</a:t>
            </a:r>
            <a:endParaRPr/>
          </a:p>
        </p:txBody>
      </p:sp>
      <p:sp>
        <p:nvSpPr>
          <p:cNvPr id="47" name="el-1785639282042-7"/>
          <p:cNvSpPr txBox="1"/>
          <p:nvPr/>
        </p:nvSpPr>
        <p:spPr>
          <a:xfrm>
            <a:off x="400050" y="4913710"/>
            <a:ext cx="1645369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56">
                <a:solidFill>
                  <a:srgbClr val="C4B6A2"/>
                </a:solidFill>
                <a:latin typeface="Microsoft YaHei"/>
                <a:ea typeface="Microsoft YaHei"/>
                <a:cs typeface="Microsoft YaHei"/>
              </a:rPr>
              <a:t>反比例函数 · 从传统文化到数学本质</a:t>
            </a:r>
            <a:endParaRPr/>
          </a:p>
        </p:txBody>
      </p:sp>
      <p:sp>
        <p:nvSpPr>
          <p:cNvPr id="48" name="el-1785639282043-8"/>
          <p:cNvSpPr txBox="1"/>
          <p:nvPr/>
        </p:nvSpPr>
        <p:spPr>
          <a:xfrm>
            <a:off x="8407376" y="4911328"/>
            <a:ext cx="386581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C4B6A2"/>
                </a:solidFill>
                <a:latin typeface="Microsoft YaHei"/>
                <a:ea typeface="Microsoft YaHei"/>
                <a:cs typeface="Microsoft YaHei"/>
              </a:rPr>
              <a:t>03 / 15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4F0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279991-1"/>
          <p:cNvSpPr/>
          <p:nvPr/>
        </p:nvSpPr>
        <p:spPr>
          <a:xfrm>
            <a:off x="428625" y="0"/>
            <a:ext cx="928688" cy="7858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40867"/>
                </a:moveTo>
                <a:lnTo>
                  <a:pt x="99755" y="46651"/>
                </a:lnTo>
                <a:lnTo>
                  <a:pt x="99041" y="52386"/>
                </a:lnTo>
                <a:lnTo>
                  <a:pt x="97847" y="58000"/>
                </a:lnTo>
                <a:lnTo>
                  <a:pt x="96194" y="63458"/>
                </a:lnTo>
                <a:lnTo>
                  <a:pt x="94092" y="68699"/>
                </a:lnTo>
                <a:lnTo>
                  <a:pt x="91571" y="73663"/>
                </a:lnTo>
                <a:lnTo>
                  <a:pt x="88653" y="78325"/>
                </a:lnTo>
                <a:lnTo>
                  <a:pt x="85357" y="82614"/>
                </a:lnTo>
                <a:lnTo>
                  <a:pt x="81724" y="86506"/>
                </a:lnTo>
                <a:lnTo>
                  <a:pt x="77776" y="89952"/>
                </a:lnTo>
                <a:lnTo>
                  <a:pt x="73571" y="92928"/>
                </a:lnTo>
                <a:lnTo>
                  <a:pt x="69133" y="95410"/>
                </a:lnTo>
                <a:lnTo>
                  <a:pt x="64510" y="97361"/>
                </a:lnTo>
                <a:lnTo>
                  <a:pt x="59755" y="98771"/>
                </a:lnTo>
                <a:lnTo>
                  <a:pt x="54898" y="99614"/>
                </a:lnTo>
                <a:lnTo>
                  <a:pt x="50000" y="99904"/>
                </a:lnTo>
                <a:lnTo>
                  <a:pt x="45102" y="99614"/>
                </a:lnTo>
                <a:lnTo>
                  <a:pt x="40245" y="98771"/>
                </a:lnTo>
                <a:lnTo>
                  <a:pt x="35490" y="97361"/>
                </a:lnTo>
                <a:lnTo>
                  <a:pt x="30867" y="95410"/>
                </a:lnTo>
                <a:lnTo>
                  <a:pt x="26429" y="92928"/>
                </a:lnTo>
                <a:lnTo>
                  <a:pt x="22224" y="89952"/>
                </a:lnTo>
                <a:lnTo>
                  <a:pt x="18276" y="86506"/>
                </a:lnTo>
                <a:lnTo>
                  <a:pt x="14643" y="82614"/>
                </a:lnTo>
                <a:lnTo>
                  <a:pt x="11347" y="78325"/>
                </a:lnTo>
                <a:lnTo>
                  <a:pt x="8429" y="73663"/>
                </a:lnTo>
                <a:lnTo>
                  <a:pt x="5908" y="68699"/>
                </a:lnTo>
                <a:lnTo>
                  <a:pt x="3806" y="63458"/>
                </a:lnTo>
                <a:lnTo>
                  <a:pt x="2153" y="58000"/>
                </a:lnTo>
                <a:lnTo>
                  <a:pt x="959" y="52386"/>
                </a:lnTo>
                <a:lnTo>
                  <a:pt x="245" y="46651"/>
                </a:lnTo>
                <a:lnTo>
                  <a:pt x="0" y="40867"/>
                </a:lnTo>
                <a:lnTo>
                  <a:pt x="245" y="35084"/>
                </a:lnTo>
                <a:lnTo>
                  <a:pt x="959" y="29349"/>
                </a:lnTo>
                <a:lnTo>
                  <a:pt x="2153" y="23735"/>
                </a:lnTo>
                <a:lnTo>
                  <a:pt x="3806" y="18277"/>
                </a:lnTo>
                <a:lnTo>
                  <a:pt x="5908" y="13036"/>
                </a:lnTo>
                <a:lnTo>
                  <a:pt x="8429" y="8072"/>
                </a:lnTo>
                <a:lnTo>
                  <a:pt x="11347" y="3410"/>
                </a:lnTo>
                <a:lnTo>
                  <a:pt x="13969" y="0"/>
                </a:lnTo>
                <a:lnTo>
                  <a:pt x="86031" y="0"/>
                </a:lnTo>
                <a:lnTo>
                  <a:pt x="88653" y="3410"/>
                </a:lnTo>
                <a:lnTo>
                  <a:pt x="91571" y="8072"/>
                </a:lnTo>
                <a:lnTo>
                  <a:pt x="94092" y="13036"/>
                </a:lnTo>
                <a:lnTo>
                  <a:pt x="96194" y="18277"/>
                </a:lnTo>
                <a:lnTo>
                  <a:pt x="97847" y="23735"/>
                </a:lnTo>
                <a:lnTo>
                  <a:pt x="99041" y="29349"/>
                </a:lnTo>
                <a:lnTo>
                  <a:pt x="99755" y="35084"/>
                </a:lnTo>
                <a:close/>
              </a:path>
            </a:pathLst>
          </a:custGeom>
          <a:solidFill>
            <a:srgbClr val="8B4513">
              <a:alpha val="3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639279991-2"/>
          <p:cNvSpPr/>
          <p:nvPr/>
        </p:nvSpPr>
        <p:spPr>
          <a:xfrm>
            <a:off x="7929563" y="4357688"/>
            <a:ext cx="642938" cy="642938"/>
          </a:xfrm>
          <a:prstGeom prst="ellipse">
            <a:avLst/>
          </a:prstGeom>
          <a:solidFill>
            <a:srgbClr val="C4B6A2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639280017-41"/>
          <p:cNvSpPr/>
          <p:nvPr/>
        </p:nvSpPr>
        <p:spPr>
          <a:xfrm>
            <a:off x="7715250" y="571500"/>
            <a:ext cx="1428750" cy="714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4B6A2">
                  <a:alpha val="20000"/>
                </a:srgbClr>
              </a:gs>
              <a:gs pos="70000">
                <a:srgbClr val="C4B6A2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639280018-42"/>
          <p:cNvSpPr/>
          <p:nvPr/>
        </p:nvSpPr>
        <p:spPr>
          <a:xfrm>
            <a:off x="285750" y="4357688"/>
            <a:ext cx="1143000" cy="500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4B6A2">
                  <a:alpha val="15000"/>
                </a:srgbClr>
              </a:gs>
              <a:gs pos="70000">
                <a:srgbClr val="C4B6A2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5639279992-3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9E2D5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5639280014-35"/>
          <p:cNvSpPr/>
          <p:nvPr/>
        </p:nvSpPr>
        <p:spPr>
          <a:xfrm>
            <a:off x="400050" y="194667"/>
            <a:ext cx="160734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846"/>
                </a:moveTo>
                <a:lnTo>
                  <a:pt x="0" y="10846"/>
                </a:lnTo>
                <a:lnTo>
                  <a:pt x="0" y="21615"/>
                </a:lnTo>
                <a:cubicBezTo>
                  <a:pt x="0" y="23718"/>
                  <a:pt x="510" y="25462"/>
                  <a:pt x="1529" y="26846"/>
                </a:cubicBezTo>
                <a:lnTo>
                  <a:pt x="1529" y="26846"/>
                </a:lnTo>
                <a:cubicBezTo>
                  <a:pt x="2588" y="28179"/>
                  <a:pt x="3922" y="28846"/>
                  <a:pt x="5529" y="28846"/>
                </a:cubicBezTo>
                <a:lnTo>
                  <a:pt x="5529" y="28846"/>
                </a:lnTo>
                <a:lnTo>
                  <a:pt x="8294" y="28846"/>
                </a:lnTo>
                <a:lnTo>
                  <a:pt x="16529" y="28846"/>
                </a:lnTo>
                <a:lnTo>
                  <a:pt x="16529" y="10846"/>
                </a:lnTo>
                <a:cubicBezTo>
                  <a:pt x="16412" y="7821"/>
                  <a:pt x="15608" y="5256"/>
                  <a:pt x="14118" y="3154"/>
                </a:cubicBezTo>
                <a:lnTo>
                  <a:pt x="14118" y="3154"/>
                </a:lnTo>
                <a:cubicBezTo>
                  <a:pt x="12510" y="1205"/>
                  <a:pt x="10569" y="154"/>
                  <a:pt x="8294" y="0"/>
                </a:cubicBezTo>
                <a:lnTo>
                  <a:pt x="8294" y="0"/>
                </a:lnTo>
                <a:cubicBezTo>
                  <a:pt x="5980" y="154"/>
                  <a:pt x="4020" y="1205"/>
                  <a:pt x="2412" y="3154"/>
                </a:cubicBezTo>
                <a:lnTo>
                  <a:pt x="2412" y="3154"/>
                </a:lnTo>
                <a:cubicBezTo>
                  <a:pt x="922" y="5256"/>
                  <a:pt x="118" y="7821"/>
                  <a:pt x="0" y="10846"/>
                </a:cubicBezTo>
                <a:lnTo>
                  <a:pt x="0" y="10846"/>
                </a:lnTo>
                <a:moveTo>
                  <a:pt x="19294" y="0"/>
                </a:moveTo>
                <a:lnTo>
                  <a:pt x="19294" y="0"/>
                </a:lnTo>
                <a:cubicBezTo>
                  <a:pt x="21137" y="3179"/>
                  <a:pt x="22059" y="6795"/>
                  <a:pt x="22059" y="10846"/>
                </a:cubicBezTo>
                <a:lnTo>
                  <a:pt x="22059" y="10846"/>
                </a:lnTo>
                <a:lnTo>
                  <a:pt x="22059" y="79308"/>
                </a:lnTo>
                <a:cubicBezTo>
                  <a:pt x="22176" y="83359"/>
                  <a:pt x="23275" y="86744"/>
                  <a:pt x="25353" y="89462"/>
                </a:cubicBezTo>
                <a:lnTo>
                  <a:pt x="25353" y="89462"/>
                </a:lnTo>
                <a:cubicBezTo>
                  <a:pt x="27392" y="92179"/>
                  <a:pt x="29980" y="93615"/>
                  <a:pt x="33118" y="93769"/>
                </a:cubicBezTo>
                <a:lnTo>
                  <a:pt x="33118" y="93769"/>
                </a:lnTo>
                <a:cubicBezTo>
                  <a:pt x="36216" y="93615"/>
                  <a:pt x="38784" y="92179"/>
                  <a:pt x="40824" y="89462"/>
                </a:cubicBezTo>
                <a:lnTo>
                  <a:pt x="40824" y="89462"/>
                </a:lnTo>
                <a:cubicBezTo>
                  <a:pt x="42902" y="86744"/>
                  <a:pt x="44000" y="83359"/>
                  <a:pt x="44118" y="79308"/>
                </a:cubicBezTo>
                <a:lnTo>
                  <a:pt x="44118" y="79308"/>
                </a:lnTo>
                <a:lnTo>
                  <a:pt x="44118" y="78231"/>
                </a:lnTo>
                <a:cubicBezTo>
                  <a:pt x="44235" y="74436"/>
                  <a:pt x="45216" y="71282"/>
                  <a:pt x="47059" y="68769"/>
                </a:cubicBezTo>
                <a:lnTo>
                  <a:pt x="47059" y="68769"/>
                </a:lnTo>
                <a:cubicBezTo>
                  <a:pt x="49020" y="66359"/>
                  <a:pt x="51431" y="65077"/>
                  <a:pt x="54294" y="64923"/>
                </a:cubicBezTo>
                <a:lnTo>
                  <a:pt x="54294" y="64923"/>
                </a:lnTo>
                <a:lnTo>
                  <a:pt x="82706" y="64923"/>
                </a:lnTo>
                <a:lnTo>
                  <a:pt x="82706" y="21615"/>
                </a:lnTo>
                <a:cubicBezTo>
                  <a:pt x="82588" y="15462"/>
                  <a:pt x="80980" y="10359"/>
                  <a:pt x="77882" y="6308"/>
                </a:cubicBezTo>
                <a:lnTo>
                  <a:pt x="77882" y="6308"/>
                </a:lnTo>
                <a:cubicBezTo>
                  <a:pt x="74784" y="2256"/>
                  <a:pt x="70882" y="154"/>
                  <a:pt x="66176" y="0"/>
                </a:cubicBezTo>
                <a:lnTo>
                  <a:pt x="66176" y="0"/>
                </a:lnTo>
                <a:lnTo>
                  <a:pt x="19294" y="0"/>
                </a:lnTo>
                <a:moveTo>
                  <a:pt x="79941" y="101000"/>
                </a:moveTo>
                <a:lnTo>
                  <a:pt x="79941" y="101000"/>
                </a:lnTo>
                <a:cubicBezTo>
                  <a:pt x="85471" y="100846"/>
                  <a:pt x="90020" y="98359"/>
                  <a:pt x="93588" y="93538"/>
                </a:cubicBezTo>
                <a:lnTo>
                  <a:pt x="93588" y="93538"/>
                </a:lnTo>
                <a:lnTo>
                  <a:pt x="93588" y="93538"/>
                </a:lnTo>
                <a:cubicBezTo>
                  <a:pt x="97275" y="88872"/>
                  <a:pt x="99176" y="82923"/>
                  <a:pt x="99294" y="75692"/>
                </a:cubicBezTo>
                <a:lnTo>
                  <a:pt x="99294" y="75692"/>
                </a:lnTo>
                <a:cubicBezTo>
                  <a:pt x="99176" y="73436"/>
                  <a:pt x="98255" y="72256"/>
                  <a:pt x="96529" y="72154"/>
                </a:cubicBezTo>
                <a:lnTo>
                  <a:pt x="96529" y="72154"/>
                </a:lnTo>
                <a:lnTo>
                  <a:pt x="54294" y="72154"/>
                </a:lnTo>
                <a:cubicBezTo>
                  <a:pt x="51431" y="72410"/>
                  <a:pt x="49882" y="74436"/>
                  <a:pt x="49647" y="78231"/>
                </a:cubicBezTo>
                <a:lnTo>
                  <a:pt x="49647" y="78231"/>
                </a:lnTo>
                <a:lnTo>
                  <a:pt x="49647" y="79308"/>
                </a:lnTo>
                <a:cubicBezTo>
                  <a:pt x="49529" y="85462"/>
                  <a:pt x="47922" y="90564"/>
                  <a:pt x="44824" y="94615"/>
                </a:cubicBezTo>
                <a:lnTo>
                  <a:pt x="44824" y="94615"/>
                </a:lnTo>
                <a:cubicBezTo>
                  <a:pt x="41725" y="98718"/>
                  <a:pt x="37824" y="100846"/>
                  <a:pt x="33118" y="101000"/>
                </a:cubicBezTo>
                <a:lnTo>
                  <a:pt x="33118" y="101000"/>
                </a:lnTo>
                <a:lnTo>
                  <a:pt x="63412" y="101000"/>
                </a:lnTo>
                <a:lnTo>
                  <a:pt x="79941" y="101000"/>
                </a:lnTo>
              </a:path>
            </a:pathLst>
          </a:custGeom>
          <a:solidFill>
            <a:srgbClr val="8B4513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639279993-6"/>
          <p:cNvSpPr/>
          <p:nvPr/>
        </p:nvSpPr>
        <p:spPr>
          <a:xfrm>
            <a:off x="7730430" y="164306"/>
            <a:ext cx="1013520" cy="185738"/>
          </a:xfrm>
          <a:prstGeom prst="roundRect">
            <a:avLst>
              <a:gd name="adj" fmla="val 50000"/>
            </a:avLst>
          </a:prstGeom>
          <a:solidFill>
            <a:srgbClr val="8B4513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5639279996-15"/>
          <p:cNvCxnSpPr/>
          <p:nvPr/>
        </p:nvCxnSpPr>
        <p:spPr>
          <a:xfrm>
            <a:off x="3600450" y="1404045"/>
            <a:ext cx="1943100" cy="914"/>
          </a:xfrm>
          <a:prstGeom prst="line">
            <a:avLst/>
          </a:prstGeom>
          <a:ln w="14288" cap="flat">
            <a:solidFill>
              <a:srgbClr val="8B451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5639279997-16"/>
          <p:cNvSpPr/>
          <p:nvPr/>
        </p:nvSpPr>
        <p:spPr>
          <a:xfrm>
            <a:off x="400050" y="2979837"/>
            <a:ext cx="2695575" cy="1204913"/>
          </a:xfrm>
          <a:prstGeom prst="roundRect">
            <a:avLst>
              <a:gd name="adj" fmla="val 11067"/>
            </a:avLst>
          </a:prstGeom>
          <a:solidFill>
            <a:srgbClr val="FFFFFF">
              <a:alpha val="85000"/>
            </a:srgbClr>
          </a:solidFill>
          <a:ln w="7144" algn="in">
            <a:solidFill>
              <a:srgbClr val="E9E2D5"/>
            </a:solidFill>
            <a:prstDash val="solid"/>
          </a:ln>
          <a:effectLst>
            <a:outerShdw blurRad="57150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5639280016-36"/>
          <p:cNvSpPr/>
          <p:nvPr/>
        </p:nvSpPr>
        <p:spPr>
          <a:xfrm>
            <a:off x="1635323" y="3120331"/>
            <a:ext cx="225028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6583" y="46476"/>
                </a:moveTo>
                <a:lnTo>
                  <a:pt x="76583" y="46476"/>
                </a:lnTo>
                <a:lnTo>
                  <a:pt x="76583" y="31238"/>
                </a:lnTo>
                <a:lnTo>
                  <a:pt x="79292" y="31238"/>
                </a:lnTo>
                <a:lnTo>
                  <a:pt x="81000" y="35143"/>
                </a:lnTo>
                <a:cubicBezTo>
                  <a:pt x="82139" y="37619"/>
                  <a:pt x="83792" y="39317"/>
                  <a:pt x="85958" y="40238"/>
                </a:cubicBezTo>
                <a:lnTo>
                  <a:pt x="85958" y="40238"/>
                </a:lnTo>
                <a:cubicBezTo>
                  <a:pt x="88125" y="41159"/>
                  <a:pt x="90347" y="41159"/>
                  <a:pt x="92625" y="40238"/>
                </a:cubicBezTo>
                <a:lnTo>
                  <a:pt x="92625" y="40238"/>
                </a:lnTo>
                <a:cubicBezTo>
                  <a:pt x="96264" y="38270"/>
                  <a:pt x="98208" y="35016"/>
                  <a:pt x="98458" y="30476"/>
                </a:cubicBezTo>
                <a:lnTo>
                  <a:pt x="98458" y="30476"/>
                </a:lnTo>
                <a:lnTo>
                  <a:pt x="98458" y="15619"/>
                </a:lnTo>
                <a:cubicBezTo>
                  <a:pt x="98319" y="11714"/>
                  <a:pt x="97056" y="8587"/>
                  <a:pt x="94667" y="6238"/>
                </a:cubicBezTo>
                <a:lnTo>
                  <a:pt x="94667" y="6238"/>
                </a:lnTo>
                <a:lnTo>
                  <a:pt x="95708" y="6238"/>
                </a:lnTo>
                <a:cubicBezTo>
                  <a:pt x="97403" y="6111"/>
                  <a:pt x="98319" y="5079"/>
                  <a:pt x="98458" y="3143"/>
                </a:cubicBezTo>
                <a:lnTo>
                  <a:pt x="98458" y="3143"/>
                </a:lnTo>
                <a:cubicBezTo>
                  <a:pt x="98319" y="1175"/>
                  <a:pt x="97403" y="127"/>
                  <a:pt x="95708" y="0"/>
                </a:cubicBezTo>
                <a:lnTo>
                  <a:pt x="95708" y="0"/>
                </a:lnTo>
                <a:lnTo>
                  <a:pt x="82042" y="0"/>
                </a:lnTo>
                <a:lnTo>
                  <a:pt x="76583" y="0"/>
                </a:lnTo>
                <a:cubicBezTo>
                  <a:pt x="70417" y="127"/>
                  <a:pt x="65222" y="2540"/>
                  <a:pt x="61000" y="7238"/>
                </a:cubicBezTo>
                <a:lnTo>
                  <a:pt x="61000" y="7238"/>
                </a:lnTo>
                <a:cubicBezTo>
                  <a:pt x="56917" y="12063"/>
                  <a:pt x="54819" y="17984"/>
                  <a:pt x="54708" y="25000"/>
                </a:cubicBezTo>
                <a:lnTo>
                  <a:pt x="54708" y="25000"/>
                </a:lnTo>
                <a:lnTo>
                  <a:pt x="38292" y="25000"/>
                </a:lnTo>
                <a:lnTo>
                  <a:pt x="34708" y="25000"/>
                </a:lnTo>
                <a:lnTo>
                  <a:pt x="25458" y="25000"/>
                </a:lnTo>
                <a:cubicBezTo>
                  <a:pt x="19986" y="25254"/>
                  <a:pt x="15833" y="27921"/>
                  <a:pt x="13000" y="33000"/>
                </a:cubicBezTo>
                <a:lnTo>
                  <a:pt x="13000" y="33000"/>
                </a:lnTo>
                <a:cubicBezTo>
                  <a:pt x="9222" y="33667"/>
                  <a:pt x="6139" y="35556"/>
                  <a:pt x="3750" y="38667"/>
                </a:cubicBezTo>
                <a:lnTo>
                  <a:pt x="3750" y="38667"/>
                </a:lnTo>
                <a:cubicBezTo>
                  <a:pt x="1361" y="41810"/>
                  <a:pt x="111" y="45587"/>
                  <a:pt x="0" y="50000"/>
                </a:cubicBezTo>
                <a:lnTo>
                  <a:pt x="0" y="50000"/>
                </a:lnTo>
                <a:lnTo>
                  <a:pt x="0" y="60952"/>
                </a:lnTo>
                <a:cubicBezTo>
                  <a:pt x="222" y="63810"/>
                  <a:pt x="1583" y="65365"/>
                  <a:pt x="4083" y="65619"/>
                </a:cubicBezTo>
                <a:lnTo>
                  <a:pt x="4083" y="65619"/>
                </a:lnTo>
                <a:cubicBezTo>
                  <a:pt x="6611" y="65365"/>
                  <a:pt x="7986" y="63810"/>
                  <a:pt x="8208" y="60952"/>
                </a:cubicBezTo>
                <a:lnTo>
                  <a:pt x="8208" y="60952"/>
                </a:lnTo>
                <a:lnTo>
                  <a:pt x="8208" y="50000"/>
                </a:lnTo>
                <a:cubicBezTo>
                  <a:pt x="8319" y="47270"/>
                  <a:pt x="9292" y="45190"/>
                  <a:pt x="11125" y="43762"/>
                </a:cubicBezTo>
                <a:lnTo>
                  <a:pt x="11125" y="43762"/>
                </a:lnTo>
                <a:cubicBezTo>
                  <a:pt x="11347" y="46238"/>
                  <a:pt x="12083" y="48571"/>
                  <a:pt x="13333" y="50762"/>
                </a:cubicBezTo>
                <a:lnTo>
                  <a:pt x="13333" y="50762"/>
                </a:lnTo>
                <a:lnTo>
                  <a:pt x="18292" y="59000"/>
                </a:lnTo>
                <a:cubicBezTo>
                  <a:pt x="19542" y="61730"/>
                  <a:pt x="19431" y="64460"/>
                  <a:pt x="17958" y="67190"/>
                </a:cubicBezTo>
                <a:lnTo>
                  <a:pt x="17958" y="67190"/>
                </a:lnTo>
                <a:cubicBezTo>
                  <a:pt x="15097" y="72905"/>
                  <a:pt x="14528" y="79016"/>
                  <a:pt x="16250" y="85524"/>
                </a:cubicBezTo>
                <a:lnTo>
                  <a:pt x="16250" y="85524"/>
                </a:lnTo>
                <a:lnTo>
                  <a:pt x="19292" y="95714"/>
                </a:lnTo>
                <a:cubicBezTo>
                  <a:pt x="20208" y="98444"/>
                  <a:pt x="21931" y="99873"/>
                  <a:pt x="24458" y="100000"/>
                </a:cubicBezTo>
                <a:lnTo>
                  <a:pt x="24458" y="100000"/>
                </a:lnTo>
                <a:lnTo>
                  <a:pt x="30250" y="100000"/>
                </a:lnTo>
                <a:cubicBezTo>
                  <a:pt x="32194" y="99873"/>
                  <a:pt x="33681" y="99032"/>
                  <a:pt x="34708" y="97476"/>
                </a:cubicBezTo>
                <a:lnTo>
                  <a:pt x="34708" y="97476"/>
                </a:lnTo>
                <a:cubicBezTo>
                  <a:pt x="35736" y="95762"/>
                  <a:pt x="35958" y="93873"/>
                  <a:pt x="35375" y="91810"/>
                </a:cubicBezTo>
                <a:lnTo>
                  <a:pt x="35375" y="91810"/>
                </a:lnTo>
                <a:lnTo>
                  <a:pt x="31792" y="79476"/>
                </a:lnTo>
                <a:cubicBezTo>
                  <a:pt x="31458" y="78175"/>
                  <a:pt x="31736" y="77016"/>
                  <a:pt x="32625" y="76000"/>
                </a:cubicBezTo>
                <a:lnTo>
                  <a:pt x="32625" y="76000"/>
                </a:lnTo>
                <a:lnTo>
                  <a:pt x="34708" y="73619"/>
                </a:lnTo>
                <a:cubicBezTo>
                  <a:pt x="37097" y="70889"/>
                  <a:pt x="38292" y="67635"/>
                  <a:pt x="38292" y="63857"/>
                </a:cubicBezTo>
                <a:lnTo>
                  <a:pt x="38292" y="63857"/>
                </a:lnTo>
                <a:cubicBezTo>
                  <a:pt x="38292" y="63349"/>
                  <a:pt x="38292" y="62905"/>
                  <a:pt x="38292" y="62524"/>
                </a:cubicBezTo>
                <a:lnTo>
                  <a:pt x="38292" y="62524"/>
                </a:lnTo>
                <a:lnTo>
                  <a:pt x="52625" y="67190"/>
                </a:lnTo>
                <a:cubicBezTo>
                  <a:pt x="53319" y="67444"/>
                  <a:pt x="54014" y="67635"/>
                  <a:pt x="54708" y="67762"/>
                </a:cubicBezTo>
                <a:lnTo>
                  <a:pt x="54708" y="67762"/>
                </a:lnTo>
                <a:lnTo>
                  <a:pt x="54708" y="93762"/>
                </a:lnTo>
                <a:cubicBezTo>
                  <a:pt x="54708" y="95571"/>
                  <a:pt x="55208" y="97063"/>
                  <a:pt x="56208" y="98238"/>
                </a:cubicBezTo>
                <a:lnTo>
                  <a:pt x="56208" y="98238"/>
                </a:lnTo>
                <a:cubicBezTo>
                  <a:pt x="57236" y="99413"/>
                  <a:pt x="58556" y="100000"/>
                  <a:pt x="60167" y="100000"/>
                </a:cubicBezTo>
                <a:lnTo>
                  <a:pt x="60167" y="100000"/>
                </a:lnTo>
                <a:lnTo>
                  <a:pt x="65625" y="100000"/>
                </a:lnTo>
                <a:cubicBezTo>
                  <a:pt x="67208" y="100000"/>
                  <a:pt x="68514" y="99413"/>
                  <a:pt x="69542" y="98238"/>
                </a:cubicBezTo>
                <a:lnTo>
                  <a:pt x="69542" y="98238"/>
                </a:lnTo>
                <a:cubicBezTo>
                  <a:pt x="70569" y="97063"/>
                  <a:pt x="71083" y="95571"/>
                  <a:pt x="71083" y="93762"/>
                </a:cubicBezTo>
                <a:lnTo>
                  <a:pt x="71083" y="93762"/>
                </a:lnTo>
                <a:lnTo>
                  <a:pt x="71083" y="61714"/>
                </a:lnTo>
                <a:cubicBezTo>
                  <a:pt x="74500" y="57810"/>
                  <a:pt x="76333" y="52857"/>
                  <a:pt x="76583" y="46857"/>
                </a:cubicBezTo>
                <a:lnTo>
                  <a:pt x="76583" y="46857"/>
                </a:lnTo>
                <a:lnTo>
                  <a:pt x="76583" y="46857"/>
                </a:lnTo>
                <a:lnTo>
                  <a:pt x="76583" y="46476"/>
                </a:lnTo>
                <a:moveTo>
                  <a:pt x="84750" y="12524"/>
                </a:moveTo>
                <a:lnTo>
                  <a:pt x="84750" y="12524"/>
                </a:lnTo>
                <a:cubicBezTo>
                  <a:pt x="86472" y="12651"/>
                  <a:pt x="87389" y="13683"/>
                  <a:pt x="87500" y="15619"/>
                </a:cubicBezTo>
                <a:lnTo>
                  <a:pt x="87500" y="15619"/>
                </a:lnTo>
                <a:cubicBezTo>
                  <a:pt x="87389" y="17587"/>
                  <a:pt x="86472" y="18635"/>
                  <a:pt x="84750" y="18762"/>
                </a:cubicBezTo>
                <a:lnTo>
                  <a:pt x="84750" y="18762"/>
                </a:lnTo>
                <a:cubicBezTo>
                  <a:pt x="83056" y="18635"/>
                  <a:pt x="82153" y="17587"/>
                  <a:pt x="82042" y="15619"/>
                </a:cubicBezTo>
                <a:lnTo>
                  <a:pt x="82042" y="15619"/>
                </a:lnTo>
                <a:cubicBezTo>
                  <a:pt x="82153" y="13683"/>
                  <a:pt x="83056" y="12651"/>
                  <a:pt x="84750" y="12524"/>
                </a:cubicBezTo>
                <a:lnTo>
                  <a:pt x="84750" y="12524"/>
                </a:lnTo>
              </a:path>
            </a:pathLst>
          </a:custGeom>
          <a:solidFill>
            <a:srgbClr val="8B4513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639280004-25"/>
          <p:cNvSpPr/>
          <p:nvPr/>
        </p:nvSpPr>
        <p:spPr>
          <a:xfrm>
            <a:off x="1130126" y="3620393"/>
            <a:ext cx="1235348" cy="233363"/>
          </a:xfrm>
          <a:prstGeom prst="roundRect">
            <a:avLst>
              <a:gd name="adj" fmla="val 50000"/>
            </a:avLst>
          </a:prstGeom>
          <a:solidFill>
            <a:srgbClr val="8B4513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9279997-17"/>
          <p:cNvSpPr/>
          <p:nvPr/>
        </p:nvSpPr>
        <p:spPr>
          <a:xfrm>
            <a:off x="3224213" y="2979837"/>
            <a:ext cx="2695575" cy="1204913"/>
          </a:xfrm>
          <a:prstGeom prst="roundRect">
            <a:avLst>
              <a:gd name="adj" fmla="val 11067"/>
            </a:avLst>
          </a:prstGeom>
          <a:solidFill>
            <a:srgbClr val="FFFFFF">
              <a:alpha val="85000"/>
            </a:srgbClr>
          </a:solidFill>
          <a:ln w="7144" algn="in">
            <a:solidFill>
              <a:srgbClr val="E9E2D5"/>
            </a:solidFill>
            <a:prstDash val="solid"/>
          </a:ln>
          <a:effectLst>
            <a:outerShdw blurRad="57150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" name="el-1785639280017-39"/>
          <p:cNvSpPr/>
          <p:nvPr/>
        </p:nvSpPr>
        <p:spPr>
          <a:xfrm>
            <a:off x="4471988" y="3120331"/>
            <a:ext cx="20002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5000" y="6238"/>
                </a:moveTo>
                <a:lnTo>
                  <a:pt x="25000" y="6238"/>
                </a:lnTo>
                <a:cubicBezTo>
                  <a:pt x="25000" y="4429"/>
                  <a:pt x="24413" y="2937"/>
                  <a:pt x="23238" y="1762"/>
                </a:cubicBezTo>
                <a:lnTo>
                  <a:pt x="23238" y="1762"/>
                </a:lnTo>
                <a:lnTo>
                  <a:pt x="23238" y="1762"/>
                </a:lnTo>
                <a:cubicBezTo>
                  <a:pt x="22063" y="587"/>
                  <a:pt x="20571" y="0"/>
                  <a:pt x="18762" y="0"/>
                </a:cubicBezTo>
                <a:lnTo>
                  <a:pt x="18762" y="0"/>
                </a:lnTo>
                <a:cubicBezTo>
                  <a:pt x="16921" y="0"/>
                  <a:pt x="15413" y="587"/>
                  <a:pt x="14238" y="1762"/>
                </a:cubicBezTo>
                <a:lnTo>
                  <a:pt x="14238" y="1762"/>
                </a:lnTo>
                <a:cubicBezTo>
                  <a:pt x="13095" y="2937"/>
                  <a:pt x="12524" y="4429"/>
                  <a:pt x="12524" y="6238"/>
                </a:cubicBezTo>
                <a:lnTo>
                  <a:pt x="12524" y="6238"/>
                </a:lnTo>
                <a:lnTo>
                  <a:pt x="12524" y="12524"/>
                </a:lnTo>
                <a:lnTo>
                  <a:pt x="6238" y="12524"/>
                </a:lnTo>
                <a:cubicBezTo>
                  <a:pt x="4429" y="12524"/>
                  <a:pt x="2937" y="13095"/>
                  <a:pt x="1762" y="14238"/>
                </a:cubicBezTo>
                <a:lnTo>
                  <a:pt x="1762" y="14238"/>
                </a:lnTo>
                <a:cubicBezTo>
                  <a:pt x="587" y="15413"/>
                  <a:pt x="0" y="16921"/>
                  <a:pt x="0" y="18762"/>
                </a:cubicBezTo>
                <a:lnTo>
                  <a:pt x="0" y="18762"/>
                </a:lnTo>
                <a:cubicBezTo>
                  <a:pt x="0" y="20571"/>
                  <a:pt x="587" y="22063"/>
                  <a:pt x="1762" y="23238"/>
                </a:cubicBezTo>
                <a:lnTo>
                  <a:pt x="1762" y="23238"/>
                </a:lnTo>
                <a:cubicBezTo>
                  <a:pt x="2937" y="24413"/>
                  <a:pt x="4429" y="25000"/>
                  <a:pt x="6238" y="25000"/>
                </a:cubicBezTo>
                <a:lnTo>
                  <a:pt x="6238" y="25000"/>
                </a:lnTo>
                <a:lnTo>
                  <a:pt x="12524" y="25000"/>
                </a:lnTo>
                <a:lnTo>
                  <a:pt x="12524" y="75000"/>
                </a:lnTo>
                <a:cubicBezTo>
                  <a:pt x="12651" y="78524"/>
                  <a:pt x="13873" y="81460"/>
                  <a:pt x="16190" y="83810"/>
                </a:cubicBezTo>
                <a:lnTo>
                  <a:pt x="16190" y="83810"/>
                </a:lnTo>
                <a:cubicBezTo>
                  <a:pt x="18540" y="86127"/>
                  <a:pt x="21476" y="87365"/>
                  <a:pt x="25000" y="87524"/>
                </a:cubicBezTo>
                <a:lnTo>
                  <a:pt x="25000" y="87524"/>
                </a:lnTo>
                <a:lnTo>
                  <a:pt x="68762" y="87524"/>
                </a:lnTo>
                <a:lnTo>
                  <a:pt x="68762" y="75000"/>
                </a:lnTo>
                <a:lnTo>
                  <a:pt x="25000" y="75000"/>
                </a:lnTo>
                <a:lnTo>
                  <a:pt x="25000" y="6238"/>
                </a:lnTo>
                <a:moveTo>
                  <a:pt x="75000" y="93762"/>
                </a:moveTo>
                <a:lnTo>
                  <a:pt x="75000" y="93762"/>
                </a:lnTo>
                <a:cubicBezTo>
                  <a:pt x="75000" y="95571"/>
                  <a:pt x="75587" y="97063"/>
                  <a:pt x="76762" y="98238"/>
                </a:cubicBezTo>
                <a:lnTo>
                  <a:pt x="76762" y="98238"/>
                </a:lnTo>
                <a:lnTo>
                  <a:pt x="76762" y="98238"/>
                </a:lnTo>
                <a:cubicBezTo>
                  <a:pt x="77937" y="99413"/>
                  <a:pt x="79429" y="100000"/>
                  <a:pt x="81238" y="100000"/>
                </a:cubicBezTo>
                <a:lnTo>
                  <a:pt x="81238" y="100000"/>
                </a:lnTo>
                <a:cubicBezTo>
                  <a:pt x="83079" y="100000"/>
                  <a:pt x="84587" y="99413"/>
                  <a:pt x="85762" y="98238"/>
                </a:cubicBezTo>
                <a:lnTo>
                  <a:pt x="85762" y="98238"/>
                </a:lnTo>
                <a:cubicBezTo>
                  <a:pt x="86937" y="97063"/>
                  <a:pt x="87524" y="95571"/>
                  <a:pt x="87524" y="93762"/>
                </a:cubicBezTo>
                <a:lnTo>
                  <a:pt x="87524" y="93762"/>
                </a:lnTo>
                <a:lnTo>
                  <a:pt x="87524" y="87524"/>
                </a:lnTo>
                <a:lnTo>
                  <a:pt x="93762" y="87524"/>
                </a:lnTo>
                <a:cubicBezTo>
                  <a:pt x="95571" y="87524"/>
                  <a:pt x="97063" y="86937"/>
                  <a:pt x="98238" y="85762"/>
                </a:cubicBezTo>
                <a:lnTo>
                  <a:pt x="98238" y="85762"/>
                </a:lnTo>
                <a:cubicBezTo>
                  <a:pt x="99413" y="84587"/>
                  <a:pt x="100000" y="83079"/>
                  <a:pt x="100000" y="81238"/>
                </a:cubicBezTo>
                <a:lnTo>
                  <a:pt x="100000" y="81238"/>
                </a:lnTo>
                <a:cubicBezTo>
                  <a:pt x="100000" y="79429"/>
                  <a:pt x="99413" y="77937"/>
                  <a:pt x="98238" y="76762"/>
                </a:cubicBezTo>
                <a:lnTo>
                  <a:pt x="98238" y="76762"/>
                </a:lnTo>
                <a:cubicBezTo>
                  <a:pt x="97063" y="75587"/>
                  <a:pt x="95571" y="75000"/>
                  <a:pt x="93762" y="75000"/>
                </a:cubicBezTo>
                <a:lnTo>
                  <a:pt x="93762" y="75000"/>
                </a:lnTo>
                <a:lnTo>
                  <a:pt x="87524" y="75000"/>
                </a:lnTo>
                <a:lnTo>
                  <a:pt x="87524" y="25000"/>
                </a:lnTo>
                <a:cubicBezTo>
                  <a:pt x="87365" y="21476"/>
                  <a:pt x="86127" y="18540"/>
                  <a:pt x="83810" y="16190"/>
                </a:cubicBezTo>
                <a:lnTo>
                  <a:pt x="83810" y="16190"/>
                </a:lnTo>
                <a:cubicBezTo>
                  <a:pt x="81460" y="13873"/>
                  <a:pt x="78524" y="12651"/>
                  <a:pt x="75000" y="12524"/>
                </a:cubicBezTo>
                <a:lnTo>
                  <a:pt x="75000" y="12524"/>
                </a:lnTo>
                <a:lnTo>
                  <a:pt x="31238" y="12524"/>
                </a:lnTo>
                <a:lnTo>
                  <a:pt x="31238" y="25000"/>
                </a:lnTo>
                <a:lnTo>
                  <a:pt x="75000" y="25000"/>
                </a:lnTo>
                <a:lnTo>
                  <a:pt x="75000" y="93762"/>
                </a:lnTo>
              </a:path>
            </a:pathLst>
          </a:custGeom>
          <a:solidFill>
            <a:srgbClr val="8B4513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639280005-29"/>
          <p:cNvSpPr/>
          <p:nvPr/>
        </p:nvSpPr>
        <p:spPr>
          <a:xfrm>
            <a:off x="3938588" y="3620393"/>
            <a:ext cx="1266751" cy="233363"/>
          </a:xfrm>
          <a:prstGeom prst="roundRect">
            <a:avLst>
              <a:gd name="adj" fmla="val 50000"/>
            </a:avLst>
          </a:prstGeom>
          <a:solidFill>
            <a:srgbClr val="8B4513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9279998-18"/>
          <p:cNvSpPr/>
          <p:nvPr/>
        </p:nvSpPr>
        <p:spPr>
          <a:xfrm>
            <a:off x="6048375" y="2979837"/>
            <a:ext cx="2695575" cy="1204913"/>
          </a:xfrm>
          <a:prstGeom prst="roundRect">
            <a:avLst>
              <a:gd name="adj" fmla="val 11067"/>
            </a:avLst>
          </a:prstGeom>
          <a:solidFill>
            <a:srgbClr val="FFFFFF">
              <a:alpha val="85000"/>
            </a:srgbClr>
          </a:solidFill>
          <a:ln w="7144" algn="in">
            <a:solidFill>
              <a:srgbClr val="E9E2D5"/>
            </a:solidFill>
            <a:prstDash val="solid"/>
          </a:ln>
          <a:effectLst>
            <a:outerShdw blurRad="57150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7" name="el-1785639280017-40"/>
          <p:cNvSpPr/>
          <p:nvPr/>
        </p:nvSpPr>
        <p:spPr>
          <a:xfrm>
            <a:off x="7279630" y="3120331"/>
            <a:ext cx="23306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208" y="12524"/>
                </a:moveTo>
                <a:lnTo>
                  <a:pt x="7208" y="12524"/>
                </a:lnTo>
                <a:cubicBezTo>
                  <a:pt x="7347" y="7825"/>
                  <a:pt x="9181" y="4238"/>
                  <a:pt x="12708" y="1762"/>
                </a:cubicBezTo>
                <a:lnTo>
                  <a:pt x="12708" y="1762"/>
                </a:lnTo>
                <a:cubicBezTo>
                  <a:pt x="16347" y="-587"/>
                  <a:pt x="19986" y="-587"/>
                  <a:pt x="23625" y="1762"/>
                </a:cubicBezTo>
                <a:lnTo>
                  <a:pt x="23625" y="1762"/>
                </a:lnTo>
                <a:cubicBezTo>
                  <a:pt x="27153" y="4238"/>
                  <a:pt x="28972" y="7825"/>
                  <a:pt x="29083" y="12524"/>
                </a:cubicBezTo>
                <a:lnTo>
                  <a:pt x="29083" y="12524"/>
                </a:lnTo>
                <a:cubicBezTo>
                  <a:pt x="28972" y="17190"/>
                  <a:pt x="27153" y="20762"/>
                  <a:pt x="23625" y="23238"/>
                </a:cubicBezTo>
                <a:lnTo>
                  <a:pt x="23625" y="23238"/>
                </a:lnTo>
                <a:cubicBezTo>
                  <a:pt x="19986" y="25587"/>
                  <a:pt x="16347" y="25587"/>
                  <a:pt x="12708" y="23238"/>
                </a:cubicBezTo>
                <a:lnTo>
                  <a:pt x="12708" y="23238"/>
                </a:lnTo>
                <a:cubicBezTo>
                  <a:pt x="9181" y="20762"/>
                  <a:pt x="7347" y="17190"/>
                  <a:pt x="7208" y="12524"/>
                </a:cubicBezTo>
                <a:lnTo>
                  <a:pt x="7208" y="12524"/>
                </a:lnTo>
                <a:moveTo>
                  <a:pt x="750" y="45524"/>
                </a:moveTo>
                <a:lnTo>
                  <a:pt x="750" y="45524"/>
                </a:lnTo>
                <a:cubicBezTo>
                  <a:pt x="1083" y="41492"/>
                  <a:pt x="2500" y="38095"/>
                  <a:pt x="5000" y="35333"/>
                </a:cubicBezTo>
                <a:lnTo>
                  <a:pt x="5000" y="35333"/>
                </a:lnTo>
                <a:lnTo>
                  <a:pt x="5000" y="35333"/>
                </a:lnTo>
                <a:cubicBezTo>
                  <a:pt x="7611" y="32730"/>
                  <a:pt x="10750" y="31365"/>
                  <a:pt x="14417" y="31238"/>
                </a:cubicBezTo>
                <a:lnTo>
                  <a:pt x="14417" y="31238"/>
                </a:lnTo>
                <a:lnTo>
                  <a:pt x="21917" y="31238"/>
                </a:lnTo>
                <a:cubicBezTo>
                  <a:pt x="26833" y="31492"/>
                  <a:pt x="30597" y="33714"/>
                  <a:pt x="33208" y="37905"/>
                </a:cubicBezTo>
                <a:lnTo>
                  <a:pt x="33208" y="37905"/>
                </a:lnTo>
                <a:cubicBezTo>
                  <a:pt x="32736" y="38286"/>
                  <a:pt x="32278" y="38667"/>
                  <a:pt x="31833" y="39048"/>
                </a:cubicBezTo>
                <a:lnTo>
                  <a:pt x="31833" y="39048"/>
                </a:lnTo>
                <a:lnTo>
                  <a:pt x="20917" y="51571"/>
                </a:lnTo>
                <a:cubicBezTo>
                  <a:pt x="19083" y="53921"/>
                  <a:pt x="18167" y="56524"/>
                  <a:pt x="18167" y="59381"/>
                </a:cubicBezTo>
                <a:lnTo>
                  <a:pt x="18167" y="59381"/>
                </a:lnTo>
                <a:cubicBezTo>
                  <a:pt x="18167" y="62238"/>
                  <a:pt x="19083" y="64841"/>
                  <a:pt x="20917" y="67190"/>
                </a:cubicBezTo>
                <a:lnTo>
                  <a:pt x="20917" y="67190"/>
                </a:lnTo>
                <a:lnTo>
                  <a:pt x="29083" y="76381"/>
                </a:lnTo>
                <a:lnTo>
                  <a:pt x="29083" y="90619"/>
                </a:lnTo>
                <a:cubicBezTo>
                  <a:pt x="28972" y="93222"/>
                  <a:pt x="28181" y="95444"/>
                  <a:pt x="26708" y="97286"/>
                </a:cubicBezTo>
                <a:lnTo>
                  <a:pt x="26708" y="97286"/>
                </a:lnTo>
                <a:cubicBezTo>
                  <a:pt x="25125" y="98968"/>
                  <a:pt x="23194" y="99873"/>
                  <a:pt x="20917" y="100000"/>
                </a:cubicBezTo>
                <a:lnTo>
                  <a:pt x="20917" y="100000"/>
                </a:lnTo>
                <a:lnTo>
                  <a:pt x="15417" y="100000"/>
                </a:lnTo>
                <a:cubicBezTo>
                  <a:pt x="13139" y="99873"/>
                  <a:pt x="11208" y="98968"/>
                  <a:pt x="9625" y="97286"/>
                </a:cubicBezTo>
                <a:lnTo>
                  <a:pt x="9625" y="97286"/>
                </a:lnTo>
                <a:cubicBezTo>
                  <a:pt x="8153" y="95444"/>
                  <a:pt x="7347" y="93222"/>
                  <a:pt x="7208" y="90619"/>
                </a:cubicBezTo>
                <a:lnTo>
                  <a:pt x="7208" y="90619"/>
                </a:lnTo>
                <a:lnTo>
                  <a:pt x="7208" y="67952"/>
                </a:lnTo>
                <a:cubicBezTo>
                  <a:pt x="4931" y="67063"/>
                  <a:pt x="3111" y="65444"/>
                  <a:pt x="1750" y="63095"/>
                </a:cubicBezTo>
                <a:lnTo>
                  <a:pt x="1750" y="63095"/>
                </a:lnTo>
                <a:cubicBezTo>
                  <a:pt x="389" y="60746"/>
                  <a:pt x="-181" y="58143"/>
                  <a:pt x="42" y="55286"/>
                </a:cubicBezTo>
                <a:lnTo>
                  <a:pt x="42" y="55286"/>
                </a:lnTo>
                <a:lnTo>
                  <a:pt x="750" y="45524"/>
                </a:lnTo>
                <a:moveTo>
                  <a:pt x="72833" y="12524"/>
                </a:moveTo>
                <a:lnTo>
                  <a:pt x="72833" y="12524"/>
                </a:lnTo>
                <a:cubicBezTo>
                  <a:pt x="72972" y="7825"/>
                  <a:pt x="74806" y="4238"/>
                  <a:pt x="78333" y="1762"/>
                </a:cubicBezTo>
                <a:lnTo>
                  <a:pt x="78333" y="1762"/>
                </a:lnTo>
                <a:cubicBezTo>
                  <a:pt x="81972" y="-587"/>
                  <a:pt x="85611" y="-587"/>
                  <a:pt x="89250" y="1762"/>
                </a:cubicBezTo>
                <a:lnTo>
                  <a:pt x="89250" y="1762"/>
                </a:lnTo>
                <a:cubicBezTo>
                  <a:pt x="92778" y="4238"/>
                  <a:pt x="94597" y="7825"/>
                  <a:pt x="94708" y="12524"/>
                </a:cubicBezTo>
                <a:lnTo>
                  <a:pt x="94708" y="12524"/>
                </a:lnTo>
                <a:cubicBezTo>
                  <a:pt x="94597" y="17190"/>
                  <a:pt x="92778" y="20762"/>
                  <a:pt x="89250" y="23238"/>
                </a:cubicBezTo>
                <a:lnTo>
                  <a:pt x="89250" y="23238"/>
                </a:lnTo>
                <a:cubicBezTo>
                  <a:pt x="85611" y="25587"/>
                  <a:pt x="81972" y="25587"/>
                  <a:pt x="78333" y="23238"/>
                </a:cubicBezTo>
                <a:lnTo>
                  <a:pt x="78333" y="23238"/>
                </a:lnTo>
                <a:cubicBezTo>
                  <a:pt x="74806" y="20762"/>
                  <a:pt x="72972" y="17190"/>
                  <a:pt x="72833" y="12524"/>
                </a:cubicBezTo>
                <a:lnTo>
                  <a:pt x="72833" y="12524"/>
                </a:lnTo>
                <a:moveTo>
                  <a:pt x="70125" y="39048"/>
                </a:moveTo>
                <a:lnTo>
                  <a:pt x="70125" y="39048"/>
                </a:lnTo>
                <a:cubicBezTo>
                  <a:pt x="69653" y="38667"/>
                  <a:pt x="69194" y="38286"/>
                  <a:pt x="68750" y="37905"/>
                </a:cubicBezTo>
                <a:lnTo>
                  <a:pt x="68750" y="37905"/>
                </a:lnTo>
                <a:cubicBezTo>
                  <a:pt x="71472" y="33714"/>
                  <a:pt x="75236" y="31492"/>
                  <a:pt x="80042" y="31238"/>
                </a:cubicBezTo>
                <a:lnTo>
                  <a:pt x="80042" y="31238"/>
                </a:lnTo>
                <a:lnTo>
                  <a:pt x="87542" y="31238"/>
                </a:lnTo>
                <a:cubicBezTo>
                  <a:pt x="91181" y="31365"/>
                  <a:pt x="94319" y="32730"/>
                  <a:pt x="96958" y="35333"/>
                </a:cubicBezTo>
                <a:lnTo>
                  <a:pt x="96958" y="35333"/>
                </a:lnTo>
                <a:cubicBezTo>
                  <a:pt x="99458" y="38095"/>
                  <a:pt x="100875" y="41492"/>
                  <a:pt x="101208" y="45524"/>
                </a:cubicBezTo>
                <a:lnTo>
                  <a:pt x="101208" y="45524"/>
                </a:lnTo>
                <a:lnTo>
                  <a:pt x="101917" y="55286"/>
                </a:lnTo>
                <a:cubicBezTo>
                  <a:pt x="102139" y="58143"/>
                  <a:pt x="101569" y="60746"/>
                  <a:pt x="100208" y="63095"/>
                </a:cubicBezTo>
                <a:lnTo>
                  <a:pt x="100208" y="63095"/>
                </a:lnTo>
                <a:cubicBezTo>
                  <a:pt x="98819" y="65444"/>
                  <a:pt x="96986" y="67063"/>
                  <a:pt x="94708" y="67952"/>
                </a:cubicBezTo>
                <a:lnTo>
                  <a:pt x="94708" y="67952"/>
                </a:lnTo>
                <a:lnTo>
                  <a:pt x="94708" y="90619"/>
                </a:lnTo>
                <a:cubicBezTo>
                  <a:pt x="94597" y="93222"/>
                  <a:pt x="93806" y="95444"/>
                  <a:pt x="92333" y="97286"/>
                </a:cubicBezTo>
                <a:lnTo>
                  <a:pt x="92333" y="97286"/>
                </a:lnTo>
                <a:cubicBezTo>
                  <a:pt x="90750" y="98968"/>
                  <a:pt x="88819" y="99873"/>
                  <a:pt x="86542" y="100000"/>
                </a:cubicBezTo>
                <a:lnTo>
                  <a:pt x="86542" y="100000"/>
                </a:lnTo>
                <a:lnTo>
                  <a:pt x="81042" y="100000"/>
                </a:lnTo>
                <a:cubicBezTo>
                  <a:pt x="78764" y="99873"/>
                  <a:pt x="76833" y="98968"/>
                  <a:pt x="75250" y="97286"/>
                </a:cubicBezTo>
                <a:lnTo>
                  <a:pt x="75250" y="97286"/>
                </a:lnTo>
                <a:cubicBezTo>
                  <a:pt x="73778" y="95444"/>
                  <a:pt x="72972" y="93222"/>
                  <a:pt x="72833" y="90619"/>
                </a:cubicBezTo>
                <a:lnTo>
                  <a:pt x="72833" y="90619"/>
                </a:lnTo>
                <a:lnTo>
                  <a:pt x="72833" y="76381"/>
                </a:lnTo>
                <a:lnTo>
                  <a:pt x="81042" y="67190"/>
                </a:lnTo>
                <a:cubicBezTo>
                  <a:pt x="82875" y="64841"/>
                  <a:pt x="83792" y="62238"/>
                  <a:pt x="83792" y="59381"/>
                </a:cubicBezTo>
                <a:lnTo>
                  <a:pt x="83792" y="59381"/>
                </a:lnTo>
                <a:cubicBezTo>
                  <a:pt x="83792" y="56524"/>
                  <a:pt x="82875" y="53921"/>
                  <a:pt x="81042" y="51571"/>
                </a:cubicBezTo>
                <a:lnTo>
                  <a:pt x="81042" y="51571"/>
                </a:lnTo>
                <a:lnTo>
                  <a:pt x="70125" y="39048"/>
                </a:lnTo>
                <a:moveTo>
                  <a:pt x="42792" y="46857"/>
                </a:moveTo>
                <a:lnTo>
                  <a:pt x="42792" y="46857"/>
                </a:lnTo>
                <a:lnTo>
                  <a:pt x="42792" y="53143"/>
                </a:lnTo>
                <a:lnTo>
                  <a:pt x="59167" y="53143"/>
                </a:lnTo>
                <a:lnTo>
                  <a:pt x="59167" y="46857"/>
                </a:lnTo>
                <a:cubicBezTo>
                  <a:pt x="59278" y="44794"/>
                  <a:pt x="60139" y="43365"/>
                  <a:pt x="61750" y="42571"/>
                </a:cubicBezTo>
                <a:lnTo>
                  <a:pt x="61750" y="42571"/>
                </a:lnTo>
                <a:cubicBezTo>
                  <a:pt x="63333" y="41810"/>
                  <a:pt x="64806" y="42143"/>
                  <a:pt x="66167" y="43571"/>
                </a:cubicBezTo>
                <a:lnTo>
                  <a:pt x="66167" y="43571"/>
                </a:lnTo>
                <a:lnTo>
                  <a:pt x="77125" y="56048"/>
                </a:lnTo>
                <a:cubicBezTo>
                  <a:pt x="78708" y="58270"/>
                  <a:pt x="78708" y="60492"/>
                  <a:pt x="77125" y="62714"/>
                </a:cubicBezTo>
                <a:lnTo>
                  <a:pt x="77125" y="62714"/>
                </a:lnTo>
                <a:lnTo>
                  <a:pt x="66167" y="75190"/>
                </a:lnTo>
                <a:cubicBezTo>
                  <a:pt x="64806" y="76492"/>
                  <a:pt x="63333" y="76825"/>
                  <a:pt x="61750" y="76190"/>
                </a:cubicBezTo>
                <a:lnTo>
                  <a:pt x="61750" y="76190"/>
                </a:lnTo>
                <a:cubicBezTo>
                  <a:pt x="60139" y="75397"/>
                  <a:pt x="59278" y="73952"/>
                  <a:pt x="59167" y="71857"/>
                </a:cubicBezTo>
                <a:lnTo>
                  <a:pt x="59167" y="71857"/>
                </a:lnTo>
                <a:lnTo>
                  <a:pt x="59167" y="65619"/>
                </a:lnTo>
                <a:lnTo>
                  <a:pt x="42792" y="65619"/>
                </a:lnTo>
                <a:lnTo>
                  <a:pt x="42792" y="71857"/>
                </a:lnTo>
                <a:cubicBezTo>
                  <a:pt x="42653" y="73952"/>
                  <a:pt x="41792" y="75397"/>
                  <a:pt x="40208" y="76190"/>
                </a:cubicBezTo>
                <a:lnTo>
                  <a:pt x="40208" y="76190"/>
                </a:lnTo>
                <a:cubicBezTo>
                  <a:pt x="38625" y="76952"/>
                  <a:pt x="37139" y="76619"/>
                  <a:pt x="35750" y="75190"/>
                </a:cubicBezTo>
                <a:lnTo>
                  <a:pt x="35750" y="75190"/>
                </a:lnTo>
                <a:lnTo>
                  <a:pt x="24833" y="62714"/>
                </a:lnTo>
                <a:cubicBezTo>
                  <a:pt x="23222" y="60492"/>
                  <a:pt x="23222" y="58270"/>
                  <a:pt x="24833" y="56048"/>
                </a:cubicBezTo>
                <a:lnTo>
                  <a:pt x="24833" y="56048"/>
                </a:lnTo>
                <a:lnTo>
                  <a:pt x="35750" y="43571"/>
                </a:lnTo>
                <a:cubicBezTo>
                  <a:pt x="37139" y="42270"/>
                  <a:pt x="38625" y="41937"/>
                  <a:pt x="40208" y="42571"/>
                </a:cubicBezTo>
                <a:lnTo>
                  <a:pt x="40208" y="42571"/>
                </a:lnTo>
                <a:cubicBezTo>
                  <a:pt x="41792" y="43492"/>
                  <a:pt x="42653" y="44921"/>
                  <a:pt x="42792" y="46857"/>
                </a:cubicBezTo>
                <a:lnTo>
                  <a:pt x="42792" y="46857"/>
                </a:lnTo>
              </a:path>
            </a:pathLst>
          </a:custGeom>
          <a:solidFill>
            <a:srgbClr val="8B4513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639280005-33"/>
          <p:cNvSpPr/>
          <p:nvPr/>
        </p:nvSpPr>
        <p:spPr>
          <a:xfrm>
            <a:off x="6559302" y="3620393"/>
            <a:ext cx="1673721" cy="242888"/>
          </a:xfrm>
          <a:prstGeom prst="roundRect">
            <a:avLst>
              <a:gd name="adj" fmla="val 50000"/>
            </a:avLst>
          </a:prstGeom>
          <a:solidFill>
            <a:srgbClr val="8B4513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639279993-4"/>
          <p:cNvSpPr txBox="1"/>
          <p:nvPr/>
        </p:nvSpPr>
        <p:spPr>
          <a:xfrm>
            <a:off x="646509" y="161925"/>
            <a:ext cx="2077417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反比例函数 · 定义与解析式</a:t>
            </a:r>
            <a:endParaRPr/>
          </a:p>
        </p:txBody>
      </p:sp>
      <p:sp>
        <p:nvSpPr>
          <p:cNvPr id="20" name="el-1785639279993-5"/>
          <p:cNvSpPr txBox="1"/>
          <p:nvPr/>
        </p:nvSpPr>
        <p:spPr>
          <a:xfrm>
            <a:off x="7830443" y="192881"/>
            <a:ext cx="963513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第4页 · 古卷定义</a:t>
            </a:r>
            <a:endParaRPr/>
          </a:p>
        </p:txBody>
      </p:sp>
      <p:sp>
        <p:nvSpPr>
          <p:cNvPr id="21" name="el-1785639279995-12"/>
          <p:cNvSpPr txBox="1"/>
          <p:nvPr/>
        </p:nvSpPr>
        <p:spPr>
          <a:xfrm>
            <a:off x="3493294" y="1073051"/>
            <a:ext cx="2157413" cy="280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680" spc="225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反比例函数的定义</a:t>
            </a:r>
            <a:endParaRPr/>
          </a:p>
        </p:txBody>
      </p:sp>
      <p:sp>
        <p:nvSpPr>
          <p:cNvPr id="22" name="el-1785639280003-23"/>
          <p:cNvSpPr txBox="1"/>
          <p:nvPr/>
        </p:nvSpPr>
        <p:spPr>
          <a:xfrm>
            <a:off x="995437" y="3391793"/>
            <a:ext cx="1504727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路程一定 · 速度与时间</a:t>
            </a:r>
            <a:endParaRPr/>
          </a:p>
        </p:txBody>
      </p:sp>
      <p:sp>
        <p:nvSpPr>
          <p:cNvPr id="23" name="el-1785639280003-24"/>
          <p:cNvSpPr txBox="1"/>
          <p:nvPr/>
        </p:nvSpPr>
        <p:spPr>
          <a:xfrm>
            <a:off x="1165845" y="3634681"/>
            <a:ext cx="1163910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56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v = 1463 / t</a:t>
            </a:r>
            <a:endParaRPr/>
          </a:p>
        </p:txBody>
      </p:sp>
      <p:sp>
        <p:nvSpPr>
          <p:cNvPr id="24" name="el-1785639280004-26"/>
          <p:cNvSpPr txBox="1"/>
          <p:nvPr/>
        </p:nvSpPr>
        <p:spPr>
          <a:xfrm>
            <a:off x="690563" y="3910906"/>
            <a:ext cx="211455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>
                <a:solidFill>
                  <a:srgbClr val="5A4A3A"/>
                </a:solidFill>
                <a:latin typeface="Microsoft YaHei"/>
                <a:ea typeface="Microsoft YaHei"/>
                <a:cs typeface="Microsoft YaHei"/>
              </a:rPr>
              <a:t>路程 1463 km，速度 v 与时间 t 成反比</a:t>
            </a:r>
            <a:endParaRPr/>
          </a:p>
        </p:txBody>
      </p:sp>
      <p:sp>
        <p:nvSpPr>
          <p:cNvPr id="25" name="el-1785639280004-27"/>
          <p:cNvSpPr txBox="1"/>
          <p:nvPr/>
        </p:nvSpPr>
        <p:spPr>
          <a:xfrm>
            <a:off x="3955331" y="3391793"/>
            <a:ext cx="123326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面积一定 · 长与宽</a:t>
            </a:r>
            <a:endParaRPr/>
          </a:p>
        </p:txBody>
      </p:sp>
      <p:sp>
        <p:nvSpPr>
          <p:cNvPr id="26" name="el-1785639280004-28"/>
          <p:cNvSpPr txBox="1"/>
          <p:nvPr/>
        </p:nvSpPr>
        <p:spPr>
          <a:xfrm>
            <a:off x="3974307" y="3634681"/>
            <a:ext cx="1195313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56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y = 1000 / x</a:t>
            </a:r>
            <a:endParaRPr/>
          </a:p>
        </p:txBody>
      </p:sp>
      <p:sp>
        <p:nvSpPr>
          <p:cNvPr id="27" name="el-1785639280005-30"/>
          <p:cNvSpPr txBox="1"/>
          <p:nvPr/>
        </p:nvSpPr>
        <p:spPr>
          <a:xfrm>
            <a:off x="3515023" y="3910906"/>
            <a:ext cx="211395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>
                <a:solidFill>
                  <a:srgbClr val="5A4A3A"/>
                </a:solidFill>
                <a:latin typeface="Microsoft YaHei"/>
                <a:ea typeface="Microsoft YaHei"/>
                <a:cs typeface="Microsoft YaHei"/>
              </a:rPr>
              <a:t>矩形面积 1000 m²，长 y 与宽 x 成反比</a:t>
            </a:r>
            <a:endParaRPr/>
          </a:p>
        </p:txBody>
      </p:sp>
      <p:sp>
        <p:nvSpPr>
          <p:cNvPr id="28" name="el-1785639280005-31"/>
          <p:cNvSpPr txBox="1"/>
          <p:nvPr/>
        </p:nvSpPr>
        <p:spPr>
          <a:xfrm>
            <a:off x="6711628" y="3391793"/>
            <a:ext cx="136899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人口一定 · 人均面积</a:t>
            </a:r>
            <a:endParaRPr/>
          </a:p>
        </p:txBody>
      </p:sp>
      <p:sp>
        <p:nvSpPr>
          <p:cNvPr id="29" name="el-1785639280005-32"/>
          <p:cNvSpPr txBox="1"/>
          <p:nvPr/>
        </p:nvSpPr>
        <p:spPr>
          <a:xfrm>
            <a:off x="6595021" y="3634681"/>
            <a:ext cx="1602284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56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s = 1.64×10⁴ / n</a:t>
            </a:r>
            <a:endParaRPr/>
          </a:p>
        </p:txBody>
      </p:sp>
      <p:sp>
        <p:nvSpPr>
          <p:cNvPr id="30" name="el-1785639280005-34"/>
          <p:cNvSpPr txBox="1"/>
          <p:nvPr/>
        </p:nvSpPr>
        <p:spPr>
          <a:xfrm>
            <a:off x="6146750" y="3920431"/>
            <a:ext cx="249875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>
                <a:solidFill>
                  <a:srgbClr val="5A4A3A"/>
                </a:solidFill>
                <a:latin typeface="Microsoft YaHei"/>
                <a:ea typeface="Microsoft YaHei"/>
                <a:cs typeface="Microsoft YaHei"/>
              </a:rPr>
              <a:t>总人口 1.64×10⁴，人均面积 s 与人数 n 成反比</a:t>
            </a:r>
            <a:endParaRPr/>
          </a:p>
        </p:txBody>
      </p:sp>
      <p:sp>
        <p:nvSpPr>
          <p:cNvPr id="31" name="el-1785639279993-7"/>
          <p:cNvSpPr txBox="1"/>
          <p:nvPr/>
        </p:nvSpPr>
        <p:spPr>
          <a:xfrm>
            <a:off x="400050" y="4913710"/>
            <a:ext cx="1645369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56">
                <a:solidFill>
                  <a:srgbClr val="C4B6A2"/>
                </a:solidFill>
                <a:latin typeface="Microsoft YaHei"/>
                <a:ea typeface="Microsoft YaHei"/>
                <a:cs typeface="Microsoft YaHei"/>
              </a:rPr>
              <a:t>反比例函数 · 从传统文化到数学本质</a:t>
            </a:r>
            <a:endParaRPr/>
          </a:p>
        </p:txBody>
      </p:sp>
      <p:sp>
        <p:nvSpPr>
          <p:cNvPr id="32" name="el-1785639279993-8"/>
          <p:cNvSpPr txBox="1"/>
          <p:nvPr/>
        </p:nvSpPr>
        <p:spPr>
          <a:xfrm>
            <a:off x="8407376" y="4911328"/>
            <a:ext cx="386581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C4B6A2"/>
                </a:solidFill>
                <a:latin typeface="Microsoft YaHei"/>
                <a:ea typeface="Microsoft YaHei"/>
                <a:cs typeface="Microsoft YaHei"/>
              </a:rPr>
              <a:t>04 / 15</a:t>
            </a:r>
            <a:endParaRPr/>
          </a:p>
        </p:txBody>
      </p:sp>
      <p:sp>
        <p:nvSpPr>
          <p:cNvPr id="33" name="el-1785639279994-9"/>
          <p:cNvSpPr/>
          <p:nvPr/>
        </p:nvSpPr>
        <p:spPr>
          <a:xfrm>
            <a:off x="2607543" y="1554063"/>
            <a:ext cx="3928914" cy="1268611"/>
          </a:xfrm>
          <a:prstGeom prst="roundRect">
            <a:avLst>
              <a:gd name="adj" fmla="val 12013"/>
            </a:avLst>
          </a:prstGeom>
          <a:solidFill>
            <a:srgbClr val="F5EDE1"/>
          </a:solidFill>
          <a:ln w="7144" algn="in">
            <a:solidFill>
              <a:srgbClr val="C4B6A2"/>
            </a:solidFill>
            <a:prstDash val="solid"/>
          </a:ln>
          <a:effectLst>
            <a:outerShdw blurRad="114300" dist="42863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4" name="el-1785639279995-10"/>
          <p:cNvSpPr txBox="1"/>
          <p:nvPr/>
        </p:nvSpPr>
        <p:spPr>
          <a:xfrm>
            <a:off x="2829000" y="1489770"/>
            <a:ext cx="14146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8B4513">
                    <a:alpha val="30000"/>
                  </a:srgbClr>
                </a:solidFill>
                <a:latin typeface="Microsoft YaHei"/>
                <a:ea typeface="Microsoft YaHei"/>
                <a:cs typeface="Microsoft YaHei"/>
              </a:rPr>
              <a:t>◆</a:t>
            </a:r>
            <a:endParaRPr/>
          </a:p>
        </p:txBody>
      </p:sp>
      <p:sp>
        <p:nvSpPr>
          <p:cNvPr id="35" name="el-1785639279995-11"/>
          <p:cNvSpPr txBox="1"/>
          <p:nvPr/>
        </p:nvSpPr>
        <p:spPr>
          <a:xfrm>
            <a:off x="6237759" y="2715444"/>
            <a:ext cx="14146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8B4513">
                    <a:alpha val="30000"/>
                  </a:srgbClr>
                </a:solidFill>
                <a:latin typeface="Microsoft YaHei"/>
                <a:ea typeface="Microsoft YaHei"/>
                <a:cs typeface="Microsoft YaHei"/>
              </a:rPr>
              <a:t>◆</a:t>
            </a:r>
            <a:endParaRPr/>
          </a:p>
        </p:txBody>
      </p:sp>
      <p:sp>
        <p:nvSpPr>
          <p:cNvPr id="36" name="el-1785639280002-20"/>
          <p:cNvSpPr/>
          <p:nvPr/>
        </p:nvSpPr>
        <p:spPr>
          <a:xfrm>
            <a:off x="2814712" y="2510731"/>
            <a:ext cx="2244626" cy="190500"/>
          </a:xfrm>
          <a:prstGeom prst="roundRect">
            <a:avLst>
              <a:gd name="adj" fmla="val 50000"/>
            </a:avLst>
          </a:prstGeom>
          <a:solidFill>
            <a:srgbClr val="C4B6A2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5639280016-37"/>
          <p:cNvSpPr/>
          <p:nvPr/>
        </p:nvSpPr>
        <p:spPr>
          <a:xfrm>
            <a:off x="2929012" y="2548831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77" y="0"/>
                </a:moveTo>
                <a:lnTo>
                  <a:pt x="49077" y="0"/>
                </a:lnTo>
                <a:cubicBezTo>
                  <a:pt x="50821" y="0"/>
                  <a:pt x="52282" y="564"/>
                  <a:pt x="53462" y="1692"/>
                </a:cubicBezTo>
                <a:lnTo>
                  <a:pt x="53462" y="1692"/>
                </a:lnTo>
                <a:lnTo>
                  <a:pt x="53462" y="1692"/>
                </a:lnTo>
                <a:cubicBezTo>
                  <a:pt x="54590" y="2872"/>
                  <a:pt x="55154" y="4359"/>
                  <a:pt x="55154" y="6154"/>
                </a:cubicBezTo>
                <a:lnTo>
                  <a:pt x="55154" y="6154"/>
                </a:lnTo>
                <a:lnTo>
                  <a:pt x="55154" y="8077"/>
                </a:lnTo>
                <a:cubicBezTo>
                  <a:pt x="64333" y="9564"/>
                  <a:pt x="72077" y="13436"/>
                  <a:pt x="78385" y="19692"/>
                </a:cubicBezTo>
                <a:lnTo>
                  <a:pt x="78385" y="19692"/>
                </a:lnTo>
                <a:cubicBezTo>
                  <a:pt x="84641" y="26103"/>
                  <a:pt x="88513" y="33846"/>
                  <a:pt x="90000" y="42923"/>
                </a:cubicBezTo>
                <a:lnTo>
                  <a:pt x="90000" y="42923"/>
                </a:lnTo>
                <a:lnTo>
                  <a:pt x="91923" y="42923"/>
                </a:lnTo>
                <a:cubicBezTo>
                  <a:pt x="93718" y="42923"/>
                  <a:pt x="95205" y="43487"/>
                  <a:pt x="96385" y="44615"/>
                </a:cubicBezTo>
                <a:lnTo>
                  <a:pt x="96385" y="44615"/>
                </a:lnTo>
                <a:cubicBezTo>
                  <a:pt x="97513" y="45795"/>
                  <a:pt x="98077" y="47282"/>
                  <a:pt x="98077" y="49077"/>
                </a:cubicBezTo>
                <a:lnTo>
                  <a:pt x="98077" y="49077"/>
                </a:lnTo>
                <a:cubicBezTo>
                  <a:pt x="98077" y="50821"/>
                  <a:pt x="97513" y="52282"/>
                  <a:pt x="96385" y="53462"/>
                </a:cubicBezTo>
                <a:lnTo>
                  <a:pt x="96385" y="53462"/>
                </a:lnTo>
                <a:cubicBezTo>
                  <a:pt x="95205" y="54590"/>
                  <a:pt x="93718" y="55154"/>
                  <a:pt x="91923" y="55154"/>
                </a:cubicBezTo>
                <a:lnTo>
                  <a:pt x="91923" y="55154"/>
                </a:lnTo>
                <a:lnTo>
                  <a:pt x="90000" y="55154"/>
                </a:lnTo>
                <a:cubicBezTo>
                  <a:pt x="88513" y="64333"/>
                  <a:pt x="84641" y="72077"/>
                  <a:pt x="78385" y="78385"/>
                </a:cubicBezTo>
                <a:lnTo>
                  <a:pt x="78385" y="78385"/>
                </a:lnTo>
                <a:cubicBezTo>
                  <a:pt x="71974" y="84641"/>
                  <a:pt x="64231" y="88513"/>
                  <a:pt x="55154" y="90000"/>
                </a:cubicBezTo>
                <a:lnTo>
                  <a:pt x="55154" y="90000"/>
                </a:lnTo>
                <a:lnTo>
                  <a:pt x="55154" y="91923"/>
                </a:lnTo>
                <a:cubicBezTo>
                  <a:pt x="55154" y="93718"/>
                  <a:pt x="54590" y="95205"/>
                  <a:pt x="53462" y="96385"/>
                </a:cubicBezTo>
                <a:lnTo>
                  <a:pt x="53462" y="96385"/>
                </a:lnTo>
                <a:cubicBezTo>
                  <a:pt x="52282" y="97513"/>
                  <a:pt x="50821" y="98077"/>
                  <a:pt x="49077" y="98077"/>
                </a:cubicBezTo>
                <a:lnTo>
                  <a:pt x="49077" y="98077"/>
                </a:lnTo>
                <a:cubicBezTo>
                  <a:pt x="47282" y="98077"/>
                  <a:pt x="45795" y="97513"/>
                  <a:pt x="44615" y="96385"/>
                </a:cubicBezTo>
                <a:lnTo>
                  <a:pt x="44615" y="96385"/>
                </a:lnTo>
                <a:cubicBezTo>
                  <a:pt x="43487" y="95205"/>
                  <a:pt x="42923" y="93718"/>
                  <a:pt x="42923" y="91923"/>
                </a:cubicBezTo>
                <a:lnTo>
                  <a:pt x="42923" y="91923"/>
                </a:lnTo>
                <a:lnTo>
                  <a:pt x="42923" y="90000"/>
                </a:lnTo>
                <a:cubicBezTo>
                  <a:pt x="33744" y="88513"/>
                  <a:pt x="26000" y="84641"/>
                  <a:pt x="19692" y="78385"/>
                </a:cubicBezTo>
                <a:lnTo>
                  <a:pt x="19692" y="78385"/>
                </a:lnTo>
                <a:cubicBezTo>
                  <a:pt x="13436" y="72077"/>
                  <a:pt x="9564" y="64333"/>
                  <a:pt x="8077" y="55154"/>
                </a:cubicBezTo>
                <a:lnTo>
                  <a:pt x="8077" y="55154"/>
                </a:lnTo>
                <a:lnTo>
                  <a:pt x="6154" y="55154"/>
                </a:lnTo>
                <a:cubicBezTo>
                  <a:pt x="4359" y="55154"/>
                  <a:pt x="2872" y="54590"/>
                  <a:pt x="1692" y="53462"/>
                </a:cubicBezTo>
                <a:lnTo>
                  <a:pt x="1692" y="53462"/>
                </a:lnTo>
                <a:cubicBezTo>
                  <a:pt x="564" y="52282"/>
                  <a:pt x="0" y="50821"/>
                  <a:pt x="0" y="49077"/>
                </a:cubicBezTo>
                <a:lnTo>
                  <a:pt x="0" y="49077"/>
                </a:lnTo>
                <a:cubicBezTo>
                  <a:pt x="0" y="47282"/>
                  <a:pt x="564" y="45795"/>
                  <a:pt x="1692" y="44615"/>
                </a:cubicBezTo>
                <a:lnTo>
                  <a:pt x="1692" y="44615"/>
                </a:lnTo>
                <a:cubicBezTo>
                  <a:pt x="2872" y="43487"/>
                  <a:pt x="4359" y="42923"/>
                  <a:pt x="6154" y="42923"/>
                </a:cubicBezTo>
                <a:lnTo>
                  <a:pt x="6154" y="42923"/>
                </a:lnTo>
                <a:lnTo>
                  <a:pt x="8077" y="42923"/>
                </a:lnTo>
                <a:cubicBezTo>
                  <a:pt x="9564" y="33744"/>
                  <a:pt x="13436" y="26000"/>
                  <a:pt x="19692" y="19692"/>
                </a:cubicBezTo>
                <a:lnTo>
                  <a:pt x="19692" y="19692"/>
                </a:lnTo>
                <a:cubicBezTo>
                  <a:pt x="26000" y="13436"/>
                  <a:pt x="33744" y="9564"/>
                  <a:pt x="42923" y="8077"/>
                </a:cubicBezTo>
                <a:lnTo>
                  <a:pt x="42923" y="8077"/>
                </a:lnTo>
                <a:lnTo>
                  <a:pt x="42923" y="6154"/>
                </a:lnTo>
                <a:cubicBezTo>
                  <a:pt x="42923" y="4359"/>
                  <a:pt x="43487" y="2872"/>
                  <a:pt x="44615" y="1692"/>
                </a:cubicBezTo>
                <a:lnTo>
                  <a:pt x="44615" y="1692"/>
                </a:lnTo>
                <a:cubicBezTo>
                  <a:pt x="45795" y="564"/>
                  <a:pt x="47282" y="0"/>
                  <a:pt x="49077" y="0"/>
                </a:cubicBezTo>
                <a:lnTo>
                  <a:pt x="49077" y="0"/>
                </a:lnTo>
                <a:moveTo>
                  <a:pt x="20462" y="55154"/>
                </a:moveTo>
                <a:lnTo>
                  <a:pt x="20462" y="55154"/>
                </a:lnTo>
                <a:cubicBezTo>
                  <a:pt x="21744" y="60795"/>
                  <a:pt x="24436" y="65590"/>
                  <a:pt x="28538" y="69538"/>
                </a:cubicBezTo>
                <a:lnTo>
                  <a:pt x="28538" y="69538"/>
                </a:lnTo>
                <a:lnTo>
                  <a:pt x="28538" y="69538"/>
                </a:lnTo>
                <a:cubicBezTo>
                  <a:pt x="32487" y="73641"/>
                  <a:pt x="37282" y="76333"/>
                  <a:pt x="42923" y="77615"/>
                </a:cubicBezTo>
                <a:lnTo>
                  <a:pt x="42923" y="77615"/>
                </a:lnTo>
                <a:lnTo>
                  <a:pt x="42923" y="73538"/>
                </a:lnTo>
                <a:cubicBezTo>
                  <a:pt x="42923" y="71744"/>
                  <a:pt x="43487" y="70282"/>
                  <a:pt x="44615" y="69154"/>
                </a:cubicBezTo>
                <a:lnTo>
                  <a:pt x="44615" y="69154"/>
                </a:lnTo>
                <a:cubicBezTo>
                  <a:pt x="45795" y="68026"/>
                  <a:pt x="47282" y="67462"/>
                  <a:pt x="49077" y="67462"/>
                </a:cubicBezTo>
                <a:lnTo>
                  <a:pt x="49077" y="67462"/>
                </a:lnTo>
                <a:cubicBezTo>
                  <a:pt x="50821" y="67462"/>
                  <a:pt x="52282" y="68026"/>
                  <a:pt x="53462" y="69154"/>
                </a:cubicBezTo>
                <a:lnTo>
                  <a:pt x="53462" y="69154"/>
                </a:lnTo>
                <a:cubicBezTo>
                  <a:pt x="54590" y="70282"/>
                  <a:pt x="55154" y="71744"/>
                  <a:pt x="55154" y="73538"/>
                </a:cubicBezTo>
                <a:lnTo>
                  <a:pt x="55154" y="73538"/>
                </a:lnTo>
                <a:lnTo>
                  <a:pt x="55154" y="77615"/>
                </a:lnTo>
                <a:cubicBezTo>
                  <a:pt x="60795" y="76333"/>
                  <a:pt x="65590" y="73641"/>
                  <a:pt x="69538" y="69538"/>
                </a:cubicBezTo>
                <a:lnTo>
                  <a:pt x="69538" y="69538"/>
                </a:lnTo>
                <a:cubicBezTo>
                  <a:pt x="73641" y="65590"/>
                  <a:pt x="76333" y="60795"/>
                  <a:pt x="77615" y="55154"/>
                </a:cubicBezTo>
                <a:lnTo>
                  <a:pt x="77615" y="55154"/>
                </a:lnTo>
                <a:lnTo>
                  <a:pt x="73538" y="55154"/>
                </a:lnTo>
                <a:cubicBezTo>
                  <a:pt x="71744" y="55154"/>
                  <a:pt x="70282" y="54590"/>
                  <a:pt x="69154" y="53462"/>
                </a:cubicBezTo>
                <a:lnTo>
                  <a:pt x="69154" y="53462"/>
                </a:lnTo>
                <a:cubicBezTo>
                  <a:pt x="68026" y="52282"/>
                  <a:pt x="67462" y="50821"/>
                  <a:pt x="67462" y="49077"/>
                </a:cubicBezTo>
                <a:lnTo>
                  <a:pt x="67462" y="49077"/>
                </a:lnTo>
                <a:cubicBezTo>
                  <a:pt x="67462" y="47282"/>
                  <a:pt x="68026" y="45795"/>
                  <a:pt x="69154" y="44615"/>
                </a:cubicBezTo>
                <a:lnTo>
                  <a:pt x="69154" y="44615"/>
                </a:lnTo>
                <a:cubicBezTo>
                  <a:pt x="70282" y="43487"/>
                  <a:pt x="71744" y="42923"/>
                  <a:pt x="73538" y="42923"/>
                </a:cubicBezTo>
                <a:lnTo>
                  <a:pt x="73538" y="42923"/>
                </a:lnTo>
                <a:lnTo>
                  <a:pt x="77615" y="42923"/>
                </a:lnTo>
                <a:cubicBezTo>
                  <a:pt x="76333" y="37282"/>
                  <a:pt x="73641" y="32487"/>
                  <a:pt x="69538" y="28538"/>
                </a:cubicBezTo>
                <a:lnTo>
                  <a:pt x="69538" y="28538"/>
                </a:lnTo>
                <a:cubicBezTo>
                  <a:pt x="65590" y="24436"/>
                  <a:pt x="60795" y="21744"/>
                  <a:pt x="55154" y="20462"/>
                </a:cubicBezTo>
                <a:lnTo>
                  <a:pt x="55154" y="20462"/>
                </a:lnTo>
                <a:lnTo>
                  <a:pt x="55154" y="24538"/>
                </a:lnTo>
                <a:cubicBezTo>
                  <a:pt x="55154" y="26333"/>
                  <a:pt x="54590" y="27795"/>
                  <a:pt x="53462" y="28923"/>
                </a:cubicBezTo>
                <a:lnTo>
                  <a:pt x="53462" y="28923"/>
                </a:lnTo>
                <a:cubicBezTo>
                  <a:pt x="52282" y="30051"/>
                  <a:pt x="50821" y="30615"/>
                  <a:pt x="49077" y="30615"/>
                </a:cubicBezTo>
                <a:lnTo>
                  <a:pt x="49077" y="30615"/>
                </a:lnTo>
                <a:cubicBezTo>
                  <a:pt x="47282" y="30615"/>
                  <a:pt x="45795" y="30051"/>
                  <a:pt x="44615" y="28923"/>
                </a:cubicBezTo>
                <a:lnTo>
                  <a:pt x="44615" y="28923"/>
                </a:lnTo>
                <a:cubicBezTo>
                  <a:pt x="43487" y="27795"/>
                  <a:pt x="42923" y="26333"/>
                  <a:pt x="42923" y="24538"/>
                </a:cubicBezTo>
                <a:lnTo>
                  <a:pt x="42923" y="24538"/>
                </a:lnTo>
                <a:lnTo>
                  <a:pt x="42923" y="20462"/>
                </a:lnTo>
                <a:cubicBezTo>
                  <a:pt x="37282" y="21744"/>
                  <a:pt x="32487" y="24436"/>
                  <a:pt x="28538" y="28538"/>
                </a:cubicBezTo>
                <a:lnTo>
                  <a:pt x="28538" y="28538"/>
                </a:lnTo>
                <a:cubicBezTo>
                  <a:pt x="24436" y="32487"/>
                  <a:pt x="21744" y="37282"/>
                  <a:pt x="20462" y="42923"/>
                </a:cubicBezTo>
                <a:lnTo>
                  <a:pt x="20462" y="42923"/>
                </a:lnTo>
                <a:lnTo>
                  <a:pt x="24538" y="42923"/>
                </a:lnTo>
                <a:cubicBezTo>
                  <a:pt x="26333" y="42923"/>
                  <a:pt x="27795" y="43487"/>
                  <a:pt x="28923" y="44615"/>
                </a:cubicBezTo>
                <a:lnTo>
                  <a:pt x="28923" y="44615"/>
                </a:lnTo>
                <a:cubicBezTo>
                  <a:pt x="30051" y="45795"/>
                  <a:pt x="30615" y="47282"/>
                  <a:pt x="30615" y="49077"/>
                </a:cubicBezTo>
                <a:lnTo>
                  <a:pt x="30615" y="49077"/>
                </a:lnTo>
                <a:cubicBezTo>
                  <a:pt x="30615" y="50821"/>
                  <a:pt x="30051" y="52282"/>
                  <a:pt x="28923" y="53462"/>
                </a:cubicBezTo>
                <a:lnTo>
                  <a:pt x="28923" y="53462"/>
                </a:lnTo>
                <a:cubicBezTo>
                  <a:pt x="27795" y="54590"/>
                  <a:pt x="26333" y="55154"/>
                  <a:pt x="24538" y="55154"/>
                </a:cubicBezTo>
                <a:lnTo>
                  <a:pt x="24538" y="55154"/>
                </a:lnTo>
                <a:lnTo>
                  <a:pt x="20462" y="55154"/>
                </a:lnTo>
                <a:moveTo>
                  <a:pt x="49077" y="42923"/>
                </a:moveTo>
                <a:lnTo>
                  <a:pt x="49077" y="42923"/>
                </a:lnTo>
                <a:cubicBezTo>
                  <a:pt x="50821" y="42923"/>
                  <a:pt x="52282" y="43487"/>
                  <a:pt x="53462" y="44615"/>
                </a:cubicBezTo>
                <a:lnTo>
                  <a:pt x="53462" y="44615"/>
                </a:lnTo>
                <a:lnTo>
                  <a:pt x="53462" y="44615"/>
                </a:lnTo>
                <a:cubicBezTo>
                  <a:pt x="54590" y="45795"/>
                  <a:pt x="55154" y="47282"/>
                  <a:pt x="55154" y="49077"/>
                </a:cubicBezTo>
                <a:lnTo>
                  <a:pt x="55154" y="49077"/>
                </a:lnTo>
                <a:cubicBezTo>
                  <a:pt x="55154" y="50821"/>
                  <a:pt x="54590" y="52282"/>
                  <a:pt x="53462" y="53462"/>
                </a:cubicBezTo>
                <a:lnTo>
                  <a:pt x="53462" y="53462"/>
                </a:lnTo>
                <a:cubicBezTo>
                  <a:pt x="52282" y="54590"/>
                  <a:pt x="50821" y="55154"/>
                  <a:pt x="49077" y="55154"/>
                </a:cubicBezTo>
                <a:lnTo>
                  <a:pt x="49077" y="55154"/>
                </a:lnTo>
                <a:cubicBezTo>
                  <a:pt x="47282" y="55154"/>
                  <a:pt x="45795" y="54590"/>
                  <a:pt x="44615" y="53462"/>
                </a:cubicBezTo>
                <a:lnTo>
                  <a:pt x="44615" y="53462"/>
                </a:lnTo>
                <a:cubicBezTo>
                  <a:pt x="43487" y="52282"/>
                  <a:pt x="42923" y="50821"/>
                  <a:pt x="42923" y="49077"/>
                </a:cubicBezTo>
                <a:lnTo>
                  <a:pt x="42923" y="49077"/>
                </a:lnTo>
                <a:cubicBezTo>
                  <a:pt x="42923" y="47282"/>
                  <a:pt x="43487" y="45795"/>
                  <a:pt x="44615" y="44615"/>
                </a:cubicBezTo>
                <a:lnTo>
                  <a:pt x="44615" y="44615"/>
                </a:lnTo>
                <a:cubicBezTo>
                  <a:pt x="45795" y="43487"/>
                  <a:pt x="47282" y="42923"/>
                  <a:pt x="49077" y="42923"/>
                </a:cubicBezTo>
                <a:lnTo>
                  <a:pt x="49077" y="42923"/>
                </a:lnTo>
              </a:path>
            </a:pathLst>
          </a:custGeom>
          <a:solidFill>
            <a:srgbClr val="8B451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5639280003-22"/>
          <p:cNvSpPr/>
          <p:nvPr/>
        </p:nvSpPr>
        <p:spPr>
          <a:xfrm>
            <a:off x="5202213" y="2510731"/>
            <a:ext cx="1127075" cy="190500"/>
          </a:xfrm>
          <a:prstGeom prst="roundRect">
            <a:avLst>
              <a:gd name="adj" fmla="val 50000"/>
            </a:avLst>
          </a:prstGeom>
          <a:solidFill>
            <a:srgbClr val="8B4513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5639280016-38"/>
          <p:cNvSpPr/>
          <p:nvPr/>
        </p:nvSpPr>
        <p:spPr>
          <a:xfrm>
            <a:off x="5316513" y="2548831"/>
            <a:ext cx="121444" cy="121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77" y="98077"/>
                </a:moveTo>
                <a:lnTo>
                  <a:pt x="49077" y="98077"/>
                </a:lnTo>
                <a:cubicBezTo>
                  <a:pt x="58000" y="97974"/>
                  <a:pt x="66154" y="95795"/>
                  <a:pt x="73538" y="91538"/>
                </a:cubicBezTo>
                <a:lnTo>
                  <a:pt x="73538" y="91538"/>
                </a:lnTo>
                <a:lnTo>
                  <a:pt x="73538" y="91538"/>
                </a:lnTo>
                <a:cubicBezTo>
                  <a:pt x="80974" y="87231"/>
                  <a:pt x="86974" y="81231"/>
                  <a:pt x="91538" y="73538"/>
                </a:cubicBezTo>
                <a:lnTo>
                  <a:pt x="91538" y="73538"/>
                </a:lnTo>
                <a:cubicBezTo>
                  <a:pt x="95897" y="65744"/>
                  <a:pt x="98077" y="57590"/>
                  <a:pt x="98077" y="49077"/>
                </a:cubicBezTo>
                <a:lnTo>
                  <a:pt x="98077" y="49077"/>
                </a:lnTo>
                <a:cubicBezTo>
                  <a:pt x="98077" y="40513"/>
                  <a:pt x="95897" y="32333"/>
                  <a:pt x="91538" y="24538"/>
                </a:cubicBezTo>
                <a:lnTo>
                  <a:pt x="91538" y="24538"/>
                </a:lnTo>
                <a:cubicBezTo>
                  <a:pt x="86974" y="16846"/>
                  <a:pt x="80974" y="10846"/>
                  <a:pt x="73538" y="6538"/>
                </a:cubicBezTo>
                <a:lnTo>
                  <a:pt x="73538" y="6538"/>
                </a:lnTo>
                <a:cubicBezTo>
                  <a:pt x="66154" y="2282"/>
                  <a:pt x="58000" y="103"/>
                  <a:pt x="49077" y="0"/>
                </a:cubicBezTo>
                <a:lnTo>
                  <a:pt x="49077" y="0"/>
                </a:lnTo>
                <a:cubicBezTo>
                  <a:pt x="40103" y="103"/>
                  <a:pt x="31923" y="2282"/>
                  <a:pt x="24538" y="6538"/>
                </a:cubicBezTo>
                <a:lnTo>
                  <a:pt x="24538" y="6538"/>
                </a:lnTo>
                <a:cubicBezTo>
                  <a:pt x="17103" y="10846"/>
                  <a:pt x="11103" y="16846"/>
                  <a:pt x="6538" y="24538"/>
                </a:cubicBezTo>
                <a:lnTo>
                  <a:pt x="6538" y="24538"/>
                </a:lnTo>
                <a:cubicBezTo>
                  <a:pt x="2179" y="32333"/>
                  <a:pt x="0" y="40513"/>
                  <a:pt x="0" y="49077"/>
                </a:cubicBezTo>
                <a:lnTo>
                  <a:pt x="0" y="49077"/>
                </a:lnTo>
                <a:cubicBezTo>
                  <a:pt x="0" y="57590"/>
                  <a:pt x="2179" y="65744"/>
                  <a:pt x="6538" y="73538"/>
                </a:cubicBezTo>
                <a:lnTo>
                  <a:pt x="6538" y="73538"/>
                </a:lnTo>
                <a:cubicBezTo>
                  <a:pt x="11103" y="81231"/>
                  <a:pt x="17103" y="87231"/>
                  <a:pt x="24538" y="91538"/>
                </a:cubicBezTo>
                <a:lnTo>
                  <a:pt x="24538" y="91538"/>
                </a:lnTo>
                <a:cubicBezTo>
                  <a:pt x="31923" y="95795"/>
                  <a:pt x="40103" y="97974"/>
                  <a:pt x="49077" y="98077"/>
                </a:cubicBezTo>
                <a:lnTo>
                  <a:pt x="49077" y="98077"/>
                </a:lnTo>
                <a:moveTo>
                  <a:pt x="49077" y="24538"/>
                </a:moveTo>
                <a:lnTo>
                  <a:pt x="49077" y="24538"/>
                </a:lnTo>
                <a:cubicBezTo>
                  <a:pt x="51846" y="24795"/>
                  <a:pt x="53359" y="26333"/>
                  <a:pt x="53615" y="29154"/>
                </a:cubicBezTo>
                <a:lnTo>
                  <a:pt x="53615" y="29154"/>
                </a:lnTo>
                <a:lnTo>
                  <a:pt x="53615" y="50538"/>
                </a:lnTo>
                <a:cubicBezTo>
                  <a:pt x="53359" y="53359"/>
                  <a:pt x="51846" y="54897"/>
                  <a:pt x="49077" y="55154"/>
                </a:cubicBezTo>
                <a:lnTo>
                  <a:pt x="49077" y="55154"/>
                </a:lnTo>
                <a:cubicBezTo>
                  <a:pt x="46256" y="54897"/>
                  <a:pt x="44718" y="53359"/>
                  <a:pt x="44462" y="50538"/>
                </a:cubicBezTo>
                <a:lnTo>
                  <a:pt x="44462" y="50538"/>
                </a:lnTo>
                <a:lnTo>
                  <a:pt x="44462" y="29154"/>
                </a:lnTo>
                <a:cubicBezTo>
                  <a:pt x="44718" y="26333"/>
                  <a:pt x="46256" y="24795"/>
                  <a:pt x="49077" y="24538"/>
                </a:cubicBezTo>
                <a:lnTo>
                  <a:pt x="49077" y="24538"/>
                </a:lnTo>
                <a:moveTo>
                  <a:pt x="42923" y="67462"/>
                </a:moveTo>
                <a:lnTo>
                  <a:pt x="42923" y="67462"/>
                </a:lnTo>
                <a:cubicBezTo>
                  <a:pt x="42923" y="65667"/>
                  <a:pt x="43487" y="64179"/>
                  <a:pt x="44615" y="63000"/>
                </a:cubicBezTo>
                <a:lnTo>
                  <a:pt x="44615" y="63000"/>
                </a:lnTo>
                <a:lnTo>
                  <a:pt x="44615" y="63000"/>
                </a:lnTo>
                <a:cubicBezTo>
                  <a:pt x="45795" y="61872"/>
                  <a:pt x="47282" y="61308"/>
                  <a:pt x="49077" y="61308"/>
                </a:cubicBezTo>
                <a:lnTo>
                  <a:pt x="49077" y="61308"/>
                </a:lnTo>
                <a:cubicBezTo>
                  <a:pt x="50821" y="61308"/>
                  <a:pt x="52282" y="61872"/>
                  <a:pt x="53462" y="63000"/>
                </a:cubicBezTo>
                <a:lnTo>
                  <a:pt x="53462" y="63000"/>
                </a:lnTo>
                <a:cubicBezTo>
                  <a:pt x="54590" y="64179"/>
                  <a:pt x="55154" y="65667"/>
                  <a:pt x="55154" y="67462"/>
                </a:cubicBezTo>
                <a:lnTo>
                  <a:pt x="55154" y="67462"/>
                </a:lnTo>
                <a:cubicBezTo>
                  <a:pt x="55154" y="69205"/>
                  <a:pt x="54590" y="70667"/>
                  <a:pt x="53462" y="71846"/>
                </a:cubicBezTo>
                <a:lnTo>
                  <a:pt x="53462" y="71846"/>
                </a:lnTo>
                <a:cubicBezTo>
                  <a:pt x="52282" y="72974"/>
                  <a:pt x="50821" y="73538"/>
                  <a:pt x="49077" y="73538"/>
                </a:cubicBezTo>
                <a:lnTo>
                  <a:pt x="49077" y="73538"/>
                </a:lnTo>
                <a:cubicBezTo>
                  <a:pt x="47282" y="73538"/>
                  <a:pt x="45795" y="72974"/>
                  <a:pt x="44615" y="71846"/>
                </a:cubicBezTo>
                <a:lnTo>
                  <a:pt x="44615" y="71846"/>
                </a:lnTo>
                <a:cubicBezTo>
                  <a:pt x="43487" y="70667"/>
                  <a:pt x="42923" y="69205"/>
                  <a:pt x="42923" y="67462"/>
                </a:cubicBezTo>
                <a:lnTo>
                  <a:pt x="42923" y="67462"/>
                </a:lnTo>
              </a:path>
            </a:pathLst>
          </a:custGeom>
          <a:solidFill>
            <a:srgbClr val="8B451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5639279996-13"/>
          <p:cNvSpPr txBox="1"/>
          <p:nvPr/>
        </p:nvSpPr>
        <p:spPr>
          <a:xfrm>
            <a:off x="3012430" y="1689795"/>
            <a:ext cx="3212009" cy="280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y = </a:t>
            </a:r>
            <a:r>
              <a:rPr b="1" sz="1680" spc="113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k</a:t>
            </a:r>
            <a:r>
              <a:rPr sz="146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/ x  （</a:t>
            </a:r>
            <a:r>
              <a:rPr b="1" sz="1680" spc="113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k</a:t>
            </a:r>
            <a:r>
              <a:rPr sz="146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为常数，</a:t>
            </a:r>
            <a:r>
              <a:rPr b="1" sz="1680" spc="113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k</a:t>
            </a:r>
            <a:r>
              <a:rPr sz="146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≠ 0）</a:t>
            </a:r>
            <a:endParaRPr/>
          </a:p>
        </p:txBody>
      </p:sp>
      <p:sp>
        <p:nvSpPr>
          <p:cNvPr id="41" name="el-1785639279996-14"/>
          <p:cNvSpPr txBox="1"/>
          <p:nvPr/>
        </p:nvSpPr>
        <p:spPr>
          <a:xfrm>
            <a:off x="3133219" y="2027932"/>
            <a:ext cx="2877488" cy="4113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616"/>
              </a:lnSpc>
            </a:pP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一般地，形如</a:t>
            </a:r>
            <a:r>
              <a:rPr b="1" sz="101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y = k/x</a:t>
            </a: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的函数，叫做</a:t>
            </a:r>
            <a:r>
              <a:rPr b="1"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反比例函数</a:t>
            </a: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。</a:t>
            </a:r>
            <a:endParaRPr/>
          </a:p>
          <a:p>
            <a:pPr algn="ctr">
              <a:lnSpc>
                <a:spcPts val="1616"/>
              </a:lnSpc>
            </a:pPr>
            <a:r>
              <a:rPr sz="950">
                <a:solidFill>
                  <a:srgbClr val="5A4A3A"/>
                </a:solidFill>
                <a:latin typeface="Microsoft YaHei"/>
                <a:ea typeface="Microsoft YaHei"/>
                <a:cs typeface="Microsoft YaHei"/>
              </a:rPr>
              <a:t>x 是 </a:t>
            </a:r>
            <a:r>
              <a:rPr b="1" sz="950">
                <a:solidFill>
                  <a:srgbClr val="5A4A3A"/>
                </a:solidFill>
                <a:latin typeface="Microsoft YaHei"/>
                <a:ea typeface="Microsoft YaHei"/>
                <a:cs typeface="Microsoft YaHei"/>
              </a:rPr>
              <a:t>自变量</a:t>
            </a:r>
            <a:r>
              <a:rPr sz="950">
                <a:solidFill>
                  <a:srgbClr val="5A4A3A"/>
                </a:solidFill>
                <a:latin typeface="Microsoft YaHei"/>
                <a:ea typeface="Microsoft YaHei"/>
                <a:cs typeface="Microsoft YaHei"/>
              </a:rPr>
              <a:t>，y 是 </a:t>
            </a:r>
            <a:r>
              <a:rPr b="1" sz="950">
                <a:solidFill>
                  <a:srgbClr val="5A4A3A"/>
                </a:solidFill>
                <a:latin typeface="Microsoft YaHei"/>
                <a:ea typeface="Microsoft YaHei"/>
                <a:cs typeface="Microsoft YaHei"/>
              </a:rPr>
              <a:t>函数</a:t>
            </a:r>
            <a:endParaRPr/>
          </a:p>
        </p:txBody>
      </p:sp>
      <p:sp>
        <p:nvSpPr>
          <p:cNvPr id="42" name="el-1785639280001-19"/>
          <p:cNvSpPr txBox="1"/>
          <p:nvPr/>
        </p:nvSpPr>
        <p:spPr>
          <a:xfrm>
            <a:off x="2929012" y="2525018"/>
            <a:ext cx="2191048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67878">
              <a:lnSpc>
                <a:spcPct val="100000"/>
              </a:lnSpc>
            </a:pPr>
            <a:r>
              <a:rPr sz="950" spc="28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x 的取值范围：</a:t>
            </a:r>
            <a:r>
              <a:rPr b="1" sz="950" spc="28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x ≠ 0</a:t>
            </a:r>
            <a:r>
              <a:rPr sz="950" spc="28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的一切实数</a:t>
            </a:r>
            <a:endParaRPr/>
          </a:p>
        </p:txBody>
      </p:sp>
      <p:sp>
        <p:nvSpPr>
          <p:cNvPr id="43" name="el-1785639280002-21"/>
          <p:cNvSpPr txBox="1"/>
          <p:nvPr/>
        </p:nvSpPr>
        <p:spPr>
          <a:xfrm>
            <a:off x="5316513" y="2525018"/>
            <a:ext cx="1073497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3591">
              <a:lnSpc>
                <a:spcPct val="100000"/>
              </a:lnSpc>
            </a:pPr>
            <a:r>
              <a:rPr b="1" sz="950" spc="28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k ≠ 0 是前提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4F0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280164-1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4F0E7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3" name="el-1785639280196-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pic>
        <p:nvPicPr>
          <p:cNvPr id="4" name="el-1785639280209-12"/>
          <p:cNvPicPr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5" name="el-1785639280211-13"/>
          <p:cNvSpPr/>
          <p:nvPr/>
        </p:nvSpPr>
        <p:spPr>
          <a:xfrm rot="-480000">
            <a:off x="457200" y="1285875"/>
            <a:ext cx="1857375" cy="2571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B4A591">
                  <a:alpha val="12000"/>
                </a:srgbClr>
              </a:gs>
              <a:gs pos="70000">
                <a:srgbClr val="B4A591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280212-14"/>
          <p:cNvSpPr/>
          <p:nvPr/>
        </p:nvSpPr>
        <p:spPr>
          <a:xfrm rot="720001">
            <a:off x="7166670" y="2731815"/>
            <a:ext cx="1428750" cy="2000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AA9682">
                  <a:alpha val="10000"/>
                </a:srgbClr>
              </a:gs>
              <a:gs pos="65000">
                <a:srgbClr val="AA9682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639280200-6"/>
          <p:cNvSpPr/>
          <p:nvPr/>
        </p:nvSpPr>
        <p:spPr>
          <a:xfrm>
            <a:off x="4071938" y="886197"/>
            <a:ext cx="1000125" cy="17859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8B4513">
                  <a:alpha val="0"/>
                </a:srgbClr>
              </a:gs>
              <a:gs pos="50000">
                <a:srgbClr val="8B4513">
                  <a:alpha val="50000"/>
                </a:srgbClr>
              </a:gs>
              <a:gs pos="100000">
                <a:srgbClr val="8B4513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5639280201-7"/>
          <p:cNvCxnSpPr/>
          <p:nvPr/>
        </p:nvCxnSpPr>
        <p:spPr>
          <a:xfrm>
            <a:off x="3679031" y="3728666"/>
            <a:ext cx="357188" cy="914"/>
          </a:xfrm>
          <a:prstGeom prst="line">
            <a:avLst/>
          </a:prstGeom>
          <a:ln w="9525" cap="flat">
            <a:solidFill>
              <a:srgbClr val="8B4513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5639280203-10"/>
          <p:cNvSpPr/>
          <p:nvPr/>
        </p:nvSpPr>
        <p:spPr>
          <a:xfrm rot="-599999">
            <a:off x="4170308" y="3568113"/>
            <a:ext cx="274747" cy="32110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8621" y="100000"/>
                </a:moveTo>
                <a:cubicBezTo>
                  <a:pt x="26245" y="100000"/>
                  <a:pt x="0" y="77614"/>
                  <a:pt x="0" y="50000"/>
                </a:cubicBezTo>
                <a:lnTo>
                  <a:pt x="0" y="50000"/>
                </a:lnTo>
                <a:cubicBezTo>
                  <a:pt x="0" y="22386"/>
                  <a:pt x="26245" y="0"/>
                  <a:pt x="58621" y="0"/>
                </a:cubicBezTo>
                <a:lnTo>
                  <a:pt x="69441" y="0"/>
                </a:lnTo>
                <a:cubicBezTo>
                  <a:pt x="77546" y="0"/>
                  <a:pt x="85318" y="2746"/>
                  <a:pt x="91049" y="7634"/>
                </a:cubicBezTo>
                <a:cubicBezTo>
                  <a:pt x="96780" y="12523"/>
                  <a:pt x="100000" y="19152"/>
                  <a:pt x="100000" y="26065"/>
                </a:cubicBezTo>
              </a:path>
            </a:pathLst>
          </a:custGeom>
          <a:noFill/>
          <a:ln w="14288" algn="in">
            <a:solidFill>
              <a:srgbClr val="8B4513">
                <a:alpha val="42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el-1785639280202-9"/>
          <p:cNvSpPr/>
          <p:nvPr/>
        </p:nvSpPr>
        <p:spPr>
          <a:xfrm>
            <a:off x="4550569" y="3707234"/>
            <a:ext cx="42863" cy="42863"/>
          </a:xfrm>
          <a:prstGeom prst="ellipse">
            <a:avLst/>
          </a:prstGeom>
          <a:solidFill>
            <a:srgbClr val="8B4513">
              <a:alpha val="4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9280204-11"/>
          <p:cNvSpPr/>
          <p:nvPr/>
        </p:nvSpPr>
        <p:spPr>
          <a:xfrm rot="599999">
            <a:off x="4698945" y="3568113"/>
            <a:ext cx="274747" cy="32110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26065"/>
                </a:moveTo>
                <a:cubicBezTo>
                  <a:pt x="0" y="11670"/>
                  <a:pt x="13682" y="0"/>
                  <a:pt x="30559" y="0"/>
                </a:cubicBezTo>
                <a:lnTo>
                  <a:pt x="41379" y="0"/>
                </a:lnTo>
                <a:cubicBezTo>
                  <a:pt x="73755" y="0"/>
                  <a:pt x="100000" y="22386"/>
                  <a:pt x="100000" y="50000"/>
                </a:cubicBezTo>
                <a:lnTo>
                  <a:pt x="100000" y="50000"/>
                </a:lnTo>
                <a:cubicBezTo>
                  <a:pt x="100000" y="77614"/>
                  <a:pt x="73755" y="100000"/>
                  <a:pt x="41379" y="100000"/>
                </a:cubicBezTo>
              </a:path>
            </a:pathLst>
          </a:custGeom>
          <a:noFill/>
          <a:ln w="14288" algn="in">
            <a:solidFill>
              <a:srgbClr val="8B4513">
                <a:alpha val="42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2" name="el-1785639280201-8"/>
          <p:cNvCxnSpPr/>
          <p:nvPr/>
        </p:nvCxnSpPr>
        <p:spPr>
          <a:xfrm>
            <a:off x="5107781" y="3728666"/>
            <a:ext cx="357188" cy="914"/>
          </a:xfrm>
          <a:prstGeom prst="line">
            <a:avLst/>
          </a:prstGeom>
          <a:ln w="9525" cap="flat">
            <a:solidFill>
              <a:srgbClr val="8B4513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5639280198-3"/>
          <p:cNvSpPr txBox="1"/>
          <p:nvPr/>
        </p:nvSpPr>
        <p:spPr>
          <a:xfrm>
            <a:off x="2527459" y="1132657"/>
            <a:ext cx="4089082" cy="1107281"/>
          </a:xfrm>
          <a:prstGeom prst="rect">
            <a:avLst/>
          </a:prstGeom>
          <a:noFill/>
          <a:ln>
            <a:noFill/>
          </a:ln>
          <a:effectLst>
            <a:outerShdw blurRad="71438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 lIns="0" tIns="0" rIns="0" bIns="0"/>
          <a:lstStyle/>
          <a:p>
            <a:pPr algn="ctr">
              <a:lnSpc>
                <a:spcPts val="4350"/>
              </a:lnSpc>
            </a:pPr>
            <a:r>
              <a:rPr b="1" sz="3479" spc="450">
                <a:solidFill>
                  <a:srgbClr val="2A2A2A"/>
                </a:solidFill>
                <a:latin typeface="华文中宋"/>
                <a:ea typeface="华文中宋"/>
                <a:cs typeface="华文中宋"/>
              </a:rPr>
              <a:t>反比例函数的图象</a:t>
            </a:r>
            <a:endParaRPr/>
          </a:p>
          <a:p>
            <a:pPr algn="ctr">
              <a:lnSpc>
                <a:spcPts val="4350"/>
              </a:lnSpc>
            </a:pPr>
            <a:r>
              <a:rPr b="1" sz="3479" spc="450">
                <a:solidFill>
                  <a:srgbClr val="8B4513"/>
                </a:solidFill>
                <a:latin typeface="华文中宋"/>
                <a:ea typeface="华文中宋"/>
                <a:cs typeface="华文中宋"/>
              </a:rPr>
              <a:t>——</a:t>
            </a:r>
            <a:r>
              <a:rPr sz="3479" spc="450">
                <a:solidFill>
                  <a:srgbClr val="6A4E2E"/>
                </a:solidFill>
                <a:latin typeface="华文中宋"/>
                <a:ea typeface="华文中宋"/>
                <a:cs typeface="华文中宋"/>
              </a:rPr>
              <a:t>双曲线</a:t>
            </a:r>
            <a:endParaRPr/>
          </a:p>
        </p:txBody>
      </p:sp>
      <p:sp>
        <p:nvSpPr>
          <p:cNvPr id="14" name="el-1785639280199-4"/>
          <p:cNvSpPr txBox="1"/>
          <p:nvPr/>
        </p:nvSpPr>
        <p:spPr>
          <a:xfrm>
            <a:off x="3262491" y="2525688"/>
            <a:ext cx="2618943" cy="63147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2482"/>
              </a:lnSpc>
            </a:pPr>
            <a:r>
              <a:rPr sz="1460" spc="101">
                <a:solidFill>
                  <a:srgbClr val="3F352C"/>
                </a:solidFill>
                <a:latin typeface="Microsoft YaHei"/>
                <a:ea typeface="Microsoft YaHei"/>
                <a:cs typeface="Microsoft YaHei"/>
              </a:rPr>
              <a:t>反比例函数的图象是什么样？</a:t>
            </a:r>
            <a:endParaRPr/>
          </a:p>
          <a:p>
            <a:pPr algn="ctr">
              <a:lnSpc>
                <a:spcPts val="2482"/>
              </a:lnSpc>
            </a:pPr>
            <a:r>
              <a:rPr sz="1460" spc="101">
                <a:solidFill>
                  <a:srgbClr val="3F352C"/>
                </a:solidFill>
                <a:latin typeface="Microsoft YaHei"/>
                <a:ea typeface="Microsoft YaHei"/>
                <a:cs typeface="Microsoft YaHei"/>
              </a:rPr>
              <a:t>它有什么特殊的</a:t>
            </a:r>
            <a:r>
              <a:rPr sz="1460" spc="101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性质</a:t>
            </a:r>
            <a:r>
              <a:rPr sz="1460" spc="101">
                <a:solidFill>
                  <a:srgbClr val="3F352C"/>
                </a:solidFill>
                <a:latin typeface="Microsoft YaHei"/>
                <a:ea typeface="Microsoft YaHei"/>
                <a:cs typeface="Microsoft YaHei"/>
              </a:rPr>
              <a:t>？</a:t>
            </a:r>
            <a:endParaRPr/>
          </a:p>
        </p:txBody>
      </p:sp>
      <p:sp>
        <p:nvSpPr>
          <p:cNvPr id="15" name="el-1785639280199-5"/>
          <p:cNvSpPr txBox="1"/>
          <p:nvPr/>
        </p:nvSpPr>
        <p:spPr>
          <a:xfrm>
            <a:off x="3967237" y="4128716"/>
            <a:ext cx="1209526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780" spc="225">
                <a:solidFill>
                  <a:srgbClr val="7A6A58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两支 · 对称 · 渐近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4F0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280493-42"/>
          <p:cNvSpPr/>
          <p:nvPr/>
        </p:nvSpPr>
        <p:spPr>
          <a:xfrm>
            <a:off x="0" y="142875"/>
            <a:ext cx="1428750" cy="1000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4B6A2">
                  <a:alpha val="20000"/>
                </a:srgbClr>
              </a:gs>
              <a:gs pos="70000">
                <a:srgbClr val="C4B6A2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639280493-43"/>
          <p:cNvSpPr/>
          <p:nvPr/>
        </p:nvSpPr>
        <p:spPr>
          <a:xfrm>
            <a:off x="7143750" y="4286250"/>
            <a:ext cx="1857375" cy="714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4B6A2">
                  <a:alpha val="18000"/>
                </a:srgbClr>
              </a:gs>
              <a:gs pos="70000">
                <a:srgbClr val="C4B6A2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5639280445-1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9E2D5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639280481-33"/>
          <p:cNvSpPr/>
          <p:nvPr/>
        </p:nvSpPr>
        <p:spPr>
          <a:xfrm>
            <a:off x="400050" y="194667"/>
            <a:ext cx="142875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533" y="7231"/>
                </a:moveTo>
                <a:lnTo>
                  <a:pt x="12533" y="7231"/>
                </a:lnTo>
                <a:cubicBezTo>
                  <a:pt x="12533" y="5128"/>
                  <a:pt x="11933" y="3385"/>
                  <a:pt x="10733" y="2000"/>
                </a:cubicBezTo>
                <a:lnTo>
                  <a:pt x="10733" y="2000"/>
                </a:lnTo>
                <a:lnTo>
                  <a:pt x="10733" y="2000"/>
                </a:lnTo>
                <a:cubicBezTo>
                  <a:pt x="9578" y="667"/>
                  <a:pt x="8089" y="0"/>
                  <a:pt x="6267" y="0"/>
                </a:cubicBezTo>
                <a:lnTo>
                  <a:pt x="6267" y="0"/>
                </a:lnTo>
                <a:cubicBezTo>
                  <a:pt x="4444" y="0"/>
                  <a:pt x="2933" y="667"/>
                  <a:pt x="1733" y="2000"/>
                </a:cubicBezTo>
                <a:lnTo>
                  <a:pt x="1733" y="2000"/>
                </a:lnTo>
                <a:cubicBezTo>
                  <a:pt x="578" y="3385"/>
                  <a:pt x="0" y="5128"/>
                  <a:pt x="0" y="7231"/>
                </a:cubicBezTo>
                <a:lnTo>
                  <a:pt x="0" y="7231"/>
                </a:lnTo>
                <a:lnTo>
                  <a:pt x="0" y="82923"/>
                </a:lnTo>
                <a:cubicBezTo>
                  <a:pt x="133" y="88051"/>
                  <a:pt x="1622" y="92333"/>
                  <a:pt x="4467" y="95769"/>
                </a:cubicBezTo>
                <a:lnTo>
                  <a:pt x="4467" y="95769"/>
                </a:lnTo>
                <a:cubicBezTo>
                  <a:pt x="7489" y="99103"/>
                  <a:pt x="11200" y="100846"/>
                  <a:pt x="15600" y="101000"/>
                </a:cubicBezTo>
                <a:lnTo>
                  <a:pt x="15600" y="101000"/>
                </a:lnTo>
                <a:lnTo>
                  <a:pt x="93733" y="101000"/>
                </a:lnTo>
                <a:cubicBezTo>
                  <a:pt x="95556" y="101000"/>
                  <a:pt x="97067" y="100308"/>
                  <a:pt x="98267" y="98923"/>
                </a:cubicBezTo>
                <a:lnTo>
                  <a:pt x="98267" y="98923"/>
                </a:lnTo>
                <a:cubicBezTo>
                  <a:pt x="99422" y="97590"/>
                  <a:pt x="100000" y="95872"/>
                  <a:pt x="100000" y="93769"/>
                </a:cubicBezTo>
                <a:lnTo>
                  <a:pt x="100000" y="93769"/>
                </a:lnTo>
                <a:cubicBezTo>
                  <a:pt x="100000" y="91667"/>
                  <a:pt x="99422" y="89923"/>
                  <a:pt x="98267" y="88538"/>
                </a:cubicBezTo>
                <a:lnTo>
                  <a:pt x="98267" y="88538"/>
                </a:lnTo>
                <a:cubicBezTo>
                  <a:pt x="97067" y="87205"/>
                  <a:pt x="95556" y="86538"/>
                  <a:pt x="93733" y="86538"/>
                </a:cubicBezTo>
                <a:lnTo>
                  <a:pt x="93733" y="86538"/>
                </a:lnTo>
                <a:lnTo>
                  <a:pt x="15600" y="86538"/>
                </a:lnTo>
                <a:cubicBezTo>
                  <a:pt x="13644" y="86385"/>
                  <a:pt x="12622" y="85179"/>
                  <a:pt x="12533" y="82923"/>
                </a:cubicBezTo>
                <a:lnTo>
                  <a:pt x="12533" y="82923"/>
                </a:lnTo>
                <a:lnTo>
                  <a:pt x="12533" y="7231"/>
                </a:lnTo>
                <a:moveTo>
                  <a:pt x="92000" y="26846"/>
                </a:moveTo>
                <a:lnTo>
                  <a:pt x="92000" y="26846"/>
                </a:lnTo>
                <a:cubicBezTo>
                  <a:pt x="93156" y="25308"/>
                  <a:pt x="93733" y="23564"/>
                  <a:pt x="93733" y="21615"/>
                </a:cubicBezTo>
                <a:lnTo>
                  <a:pt x="93733" y="21615"/>
                </a:lnTo>
                <a:lnTo>
                  <a:pt x="93733" y="21615"/>
                </a:lnTo>
                <a:cubicBezTo>
                  <a:pt x="93733" y="19667"/>
                  <a:pt x="93156" y="17949"/>
                  <a:pt x="92000" y="16462"/>
                </a:cubicBezTo>
                <a:lnTo>
                  <a:pt x="92000" y="16462"/>
                </a:lnTo>
                <a:cubicBezTo>
                  <a:pt x="90711" y="15128"/>
                  <a:pt x="89222" y="14462"/>
                  <a:pt x="87533" y="14462"/>
                </a:cubicBezTo>
                <a:lnTo>
                  <a:pt x="87533" y="14462"/>
                </a:lnTo>
                <a:cubicBezTo>
                  <a:pt x="85800" y="14462"/>
                  <a:pt x="84289" y="15128"/>
                  <a:pt x="83000" y="16462"/>
                </a:cubicBezTo>
                <a:lnTo>
                  <a:pt x="83000" y="16462"/>
                </a:lnTo>
                <a:lnTo>
                  <a:pt x="62533" y="40308"/>
                </a:lnTo>
                <a:lnTo>
                  <a:pt x="51400" y="27231"/>
                </a:lnTo>
                <a:cubicBezTo>
                  <a:pt x="50067" y="25897"/>
                  <a:pt x="48556" y="25231"/>
                  <a:pt x="46867" y="25231"/>
                </a:cubicBezTo>
                <a:lnTo>
                  <a:pt x="46867" y="25231"/>
                </a:lnTo>
                <a:cubicBezTo>
                  <a:pt x="45178" y="25231"/>
                  <a:pt x="43689" y="25897"/>
                  <a:pt x="42400" y="27231"/>
                </a:cubicBezTo>
                <a:lnTo>
                  <a:pt x="42400" y="27231"/>
                </a:lnTo>
                <a:lnTo>
                  <a:pt x="20533" y="52538"/>
                </a:lnTo>
                <a:cubicBezTo>
                  <a:pt x="19333" y="54026"/>
                  <a:pt x="18733" y="55744"/>
                  <a:pt x="18733" y="57692"/>
                </a:cubicBezTo>
                <a:lnTo>
                  <a:pt x="18733" y="57692"/>
                </a:lnTo>
                <a:cubicBezTo>
                  <a:pt x="18733" y="59641"/>
                  <a:pt x="19333" y="61359"/>
                  <a:pt x="20533" y="62846"/>
                </a:cubicBezTo>
                <a:lnTo>
                  <a:pt x="20533" y="62846"/>
                </a:lnTo>
                <a:cubicBezTo>
                  <a:pt x="21822" y="64231"/>
                  <a:pt x="23311" y="64923"/>
                  <a:pt x="25000" y="64923"/>
                </a:cubicBezTo>
                <a:lnTo>
                  <a:pt x="25000" y="64923"/>
                </a:lnTo>
                <a:cubicBezTo>
                  <a:pt x="26689" y="64923"/>
                  <a:pt x="28178" y="64231"/>
                  <a:pt x="29467" y="62846"/>
                </a:cubicBezTo>
                <a:lnTo>
                  <a:pt x="29467" y="62846"/>
                </a:lnTo>
                <a:lnTo>
                  <a:pt x="46867" y="42615"/>
                </a:lnTo>
                <a:lnTo>
                  <a:pt x="58000" y="55692"/>
                </a:lnTo>
                <a:cubicBezTo>
                  <a:pt x="59289" y="57026"/>
                  <a:pt x="60800" y="57692"/>
                  <a:pt x="62533" y="57692"/>
                </a:cubicBezTo>
                <a:lnTo>
                  <a:pt x="62533" y="57692"/>
                </a:lnTo>
                <a:cubicBezTo>
                  <a:pt x="64222" y="57692"/>
                  <a:pt x="65711" y="57026"/>
                  <a:pt x="67000" y="55692"/>
                </a:cubicBezTo>
                <a:lnTo>
                  <a:pt x="67000" y="55692"/>
                </a:lnTo>
                <a:lnTo>
                  <a:pt x="92000" y="26846"/>
                </a:lnTo>
              </a:path>
            </a:pathLst>
          </a:custGeom>
          <a:solidFill>
            <a:srgbClr val="8B4513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280448-4"/>
          <p:cNvSpPr/>
          <p:nvPr/>
        </p:nvSpPr>
        <p:spPr>
          <a:xfrm>
            <a:off x="7837587" y="164306"/>
            <a:ext cx="906363" cy="185738"/>
          </a:xfrm>
          <a:prstGeom prst="roundRect">
            <a:avLst>
              <a:gd name="adj" fmla="val 50000"/>
            </a:avLst>
          </a:prstGeom>
          <a:solidFill>
            <a:srgbClr val="8B4513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5639280452-9"/>
          <p:cNvCxnSpPr/>
          <p:nvPr/>
        </p:nvCxnSpPr>
        <p:spPr>
          <a:xfrm>
            <a:off x="2322240" y="1266825"/>
            <a:ext cx="4499521" cy="914"/>
          </a:xfrm>
          <a:prstGeom prst="line">
            <a:avLst/>
          </a:prstGeom>
          <a:ln w="14288" cap="flat">
            <a:solidFill>
              <a:srgbClr val="8B451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639280454-12"/>
          <p:cNvSpPr/>
          <p:nvPr/>
        </p:nvSpPr>
        <p:spPr>
          <a:xfrm>
            <a:off x="400050" y="1416844"/>
            <a:ext cx="4071938" cy="2571750"/>
          </a:xfrm>
          <a:prstGeom prst="roundRect">
            <a:avLst>
              <a:gd name="adj" fmla="val 5926"/>
            </a:avLst>
          </a:prstGeom>
          <a:solidFill>
            <a:srgbClr val="FFFFFF">
              <a:alpha val="50000"/>
            </a:srgbClr>
          </a:solidFill>
          <a:ln w="7144" algn="in">
            <a:solidFill>
              <a:srgbClr val="E9E2D5"/>
            </a:solidFill>
            <a:prstDash val="solid"/>
          </a:ln>
          <a:effectLst>
            <a:outerShdw blurRad="114300" dist="28575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el-1785639280459-15"/>
          <p:cNvSpPr/>
          <p:nvPr/>
        </p:nvSpPr>
        <p:spPr>
          <a:xfrm>
            <a:off x="4672013" y="1416844"/>
            <a:ext cx="4071938" cy="3571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03" y="0"/>
                </a:moveTo>
                <a:lnTo>
                  <a:pt x="97897" y="0"/>
                </a:lnTo>
                <a:lnTo>
                  <a:pt x="98103" y="105"/>
                </a:lnTo>
                <a:lnTo>
                  <a:pt x="98308" y="447"/>
                </a:lnTo>
                <a:lnTo>
                  <a:pt x="98507" y="1026"/>
                </a:lnTo>
                <a:lnTo>
                  <a:pt x="98701" y="1816"/>
                </a:lnTo>
                <a:lnTo>
                  <a:pt x="98888" y="2789"/>
                </a:lnTo>
                <a:lnTo>
                  <a:pt x="99065" y="4000"/>
                </a:lnTo>
                <a:lnTo>
                  <a:pt x="99231" y="5368"/>
                </a:lnTo>
                <a:lnTo>
                  <a:pt x="99383" y="6947"/>
                </a:lnTo>
                <a:lnTo>
                  <a:pt x="99523" y="8658"/>
                </a:lnTo>
                <a:lnTo>
                  <a:pt x="99645" y="10526"/>
                </a:lnTo>
                <a:lnTo>
                  <a:pt x="99752" y="12526"/>
                </a:lnTo>
                <a:lnTo>
                  <a:pt x="99839" y="14632"/>
                </a:lnTo>
                <a:lnTo>
                  <a:pt x="99909" y="16816"/>
                </a:lnTo>
                <a:lnTo>
                  <a:pt x="99960" y="19053"/>
                </a:lnTo>
                <a:lnTo>
                  <a:pt x="99991" y="21368"/>
                </a:lnTo>
                <a:lnTo>
                  <a:pt x="100000" y="23684"/>
                </a:lnTo>
                <a:lnTo>
                  <a:pt x="100000" y="76316"/>
                </a:lnTo>
                <a:lnTo>
                  <a:pt x="99991" y="78632"/>
                </a:lnTo>
                <a:lnTo>
                  <a:pt x="99960" y="80947"/>
                </a:lnTo>
                <a:lnTo>
                  <a:pt x="99909" y="83184"/>
                </a:lnTo>
                <a:lnTo>
                  <a:pt x="99839" y="85368"/>
                </a:lnTo>
                <a:lnTo>
                  <a:pt x="99752" y="87474"/>
                </a:lnTo>
                <a:lnTo>
                  <a:pt x="99645" y="89474"/>
                </a:lnTo>
                <a:lnTo>
                  <a:pt x="99523" y="91342"/>
                </a:lnTo>
                <a:lnTo>
                  <a:pt x="99383" y="93053"/>
                </a:lnTo>
                <a:lnTo>
                  <a:pt x="99231" y="94632"/>
                </a:lnTo>
                <a:lnTo>
                  <a:pt x="99065" y="96000"/>
                </a:lnTo>
                <a:lnTo>
                  <a:pt x="98888" y="97211"/>
                </a:lnTo>
                <a:lnTo>
                  <a:pt x="98701" y="98184"/>
                </a:lnTo>
                <a:lnTo>
                  <a:pt x="98507" y="98974"/>
                </a:lnTo>
                <a:lnTo>
                  <a:pt x="98308" y="99553"/>
                </a:lnTo>
                <a:lnTo>
                  <a:pt x="98103" y="99895"/>
                </a:lnTo>
                <a:lnTo>
                  <a:pt x="97897" y="100000"/>
                </a:lnTo>
                <a:lnTo>
                  <a:pt x="2103" y="100000"/>
                </a:lnTo>
                <a:lnTo>
                  <a:pt x="1897" y="99895"/>
                </a:lnTo>
                <a:lnTo>
                  <a:pt x="1692" y="99553"/>
                </a:lnTo>
                <a:lnTo>
                  <a:pt x="1493" y="98974"/>
                </a:lnTo>
                <a:lnTo>
                  <a:pt x="1299" y="98184"/>
                </a:lnTo>
                <a:lnTo>
                  <a:pt x="1112" y="97211"/>
                </a:lnTo>
                <a:lnTo>
                  <a:pt x="935" y="96000"/>
                </a:lnTo>
                <a:lnTo>
                  <a:pt x="769" y="94632"/>
                </a:lnTo>
                <a:lnTo>
                  <a:pt x="617" y="93053"/>
                </a:lnTo>
                <a:lnTo>
                  <a:pt x="477" y="91342"/>
                </a:lnTo>
                <a:lnTo>
                  <a:pt x="355" y="89474"/>
                </a:lnTo>
                <a:lnTo>
                  <a:pt x="248" y="87474"/>
                </a:lnTo>
                <a:lnTo>
                  <a:pt x="161" y="85368"/>
                </a:lnTo>
                <a:lnTo>
                  <a:pt x="91" y="83184"/>
                </a:lnTo>
                <a:lnTo>
                  <a:pt x="40" y="80947"/>
                </a:lnTo>
                <a:lnTo>
                  <a:pt x="9" y="78632"/>
                </a:lnTo>
                <a:lnTo>
                  <a:pt x="0" y="76316"/>
                </a:lnTo>
                <a:lnTo>
                  <a:pt x="0" y="23684"/>
                </a:lnTo>
                <a:lnTo>
                  <a:pt x="9" y="21368"/>
                </a:lnTo>
                <a:lnTo>
                  <a:pt x="40" y="19053"/>
                </a:lnTo>
                <a:lnTo>
                  <a:pt x="91" y="16816"/>
                </a:lnTo>
                <a:lnTo>
                  <a:pt x="161" y="14632"/>
                </a:lnTo>
                <a:lnTo>
                  <a:pt x="248" y="12526"/>
                </a:lnTo>
                <a:lnTo>
                  <a:pt x="355" y="10526"/>
                </a:lnTo>
                <a:lnTo>
                  <a:pt x="477" y="8658"/>
                </a:lnTo>
                <a:lnTo>
                  <a:pt x="617" y="6947"/>
                </a:lnTo>
                <a:lnTo>
                  <a:pt x="769" y="5368"/>
                </a:lnTo>
                <a:lnTo>
                  <a:pt x="935" y="4000"/>
                </a:lnTo>
                <a:lnTo>
                  <a:pt x="1112" y="2789"/>
                </a:lnTo>
                <a:lnTo>
                  <a:pt x="1299" y="1816"/>
                </a:lnTo>
                <a:lnTo>
                  <a:pt x="1493" y="1026"/>
                </a:lnTo>
                <a:lnTo>
                  <a:pt x="1692" y="447"/>
                </a:lnTo>
                <a:lnTo>
                  <a:pt x="1897" y="105"/>
                </a:lnTo>
                <a:lnTo>
                  <a:pt x="2103" y="0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639280462-21"/>
          <p:cNvSpPr/>
          <p:nvPr/>
        </p:nvSpPr>
        <p:spPr>
          <a:xfrm>
            <a:off x="4672013" y="1416844"/>
            <a:ext cx="85725" cy="3571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16"/>
                </a:lnTo>
                <a:lnTo>
                  <a:pt x="80491" y="461"/>
                </a:lnTo>
                <a:lnTo>
                  <a:pt x="70972" y="1033"/>
                </a:lnTo>
                <a:lnTo>
                  <a:pt x="61732" y="1827"/>
                </a:lnTo>
                <a:lnTo>
                  <a:pt x="52860" y="2834"/>
                </a:lnTo>
                <a:lnTo>
                  <a:pt x="44443" y="4045"/>
                </a:lnTo>
                <a:lnTo>
                  <a:pt x="36561" y="5448"/>
                </a:lnTo>
                <a:lnTo>
                  <a:pt x="29289" y="7029"/>
                </a:lnTo>
                <a:lnTo>
                  <a:pt x="22699" y="8775"/>
                </a:lnTo>
                <a:lnTo>
                  <a:pt x="16853" y="10666"/>
                </a:lnTo>
                <a:lnTo>
                  <a:pt x="11808" y="12686"/>
                </a:lnTo>
                <a:lnTo>
                  <a:pt x="7612" y="14816"/>
                </a:lnTo>
                <a:lnTo>
                  <a:pt x="4306" y="17033"/>
                </a:lnTo>
                <a:lnTo>
                  <a:pt x="1921" y="19318"/>
                </a:lnTo>
                <a:lnTo>
                  <a:pt x="482" y="21648"/>
                </a:lnTo>
                <a:lnTo>
                  <a:pt x="0" y="24000"/>
                </a:lnTo>
                <a:lnTo>
                  <a:pt x="0" y="76000"/>
                </a:lnTo>
                <a:lnTo>
                  <a:pt x="482" y="78352"/>
                </a:lnTo>
                <a:lnTo>
                  <a:pt x="1921" y="80682"/>
                </a:lnTo>
                <a:lnTo>
                  <a:pt x="4306" y="82967"/>
                </a:lnTo>
                <a:lnTo>
                  <a:pt x="7612" y="85184"/>
                </a:lnTo>
                <a:lnTo>
                  <a:pt x="11808" y="87314"/>
                </a:lnTo>
                <a:lnTo>
                  <a:pt x="16853" y="89334"/>
                </a:lnTo>
                <a:lnTo>
                  <a:pt x="22699" y="91225"/>
                </a:lnTo>
                <a:lnTo>
                  <a:pt x="29289" y="92971"/>
                </a:lnTo>
                <a:lnTo>
                  <a:pt x="36561" y="94552"/>
                </a:lnTo>
                <a:lnTo>
                  <a:pt x="44443" y="95955"/>
                </a:lnTo>
                <a:lnTo>
                  <a:pt x="52860" y="97166"/>
                </a:lnTo>
                <a:lnTo>
                  <a:pt x="61732" y="98173"/>
                </a:lnTo>
                <a:lnTo>
                  <a:pt x="70972" y="98967"/>
                </a:lnTo>
                <a:lnTo>
                  <a:pt x="80491" y="99539"/>
                </a:lnTo>
                <a:lnTo>
                  <a:pt x="90198" y="9988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466" y="99884"/>
                </a:lnTo>
                <a:lnTo>
                  <a:pt x="86994" y="99539"/>
                </a:lnTo>
                <a:lnTo>
                  <a:pt x="80648" y="98967"/>
                </a:lnTo>
                <a:lnTo>
                  <a:pt x="74488" y="98173"/>
                </a:lnTo>
                <a:lnTo>
                  <a:pt x="68574" y="97166"/>
                </a:lnTo>
                <a:lnTo>
                  <a:pt x="62962" y="95955"/>
                </a:lnTo>
                <a:lnTo>
                  <a:pt x="57707" y="94552"/>
                </a:lnTo>
                <a:lnTo>
                  <a:pt x="52860" y="92971"/>
                </a:lnTo>
                <a:lnTo>
                  <a:pt x="48466" y="91225"/>
                </a:lnTo>
                <a:lnTo>
                  <a:pt x="44569" y="89334"/>
                </a:lnTo>
                <a:lnTo>
                  <a:pt x="41205" y="87314"/>
                </a:lnTo>
                <a:lnTo>
                  <a:pt x="38408" y="85184"/>
                </a:lnTo>
                <a:lnTo>
                  <a:pt x="36204" y="82967"/>
                </a:lnTo>
                <a:lnTo>
                  <a:pt x="34614" y="80682"/>
                </a:lnTo>
                <a:lnTo>
                  <a:pt x="33654" y="78352"/>
                </a:lnTo>
                <a:lnTo>
                  <a:pt x="33333" y="76000"/>
                </a:lnTo>
                <a:lnTo>
                  <a:pt x="33333" y="24000"/>
                </a:lnTo>
                <a:lnTo>
                  <a:pt x="33654" y="21648"/>
                </a:lnTo>
                <a:lnTo>
                  <a:pt x="34614" y="19318"/>
                </a:lnTo>
                <a:lnTo>
                  <a:pt x="36204" y="17033"/>
                </a:lnTo>
                <a:lnTo>
                  <a:pt x="38408" y="14816"/>
                </a:lnTo>
                <a:lnTo>
                  <a:pt x="41205" y="12686"/>
                </a:lnTo>
                <a:lnTo>
                  <a:pt x="44569" y="10666"/>
                </a:lnTo>
                <a:lnTo>
                  <a:pt x="48466" y="8775"/>
                </a:lnTo>
                <a:lnTo>
                  <a:pt x="52860" y="7029"/>
                </a:lnTo>
                <a:lnTo>
                  <a:pt x="57707" y="5448"/>
                </a:lnTo>
                <a:lnTo>
                  <a:pt x="62962" y="4045"/>
                </a:lnTo>
                <a:lnTo>
                  <a:pt x="68574" y="2834"/>
                </a:lnTo>
                <a:lnTo>
                  <a:pt x="74488" y="1827"/>
                </a:lnTo>
                <a:lnTo>
                  <a:pt x="80648" y="1033"/>
                </a:lnTo>
                <a:lnTo>
                  <a:pt x="86994" y="461"/>
                </a:lnTo>
                <a:lnTo>
                  <a:pt x="93466" y="116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8B451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9280485-36"/>
          <p:cNvSpPr/>
          <p:nvPr/>
        </p:nvSpPr>
        <p:spPr>
          <a:xfrm>
            <a:off x="4850763" y="1526538"/>
            <a:ext cx="128274" cy="12827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5077" y="3615"/>
                </a:moveTo>
                <a:lnTo>
                  <a:pt x="95077" y="3615"/>
                </a:lnTo>
                <a:lnTo>
                  <a:pt x="99923" y="8538"/>
                </a:lnTo>
                <a:cubicBezTo>
                  <a:pt x="102385" y="11103"/>
                  <a:pt x="103615" y="14128"/>
                  <a:pt x="103615" y="17615"/>
                </a:cubicBezTo>
                <a:lnTo>
                  <a:pt x="103615" y="17615"/>
                </a:lnTo>
                <a:cubicBezTo>
                  <a:pt x="103615" y="21000"/>
                  <a:pt x="102385" y="24051"/>
                  <a:pt x="99923" y="26769"/>
                </a:cubicBezTo>
                <a:lnTo>
                  <a:pt x="99923" y="26769"/>
                </a:lnTo>
                <a:lnTo>
                  <a:pt x="88385" y="38308"/>
                </a:lnTo>
                <a:lnTo>
                  <a:pt x="65231" y="15231"/>
                </a:lnTo>
                <a:lnTo>
                  <a:pt x="76846" y="3615"/>
                </a:lnTo>
                <a:cubicBezTo>
                  <a:pt x="79410" y="1205"/>
                  <a:pt x="82436" y="0"/>
                  <a:pt x="85923" y="0"/>
                </a:cubicBezTo>
                <a:lnTo>
                  <a:pt x="85923" y="0"/>
                </a:lnTo>
                <a:cubicBezTo>
                  <a:pt x="89308" y="0"/>
                  <a:pt x="92359" y="1205"/>
                  <a:pt x="95077" y="3615"/>
                </a:cubicBezTo>
                <a:lnTo>
                  <a:pt x="95077" y="3615"/>
                </a:lnTo>
                <a:moveTo>
                  <a:pt x="9077" y="71385"/>
                </a:moveTo>
                <a:lnTo>
                  <a:pt x="9077" y="71385"/>
                </a:lnTo>
                <a:lnTo>
                  <a:pt x="60769" y="19692"/>
                </a:lnTo>
                <a:lnTo>
                  <a:pt x="83923" y="42769"/>
                </a:lnTo>
                <a:lnTo>
                  <a:pt x="32231" y="94538"/>
                </a:lnTo>
                <a:cubicBezTo>
                  <a:pt x="30744" y="95872"/>
                  <a:pt x="29103" y="96821"/>
                  <a:pt x="27308" y="97385"/>
                </a:cubicBezTo>
                <a:lnTo>
                  <a:pt x="27308" y="97385"/>
                </a:lnTo>
                <a:lnTo>
                  <a:pt x="6231" y="103462"/>
                </a:lnTo>
                <a:cubicBezTo>
                  <a:pt x="4333" y="103872"/>
                  <a:pt x="2718" y="103462"/>
                  <a:pt x="1385" y="102231"/>
                </a:cubicBezTo>
                <a:lnTo>
                  <a:pt x="1385" y="102231"/>
                </a:lnTo>
                <a:cubicBezTo>
                  <a:pt x="154" y="100897"/>
                  <a:pt x="-256" y="99282"/>
                  <a:pt x="154" y="97385"/>
                </a:cubicBezTo>
                <a:lnTo>
                  <a:pt x="154" y="97385"/>
                </a:lnTo>
                <a:lnTo>
                  <a:pt x="6231" y="76231"/>
                </a:lnTo>
                <a:cubicBezTo>
                  <a:pt x="6795" y="74333"/>
                  <a:pt x="7744" y="72718"/>
                  <a:pt x="9077" y="71385"/>
                </a:cubicBezTo>
                <a:lnTo>
                  <a:pt x="9077" y="71385"/>
                </a:lnTo>
                <a:moveTo>
                  <a:pt x="50462" y="20692"/>
                </a:moveTo>
                <a:lnTo>
                  <a:pt x="50462" y="20692"/>
                </a:lnTo>
                <a:lnTo>
                  <a:pt x="20846" y="50308"/>
                </a:lnTo>
                <a:lnTo>
                  <a:pt x="3231" y="32692"/>
                </a:lnTo>
                <a:cubicBezTo>
                  <a:pt x="1333" y="30641"/>
                  <a:pt x="385" y="28333"/>
                  <a:pt x="385" y="25769"/>
                </a:cubicBezTo>
                <a:lnTo>
                  <a:pt x="385" y="25769"/>
                </a:lnTo>
                <a:cubicBezTo>
                  <a:pt x="385" y="23205"/>
                  <a:pt x="1333" y="20897"/>
                  <a:pt x="3231" y="18846"/>
                </a:cubicBezTo>
                <a:lnTo>
                  <a:pt x="3231" y="18846"/>
                </a:lnTo>
                <a:lnTo>
                  <a:pt x="19000" y="3077"/>
                </a:lnTo>
                <a:cubicBezTo>
                  <a:pt x="21051" y="1179"/>
                  <a:pt x="23359" y="231"/>
                  <a:pt x="25923" y="231"/>
                </a:cubicBezTo>
                <a:lnTo>
                  <a:pt x="25923" y="231"/>
                </a:lnTo>
                <a:cubicBezTo>
                  <a:pt x="28487" y="231"/>
                  <a:pt x="30769" y="1179"/>
                  <a:pt x="32769" y="3077"/>
                </a:cubicBezTo>
                <a:lnTo>
                  <a:pt x="32769" y="3077"/>
                </a:lnTo>
                <a:lnTo>
                  <a:pt x="36846" y="7077"/>
                </a:lnTo>
                <a:cubicBezTo>
                  <a:pt x="36846" y="7077"/>
                  <a:pt x="36795" y="7077"/>
                  <a:pt x="36692" y="7077"/>
                </a:cubicBezTo>
                <a:lnTo>
                  <a:pt x="36692" y="7077"/>
                </a:lnTo>
                <a:cubicBezTo>
                  <a:pt x="36692" y="7077"/>
                  <a:pt x="36692" y="7154"/>
                  <a:pt x="36692" y="7308"/>
                </a:cubicBezTo>
                <a:lnTo>
                  <a:pt x="36692" y="7308"/>
                </a:lnTo>
                <a:lnTo>
                  <a:pt x="23692" y="20308"/>
                </a:lnTo>
                <a:cubicBezTo>
                  <a:pt x="22308" y="21795"/>
                  <a:pt x="22308" y="23282"/>
                  <a:pt x="23692" y="24769"/>
                </a:cubicBezTo>
                <a:lnTo>
                  <a:pt x="23692" y="24769"/>
                </a:lnTo>
                <a:cubicBezTo>
                  <a:pt x="25179" y="26103"/>
                  <a:pt x="26667" y="26103"/>
                  <a:pt x="28154" y="24769"/>
                </a:cubicBezTo>
                <a:lnTo>
                  <a:pt x="28154" y="24769"/>
                </a:lnTo>
                <a:lnTo>
                  <a:pt x="41154" y="11769"/>
                </a:lnTo>
                <a:cubicBezTo>
                  <a:pt x="41256" y="11769"/>
                  <a:pt x="41308" y="11769"/>
                  <a:pt x="41308" y="11769"/>
                </a:cubicBezTo>
                <a:lnTo>
                  <a:pt x="41308" y="11769"/>
                </a:lnTo>
                <a:cubicBezTo>
                  <a:pt x="41308" y="11769"/>
                  <a:pt x="41308" y="11692"/>
                  <a:pt x="41308" y="11538"/>
                </a:cubicBezTo>
                <a:lnTo>
                  <a:pt x="41308" y="11538"/>
                </a:lnTo>
                <a:lnTo>
                  <a:pt x="50462" y="20692"/>
                </a:lnTo>
                <a:moveTo>
                  <a:pt x="82923" y="53154"/>
                </a:moveTo>
                <a:lnTo>
                  <a:pt x="82923" y="53154"/>
                </a:lnTo>
                <a:lnTo>
                  <a:pt x="92000" y="62231"/>
                </a:lnTo>
                <a:cubicBezTo>
                  <a:pt x="91897" y="62231"/>
                  <a:pt x="91846" y="62231"/>
                  <a:pt x="91846" y="62231"/>
                </a:cubicBezTo>
                <a:lnTo>
                  <a:pt x="91846" y="62231"/>
                </a:lnTo>
                <a:cubicBezTo>
                  <a:pt x="91846" y="62231"/>
                  <a:pt x="91846" y="62308"/>
                  <a:pt x="91846" y="62462"/>
                </a:cubicBezTo>
                <a:lnTo>
                  <a:pt x="91846" y="62462"/>
                </a:lnTo>
                <a:lnTo>
                  <a:pt x="78846" y="75462"/>
                </a:lnTo>
                <a:cubicBezTo>
                  <a:pt x="77513" y="76949"/>
                  <a:pt x="77513" y="78436"/>
                  <a:pt x="78846" y="79923"/>
                </a:cubicBezTo>
                <a:lnTo>
                  <a:pt x="78846" y="79923"/>
                </a:lnTo>
                <a:cubicBezTo>
                  <a:pt x="80333" y="81154"/>
                  <a:pt x="81821" y="81154"/>
                  <a:pt x="83308" y="79923"/>
                </a:cubicBezTo>
                <a:lnTo>
                  <a:pt x="83308" y="79923"/>
                </a:lnTo>
                <a:lnTo>
                  <a:pt x="96308" y="66923"/>
                </a:lnTo>
                <a:cubicBezTo>
                  <a:pt x="96410" y="66923"/>
                  <a:pt x="96462" y="66923"/>
                  <a:pt x="96462" y="66923"/>
                </a:cubicBezTo>
                <a:lnTo>
                  <a:pt x="96462" y="66923"/>
                </a:lnTo>
                <a:cubicBezTo>
                  <a:pt x="96462" y="66769"/>
                  <a:pt x="96462" y="66692"/>
                  <a:pt x="96462" y="66692"/>
                </a:cubicBezTo>
                <a:lnTo>
                  <a:pt x="96462" y="66692"/>
                </a:lnTo>
                <a:lnTo>
                  <a:pt x="100538" y="70769"/>
                </a:lnTo>
                <a:cubicBezTo>
                  <a:pt x="102436" y="72821"/>
                  <a:pt x="103385" y="75128"/>
                  <a:pt x="103385" y="77692"/>
                </a:cubicBezTo>
                <a:lnTo>
                  <a:pt x="103385" y="77692"/>
                </a:lnTo>
                <a:cubicBezTo>
                  <a:pt x="103385" y="80256"/>
                  <a:pt x="102436" y="82564"/>
                  <a:pt x="100538" y="84615"/>
                </a:cubicBezTo>
                <a:lnTo>
                  <a:pt x="100538" y="84615"/>
                </a:lnTo>
                <a:lnTo>
                  <a:pt x="84692" y="100385"/>
                </a:lnTo>
                <a:cubicBezTo>
                  <a:pt x="82692" y="102282"/>
                  <a:pt x="80410" y="103231"/>
                  <a:pt x="77846" y="103231"/>
                </a:cubicBezTo>
                <a:lnTo>
                  <a:pt x="77846" y="103231"/>
                </a:lnTo>
                <a:cubicBezTo>
                  <a:pt x="75282" y="103231"/>
                  <a:pt x="72974" y="102282"/>
                  <a:pt x="70923" y="100385"/>
                </a:cubicBezTo>
                <a:lnTo>
                  <a:pt x="70923" y="100385"/>
                </a:lnTo>
                <a:lnTo>
                  <a:pt x="53308" y="82769"/>
                </a:lnTo>
                <a:lnTo>
                  <a:pt x="82923" y="53154"/>
                </a:lnTo>
              </a:path>
            </a:pathLst>
          </a:custGeom>
          <a:solidFill>
            <a:srgbClr val="8B451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639280460-16"/>
          <p:cNvSpPr/>
          <p:nvPr/>
        </p:nvSpPr>
        <p:spPr>
          <a:xfrm>
            <a:off x="4672013" y="1859756"/>
            <a:ext cx="4071938" cy="3571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03" y="0"/>
                </a:moveTo>
                <a:lnTo>
                  <a:pt x="97897" y="0"/>
                </a:lnTo>
                <a:lnTo>
                  <a:pt x="98103" y="105"/>
                </a:lnTo>
                <a:lnTo>
                  <a:pt x="98308" y="447"/>
                </a:lnTo>
                <a:lnTo>
                  <a:pt x="98507" y="1026"/>
                </a:lnTo>
                <a:lnTo>
                  <a:pt x="98701" y="1816"/>
                </a:lnTo>
                <a:lnTo>
                  <a:pt x="98888" y="2789"/>
                </a:lnTo>
                <a:lnTo>
                  <a:pt x="99065" y="4000"/>
                </a:lnTo>
                <a:lnTo>
                  <a:pt x="99231" y="5368"/>
                </a:lnTo>
                <a:lnTo>
                  <a:pt x="99383" y="6947"/>
                </a:lnTo>
                <a:lnTo>
                  <a:pt x="99523" y="8658"/>
                </a:lnTo>
                <a:lnTo>
                  <a:pt x="99645" y="10526"/>
                </a:lnTo>
                <a:lnTo>
                  <a:pt x="99752" y="12526"/>
                </a:lnTo>
                <a:lnTo>
                  <a:pt x="99839" y="14632"/>
                </a:lnTo>
                <a:lnTo>
                  <a:pt x="99909" y="16816"/>
                </a:lnTo>
                <a:lnTo>
                  <a:pt x="99960" y="19053"/>
                </a:lnTo>
                <a:lnTo>
                  <a:pt x="99991" y="21368"/>
                </a:lnTo>
                <a:lnTo>
                  <a:pt x="100000" y="23684"/>
                </a:lnTo>
                <a:lnTo>
                  <a:pt x="100000" y="76316"/>
                </a:lnTo>
                <a:lnTo>
                  <a:pt x="99991" y="78632"/>
                </a:lnTo>
                <a:lnTo>
                  <a:pt x="99960" y="80947"/>
                </a:lnTo>
                <a:lnTo>
                  <a:pt x="99909" y="83184"/>
                </a:lnTo>
                <a:lnTo>
                  <a:pt x="99839" y="85368"/>
                </a:lnTo>
                <a:lnTo>
                  <a:pt x="99752" y="87474"/>
                </a:lnTo>
                <a:lnTo>
                  <a:pt x="99645" y="89474"/>
                </a:lnTo>
                <a:lnTo>
                  <a:pt x="99523" y="91342"/>
                </a:lnTo>
                <a:lnTo>
                  <a:pt x="99383" y="93053"/>
                </a:lnTo>
                <a:lnTo>
                  <a:pt x="99231" y="94632"/>
                </a:lnTo>
                <a:lnTo>
                  <a:pt x="99065" y="96000"/>
                </a:lnTo>
                <a:lnTo>
                  <a:pt x="98888" y="97211"/>
                </a:lnTo>
                <a:lnTo>
                  <a:pt x="98701" y="98184"/>
                </a:lnTo>
                <a:lnTo>
                  <a:pt x="98507" y="98974"/>
                </a:lnTo>
                <a:lnTo>
                  <a:pt x="98308" y="99553"/>
                </a:lnTo>
                <a:lnTo>
                  <a:pt x="98103" y="99895"/>
                </a:lnTo>
                <a:lnTo>
                  <a:pt x="97897" y="100000"/>
                </a:lnTo>
                <a:lnTo>
                  <a:pt x="2103" y="100000"/>
                </a:lnTo>
                <a:lnTo>
                  <a:pt x="1897" y="99895"/>
                </a:lnTo>
                <a:lnTo>
                  <a:pt x="1692" y="99553"/>
                </a:lnTo>
                <a:lnTo>
                  <a:pt x="1493" y="98974"/>
                </a:lnTo>
                <a:lnTo>
                  <a:pt x="1299" y="98184"/>
                </a:lnTo>
                <a:lnTo>
                  <a:pt x="1112" y="97211"/>
                </a:lnTo>
                <a:lnTo>
                  <a:pt x="935" y="96000"/>
                </a:lnTo>
                <a:lnTo>
                  <a:pt x="769" y="94632"/>
                </a:lnTo>
                <a:lnTo>
                  <a:pt x="617" y="93053"/>
                </a:lnTo>
                <a:lnTo>
                  <a:pt x="477" y="91342"/>
                </a:lnTo>
                <a:lnTo>
                  <a:pt x="355" y="89474"/>
                </a:lnTo>
                <a:lnTo>
                  <a:pt x="248" y="87474"/>
                </a:lnTo>
                <a:lnTo>
                  <a:pt x="161" y="85368"/>
                </a:lnTo>
                <a:lnTo>
                  <a:pt x="91" y="83184"/>
                </a:lnTo>
                <a:lnTo>
                  <a:pt x="40" y="80947"/>
                </a:lnTo>
                <a:lnTo>
                  <a:pt x="9" y="78632"/>
                </a:lnTo>
                <a:lnTo>
                  <a:pt x="0" y="76316"/>
                </a:lnTo>
                <a:lnTo>
                  <a:pt x="0" y="23684"/>
                </a:lnTo>
                <a:lnTo>
                  <a:pt x="9" y="21368"/>
                </a:lnTo>
                <a:lnTo>
                  <a:pt x="40" y="19053"/>
                </a:lnTo>
                <a:lnTo>
                  <a:pt x="91" y="16816"/>
                </a:lnTo>
                <a:lnTo>
                  <a:pt x="161" y="14632"/>
                </a:lnTo>
                <a:lnTo>
                  <a:pt x="248" y="12526"/>
                </a:lnTo>
                <a:lnTo>
                  <a:pt x="355" y="10526"/>
                </a:lnTo>
                <a:lnTo>
                  <a:pt x="477" y="8658"/>
                </a:lnTo>
                <a:lnTo>
                  <a:pt x="617" y="6947"/>
                </a:lnTo>
                <a:lnTo>
                  <a:pt x="769" y="5368"/>
                </a:lnTo>
                <a:lnTo>
                  <a:pt x="935" y="4000"/>
                </a:lnTo>
                <a:lnTo>
                  <a:pt x="1112" y="2789"/>
                </a:lnTo>
                <a:lnTo>
                  <a:pt x="1299" y="1816"/>
                </a:lnTo>
                <a:lnTo>
                  <a:pt x="1493" y="1026"/>
                </a:lnTo>
                <a:lnTo>
                  <a:pt x="1692" y="447"/>
                </a:lnTo>
                <a:lnTo>
                  <a:pt x="1897" y="105"/>
                </a:lnTo>
                <a:lnTo>
                  <a:pt x="2103" y="0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9280463-22"/>
          <p:cNvSpPr/>
          <p:nvPr/>
        </p:nvSpPr>
        <p:spPr>
          <a:xfrm>
            <a:off x="4672013" y="1859756"/>
            <a:ext cx="85725" cy="3571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16"/>
                </a:lnTo>
                <a:lnTo>
                  <a:pt x="80491" y="461"/>
                </a:lnTo>
                <a:lnTo>
                  <a:pt x="70972" y="1033"/>
                </a:lnTo>
                <a:lnTo>
                  <a:pt x="61732" y="1827"/>
                </a:lnTo>
                <a:lnTo>
                  <a:pt x="52860" y="2834"/>
                </a:lnTo>
                <a:lnTo>
                  <a:pt x="44443" y="4045"/>
                </a:lnTo>
                <a:lnTo>
                  <a:pt x="36561" y="5448"/>
                </a:lnTo>
                <a:lnTo>
                  <a:pt x="29289" y="7029"/>
                </a:lnTo>
                <a:lnTo>
                  <a:pt x="22699" y="8775"/>
                </a:lnTo>
                <a:lnTo>
                  <a:pt x="16853" y="10666"/>
                </a:lnTo>
                <a:lnTo>
                  <a:pt x="11808" y="12686"/>
                </a:lnTo>
                <a:lnTo>
                  <a:pt x="7612" y="14816"/>
                </a:lnTo>
                <a:lnTo>
                  <a:pt x="4306" y="17033"/>
                </a:lnTo>
                <a:lnTo>
                  <a:pt x="1921" y="19318"/>
                </a:lnTo>
                <a:lnTo>
                  <a:pt x="482" y="21648"/>
                </a:lnTo>
                <a:lnTo>
                  <a:pt x="0" y="24000"/>
                </a:lnTo>
                <a:lnTo>
                  <a:pt x="0" y="76000"/>
                </a:lnTo>
                <a:lnTo>
                  <a:pt x="482" y="78352"/>
                </a:lnTo>
                <a:lnTo>
                  <a:pt x="1921" y="80682"/>
                </a:lnTo>
                <a:lnTo>
                  <a:pt x="4306" y="82967"/>
                </a:lnTo>
                <a:lnTo>
                  <a:pt x="7612" y="85184"/>
                </a:lnTo>
                <a:lnTo>
                  <a:pt x="11808" y="87314"/>
                </a:lnTo>
                <a:lnTo>
                  <a:pt x="16853" y="89334"/>
                </a:lnTo>
                <a:lnTo>
                  <a:pt x="22699" y="91225"/>
                </a:lnTo>
                <a:lnTo>
                  <a:pt x="29289" y="92971"/>
                </a:lnTo>
                <a:lnTo>
                  <a:pt x="36561" y="94552"/>
                </a:lnTo>
                <a:lnTo>
                  <a:pt x="44443" y="95955"/>
                </a:lnTo>
                <a:lnTo>
                  <a:pt x="52860" y="97166"/>
                </a:lnTo>
                <a:lnTo>
                  <a:pt x="61732" y="98173"/>
                </a:lnTo>
                <a:lnTo>
                  <a:pt x="70972" y="98967"/>
                </a:lnTo>
                <a:lnTo>
                  <a:pt x="80491" y="99539"/>
                </a:lnTo>
                <a:lnTo>
                  <a:pt x="90198" y="9988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466" y="99884"/>
                </a:lnTo>
                <a:lnTo>
                  <a:pt x="86994" y="99539"/>
                </a:lnTo>
                <a:lnTo>
                  <a:pt x="80648" y="98967"/>
                </a:lnTo>
                <a:lnTo>
                  <a:pt x="74488" y="98173"/>
                </a:lnTo>
                <a:lnTo>
                  <a:pt x="68574" y="97166"/>
                </a:lnTo>
                <a:lnTo>
                  <a:pt x="62962" y="95955"/>
                </a:lnTo>
                <a:lnTo>
                  <a:pt x="57707" y="94552"/>
                </a:lnTo>
                <a:lnTo>
                  <a:pt x="52860" y="92971"/>
                </a:lnTo>
                <a:lnTo>
                  <a:pt x="48466" y="91225"/>
                </a:lnTo>
                <a:lnTo>
                  <a:pt x="44569" y="89334"/>
                </a:lnTo>
                <a:lnTo>
                  <a:pt x="41205" y="87314"/>
                </a:lnTo>
                <a:lnTo>
                  <a:pt x="38408" y="85184"/>
                </a:lnTo>
                <a:lnTo>
                  <a:pt x="36204" y="82967"/>
                </a:lnTo>
                <a:lnTo>
                  <a:pt x="34614" y="80682"/>
                </a:lnTo>
                <a:lnTo>
                  <a:pt x="33654" y="78352"/>
                </a:lnTo>
                <a:lnTo>
                  <a:pt x="33333" y="76000"/>
                </a:lnTo>
                <a:lnTo>
                  <a:pt x="33333" y="24000"/>
                </a:lnTo>
                <a:lnTo>
                  <a:pt x="33654" y="21648"/>
                </a:lnTo>
                <a:lnTo>
                  <a:pt x="34614" y="19318"/>
                </a:lnTo>
                <a:lnTo>
                  <a:pt x="36204" y="17033"/>
                </a:lnTo>
                <a:lnTo>
                  <a:pt x="38408" y="14816"/>
                </a:lnTo>
                <a:lnTo>
                  <a:pt x="41205" y="12686"/>
                </a:lnTo>
                <a:lnTo>
                  <a:pt x="44569" y="10666"/>
                </a:lnTo>
                <a:lnTo>
                  <a:pt x="48466" y="8775"/>
                </a:lnTo>
                <a:lnTo>
                  <a:pt x="52860" y="7029"/>
                </a:lnTo>
                <a:lnTo>
                  <a:pt x="57707" y="5448"/>
                </a:lnTo>
                <a:lnTo>
                  <a:pt x="62962" y="4045"/>
                </a:lnTo>
                <a:lnTo>
                  <a:pt x="68574" y="2834"/>
                </a:lnTo>
                <a:lnTo>
                  <a:pt x="74488" y="1827"/>
                </a:lnTo>
                <a:lnTo>
                  <a:pt x="80648" y="1033"/>
                </a:lnTo>
                <a:lnTo>
                  <a:pt x="86994" y="461"/>
                </a:lnTo>
                <a:lnTo>
                  <a:pt x="93466" y="116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8B451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9280486-37"/>
          <p:cNvSpPr/>
          <p:nvPr/>
        </p:nvSpPr>
        <p:spPr>
          <a:xfrm>
            <a:off x="4850606" y="1977331"/>
            <a:ext cx="128588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071" y="49250"/>
                </a:moveTo>
                <a:lnTo>
                  <a:pt x="12071" y="49250"/>
                </a:lnTo>
                <a:lnTo>
                  <a:pt x="12071" y="28167"/>
                </a:lnTo>
                <a:lnTo>
                  <a:pt x="42214" y="28167"/>
                </a:lnTo>
                <a:lnTo>
                  <a:pt x="42214" y="49250"/>
                </a:lnTo>
                <a:lnTo>
                  <a:pt x="12071" y="49250"/>
                </a:lnTo>
                <a:moveTo>
                  <a:pt x="12071" y="63250"/>
                </a:moveTo>
                <a:lnTo>
                  <a:pt x="12071" y="63250"/>
                </a:lnTo>
                <a:lnTo>
                  <a:pt x="42214" y="63250"/>
                </a:lnTo>
                <a:lnTo>
                  <a:pt x="42214" y="84417"/>
                </a:lnTo>
                <a:lnTo>
                  <a:pt x="12071" y="84417"/>
                </a:lnTo>
                <a:lnTo>
                  <a:pt x="12071" y="63250"/>
                </a:lnTo>
                <a:moveTo>
                  <a:pt x="54214" y="84417"/>
                </a:moveTo>
                <a:lnTo>
                  <a:pt x="54214" y="84417"/>
                </a:lnTo>
                <a:lnTo>
                  <a:pt x="54214" y="63250"/>
                </a:lnTo>
                <a:lnTo>
                  <a:pt x="84357" y="63250"/>
                </a:lnTo>
                <a:lnTo>
                  <a:pt x="84357" y="84417"/>
                </a:lnTo>
                <a:lnTo>
                  <a:pt x="54214" y="84417"/>
                </a:lnTo>
                <a:moveTo>
                  <a:pt x="84357" y="49250"/>
                </a:moveTo>
                <a:lnTo>
                  <a:pt x="84357" y="49250"/>
                </a:lnTo>
                <a:lnTo>
                  <a:pt x="54214" y="49250"/>
                </a:lnTo>
                <a:lnTo>
                  <a:pt x="54214" y="28167"/>
                </a:lnTo>
                <a:lnTo>
                  <a:pt x="84357" y="28167"/>
                </a:lnTo>
                <a:lnTo>
                  <a:pt x="84357" y="49250"/>
                </a:lnTo>
                <a:moveTo>
                  <a:pt x="12071" y="0"/>
                </a:moveTo>
                <a:lnTo>
                  <a:pt x="12071" y="0"/>
                </a:lnTo>
                <a:cubicBezTo>
                  <a:pt x="8690" y="167"/>
                  <a:pt x="5857" y="1556"/>
                  <a:pt x="3571" y="4167"/>
                </a:cubicBezTo>
                <a:lnTo>
                  <a:pt x="3571" y="4167"/>
                </a:lnTo>
                <a:lnTo>
                  <a:pt x="3571" y="4167"/>
                </a:lnTo>
                <a:cubicBezTo>
                  <a:pt x="1333" y="6833"/>
                  <a:pt x="143" y="10139"/>
                  <a:pt x="0" y="14083"/>
                </a:cubicBezTo>
                <a:lnTo>
                  <a:pt x="0" y="14083"/>
                </a:lnTo>
                <a:lnTo>
                  <a:pt x="0" y="84417"/>
                </a:lnTo>
                <a:cubicBezTo>
                  <a:pt x="143" y="88361"/>
                  <a:pt x="1333" y="91639"/>
                  <a:pt x="3571" y="94250"/>
                </a:cubicBezTo>
                <a:lnTo>
                  <a:pt x="3571" y="94250"/>
                </a:lnTo>
                <a:cubicBezTo>
                  <a:pt x="5857" y="96917"/>
                  <a:pt x="8690" y="98306"/>
                  <a:pt x="12071" y="98417"/>
                </a:cubicBezTo>
                <a:lnTo>
                  <a:pt x="12071" y="98417"/>
                </a:lnTo>
                <a:lnTo>
                  <a:pt x="84357" y="98417"/>
                </a:lnTo>
                <a:cubicBezTo>
                  <a:pt x="87738" y="98306"/>
                  <a:pt x="90571" y="96917"/>
                  <a:pt x="92857" y="94250"/>
                </a:cubicBezTo>
                <a:lnTo>
                  <a:pt x="92857" y="94250"/>
                </a:lnTo>
                <a:cubicBezTo>
                  <a:pt x="95095" y="91639"/>
                  <a:pt x="96286" y="88361"/>
                  <a:pt x="96429" y="84417"/>
                </a:cubicBezTo>
                <a:lnTo>
                  <a:pt x="96429" y="84417"/>
                </a:lnTo>
                <a:lnTo>
                  <a:pt x="96429" y="14083"/>
                </a:lnTo>
                <a:cubicBezTo>
                  <a:pt x="96286" y="10139"/>
                  <a:pt x="95095" y="6833"/>
                  <a:pt x="92857" y="4167"/>
                </a:cubicBezTo>
                <a:lnTo>
                  <a:pt x="92857" y="4167"/>
                </a:lnTo>
                <a:cubicBezTo>
                  <a:pt x="90571" y="1556"/>
                  <a:pt x="87738" y="167"/>
                  <a:pt x="84357" y="0"/>
                </a:cubicBezTo>
                <a:lnTo>
                  <a:pt x="84357" y="0"/>
                </a:lnTo>
                <a:lnTo>
                  <a:pt x="12071" y="0"/>
                </a:lnTo>
              </a:path>
            </a:pathLst>
          </a:custGeom>
          <a:solidFill>
            <a:srgbClr val="8B451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639280460-17"/>
          <p:cNvSpPr/>
          <p:nvPr/>
        </p:nvSpPr>
        <p:spPr>
          <a:xfrm>
            <a:off x="4672013" y="2302669"/>
            <a:ext cx="4071938" cy="3571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03" y="0"/>
                </a:moveTo>
                <a:lnTo>
                  <a:pt x="97897" y="0"/>
                </a:lnTo>
                <a:lnTo>
                  <a:pt x="98103" y="105"/>
                </a:lnTo>
                <a:lnTo>
                  <a:pt x="98308" y="447"/>
                </a:lnTo>
                <a:lnTo>
                  <a:pt x="98507" y="1026"/>
                </a:lnTo>
                <a:lnTo>
                  <a:pt x="98701" y="1816"/>
                </a:lnTo>
                <a:lnTo>
                  <a:pt x="98888" y="2789"/>
                </a:lnTo>
                <a:lnTo>
                  <a:pt x="99065" y="4000"/>
                </a:lnTo>
                <a:lnTo>
                  <a:pt x="99231" y="5368"/>
                </a:lnTo>
                <a:lnTo>
                  <a:pt x="99383" y="6947"/>
                </a:lnTo>
                <a:lnTo>
                  <a:pt x="99523" y="8658"/>
                </a:lnTo>
                <a:lnTo>
                  <a:pt x="99645" y="10526"/>
                </a:lnTo>
                <a:lnTo>
                  <a:pt x="99752" y="12526"/>
                </a:lnTo>
                <a:lnTo>
                  <a:pt x="99839" y="14632"/>
                </a:lnTo>
                <a:lnTo>
                  <a:pt x="99909" y="16816"/>
                </a:lnTo>
                <a:lnTo>
                  <a:pt x="99960" y="19053"/>
                </a:lnTo>
                <a:lnTo>
                  <a:pt x="99991" y="21368"/>
                </a:lnTo>
                <a:lnTo>
                  <a:pt x="100000" y="23684"/>
                </a:lnTo>
                <a:lnTo>
                  <a:pt x="100000" y="76316"/>
                </a:lnTo>
                <a:lnTo>
                  <a:pt x="99991" y="78632"/>
                </a:lnTo>
                <a:lnTo>
                  <a:pt x="99960" y="80947"/>
                </a:lnTo>
                <a:lnTo>
                  <a:pt x="99909" y="83184"/>
                </a:lnTo>
                <a:lnTo>
                  <a:pt x="99839" y="85368"/>
                </a:lnTo>
                <a:lnTo>
                  <a:pt x="99752" y="87474"/>
                </a:lnTo>
                <a:lnTo>
                  <a:pt x="99645" y="89474"/>
                </a:lnTo>
                <a:lnTo>
                  <a:pt x="99523" y="91342"/>
                </a:lnTo>
                <a:lnTo>
                  <a:pt x="99383" y="93053"/>
                </a:lnTo>
                <a:lnTo>
                  <a:pt x="99231" y="94632"/>
                </a:lnTo>
                <a:lnTo>
                  <a:pt x="99065" y="96000"/>
                </a:lnTo>
                <a:lnTo>
                  <a:pt x="98888" y="97211"/>
                </a:lnTo>
                <a:lnTo>
                  <a:pt x="98701" y="98184"/>
                </a:lnTo>
                <a:lnTo>
                  <a:pt x="98507" y="98974"/>
                </a:lnTo>
                <a:lnTo>
                  <a:pt x="98308" y="99553"/>
                </a:lnTo>
                <a:lnTo>
                  <a:pt x="98103" y="99895"/>
                </a:lnTo>
                <a:lnTo>
                  <a:pt x="97897" y="100000"/>
                </a:lnTo>
                <a:lnTo>
                  <a:pt x="2103" y="100000"/>
                </a:lnTo>
                <a:lnTo>
                  <a:pt x="1897" y="99895"/>
                </a:lnTo>
                <a:lnTo>
                  <a:pt x="1692" y="99553"/>
                </a:lnTo>
                <a:lnTo>
                  <a:pt x="1493" y="98974"/>
                </a:lnTo>
                <a:lnTo>
                  <a:pt x="1299" y="98184"/>
                </a:lnTo>
                <a:lnTo>
                  <a:pt x="1112" y="97211"/>
                </a:lnTo>
                <a:lnTo>
                  <a:pt x="935" y="96000"/>
                </a:lnTo>
                <a:lnTo>
                  <a:pt x="769" y="94632"/>
                </a:lnTo>
                <a:lnTo>
                  <a:pt x="617" y="93053"/>
                </a:lnTo>
                <a:lnTo>
                  <a:pt x="477" y="91342"/>
                </a:lnTo>
                <a:lnTo>
                  <a:pt x="355" y="89474"/>
                </a:lnTo>
                <a:lnTo>
                  <a:pt x="248" y="87474"/>
                </a:lnTo>
                <a:lnTo>
                  <a:pt x="161" y="85368"/>
                </a:lnTo>
                <a:lnTo>
                  <a:pt x="91" y="83184"/>
                </a:lnTo>
                <a:lnTo>
                  <a:pt x="40" y="80947"/>
                </a:lnTo>
                <a:lnTo>
                  <a:pt x="9" y="78632"/>
                </a:lnTo>
                <a:lnTo>
                  <a:pt x="0" y="76316"/>
                </a:lnTo>
                <a:lnTo>
                  <a:pt x="0" y="23684"/>
                </a:lnTo>
                <a:lnTo>
                  <a:pt x="9" y="21368"/>
                </a:lnTo>
                <a:lnTo>
                  <a:pt x="40" y="19053"/>
                </a:lnTo>
                <a:lnTo>
                  <a:pt x="91" y="16816"/>
                </a:lnTo>
                <a:lnTo>
                  <a:pt x="161" y="14632"/>
                </a:lnTo>
                <a:lnTo>
                  <a:pt x="248" y="12526"/>
                </a:lnTo>
                <a:lnTo>
                  <a:pt x="355" y="10526"/>
                </a:lnTo>
                <a:lnTo>
                  <a:pt x="477" y="8658"/>
                </a:lnTo>
                <a:lnTo>
                  <a:pt x="617" y="6947"/>
                </a:lnTo>
                <a:lnTo>
                  <a:pt x="769" y="5368"/>
                </a:lnTo>
                <a:lnTo>
                  <a:pt x="935" y="4000"/>
                </a:lnTo>
                <a:lnTo>
                  <a:pt x="1112" y="2789"/>
                </a:lnTo>
                <a:lnTo>
                  <a:pt x="1299" y="1816"/>
                </a:lnTo>
                <a:lnTo>
                  <a:pt x="1493" y="1026"/>
                </a:lnTo>
                <a:lnTo>
                  <a:pt x="1692" y="447"/>
                </a:lnTo>
                <a:lnTo>
                  <a:pt x="1897" y="105"/>
                </a:lnTo>
                <a:lnTo>
                  <a:pt x="2103" y="0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9280463-23"/>
          <p:cNvSpPr/>
          <p:nvPr/>
        </p:nvSpPr>
        <p:spPr>
          <a:xfrm>
            <a:off x="4672013" y="2302669"/>
            <a:ext cx="85725" cy="3571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16"/>
                </a:lnTo>
                <a:lnTo>
                  <a:pt x="80491" y="461"/>
                </a:lnTo>
                <a:lnTo>
                  <a:pt x="70972" y="1033"/>
                </a:lnTo>
                <a:lnTo>
                  <a:pt x="61732" y="1827"/>
                </a:lnTo>
                <a:lnTo>
                  <a:pt x="52860" y="2834"/>
                </a:lnTo>
                <a:lnTo>
                  <a:pt x="44443" y="4045"/>
                </a:lnTo>
                <a:lnTo>
                  <a:pt x="36561" y="5448"/>
                </a:lnTo>
                <a:lnTo>
                  <a:pt x="29289" y="7029"/>
                </a:lnTo>
                <a:lnTo>
                  <a:pt x="22699" y="8775"/>
                </a:lnTo>
                <a:lnTo>
                  <a:pt x="16853" y="10666"/>
                </a:lnTo>
                <a:lnTo>
                  <a:pt x="11808" y="12686"/>
                </a:lnTo>
                <a:lnTo>
                  <a:pt x="7612" y="14816"/>
                </a:lnTo>
                <a:lnTo>
                  <a:pt x="4306" y="17033"/>
                </a:lnTo>
                <a:lnTo>
                  <a:pt x="1921" y="19318"/>
                </a:lnTo>
                <a:lnTo>
                  <a:pt x="482" y="21648"/>
                </a:lnTo>
                <a:lnTo>
                  <a:pt x="0" y="24000"/>
                </a:lnTo>
                <a:lnTo>
                  <a:pt x="0" y="76000"/>
                </a:lnTo>
                <a:lnTo>
                  <a:pt x="482" y="78352"/>
                </a:lnTo>
                <a:lnTo>
                  <a:pt x="1921" y="80682"/>
                </a:lnTo>
                <a:lnTo>
                  <a:pt x="4306" y="82967"/>
                </a:lnTo>
                <a:lnTo>
                  <a:pt x="7612" y="85184"/>
                </a:lnTo>
                <a:lnTo>
                  <a:pt x="11808" y="87314"/>
                </a:lnTo>
                <a:lnTo>
                  <a:pt x="16853" y="89334"/>
                </a:lnTo>
                <a:lnTo>
                  <a:pt x="22699" y="91225"/>
                </a:lnTo>
                <a:lnTo>
                  <a:pt x="29289" y="92971"/>
                </a:lnTo>
                <a:lnTo>
                  <a:pt x="36561" y="94552"/>
                </a:lnTo>
                <a:lnTo>
                  <a:pt x="44443" y="95955"/>
                </a:lnTo>
                <a:lnTo>
                  <a:pt x="52860" y="97166"/>
                </a:lnTo>
                <a:lnTo>
                  <a:pt x="61732" y="98173"/>
                </a:lnTo>
                <a:lnTo>
                  <a:pt x="70972" y="98967"/>
                </a:lnTo>
                <a:lnTo>
                  <a:pt x="80491" y="99539"/>
                </a:lnTo>
                <a:lnTo>
                  <a:pt x="90198" y="9988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466" y="99884"/>
                </a:lnTo>
                <a:lnTo>
                  <a:pt x="86994" y="99539"/>
                </a:lnTo>
                <a:lnTo>
                  <a:pt x="80648" y="98967"/>
                </a:lnTo>
                <a:lnTo>
                  <a:pt x="74488" y="98173"/>
                </a:lnTo>
                <a:lnTo>
                  <a:pt x="68574" y="97166"/>
                </a:lnTo>
                <a:lnTo>
                  <a:pt x="62962" y="95955"/>
                </a:lnTo>
                <a:lnTo>
                  <a:pt x="57707" y="94552"/>
                </a:lnTo>
                <a:lnTo>
                  <a:pt x="52860" y="92971"/>
                </a:lnTo>
                <a:lnTo>
                  <a:pt x="48466" y="91225"/>
                </a:lnTo>
                <a:lnTo>
                  <a:pt x="44569" y="89334"/>
                </a:lnTo>
                <a:lnTo>
                  <a:pt x="41205" y="87314"/>
                </a:lnTo>
                <a:lnTo>
                  <a:pt x="38408" y="85184"/>
                </a:lnTo>
                <a:lnTo>
                  <a:pt x="36204" y="82967"/>
                </a:lnTo>
                <a:lnTo>
                  <a:pt x="34614" y="80682"/>
                </a:lnTo>
                <a:lnTo>
                  <a:pt x="33654" y="78352"/>
                </a:lnTo>
                <a:lnTo>
                  <a:pt x="33333" y="76000"/>
                </a:lnTo>
                <a:lnTo>
                  <a:pt x="33333" y="24000"/>
                </a:lnTo>
                <a:lnTo>
                  <a:pt x="33654" y="21648"/>
                </a:lnTo>
                <a:lnTo>
                  <a:pt x="34614" y="19318"/>
                </a:lnTo>
                <a:lnTo>
                  <a:pt x="36204" y="17033"/>
                </a:lnTo>
                <a:lnTo>
                  <a:pt x="38408" y="14816"/>
                </a:lnTo>
                <a:lnTo>
                  <a:pt x="41205" y="12686"/>
                </a:lnTo>
                <a:lnTo>
                  <a:pt x="44569" y="10666"/>
                </a:lnTo>
                <a:lnTo>
                  <a:pt x="48466" y="8775"/>
                </a:lnTo>
                <a:lnTo>
                  <a:pt x="52860" y="7029"/>
                </a:lnTo>
                <a:lnTo>
                  <a:pt x="57707" y="5448"/>
                </a:lnTo>
                <a:lnTo>
                  <a:pt x="62962" y="4045"/>
                </a:lnTo>
                <a:lnTo>
                  <a:pt x="68574" y="2834"/>
                </a:lnTo>
                <a:lnTo>
                  <a:pt x="74488" y="1827"/>
                </a:lnTo>
                <a:lnTo>
                  <a:pt x="80648" y="1033"/>
                </a:lnTo>
                <a:lnTo>
                  <a:pt x="86994" y="461"/>
                </a:lnTo>
                <a:lnTo>
                  <a:pt x="93466" y="116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8B451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639280486-38"/>
          <p:cNvSpPr/>
          <p:nvPr/>
        </p:nvSpPr>
        <p:spPr>
          <a:xfrm>
            <a:off x="4850606" y="2412206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9357" y="3000"/>
                </a:moveTo>
                <a:lnTo>
                  <a:pt x="59357" y="3000"/>
                </a:lnTo>
                <a:cubicBezTo>
                  <a:pt x="58214" y="1143"/>
                  <a:pt x="56500" y="143"/>
                  <a:pt x="54214" y="0"/>
                </a:cubicBezTo>
                <a:lnTo>
                  <a:pt x="54214" y="0"/>
                </a:lnTo>
                <a:cubicBezTo>
                  <a:pt x="51976" y="143"/>
                  <a:pt x="50286" y="1143"/>
                  <a:pt x="49143" y="3000"/>
                </a:cubicBezTo>
                <a:lnTo>
                  <a:pt x="49143" y="3000"/>
                </a:lnTo>
                <a:lnTo>
                  <a:pt x="31071" y="33143"/>
                </a:lnTo>
                <a:cubicBezTo>
                  <a:pt x="29929" y="35143"/>
                  <a:pt x="29857" y="37143"/>
                  <a:pt x="30857" y="39143"/>
                </a:cubicBezTo>
                <a:lnTo>
                  <a:pt x="30857" y="39143"/>
                </a:lnTo>
                <a:cubicBezTo>
                  <a:pt x="32143" y="41048"/>
                  <a:pt x="33905" y="42071"/>
                  <a:pt x="36143" y="42214"/>
                </a:cubicBezTo>
                <a:lnTo>
                  <a:pt x="36143" y="42214"/>
                </a:lnTo>
                <a:lnTo>
                  <a:pt x="72357" y="42214"/>
                </a:lnTo>
                <a:cubicBezTo>
                  <a:pt x="74595" y="42071"/>
                  <a:pt x="76333" y="41048"/>
                  <a:pt x="77571" y="39143"/>
                </a:cubicBezTo>
                <a:lnTo>
                  <a:pt x="77571" y="39143"/>
                </a:lnTo>
                <a:cubicBezTo>
                  <a:pt x="78571" y="37143"/>
                  <a:pt x="78524" y="35143"/>
                  <a:pt x="77429" y="33143"/>
                </a:cubicBezTo>
                <a:lnTo>
                  <a:pt x="77429" y="33143"/>
                </a:lnTo>
                <a:lnTo>
                  <a:pt x="59357" y="3000"/>
                </a:lnTo>
                <a:moveTo>
                  <a:pt x="54214" y="58786"/>
                </a:moveTo>
                <a:lnTo>
                  <a:pt x="54214" y="58786"/>
                </a:lnTo>
                <a:lnTo>
                  <a:pt x="54214" y="85857"/>
                </a:lnTo>
                <a:cubicBezTo>
                  <a:pt x="54214" y="88000"/>
                  <a:pt x="54976" y="89762"/>
                  <a:pt x="56500" y="91143"/>
                </a:cubicBezTo>
                <a:lnTo>
                  <a:pt x="56500" y="91143"/>
                </a:lnTo>
                <a:cubicBezTo>
                  <a:pt x="57881" y="92667"/>
                  <a:pt x="59643" y="93429"/>
                  <a:pt x="61786" y="93429"/>
                </a:cubicBezTo>
                <a:lnTo>
                  <a:pt x="61786" y="93429"/>
                </a:lnTo>
                <a:lnTo>
                  <a:pt x="88929" y="93429"/>
                </a:lnTo>
                <a:cubicBezTo>
                  <a:pt x="91024" y="93429"/>
                  <a:pt x="92762" y="92667"/>
                  <a:pt x="94143" y="91143"/>
                </a:cubicBezTo>
                <a:lnTo>
                  <a:pt x="94143" y="91143"/>
                </a:lnTo>
                <a:cubicBezTo>
                  <a:pt x="95667" y="89762"/>
                  <a:pt x="96429" y="88000"/>
                  <a:pt x="96429" y="85857"/>
                </a:cubicBezTo>
                <a:lnTo>
                  <a:pt x="96429" y="85857"/>
                </a:lnTo>
                <a:lnTo>
                  <a:pt x="96429" y="58786"/>
                </a:lnTo>
                <a:cubicBezTo>
                  <a:pt x="96429" y="56643"/>
                  <a:pt x="95667" y="54881"/>
                  <a:pt x="94143" y="53500"/>
                </a:cubicBezTo>
                <a:lnTo>
                  <a:pt x="94143" y="53500"/>
                </a:lnTo>
                <a:cubicBezTo>
                  <a:pt x="92762" y="51976"/>
                  <a:pt x="91024" y="51214"/>
                  <a:pt x="88929" y="51214"/>
                </a:cubicBezTo>
                <a:lnTo>
                  <a:pt x="88929" y="51214"/>
                </a:lnTo>
                <a:lnTo>
                  <a:pt x="61786" y="51214"/>
                </a:lnTo>
                <a:cubicBezTo>
                  <a:pt x="59643" y="51214"/>
                  <a:pt x="57881" y="51976"/>
                  <a:pt x="56500" y="53500"/>
                </a:cubicBezTo>
                <a:lnTo>
                  <a:pt x="56500" y="53500"/>
                </a:lnTo>
                <a:cubicBezTo>
                  <a:pt x="54976" y="54881"/>
                  <a:pt x="54214" y="56643"/>
                  <a:pt x="54214" y="58786"/>
                </a:cubicBezTo>
                <a:lnTo>
                  <a:pt x="54214" y="58786"/>
                </a:lnTo>
                <a:moveTo>
                  <a:pt x="24143" y="96429"/>
                </a:moveTo>
                <a:lnTo>
                  <a:pt x="24143" y="96429"/>
                </a:lnTo>
                <a:cubicBezTo>
                  <a:pt x="28524" y="96429"/>
                  <a:pt x="32524" y="95357"/>
                  <a:pt x="36143" y="93214"/>
                </a:cubicBezTo>
                <a:lnTo>
                  <a:pt x="36143" y="93214"/>
                </a:lnTo>
                <a:lnTo>
                  <a:pt x="36143" y="93214"/>
                </a:lnTo>
                <a:cubicBezTo>
                  <a:pt x="39810" y="91071"/>
                  <a:pt x="42762" y="88119"/>
                  <a:pt x="45000" y="84357"/>
                </a:cubicBezTo>
                <a:lnTo>
                  <a:pt x="45000" y="84357"/>
                </a:lnTo>
                <a:cubicBezTo>
                  <a:pt x="47143" y="80595"/>
                  <a:pt x="48214" y="76595"/>
                  <a:pt x="48214" y="72357"/>
                </a:cubicBezTo>
                <a:lnTo>
                  <a:pt x="48214" y="72357"/>
                </a:lnTo>
                <a:cubicBezTo>
                  <a:pt x="48214" y="68071"/>
                  <a:pt x="47143" y="64048"/>
                  <a:pt x="45000" y="60286"/>
                </a:cubicBezTo>
                <a:lnTo>
                  <a:pt x="45000" y="60286"/>
                </a:lnTo>
                <a:cubicBezTo>
                  <a:pt x="42762" y="56524"/>
                  <a:pt x="39810" y="53571"/>
                  <a:pt x="36143" y="51429"/>
                </a:cubicBezTo>
                <a:lnTo>
                  <a:pt x="36143" y="51429"/>
                </a:lnTo>
                <a:cubicBezTo>
                  <a:pt x="32524" y="49286"/>
                  <a:pt x="28524" y="48214"/>
                  <a:pt x="24143" y="48214"/>
                </a:cubicBezTo>
                <a:lnTo>
                  <a:pt x="24143" y="48214"/>
                </a:lnTo>
                <a:cubicBezTo>
                  <a:pt x="19714" y="48214"/>
                  <a:pt x="15690" y="49286"/>
                  <a:pt x="12071" y="51429"/>
                </a:cubicBezTo>
                <a:lnTo>
                  <a:pt x="12071" y="51429"/>
                </a:lnTo>
                <a:cubicBezTo>
                  <a:pt x="8405" y="53571"/>
                  <a:pt x="5452" y="56524"/>
                  <a:pt x="3214" y="60286"/>
                </a:cubicBezTo>
                <a:lnTo>
                  <a:pt x="3214" y="60286"/>
                </a:lnTo>
                <a:cubicBezTo>
                  <a:pt x="1071" y="64048"/>
                  <a:pt x="0" y="68071"/>
                  <a:pt x="0" y="72357"/>
                </a:cubicBezTo>
                <a:lnTo>
                  <a:pt x="0" y="72357"/>
                </a:lnTo>
                <a:cubicBezTo>
                  <a:pt x="0" y="76595"/>
                  <a:pt x="1071" y="80595"/>
                  <a:pt x="3214" y="84357"/>
                </a:cubicBezTo>
                <a:lnTo>
                  <a:pt x="3214" y="84357"/>
                </a:lnTo>
                <a:cubicBezTo>
                  <a:pt x="5452" y="88119"/>
                  <a:pt x="8405" y="91071"/>
                  <a:pt x="12071" y="93214"/>
                </a:cubicBezTo>
                <a:lnTo>
                  <a:pt x="12071" y="93214"/>
                </a:lnTo>
                <a:cubicBezTo>
                  <a:pt x="15690" y="95357"/>
                  <a:pt x="19714" y="96429"/>
                  <a:pt x="24143" y="96429"/>
                </a:cubicBezTo>
                <a:lnTo>
                  <a:pt x="24143" y="96429"/>
                </a:lnTo>
              </a:path>
            </a:pathLst>
          </a:custGeom>
          <a:solidFill>
            <a:srgbClr val="8B451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639280461-18"/>
          <p:cNvSpPr/>
          <p:nvPr/>
        </p:nvSpPr>
        <p:spPr>
          <a:xfrm>
            <a:off x="4672013" y="2745581"/>
            <a:ext cx="4071938" cy="3571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03" y="0"/>
                </a:moveTo>
                <a:lnTo>
                  <a:pt x="97897" y="0"/>
                </a:lnTo>
                <a:lnTo>
                  <a:pt x="98103" y="105"/>
                </a:lnTo>
                <a:lnTo>
                  <a:pt x="98308" y="447"/>
                </a:lnTo>
                <a:lnTo>
                  <a:pt x="98507" y="1026"/>
                </a:lnTo>
                <a:lnTo>
                  <a:pt x="98701" y="1816"/>
                </a:lnTo>
                <a:lnTo>
                  <a:pt x="98888" y="2789"/>
                </a:lnTo>
                <a:lnTo>
                  <a:pt x="99065" y="4000"/>
                </a:lnTo>
                <a:lnTo>
                  <a:pt x="99231" y="5368"/>
                </a:lnTo>
                <a:lnTo>
                  <a:pt x="99383" y="6947"/>
                </a:lnTo>
                <a:lnTo>
                  <a:pt x="99523" y="8658"/>
                </a:lnTo>
                <a:lnTo>
                  <a:pt x="99645" y="10526"/>
                </a:lnTo>
                <a:lnTo>
                  <a:pt x="99752" y="12526"/>
                </a:lnTo>
                <a:lnTo>
                  <a:pt x="99839" y="14632"/>
                </a:lnTo>
                <a:lnTo>
                  <a:pt x="99909" y="16816"/>
                </a:lnTo>
                <a:lnTo>
                  <a:pt x="99960" y="19053"/>
                </a:lnTo>
                <a:lnTo>
                  <a:pt x="99991" y="21368"/>
                </a:lnTo>
                <a:lnTo>
                  <a:pt x="100000" y="23684"/>
                </a:lnTo>
                <a:lnTo>
                  <a:pt x="100000" y="76316"/>
                </a:lnTo>
                <a:lnTo>
                  <a:pt x="99991" y="78632"/>
                </a:lnTo>
                <a:lnTo>
                  <a:pt x="99960" y="80947"/>
                </a:lnTo>
                <a:lnTo>
                  <a:pt x="99909" y="83184"/>
                </a:lnTo>
                <a:lnTo>
                  <a:pt x="99839" y="85368"/>
                </a:lnTo>
                <a:lnTo>
                  <a:pt x="99752" y="87474"/>
                </a:lnTo>
                <a:lnTo>
                  <a:pt x="99645" y="89474"/>
                </a:lnTo>
                <a:lnTo>
                  <a:pt x="99523" y="91342"/>
                </a:lnTo>
                <a:lnTo>
                  <a:pt x="99383" y="93053"/>
                </a:lnTo>
                <a:lnTo>
                  <a:pt x="99231" y="94632"/>
                </a:lnTo>
                <a:lnTo>
                  <a:pt x="99065" y="96000"/>
                </a:lnTo>
                <a:lnTo>
                  <a:pt x="98888" y="97211"/>
                </a:lnTo>
                <a:lnTo>
                  <a:pt x="98701" y="98184"/>
                </a:lnTo>
                <a:lnTo>
                  <a:pt x="98507" y="98974"/>
                </a:lnTo>
                <a:lnTo>
                  <a:pt x="98308" y="99553"/>
                </a:lnTo>
                <a:lnTo>
                  <a:pt x="98103" y="99895"/>
                </a:lnTo>
                <a:lnTo>
                  <a:pt x="97897" y="100000"/>
                </a:lnTo>
                <a:lnTo>
                  <a:pt x="2103" y="100000"/>
                </a:lnTo>
                <a:lnTo>
                  <a:pt x="1897" y="99895"/>
                </a:lnTo>
                <a:lnTo>
                  <a:pt x="1692" y="99553"/>
                </a:lnTo>
                <a:lnTo>
                  <a:pt x="1493" y="98974"/>
                </a:lnTo>
                <a:lnTo>
                  <a:pt x="1299" y="98184"/>
                </a:lnTo>
                <a:lnTo>
                  <a:pt x="1112" y="97211"/>
                </a:lnTo>
                <a:lnTo>
                  <a:pt x="935" y="96000"/>
                </a:lnTo>
                <a:lnTo>
                  <a:pt x="769" y="94632"/>
                </a:lnTo>
                <a:lnTo>
                  <a:pt x="617" y="93053"/>
                </a:lnTo>
                <a:lnTo>
                  <a:pt x="477" y="91342"/>
                </a:lnTo>
                <a:lnTo>
                  <a:pt x="355" y="89474"/>
                </a:lnTo>
                <a:lnTo>
                  <a:pt x="248" y="87474"/>
                </a:lnTo>
                <a:lnTo>
                  <a:pt x="161" y="85368"/>
                </a:lnTo>
                <a:lnTo>
                  <a:pt x="91" y="83184"/>
                </a:lnTo>
                <a:lnTo>
                  <a:pt x="40" y="80947"/>
                </a:lnTo>
                <a:lnTo>
                  <a:pt x="9" y="78632"/>
                </a:lnTo>
                <a:lnTo>
                  <a:pt x="0" y="76316"/>
                </a:lnTo>
                <a:lnTo>
                  <a:pt x="0" y="23684"/>
                </a:lnTo>
                <a:lnTo>
                  <a:pt x="9" y="21368"/>
                </a:lnTo>
                <a:lnTo>
                  <a:pt x="40" y="19053"/>
                </a:lnTo>
                <a:lnTo>
                  <a:pt x="91" y="16816"/>
                </a:lnTo>
                <a:lnTo>
                  <a:pt x="161" y="14632"/>
                </a:lnTo>
                <a:lnTo>
                  <a:pt x="248" y="12526"/>
                </a:lnTo>
                <a:lnTo>
                  <a:pt x="355" y="10526"/>
                </a:lnTo>
                <a:lnTo>
                  <a:pt x="477" y="8658"/>
                </a:lnTo>
                <a:lnTo>
                  <a:pt x="617" y="6947"/>
                </a:lnTo>
                <a:lnTo>
                  <a:pt x="769" y="5368"/>
                </a:lnTo>
                <a:lnTo>
                  <a:pt x="935" y="4000"/>
                </a:lnTo>
                <a:lnTo>
                  <a:pt x="1112" y="2789"/>
                </a:lnTo>
                <a:lnTo>
                  <a:pt x="1299" y="1816"/>
                </a:lnTo>
                <a:lnTo>
                  <a:pt x="1493" y="1026"/>
                </a:lnTo>
                <a:lnTo>
                  <a:pt x="1692" y="447"/>
                </a:lnTo>
                <a:lnTo>
                  <a:pt x="1897" y="105"/>
                </a:lnTo>
                <a:lnTo>
                  <a:pt x="2103" y="0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639280463-24"/>
          <p:cNvSpPr/>
          <p:nvPr/>
        </p:nvSpPr>
        <p:spPr>
          <a:xfrm>
            <a:off x="4672013" y="2745581"/>
            <a:ext cx="85725" cy="3571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16"/>
                </a:lnTo>
                <a:lnTo>
                  <a:pt x="80491" y="461"/>
                </a:lnTo>
                <a:lnTo>
                  <a:pt x="70972" y="1033"/>
                </a:lnTo>
                <a:lnTo>
                  <a:pt x="61732" y="1827"/>
                </a:lnTo>
                <a:lnTo>
                  <a:pt x="52860" y="2834"/>
                </a:lnTo>
                <a:lnTo>
                  <a:pt x="44443" y="4045"/>
                </a:lnTo>
                <a:lnTo>
                  <a:pt x="36561" y="5448"/>
                </a:lnTo>
                <a:lnTo>
                  <a:pt x="29289" y="7029"/>
                </a:lnTo>
                <a:lnTo>
                  <a:pt x="22699" y="8775"/>
                </a:lnTo>
                <a:lnTo>
                  <a:pt x="16853" y="10666"/>
                </a:lnTo>
                <a:lnTo>
                  <a:pt x="11808" y="12686"/>
                </a:lnTo>
                <a:lnTo>
                  <a:pt x="7612" y="14816"/>
                </a:lnTo>
                <a:lnTo>
                  <a:pt x="4306" y="17033"/>
                </a:lnTo>
                <a:lnTo>
                  <a:pt x="1921" y="19318"/>
                </a:lnTo>
                <a:lnTo>
                  <a:pt x="482" y="21648"/>
                </a:lnTo>
                <a:lnTo>
                  <a:pt x="0" y="24000"/>
                </a:lnTo>
                <a:lnTo>
                  <a:pt x="0" y="76000"/>
                </a:lnTo>
                <a:lnTo>
                  <a:pt x="482" y="78352"/>
                </a:lnTo>
                <a:lnTo>
                  <a:pt x="1921" y="80682"/>
                </a:lnTo>
                <a:lnTo>
                  <a:pt x="4306" y="82967"/>
                </a:lnTo>
                <a:lnTo>
                  <a:pt x="7612" y="85184"/>
                </a:lnTo>
                <a:lnTo>
                  <a:pt x="11808" y="87314"/>
                </a:lnTo>
                <a:lnTo>
                  <a:pt x="16853" y="89334"/>
                </a:lnTo>
                <a:lnTo>
                  <a:pt x="22699" y="91225"/>
                </a:lnTo>
                <a:lnTo>
                  <a:pt x="29289" y="92971"/>
                </a:lnTo>
                <a:lnTo>
                  <a:pt x="36561" y="94552"/>
                </a:lnTo>
                <a:lnTo>
                  <a:pt x="44443" y="95955"/>
                </a:lnTo>
                <a:lnTo>
                  <a:pt x="52860" y="97166"/>
                </a:lnTo>
                <a:lnTo>
                  <a:pt x="61732" y="98173"/>
                </a:lnTo>
                <a:lnTo>
                  <a:pt x="70972" y="98967"/>
                </a:lnTo>
                <a:lnTo>
                  <a:pt x="80491" y="99539"/>
                </a:lnTo>
                <a:lnTo>
                  <a:pt x="90198" y="9988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466" y="99884"/>
                </a:lnTo>
                <a:lnTo>
                  <a:pt x="86994" y="99539"/>
                </a:lnTo>
                <a:lnTo>
                  <a:pt x="80648" y="98967"/>
                </a:lnTo>
                <a:lnTo>
                  <a:pt x="74488" y="98173"/>
                </a:lnTo>
                <a:lnTo>
                  <a:pt x="68574" y="97166"/>
                </a:lnTo>
                <a:lnTo>
                  <a:pt x="62962" y="95955"/>
                </a:lnTo>
                <a:lnTo>
                  <a:pt x="57707" y="94552"/>
                </a:lnTo>
                <a:lnTo>
                  <a:pt x="52860" y="92971"/>
                </a:lnTo>
                <a:lnTo>
                  <a:pt x="48466" y="91225"/>
                </a:lnTo>
                <a:lnTo>
                  <a:pt x="44569" y="89334"/>
                </a:lnTo>
                <a:lnTo>
                  <a:pt x="41205" y="87314"/>
                </a:lnTo>
                <a:lnTo>
                  <a:pt x="38408" y="85184"/>
                </a:lnTo>
                <a:lnTo>
                  <a:pt x="36204" y="82967"/>
                </a:lnTo>
                <a:lnTo>
                  <a:pt x="34614" y="80682"/>
                </a:lnTo>
                <a:lnTo>
                  <a:pt x="33654" y="78352"/>
                </a:lnTo>
                <a:lnTo>
                  <a:pt x="33333" y="76000"/>
                </a:lnTo>
                <a:lnTo>
                  <a:pt x="33333" y="24000"/>
                </a:lnTo>
                <a:lnTo>
                  <a:pt x="33654" y="21648"/>
                </a:lnTo>
                <a:lnTo>
                  <a:pt x="34614" y="19318"/>
                </a:lnTo>
                <a:lnTo>
                  <a:pt x="36204" y="17033"/>
                </a:lnTo>
                <a:lnTo>
                  <a:pt x="38408" y="14816"/>
                </a:lnTo>
                <a:lnTo>
                  <a:pt x="41205" y="12686"/>
                </a:lnTo>
                <a:lnTo>
                  <a:pt x="44569" y="10666"/>
                </a:lnTo>
                <a:lnTo>
                  <a:pt x="48466" y="8775"/>
                </a:lnTo>
                <a:lnTo>
                  <a:pt x="52860" y="7029"/>
                </a:lnTo>
                <a:lnTo>
                  <a:pt x="57707" y="5448"/>
                </a:lnTo>
                <a:lnTo>
                  <a:pt x="62962" y="4045"/>
                </a:lnTo>
                <a:lnTo>
                  <a:pt x="68574" y="2834"/>
                </a:lnTo>
                <a:lnTo>
                  <a:pt x="74488" y="1827"/>
                </a:lnTo>
                <a:lnTo>
                  <a:pt x="80648" y="1033"/>
                </a:lnTo>
                <a:lnTo>
                  <a:pt x="86994" y="461"/>
                </a:lnTo>
                <a:lnTo>
                  <a:pt x="93466" y="116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8B451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639280491-39"/>
          <p:cNvSpPr/>
          <p:nvPr/>
        </p:nvSpPr>
        <p:spPr>
          <a:xfrm>
            <a:off x="4866680" y="2855244"/>
            <a:ext cx="96441" cy="12833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7000" y="101231"/>
                </a:moveTo>
                <a:lnTo>
                  <a:pt x="57000" y="101231"/>
                </a:lnTo>
                <a:cubicBezTo>
                  <a:pt x="61733" y="96769"/>
                  <a:pt x="67533" y="90744"/>
                  <a:pt x="74400" y="83154"/>
                </a:cubicBezTo>
                <a:lnTo>
                  <a:pt x="74400" y="83154"/>
                </a:lnTo>
                <a:lnTo>
                  <a:pt x="74400" y="83154"/>
                </a:lnTo>
                <a:cubicBezTo>
                  <a:pt x="81200" y="75718"/>
                  <a:pt x="87333" y="68000"/>
                  <a:pt x="92800" y="60000"/>
                </a:cubicBezTo>
                <a:lnTo>
                  <a:pt x="92800" y="60000"/>
                </a:lnTo>
                <a:lnTo>
                  <a:pt x="92800" y="60000"/>
                </a:lnTo>
                <a:cubicBezTo>
                  <a:pt x="98067" y="52051"/>
                  <a:pt x="100900" y="45026"/>
                  <a:pt x="101300" y="38923"/>
                </a:cubicBezTo>
                <a:lnTo>
                  <a:pt x="101300" y="38923"/>
                </a:lnTo>
                <a:cubicBezTo>
                  <a:pt x="100900" y="27846"/>
                  <a:pt x="95967" y="18667"/>
                  <a:pt x="86500" y="11385"/>
                </a:cubicBezTo>
                <a:lnTo>
                  <a:pt x="86500" y="11385"/>
                </a:lnTo>
                <a:cubicBezTo>
                  <a:pt x="76967" y="4051"/>
                  <a:pt x="65000" y="256"/>
                  <a:pt x="50600" y="0"/>
                </a:cubicBezTo>
                <a:lnTo>
                  <a:pt x="50600" y="0"/>
                </a:lnTo>
                <a:cubicBezTo>
                  <a:pt x="36200" y="256"/>
                  <a:pt x="24267" y="4051"/>
                  <a:pt x="14800" y="11385"/>
                </a:cubicBezTo>
                <a:lnTo>
                  <a:pt x="14800" y="11385"/>
                </a:lnTo>
                <a:cubicBezTo>
                  <a:pt x="5267" y="18667"/>
                  <a:pt x="333" y="27846"/>
                  <a:pt x="0" y="38923"/>
                </a:cubicBezTo>
                <a:lnTo>
                  <a:pt x="0" y="38923"/>
                </a:lnTo>
                <a:cubicBezTo>
                  <a:pt x="333" y="45026"/>
                  <a:pt x="3133" y="52051"/>
                  <a:pt x="8400" y="60000"/>
                </a:cubicBezTo>
                <a:lnTo>
                  <a:pt x="8400" y="60000"/>
                </a:lnTo>
                <a:cubicBezTo>
                  <a:pt x="13867" y="68000"/>
                  <a:pt x="20033" y="75718"/>
                  <a:pt x="26900" y="83154"/>
                </a:cubicBezTo>
                <a:lnTo>
                  <a:pt x="26900" y="83154"/>
                </a:lnTo>
                <a:cubicBezTo>
                  <a:pt x="33767" y="90744"/>
                  <a:pt x="39567" y="96769"/>
                  <a:pt x="44300" y="101231"/>
                </a:cubicBezTo>
                <a:lnTo>
                  <a:pt x="44300" y="101231"/>
                </a:lnTo>
                <a:cubicBezTo>
                  <a:pt x="46033" y="102821"/>
                  <a:pt x="48133" y="103615"/>
                  <a:pt x="50600" y="103615"/>
                </a:cubicBezTo>
                <a:lnTo>
                  <a:pt x="50600" y="103615"/>
                </a:lnTo>
                <a:cubicBezTo>
                  <a:pt x="53067" y="103615"/>
                  <a:pt x="55200" y="102821"/>
                  <a:pt x="57000" y="101231"/>
                </a:cubicBezTo>
                <a:lnTo>
                  <a:pt x="57000" y="101231"/>
                </a:lnTo>
                <a:moveTo>
                  <a:pt x="50600" y="26000"/>
                </a:moveTo>
                <a:lnTo>
                  <a:pt x="50600" y="26000"/>
                </a:lnTo>
                <a:cubicBezTo>
                  <a:pt x="56933" y="26103"/>
                  <a:pt x="61767" y="28256"/>
                  <a:pt x="65100" y="32462"/>
                </a:cubicBezTo>
                <a:lnTo>
                  <a:pt x="65100" y="32462"/>
                </a:lnTo>
                <a:cubicBezTo>
                  <a:pt x="68300" y="36769"/>
                  <a:pt x="68300" y="41103"/>
                  <a:pt x="65100" y="45462"/>
                </a:cubicBezTo>
                <a:lnTo>
                  <a:pt x="65100" y="45462"/>
                </a:lnTo>
                <a:cubicBezTo>
                  <a:pt x="61767" y="49615"/>
                  <a:pt x="56933" y="51769"/>
                  <a:pt x="50600" y="51923"/>
                </a:cubicBezTo>
                <a:lnTo>
                  <a:pt x="50600" y="51923"/>
                </a:lnTo>
                <a:cubicBezTo>
                  <a:pt x="44267" y="51769"/>
                  <a:pt x="39433" y="49615"/>
                  <a:pt x="36100" y="45462"/>
                </a:cubicBezTo>
                <a:lnTo>
                  <a:pt x="36100" y="45462"/>
                </a:lnTo>
                <a:cubicBezTo>
                  <a:pt x="32967" y="41103"/>
                  <a:pt x="32967" y="36769"/>
                  <a:pt x="36100" y="32462"/>
                </a:cubicBezTo>
                <a:lnTo>
                  <a:pt x="36100" y="32462"/>
                </a:lnTo>
                <a:cubicBezTo>
                  <a:pt x="39433" y="28256"/>
                  <a:pt x="44267" y="26103"/>
                  <a:pt x="50600" y="26000"/>
                </a:cubicBezTo>
                <a:lnTo>
                  <a:pt x="50600" y="26000"/>
                </a:lnTo>
              </a:path>
            </a:pathLst>
          </a:custGeom>
          <a:solidFill>
            <a:srgbClr val="8B451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639280461-19"/>
          <p:cNvSpPr/>
          <p:nvPr/>
        </p:nvSpPr>
        <p:spPr>
          <a:xfrm>
            <a:off x="4672013" y="3188494"/>
            <a:ext cx="4071938" cy="3571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03" y="0"/>
                </a:moveTo>
                <a:lnTo>
                  <a:pt x="97897" y="0"/>
                </a:lnTo>
                <a:lnTo>
                  <a:pt x="98103" y="105"/>
                </a:lnTo>
                <a:lnTo>
                  <a:pt x="98308" y="447"/>
                </a:lnTo>
                <a:lnTo>
                  <a:pt x="98507" y="1026"/>
                </a:lnTo>
                <a:lnTo>
                  <a:pt x="98701" y="1816"/>
                </a:lnTo>
                <a:lnTo>
                  <a:pt x="98888" y="2789"/>
                </a:lnTo>
                <a:lnTo>
                  <a:pt x="99065" y="4000"/>
                </a:lnTo>
                <a:lnTo>
                  <a:pt x="99231" y="5368"/>
                </a:lnTo>
                <a:lnTo>
                  <a:pt x="99383" y="6947"/>
                </a:lnTo>
                <a:lnTo>
                  <a:pt x="99523" y="8658"/>
                </a:lnTo>
                <a:lnTo>
                  <a:pt x="99645" y="10526"/>
                </a:lnTo>
                <a:lnTo>
                  <a:pt x="99752" y="12526"/>
                </a:lnTo>
                <a:lnTo>
                  <a:pt x="99839" y="14632"/>
                </a:lnTo>
                <a:lnTo>
                  <a:pt x="99909" y="16816"/>
                </a:lnTo>
                <a:lnTo>
                  <a:pt x="99960" y="19053"/>
                </a:lnTo>
                <a:lnTo>
                  <a:pt x="99991" y="21368"/>
                </a:lnTo>
                <a:lnTo>
                  <a:pt x="100000" y="23684"/>
                </a:lnTo>
                <a:lnTo>
                  <a:pt x="100000" y="76316"/>
                </a:lnTo>
                <a:lnTo>
                  <a:pt x="99991" y="78632"/>
                </a:lnTo>
                <a:lnTo>
                  <a:pt x="99960" y="80947"/>
                </a:lnTo>
                <a:lnTo>
                  <a:pt x="99909" y="83184"/>
                </a:lnTo>
                <a:lnTo>
                  <a:pt x="99839" y="85368"/>
                </a:lnTo>
                <a:lnTo>
                  <a:pt x="99752" y="87474"/>
                </a:lnTo>
                <a:lnTo>
                  <a:pt x="99645" y="89474"/>
                </a:lnTo>
                <a:lnTo>
                  <a:pt x="99523" y="91342"/>
                </a:lnTo>
                <a:lnTo>
                  <a:pt x="99383" y="93053"/>
                </a:lnTo>
                <a:lnTo>
                  <a:pt x="99231" y="94632"/>
                </a:lnTo>
                <a:lnTo>
                  <a:pt x="99065" y="96000"/>
                </a:lnTo>
                <a:lnTo>
                  <a:pt x="98888" y="97211"/>
                </a:lnTo>
                <a:lnTo>
                  <a:pt x="98701" y="98184"/>
                </a:lnTo>
                <a:lnTo>
                  <a:pt x="98507" y="98974"/>
                </a:lnTo>
                <a:lnTo>
                  <a:pt x="98308" y="99553"/>
                </a:lnTo>
                <a:lnTo>
                  <a:pt x="98103" y="99895"/>
                </a:lnTo>
                <a:lnTo>
                  <a:pt x="97897" y="100000"/>
                </a:lnTo>
                <a:lnTo>
                  <a:pt x="2103" y="100000"/>
                </a:lnTo>
                <a:lnTo>
                  <a:pt x="1897" y="99895"/>
                </a:lnTo>
                <a:lnTo>
                  <a:pt x="1692" y="99553"/>
                </a:lnTo>
                <a:lnTo>
                  <a:pt x="1493" y="98974"/>
                </a:lnTo>
                <a:lnTo>
                  <a:pt x="1299" y="98184"/>
                </a:lnTo>
                <a:lnTo>
                  <a:pt x="1112" y="97211"/>
                </a:lnTo>
                <a:lnTo>
                  <a:pt x="935" y="96000"/>
                </a:lnTo>
                <a:lnTo>
                  <a:pt x="769" y="94632"/>
                </a:lnTo>
                <a:lnTo>
                  <a:pt x="617" y="93053"/>
                </a:lnTo>
                <a:lnTo>
                  <a:pt x="477" y="91342"/>
                </a:lnTo>
                <a:lnTo>
                  <a:pt x="355" y="89474"/>
                </a:lnTo>
                <a:lnTo>
                  <a:pt x="248" y="87474"/>
                </a:lnTo>
                <a:lnTo>
                  <a:pt x="161" y="85368"/>
                </a:lnTo>
                <a:lnTo>
                  <a:pt x="91" y="83184"/>
                </a:lnTo>
                <a:lnTo>
                  <a:pt x="40" y="80947"/>
                </a:lnTo>
                <a:lnTo>
                  <a:pt x="9" y="78632"/>
                </a:lnTo>
                <a:lnTo>
                  <a:pt x="0" y="76316"/>
                </a:lnTo>
                <a:lnTo>
                  <a:pt x="0" y="23684"/>
                </a:lnTo>
                <a:lnTo>
                  <a:pt x="9" y="21368"/>
                </a:lnTo>
                <a:lnTo>
                  <a:pt x="40" y="19053"/>
                </a:lnTo>
                <a:lnTo>
                  <a:pt x="91" y="16816"/>
                </a:lnTo>
                <a:lnTo>
                  <a:pt x="161" y="14632"/>
                </a:lnTo>
                <a:lnTo>
                  <a:pt x="248" y="12526"/>
                </a:lnTo>
                <a:lnTo>
                  <a:pt x="355" y="10526"/>
                </a:lnTo>
                <a:lnTo>
                  <a:pt x="477" y="8658"/>
                </a:lnTo>
                <a:lnTo>
                  <a:pt x="617" y="6947"/>
                </a:lnTo>
                <a:lnTo>
                  <a:pt x="769" y="5368"/>
                </a:lnTo>
                <a:lnTo>
                  <a:pt x="935" y="4000"/>
                </a:lnTo>
                <a:lnTo>
                  <a:pt x="1112" y="2789"/>
                </a:lnTo>
                <a:lnTo>
                  <a:pt x="1299" y="1816"/>
                </a:lnTo>
                <a:lnTo>
                  <a:pt x="1493" y="1026"/>
                </a:lnTo>
                <a:lnTo>
                  <a:pt x="1692" y="447"/>
                </a:lnTo>
                <a:lnTo>
                  <a:pt x="1897" y="105"/>
                </a:lnTo>
                <a:lnTo>
                  <a:pt x="2103" y="0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639280463-25"/>
          <p:cNvSpPr/>
          <p:nvPr/>
        </p:nvSpPr>
        <p:spPr>
          <a:xfrm>
            <a:off x="4672013" y="3188494"/>
            <a:ext cx="85725" cy="3571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16"/>
                </a:lnTo>
                <a:lnTo>
                  <a:pt x="80491" y="461"/>
                </a:lnTo>
                <a:lnTo>
                  <a:pt x="70972" y="1033"/>
                </a:lnTo>
                <a:lnTo>
                  <a:pt x="61732" y="1827"/>
                </a:lnTo>
                <a:lnTo>
                  <a:pt x="52860" y="2834"/>
                </a:lnTo>
                <a:lnTo>
                  <a:pt x="44443" y="4045"/>
                </a:lnTo>
                <a:lnTo>
                  <a:pt x="36561" y="5448"/>
                </a:lnTo>
                <a:lnTo>
                  <a:pt x="29289" y="7029"/>
                </a:lnTo>
                <a:lnTo>
                  <a:pt x="22699" y="8775"/>
                </a:lnTo>
                <a:lnTo>
                  <a:pt x="16853" y="10666"/>
                </a:lnTo>
                <a:lnTo>
                  <a:pt x="11808" y="12686"/>
                </a:lnTo>
                <a:lnTo>
                  <a:pt x="7612" y="14816"/>
                </a:lnTo>
                <a:lnTo>
                  <a:pt x="4306" y="17033"/>
                </a:lnTo>
                <a:lnTo>
                  <a:pt x="1921" y="19318"/>
                </a:lnTo>
                <a:lnTo>
                  <a:pt x="482" y="21648"/>
                </a:lnTo>
                <a:lnTo>
                  <a:pt x="0" y="24000"/>
                </a:lnTo>
                <a:lnTo>
                  <a:pt x="0" y="76000"/>
                </a:lnTo>
                <a:lnTo>
                  <a:pt x="482" y="78352"/>
                </a:lnTo>
                <a:lnTo>
                  <a:pt x="1921" y="80682"/>
                </a:lnTo>
                <a:lnTo>
                  <a:pt x="4306" y="82967"/>
                </a:lnTo>
                <a:lnTo>
                  <a:pt x="7612" y="85184"/>
                </a:lnTo>
                <a:lnTo>
                  <a:pt x="11808" y="87314"/>
                </a:lnTo>
                <a:lnTo>
                  <a:pt x="16853" y="89334"/>
                </a:lnTo>
                <a:lnTo>
                  <a:pt x="22699" y="91225"/>
                </a:lnTo>
                <a:lnTo>
                  <a:pt x="29289" y="92971"/>
                </a:lnTo>
                <a:lnTo>
                  <a:pt x="36561" y="94552"/>
                </a:lnTo>
                <a:lnTo>
                  <a:pt x="44443" y="95955"/>
                </a:lnTo>
                <a:lnTo>
                  <a:pt x="52860" y="97166"/>
                </a:lnTo>
                <a:lnTo>
                  <a:pt x="61732" y="98173"/>
                </a:lnTo>
                <a:lnTo>
                  <a:pt x="70972" y="98967"/>
                </a:lnTo>
                <a:lnTo>
                  <a:pt x="80491" y="99539"/>
                </a:lnTo>
                <a:lnTo>
                  <a:pt x="90198" y="9988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466" y="99884"/>
                </a:lnTo>
                <a:lnTo>
                  <a:pt x="86994" y="99539"/>
                </a:lnTo>
                <a:lnTo>
                  <a:pt x="80648" y="98967"/>
                </a:lnTo>
                <a:lnTo>
                  <a:pt x="74488" y="98173"/>
                </a:lnTo>
                <a:lnTo>
                  <a:pt x="68574" y="97166"/>
                </a:lnTo>
                <a:lnTo>
                  <a:pt x="62962" y="95955"/>
                </a:lnTo>
                <a:lnTo>
                  <a:pt x="57707" y="94552"/>
                </a:lnTo>
                <a:lnTo>
                  <a:pt x="52860" y="92971"/>
                </a:lnTo>
                <a:lnTo>
                  <a:pt x="48466" y="91225"/>
                </a:lnTo>
                <a:lnTo>
                  <a:pt x="44569" y="89334"/>
                </a:lnTo>
                <a:lnTo>
                  <a:pt x="41205" y="87314"/>
                </a:lnTo>
                <a:lnTo>
                  <a:pt x="38408" y="85184"/>
                </a:lnTo>
                <a:lnTo>
                  <a:pt x="36204" y="82967"/>
                </a:lnTo>
                <a:lnTo>
                  <a:pt x="34614" y="80682"/>
                </a:lnTo>
                <a:lnTo>
                  <a:pt x="33654" y="78352"/>
                </a:lnTo>
                <a:lnTo>
                  <a:pt x="33333" y="76000"/>
                </a:lnTo>
                <a:lnTo>
                  <a:pt x="33333" y="24000"/>
                </a:lnTo>
                <a:lnTo>
                  <a:pt x="33654" y="21648"/>
                </a:lnTo>
                <a:lnTo>
                  <a:pt x="34614" y="19318"/>
                </a:lnTo>
                <a:lnTo>
                  <a:pt x="36204" y="17033"/>
                </a:lnTo>
                <a:lnTo>
                  <a:pt x="38408" y="14816"/>
                </a:lnTo>
                <a:lnTo>
                  <a:pt x="41205" y="12686"/>
                </a:lnTo>
                <a:lnTo>
                  <a:pt x="44569" y="10666"/>
                </a:lnTo>
                <a:lnTo>
                  <a:pt x="48466" y="8775"/>
                </a:lnTo>
                <a:lnTo>
                  <a:pt x="52860" y="7029"/>
                </a:lnTo>
                <a:lnTo>
                  <a:pt x="57707" y="5448"/>
                </a:lnTo>
                <a:lnTo>
                  <a:pt x="62962" y="4045"/>
                </a:lnTo>
                <a:lnTo>
                  <a:pt x="68574" y="2834"/>
                </a:lnTo>
                <a:lnTo>
                  <a:pt x="74488" y="1827"/>
                </a:lnTo>
                <a:lnTo>
                  <a:pt x="80648" y="1033"/>
                </a:lnTo>
                <a:lnTo>
                  <a:pt x="86994" y="461"/>
                </a:lnTo>
                <a:lnTo>
                  <a:pt x="93466" y="116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8B451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639280492-40"/>
          <p:cNvSpPr/>
          <p:nvPr/>
        </p:nvSpPr>
        <p:spPr>
          <a:xfrm>
            <a:off x="4843562" y="3306068"/>
            <a:ext cx="142677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5333" y="96250"/>
                </a:moveTo>
                <a:lnTo>
                  <a:pt x="25333" y="96250"/>
                </a:lnTo>
                <a:cubicBezTo>
                  <a:pt x="24178" y="97694"/>
                  <a:pt x="22778" y="98417"/>
                  <a:pt x="21133" y="98417"/>
                </a:cubicBezTo>
                <a:lnTo>
                  <a:pt x="21133" y="98417"/>
                </a:lnTo>
                <a:cubicBezTo>
                  <a:pt x="19489" y="98417"/>
                  <a:pt x="18067" y="97694"/>
                  <a:pt x="16867" y="96250"/>
                </a:cubicBezTo>
                <a:lnTo>
                  <a:pt x="16867" y="96250"/>
                </a:lnTo>
                <a:lnTo>
                  <a:pt x="1400" y="75167"/>
                </a:lnTo>
                <a:cubicBezTo>
                  <a:pt x="378" y="73556"/>
                  <a:pt x="-89" y="71861"/>
                  <a:pt x="0" y="70083"/>
                </a:cubicBezTo>
                <a:lnTo>
                  <a:pt x="0" y="70083"/>
                </a:lnTo>
                <a:cubicBezTo>
                  <a:pt x="133" y="68194"/>
                  <a:pt x="733" y="66500"/>
                  <a:pt x="1800" y="65000"/>
                </a:cubicBezTo>
                <a:lnTo>
                  <a:pt x="1800" y="65000"/>
                </a:lnTo>
                <a:cubicBezTo>
                  <a:pt x="3089" y="63722"/>
                  <a:pt x="4422" y="63139"/>
                  <a:pt x="5800" y="63250"/>
                </a:cubicBezTo>
                <a:lnTo>
                  <a:pt x="5800" y="63250"/>
                </a:lnTo>
                <a:cubicBezTo>
                  <a:pt x="7356" y="63417"/>
                  <a:pt x="8711" y="64167"/>
                  <a:pt x="9867" y="65500"/>
                </a:cubicBezTo>
                <a:lnTo>
                  <a:pt x="9867" y="65500"/>
                </a:lnTo>
                <a:lnTo>
                  <a:pt x="15467" y="73417"/>
                </a:lnTo>
                <a:lnTo>
                  <a:pt x="15467" y="7000"/>
                </a:lnTo>
                <a:cubicBezTo>
                  <a:pt x="15467" y="4944"/>
                  <a:pt x="16000" y="3278"/>
                  <a:pt x="17067" y="2000"/>
                </a:cubicBezTo>
                <a:lnTo>
                  <a:pt x="17067" y="2000"/>
                </a:lnTo>
                <a:cubicBezTo>
                  <a:pt x="18133" y="667"/>
                  <a:pt x="19489" y="0"/>
                  <a:pt x="21133" y="0"/>
                </a:cubicBezTo>
                <a:lnTo>
                  <a:pt x="21133" y="0"/>
                </a:lnTo>
                <a:cubicBezTo>
                  <a:pt x="22778" y="0"/>
                  <a:pt x="24111" y="667"/>
                  <a:pt x="25133" y="2000"/>
                </a:cubicBezTo>
                <a:lnTo>
                  <a:pt x="25133" y="2000"/>
                </a:lnTo>
                <a:cubicBezTo>
                  <a:pt x="26200" y="3278"/>
                  <a:pt x="26733" y="4944"/>
                  <a:pt x="26733" y="7000"/>
                </a:cubicBezTo>
                <a:lnTo>
                  <a:pt x="26733" y="7000"/>
                </a:lnTo>
                <a:lnTo>
                  <a:pt x="26733" y="73417"/>
                </a:lnTo>
                <a:lnTo>
                  <a:pt x="32333" y="65500"/>
                </a:lnTo>
                <a:cubicBezTo>
                  <a:pt x="33533" y="64167"/>
                  <a:pt x="34889" y="63417"/>
                  <a:pt x="36400" y="63250"/>
                </a:cubicBezTo>
                <a:lnTo>
                  <a:pt x="36400" y="63250"/>
                </a:lnTo>
                <a:cubicBezTo>
                  <a:pt x="37822" y="63139"/>
                  <a:pt x="39178" y="63722"/>
                  <a:pt x="40467" y="65000"/>
                </a:cubicBezTo>
                <a:lnTo>
                  <a:pt x="40467" y="65000"/>
                </a:lnTo>
                <a:cubicBezTo>
                  <a:pt x="41489" y="66500"/>
                  <a:pt x="42067" y="68111"/>
                  <a:pt x="42200" y="69833"/>
                </a:cubicBezTo>
                <a:lnTo>
                  <a:pt x="42200" y="69833"/>
                </a:lnTo>
                <a:cubicBezTo>
                  <a:pt x="42333" y="71778"/>
                  <a:pt x="41867" y="73556"/>
                  <a:pt x="40800" y="75167"/>
                </a:cubicBezTo>
                <a:lnTo>
                  <a:pt x="40800" y="75167"/>
                </a:lnTo>
                <a:lnTo>
                  <a:pt x="25333" y="96250"/>
                </a:lnTo>
                <a:moveTo>
                  <a:pt x="54867" y="98417"/>
                </a:moveTo>
                <a:lnTo>
                  <a:pt x="54867" y="98417"/>
                </a:lnTo>
                <a:cubicBezTo>
                  <a:pt x="53222" y="98417"/>
                  <a:pt x="51867" y="97778"/>
                  <a:pt x="50800" y="96500"/>
                </a:cubicBezTo>
                <a:lnTo>
                  <a:pt x="50800" y="96500"/>
                </a:lnTo>
                <a:lnTo>
                  <a:pt x="50800" y="96500"/>
                </a:lnTo>
                <a:cubicBezTo>
                  <a:pt x="49778" y="95167"/>
                  <a:pt x="49267" y="93472"/>
                  <a:pt x="49267" y="91417"/>
                </a:cubicBezTo>
                <a:lnTo>
                  <a:pt x="49267" y="91417"/>
                </a:lnTo>
                <a:cubicBezTo>
                  <a:pt x="49267" y="89361"/>
                  <a:pt x="49778" y="87667"/>
                  <a:pt x="50800" y="86333"/>
                </a:cubicBezTo>
                <a:lnTo>
                  <a:pt x="50800" y="86333"/>
                </a:lnTo>
                <a:cubicBezTo>
                  <a:pt x="51867" y="85056"/>
                  <a:pt x="53222" y="84417"/>
                  <a:pt x="54867" y="84417"/>
                </a:cubicBezTo>
                <a:lnTo>
                  <a:pt x="54867" y="84417"/>
                </a:lnTo>
                <a:lnTo>
                  <a:pt x="60467" y="84417"/>
                </a:lnTo>
                <a:cubicBezTo>
                  <a:pt x="62111" y="84417"/>
                  <a:pt x="63467" y="85056"/>
                  <a:pt x="64533" y="86333"/>
                </a:cubicBezTo>
                <a:lnTo>
                  <a:pt x="64533" y="86333"/>
                </a:lnTo>
                <a:cubicBezTo>
                  <a:pt x="65600" y="87667"/>
                  <a:pt x="66133" y="89361"/>
                  <a:pt x="66133" y="91417"/>
                </a:cubicBezTo>
                <a:lnTo>
                  <a:pt x="66133" y="91417"/>
                </a:lnTo>
                <a:cubicBezTo>
                  <a:pt x="66133" y="93472"/>
                  <a:pt x="65600" y="95167"/>
                  <a:pt x="64533" y="96500"/>
                </a:cubicBezTo>
                <a:lnTo>
                  <a:pt x="64533" y="96500"/>
                </a:lnTo>
                <a:cubicBezTo>
                  <a:pt x="63467" y="97778"/>
                  <a:pt x="62111" y="98417"/>
                  <a:pt x="60467" y="98417"/>
                </a:cubicBezTo>
                <a:lnTo>
                  <a:pt x="60467" y="98417"/>
                </a:lnTo>
                <a:lnTo>
                  <a:pt x="54867" y="98417"/>
                </a:lnTo>
                <a:moveTo>
                  <a:pt x="54867" y="70333"/>
                </a:moveTo>
                <a:lnTo>
                  <a:pt x="54867" y="70333"/>
                </a:lnTo>
                <a:cubicBezTo>
                  <a:pt x="53222" y="70333"/>
                  <a:pt x="51867" y="69667"/>
                  <a:pt x="50800" y="68333"/>
                </a:cubicBezTo>
                <a:lnTo>
                  <a:pt x="50800" y="68333"/>
                </a:lnTo>
                <a:lnTo>
                  <a:pt x="50800" y="68333"/>
                </a:lnTo>
                <a:cubicBezTo>
                  <a:pt x="49778" y="67000"/>
                  <a:pt x="49267" y="65306"/>
                  <a:pt x="49267" y="63250"/>
                </a:cubicBezTo>
                <a:lnTo>
                  <a:pt x="49267" y="63250"/>
                </a:lnTo>
                <a:cubicBezTo>
                  <a:pt x="49267" y="61194"/>
                  <a:pt x="49778" y="59528"/>
                  <a:pt x="50800" y="58250"/>
                </a:cubicBezTo>
                <a:lnTo>
                  <a:pt x="50800" y="58250"/>
                </a:lnTo>
                <a:cubicBezTo>
                  <a:pt x="51867" y="56917"/>
                  <a:pt x="53222" y="56250"/>
                  <a:pt x="54867" y="56250"/>
                </a:cubicBezTo>
                <a:lnTo>
                  <a:pt x="54867" y="56250"/>
                </a:lnTo>
                <a:lnTo>
                  <a:pt x="71733" y="56250"/>
                </a:lnTo>
                <a:cubicBezTo>
                  <a:pt x="73378" y="56250"/>
                  <a:pt x="74733" y="56917"/>
                  <a:pt x="75800" y="58250"/>
                </a:cubicBezTo>
                <a:lnTo>
                  <a:pt x="75800" y="58250"/>
                </a:lnTo>
                <a:cubicBezTo>
                  <a:pt x="76822" y="59528"/>
                  <a:pt x="77333" y="61194"/>
                  <a:pt x="77333" y="63250"/>
                </a:cubicBezTo>
                <a:lnTo>
                  <a:pt x="77333" y="63250"/>
                </a:lnTo>
                <a:cubicBezTo>
                  <a:pt x="77333" y="65306"/>
                  <a:pt x="76822" y="67000"/>
                  <a:pt x="75800" y="68333"/>
                </a:cubicBezTo>
                <a:lnTo>
                  <a:pt x="75800" y="68333"/>
                </a:lnTo>
                <a:cubicBezTo>
                  <a:pt x="74733" y="69667"/>
                  <a:pt x="73378" y="70333"/>
                  <a:pt x="71733" y="70333"/>
                </a:cubicBezTo>
                <a:lnTo>
                  <a:pt x="71733" y="70333"/>
                </a:lnTo>
                <a:lnTo>
                  <a:pt x="54867" y="70333"/>
                </a:lnTo>
                <a:moveTo>
                  <a:pt x="54867" y="42167"/>
                </a:moveTo>
                <a:lnTo>
                  <a:pt x="54867" y="42167"/>
                </a:lnTo>
                <a:cubicBezTo>
                  <a:pt x="53222" y="42167"/>
                  <a:pt x="51867" y="41528"/>
                  <a:pt x="50800" y="40250"/>
                </a:cubicBezTo>
                <a:lnTo>
                  <a:pt x="50800" y="40250"/>
                </a:lnTo>
                <a:lnTo>
                  <a:pt x="50800" y="40250"/>
                </a:lnTo>
                <a:cubicBezTo>
                  <a:pt x="49778" y="38917"/>
                  <a:pt x="49267" y="37222"/>
                  <a:pt x="49267" y="35167"/>
                </a:cubicBezTo>
                <a:lnTo>
                  <a:pt x="49267" y="35167"/>
                </a:lnTo>
                <a:cubicBezTo>
                  <a:pt x="49267" y="33111"/>
                  <a:pt x="49778" y="31417"/>
                  <a:pt x="50800" y="30083"/>
                </a:cubicBezTo>
                <a:lnTo>
                  <a:pt x="50800" y="30083"/>
                </a:lnTo>
                <a:cubicBezTo>
                  <a:pt x="51867" y="28806"/>
                  <a:pt x="53222" y="28167"/>
                  <a:pt x="54867" y="28167"/>
                </a:cubicBezTo>
                <a:lnTo>
                  <a:pt x="54867" y="28167"/>
                </a:lnTo>
                <a:lnTo>
                  <a:pt x="83000" y="28167"/>
                </a:lnTo>
                <a:cubicBezTo>
                  <a:pt x="84644" y="28167"/>
                  <a:pt x="85978" y="28806"/>
                  <a:pt x="87000" y="30083"/>
                </a:cubicBezTo>
                <a:lnTo>
                  <a:pt x="87000" y="30083"/>
                </a:lnTo>
                <a:cubicBezTo>
                  <a:pt x="88067" y="31417"/>
                  <a:pt x="88600" y="33111"/>
                  <a:pt x="88600" y="35167"/>
                </a:cubicBezTo>
                <a:lnTo>
                  <a:pt x="88600" y="35167"/>
                </a:lnTo>
                <a:cubicBezTo>
                  <a:pt x="88600" y="37222"/>
                  <a:pt x="88067" y="38917"/>
                  <a:pt x="87000" y="40250"/>
                </a:cubicBezTo>
                <a:lnTo>
                  <a:pt x="87000" y="40250"/>
                </a:lnTo>
                <a:cubicBezTo>
                  <a:pt x="85978" y="41528"/>
                  <a:pt x="84644" y="42167"/>
                  <a:pt x="83000" y="42167"/>
                </a:cubicBezTo>
                <a:lnTo>
                  <a:pt x="83000" y="42167"/>
                </a:lnTo>
                <a:lnTo>
                  <a:pt x="54867" y="42167"/>
                </a:lnTo>
                <a:moveTo>
                  <a:pt x="54867" y="14083"/>
                </a:moveTo>
                <a:lnTo>
                  <a:pt x="54867" y="14083"/>
                </a:lnTo>
                <a:cubicBezTo>
                  <a:pt x="53222" y="14083"/>
                  <a:pt x="51867" y="13417"/>
                  <a:pt x="50800" y="12083"/>
                </a:cubicBezTo>
                <a:lnTo>
                  <a:pt x="50800" y="12083"/>
                </a:lnTo>
                <a:lnTo>
                  <a:pt x="50800" y="12083"/>
                </a:lnTo>
                <a:cubicBezTo>
                  <a:pt x="49778" y="10750"/>
                  <a:pt x="49267" y="9056"/>
                  <a:pt x="49267" y="7000"/>
                </a:cubicBezTo>
                <a:lnTo>
                  <a:pt x="49267" y="7000"/>
                </a:lnTo>
                <a:cubicBezTo>
                  <a:pt x="49267" y="4944"/>
                  <a:pt x="49778" y="3278"/>
                  <a:pt x="50800" y="2000"/>
                </a:cubicBezTo>
                <a:lnTo>
                  <a:pt x="50800" y="2000"/>
                </a:lnTo>
                <a:cubicBezTo>
                  <a:pt x="51867" y="667"/>
                  <a:pt x="53222" y="0"/>
                  <a:pt x="54867" y="0"/>
                </a:cubicBezTo>
                <a:lnTo>
                  <a:pt x="54867" y="0"/>
                </a:lnTo>
                <a:lnTo>
                  <a:pt x="94267" y="0"/>
                </a:lnTo>
                <a:cubicBezTo>
                  <a:pt x="95867" y="0"/>
                  <a:pt x="97200" y="667"/>
                  <a:pt x="98267" y="2000"/>
                </a:cubicBezTo>
                <a:lnTo>
                  <a:pt x="98267" y="2000"/>
                </a:lnTo>
                <a:cubicBezTo>
                  <a:pt x="99333" y="3278"/>
                  <a:pt x="99867" y="4944"/>
                  <a:pt x="99867" y="7000"/>
                </a:cubicBezTo>
                <a:lnTo>
                  <a:pt x="99867" y="7000"/>
                </a:lnTo>
                <a:cubicBezTo>
                  <a:pt x="99867" y="9056"/>
                  <a:pt x="99333" y="10750"/>
                  <a:pt x="98267" y="12083"/>
                </a:cubicBezTo>
                <a:lnTo>
                  <a:pt x="98267" y="12083"/>
                </a:lnTo>
                <a:cubicBezTo>
                  <a:pt x="97200" y="13417"/>
                  <a:pt x="95867" y="14083"/>
                  <a:pt x="94267" y="14083"/>
                </a:cubicBezTo>
                <a:lnTo>
                  <a:pt x="94267" y="14083"/>
                </a:lnTo>
                <a:lnTo>
                  <a:pt x="54867" y="14083"/>
                </a:lnTo>
              </a:path>
            </a:pathLst>
          </a:custGeom>
          <a:solidFill>
            <a:srgbClr val="8B451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639280462-20"/>
          <p:cNvSpPr/>
          <p:nvPr/>
        </p:nvSpPr>
        <p:spPr>
          <a:xfrm>
            <a:off x="4672013" y="3631406"/>
            <a:ext cx="4071938" cy="3571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03" y="0"/>
                </a:moveTo>
                <a:lnTo>
                  <a:pt x="97897" y="0"/>
                </a:lnTo>
                <a:lnTo>
                  <a:pt x="98103" y="105"/>
                </a:lnTo>
                <a:lnTo>
                  <a:pt x="98308" y="447"/>
                </a:lnTo>
                <a:lnTo>
                  <a:pt x="98507" y="1026"/>
                </a:lnTo>
                <a:lnTo>
                  <a:pt x="98701" y="1816"/>
                </a:lnTo>
                <a:lnTo>
                  <a:pt x="98888" y="2789"/>
                </a:lnTo>
                <a:lnTo>
                  <a:pt x="99065" y="4000"/>
                </a:lnTo>
                <a:lnTo>
                  <a:pt x="99231" y="5368"/>
                </a:lnTo>
                <a:lnTo>
                  <a:pt x="99383" y="6947"/>
                </a:lnTo>
                <a:lnTo>
                  <a:pt x="99523" y="8658"/>
                </a:lnTo>
                <a:lnTo>
                  <a:pt x="99645" y="10526"/>
                </a:lnTo>
                <a:lnTo>
                  <a:pt x="99752" y="12526"/>
                </a:lnTo>
                <a:lnTo>
                  <a:pt x="99839" y="14632"/>
                </a:lnTo>
                <a:lnTo>
                  <a:pt x="99909" y="16816"/>
                </a:lnTo>
                <a:lnTo>
                  <a:pt x="99960" y="19053"/>
                </a:lnTo>
                <a:lnTo>
                  <a:pt x="99991" y="21368"/>
                </a:lnTo>
                <a:lnTo>
                  <a:pt x="100000" y="23684"/>
                </a:lnTo>
                <a:lnTo>
                  <a:pt x="100000" y="76316"/>
                </a:lnTo>
                <a:lnTo>
                  <a:pt x="99991" y="78632"/>
                </a:lnTo>
                <a:lnTo>
                  <a:pt x="99960" y="80947"/>
                </a:lnTo>
                <a:lnTo>
                  <a:pt x="99909" y="83184"/>
                </a:lnTo>
                <a:lnTo>
                  <a:pt x="99839" y="85368"/>
                </a:lnTo>
                <a:lnTo>
                  <a:pt x="99752" y="87474"/>
                </a:lnTo>
                <a:lnTo>
                  <a:pt x="99645" y="89474"/>
                </a:lnTo>
                <a:lnTo>
                  <a:pt x="99523" y="91342"/>
                </a:lnTo>
                <a:lnTo>
                  <a:pt x="99383" y="93053"/>
                </a:lnTo>
                <a:lnTo>
                  <a:pt x="99231" y="94632"/>
                </a:lnTo>
                <a:lnTo>
                  <a:pt x="99065" y="96000"/>
                </a:lnTo>
                <a:lnTo>
                  <a:pt x="98888" y="97211"/>
                </a:lnTo>
                <a:lnTo>
                  <a:pt x="98701" y="98184"/>
                </a:lnTo>
                <a:lnTo>
                  <a:pt x="98507" y="98974"/>
                </a:lnTo>
                <a:lnTo>
                  <a:pt x="98308" y="99553"/>
                </a:lnTo>
                <a:lnTo>
                  <a:pt x="98103" y="99895"/>
                </a:lnTo>
                <a:lnTo>
                  <a:pt x="97897" y="100000"/>
                </a:lnTo>
                <a:lnTo>
                  <a:pt x="2103" y="100000"/>
                </a:lnTo>
                <a:lnTo>
                  <a:pt x="1897" y="99895"/>
                </a:lnTo>
                <a:lnTo>
                  <a:pt x="1692" y="99553"/>
                </a:lnTo>
                <a:lnTo>
                  <a:pt x="1493" y="98974"/>
                </a:lnTo>
                <a:lnTo>
                  <a:pt x="1299" y="98184"/>
                </a:lnTo>
                <a:lnTo>
                  <a:pt x="1112" y="97211"/>
                </a:lnTo>
                <a:lnTo>
                  <a:pt x="935" y="96000"/>
                </a:lnTo>
                <a:lnTo>
                  <a:pt x="769" y="94632"/>
                </a:lnTo>
                <a:lnTo>
                  <a:pt x="617" y="93053"/>
                </a:lnTo>
                <a:lnTo>
                  <a:pt x="477" y="91342"/>
                </a:lnTo>
                <a:lnTo>
                  <a:pt x="355" y="89474"/>
                </a:lnTo>
                <a:lnTo>
                  <a:pt x="248" y="87474"/>
                </a:lnTo>
                <a:lnTo>
                  <a:pt x="161" y="85368"/>
                </a:lnTo>
                <a:lnTo>
                  <a:pt x="91" y="83184"/>
                </a:lnTo>
                <a:lnTo>
                  <a:pt x="40" y="80947"/>
                </a:lnTo>
                <a:lnTo>
                  <a:pt x="9" y="78632"/>
                </a:lnTo>
                <a:lnTo>
                  <a:pt x="0" y="76316"/>
                </a:lnTo>
                <a:lnTo>
                  <a:pt x="0" y="23684"/>
                </a:lnTo>
                <a:lnTo>
                  <a:pt x="9" y="21368"/>
                </a:lnTo>
                <a:lnTo>
                  <a:pt x="40" y="19053"/>
                </a:lnTo>
                <a:lnTo>
                  <a:pt x="91" y="16816"/>
                </a:lnTo>
                <a:lnTo>
                  <a:pt x="161" y="14632"/>
                </a:lnTo>
                <a:lnTo>
                  <a:pt x="248" y="12526"/>
                </a:lnTo>
                <a:lnTo>
                  <a:pt x="355" y="10526"/>
                </a:lnTo>
                <a:lnTo>
                  <a:pt x="477" y="8658"/>
                </a:lnTo>
                <a:lnTo>
                  <a:pt x="617" y="6947"/>
                </a:lnTo>
                <a:lnTo>
                  <a:pt x="769" y="5368"/>
                </a:lnTo>
                <a:lnTo>
                  <a:pt x="935" y="4000"/>
                </a:lnTo>
                <a:lnTo>
                  <a:pt x="1112" y="2789"/>
                </a:lnTo>
                <a:lnTo>
                  <a:pt x="1299" y="1816"/>
                </a:lnTo>
                <a:lnTo>
                  <a:pt x="1493" y="1026"/>
                </a:lnTo>
                <a:lnTo>
                  <a:pt x="1692" y="447"/>
                </a:lnTo>
                <a:lnTo>
                  <a:pt x="1897" y="105"/>
                </a:lnTo>
                <a:lnTo>
                  <a:pt x="2103" y="0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639280463-26"/>
          <p:cNvSpPr/>
          <p:nvPr/>
        </p:nvSpPr>
        <p:spPr>
          <a:xfrm>
            <a:off x="4672013" y="3631406"/>
            <a:ext cx="85725" cy="3571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16"/>
                </a:lnTo>
                <a:lnTo>
                  <a:pt x="80491" y="461"/>
                </a:lnTo>
                <a:lnTo>
                  <a:pt x="70972" y="1033"/>
                </a:lnTo>
                <a:lnTo>
                  <a:pt x="61732" y="1827"/>
                </a:lnTo>
                <a:lnTo>
                  <a:pt x="52860" y="2834"/>
                </a:lnTo>
                <a:lnTo>
                  <a:pt x="44443" y="4045"/>
                </a:lnTo>
                <a:lnTo>
                  <a:pt x="36561" y="5448"/>
                </a:lnTo>
                <a:lnTo>
                  <a:pt x="29289" y="7029"/>
                </a:lnTo>
                <a:lnTo>
                  <a:pt x="22699" y="8775"/>
                </a:lnTo>
                <a:lnTo>
                  <a:pt x="16853" y="10666"/>
                </a:lnTo>
                <a:lnTo>
                  <a:pt x="11808" y="12686"/>
                </a:lnTo>
                <a:lnTo>
                  <a:pt x="7612" y="14816"/>
                </a:lnTo>
                <a:lnTo>
                  <a:pt x="4306" y="17033"/>
                </a:lnTo>
                <a:lnTo>
                  <a:pt x="1921" y="19318"/>
                </a:lnTo>
                <a:lnTo>
                  <a:pt x="482" y="21648"/>
                </a:lnTo>
                <a:lnTo>
                  <a:pt x="0" y="24000"/>
                </a:lnTo>
                <a:lnTo>
                  <a:pt x="0" y="76000"/>
                </a:lnTo>
                <a:lnTo>
                  <a:pt x="482" y="78352"/>
                </a:lnTo>
                <a:lnTo>
                  <a:pt x="1921" y="80682"/>
                </a:lnTo>
                <a:lnTo>
                  <a:pt x="4306" y="82967"/>
                </a:lnTo>
                <a:lnTo>
                  <a:pt x="7612" y="85184"/>
                </a:lnTo>
                <a:lnTo>
                  <a:pt x="11808" y="87314"/>
                </a:lnTo>
                <a:lnTo>
                  <a:pt x="16853" y="89334"/>
                </a:lnTo>
                <a:lnTo>
                  <a:pt x="22699" y="91225"/>
                </a:lnTo>
                <a:lnTo>
                  <a:pt x="29289" y="92971"/>
                </a:lnTo>
                <a:lnTo>
                  <a:pt x="36561" y="94552"/>
                </a:lnTo>
                <a:lnTo>
                  <a:pt x="44443" y="95955"/>
                </a:lnTo>
                <a:lnTo>
                  <a:pt x="52860" y="97166"/>
                </a:lnTo>
                <a:lnTo>
                  <a:pt x="61732" y="98173"/>
                </a:lnTo>
                <a:lnTo>
                  <a:pt x="70972" y="98967"/>
                </a:lnTo>
                <a:lnTo>
                  <a:pt x="80491" y="99539"/>
                </a:lnTo>
                <a:lnTo>
                  <a:pt x="90198" y="9988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466" y="99884"/>
                </a:lnTo>
                <a:lnTo>
                  <a:pt x="86994" y="99539"/>
                </a:lnTo>
                <a:lnTo>
                  <a:pt x="80648" y="98967"/>
                </a:lnTo>
                <a:lnTo>
                  <a:pt x="74488" y="98173"/>
                </a:lnTo>
                <a:lnTo>
                  <a:pt x="68574" y="97166"/>
                </a:lnTo>
                <a:lnTo>
                  <a:pt x="62962" y="95955"/>
                </a:lnTo>
                <a:lnTo>
                  <a:pt x="57707" y="94552"/>
                </a:lnTo>
                <a:lnTo>
                  <a:pt x="52860" y="92971"/>
                </a:lnTo>
                <a:lnTo>
                  <a:pt x="48466" y="91225"/>
                </a:lnTo>
                <a:lnTo>
                  <a:pt x="44569" y="89334"/>
                </a:lnTo>
                <a:lnTo>
                  <a:pt x="41205" y="87314"/>
                </a:lnTo>
                <a:lnTo>
                  <a:pt x="38408" y="85184"/>
                </a:lnTo>
                <a:lnTo>
                  <a:pt x="36204" y="82967"/>
                </a:lnTo>
                <a:lnTo>
                  <a:pt x="34614" y="80682"/>
                </a:lnTo>
                <a:lnTo>
                  <a:pt x="33654" y="78352"/>
                </a:lnTo>
                <a:lnTo>
                  <a:pt x="33333" y="76000"/>
                </a:lnTo>
                <a:lnTo>
                  <a:pt x="33333" y="24000"/>
                </a:lnTo>
                <a:lnTo>
                  <a:pt x="33654" y="21648"/>
                </a:lnTo>
                <a:lnTo>
                  <a:pt x="34614" y="19318"/>
                </a:lnTo>
                <a:lnTo>
                  <a:pt x="36204" y="17033"/>
                </a:lnTo>
                <a:lnTo>
                  <a:pt x="38408" y="14816"/>
                </a:lnTo>
                <a:lnTo>
                  <a:pt x="41205" y="12686"/>
                </a:lnTo>
                <a:lnTo>
                  <a:pt x="44569" y="10666"/>
                </a:lnTo>
                <a:lnTo>
                  <a:pt x="48466" y="8775"/>
                </a:lnTo>
                <a:lnTo>
                  <a:pt x="52860" y="7029"/>
                </a:lnTo>
                <a:lnTo>
                  <a:pt x="57707" y="5448"/>
                </a:lnTo>
                <a:lnTo>
                  <a:pt x="62962" y="4045"/>
                </a:lnTo>
                <a:lnTo>
                  <a:pt x="68574" y="2834"/>
                </a:lnTo>
                <a:lnTo>
                  <a:pt x="74488" y="1827"/>
                </a:lnTo>
                <a:lnTo>
                  <a:pt x="80648" y="1033"/>
                </a:lnTo>
                <a:lnTo>
                  <a:pt x="86994" y="461"/>
                </a:lnTo>
                <a:lnTo>
                  <a:pt x="93466" y="116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8B451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639280492-41"/>
          <p:cNvSpPr/>
          <p:nvPr/>
        </p:nvSpPr>
        <p:spPr>
          <a:xfrm>
            <a:off x="4850606" y="3740944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32929" y="32929"/>
                </a:moveTo>
                <a:lnTo>
                  <a:pt x="32929" y="32929"/>
                </a:lnTo>
                <a:cubicBezTo>
                  <a:pt x="35071" y="31214"/>
                  <a:pt x="37214" y="31214"/>
                  <a:pt x="39357" y="32929"/>
                </a:cubicBezTo>
                <a:lnTo>
                  <a:pt x="39357" y="32929"/>
                </a:lnTo>
                <a:lnTo>
                  <a:pt x="48214" y="41786"/>
                </a:lnTo>
                <a:lnTo>
                  <a:pt x="57071" y="32929"/>
                </a:lnTo>
                <a:cubicBezTo>
                  <a:pt x="59214" y="31214"/>
                  <a:pt x="61357" y="31214"/>
                  <a:pt x="63500" y="32929"/>
                </a:cubicBezTo>
                <a:lnTo>
                  <a:pt x="63500" y="32929"/>
                </a:lnTo>
                <a:cubicBezTo>
                  <a:pt x="65214" y="35071"/>
                  <a:pt x="65214" y="37214"/>
                  <a:pt x="63500" y="39357"/>
                </a:cubicBezTo>
                <a:lnTo>
                  <a:pt x="63500" y="39357"/>
                </a:lnTo>
                <a:lnTo>
                  <a:pt x="54643" y="48214"/>
                </a:lnTo>
                <a:lnTo>
                  <a:pt x="63500" y="57071"/>
                </a:lnTo>
                <a:cubicBezTo>
                  <a:pt x="65214" y="59214"/>
                  <a:pt x="65214" y="61357"/>
                  <a:pt x="63500" y="63500"/>
                </a:cubicBezTo>
                <a:lnTo>
                  <a:pt x="63500" y="63500"/>
                </a:lnTo>
                <a:cubicBezTo>
                  <a:pt x="61357" y="65214"/>
                  <a:pt x="59214" y="65214"/>
                  <a:pt x="57071" y="63500"/>
                </a:cubicBezTo>
                <a:lnTo>
                  <a:pt x="57071" y="63500"/>
                </a:lnTo>
                <a:lnTo>
                  <a:pt x="48214" y="54643"/>
                </a:lnTo>
                <a:lnTo>
                  <a:pt x="39357" y="63500"/>
                </a:lnTo>
                <a:cubicBezTo>
                  <a:pt x="37214" y="65214"/>
                  <a:pt x="35071" y="65214"/>
                  <a:pt x="32929" y="63500"/>
                </a:cubicBezTo>
                <a:lnTo>
                  <a:pt x="32929" y="63500"/>
                </a:lnTo>
                <a:cubicBezTo>
                  <a:pt x="31214" y="61357"/>
                  <a:pt x="31214" y="59214"/>
                  <a:pt x="32929" y="57071"/>
                </a:cubicBezTo>
                <a:lnTo>
                  <a:pt x="32929" y="57071"/>
                </a:lnTo>
                <a:lnTo>
                  <a:pt x="41786" y="48214"/>
                </a:lnTo>
                <a:lnTo>
                  <a:pt x="32929" y="39357"/>
                </a:lnTo>
                <a:cubicBezTo>
                  <a:pt x="31214" y="37214"/>
                  <a:pt x="31214" y="35071"/>
                  <a:pt x="32929" y="32929"/>
                </a:cubicBezTo>
                <a:lnTo>
                  <a:pt x="32929" y="32929"/>
                </a:lnTo>
              </a:path>
            </a:pathLst>
          </a:custGeom>
          <a:solidFill>
            <a:srgbClr val="8B451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639280450-7"/>
          <p:cNvSpPr/>
          <p:nvPr/>
        </p:nvSpPr>
        <p:spPr>
          <a:xfrm>
            <a:off x="400050" y="4102894"/>
            <a:ext cx="8343900" cy="219075"/>
          </a:xfrm>
          <a:prstGeom prst="roundRect">
            <a:avLst>
              <a:gd name="adj" fmla="val 50000"/>
            </a:avLst>
          </a:prstGeom>
          <a:solidFill>
            <a:srgbClr val="8B4513">
              <a:alpha val="4000"/>
            </a:srgbClr>
          </a:solidFill>
          <a:ln w="7144" algn="in">
            <a:solidFill>
              <a:srgbClr val="D6C8B8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28" name="el-1785639280483-34"/>
          <p:cNvSpPr/>
          <p:nvPr/>
        </p:nvSpPr>
        <p:spPr>
          <a:xfrm>
            <a:off x="2961605" y="4171950"/>
            <a:ext cx="85725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222" y="1167"/>
                </a:moveTo>
                <a:lnTo>
                  <a:pt x="42222" y="1167"/>
                </a:lnTo>
                <a:cubicBezTo>
                  <a:pt x="41852" y="389"/>
                  <a:pt x="41148" y="0"/>
                  <a:pt x="40111" y="0"/>
                </a:cubicBezTo>
                <a:lnTo>
                  <a:pt x="40111" y="0"/>
                </a:lnTo>
                <a:lnTo>
                  <a:pt x="35111" y="0"/>
                </a:lnTo>
                <a:cubicBezTo>
                  <a:pt x="33926" y="0"/>
                  <a:pt x="33148" y="389"/>
                  <a:pt x="32778" y="1167"/>
                </a:cubicBezTo>
                <a:lnTo>
                  <a:pt x="32778" y="1167"/>
                </a:lnTo>
                <a:lnTo>
                  <a:pt x="27333" y="11333"/>
                </a:lnTo>
                <a:cubicBezTo>
                  <a:pt x="26815" y="12111"/>
                  <a:pt x="26037" y="12500"/>
                  <a:pt x="25000" y="12500"/>
                </a:cubicBezTo>
                <a:lnTo>
                  <a:pt x="25000" y="12500"/>
                </a:lnTo>
                <a:cubicBezTo>
                  <a:pt x="23963" y="12500"/>
                  <a:pt x="23185" y="12111"/>
                  <a:pt x="22667" y="11333"/>
                </a:cubicBezTo>
                <a:lnTo>
                  <a:pt x="22667" y="11333"/>
                </a:lnTo>
                <a:lnTo>
                  <a:pt x="17222" y="1167"/>
                </a:lnTo>
                <a:cubicBezTo>
                  <a:pt x="16852" y="389"/>
                  <a:pt x="16148" y="0"/>
                  <a:pt x="15111" y="0"/>
                </a:cubicBezTo>
                <a:lnTo>
                  <a:pt x="15111" y="0"/>
                </a:lnTo>
                <a:lnTo>
                  <a:pt x="12556" y="0"/>
                </a:lnTo>
                <a:cubicBezTo>
                  <a:pt x="9074" y="111"/>
                  <a:pt x="6111" y="1028"/>
                  <a:pt x="3667" y="2750"/>
                </a:cubicBezTo>
                <a:lnTo>
                  <a:pt x="3667" y="2750"/>
                </a:lnTo>
                <a:cubicBezTo>
                  <a:pt x="1370" y="4583"/>
                  <a:pt x="148" y="6806"/>
                  <a:pt x="0" y="9417"/>
                </a:cubicBezTo>
                <a:lnTo>
                  <a:pt x="0" y="9417"/>
                </a:lnTo>
                <a:lnTo>
                  <a:pt x="0" y="43750"/>
                </a:lnTo>
                <a:lnTo>
                  <a:pt x="0" y="48083"/>
                </a:lnTo>
                <a:lnTo>
                  <a:pt x="0" y="50000"/>
                </a:lnTo>
                <a:lnTo>
                  <a:pt x="2556" y="50000"/>
                </a:lnTo>
                <a:lnTo>
                  <a:pt x="97444" y="50000"/>
                </a:lnTo>
                <a:lnTo>
                  <a:pt x="100000" y="50000"/>
                </a:lnTo>
                <a:lnTo>
                  <a:pt x="100000" y="48083"/>
                </a:lnTo>
                <a:lnTo>
                  <a:pt x="100000" y="43750"/>
                </a:lnTo>
                <a:lnTo>
                  <a:pt x="100000" y="9417"/>
                </a:lnTo>
                <a:cubicBezTo>
                  <a:pt x="99852" y="6806"/>
                  <a:pt x="98630" y="4583"/>
                  <a:pt x="96333" y="2750"/>
                </a:cubicBezTo>
                <a:lnTo>
                  <a:pt x="96333" y="2750"/>
                </a:lnTo>
                <a:cubicBezTo>
                  <a:pt x="93889" y="1028"/>
                  <a:pt x="90963" y="111"/>
                  <a:pt x="87556" y="0"/>
                </a:cubicBezTo>
                <a:lnTo>
                  <a:pt x="87556" y="0"/>
                </a:lnTo>
                <a:lnTo>
                  <a:pt x="60111" y="0"/>
                </a:lnTo>
                <a:cubicBezTo>
                  <a:pt x="58926" y="0"/>
                  <a:pt x="58148" y="389"/>
                  <a:pt x="57778" y="1167"/>
                </a:cubicBezTo>
                <a:lnTo>
                  <a:pt x="57778" y="1167"/>
                </a:lnTo>
                <a:lnTo>
                  <a:pt x="52333" y="11333"/>
                </a:lnTo>
                <a:cubicBezTo>
                  <a:pt x="51815" y="12111"/>
                  <a:pt x="51037" y="12500"/>
                  <a:pt x="50000" y="12500"/>
                </a:cubicBezTo>
                <a:lnTo>
                  <a:pt x="50000" y="12500"/>
                </a:lnTo>
                <a:cubicBezTo>
                  <a:pt x="48963" y="12500"/>
                  <a:pt x="48185" y="12111"/>
                  <a:pt x="47667" y="11333"/>
                </a:cubicBezTo>
                <a:lnTo>
                  <a:pt x="47667" y="11333"/>
                </a:lnTo>
                <a:lnTo>
                  <a:pt x="42222" y="1167"/>
                </a:lnTo>
                <a:moveTo>
                  <a:pt x="0" y="56250"/>
                </a:moveTo>
                <a:lnTo>
                  <a:pt x="0" y="56250"/>
                </a:lnTo>
                <a:lnTo>
                  <a:pt x="0" y="62500"/>
                </a:lnTo>
                <a:cubicBezTo>
                  <a:pt x="148" y="66000"/>
                  <a:pt x="1815" y="68917"/>
                  <a:pt x="5000" y="71250"/>
                </a:cubicBezTo>
                <a:lnTo>
                  <a:pt x="5000" y="71250"/>
                </a:lnTo>
                <a:cubicBezTo>
                  <a:pt x="8111" y="73639"/>
                  <a:pt x="12000" y="74889"/>
                  <a:pt x="16667" y="75000"/>
                </a:cubicBezTo>
                <a:lnTo>
                  <a:pt x="16667" y="75000"/>
                </a:lnTo>
                <a:lnTo>
                  <a:pt x="33333" y="75000"/>
                </a:lnTo>
                <a:lnTo>
                  <a:pt x="33333" y="87500"/>
                </a:lnTo>
                <a:cubicBezTo>
                  <a:pt x="33481" y="91000"/>
                  <a:pt x="35148" y="93917"/>
                  <a:pt x="38333" y="96250"/>
                </a:cubicBezTo>
                <a:lnTo>
                  <a:pt x="38333" y="96250"/>
                </a:lnTo>
                <a:cubicBezTo>
                  <a:pt x="41444" y="98639"/>
                  <a:pt x="45333" y="99889"/>
                  <a:pt x="50000" y="100000"/>
                </a:cubicBezTo>
                <a:lnTo>
                  <a:pt x="50000" y="100000"/>
                </a:lnTo>
                <a:cubicBezTo>
                  <a:pt x="54667" y="99889"/>
                  <a:pt x="58556" y="98639"/>
                  <a:pt x="61667" y="96250"/>
                </a:cubicBezTo>
                <a:lnTo>
                  <a:pt x="61667" y="96250"/>
                </a:lnTo>
                <a:cubicBezTo>
                  <a:pt x="64852" y="93917"/>
                  <a:pt x="66519" y="91000"/>
                  <a:pt x="66667" y="87500"/>
                </a:cubicBezTo>
                <a:lnTo>
                  <a:pt x="66667" y="87500"/>
                </a:lnTo>
                <a:lnTo>
                  <a:pt x="66667" y="75000"/>
                </a:lnTo>
                <a:lnTo>
                  <a:pt x="83333" y="75000"/>
                </a:lnTo>
                <a:cubicBezTo>
                  <a:pt x="88000" y="74889"/>
                  <a:pt x="91889" y="73639"/>
                  <a:pt x="95000" y="71250"/>
                </a:cubicBezTo>
                <a:lnTo>
                  <a:pt x="95000" y="71250"/>
                </a:lnTo>
                <a:cubicBezTo>
                  <a:pt x="98185" y="68917"/>
                  <a:pt x="99852" y="66000"/>
                  <a:pt x="100000" y="62500"/>
                </a:cubicBezTo>
                <a:lnTo>
                  <a:pt x="100000" y="62500"/>
                </a:lnTo>
                <a:lnTo>
                  <a:pt x="100000" y="56250"/>
                </a:lnTo>
                <a:lnTo>
                  <a:pt x="0" y="56250"/>
                </a:lnTo>
                <a:moveTo>
                  <a:pt x="50000" y="84417"/>
                </a:moveTo>
                <a:lnTo>
                  <a:pt x="50000" y="84417"/>
                </a:lnTo>
                <a:cubicBezTo>
                  <a:pt x="52593" y="84528"/>
                  <a:pt x="54000" y="85556"/>
                  <a:pt x="54222" y="87500"/>
                </a:cubicBezTo>
                <a:lnTo>
                  <a:pt x="54222" y="87500"/>
                </a:lnTo>
                <a:cubicBezTo>
                  <a:pt x="54000" y="89444"/>
                  <a:pt x="52593" y="90500"/>
                  <a:pt x="50000" y="90667"/>
                </a:cubicBezTo>
                <a:lnTo>
                  <a:pt x="50000" y="90667"/>
                </a:lnTo>
                <a:cubicBezTo>
                  <a:pt x="47407" y="90500"/>
                  <a:pt x="46037" y="89444"/>
                  <a:pt x="45889" y="87500"/>
                </a:cubicBezTo>
                <a:lnTo>
                  <a:pt x="45889" y="87500"/>
                </a:lnTo>
                <a:cubicBezTo>
                  <a:pt x="46037" y="85556"/>
                  <a:pt x="47407" y="84528"/>
                  <a:pt x="50000" y="84417"/>
                </a:cubicBezTo>
                <a:lnTo>
                  <a:pt x="50000" y="84417"/>
                </a:lnTo>
              </a:path>
            </a:pathLst>
          </a:custGeom>
          <a:solidFill>
            <a:srgbClr val="8B451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639280484-35"/>
          <p:cNvSpPr/>
          <p:nvPr/>
        </p:nvSpPr>
        <p:spPr>
          <a:xfrm>
            <a:off x="4726558" y="4171950"/>
            <a:ext cx="5715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9000" y="1750"/>
                </a:moveTo>
                <a:lnTo>
                  <a:pt x="59000" y="1750"/>
                </a:lnTo>
                <a:cubicBezTo>
                  <a:pt x="56333" y="583"/>
                  <a:pt x="53333" y="0"/>
                  <a:pt x="50000" y="0"/>
                </a:cubicBezTo>
                <a:lnTo>
                  <a:pt x="50000" y="0"/>
                </a:lnTo>
                <a:lnTo>
                  <a:pt x="50000" y="0"/>
                </a:lnTo>
                <a:cubicBezTo>
                  <a:pt x="46667" y="0"/>
                  <a:pt x="43667" y="583"/>
                  <a:pt x="41000" y="1750"/>
                </a:cubicBezTo>
                <a:lnTo>
                  <a:pt x="41000" y="1750"/>
                </a:lnTo>
                <a:lnTo>
                  <a:pt x="3500" y="20500"/>
                </a:lnTo>
                <a:cubicBezTo>
                  <a:pt x="1167" y="21833"/>
                  <a:pt x="0" y="23333"/>
                  <a:pt x="0" y="25000"/>
                </a:cubicBezTo>
                <a:lnTo>
                  <a:pt x="0" y="25000"/>
                </a:lnTo>
                <a:cubicBezTo>
                  <a:pt x="0" y="26667"/>
                  <a:pt x="1167" y="28167"/>
                  <a:pt x="3500" y="29500"/>
                </a:cubicBezTo>
                <a:lnTo>
                  <a:pt x="3500" y="29500"/>
                </a:lnTo>
                <a:cubicBezTo>
                  <a:pt x="6167" y="30667"/>
                  <a:pt x="9167" y="31250"/>
                  <a:pt x="12500" y="31250"/>
                </a:cubicBezTo>
                <a:lnTo>
                  <a:pt x="12500" y="31250"/>
                </a:lnTo>
                <a:cubicBezTo>
                  <a:pt x="15833" y="31250"/>
                  <a:pt x="18833" y="30667"/>
                  <a:pt x="21500" y="29500"/>
                </a:cubicBezTo>
                <a:lnTo>
                  <a:pt x="21500" y="29500"/>
                </a:lnTo>
                <a:lnTo>
                  <a:pt x="37500" y="21250"/>
                </a:lnTo>
                <a:lnTo>
                  <a:pt x="37500" y="78750"/>
                </a:lnTo>
                <a:lnTo>
                  <a:pt x="21500" y="70500"/>
                </a:lnTo>
                <a:cubicBezTo>
                  <a:pt x="18833" y="69333"/>
                  <a:pt x="15833" y="68750"/>
                  <a:pt x="12500" y="68750"/>
                </a:cubicBezTo>
                <a:lnTo>
                  <a:pt x="12500" y="68750"/>
                </a:lnTo>
                <a:cubicBezTo>
                  <a:pt x="9167" y="68750"/>
                  <a:pt x="6167" y="69333"/>
                  <a:pt x="3500" y="70500"/>
                </a:cubicBezTo>
                <a:lnTo>
                  <a:pt x="3500" y="70500"/>
                </a:lnTo>
                <a:cubicBezTo>
                  <a:pt x="1167" y="71833"/>
                  <a:pt x="0" y="73333"/>
                  <a:pt x="0" y="75000"/>
                </a:cubicBezTo>
                <a:lnTo>
                  <a:pt x="0" y="75000"/>
                </a:lnTo>
                <a:cubicBezTo>
                  <a:pt x="0" y="76667"/>
                  <a:pt x="1167" y="78167"/>
                  <a:pt x="3500" y="79500"/>
                </a:cubicBezTo>
                <a:lnTo>
                  <a:pt x="3500" y="79500"/>
                </a:lnTo>
                <a:lnTo>
                  <a:pt x="41000" y="98250"/>
                </a:lnTo>
                <a:cubicBezTo>
                  <a:pt x="43667" y="99417"/>
                  <a:pt x="46667" y="100000"/>
                  <a:pt x="50000" y="100000"/>
                </a:cubicBezTo>
                <a:lnTo>
                  <a:pt x="50000" y="100000"/>
                </a:lnTo>
                <a:cubicBezTo>
                  <a:pt x="53333" y="100000"/>
                  <a:pt x="56333" y="99417"/>
                  <a:pt x="59000" y="98250"/>
                </a:cubicBezTo>
                <a:lnTo>
                  <a:pt x="59000" y="98250"/>
                </a:lnTo>
                <a:lnTo>
                  <a:pt x="96500" y="79500"/>
                </a:lnTo>
                <a:cubicBezTo>
                  <a:pt x="98833" y="78167"/>
                  <a:pt x="100000" y="76667"/>
                  <a:pt x="100000" y="75000"/>
                </a:cubicBezTo>
                <a:lnTo>
                  <a:pt x="100000" y="75000"/>
                </a:lnTo>
                <a:cubicBezTo>
                  <a:pt x="100000" y="73333"/>
                  <a:pt x="98833" y="71833"/>
                  <a:pt x="96500" y="70500"/>
                </a:cubicBezTo>
                <a:lnTo>
                  <a:pt x="96500" y="70500"/>
                </a:lnTo>
                <a:cubicBezTo>
                  <a:pt x="93833" y="69333"/>
                  <a:pt x="90833" y="68750"/>
                  <a:pt x="87500" y="68750"/>
                </a:cubicBezTo>
                <a:lnTo>
                  <a:pt x="87500" y="68750"/>
                </a:lnTo>
                <a:cubicBezTo>
                  <a:pt x="84167" y="68750"/>
                  <a:pt x="81167" y="69333"/>
                  <a:pt x="78500" y="70500"/>
                </a:cubicBezTo>
                <a:lnTo>
                  <a:pt x="78500" y="70500"/>
                </a:lnTo>
                <a:lnTo>
                  <a:pt x="62500" y="78750"/>
                </a:lnTo>
                <a:lnTo>
                  <a:pt x="62500" y="21250"/>
                </a:lnTo>
                <a:lnTo>
                  <a:pt x="78500" y="29500"/>
                </a:lnTo>
                <a:cubicBezTo>
                  <a:pt x="81167" y="30667"/>
                  <a:pt x="84167" y="31250"/>
                  <a:pt x="87500" y="31250"/>
                </a:cubicBezTo>
                <a:lnTo>
                  <a:pt x="87500" y="31250"/>
                </a:lnTo>
                <a:cubicBezTo>
                  <a:pt x="90833" y="31250"/>
                  <a:pt x="93833" y="30667"/>
                  <a:pt x="96500" y="29500"/>
                </a:cubicBezTo>
                <a:lnTo>
                  <a:pt x="96500" y="29500"/>
                </a:lnTo>
                <a:cubicBezTo>
                  <a:pt x="98833" y="28167"/>
                  <a:pt x="100000" y="26667"/>
                  <a:pt x="100000" y="25000"/>
                </a:cubicBezTo>
                <a:lnTo>
                  <a:pt x="100000" y="25000"/>
                </a:lnTo>
                <a:cubicBezTo>
                  <a:pt x="100000" y="23333"/>
                  <a:pt x="98833" y="21833"/>
                  <a:pt x="96500" y="20500"/>
                </a:cubicBezTo>
                <a:lnTo>
                  <a:pt x="96500" y="20500"/>
                </a:lnTo>
                <a:lnTo>
                  <a:pt x="59000" y="1750"/>
                </a:lnTo>
              </a:path>
            </a:pathLst>
          </a:custGeom>
          <a:solidFill>
            <a:srgbClr val="8B451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639280447-2"/>
          <p:cNvSpPr txBox="1"/>
          <p:nvPr/>
        </p:nvSpPr>
        <p:spPr>
          <a:xfrm>
            <a:off x="628650" y="161925"/>
            <a:ext cx="1763092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反比例函数 · 图象探究</a:t>
            </a:r>
            <a:endParaRPr/>
          </a:p>
        </p:txBody>
      </p:sp>
      <p:sp>
        <p:nvSpPr>
          <p:cNvPr id="31" name="el-1785639280447-3"/>
          <p:cNvSpPr txBox="1"/>
          <p:nvPr/>
        </p:nvSpPr>
        <p:spPr>
          <a:xfrm>
            <a:off x="7937599" y="192881"/>
            <a:ext cx="856357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第6页 · 双曲线</a:t>
            </a:r>
            <a:endParaRPr/>
          </a:p>
        </p:txBody>
      </p:sp>
      <p:sp>
        <p:nvSpPr>
          <p:cNvPr id="32" name="el-1785639280452-8"/>
          <p:cNvSpPr txBox="1"/>
          <p:nvPr/>
        </p:nvSpPr>
        <p:spPr>
          <a:xfrm>
            <a:off x="2215084" y="935831"/>
            <a:ext cx="4713833" cy="280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680" spc="225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y = 6/x 与 y = 12/x 的图象 </a:t>
            </a:r>
            <a:r>
              <a:rPr b="1" sz="675" spc="225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    </a:t>
            </a:r>
            <a:r>
              <a:rPr b="1" sz="900" spc="225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描点法 · 双曲线</a:t>
            </a:r>
            <a:endParaRPr/>
          </a:p>
        </p:txBody>
      </p:sp>
      <p:sp>
        <p:nvSpPr>
          <p:cNvPr id="33" name="el-1785639280458-14"/>
          <p:cNvSpPr txBox="1"/>
          <p:nvPr/>
        </p:nvSpPr>
        <p:spPr>
          <a:xfrm>
            <a:off x="1639863" y="1481138"/>
            <a:ext cx="164589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 spc="56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y=6/x</a:t>
            </a:r>
            <a:r>
              <a:rPr sz="84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与 </a:t>
            </a:r>
            <a:r>
              <a:rPr b="1" sz="840" spc="56">
                <a:solidFill>
                  <a:srgbClr val="5A3A1A"/>
                </a:solidFill>
                <a:latin typeface="Microsoft YaHei"/>
                <a:ea typeface="Microsoft YaHei"/>
                <a:cs typeface="Microsoft YaHei"/>
              </a:rPr>
              <a:t>y=12/x</a:t>
            </a:r>
            <a:r>
              <a:rPr sz="84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的图象对比</a:t>
            </a:r>
            <a:endParaRPr/>
          </a:p>
        </p:txBody>
      </p:sp>
      <p:sp>
        <p:nvSpPr>
          <p:cNvPr id="34" name="el-1785639280465-27"/>
          <p:cNvSpPr txBox="1"/>
          <p:nvPr/>
        </p:nvSpPr>
        <p:spPr>
          <a:xfrm>
            <a:off x="5100638" y="1488281"/>
            <a:ext cx="2213521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8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用 </a:t>
            </a:r>
            <a:r>
              <a:rPr b="1" sz="1120" spc="28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描点法</a:t>
            </a:r>
            <a:r>
              <a:rPr sz="1120" spc="28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画出反比例函数的图象</a:t>
            </a:r>
            <a:endParaRPr/>
          </a:p>
        </p:txBody>
      </p:sp>
      <p:sp>
        <p:nvSpPr>
          <p:cNvPr id="35" name="el-1785639280465-28"/>
          <p:cNvSpPr txBox="1"/>
          <p:nvPr/>
        </p:nvSpPr>
        <p:spPr>
          <a:xfrm>
            <a:off x="5100638" y="1931194"/>
            <a:ext cx="2560960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8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列表取值：</a:t>
            </a:r>
            <a:r>
              <a:rPr sz="1120" spc="28">
                <a:solidFill>
                  <a:srgbClr val="6B5A4A"/>
                </a:solidFill>
                <a:latin typeface="Microsoft YaHei"/>
                <a:ea typeface="Microsoft YaHei"/>
                <a:cs typeface="Microsoft YaHei"/>
              </a:rPr>
              <a:t>x 取正负数</a:t>
            </a:r>
            <a:r>
              <a:rPr sz="1120" spc="28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，计算对应 y 值</a:t>
            </a:r>
            <a:endParaRPr/>
          </a:p>
        </p:txBody>
      </p:sp>
      <p:sp>
        <p:nvSpPr>
          <p:cNvPr id="36" name="el-1785639280466-29"/>
          <p:cNvSpPr txBox="1"/>
          <p:nvPr/>
        </p:nvSpPr>
        <p:spPr>
          <a:xfrm>
            <a:off x="5100638" y="2374106"/>
            <a:ext cx="2529185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8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描点连线，得到两条曲线 —— </a:t>
            </a:r>
            <a:r>
              <a:rPr b="1" sz="1120" spc="28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双曲线</a:t>
            </a:r>
            <a:endParaRPr/>
          </a:p>
        </p:txBody>
      </p:sp>
      <p:sp>
        <p:nvSpPr>
          <p:cNvPr id="37" name="el-1785639280466-30"/>
          <p:cNvSpPr txBox="1"/>
          <p:nvPr/>
        </p:nvSpPr>
        <p:spPr>
          <a:xfrm>
            <a:off x="5100638" y="2817019"/>
            <a:ext cx="2314054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8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两支曲线分别位于 </a:t>
            </a:r>
            <a:r>
              <a:rPr b="1" sz="1120" spc="28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第一、第三象限</a:t>
            </a:r>
            <a:endParaRPr/>
          </a:p>
        </p:txBody>
      </p:sp>
      <p:sp>
        <p:nvSpPr>
          <p:cNvPr id="38" name="el-1785639280467-31"/>
          <p:cNvSpPr txBox="1"/>
          <p:nvPr/>
        </p:nvSpPr>
        <p:spPr>
          <a:xfrm>
            <a:off x="5100638" y="3259931"/>
            <a:ext cx="2606725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8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在每一个象限内，y 随 x 的增大而 </a:t>
            </a:r>
            <a:r>
              <a:rPr b="1" sz="1120" spc="28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减小</a:t>
            </a:r>
            <a:endParaRPr/>
          </a:p>
        </p:txBody>
      </p:sp>
      <p:sp>
        <p:nvSpPr>
          <p:cNvPr id="39" name="el-1785639280468-32"/>
          <p:cNvSpPr txBox="1"/>
          <p:nvPr/>
        </p:nvSpPr>
        <p:spPr>
          <a:xfrm>
            <a:off x="5100638" y="3702844"/>
            <a:ext cx="2423740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8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图象 </a:t>
            </a:r>
            <a:r>
              <a:rPr b="1" sz="1120" spc="28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不与坐标轴相交</a:t>
            </a:r>
            <a:r>
              <a:rPr sz="1120" spc="28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（x≠0，y≠0）</a:t>
            </a:r>
            <a:endParaRPr/>
          </a:p>
        </p:txBody>
      </p:sp>
      <p:sp>
        <p:nvSpPr>
          <p:cNvPr id="40" name="el-1785639280452-10"/>
          <p:cNvSpPr txBox="1"/>
          <p:nvPr/>
        </p:nvSpPr>
        <p:spPr>
          <a:xfrm>
            <a:off x="2961605" y="4152900"/>
            <a:ext cx="1586359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2875">
              <a:lnSpc>
                <a:spcPct val="100000"/>
              </a:lnSpc>
            </a:pPr>
            <a:r>
              <a:rPr sz="900">
                <a:solidFill>
                  <a:srgbClr val="5A4A3A"/>
                </a:solidFill>
                <a:latin typeface="Microsoft YaHei"/>
                <a:ea typeface="Microsoft YaHei"/>
                <a:cs typeface="Microsoft YaHei"/>
              </a:rPr>
              <a:t>赭石色双曲线 · 淡墨坐标轴</a:t>
            </a:r>
            <a:endParaRPr/>
          </a:p>
        </p:txBody>
      </p:sp>
      <p:sp>
        <p:nvSpPr>
          <p:cNvPr id="41" name="el-1785639280453-11"/>
          <p:cNvSpPr txBox="1"/>
          <p:nvPr/>
        </p:nvSpPr>
        <p:spPr>
          <a:xfrm>
            <a:off x="4719414" y="4152900"/>
            <a:ext cx="1520131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8588">
              <a:lnSpc>
                <a:spcPct val="100000"/>
              </a:lnSpc>
            </a:pPr>
            <a:r>
              <a:rPr sz="900">
                <a:solidFill>
                  <a:srgbClr val="5A4A3A"/>
                </a:solidFill>
                <a:latin typeface="Microsoft YaHei"/>
                <a:ea typeface="Microsoft YaHei"/>
                <a:cs typeface="Microsoft YaHei"/>
              </a:rPr>
              <a:t>|k| 越大，曲线离原点越远</a:t>
            </a:r>
            <a:endParaRPr/>
          </a:p>
        </p:txBody>
      </p:sp>
      <p:sp>
        <p:nvSpPr>
          <p:cNvPr id="42" name="el-1785639280448-5"/>
          <p:cNvSpPr txBox="1"/>
          <p:nvPr/>
        </p:nvSpPr>
        <p:spPr>
          <a:xfrm>
            <a:off x="400050" y="4913710"/>
            <a:ext cx="1645369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56">
                <a:solidFill>
                  <a:srgbClr val="C4B6A2"/>
                </a:solidFill>
                <a:latin typeface="Microsoft YaHei"/>
                <a:ea typeface="Microsoft YaHei"/>
                <a:cs typeface="Microsoft YaHei"/>
              </a:rPr>
              <a:t>反比例函数 · 从传统文化到数学本质</a:t>
            </a:r>
            <a:endParaRPr/>
          </a:p>
        </p:txBody>
      </p:sp>
      <p:sp>
        <p:nvSpPr>
          <p:cNvPr id="43" name="el-1785639280449-6"/>
          <p:cNvSpPr txBox="1"/>
          <p:nvPr/>
        </p:nvSpPr>
        <p:spPr>
          <a:xfrm>
            <a:off x="8407376" y="4911328"/>
            <a:ext cx="386581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C4B6A2"/>
                </a:solidFill>
                <a:latin typeface="Microsoft YaHei"/>
                <a:ea typeface="Microsoft YaHei"/>
                <a:cs typeface="Microsoft YaHei"/>
              </a:rPr>
              <a:t>06 / 15</a:t>
            </a:r>
            <a:endParaRPr/>
          </a:p>
        </p:txBody>
      </p:sp>
      <p:graphicFrame>
        <p:nvGraphicFramePr>
          <p:cNvPr id="44" name="Chart el-1785639280457-13"/>
          <p:cNvGraphicFramePr>
            <a:graphicFrameLocks noGrp="1"/>
          </p:cNvGraphicFramePr>
          <p:nvPr/>
        </p:nvGraphicFramePr>
        <p:xfrm>
          <a:off x="450056" y="1638300"/>
          <a:ext cx="3971925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4F0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280641-1"/>
          <p:cNvSpPr/>
          <p:nvPr/>
        </p:nvSpPr>
        <p:spPr>
          <a:xfrm>
            <a:off x="7929563" y="0"/>
            <a:ext cx="1214438" cy="10715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9609" y="80540"/>
                </a:moveTo>
                <a:lnTo>
                  <a:pt x="95766" y="84496"/>
                </a:lnTo>
                <a:lnTo>
                  <a:pt x="91148" y="88372"/>
                </a:lnTo>
                <a:lnTo>
                  <a:pt x="86211" y="91717"/>
                </a:lnTo>
                <a:lnTo>
                  <a:pt x="81016" y="94504"/>
                </a:lnTo>
                <a:lnTo>
                  <a:pt x="75602" y="96699"/>
                </a:lnTo>
                <a:lnTo>
                  <a:pt x="70023" y="98283"/>
                </a:lnTo>
                <a:lnTo>
                  <a:pt x="64336" y="99239"/>
                </a:lnTo>
                <a:lnTo>
                  <a:pt x="58594" y="99558"/>
                </a:lnTo>
                <a:lnTo>
                  <a:pt x="52852" y="99239"/>
                </a:lnTo>
                <a:lnTo>
                  <a:pt x="47164" y="98283"/>
                </a:lnTo>
                <a:lnTo>
                  <a:pt x="41586" y="96699"/>
                </a:lnTo>
                <a:lnTo>
                  <a:pt x="36172" y="94504"/>
                </a:lnTo>
                <a:lnTo>
                  <a:pt x="30977" y="91717"/>
                </a:lnTo>
                <a:lnTo>
                  <a:pt x="26039" y="88372"/>
                </a:lnTo>
                <a:lnTo>
                  <a:pt x="21422" y="84496"/>
                </a:lnTo>
                <a:lnTo>
                  <a:pt x="17164" y="80115"/>
                </a:lnTo>
                <a:lnTo>
                  <a:pt x="13297" y="75292"/>
                </a:lnTo>
                <a:lnTo>
                  <a:pt x="9875" y="70062"/>
                </a:lnTo>
                <a:lnTo>
                  <a:pt x="6922" y="64469"/>
                </a:lnTo>
                <a:lnTo>
                  <a:pt x="4461" y="58584"/>
                </a:lnTo>
                <a:lnTo>
                  <a:pt x="2523" y="52451"/>
                </a:lnTo>
                <a:lnTo>
                  <a:pt x="1125" y="46133"/>
                </a:lnTo>
                <a:lnTo>
                  <a:pt x="281" y="39690"/>
                </a:lnTo>
                <a:lnTo>
                  <a:pt x="0" y="33186"/>
                </a:lnTo>
                <a:lnTo>
                  <a:pt x="281" y="26681"/>
                </a:lnTo>
                <a:lnTo>
                  <a:pt x="1125" y="20239"/>
                </a:lnTo>
                <a:lnTo>
                  <a:pt x="2523" y="13920"/>
                </a:lnTo>
                <a:lnTo>
                  <a:pt x="4461" y="7788"/>
                </a:lnTo>
                <a:lnTo>
                  <a:pt x="6922" y="1903"/>
                </a:lnTo>
                <a:lnTo>
                  <a:pt x="7930" y="0"/>
                </a:lnTo>
                <a:lnTo>
                  <a:pt x="99609" y="0"/>
                </a:lnTo>
                <a:close/>
              </a:path>
            </a:pathLst>
          </a:custGeom>
          <a:solidFill>
            <a:srgbClr val="C4B6A2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639280642-2"/>
          <p:cNvSpPr/>
          <p:nvPr/>
        </p:nvSpPr>
        <p:spPr>
          <a:xfrm>
            <a:off x="142875" y="4143375"/>
            <a:ext cx="928688" cy="928688"/>
          </a:xfrm>
          <a:prstGeom prst="ellipse">
            <a:avLst/>
          </a:prstGeom>
          <a:solidFill>
            <a:srgbClr val="8B4513">
              <a:alpha val="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639280669-58"/>
          <p:cNvSpPr/>
          <p:nvPr/>
        </p:nvSpPr>
        <p:spPr>
          <a:xfrm>
            <a:off x="0" y="428625"/>
            <a:ext cx="2143125" cy="1000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4B6A2">
                  <a:alpha val="20000"/>
                </a:srgbClr>
              </a:gs>
              <a:gs pos="70000">
                <a:srgbClr val="C4B6A2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639280670-59"/>
          <p:cNvSpPr/>
          <p:nvPr/>
        </p:nvSpPr>
        <p:spPr>
          <a:xfrm>
            <a:off x="7429500" y="4214813"/>
            <a:ext cx="1571625" cy="7858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4B6A2">
                  <a:alpha val="18000"/>
                </a:srgbClr>
              </a:gs>
              <a:gs pos="70000">
                <a:srgbClr val="C4B6A2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5639280642-3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9E2D5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5639280664-49"/>
          <p:cNvSpPr/>
          <p:nvPr/>
        </p:nvSpPr>
        <p:spPr>
          <a:xfrm>
            <a:off x="400050" y="194667"/>
            <a:ext cx="125016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6077" y="10846"/>
                </a:moveTo>
                <a:lnTo>
                  <a:pt x="36077" y="10846"/>
                </a:lnTo>
                <a:cubicBezTo>
                  <a:pt x="36231" y="7821"/>
                  <a:pt x="37282" y="5256"/>
                  <a:pt x="39231" y="3154"/>
                </a:cubicBezTo>
                <a:lnTo>
                  <a:pt x="39231" y="3154"/>
                </a:lnTo>
                <a:lnTo>
                  <a:pt x="39231" y="3154"/>
                </a:lnTo>
                <a:cubicBezTo>
                  <a:pt x="41333" y="1205"/>
                  <a:pt x="43872" y="154"/>
                  <a:pt x="46846" y="0"/>
                </a:cubicBezTo>
                <a:lnTo>
                  <a:pt x="46846" y="0"/>
                </a:lnTo>
                <a:lnTo>
                  <a:pt x="54077" y="0"/>
                </a:lnTo>
                <a:cubicBezTo>
                  <a:pt x="57103" y="154"/>
                  <a:pt x="59667" y="1205"/>
                  <a:pt x="61769" y="3154"/>
                </a:cubicBezTo>
                <a:lnTo>
                  <a:pt x="61769" y="3154"/>
                </a:lnTo>
                <a:cubicBezTo>
                  <a:pt x="63718" y="5256"/>
                  <a:pt x="64769" y="7821"/>
                  <a:pt x="64923" y="10846"/>
                </a:cubicBezTo>
                <a:lnTo>
                  <a:pt x="64923" y="10846"/>
                </a:lnTo>
                <a:lnTo>
                  <a:pt x="64923" y="90154"/>
                </a:lnTo>
                <a:cubicBezTo>
                  <a:pt x="64769" y="93128"/>
                  <a:pt x="63718" y="95667"/>
                  <a:pt x="61769" y="97769"/>
                </a:cubicBezTo>
                <a:lnTo>
                  <a:pt x="61769" y="97769"/>
                </a:lnTo>
                <a:cubicBezTo>
                  <a:pt x="59667" y="99769"/>
                  <a:pt x="57103" y="100846"/>
                  <a:pt x="54077" y="101000"/>
                </a:cubicBezTo>
                <a:lnTo>
                  <a:pt x="54077" y="101000"/>
                </a:lnTo>
                <a:lnTo>
                  <a:pt x="46846" y="101000"/>
                </a:lnTo>
                <a:cubicBezTo>
                  <a:pt x="43872" y="100846"/>
                  <a:pt x="41333" y="99769"/>
                  <a:pt x="39231" y="97769"/>
                </a:cubicBezTo>
                <a:lnTo>
                  <a:pt x="39231" y="97769"/>
                </a:lnTo>
                <a:cubicBezTo>
                  <a:pt x="37282" y="95667"/>
                  <a:pt x="36231" y="93128"/>
                  <a:pt x="36077" y="90154"/>
                </a:cubicBezTo>
                <a:lnTo>
                  <a:pt x="36077" y="90154"/>
                </a:lnTo>
                <a:lnTo>
                  <a:pt x="36077" y="10846"/>
                </a:lnTo>
                <a:moveTo>
                  <a:pt x="0" y="54077"/>
                </a:moveTo>
                <a:lnTo>
                  <a:pt x="0" y="54077"/>
                </a:lnTo>
                <a:cubicBezTo>
                  <a:pt x="154" y="51103"/>
                  <a:pt x="1205" y="48564"/>
                  <a:pt x="3154" y="46462"/>
                </a:cubicBezTo>
                <a:lnTo>
                  <a:pt x="3154" y="46462"/>
                </a:lnTo>
                <a:lnTo>
                  <a:pt x="3154" y="46462"/>
                </a:lnTo>
                <a:cubicBezTo>
                  <a:pt x="5256" y="44462"/>
                  <a:pt x="7821" y="43410"/>
                  <a:pt x="10846" y="43308"/>
                </a:cubicBezTo>
                <a:lnTo>
                  <a:pt x="10846" y="43308"/>
                </a:lnTo>
                <a:lnTo>
                  <a:pt x="18000" y="43308"/>
                </a:lnTo>
                <a:cubicBezTo>
                  <a:pt x="21026" y="43410"/>
                  <a:pt x="23590" y="44462"/>
                  <a:pt x="25692" y="46462"/>
                </a:cubicBezTo>
                <a:lnTo>
                  <a:pt x="25692" y="46462"/>
                </a:lnTo>
                <a:cubicBezTo>
                  <a:pt x="27641" y="48564"/>
                  <a:pt x="28692" y="51103"/>
                  <a:pt x="28846" y="54077"/>
                </a:cubicBezTo>
                <a:lnTo>
                  <a:pt x="28846" y="54077"/>
                </a:lnTo>
                <a:lnTo>
                  <a:pt x="28846" y="90154"/>
                </a:lnTo>
                <a:cubicBezTo>
                  <a:pt x="28692" y="93128"/>
                  <a:pt x="27641" y="95667"/>
                  <a:pt x="25692" y="97769"/>
                </a:cubicBezTo>
                <a:lnTo>
                  <a:pt x="25692" y="97769"/>
                </a:lnTo>
                <a:cubicBezTo>
                  <a:pt x="23590" y="99769"/>
                  <a:pt x="21026" y="100846"/>
                  <a:pt x="18000" y="101000"/>
                </a:cubicBezTo>
                <a:lnTo>
                  <a:pt x="18000" y="101000"/>
                </a:lnTo>
                <a:lnTo>
                  <a:pt x="10846" y="101000"/>
                </a:lnTo>
                <a:cubicBezTo>
                  <a:pt x="7821" y="100846"/>
                  <a:pt x="5256" y="99769"/>
                  <a:pt x="3154" y="97769"/>
                </a:cubicBezTo>
                <a:lnTo>
                  <a:pt x="3154" y="97769"/>
                </a:lnTo>
                <a:cubicBezTo>
                  <a:pt x="1205" y="95667"/>
                  <a:pt x="154" y="93128"/>
                  <a:pt x="0" y="90154"/>
                </a:cubicBezTo>
                <a:lnTo>
                  <a:pt x="0" y="90154"/>
                </a:lnTo>
                <a:lnTo>
                  <a:pt x="0" y="54077"/>
                </a:lnTo>
                <a:moveTo>
                  <a:pt x="82923" y="14462"/>
                </a:moveTo>
                <a:lnTo>
                  <a:pt x="82923" y="14462"/>
                </a:lnTo>
                <a:lnTo>
                  <a:pt x="90154" y="14462"/>
                </a:lnTo>
                <a:cubicBezTo>
                  <a:pt x="93128" y="14564"/>
                  <a:pt x="95667" y="15615"/>
                  <a:pt x="97769" y="17615"/>
                </a:cubicBezTo>
                <a:lnTo>
                  <a:pt x="97769" y="17615"/>
                </a:lnTo>
                <a:cubicBezTo>
                  <a:pt x="99769" y="19718"/>
                  <a:pt x="100846" y="22256"/>
                  <a:pt x="101000" y="25231"/>
                </a:cubicBezTo>
                <a:lnTo>
                  <a:pt x="101000" y="25231"/>
                </a:lnTo>
                <a:lnTo>
                  <a:pt x="101000" y="90154"/>
                </a:lnTo>
                <a:cubicBezTo>
                  <a:pt x="100846" y="93128"/>
                  <a:pt x="99769" y="95667"/>
                  <a:pt x="97769" y="97769"/>
                </a:cubicBezTo>
                <a:lnTo>
                  <a:pt x="97769" y="97769"/>
                </a:lnTo>
                <a:cubicBezTo>
                  <a:pt x="95667" y="99769"/>
                  <a:pt x="93128" y="100846"/>
                  <a:pt x="90154" y="101000"/>
                </a:cubicBezTo>
                <a:lnTo>
                  <a:pt x="90154" y="101000"/>
                </a:lnTo>
                <a:lnTo>
                  <a:pt x="82923" y="101000"/>
                </a:lnTo>
                <a:cubicBezTo>
                  <a:pt x="79949" y="100846"/>
                  <a:pt x="77410" y="99769"/>
                  <a:pt x="75308" y="97769"/>
                </a:cubicBezTo>
                <a:lnTo>
                  <a:pt x="75308" y="97769"/>
                </a:lnTo>
                <a:cubicBezTo>
                  <a:pt x="73308" y="95667"/>
                  <a:pt x="72256" y="93128"/>
                  <a:pt x="72154" y="90154"/>
                </a:cubicBezTo>
                <a:lnTo>
                  <a:pt x="72154" y="90154"/>
                </a:lnTo>
                <a:lnTo>
                  <a:pt x="72154" y="25231"/>
                </a:lnTo>
                <a:cubicBezTo>
                  <a:pt x="72256" y="22256"/>
                  <a:pt x="73308" y="19718"/>
                  <a:pt x="75308" y="17615"/>
                </a:cubicBezTo>
                <a:lnTo>
                  <a:pt x="75308" y="17615"/>
                </a:lnTo>
                <a:cubicBezTo>
                  <a:pt x="77410" y="15615"/>
                  <a:pt x="79949" y="14564"/>
                  <a:pt x="82923" y="14462"/>
                </a:cubicBezTo>
                <a:lnTo>
                  <a:pt x="82923" y="14462"/>
                </a:lnTo>
              </a:path>
            </a:pathLst>
          </a:custGeom>
          <a:solidFill>
            <a:srgbClr val="8B4513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639280643-6"/>
          <p:cNvSpPr/>
          <p:nvPr/>
        </p:nvSpPr>
        <p:spPr>
          <a:xfrm>
            <a:off x="7739286" y="164306"/>
            <a:ext cx="1004664" cy="185738"/>
          </a:xfrm>
          <a:prstGeom prst="roundRect">
            <a:avLst>
              <a:gd name="adj" fmla="val 50000"/>
            </a:avLst>
          </a:prstGeom>
          <a:solidFill>
            <a:srgbClr val="8B4513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5639280644-10"/>
          <p:cNvCxnSpPr/>
          <p:nvPr/>
        </p:nvCxnSpPr>
        <p:spPr>
          <a:xfrm>
            <a:off x="3460403" y="1291828"/>
            <a:ext cx="2223195" cy="914"/>
          </a:xfrm>
          <a:prstGeom prst="line">
            <a:avLst/>
          </a:prstGeom>
          <a:ln w="14288" cap="flat">
            <a:solidFill>
              <a:srgbClr val="8B451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5639280645-11"/>
          <p:cNvSpPr/>
          <p:nvPr/>
        </p:nvSpPr>
        <p:spPr>
          <a:xfrm>
            <a:off x="400050" y="1413272"/>
            <a:ext cx="4071938" cy="2436019"/>
          </a:xfrm>
          <a:prstGeom prst="roundRect">
            <a:avLst>
              <a:gd name="adj" fmla="val 7820"/>
            </a:avLst>
          </a:prstGeom>
          <a:solidFill>
            <a:srgbClr val="FFFFFF">
              <a:alpha val="40000"/>
            </a:srgbClr>
          </a:solidFill>
          <a:ln w="7144" algn="in">
            <a:solidFill>
              <a:srgbClr val="E9E2D5"/>
            </a:solidFill>
            <a:prstDash val="solid"/>
          </a:ln>
          <a:effectLst>
            <a:outerShdw blurRad="100013" dist="28575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1" name="el-1785639280649-19"/>
          <p:cNvCxnSpPr/>
          <p:nvPr/>
        </p:nvCxnSpPr>
        <p:spPr>
          <a:xfrm>
            <a:off x="550069" y="1856184"/>
            <a:ext cx="3771900" cy="914"/>
          </a:xfrm>
          <a:prstGeom prst="line">
            <a:avLst/>
          </a:prstGeom>
          <a:ln w="14288" cap="flat">
            <a:solidFill>
              <a:srgbClr val="E9E2D5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5639280667-52"/>
          <p:cNvSpPr/>
          <p:nvPr/>
        </p:nvSpPr>
        <p:spPr>
          <a:xfrm>
            <a:off x="600075" y="1582341"/>
            <a:ext cx="185738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750" y="97500"/>
                </a:moveTo>
                <a:lnTo>
                  <a:pt x="48750" y="97500"/>
                </a:lnTo>
                <a:cubicBezTo>
                  <a:pt x="57650" y="97367"/>
                  <a:pt x="65783" y="95217"/>
                  <a:pt x="73150" y="91050"/>
                </a:cubicBezTo>
                <a:lnTo>
                  <a:pt x="73150" y="91050"/>
                </a:lnTo>
                <a:lnTo>
                  <a:pt x="73150" y="91050"/>
                </a:lnTo>
                <a:cubicBezTo>
                  <a:pt x="80483" y="86717"/>
                  <a:pt x="86450" y="80750"/>
                  <a:pt x="91050" y="73150"/>
                </a:cubicBezTo>
                <a:lnTo>
                  <a:pt x="91050" y="73150"/>
                </a:lnTo>
                <a:cubicBezTo>
                  <a:pt x="95350" y="65383"/>
                  <a:pt x="97500" y="57250"/>
                  <a:pt x="97500" y="48750"/>
                </a:cubicBezTo>
                <a:lnTo>
                  <a:pt x="97500" y="48750"/>
                </a:lnTo>
                <a:cubicBezTo>
                  <a:pt x="97500" y="40250"/>
                  <a:pt x="95350" y="32133"/>
                  <a:pt x="91050" y="24400"/>
                </a:cubicBezTo>
                <a:lnTo>
                  <a:pt x="91050" y="24400"/>
                </a:lnTo>
                <a:cubicBezTo>
                  <a:pt x="86450" y="16767"/>
                  <a:pt x="80483" y="10783"/>
                  <a:pt x="73150" y="6450"/>
                </a:cubicBezTo>
                <a:lnTo>
                  <a:pt x="73150" y="6450"/>
                </a:lnTo>
                <a:cubicBezTo>
                  <a:pt x="65783" y="2283"/>
                  <a:pt x="57650" y="133"/>
                  <a:pt x="48750" y="0"/>
                </a:cubicBezTo>
                <a:lnTo>
                  <a:pt x="48750" y="0"/>
                </a:lnTo>
                <a:cubicBezTo>
                  <a:pt x="39850" y="133"/>
                  <a:pt x="31733" y="2283"/>
                  <a:pt x="24400" y="6450"/>
                </a:cubicBezTo>
                <a:lnTo>
                  <a:pt x="24400" y="6450"/>
                </a:lnTo>
                <a:cubicBezTo>
                  <a:pt x="17033" y="10783"/>
                  <a:pt x="11050" y="16767"/>
                  <a:pt x="6450" y="24400"/>
                </a:cubicBezTo>
                <a:lnTo>
                  <a:pt x="6450" y="24400"/>
                </a:lnTo>
                <a:cubicBezTo>
                  <a:pt x="2150" y="32133"/>
                  <a:pt x="0" y="40250"/>
                  <a:pt x="0" y="48750"/>
                </a:cubicBezTo>
                <a:lnTo>
                  <a:pt x="0" y="48750"/>
                </a:lnTo>
                <a:cubicBezTo>
                  <a:pt x="0" y="57250"/>
                  <a:pt x="2150" y="65383"/>
                  <a:pt x="6450" y="73150"/>
                </a:cubicBezTo>
                <a:lnTo>
                  <a:pt x="6450" y="73150"/>
                </a:lnTo>
                <a:cubicBezTo>
                  <a:pt x="11050" y="80750"/>
                  <a:pt x="17033" y="86717"/>
                  <a:pt x="24400" y="91050"/>
                </a:cubicBezTo>
                <a:lnTo>
                  <a:pt x="24400" y="91050"/>
                </a:lnTo>
                <a:cubicBezTo>
                  <a:pt x="31733" y="95217"/>
                  <a:pt x="39850" y="97367"/>
                  <a:pt x="48750" y="97500"/>
                </a:cubicBezTo>
                <a:lnTo>
                  <a:pt x="48750" y="97500"/>
                </a:lnTo>
                <a:moveTo>
                  <a:pt x="44200" y="65500"/>
                </a:moveTo>
                <a:lnTo>
                  <a:pt x="44200" y="65500"/>
                </a:lnTo>
                <a:lnTo>
                  <a:pt x="44200" y="53300"/>
                </a:lnTo>
                <a:lnTo>
                  <a:pt x="32000" y="53300"/>
                </a:lnTo>
                <a:cubicBezTo>
                  <a:pt x="29200" y="53067"/>
                  <a:pt x="27667" y="51550"/>
                  <a:pt x="27400" y="48750"/>
                </a:cubicBezTo>
                <a:lnTo>
                  <a:pt x="27400" y="48750"/>
                </a:lnTo>
                <a:cubicBezTo>
                  <a:pt x="27667" y="45950"/>
                  <a:pt x="29200" y="44433"/>
                  <a:pt x="32000" y="44200"/>
                </a:cubicBezTo>
                <a:lnTo>
                  <a:pt x="32000" y="44200"/>
                </a:lnTo>
                <a:lnTo>
                  <a:pt x="44200" y="44200"/>
                </a:lnTo>
                <a:lnTo>
                  <a:pt x="44200" y="32000"/>
                </a:lnTo>
                <a:cubicBezTo>
                  <a:pt x="44433" y="29200"/>
                  <a:pt x="45950" y="27667"/>
                  <a:pt x="48750" y="27400"/>
                </a:cubicBezTo>
                <a:lnTo>
                  <a:pt x="48750" y="27400"/>
                </a:lnTo>
                <a:cubicBezTo>
                  <a:pt x="51550" y="27667"/>
                  <a:pt x="53067" y="29200"/>
                  <a:pt x="53300" y="32000"/>
                </a:cubicBezTo>
                <a:lnTo>
                  <a:pt x="53300" y="32000"/>
                </a:lnTo>
                <a:lnTo>
                  <a:pt x="53300" y="44200"/>
                </a:lnTo>
                <a:lnTo>
                  <a:pt x="65500" y="44200"/>
                </a:lnTo>
                <a:cubicBezTo>
                  <a:pt x="68300" y="44433"/>
                  <a:pt x="69833" y="45950"/>
                  <a:pt x="70100" y="48750"/>
                </a:cubicBezTo>
                <a:lnTo>
                  <a:pt x="70100" y="48750"/>
                </a:lnTo>
                <a:cubicBezTo>
                  <a:pt x="69833" y="51550"/>
                  <a:pt x="68300" y="53067"/>
                  <a:pt x="65500" y="53300"/>
                </a:cubicBezTo>
                <a:lnTo>
                  <a:pt x="65500" y="53300"/>
                </a:lnTo>
                <a:lnTo>
                  <a:pt x="53300" y="53300"/>
                </a:lnTo>
                <a:lnTo>
                  <a:pt x="53300" y="65500"/>
                </a:lnTo>
                <a:cubicBezTo>
                  <a:pt x="53067" y="68300"/>
                  <a:pt x="51550" y="69833"/>
                  <a:pt x="48750" y="70100"/>
                </a:cubicBezTo>
                <a:lnTo>
                  <a:pt x="48750" y="70100"/>
                </a:lnTo>
                <a:cubicBezTo>
                  <a:pt x="45950" y="69833"/>
                  <a:pt x="44433" y="68300"/>
                  <a:pt x="44200" y="65500"/>
                </a:cubicBezTo>
                <a:lnTo>
                  <a:pt x="44200" y="65500"/>
                </a:lnTo>
              </a:path>
            </a:pathLst>
          </a:custGeom>
          <a:solidFill>
            <a:srgbClr val="8B451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9280651-39"/>
          <p:cNvSpPr/>
          <p:nvPr/>
        </p:nvSpPr>
        <p:spPr>
          <a:xfrm>
            <a:off x="3479006" y="1563291"/>
            <a:ext cx="842963" cy="214313"/>
          </a:xfrm>
          <a:prstGeom prst="roundRect">
            <a:avLst>
              <a:gd name="adj" fmla="val 50000"/>
            </a:avLst>
          </a:prstGeom>
          <a:solidFill>
            <a:srgbClr val="8B4513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5639280652-43"/>
          <p:cNvCxnSpPr/>
          <p:nvPr/>
        </p:nvCxnSpPr>
        <p:spPr>
          <a:xfrm>
            <a:off x="550069" y="3374231"/>
            <a:ext cx="3771900" cy="914"/>
          </a:xfrm>
          <a:prstGeom prst="line">
            <a:avLst/>
          </a:prstGeom>
          <a:ln w="7144" cap="flat">
            <a:solidFill>
              <a:srgbClr val="C4B6A2">
                <a:alpha val="30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5639280667-54"/>
          <p:cNvSpPr/>
          <p:nvPr/>
        </p:nvSpPr>
        <p:spPr>
          <a:xfrm>
            <a:off x="584002" y="3213595"/>
            <a:ext cx="75009" cy="998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5375" y="102300"/>
                </a:moveTo>
                <a:lnTo>
                  <a:pt x="55375" y="102300"/>
                </a:lnTo>
                <a:cubicBezTo>
                  <a:pt x="59958" y="97833"/>
                  <a:pt x="65583" y="91767"/>
                  <a:pt x="72250" y="84100"/>
                </a:cubicBezTo>
                <a:lnTo>
                  <a:pt x="72250" y="84100"/>
                </a:lnTo>
                <a:lnTo>
                  <a:pt x="72250" y="84100"/>
                </a:lnTo>
                <a:cubicBezTo>
                  <a:pt x="78917" y="76567"/>
                  <a:pt x="84917" y="68767"/>
                  <a:pt x="90250" y="60700"/>
                </a:cubicBezTo>
                <a:lnTo>
                  <a:pt x="90250" y="60700"/>
                </a:lnTo>
                <a:lnTo>
                  <a:pt x="90250" y="60700"/>
                </a:lnTo>
                <a:cubicBezTo>
                  <a:pt x="95333" y="52633"/>
                  <a:pt x="98083" y="45533"/>
                  <a:pt x="98500" y="39400"/>
                </a:cubicBezTo>
                <a:lnTo>
                  <a:pt x="98500" y="39400"/>
                </a:lnTo>
                <a:cubicBezTo>
                  <a:pt x="98083" y="28200"/>
                  <a:pt x="93292" y="18900"/>
                  <a:pt x="84125" y="11500"/>
                </a:cubicBezTo>
                <a:lnTo>
                  <a:pt x="84125" y="11500"/>
                </a:lnTo>
                <a:cubicBezTo>
                  <a:pt x="74875" y="4100"/>
                  <a:pt x="63250" y="267"/>
                  <a:pt x="49250" y="0"/>
                </a:cubicBezTo>
                <a:lnTo>
                  <a:pt x="49250" y="0"/>
                </a:lnTo>
                <a:cubicBezTo>
                  <a:pt x="35250" y="267"/>
                  <a:pt x="23625" y="4100"/>
                  <a:pt x="14375" y="11500"/>
                </a:cubicBezTo>
                <a:lnTo>
                  <a:pt x="14375" y="11500"/>
                </a:lnTo>
                <a:cubicBezTo>
                  <a:pt x="5125" y="18900"/>
                  <a:pt x="333" y="28200"/>
                  <a:pt x="0" y="39400"/>
                </a:cubicBezTo>
                <a:lnTo>
                  <a:pt x="0" y="39400"/>
                </a:lnTo>
                <a:cubicBezTo>
                  <a:pt x="333" y="45533"/>
                  <a:pt x="3083" y="52633"/>
                  <a:pt x="8250" y="60700"/>
                </a:cubicBezTo>
                <a:lnTo>
                  <a:pt x="8250" y="60700"/>
                </a:lnTo>
                <a:cubicBezTo>
                  <a:pt x="13500" y="68767"/>
                  <a:pt x="19458" y="76567"/>
                  <a:pt x="26125" y="84100"/>
                </a:cubicBezTo>
                <a:lnTo>
                  <a:pt x="26125" y="84100"/>
                </a:lnTo>
                <a:cubicBezTo>
                  <a:pt x="32792" y="91767"/>
                  <a:pt x="38458" y="97833"/>
                  <a:pt x="43125" y="102300"/>
                </a:cubicBezTo>
                <a:lnTo>
                  <a:pt x="43125" y="102300"/>
                </a:lnTo>
                <a:cubicBezTo>
                  <a:pt x="44792" y="103967"/>
                  <a:pt x="46833" y="104800"/>
                  <a:pt x="49250" y="104800"/>
                </a:cubicBezTo>
                <a:lnTo>
                  <a:pt x="49250" y="104800"/>
                </a:lnTo>
                <a:cubicBezTo>
                  <a:pt x="51583" y="104800"/>
                  <a:pt x="53625" y="103967"/>
                  <a:pt x="55375" y="102300"/>
                </a:cubicBezTo>
                <a:lnTo>
                  <a:pt x="55375" y="102300"/>
                </a:lnTo>
                <a:moveTo>
                  <a:pt x="49250" y="26300"/>
                </a:moveTo>
                <a:lnTo>
                  <a:pt x="49250" y="26300"/>
                </a:lnTo>
                <a:cubicBezTo>
                  <a:pt x="55417" y="26433"/>
                  <a:pt x="60125" y="28600"/>
                  <a:pt x="63375" y="32800"/>
                </a:cubicBezTo>
                <a:lnTo>
                  <a:pt x="63375" y="32800"/>
                </a:lnTo>
                <a:cubicBezTo>
                  <a:pt x="66375" y="37200"/>
                  <a:pt x="66375" y="41567"/>
                  <a:pt x="63375" y="45900"/>
                </a:cubicBezTo>
                <a:lnTo>
                  <a:pt x="63375" y="45900"/>
                </a:lnTo>
                <a:cubicBezTo>
                  <a:pt x="60125" y="50167"/>
                  <a:pt x="55417" y="52367"/>
                  <a:pt x="49250" y="52500"/>
                </a:cubicBezTo>
                <a:lnTo>
                  <a:pt x="49250" y="52500"/>
                </a:lnTo>
                <a:cubicBezTo>
                  <a:pt x="43083" y="52367"/>
                  <a:pt x="38375" y="50167"/>
                  <a:pt x="35125" y="45900"/>
                </a:cubicBezTo>
                <a:lnTo>
                  <a:pt x="35125" y="45900"/>
                </a:lnTo>
                <a:cubicBezTo>
                  <a:pt x="32042" y="41567"/>
                  <a:pt x="32042" y="37200"/>
                  <a:pt x="35125" y="32800"/>
                </a:cubicBezTo>
                <a:lnTo>
                  <a:pt x="35125" y="32800"/>
                </a:lnTo>
                <a:cubicBezTo>
                  <a:pt x="38375" y="28600"/>
                  <a:pt x="43083" y="26433"/>
                  <a:pt x="49250" y="26300"/>
                </a:cubicBezTo>
                <a:lnTo>
                  <a:pt x="49250" y="26300"/>
                </a:lnTo>
              </a:path>
            </a:pathLst>
          </a:custGeom>
          <a:solidFill>
            <a:srgbClr val="8B451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9280668-55"/>
          <p:cNvSpPr/>
          <p:nvPr/>
        </p:nvSpPr>
        <p:spPr>
          <a:xfrm>
            <a:off x="566021" y="3534073"/>
            <a:ext cx="110971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4667" y="99778"/>
                </a:moveTo>
                <a:lnTo>
                  <a:pt x="24667" y="99778"/>
                </a:lnTo>
                <a:cubicBezTo>
                  <a:pt x="23500" y="101333"/>
                  <a:pt x="22111" y="102111"/>
                  <a:pt x="20500" y="102111"/>
                </a:cubicBezTo>
                <a:lnTo>
                  <a:pt x="20500" y="102111"/>
                </a:lnTo>
                <a:cubicBezTo>
                  <a:pt x="18944" y="102111"/>
                  <a:pt x="17583" y="101333"/>
                  <a:pt x="16417" y="99778"/>
                </a:cubicBezTo>
                <a:lnTo>
                  <a:pt x="16417" y="99778"/>
                </a:lnTo>
                <a:lnTo>
                  <a:pt x="1417" y="77889"/>
                </a:lnTo>
                <a:cubicBezTo>
                  <a:pt x="361" y="76259"/>
                  <a:pt x="-111" y="74519"/>
                  <a:pt x="0" y="72667"/>
                </a:cubicBezTo>
                <a:lnTo>
                  <a:pt x="0" y="72667"/>
                </a:lnTo>
                <a:cubicBezTo>
                  <a:pt x="111" y="70741"/>
                  <a:pt x="694" y="69000"/>
                  <a:pt x="1750" y="67444"/>
                </a:cubicBezTo>
                <a:lnTo>
                  <a:pt x="1750" y="67444"/>
                </a:lnTo>
                <a:cubicBezTo>
                  <a:pt x="2972" y="66111"/>
                  <a:pt x="4278" y="65519"/>
                  <a:pt x="5667" y="65667"/>
                </a:cubicBezTo>
                <a:lnTo>
                  <a:pt x="5667" y="65667"/>
                </a:lnTo>
                <a:cubicBezTo>
                  <a:pt x="7167" y="65815"/>
                  <a:pt x="8472" y="66556"/>
                  <a:pt x="9583" y="67889"/>
                </a:cubicBezTo>
                <a:lnTo>
                  <a:pt x="9583" y="67889"/>
                </a:lnTo>
                <a:lnTo>
                  <a:pt x="15083" y="76111"/>
                </a:lnTo>
                <a:lnTo>
                  <a:pt x="15083" y="7333"/>
                </a:lnTo>
                <a:cubicBezTo>
                  <a:pt x="15083" y="5185"/>
                  <a:pt x="15583" y="3407"/>
                  <a:pt x="16583" y="2000"/>
                </a:cubicBezTo>
                <a:lnTo>
                  <a:pt x="16583" y="2000"/>
                </a:lnTo>
                <a:cubicBezTo>
                  <a:pt x="17639" y="667"/>
                  <a:pt x="18944" y="0"/>
                  <a:pt x="20500" y="0"/>
                </a:cubicBezTo>
                <a:lnTo>
                  <a:pt x="20500" y="0"/>
                </a:lnTo>
                <a:cubicBezTo>
                  <a:pt x="22111" y="0"/>
                  <a:pt x="23417" y="667"/>
                  <a:pt x="24417" y="2000"/>
                </a:cubicBezTo>
                <a:lnTo>
                  <a:pt x="24417" y="2000"/>
                </a:lnTo>
                <a:cubicBezTo>
                  <a:pt x="25472" y="3407"/>
                  <a:pt x="26000" y="5185"/>
                  <a:pt x="26000" y="7333"/>
                </a:cubicBezTo>
                <a:lnTo>
                  <a:pt x="26000" y="7333"/>
                </a:lnTo>
                <a:lnTo>
                  <a:pt x="26000" y="76111"/>
                </a:lnTo>
                <a:lnTo>
                  <a:pt x="31500" y="67889"/>
                </a:lnTo>
                <a:cubicBezTo>
                  <a:pt x="32611" y="66556"/>
                  <a:pt x="33917" y="65815"/>
                  <a:pt x="35417" y="65667"/>
                </a:cubicBezTo>
                <a:lnTo>
                  <a:pt x="35417" y="65667"/>
                </a:lnTo>
                <a:cubicBezTo>
                  <a:pt x="36750" y="65519"/>
                  <a:pt x="38056" y="66111"/>
                  <a:pt x="39333" y="67444"/>
                </a:cubicBezTo>
                <a:lnTo>
                  <a:pt x="39333" y="67444"/>
                </a:lnTo>
                <a:cubicBezTo>
                  <a:pt x="40333" y="69000"/>
                  <a:pt x="40889" y="70667"/>
                  <a:pt x="41000" y="72444"/>
                </a:cubicBezTo>
                <a:lnTo>
                  <a:pt x="41000" y="72444"/>
                </a:lnTo>
                <a:cubicBezTo>
                  <a:pt x="41111" y="74444"/>
                  <a:pt x="40667" y="76259"/>
                  <a:pt x="39667" y="77889"/>
                </a:cubicBezTo>
                <a:lnTo>
                  <a:pt x="39667" y="77889"/>
                </a:lnTo>
                <a:lnTo>
                  <a:pt x="24667" y="99778"/>
                </a:lnTo>
                <a:moveTo>
                  <a:pt x="53333" y="102111"/>
                </a:moveTo>
                <a:lnTo>
                  <a:pt x="53333" y="102111"/>
                </a:lnTo>
                <a:cubicBezTo>
                  <a:pt x="51722" y="102111"/>
                  <a:pt x="50417" y="101407"/>
                  <a:pt x="49417" y="100000"/>
                </a:cubicBezTo>
                <a:lnTo>
                  <a:pt x="49417" y="100000"/>
                </a:lnTo>
                <a:lnTo>
                  <a:pt x="49417" y="100000"/>
                </a:lnTo>
                <a:cubicBezTo>
                  <a:pt x="48361" y="98667"/>
                  <a:pt x="47833" y="96926"/>
                  <a:pt x="47833" y="94778"/>
                </a:cubicBezTo>
                <a:lnTo>
                  <a:pt x="47833" y="94778"/>
                </a:lnTo>
                <a:cubicBezTo>
                  <a:pt x="47833" y="92630"/>
                  <a:pt x="48361" y="90889"/>
                  <a:pt x="49417" y="89556"/>
                </a:cubicBezTo>
                <a:lnTo>
                  <a:pt x="49417" y="89556"/>
                </a:lnTo>
                <a:cubicBezTo>
                  <a:pt x="50417" y="88222"/>
                  <a:pt x="51722" y="87556"/>
                  <a:pt x="53333" y="87556"/>
                </a:cubicBezTo>
                <a:lnTo>
                  <a:pt x="53333" y="87556"/>
                </a:lnTo>
                <a:lnTo>
                  <a:pt x="58833" y="87556"/>
                </a:lnTo>
                <a:cubicBezTo>
                  <a:pt x="60389" y="87556"/>
                  <a:pt x="61694" y="88222"/>
                  <a:pt x="62750" y="89556"/>
                </a:cubicBezTo>
                <a:lnTo>
                  <a:pt x="62750" y="89556"/>
                </a:lnTo>
                <a:cubicBezTo>
                  <a:pt x="63750" y="90889"/>
                  <a:pt x="64250" y="92630"/>
                  <a:pt x="64250" y="94778"/>
                </a:cubicBezTo>
                <a:lnTo>
                  <a:pt x="64250" y="94778"/>
                </a:lnTo>
                <a:cubicBezTo>
                  <a:pt x="64250" y="96926"/>
                  <a:pt x="63750" y="98667"/>
                  <a:pt x="62750" y="100000"/>
                </a:cubicBezTo>
                <a:lnTo>
                  <a:pt x="62750" y="100000"/>
                </a:lnTo>
                <a:cubicBezTo>
                  <a:pt x="61694" y="101407"/>
                  <a:pt x="60389" y="102111"/>
                  <a:pt x="58833" y="102111"/>
                </a:cubicBezTo>
                <a:lnTo>
                  <a:pt x="58833" y="102111"/>
                </a:lnTo>
                <a:lnTo>
                  <a:pt x="53333" y="102111"/>
                </a:lnTo>
                <a:moveTo>
                  <a:pt x="53333" y="72889"/>
                </a:moveTo>
                <a:lnTo>
                  <a:pt x="53333" y="72889"/>
                </a:lnTo>
                <a:cubicBezTo>
                  <a:pt x="51722" y="72889"/>
                  <a:pt x="50417" y="72222"/>
                  <a:pt x="49417" y="70889"/>
                </a:cubicBezTo>
                <a:lnTo>
                  <a:pt x="49417" y="70889"/>
                </a:lnTo>
                <a:lnTo>
                  <a:pt x="49417" y="70889"/>
                </a:lnTo>
                <a:cubicBezTo>
                  <a:pt x="48361" y="69481"/>
                  <a:pt x="47833" y="67741"/>
                  <a:pt x="47833" y="65667"/>
                </a:cubicBezTo>
                <a:lnTo>
                  <a:pt x="47833" y="65667"/>
                </a:lnTo>
                <a:cubicBezTo>
                  <a:pt x="47833" y="63519"/>
                  <a:pt x="48361" y="61741"/>
                  <a:pt x="49417" y="60333"/>
                </a:cubicBezTo>
                <a:lnTo>
                  <a:pt x="49417" y="60333"/>
                </a:lnTo>
                <a:cubicBezTo>
                  <a:pt x="50417" y="59000"/>
                  <a:pt x="51722" y="58333"/>
                  <a:pt x="53333" y="58333"/>
                </a:cubicBezTo>
                <a:lnTo>
                  <a:pt x="53333" y="58333"/>
                </a:lnTo>
                <a:lnTo>
                  <a:pt x="69750" y="58333"/>
                </a:lnTo>
                <a:cubicBezTo>
                  <a:pt x="71361" y="58333"/>
                  <a:pt x="72667" y="59000"/>
                  <a:pt x="73667" y="60333"/>
                </a:cubicBezTo>
                <a:lnTo>
                  <a:pt x="73667" y="60333"/>
                </a:lnTo>
                <a:cubicBezTo>
                  <a:pt x="74722" y="61741"/>
                  <a:pt x="75250" y="63519"/>
                  <a:pt x="75250" y="65667"/>
                </a:cubicBezTo>
                <a:lnTo>
                  <a:pt x="75250" y="65667"/>
                </a:lnTo>
                <a:cubicBezTo>
                  <a:pt x="75250" y="67741"/>
                  <a:pt x="74722" y="69481"/>
                  <a:pt x="73667" y="70889"/>
                </a:cubicBezTo>
                <a:lnTo>
                  <a:pt x="73667" y="70889"/>
                </a:lnTo>
                <a:cubicBezTo>
                  <a:pt x="72667" y="72222"/>
                  <a:pt x="71361" y="72889"/>
                  <a:pt x="69750" y="72889"/>
                </a:cubicBezTo>
                <a:lnTo>
                  <a:pt x="69750" y="72889"/>
                </a:lnTo>
                <a:lnTo>
                  <a:pt x="53333" y="72889"/>
                </a:lnTo>
                <a:moveTo>
                  <a:pt x="53333" y="43778"/>
                </a:moveTo>
                <a:lnTo>
                  <a:pt x="53333" y="43778"/>
                </a:lnTo>
                <a:cubicBezTo>
                  <a:pt x="51722" y="43778"/>
                  <a:pt x="50417" y="43074"/>
                  <a:pt x="49417" y="41667"/>
                </a:cubicBezTo>
                <a:lnTo>
                  <a:pt x="49417" y="41667"/>
                </a:lnTo>
                <a:lnTo>
                  <a:pt x="49417" y="41667"/>
                </a:lnTo>
                <a:cubicBezTo>
                  <a:pt x="48361" y="40333"/>
                  <a:pt x="47833" y="38593"/>
                  <a:pt x="47833" y="36444"/>
                </a:cubicBezTo>
                <a:lnTo>
                  <a:pt x="47833" y="36444"/>
                </a:lnTo>
                <a:cubicBezTo>
                  <a:pt x="47833" y="34296"/>
                  <a:pt x="48361" y="32556"/>
                  <a:pt x="49417" y="31222"/>
                </a:cubicBezTo>
                <a:lnTo>
                  <a:pt x="49417" y="31222"/>
                </a:lnTo>
                <a:cubicBezTo>
                  <a:pt x="50417" y="29889"/>
                  <a:pt x="51722" y="29222"/>
                  <a:pt x="53333" y="29222"/>
                </a:cubicBezTo>
                <a:lnTo>
                  <a:pt x="53333" y="29222"/>
                </a:lnTo>
                <a:lnTo>
                  <a:pt x="80667" y="29222"/>
                </a:lnTo>
                <a:cubicBezTo>
                  <a:pt x="82278" y="29222"/>
                  <a:pt x="83583" y="29889"/>
                  <a:pt x="84583" y="31222"/>
                </a:cubicBezTo>
                <a:lnTo>
                  <a:pt x="84583" y="31222"/>
                </a:lnTo>
                <a:cubicBezTo>
                  <a:pt x="85639" y="32556"/>
                  <a:pt x="86167" y="34296"/>
                  <a:pt x="86167" y="36444"/>
                </a:cubicBezTo>
                <a:lnTo>
                  <a:pt x="86167" y="36444"/>
                </a:lnTo>
                <a:cubicBezTo>
                  <a:pt x="86167" y="38593"/>
                  <a:pt x="85639" y="40333"/>
                  <a:pt x="84583" y="41667"/>
                </a:cubicBezTo>
                <a:lnTo>
                  <a:pt x="84583" y="41667"/>
                </a:lnTo>
                <a:cubicBezTo>
                  <a:pt x="83583" y="43074"/>
                  <a:pt x="82278" y="43778"/>
                  <a:pt x="80667" y="43778"/>
                </a:cubicBezTo>
                <a:lnTo>
                  <a:pt x="80667" y="43778"/>
                </a:lnTo>
                <a:lnTo>
                  <a:pt x="53333" y="43778"/>
                </a:lnTo>
                <a:moveTo>
                  <a:pt x="53333" y="14556"/>
                </a:moveTo>
                <a:lnTo>
                  <a:pt x="53333" y="14556"/>
                </a:lnTo>
                <a:cubicBezTo>
                  <a:pt x="51722" y="14556"/>
                  <a:pt x="50417" y="13889"/>
                  <a:pt x="49417" y="12556"/>
                </a:cubicBezTo>
                <a:lnTo>
                  <a:pt x="49417" y="12556"/>
                </a:lnTo>
                <a:lnTo>
                  <a:pt x="49417" y="12556"/>
                </a:lnTo>
                <a:cubicBezTo>
                  <a:pt x="48361" y="11148"/>
                  <a:pt x="47833" y="9407"/>
                  <a:pt x="47833" y="7333"/>
                </a:cubicBezTo>
                <a:lnTo>
                  <a:pt x="47833" y="7333"/>
                </a:lnTo>
                <a:cubicBezTo>
                  <a:pt x="47833" y="5185"/>
                  <a:pt x="48361" y="3407"/>
                  <a:pt x="49417" y="2000"/>
                </a:cubicBezTo>
                <a:lnTo>
                  <a:pt x="49417" y="2000"/>
                </a:lnTo>
                <a:cubicBezTo>
                  <a:pt x="50417" y="667"/>
                  <a:pt x="51722" y="0"/>
                  <a:pt x="53333" y="0"/>
                </a:cubicBezTo>
                <a:lnTo>
                  <a:pt x="53333" y="0"/>
                </a:lnTo>
                <a:lnTo>
                  <a:pt x="91583" y="0"/>
                </a:lnTo>
                <a:cubicBezTo>
                  <a:pt x="93194" y="0"/>
                  <a:pt x="94528" y="667"/>
                  <a:pt x="95583" y="2000"/>
                </a:cubicBezTo>
                <a:lnTo>
                  <a:pt x="95583" y="2000"/>
                </a:lnTo>
                <a:cubicBezTo>
                  <a:pt x="96583" y="3407"/>
                  <a:pt x="97083" y="5185"/>
                  <a:pt x="97083" y="7333"/>
                </a:cubicBezTo>
                <a:lnTo>
                  <a:pt x="97083" y="7333"/>
                </a:lnTo>
                <a:cubicBezTo>
                  <a:pt x="97083" y="9407"/>
                  <a:pt x="96583" y="11148"/>
                  <a:pt x="95583" y="12556"/>
                </a:cubicBezTo>
                <a:lnTo>
                  <a:pt x="95583" y="12556"/>
                </a:lnTo>
                <a:cubicBezTo>
                  <a:pt x="94528" y="13889"/>
                  <a:pt x="93194" y="14556"/>
                  <a:pt x="91583" y="14556"/>
                </a:cubicBezTo>
                <a:lnTo>
                  <a:pt x="91583" y="14556"/>
                </a:lnTo>
                <a:lnTo>
                  <a:pt x="53333" y="14556"/>
                </a:lnTo>
              </a:path>
            </a:pathLst>
          </a:custGeom>
          <a:solidFill>
            <a:srgbClr val="8B451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639280645-12"/>
          <p:cNvSpPr/>
          <p:nvPr/>
        </p:nvSpPr>
        <p:spPr>
          <a:xfrm>
            <a:off x="4672013" y="1413272"/>
            <a:ext cx="4071938" cy="2436019"/>
          </a:xfrm>
          <a:prstGeom prst="roundRect">
            <a:avLst>
              <a:gd name="adj" fmla="val 7820"/>
            </a:avLst>
          </a:prstGeom>
          <a:solidFill>
            <a:srgbClr val="FFFFFF">
              <a:alpha val="40000"/>
            </a:srgbClr>
          </a:solidFill>
          <a:ln w="7144" algn="in">
            <a:solidFill>
              <a:srgbClr val="E9E2D5"/>
            </a:solidFill>
            <a:prstDash val="solid"/>
          </a:ln>
          <a:effectLst>
            <a:outerShdw blurRad="100013" dist="28575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8" name="el-1785639280649-20"/>
          <p:cNvCxnSpPr/>
          <p:nvPr/>
        </p:nvCxnSpPr>
        <p:spPr>
          <a:xfrm>
            <a:off x="4822031" y="1856184"/>
            <a:ext cx="3771900" cy="914"/>
          </a:xfrm>
          <a:prstGeom prst="line">
            <a:avLst/>
          </a:prstGeom>
          <a:ln w="14288" cap="flat">
            <a:solidFill>
              <a:srgbClr val="E9E2D5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5639280667-53"/>
          <p:cNvSpPr/>
          <p:nvPr/>
        </p:nvSpPr>
        <p:spPr>
          <a:xfrm>
            <a:off x="4872038" y="1582341"/>
            <a:ext cx="185738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750" y="97500"/>
                </a:moveTo>
                <a:lnTo>
                  <a:pt x="48750" y="97500"/>
                </a:lnTo>
                <a:cubicBezTo>
                  <a:pt x="57650" y="97367"/>
                  <a:pt x="65783" y="95217"/>
                  <a:pt x="73150" y="91050"/>
                </a:cubicBezTo>
                <a:lnTo>
                  <a:pt x="73150" y="91050"/>
                </a:lnTo>
                <a:lnTo>
                  <a:pt x="73150" y="91050"/>
                </a:lnTo>
                <a:cubicBezTo>
                  <a:pt x="80483" y="86717"/>
                  <a:pt x="86450" y="80750"/>
                  <a:pt x="91050" y="73150"/>
                </a:cubicBezTo>
                <a:lnTo>
                  <a:pt x="91050" y="73150"/>
                </a:lnTo>
                <a:cubicBezTo>
                  <a:pt x="95350" y="65383"/>
                  <a:pt x="97500" y="57250"/>
                  <a:pt x="97500" y="48750"/>
                </a:cubicBezTo>
                <a:lnTo>
                  <a:pt x="97500" y="48750"/>
                </a:lnTo>
                <a:cubicBezTo>
                  <a:pt x="97500" y="40250"/>
                  <a:pt x="95350" y="32133"/>
                  <a:pt x="91050" y="24400"/>
                </a:cubicBezTo>
                <a:lnTo>
                  <a:pt x="91050" y="24400"/>
                </a:lnTo>
                <a:cubicBezTo>
                  <a:pt x="86450" y="16767"/>
                  <a:pt x="80483" y="10783"/>
                  <a:pt x="73150" y="6450"/>
                </a:cubicBezTo>
                <a:lnTo>
                  <a:pt x="73150" y="6450"/>
                </a:lnTo>
                <a:cubicBezTo>
                  <a:pt x="65783" y="2283"/>
                  <a:pt x="57650" y="133"/>
                  <a:pt x="48750" y="0"/>
                </a:cubicBezTo>
                <a:lnTo>
                  <a:pt x="48750" y="0"/>
                </a:lnTo>
                <a:cubicBezTo>
                  <a:pt x="39850" y="133"/>
                  <a:pt x="31733" y="2283"/>
                  <a:pt x="24400" y="6450"/>
                </a:cubicBezTo>
                <a:lnTo>
                  <a:pt x="24400" y="6450"/>
                </a:lnTo>
                <a:cubicBezTo>
                  <a:pt x="17033" y="10783"/>
                  <a:pt x="11050" y="16767"/>
                  <a:pt x="6450" y="24400"/>
                </a:cubicBezTo>
                <a:lnTo>
                  <a:pt x="6450" y="24400"/>
                </a:lnTo>
                <a:cubicBezTo>
                  <a:pt x="2150" y="32133"/>
                  <a:pt x="0" y="40250"/>
                  <a:pt x="0" y="48750"/>
                </a:cubicBezTo>
                <a:lnTo>
                  <a:pt x="0" y="48750"/>
                </a:lnTo>
                <a:cubicBezTo>
                  <a:pt x="0" y="57250"/>
                  <a:pt x="2150" y="65383"/>
                  <a:pt x="6450" y="73150"/>
                </a:cubicBezTo>
                <a:lnTo>
                  <a:pt x="6450" y="73150"/>
                </a:lnTo>
                <a:cubicBezTo>
                  <a:pt x="11050" y="80750"/>
                  <a:pt x="17033" y="86717"/>
                  <a:pt x="24400" y="91050"/>
                </a:cubicBezTo>
                <a:lnTo>
                  <a:pt x="24400" y="91050"/>
                </a:lnTo>
                <a:cubicBezTo>
                  <a:pt x="31733" y="95217"/>
                  <a:pt x="39850" y="97367"/>
                  <a:pt x="48750" y="97500"/>
                </a:cubicBezTo>
                <a:lnTo>
                  <a:pt x="48750" y="97500"/>
                </a:lnTo>
                <a:moveTo>
                  <a:pt x="35050" y="44200"/>
                </a:moveTo>
                <a:lnTo>
                  <a:pt x="35050" y="44200"/>
                </a:lnTo>
                <a:lnTo>
                  <a:pt x="62450" y="44200"/>
                </a:lnTo>
                <a:cubicBezTo>
                  <a:pt x="65250" y="44433"/>
                  <a:pt x="66783" y="45950"/>
                  <a:pt x="67050" y="48750"/>
                </a:cubicBezTo>
                <a:lnTo>
                  <a:pt x="67050" y="48750"/>
                </a:lnTo>
                <a:cubicBezTo>
                  <a:pt x="66783" y="51550"/>
                  <a:pt x="65250" y="53067"/>
                  <a:pt x="62450" y="53300"/>
                </a:cubicBezTo>
                <a:lnTo>
                  <a:pt x="62450" y="53300"/>
                </a:lnTo>
                <a:lnTo>
                  <a:pt x="35050" y="53300"/>
                </a:lnTo>
                <a:cubicBezTo>
                  <a:pt x="32250" y="53067"/>
                  <a:pt x="30717" y="51550"/>
                  <a:pt x="30450" y="48750"/>
                </a:cubicBezTo>
                <a:lnTo>
                  <a:pt x="30450" y="48750"/>
                </a:lnTo>
                <a:cubicBezTo>
                  <a:pt x="30717" y="45950"/>
                  <a:pt x="32250" y="44433"/>
                  <a:pt x="35050" y="44200"/>
                </a:cubicBezTo>
                <a:lnTo>
                  <a:pt x="35050" y="44200"/>
                </a:lnTo>
              </a:path>
            </a:pathLst>
          </a:custGeom>
          <a:solidFill>
            <a:srgbClr val="8B451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639280652-42"/>
          <p:cNvSpPr/>
          <p:nvPr/>
        </p:nvSpPr>
        <p:spPr>
          <a:xfrm>
            <a:off x="7750969" y="1563291"/>
            <a:ext cx="842963" cy="214313"/>
          </a:xfrm>
          <a:prstGeom prst="roundRect">
            <a:avLst>
              <a:gd name="adj" fmla="val 50000"/>
            </a:avLst>
          </a:prstGeom>
          <a:solidFill>
            <a:srgbClr val="8B4513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1" name="el-1785639280652-44"/>
          <p:cNvCxnSpPr/>
          <p:nvPr/>
        </p:nvCxnSpPr>
        <p:spPr>
          <a:xfrm>
            <a:off x="4822031" y="3374231"/>
            <a:ext cx="3771900" cy="914"/>
          </a:xfrm>
          <a:prstGeom prst="line">
            <a:avLst/>
          </a:prstGeom>
          <a:ln w="7144" cap="flat">
            <a:solidFill>
              <a:srgbClr val="C4B6A2">
                <a:alpha val="30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5639280668-56"/>
          <p:cNvSpPr/>
          <p:nvPr/>
        </p:nvSpPr>
        <p:spPr>
          <a:xfrm>
            <a:off x="4855964" y="3213595"/>
            <a:ext cx="75009" cy="998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5375" y="102300"/>
                </a:moveTo>
                <a:lnTo>
                  <a:pt x="55375" y="102300"/>
                </a:lnTo>
                <a:cubicBezTo>
                  <a:pt x="59958" y="97833"/>
                  <a:pt x="65583" y="91767"/>
                  <a:pt x="72250" y="84100"/>
                </a:cubicBezTo>
                <a:lnTo>
                  <a:pt x="72250" y="84100"/>
                </a:lnTo>
                <a:lnTo>
                  <a:pt x="72250" y="84100"/>
                </a:lnTo>
                <a:cubicBezTo>
                  <a:pt x="78917" y="76567"/>
                  <a:pt x="84917" y="68767"/>
                  <a:pt x="90250" y="60700"/>
                </a:cubicBezTo>
                <a:lnTo>
                  <a:pt x="90250" y="60700"/>
                </a:lnTo>
                <a:lnTo>
                  <a:pt x="90250" y="60700"/>
                </a:lnTo>
                <a:cubicBezTo>
                  <a:pt x="95333" y="52633"/>
                  <a:pt x="98083" y="45533"/>
                  <a:pt x="98500" y="39400"/>
                </a:cubicBezTo>
                <a:lnTo>
                  <a:pt x="98500" y="39400"/>
                </a:lnTo>
                <a:cubicBezTo>
                  <a:pt x="98083" y="28200"/>
                  <a:pt x="93292" y="18900"/>
                  <a:pt x="84125" y="11500"/>
                </a:cubicBezTo>
                <a:lnTo>
                  <a:pt x="84125" y="11500"/>
                </a:lnTo>
                <a:cubicBezTo>
                  <a:pt x="74875" y="4100"/>
                  <a:pt x="63250" y="267"/>
                  <a:pt x="49250" y="0"/>
                </a:cubicBezTo>
                <a:lnTo>
                  <a:pt x="49250" y="0"/>
                </a:lnTo>
                <a:cubicBezTo>
                  <a:pt x="35250" y="267"/>
                  <a:pt x="23625" y="4100"/>
                  <a:pt x="14375" y="11500"/>
                </a:cubicBezTo>
                <a:lnTo>
                  <a:pt x="14375" y="11500"/>
                </a:lnTo>
                <a:cubicBezTo>
                  <a:pt x="5125" y="18900"/>
                  <a:pt x="333" y="28200"/>
                  <a:pt x="0" y="39400"/>
                </a:cubicBezTo>
                <a:lnTo>
                  <a:pt x="0" y="39400"/>
                </a:lnTo>
                <a:cubicBezTo>
                  <a:pt x="333" y="45533"/>
                  <a:pt x="3083" y="52633"/>
                  <a:pt x="8250" y="60700"/>
                </a:cubicBezTo>
                <a:lnTo>
                  <a:pt x="8250" y="60700"/>
                </a:lnTo>
                <a:cubicBezTo>
                  <a:pt x="13500" y="68767"/>
                  <a:pt x="19458" y="76567"/>
                  <a:pt x="26125" y="84100"/>
                </a:cubicBezTo>
                <a:lnTo>
                  <a:pt x="26125" y="84100"/>
                </a:lnTo>
                <a:cubicBezTo>
                  <a:pt x="32792" y="91767"/>
                  <a:pt x="38458" y="97833"/>
                  <a:pt x="43125" y="102300"/>
                </a:cubicBezTo>
                <a:lnTo>
                  <a:pt x="43125" y="102300"/>
                </a:lnTo>
                <a:cubicBezTo>
                  <a:pt x="44792" y="103967"/>
                  <a:pt x="46833" y="104800"/>
                  <a:pt x="49250" y="104800"/>
                </a:cubicBezTo>
                <a:lnTo>
                  <a:pt x="49250" y="104800"/>
                </a:lnTo>
                <a:cubicBezTo>
                  <a:pt x="51583" y="104800"/>
                  <a:pt x="53625" y="103967"/>
                  <a:pt x="55375" y="102300"/>
                </a:cubicBezTo>
                <a:lnTo>
                  <a:pt x="55375" y="102300"/>
                </a:lnTo>
                <a:moveTo>
                  <a:pt x="49250" y="26300"/>
                </a:moveTo>
                <a:lnTo>
                  <a:pt x="49250" y="26300"/>
                </a:lnTo>
                <a:cubicBezTo>
                  <a:pt x="55417" y="26433"/>
                  <a:pt x="60125" y="28600"/>
                  <a:pt x="63375" y="32800"/>
                </a:cubicBezTo>
                <a:lnTo>
                  <a:pt x="63375" y="32800"/>
                </a:lnTo>
                <a:cubicBezTo>
                  <a:pt x="66375" y="37200"/>
                  <a:pt x="66375" y="41567"/>
                  <a:pt x="63375" y="45900"/>
                </a:cubicBezTo>
                <a:lnTo>
                  <a:pt x="63375" y="45900"/>
                </a:lnTo>
                <a:cubicBezTo>
                  <a:pt x="60125" y="50167"/>
                  <a:pt x="55417" y="52367"/>
                  <a:pt x="49250" y="52500"/>
                </a:cubicBezTo>
                <a:lnTo>
                  <a:pt x="49250" y="52500"/>
                </a:lnTo>
                <a:cubicBezTo>
                  <a:pt x="43083" y="52367"/>
                  <a:pt x="38375" y="50167"/>
                  <a:pt x="35125" y="45900"/>
                </a:cubicBezTo>
                <a:lnTo>
                  <a:pt x="35125" y="45900"/>
                </a:lnTo>
                <a:cubicBezTo>
                  <a:pt x="32042" y="41567"/>
                  <a:pt x="32042" y="37200"/>
                  <a:pt x="35125" y="32800"/>
                </a:cubicBezTo>
                <a:lnTo>
                  <a:pt x="35125" y="32800"/>
                </a:lnTo>
                <a:cubicBezTo>
                  <a:pt x="38375" y="28600"/>
                  <a:pt x="43083" y="26433"/>
                  <a:pt x="49250" y="26300"/>
                </a:cubicBezTo>
                <a:lnTo>
                  <a:pt x="49250" y="26300"/>
                </a:lnTo>
              </a:path>
            </a:pathLst>
          </a:custGeom>
          <a:solidFill>
            <a:srgbClr val="8B451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639280669-57"/>
          <p:cNvSpPr/>
          <p:nvPr/>
        </p:nvSpPr>
        <p:spPr>
          <a:xfrm>
            <a:off x="4837983" y="3534073"/>
            <a:ext cx="110971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4667" y="2556"/>
                </a:moveTo>
                <a:lnTo>
                  <a:pt x="24667" y="2333"/>
                </a:lnTo>
                <a:cubicBezTo>
                  <a:pt x="23500" y="778"/>
                  <a:pt x="22111" y="0"/>
                  <a:pt x="20500" y="0"/>
                </a:cubicBezTo>
                <a:lnTo>
                  <a:pt x="20500" y="0"/>
                </a:lnTo>
                <a:cubicBezTo>
                  <a:pt x="18944" y="0"/>
                  <a:pt x="17583" y="778"/>
                  <a:pt x="16417" y="2333"/>
                </a:cubicBezTo>
                <a:lnTo>
                  <a:pt x="16417" y="2333"/>
                </a:lnTo>
                <a:lnTo>
                  <a:pt x="1417" y="24111"/>
                </a:lnTo>
                <a:cubicBezTo>
                  <a:pt x="361" y="25815"/>
                  <a:pt x="-111" y="27593"/>
                  <a:pt x="0" y="29444"/>
                </a:cubicBezTo>
                <a:lnTo>
                  <a:pt x="0" y="29444"/>
                </a:lnTo>
                <a:cubicBezTo>
                  <a:pt x="111" y="31370"/>
                  <a:pt x="694" y="33111"/>
                  <a:pt x="1750" y="34667"/>
                </a:cubicBezTo>
                <a:lnTo>
                  <a:pt x="1750" y="34667"/>
                </a:lnTo>
                <a:cubicBezTo>
                  <a:pt x="2972" y="36000"/>
                  <a:pt x="4278" y="36593"/>
                  <a:pt x="5667" y="36444"/>
                </a:cubicBezTo>
                <a:lnTo>
                  <a:pt x="5667" y="36444"/>
                </a:lnTo>
                <a:cubicBezTo>
                  <a:pt x="7167" y="36296"/>
                  <a:pt x="8472" y="35556"/>
                  <a:pt x="9583" y="34222"/>
                </a:cubicBezTo>
                <a:lnTo>
                  <a:pt x="9583" y="34222"/>
                </a:lnTo>
                <a:lnTo>
                  <a:pt x="15083" y="26000"/>
                </a:lnTo>
                <a:lnTo>
                  <a:pt x="15083" y="94778"/>
                </a:lnTo>
                <a:cubicBezTo>
                  <a:pt x="15083" y="96926"/>
                  <a:pt x="15583" y="98667"/>
                  <a:pt x="16583" y="100000"/>
                </a:cubicBezTo>
                <a:lnTo>
                  <a:pt x="16583" y="100000"/>
                </a:lnTo>
                <a:cubicBezTo>
                  <a:pt x="17639" y="101407"/>
                  <a:pt x="18944" y="102111"/>
                  <a:pt x="20500" y="102111"/>
                </a:cubicBezTo>
                <a:lnTo>
                  <a:pt x="20500" y="102111"/>
                </a:lnTo>
                <a:cubicBezTo>
                  <a:pt x="22111" y="102111"/>
                  <a:pt x="23417" y="101407"/>
                  <a:pt x="24417" y="100000"/>
                </a:cubicBezTo>
                <a:lnTo>
                  <a:pt x="24417" y="100000"/>
                </a:lnTo>
                <a:cubicBezTo>
                  <a:pt x="25472" y="98667"/>
                  <a:pt x="26000" y="96926"/>
                  <a:pt x="26000" y="94778"/>
                </a:cubicBezTo>
                <a:lnTo>
                  <a:pt x="26000" y="94778"/>
                </a:lnTo>
                <a:lnTo>
                  <a:pt x="26000" y="26000"/>
                </a:lnTo>
                <a:lnTo>
                  <a:pt x="31500" y="34222"/>
                </a:lnTo>
                <a:cubicBezTo>
                  <a:pt x="32611" y="35556"/>
                  <a:pt x="33917" y="36296"/>
                  <a:pt x="35417" y="36444"/>
                </a:cubicBezTo>
                <a:lnTo>
                  <a:pt x="35417" y="36444"/>
                </a:lnTo>
                <a:cubicBezTo>
                  <a:pt x="36750" y="36593"/>
                  <a:pt x="38056" y="36000"/>
                  <a:pt x="39333" y="34667"/>
                </a:cubicBezTo>
                <a:lnTo>
                  <a:pt x="39333" y="34667"/>
                </a:lnTo>
                <a:cubicBezTo>
                  <a:pt x="40333" y="33111"/>
                  <a:pt x="40889" y="31444"/>
                  <a:pt x="41000" y="29667"/>
                </a:cubicBezTo>
                <a:lnTo>
                  <a:pt x="41000" y="29667"/>
                </a:lnTo>
                <a:cubicBezTo>
                  <a:pt x="41111" y="27667"/>
                  <a:pt x="40667" y="25889"/>
                  <a:pt x="39667" y="24333"/>
                </a:cubicBezTo>
                <a:lnTo>
                  <a:pt x="39667" y="24333"/>
                </a:lnTo>
                <a:lnTo>
                  <a:pt x="24667" y="2556"/>
                </a:lnTo>
                <a:moveTo>
                  <a:pt x="53333" y="102111"/>
                </a:moveTo>
                <a:lnTo>
                  <a:pt x="53333" y="102111"/>
                </a:lnTo>
                <a:lnTo>
                  <a:pt x="58833" y="102111"/>
                </a:lnTo>
                <a:cubicBezTo>
                  <a:pt x="60389" y="102111"/>
                  <a:pt x="61694" y="101407"/>
                  <a:pt x="62750" y="100000"/>
                </a:cubicBezTo>
                <a:lnTo>
                  <a:pt x="62750" y="100000"/>
                </a:lnTo>
                <a:cubicBezTo>
                  <a:pt x="63750" y="98667"/>
                  <a:pt x="64250" y="96926"/>
                  <a:pt x="64250" y="94778"/>
                </a:cubicBezTo>
                <a:lnTo>
                  <a:pt x="64250" y="94778"/>
                </a:lnTo>
                <a:cubicBezTo>
                  <a:pt x="64250" y="92630"/>
                  <a:pt x="63750" y="90889"/>
                  <a:pt x="62750" y="89556"/>
                </a:cubicBezTo>
                <a:lnTo>
                  <a:pt x="62750" y="89556"/>
                </a:lnTo>
                <a:cubicBezTo>
                  <a:pt x="61694" y="88222"/>
                  <a:pt x="60389" y="87556"/>
                  <a:pt x="58833" y="87556"/>
                </a:cubicBezTo>
                <a:lnTo>
                  <a:pt x="58833" y="87556"/>
                </a:lnTo>
                <a:lnTo>
                  <a:pt x="53333" y="87556"/>
                </a:lnTo>
                <a:cubicBezTo>
                  <a:pt x="51722" y="87556"/>
                  <a:pt x="50417" y="88222"/>
                  <a:pt x="49417" y="89556"/>
                </a:cubicBezTo>
                <a:lnTo>
                  <a:pt x="49417" y="89556"/>
                </a:lnTo>
                <a:cubicBezTo>
                  <a:pt x="48361" y="90889"/>
                  <a:pt x="47833" y="92630"/>
                  <a:pt x="47833" y="94778"/>
                </a:cubicBezTo>
                <a:lnTo>
                  <a:pt x="47833" y="94778"/>
                </a:lnTo>
                <a:cubicBezTo>
                  <a:pt x="47833" y="96926"/>
                  <a:pt x="48361" y="98667"/>
                  <a:pt x="49417" y="100000"/>
                </a:cubicBezTo>
                <a:lnTo>
                  <a:pt x="49417" y="100000"/>
                </a:lnTo>
                <a:cubicBezTo>
                  <a:pt x="50417" y="101407"/>
                  <a:pt x="51722" y="102111"/>
                  <a:pt x="53333" y="102111"/>
                </a:cubicBezTo>
                <a:lnTo>
                  <a:pt x="53333" y="102111"/>
                </a:lnTo>
                <a:moveTo>
                  <a:pt x="53333" y="72889"/>
                </a:moveTo>
                <a:lnTo>
                  <a:pt x="53333" y="72889"/>
                </a:lnTo>
                <a:lnTo>
                  <a:pt x="69750" y="72889"/>
                </a:lnTo>
                <a:cubicBezTo>
                  <a:pt x="71361" y="72889"/>
                  <a:pt x="72667" y="72222"/>
                  <a:pt x="73667" y="70889"/>
                </a:cubicBezTo>
                <a:lnTo>
                  <a:pt x="73667" y="70889"/>
                </a:lnTo>
                <a:cubicBezTo>
                  <a:pt x="74722" y="69481"/>
                  <a:pt x="75250" y="67741"/>
                  <a:pt x="75250" y="65667"/>
                </a:cubicBezTo>
                <a:lnTo>
                  <a:pt x="75250" y="65667"/>
                </a:lnTo>
                <a:cubicBezTo>
                  <a:pt x="75250" y="63519"/>
                  <a:pt x="74722" y="61741"/>
                  <a:pt x="73667" y="60333"/>
                </a:cubicBezTo>
                <a:lnTo>
                  <a:pt x="73667" y="60333"/>
                </a:lnTo>
                <a:cubicBezTo>
                  <a:pt x="72667" y="59000"/>
                  <a:pt x="71361" y="58333"/>
                  <a:pt x="69750" y="58333"/>
                </a:cubicBezTo>
                <a:lnTo>
                  <a:pt x="69750" y="58333"/>
                </a:lnTo>
                <a:lnTo>
                  <a:pt x="53333" y="58333"/>
                </a:lnTo>
                <a:cubicBezTo>
                  <a:pt x="51722" y="58333"/>
                  <a:pt x="50417" y="59000"/>
                  <a:pt x="49417" y="60333"/>
                </a:cubicBezTo>
                <a:lnTo>
                  <a:pt x="49417" y="60333"/>
                </a:lnTo>
                <a:cubicBezTo>
                  <a:pt x="48361" y="61741"/>
                  <a:pt x="47833" y="63519"/>
                  <a:pt x="47833" y="65667"/>
                </a:cubicBezTo>
                <a:lnTo>
                  <a:pt x="47833" y="65667"/>
                </a:lnTo>
                <a:cubicBezTo>
                  <a:pt x="47833" y="67741"/>
                  <a:pt x="48361" y="69481"/>
                  <a:pt x="49417" y="70889"/>
                </a:cubicBezTo>
                <a:lnTo>
                  <a:pt x="49417" y="70889"/>
                </a:lnTo>
                <a:cubicBezTo>
                  <a:pt x="50417" y="72222"/>
                  <a:pt x="51722" y="72889"/>
                  <a:pt x="53333" y="72889"/>
                </a:cubicBezTo>
                <a:lnTo>
                  <a:pt x="53333" y="72889"/>
                </a:lnTo>
                <a:moveTo>
                  <a:pt x="53333" y="43778"/>
                </a:moveTo>
                <a:lnTo>
                  <a:pt x="53333" y="43778"/>
                </a:lnTo>
                <a:lnTo>
                  <a:pt x="80667" y="43778"/>
                </a:lnTo>
                <a:cubicBezTo>
                  <a:pt x="82278" y="43778"/>
                  <a:pt x="83583" y="43074"/>
                  <a:pt x="84583" y="41667"/>
                </a:cubicBezTo>
                <a:lnTo>
                  <a:pt x="84583" y="41667"/>
                </a:lnTo>
                <a:cubicBezTo>
                  <a:pt x="85639" y="40333"/>
                  <a:pt x="86167" y="38593"/>
                  <a:pt x="86167" y="36444"/>
                </a:cubicBezTo>
                <a:lnTo>
                  <a:pt x="86167" y="36444"/>
                </a:lnTo>
                <a:cubicBezTo>
                  <a:pt x="86167" y="34296"/>
                  <a:pt x="85639" y="32556"/>
                  <a:pt x="84583" y="31222"/>
                </a:cubicBezTo>
                <a:lnTo>
                  <a:pt x="84583" y="31222"/>
                </a:lnTo>
                <a:cubicBezTo>
                  <a:pt x="83583" y="29889"/>
                  <a:pt x="82278" y="29222"/>
                  <a:pt x="80667" y="29222"/>
                </a:cubicBezTo>
                <a:lnTo>
                  <a:pt x="80667" y="29222"/>
                </a:lnTo>
                <a:lnTo>
                  <a:pt x="53333" y="29222"/>
                </a:lnTo>
                <a:cubicBezTo>
                  <a:pt x="51722" y="29222"/>
                  <a:pt x="50417" y="29889"/>
                  <a:pt x="49417" y="31222"/>
                </a:cubicBezTo>
                <a:lnTo>
                  <a:pt x="49417" y="31222"/>
                </a:lnTo>
                <a:cubicBezTo>
                  <a:pt x="48361" y="32556"/>
                  <a:pt x="47833" y="34296"/>
                  <a:pt x="47833" y="36444"/>
                </a:cubicBezTo>
                <a:lnTo>
                  <a:pt x="47833" y="36444"/>
                </a:lnTo>
                <a:cubicBezTo>
                  <a:pt x="47833" y="38593"/>
                  <a:pt x="48361" y="40333"/>
                  <a:pt x="49417" y="41667"/>
                </a:cubicBezTo>
                <a:lnTo>
                  <a:pt x="49417" y="41667"/>
                </a:lnTo>
                <a:cubicBezTo>
                  <a:pt x="50417" y="43074"/>
                  <a:pt x="51722" y="43778"/>
                  <a:pt x="53333" y="43778"/>
                </a:cubicBezTo>
                <a:lnTo>
                  <a:pt x="53333" y="43778"/>
                </a:lnTo>
                <a:moveTo>
                  <a:pt x="53333" y="14556"/>
                </a:moveTo>
                <a:lnTo>
                  <a:pt x="53333" y="14556"/>
                </a:lnTo>
                <a:lnTo>
                  <a:pt x="91583" y="14556"/>
                </a:lnTo>
                <a:cubicBezTo>
                  <a:pt x="93194" y="14556"/>
                  <a:pt x="94528" y="13889"/>
                  <a:pt x="95583" y="12556"/>
                </a:cubicBezTo>
                <a:lnTo>
                  <a:pt x="95583" y="12556"/>
                </a:lnTo>
                <a:cubicBezTo>
                  <a:pt x="96583" y="11148"/>
                  <a:pt x="97083" y="9407"/>
                  <a:pt x="97083" y="7333"/>
                </a:cubicBezTo>
                <a:lnTo>
                  <a:pt x="97083" y="7333"/>
                </a:lnTo>
                <a:cubicBezTo>
                  <a:pt x="97083" y="5185"/>
                  <a:pt x="96583" y="3407"/>
                  <a:pt x="95583" y="2000"/>
                </a:cubicBezTo>
                <a:lnTo>
                  <a:pt x="95583" y="2000"/>
                </a:lnTo>
                <a:cubicBezTo>
                  <a:pt x="94528" y="667"/>
                  <a:pt x="93194" y="0"/>
                  <a:pt x="91583" y="0"/>
                </a:cubicBezTo>
                <a:lnTo>
                  <a:pt x="91583" y="0"/>
                </a:lnTo>
                <a:lnTo>
                  <a:pt x="53333" y="0"/>
                </a:lnTo>
                <a:cubicBezTo>
                  <a:pt x="51722" y="0"/>
                  <a:pt x="50417" y="667"/>
                  <a:pt x="49417" y="2000"/>
                </a:cubicBezTo>
                <a:lnTo>
                  <a:pt x="49417" y="2000"/>
                </a:lnTo>
                <a:cubicBezTo>
                  <a:pt x="48361" y="3407"/>
                  <a:pt x="47833" y="5185"/>
                  <a:pt x="47833" y="7333"/>
                </a:cubicBezTo>
                <a:lnTo>
                  <a:pt x="47833" y="7333"/>
                </a:lnTo>
                <a:cubicBezTo>
                  <a:pt x="47833" y="9407"/>
                  <a:pt x="48361" y="11148"/>
                  <a:pt x="49417" y="12556"/>
                </a:cubicBezTo>
                <a:lnTo>
                  <a:pt x="49417" y="12556"/>
                </a:lnTo>
                <a:cubicBezTo>
                  <a:pt x="50417" y="13889"/>
                  <a:pt x="51722" y="14556"/>
                  <a:pt x="53333" y="14556"/>
                </a:cubicBezTo>
                <a:lnTo>
                  <a:pt x="53333" y="14556"/>
                </a:lnTo>
              </a:path>
            </a:pathLst>
          </a:custGeom>
          <a:solidFill>
            <a:srgbClr val="8B451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639280646-13"/>
          <p:cNvSpPr/>
          <p:nvPr/>
        </p:nvSpPr>
        <p:spPr>
          <a:xfrm>
            <a:off x="400050" y="3949303"/>
            <a:ext cx="4071938" cy="319088"/>
          </a:xfrm>
          <a:prstGeom prst="roundRect">
            <a:avLst>
              <a:gd name="adj" fmla="val 50000"/>
            </a:avLst>
          </a:prstGeom>
          <a:solidFill>
            <a:srgbClr val="FFFFFF">
              <a:alpha val="50000"/>
            </a:srgbClr>
          </a:solidFill>
          <a:ln w="7144" algn="in">
            <a:solidFill>
              <a:srgbClr val="C4B6A2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25" name="el-1785639280666-50"/>
          <p:cNvSpPr/>
          <p:nvPr/>
        </p:nvSpPr>
        <p:spPr>
          <a:xfrm>
            <a:off x="1316162" y="4037410"/>
            <a:ext cx="71438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5250" y="1733"/>
                </a:moveTo>
                <a:lnTo>
                  <a:pt x="55250" y="1733"/>
                </a:lnTo>
                <a:cubicBezTo>
                  <a:pt x="52833" y="578"/>
                  <a:pt x="50042" y="0"/>
                  <a:pt x="46875" y="0"/>
                </a:cubicBezTo>
                <a:lnTo>
                  <a:pt x="46875" y="0"/>
                </a:lnTo>
                <a:lnTo>
                  <a:pt x="46875" y="0"/>
                </a:lnTo>
                <a:cubicBezTo>
                  <a:pt x="43708" y="0"/>
                  <a:pt x="40917" y="578"/>
                  <a:pt x="38500" y="1733"/>
                </a:cubicBezTo>
                <a:lnTo>
                  <a:pt x="38500" y="1733"/>
                </a:lnTo>
                <a:lnTo>
                  <a:pt x="3250" y="20533"/>
                </a:lnTo>
                <a:cubicBezTo>
                  <a:pt x="1083" y="21822"/>
                  <a:pt x="0" y="23311"/>
                  <a:pt x="0" y="25000"/>
                </a:cubicBezTo>
                <a:lnTo>
                  <a:pt x="0" y="25000"/>
                </a:lnTo>
                <a:cubicBezTo>
                  <a:pt x="0" y="26689"/>
                  <a:pt x="1083" y="28178"/>
                  <a:pt x="3250" y="29467"/>
                </a:cubicBezTo>
                <a:lnTo>
                  <a:pt x="3250" y="29467"/>
                </a:lnTo>
                <a:cubicBezTo>
                  <a:pt x="5750" y="30667"/>
                  <a:pt x="8583" y="31267"/>
                  <a:pt x="11750" y="31267"/>
                </a:cubicBezTo>
                <a:lnTo>
                  <a:pt x="11750" y="31267"/>
                </a:lnTo>
                <a:cubicBezTo>
                  <a:pt x="14917" y="31267"/>
                  <a:pt x="17708" y="30667"/>
                  <a:pt x="20125" y="29467"/>
                </a:cubicBezTo>
                <a:lnTo>
                  <a:pt x="20125" y="29467"/>
                </a:lnTo>
                <a:lnTo>
                  <a:pt x="35125" y="21267"/>
                </a:lnTo>
                <a:lnTo>
                  <a:pt x="35125" y="78733"/>
                </a:lnTo>
                <a:lnTo>
                  <a:pt x="20125" y="70533"/>
                </a:lnTo>
                <a:cubicBezTo>
                  <a:pt x="17708" y="69333"/>
                  <a:pt x="14917" y="68733"/>
                  <a:pt x="11750" y="68733"/>
                </a:cubicBezTo>
                <a:lnTo>
                  <a:pt x="11750" y="68733"/>
                </a:lnTo>
                <a:cubicBezTo>
                  <a:pt x="8583" y="68733"/>
                  <a:pt x="5750" y="69333"/>
                  <a:pt x="3250" y="70533"/>
                </a:cubicBezTo>
                <a:lnTo>
                  <a:pt x="3250" y="70533"/>
                </a:lnTo>
                <a:cubicBezTo>
                  <a:pt x="1083" y="71822"/>
                  <a:pt x="0" y="73311"/>
                  <a:pt x="0" y="75000"/>
                </a:cubicBezTo>
                <a:lnTo>
                  <a:pt x="0" y="75000"/>
                </a:lnTo>
                <a:cubicBezTo>
                  <a:pt x="0" y="76689"/>
                  <a:pt x="1083" y="78178"/>
                  <a:pt x="3250" y="79467"/>
                </a:cubicBezTo>
                <a:lnTo>
                  <a:pt x="3250" y="79467"/>
                </a:lnTo>
                <a:lnTo>
                  <a:pt x="38500" y="98267"/>
                </a:lnTo>
                <a:cubicBezTo>
                  <a:pt x="40917" y="99422"/>
                  <a:pt x="43708" y="100000"/>
                  <a:pt x="46875" y="100000"/>
                </a:cubicBezTo>
                <a:lnTo>
                  <a:pt x="46875" y="100000"/>
                </a:lnTo>
                <a:cubicBezTo>
                  <a:pt x="50042" y="100000"/>
                  <a:pt x="52833" y="99422"/>
                  <a:pt x="55250" y="98267"/>
                </a:cubicBezTo>
                <a:lnTo>
                  <a:pt x="55250" y="98267"/>
                </a:lnTo>
                <a:lnTo>
                  <a:pt x="90500" y="79467"/>
                </a:lnTo>
                <a:cubicBezTo>
                  <a:pt x="92667" y="78178"/>
                  <a:pt x="93750" y="76689"/>
                  <a:pt x="93750" y="75000"/>
                </a:cubicBezTo>
                <a:lnTo>
                  <a:pt x="93750" y="75000"/>
                </a:lnTo>
                <a:cubicBezTo>
                  <a:pt x="93750" y="73311"/>
                  <a:pt x="92667" y="71822"/>
                  <a:pt x="90500" y="70533"/>
                </a:cubicBezTo>
                <a:lnTo>
                  <a:pt x="90500" y="70533"/>
                </a:lnTo>
                <a:cubicBezTo>
                  <a:pt x="88000" y="69333"/>
                  <a:pt x="85167" y="68733"/>
                  <a:pt x="82000" y="68733"/>
                </a:cubicBezTo>
                <a:lnTo>
                  <a:pt x="82000" y="68733"/>
                </a:lnTo>
                <a:cubicBezTo>
                  <a:pt x="78833" y="68733"/>
                  <a:pt x="76042" y="69333"/>
                  <a:pt x="73625" y="70533"/>
                </a:cubicBezTo>
                <a:lnTo>
                  <a:pt x="73625" y="70533"/>
                </a:lnTo>
                <a:lnTo>
                  <a:pt x="58625" y="78733"/>
                </a:lnTo>
                <a:lnTo>
                  <a:pt x="58625" y="21267"/>
                </a:lnTo>
                <a:lnTo>
                  <a:pt x="73625" y="29467"/>
                </a:lnTo>
                <a:cubicBezTo>
                  <a:pt x="76042" y="30667"/>
                  <a:pt x="78833" y="31267"/>
                  <a:pt x="82000" y="31267"/>
                </a:cubicBezTo>
                <a:lnTo>
                  <a:pt x="82000" y="31267"/>
                </a:lnTo>
                <a:cubicBezTo>
                  <a:pt x="85167" y="31267"/>
                  <a:pt x="88000" y="30667"/>
                  <a:pt x="90500" y="29467"/>
                </a:cubicBezTo>
                <a:lnTo>
                  <a:pt x="90500" y="29467"/>
                </a:lnTo>
                <a:cubicBezTo>
                  <a:pt x="92667" y="28178"/>
                  <a:pt x="93750" y="26689"/>
                  <a:pt x="93750" y="25000"/>
                </a:cubicBezTo>
                <a:lnTo>
                  <a:pt x="93750" y="25000"/>
                </a:lnTo>
                <a:cubicBezTo>
                  <a:pt x="93750" y="23311"/>
                  <a:pt x="92667" y="21822"/>
                  <a:pt x="90500" y="20533"/>
                </a:cubicBezTo>
                <a:lnTo>
                  <a:pt x="90500" y="20533"/>
                </a:lnTo>
                <a:lnTo>
                  <a:pt x="55250" y="1733"/>
                </a:lnTo>
              </a:path>
            </a:pathLst>
          </a:custGeom>
          <a:solidFill>
            <a:srgbClr val="8B451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639280646-14"/>
          <p:cNvSpPr/>
          <p:nvPr/>
        </p:nvSpPr>
        <p:spPr>
          <a:xfrm>
            <a:off x="4672013" y="3949303"/>
            <a:ext cx="4071938" cy="319088"/>
          </a:xfrm>
          <a:prstGeom prst="roundRect">
            <a:avLst>
              <a:gd name="adj" fmla="val 50000"/>
            </a:avLst>
          </a:prstGeom>
          <a:solidFill>
            <a:srgbClr val="FFFFFF">
              <a:alpha val="50000"/>
            </a:srgbClr>
          </a:solidFill>
          <a:ln w="7144" algn="in">
            <a:solidFill>
              <a:srgbClr val="C4B6A2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27" name="el-1785639280666-51"/>
          <p:cNvSpPr/>
          <p:nvPr/>
        </p:nvSpPr>
        <p:spPr>
          <a:xfrm>
            <a:off x="5836965" y="4037410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44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33"/>
                  <a:pt x="88667" y="82822"/>
                  <a:pt x="93333" y="75000"/>
                </a:cubicBezTo>
                <a:lnTo>
                  <a:pt x="93333" y="75000"/>
                </a:lnTo>
                <a:cubicBezTo>
                  <a:pt x="97778" y="67044"/>
                  <a:pt x="100000" y="58711"/>
                  <a:pt x="100000" y="50000"/>
                </a:cubicBezTo>
                <a:lnTo>
                  <a:pt x="100000" y="50000"/>
                </a:lnTo>
                <a:cubicBezTo>
                  <a:pt x="100000" y="41289"/>
                  <a:pt x="97778" y="32956"/>
                  <a:pt x="93333" y="25000"/>
                </a:cubicBezTo>
                <a:lnTo>
                  <a:pt x="93333" y="25000"/>
                </a:lnTo>
                <a:cubicBezTo>
                  <a:pt x="88667" y="17178"/>
                  <a:pt x="82556" y="11067"/>
                  <a:pt x="75000" y="6667"/>
                </a:cubicBezTo>
                <a:lnTo>
                  <a:pt x="75000" y="6667"/>
                </a:lnTo>
                <a:cubicBezTo>
                  <a:pt x="67444" y="2356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56"/>
                  <a:pt x="25000" y="6667"/>
                </a:cubicBezTo>
                <a:lnTo>
                  <a:pt x="25000" y="6667"/>
                </a:lnTo>
                <a:cubicBezTo>
                  <a:pt x="17444" y="11067"/>
                  <a:pt x="11333" y="17178"/>
                  <a:pt x="6667" y="25000"/>
                </a:cubicBezTo>
                <a:lnTo>
                  <a:pt x="6667" y="25000"/>
                </a:lnTo>
                <a:cubicBezTo>
                  <a:pt x="2222" y="32956"/>
                  <a:pt x="0" y="41289"/>
                  <a:pt x="0" y="50000"/>
                </a:cubicBezTo>
                <a:lnTo>
                  <a:pt x="0" y="50000"/>
                </a:lnTo>
                <a:cubicBezTo>
                  <a:pt x="0" y="58711"/>
                  <a:pt x="2222" y="67044"/>
                  <a:pt x="6667" y="75000"/>
                </a:cubicBezTo>
                <a:lnTo>
                  <a:pt x="6667" y="75000"/>
                </a:lnTo>
                <a:cubicBezTo>
                  <a:pt x="11333" y="82822"/>
                  <a:pt x="17444" y="88933"/>
                  <a:pt x="25000" y="93333"/>
                </a:cubicBezTo>
                <a:lnTo>
                  <a:pt x="25000" y="93333"/>
                </a:lnTo>
                <a:cubicBezTo>
                  <a:pt x="32556" y="97644"/>
                  <a:pt x="40889" y="99867"/>
                  <a:pt x="50000" y="100000"/>
                </a:cubicBezTo>
                <a:lnTo>
                  <a:pt x="50000" y="100000"/>
                </a:lnTo>
                <a:moveTo>
                  <a:pt x="50000" y="31267"/>
                </a:moveTo>
                <a:lnTo>
                  <a:pt x="50000" y="31267"/>
                </a:lnTo>
                <a:cubicBezTo>
                  <a:pt x="53378" y="31267"/>
                  <a:pt x="56511" y="32111"/>
                  <a:pt x="59400" y="33800"/>
                </a:cubicBezTo>
                <a:lnTo>
                  <a:pt x="59400" y="33800"/>
                </a:lnTo>
                <a:lnTo>
                  <a:pt x="59400" y="33800"/>
                </a:lnTo>
                <a:cubicBezTo>
                  <a:pt x="62244" y="35489"/>
                  <a:pt x="64511" y="37756"/>
                  <a:pt x="66200" y="40600"/>
                </a:cubicBezTo>
                <a:lnTo>
                  <a:pt x="66200" y="40600"/>
                </a:lnTo>
                <a:cubicBezTo>
                  <a:pt x="67889" y="43622"/>
                  <a:pt x="68733" y="46756"/>
                  <a:pt x="68733" y="50000"/>
                </a:cubicBezTo>
                <a:lnTo>
                  <a:pt x="68733" y="50000"/>
                </a:lnTo>
                <a:cubicBezTo>
                  <a:pt x="68733" y="53244"/>
                  <a:pt x="67889" y="56378"/>
                  <a:pt x="66200" y="59400"/>
                </a:cubicBezTo>
                <a:lnTo>
                  <a:pt x="66200" y="59400"/>
                </a:lnTo>
                <a:cubicBezTo>
                  <a:pt x="64511" y="62244"/>
                  <a:pt x="62244" y="64511"/>
                  <a:pt x="59400" y="66200"/>
                </a:cubicBezTo>
                <a:lnTo>
                  <a:pt x="59400" y="66200"/>
                </a:lnTo>
                <a:cubicBezTo>
                  <a:pt x="56511" y="67889"/>
                  <a:pt x="53378" y="68733"/>
                  <a:pt x="50000" y="68733"/>
                </a:cubicBezTo>
                <a:lnTo>
                  <a:pt x="50000" y="68733"/>
                </a:lnTo>
                <a:cubicBezTo>
                  <a:pt x="46622" y="68733"/>
                  <a:pt x="43489" y="67889"/>
                  <a:pt x="40600" y="66200"/>
                </a:cubicBezTo>
                <a:lnTo>
                  <a:pt x="40600" y="66200"/>
                </a:lnTo>
                <a:cubicBezTo>
                  <a:pt x="37756" y="64511"/>
                  <a:pt x="35489" y="62244"/>
                  <a:pt x="33800" y="59400"/>
                </a:cubicBezTo>
                <a:lnTo>
                  <a:pt x="33800" y="59400"/>
                </a:lnTo>
                <a:cubicBezTo>
                  <a:pt x="32111" y="56378"/>
                  <a:pt x="31267" y="53244"/>
                  <a:pt x="31267" y="50000"/>
                </a:cubicBezTo>
                <a:lnTo>
                  <a:pt x="31267" y="50000"/>
                </a:lnTo>
                <a:cubicBezTo>
                  <a:pt x="31267" y="46756"/>
                  <a:pt x="32111" y="43622"/>
                  <a:pt x="33800" y="40600"/>
                </a:cubicBezTo>
                <a:lnTo>
                  <a:pt x="33800" y="40600"/>
                </a:lnTo>
                <a:cubicBezTo>
                  <a:pt x="35489" y="37756"/>
                  <a:pt x="37756" y="35489"/>
                  <a:pt x="40600" y="33800"/>
                </a:cubicBezTo>
                <a:lnTo>
                  <a:pt x="40600" y="33800"/>
                </a:lnTo>
                <a:cubicBezTo>
                  <a:pt x="43489" y="32111"/>
                  <a:pt x="46622" y="31267"/>
                  <a:pt x="50000" y="31267"/>
                </a:cubicBezTo>
                <a:lnTo>
                  <a:pt x="50000" y="31267"/>
                </a:lnTo>
              </a:path>
            </a:pathLst>
          </a:custGeom>
          <a:solidFill>
            <a:srgbClr val="8B451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639280643-4"/>
          <p:cNvSpPr txBox="1"/>
          <p:nvPr/>
        </p:nvSpPr>
        <p:spPr>
          <a:xfrm>
            <a:off x="610791" y="161925"/>
            <a:ext cx="1763092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反比例函数 · 图象对比</a:t>
            </a:r>
            <a:endParaRPr/>
          </a:p>
        </p:txBody>
      </p:sp>
      <p:sp>
        <p:nvSpPr>
          <p:cNvPr id="29" name="el-1785639280643-5"/>
          <p:cNvSpPr txBox="1"/>
          <p:nvPr/>
        </p:nvSpPr>
        <p:spPr>
          <a:xfrm>
            <a:off x="7839299" y="192881"/>
            <a:ext cx="954658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第7页 · k 的正负</a:t>
            </a:r>
            <a:endParaRPr/>
          </a:p>
        </p:txBody>
      </p:sp>
      <p:sp>
        <p:nvSpPr>
          <p:cNvPr id="30" name="el-1785639280644-9"/>
          <p:cNvSpPr txBox="1"/>
          <p:nvPr/>
        </p:nvSpPr>
        <p:spPr>
          <a:xfrm>
            <a:off x="3353247" y="960834"/>
            <a:ext cx="2437507" cy="280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680" spc="225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k&gt;0 与 k&lt;0 的对比</a:t>
            </a:r>
            <a:endParaRPr/>
          </a:p>
        </p:txBody>
      </p:sp>
      <p:sp>
        <p:nvSpPr>
          <p:cNvPr id="31" name="el-1785639280651-37"/>
          <p:cNvSpPr txBox="1"/>
          <p:nvPr/>
        </p:nvSpPr>
        <p:spPr>
          <a:xfrm>
            <a:off x="921544" y="1556147"/>
            <a:ext cx="582364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113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k &gt; 0</a:t>
            </a:r>
            <a:endParaRPr/>
          </a:p>
        </p:txBody>
      </p:sp>
      <p:sp>
        <p:nvSpPr>
          <p:cNvPr id="32" name="el-1785639280651-38"/>
          <p:cNvSpPr txBox="1"/>
          <p:nvPr/>
        </p:nvSpPr>
        <p:spPr>
          <a:xfrm>
            <a:off x="3579019" y="1563291"/>
            <a:ext cx="807244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一、三象限</a:t>
            </a:r>
            <a:endParaRPr/>
          </a:p>
        </p:txBody>
      </p:sp>
      <p:sp>
        <p:nvSpPr>
          <p:cNvPr id="33" name="el-1785639280654-45"/>
          <p:cNvSpPr txBox="1"/>
          <p:nvPr/>
        </p:nvSpPr>
        <p:spPr>
          <a:xfrm>
            <a:off x="778669" y="3149203"/>
            <a:ext cx="3607594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双曲线两支分别位于 </a:t>
            </a:r>
            <a:r>
              <a:rPr b="1" sz="101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第一、第三象限</a:t>
            </a:r>
            <a:endParaRPr/>
          </a:p>
        </p:txBody>
      </p:sp>
      <p:sp>
        <p:nvSpPr>
          <p:cNvPr id="34" name="el-1785639280654-46"/>
          <p:cNvSpPr txBox="1"/>
          <p:nvPr/>
        </p:nvSpPr>
        <p:spPr>
          <a:xfrm>
            <a:off x="778669" y="3463528"/>
            <a:ext cx="3607594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在每个象限内，y 随 x 增大而 </a:t>
            </a:r>
            <a:r>
              <a:rPr b="1" sz="101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减小</a:t>
            </a:r>
            <a:endParaRPr/>
          </a:p>
        </p:txBody>
      </p:sp>
      <p:sp>
        <p:nvSpPr>
          <p:cNvPr id="35" name="el-1785639280651-40"/>
          <p:cNvSpPr txBox="1"/>
          <p:nvPr/>
        </p:nvSpPr>
        <p:spPr>
          <a:xfrm>
            <a:off x="5193506" y="1556147"/>
            <a:ext cx="582364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113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k &lt; 0</a:t>
            </a:r>
            <a:endParaRPr/>
          </a:p>
        </p:txBody>
      </p:sp>
      <p:sp>
        <p:nvSpPr>
          <p:cNvPr id="36" name="el-1785639280651-41"/>
          <p:cNvSpPr txBox="1"/>
          <p:nvPr/>
        </p:nvSpPr>
        <p:spPr>
          <a:xfrm>
            <a:off x="7850981" y="1563291"/>
            <a:ext cx="807244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二、四象限</a:t>
            </a:r>
            <a:endParaRPr/>
          </a:p>
        </p:txBody>
      </p:sp>
      <p:sp>
        <p:nvSpPr>
          <p:cNvPr id="37" name="el-1785639280654-47"/>
          <p:cNvSpPr txBox="1"/>
          <p:nvPr/>
        </p:nvSpPr>
        <p:spPr>
          <a:xfrm>
            <a:off x="5050631" y="3149203"/>
            <a:ext cx="3607594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双曲线两支分别位于 </a:t>
            </a:r>
            <a:r>
              <a:rPr b="1" sz="101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第二、第四象限</a:t>
            </a:r>
            <a:endParaRPr/>
          </a:p>
        </p:txBody>
      </p:sp>
      <p:sp>
        <p:nvSpPr>
          <p:cNvPr id="38" name="el-1785639280655-48"/>
          <p:cNvSpPr txBox="1"/>
          <p:nvPr/>
        </p:nvSpPr>
        <p:spPr>
          <a:xfrm>
            <a:off x="5050631" y="3463528"/>
            <a:ext cx="3607594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在每个象限内，y 随 x 增大而 </a:t>
            </a:r>
            <a:r>
              <a:rPr b="1" sz="101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增大</a:t>
            </a:r>
            <a:endParaRPr/>
          </a:p>
        </p:txBody>
      </p:sp>
      <p:sp>
        <p:nvSpPr>
          <p:cNvPr id="39" name="el-1785639280648-15"/>
          <p:cNvSpPr txBox="1"/>
          <p:nvPr/>
        </p:nvSpPr>
        <p:spPr>
          <a:xfrm>
            <a:off x="1482254" y="4013597"/>
            <a:ext cx="2153915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|k|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越大，双曲线离坐标原点越远</a:t>
            </a:r>
            <a:endParaRPr/>
          </a:p>
        </p:txBody>
      </p:sp>
      <p:sp>
        <p:nvSpPr>
          <p:cNvPr id="40" name="el-1785639280648-16"/>
          <p:cNvSpPr txBox="1"/>
          <p:nvPr/>
        </p:nvSpPr>
        <p:spPr>
          <a:xfrm>
            <a:off x="6065565" y="4013597"/>
            <a:ext cx="1584871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图象关于 </a:t>
            </a:r>
            <a:r>
              <a:rPr b="1" sz="112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原点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中心对称</a:t>
            </a:r>
            <a:endParaRPr/>
          </a:p>
        </p:txBody>
      </p:sp>
      <p:sp>
        <p:nvSpPr>
          <p:cNvPr id="41" name="el-1785639280643-7"/>
          <p:cNvSpPr txBox="1"/>
          <p:nvPr/>
        </p:nvSpPr>
        <p:spPr>
          <a:xfrm>
            <a:off x="400050" y="4913710"/>
            <a:ext cx="1545357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56">
                <a:solidFill>
                  <a:srgbClr val="C4B6A2"/>
                </a:solidFill>
                <a:latin typeface="Microsoft YaHei"/>
                <a:ea typeface="Microsoft YaHei"/>
                <a:cs typeface="Microsoft YaHei"/>
              </a:rPr>
              <a:t>反比例函数 · 双曲线的对称与消长</a:t>
            </a:r>
            <a:endParaRPr/>
          </a:p>
        </p:txBody>
      </p:sp>
      <p:sp>
        <p:nvSpPr>
          <p:cNvPr id="42" name="el-1785639280644-8"/>
          <p:cNvSpPr txBox="1"/>
          <p:nvPr/>
        </p:nvSpPr>
        <p:spPr>
          <a:xfrm>
            <a:off x="8407376" y="4911328"/>
            <a:ext cx="386581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C4B6A2"/>
                </a:solidFill>
                <a:latin typeface="Microsoft YaHei"/>
                <a:ea typeface="Microsoft YaHei"/>
                <a:cs typeface="Microsoft YaHei"/>
              </a:rPr>
              <a:t>07 / 15</a:t>
            </a:r>
            <a:endParaRPr/>
          </a:p>
        </p:txBody>
      </p:sp>
      <p:sp>
        <p:nvSpPr>
          <p:cNvPr id="43" name="el-1785639280649-17"/>
          <p:cNvSpPr/>
          <p:nvPr/>
        </p:nvSpPr>
        <p:spPr>
          <a:xfrm>
            <a:off x="550069" y="1949053"/>
            <a:ext cx="3771900" cy="10715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273" y="0"/>
                </a:moveTo>
                <a:lnTo>
                  <a:pt x="97727" y="0"/>
                </a:lnTo>
                <a:lnTo>
                  <a:pt x="97949" y="35"/>
                </a:lnTo>
                <a:lnTo>
                  <a:pt x="98172" y="150"/>
                </a:lnTo>
                <a:lnTo>
                  <a:pt x="98386" y="345"/>
                </a:lnTo>
                <a:lnTo>
                  <a:pt x="98596" y="611"/>
                </a:lnTo>
                <a:lnTo>
                  <a:pt x="98798" y="938"/>
                </a:lnTo>
                <a:lnTo>
                  <a:pt x="98990" y="1345"/>
                </a:lnTo>
                <a:lnTo>
                  <a:pt x="99169" y="1805"/>
                </a:lnTo>
                <a:lnTo>
                  <a:pt x="99333" y="2336"/>
                </a:lnTo>
                <a:lnTo>
                  <a:pt x="99485" y="2912"/>
                </a:lnTo>
                <a:lnTo>
                  <a:pt x="99616" y="3540"/>
                </a:lnTo>
                <a:lnTo>
                  <a:pt x="99732" y="4212"/>
                </a:lnTo>
                <a:lnTo>
                  <a:pt x="99826" y="4920"/>
                </a:lnTo>
                <a:lnTo>
                  <a:pt x="99902" y="5655"/>
                </a:lnTo>
                <a:lnTo>
                  <a:pt x="99957" y="6407"/>
                </a:lnTo>
                <a:lnTo>
                  <a:pt x="99990" y="7186"/>
                </a:lnTo>
                <a:lnTo>
                  <a:pt x="100000" y="7965"/>
                </a:lnTo>
                <a:lnTo>
                  <a:pt x="100000" y="92035"/>
                </a:lnTo>
                <a:lnTo>
                  <a:pt x="99990" y="92814"/>
                </a:lnTo>
                <a:lnTo>
                  <a:pt x="99957" y="93593"/>
                </a:lnTo>
                <a:lnTo>
                  <a:pt x="99902" y="94345"/>
                </a:lnTo>
                <a:lnTo>
                  <a:pt x="99826" y="95080"/>
                </a:lnTo>
                <a:lnTo>
                  <a:pt x="99732" y="95788"/>
                </a:lnTo>
                <a:lnTo>
                  <a:pt x="99616" y="96460"/>
                </a:lnTo>
                <a:lnTo>
                  <a:pt x="99485" y="97088"/>
                </a:lnTo>
                <a:lnTo>
                  <a:pt x="99333" y="97664"/>
                </a:lnTo>
                <a:lnTo>
                  <a:pt x="99169" y="98195"/>
                </a:lnTo>
                <a:lnTo>
                  <a:pt x="98990" y="98655"/>
                </a:lnTo>
                <a:lnTo>
                  <a:pt x="98798" y="99062"/>
                </a:lnTo>
                <a:lnTo>
                  <a:pt x="98596" y="99389"/>
                </a:lnTo>
                <a:lnTo>
                  <a:pt x="98386" y="99655"/>
                </a:lnTo>
                <a:lnTo>
                  <a:pt x="98172" y="99850"/>
                </a:lnTo>
                <a:lnTo>
                  <a:pt x="97949" y="99965"/>
                </a:lnTo>
                <a:lnTo>
                  <a:pt x="97727" y="100000"/>
                </a:lnTo>
                <a:lnTo>
                  <a:pt x="2273" y="100000"/>
                </a:lnTo>
                <a:lnTo>
                  <a:pt x="2051" y="99965"/>
                </a:lnTo>
                <a:lnTo>
                  <a:pt x="1828" y="99850"/>
                </a:lnTo>
                <a:lnTo>
                  <a:pt x="1614" y="99655"/>
                </a:lnTo>
                <a:lnTo>
                  <a:pt x="1404" y="99389"/>
                </a:lnTo>
                <a:lnTo>
                  <a:pt x="1202" y="99062"/>
                </a:lnTo>
                <a:lnTo>
                  <a:pt x="1010" y="98655"/>
                </a:lnTo>
                <a:lnTo>
                  <a:pt x="831" y="98195"/>
                </a:lnTo>
                <a:lnTo>
                  <a:pt x="667" y="97664"/>
                </a:lnTo>
                <a:lnTo>
                  <a:pt x="515" y="97088"/>
                </a:lnTo>
                <a:lnTo>
                  <a:pt x="384" y="96460"/>
                </a:lnTo>
                <a:lnTo>
                  <a:pt x="268" y="95788"/>
                </a:lnTo>
                <a:lnTo>
                  <a:pt x="174" y="95080"/>
                </a:lnTo>
                <a:lnTo>
                  <a:pt x="98" y="94345"/>
                </a:lnTo>
                <a:lnTo>
                  <a:pt x="43" y="93593"/>
                </a:lnTo>
                <a:lnTo>
                  <a:pt x="10" y="92814"/>
                </a:lnTo>
                <a:lnTo>
                  <a:pt x="0" y="92035"/>
                </a:lnTo>
                <a:lnTo>
                  <a:pt x="0" y="7965"/>
                </a:lnTo>
                <a:lnTo>
                  <a:pt x="10" y="7186"/>
                </a:lnTo>
                <a:lnTo>
                  <a:pt x="43" y="6407"/>
                </a:lnTo>
                <a:lnTo>
                  <a:pt x="98" y="5655"/>
                </a:lnTo>
                <a:lnTo>
                  <a:pt x="174" y="4920"/>
                </a:lnTo>
                <a:lnTo>
                  <a:pt x="268" y="4212"/>
                </a:lnTo>
                <a:lnTo>
                  <a:pt x="384" y="3540"/>
                </a:lnTo>
                <a:lnTo>
                  <a:pt x="515" y="2912"/>
                </a:lnTo>
                <a:lnTo>
                  <a:pt x="667" y="2336"/>
                </a:lnTo>
                <a:lnTo>
                  <a:pt x="831" y="1805"/>
                </a:lnTo>
                <a:lnTo>
                  <a:pt x="1010" y="1345"/>
                </a:lnTo>
                <a:lnTo>
                  <a:pt x="1202" y="938"/>
                </a:lnTo>
                <a:lnTo>
                  <a:pt x="1404" y="611"/>
                </a:lnTo>
                <a:lnTo>
                  <a:pt x="1614" y="345"/>
                </a:lnTo>
                <a:lnTo>
                  <a:pt x="1828" y="150"/>
                </a:lnTo>
                <a:lnTo>
                  <a:pt x="2051" y="35"/>
                </a:lnTo>
                <a:lnTo>
                  <a:pt x="2273" y="0"/>
                </a:lnTo>
                <a:close/>
              </a:path>
            </a:pathLst>
          </a:custGeom>
          <a:solidFill>
            <a:srgbClr val="F9F6EF"/>
          </a:solidFill>
          <a:ln w="7144" algn="in">
            <a:solidFill>
              <a:srgbClr val="DDD6C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4" name="el-1785639280650-21"/>
          <p:cNvSpPr/>
          <p:nvPr/>
        </p:nvSpPr>
        <p:spPr>
          <a:xfrm>
            <a:off x="557213" y="1956197"/>
            <a:ext cx="3757613" cy="10572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42" y="50000"/>
                </a:moveTo>
                <a:lnTo>
                  <a:pt x="92858" y="50000"/>
                </a:lnTo>
              </a:path>
            </a:pathLst>
          </a:custGeom>
          <a:solidFill>
            <a:srgbClr val="000000"/>
          </a:solidFill>
          <a:ln w="16124" algn="ctr">
            <a:solidFill>
              <a:srgbClr val="C4B6A2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45" name="el-1785639280650-22"/>
          <p:cNvSpPr/>
          <p:nvPr/>
        </p:nvSpPr>
        <p:spPr>
          <a:xfrm>
            <a:off x="557213" y="1956197"/>
            <a:ext cx="3757613" cy="10572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6667"/>
                </a:moveTo>
                <a:lnTo>
                  <a:pt x="50000" y="93333"/>
                </a:lnTo>
              </a:path>
            </a:pathLst>
          </a:custGeom>
          <a:solidFill>
            <a:srgbClr val="000000"/>
          </a:solidFill>
          <a:ln w="16124" algn="ctr">
            <a:solidFill>
              <a:srgbClr val="C4B6A2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46" name="el-1785639280650-23"/>
          <p:cNvSpPr/>
          <p:nvPr/>
        </p:nvSpPr>
        <p:spPr>
          <a:xfrm>
            <a:off x="557213" y="1956197"/>
            <a:ext cx="3757613" cy="10572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3572" y="50000"/>
                </a:moveTo>
                <a:cubicBezTo>
                  <a:pt x="58333" y="41111"/>
                  <a:pt x="63095" y="33333"/>
                  <a:pt x="67858" y="26667"/>
                </a:cubicBezTo>
                <a:cubicBezTo>
                  <a:pt x="72619" y="21333"/>
                  <a:pt x="77381" y="16889"/>
                  <a:pt x="82142" y="13333"/>
                </a:cubicBezTo>
                <a:cubicBezTo>
                  <a:pt x="85715" y="11111"/>
                  <a:pt x="88691" y="9333"/>
                  <a:pt x="91071" y="8000"/>
                </a:cubicBezTo>
              </a:path>
            </a:pathLst>
          </a:custGeom>
          <a:noFill/>
          <a:ln w="33593" algn="ctr">
            <a:solidFill>
              <a:srgbClr val="8B451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7" name="el-1785639280650-24"/>
          <p:cNvSpPr/>
          <p:nvPr/>
        </p:nvSpPr>
        <p:spPr>
          <a:xfrm>
            <a:off x="557213" y="1956197"/>
            <a:ext cx="3757613" cy="10572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6428" y="50000"/>
                </a:moveTo>
                <a:cubicBezTo>
                  <a:pt x="41667" y="58889"/>
                  <a:pt x="36905" y="66667"/>
                  <a:pt x="32142" y="73333"/>
                </a:cubicBezTo>
                <a:cubicBezTo>
                  <a:pt x="27381" y="78667"/>
                  <a:pt x="22619" y="83111"/>
                  <a:pt x="17858" y="86667"/>
                </a:cubicBezTo>
                <a:cubicBezTo>
                  <a:pt x="14287" y="88889"/>
                  <a:pt x="11311" y="90667"/>
                  <a:pt x="8929" y="92000"/>
                </a:cubicBezTo>
              </a:path>
            </a:pathLst>
          </a:custGeom>
          <a:noFill/>
          <a:ln w="33593" algn="ctr">
            <a:solidFill>
              <a:srgbClr val="8B451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8" name="el-1785639280650-25"/>
          <p:cNvSpPr/>
          <p:nvPr/>
        </p:nvSpPr>
        <p:spPr>
          <a:xfrm>
            <a:off x="557213" y="1956197"/>
            <a:ext cx="3757613" cy="10572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1071" y="8000"/>
                </a:moveTo>
                <a:lnTo>
                  <a:pt x="88929" y="12000"/>
                </a:lnTo>
                <a:lnTo>
                  <a:pt x="90357" y="6667"/>
                </a:lnTo>
                <a:close/>
              </a:path>
            </a:pathLst>
          </a:custGeom>
          <a:solidFill>
            <a:srgbClr val="8B4513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9" name="el-1785639280650-26"/>
          <p:cNvSpPr/>
          <p:nvPr/>
        </p:nvSpPr>
        <p:spPr>
          <a:xfrm>
            <a:off x="557213" y="1956197"/>
            <a:ext cx="3757613" cy="10572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929" y="92000"/>
                </a:moveTo>
                <a:lnTo>
                  <a:pt x="11071" y="88000"/>
                </a:lnTo>
                <a:lnTo>
                  <a:pt x="9643" y="93333"/>
                </a:lnTo>
                <a:close/>
              </a:path>
            </a:pathLst>
          </a:custGeom>
          <a:solidFill>
            <a:srgbClr val="8B4513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5639280650-27"/>
          <p:cNvSpPr txBox="1"/>
          <p:nvPr/>
        </p:nvSpPr>
        <p:spPr>
          <a:xfrm>
            <a:off x="3616983" y="2068973"/>
            <a:ext cx="805203" cy="135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8B4513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第一象限</a:t>
            </a:r>
            <a:endParaRPr/>
          </a:p>
        </p:txBody>
      </p:sp>
      <p:sp>
        <p:nvSpPr>
          <p:cNvPr id="51" name="el-1785639280650-28"/>
          <p:cNvSpPr txBox="1"/>
          <p:nvPr/>
        </p:nvSpPr>
        <p:spPr>
          <a:xfrm>
            <a:off x="798773" y="2844308"/>
            <a:ext cx="805203" cy="135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8B4513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第三象限</a:t>
            </a:r>
            <a:endParaRPr/>
          </a:p>
        </p:txBody>
      </p:sp>
      <p:sp>
        <p:nvSpPr>
          <p:cNvPr id="52" name="el-1785639280649-18"/>
          <p:cNvSpPr/>
          <p:nvPr/>
        </p:nvSpPr>
        <p:spPr>
          <a:xfrm>
            <a:off x="4822031" y="1949053"/>
            <a:ext cx="3771900" cy="10715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273" y="0"/>
                </a:moveTo>
                <a:lnTo>
                  <a:pt x="97727" y="0"/>
                </a:lnTo>
                <a:lnTo>
                  <a:pt x="97949" y="35"/>
                </a:lnTo>
                <a:lnTo>
                  <a:pt x="98172" y="150"/>
                </a:lnTo>
                <a:lnTo>
                  <a:pt x="98386" y="345"/>
                </a:lnTo>
                <a:lnTo>
                  <a:pt x="98596" y="611"/>
                </a:lnTo>
                <a:lnTo>
                  <a:pt x="98798" y="938"/>
                </a:lnTo>
                <a:lnTo>
                  <a:pt x="98990" y="1345"/>
                </a:lnTo>
                <a:lnTo>
                  <a:pt x="99169" y="1805"/>
                </a:lnTo>
                <a:lnTo>
                  <a:pt x="99333" y="2336"/>
                </a:lnTo>
                <a:lnTo>
                  <a:pt x="99485" y="2912"/>
                </a:lnTo>
                <a:lnTo>
                  <a:pt x="99616" y="3540"/>
                </a:lnTo>
                <a:lnTo>
                  <a:pt x="99732" y="4212"/>
                </a:lnTo>
                <a:lnTo>
                  <a:pt x="99826" y="4920"/>
                </a:lnTo>
                <a:lnTo>
                  <a:pt x="99902" y="5655"/>
                </a:lnTo>
                <a:lnTo>
                  <a:pt x="99957" y="6407"/>
                </a:lnTo>
                <a:lnTo>
                  <a:pt x="99990" y="7186"/>
                </a:lnTo>
                <a:lnTo>
                  <a:pt x="100000" y="7965"/>
                </a:lnTo>
                <a:lnTo>
                  <a:pt x="100000" y="92035"/>
                </a:lnTo>
                <a:lnTo>
                  <a:pt x="99990" y="92814"/>
                </a:lnTo>
                <a:lnTo>
                  <a:pt x="99957" y="93593"/>
                </a:lnTo>
                <a:lnTo>
                  <a:pt x="99902" y="94345"/>
                </a:lnTo>
                <a:lnTo>
                  <a:pt x="99826" y="95080"/>
                </a:lnTo>
                <a:lnTo>
                  <a:pt x="99732" y="95788"/>
                </a:lnTo>
                <a:lnTo>
                  <a:pt x="99616" y="96460"/>
                </a:lnTo>
                <a:lnTo>
                  <a:pt x="99485" y="97088"/>
                </a:lnTo>
                <a:lnTo>
                  <a:pt x="99333" y="97664"/>
                </a:lnTo>
                <a:lnTo>
                  <a:pt x="99169" y="98195"/>
                </a:lnTo>
                <a:lnTo>
                  <a:pt x="98990" y="98655"/>
                </a:lnTo>
                <a:lnTo>
                  <a:pt x="98798" y="99062"/>
                </a:lnTo>
                <a:lnTo>
                  <a:pt x="98596" y="99389"/>
                </a:lnTo>
                <a:lnTo>
                  <a:pt x="98386" y="99655"/>
                </a:lnTo>
                <a:lnTo>
                  <a:pt x="98172" y="99850"/>
                </a:lnTo>
                <a:lnTo>
                  <a:pt x="97949" y="99965"/>
                </a:lnTo>
                <a:lnTo>
                  <a:pt x="97727" y="100000"/>
                </a:lnTo>
                <a:lnTo>
                  <a:pt x="2273" y="100000"/>
                </a:lnTo>
                <a:lnTo>
                  <a:pt x="2051" y="99965"/>
                </a:lnTo>
                <a:lnTo>
                  <a:pt x="1828" y="99850"/>
                </a:lnTo>
                <a:lnTo>
                  <a:pt x="1614" y="99655"/>
                </a:lnTo>
                <a:lnTo>
                  <a:pt x="1404" y="99389"/>
                </a:lnTo>
                <a:lnTo>
                  <a:pt x="1202" y="99062"/>
                </a:lnTo>
                <a:lnTo>
                  <a:pt x="1010" y="98655"/>
                </a:lnTo>
                <a:lnTo>
                  <a:pt x="831" y="98195"/>
                </a:lnTo>
                <a:lnTo>
                  <a:pt x="667" y="97664"/>
                </a:lnTo>
                <a:lnTo>
                  <a:pt x="515" y="97088"/>
                </a:lnTo>
                <a:lnTo>
                  <a:pt x="384" y="96460"/>
                </a:lnTo>
                <a:lnTo>
                  <a:pt x="268" y="95788"/>
                </a:lnTo>
                <a:lnTo>
                  <a:pt x="174" y="95080"/>
                </a:lnTo>
                <a:lnTo>
                  <a:pt x="98" y="94345"/>
                </a:lnTo>
                <a:lnTo>
                  <a:pt x="43" y="93593"/>
                </a:lnTo>
                <a:lnTo>
                  <a:pt x="10" y="92814"/>
                </a:lnTo>
                <a:lnTo>
                  <a:pt x="0" y="92035"/>
                </a:lnTo>
                <a:lnTo>
                  <a:pt x="0" y="7965"/>
                </a:lnTo>
                <a:lnTo>
                  <a:pt x="10" y="7186"/>
                </a:lnTo>
                <a:lnTo>
                  <a:pt x="43" y="6407"/>
                </a:lnTo>
                <a:lnTo>
                  <a:pt x="98" y="5655"/>
                </a:lnTo>
                <a:lnTo>
                  <a:pt x="174" y="4920"/>
                </a:lnTo>
                <a:lnTo>
                  <a:pt x="268" y="4212"/>
                </a:lnTo>
                <a:lnTo>
                  <a:pt x="384" y="3540"/>
                </a:lnTo>
                <a:lnTo>
                  <a:pt x="515" y="2912"/>
                </a:lnTo>
                <a:lnTo>
                  <a:pt x="667" y="2336"/>
                </a:lnTo>
                <a:lnTo>
                  <a:pt x="831" y="1805"/>
                </a:lnTo>
                <a:lnTo>
                  <a:pt x="1010" y="1345"/>
                </a:lnTo>
                <a:lnTo>
                  <a:pt x="1202" y="938"/>
                </a:lnTo>
                <a:lnTo>
                  <a:pt x="1404" y="611"/>
                </a:lnTo>
                <a:lnTo>
                  <a:pt x="1614" y="345"/>
                </a:lnTo>
                <a:lnTo>
                  <a:pt x="1828" y="150"/>
                </a:lnTo>
                <a:lnTo>
                  <a:pt x="2051" y="35"/>
                </a:lnTo>
                <a:lnTo>
                  <a:pt x="2273" y="0"/>
                </a:lnTo>
                <a:close/>
              </a:path>
            </a:pathLst>
          </a:custGeom>
          <a:solidFill>
            <a:srgbClr val="F9F6EF"/>
          </a:solidFill>
          <a:ln w="7144" algn="in">
            <a:solidFill>
              <a:srgbClr val="DDD6C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3" name="el-1785639280650-29"/>
          <p:cNvSpPr/>
          <p:nvPr/>
        </p:nvSpPr>
        <p:spPr>
          <a:xfrm>
            <a:off x="4829175" y="1956197"/>
            <a:ext cx="3757613" cy="10572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42" y="50000"/>
                </a:moveTo>
                <a:lnTo>
                  <a:pt x="92858" y="50000"/>
                </a:lnTo>
              </a:path>
            </a:pathLst>
          </a:custGeom>
          <a:solidFill>
            <a:srgbClr val="000000"/>
          </a:solidFill>
          <a:ln w="16124" algn="ctr">
            <a:solidFill>
              <a:srgbClr val="C4B6A2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54" name="el-1785639280650-30"/>
          <p:cNvSpPr/>
          <p:nvPr/>
        </p:nvSpPr>
        <p:spPr>
          <a:xfrm>
            <a:off x="4829175" y="1956197"/>
            <a:ext cx="3757613" cy="10572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6667"/>
                </a:moveTo>
                <a:lnTo>
                  <a:pt x="50000" y="93333"/>
                </a:lnTo>
              </a:path>
            </a:pathLst>
          </a:custGeom>
          <a:solidFill>
            <a:srgbClr val="000000"/>
          </a:solidFill>
          <a:ln w="16124" algn="ctr">
            <a:solidFill>
              <a:srgbClr val="C4B6A2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55" name="el-1785639280650-31"/>
          <p:cNvSpPr/>
          <p:nvPr/>
        </p:nvSpPr>
        <p:spPr>
          <a:xfrm>
            <a:off x="4829175" y="1956197"/>
            <a:ext cx="3757613" cy="10572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3572" y="50000"/>
                </a:moveTo>
                <a:cubicBezTo>
                  <a:pt x="48809" y="41111"/>
                  <a:pt x="44047" y="33333"/>
                  <a:pt x="39286" y="26667"/>
                </a:cubicBezTo>
                <a:cubicBezTo>
                  <a:pt x="34523" y="21333"/>
                  <a:pt x="29761" y="16889"/>
                  <a:pt x="25000" y="13333"/>
                </a:cubicBezTo>
                <a:cubicBezTo>
                  <a:pt x="21429" y="11111"/>
                  <a:pt x="18452" y="9333"/>
                  <a:pt x="16071" y="8000"/>
                </a:cubicBezTo>
              </a:path>
            </a:pathLst>
          </a:custGeom>
          <a:noFill/>
          <a:ln w="33593" algn="ctr">
            <a:solidFill>
              <a:srgbClr val="8B451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6" name="el-1785639280650-32"/>
          <p:cNvSpPr/>
          <p:nvPr/>
        </p:nvSpPr>
        <p:spPr>
          <a:xfrm>
            <a:off x="4829175" y="1956197"/>
            <a:ext cx="3757613" cy="10572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6428" y="50000"/>
                </a:moveTo>
                <a:cubicBezTo>
                  <a:pt x="51191" y="58889"/>
                  <a:pt x="55953" y="66667"/>
                  <a:pt x="60714" y="73333"/>
                </a:cubicBezTo>
                <a:cubicBezTo>
                  <a:pt x="65477" y="78667"/>
                  <a:pt x="70239" y="83111"/>
                  <a:pt x="75000" y="86667"/>
                </a:cubicBezTo>
                <a:cubicBezTo>
                  <a:pt x="78571" y="88889"/>
                  <a:pt x="81548" y="90667"/>
                  <a:pt x="83929" y="92000"/>
                </a:cubicBezTo>
              </a:path>
            </a:pathLst>
          </a:custGeom>
          <a:noFill/>
          <a:ln w="33593" algn="ctr">
            <a:solidFill>
              <a:srgbClr val="8B451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7" name="el-1785639280650-33"/>
          <p:cNvSpPr/>
          <p:nvPr/>
        </p:nvSpPr>
        <p:spPr>
          <a:xfrm>
            <a:off x="4829175" y="1956197"/>
            <a:ext cx="3757613" cy="10572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071" y="8000"/>
                </a:moveTo>
                <a:lnTo>
                  <a:pt x="18215" y="12000"/>
                </a:lnTo>
                <a:lnTo>
                  <a:pt x="16785" y="6667"/>
                </a:lnTo>
                <a:close/>
              </a:path>
            </a:pathLst>
          </a:custGeom>
          <a:solidFill>
            <a:srgbClr val="8B4513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8" name="el-1785639280650-34"/>
          <p:cNvSpPr/>
          <p:nvPr/>
        </p:nvSpPr>
        <p:spPr>
          <a:xfrm>
            <a:off x="4829175" y="1956197"/>
            <a:ext cx="3757613" cy="10572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3929" y="92000"/>
                </a:moveTo>
                <a:lnTo>
                  <a:pt x="81785" y="88000"/>
                </a:lnTo>
                <a:lnTo>
                  <a:pt x="83215" y="93333"/>
                </a:lnTo>
                <a:close/>
              </a:path>
            </a:pathLst>
          </a:custGeom>
          <a:solidFill>
            <a:srgbClr val="8B4513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9" name="el-1785639280650-35"/>
          <p:cNvSpPr txBox="1"/>
          <p:nvPr/>
        </p:nvSpPr>
        <p:spPr>
          <a:xfrm>
            <a:off x="5473337" y="2083070"/>
            <a:ext cx="805203" cy="135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8B4513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第二象限</a:t>
            </a:r>
            <a:endParaRPr/>
          </a:p>
        </p:txBody>
      </p:sp>
      <p:sp>
        <p:nvSpPr>
          <p:cNvPr id="60" name="el-1785639280650-36"/>
          <p:cNvSpPr txBox="1"/>
          <p:nvPr/>
        </p:nvSpPr>
        <p:spPr>
          <a:xfrm>
            <a:off x="7647384" y="2823162"/>
            <a:ext cx="805203" cy="135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8B4513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第四象限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4F0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280806-1"/>
          <p:cNvSpPr/>
          <p:nvPr/>
        </p:nvSpPr>
        <p:spPr>
          <a:xfrm>
            <a:off x="0" y="0"/>
            <a:ext cx="1000125" cy="1000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42857"/>
                </a:moveTo>
                <a:lnTo>
                  <a:pt x="99724" y="48457"/>
                </a:lnTo>
                <a:lnTo>
                  <a:pt x="98905" y="54010"/>
                </a:lnTo>
                <a:lnTo>
                  <a:pt x="97543" y="59448"/>
                </a:lnTo>
                <a:lnTo>
                  <a:pt x="95648" y="64724"/>
                </a:lnTo>
                <a:lnTo>
                  <a:pt x="93257" y="69790"/>
                </a:lnTo>
                <a:lnTo>
                  <a:pt x="90371" y="74600"/>
                </a:lnTo>
                <a:lnTo>
                  <a:pt x="87029" y="79105"/>
                </a:lnTo>
                <a:lnTo>
                  <a:pt x="83267" y="83267"/>
                </a:lnTo>
                <a:lnTo>
                  <a:pt x="79105" y="87029"/>
                </a:lnTo>
                <a:lnTo>
                  <a:pt x="74600" y="90371"/>
                </a:lnTo>
                <a:lnTo>
                  <a:pt x="69790" y="93257"/>
                </a:lnTo>
                <a:lnTo>
                  <a:pt x="64724" y="95648"/>
                </a:lnTo>
                <a:lnTo>
                  <a:pt x="59448" y="97543"/>
                </a:lnTo>
                <a:lnTo>
                  <a:pt x="54010" y="98905"/>
                </a:lnTo>
                <a:lnTo>
                  <a:pt x="48457" y="99724"/>
                </a:lnTo>
                <a:lnTo>
                  <a:pt x="42857" y="100000"/>
                </a:lnTo>
                <a:lnTo>
                  <a:pt x="37257" y="99724"/>
                </a:lnTo>
                <a:lnTo>
                  <a:pt x="31705" y="98905"/>
                </a:lnTo>
                <a:lnTo>
                  <a:pt x="26267" y="97543"/>
                </a:lnTo>
                <a:lnTo>
                  <a:pt x="20990" y="95648"/>
                </a:lnTo>
                <a:lnTo>
                  <a:pt x="15924" y="93257"/>
                </a:lnTo>
                <a:lnTo>
                  <a:pt x="11114" y="90371"/>
                </a:lnTo>
                <a:lnTo>
                  <a:pt x="6610" y="87029"/>
                </a:lnTo>
                <a:lnTo>
                  <a:pt x="2448" y="83267"/>
                </a:lnTo>
                <a:lnTo>
                  <a:pt x="0" y="80562"/>
                </a:lnTo>
                <a:lnTo>
                  <a:pt x="0" y="5152"/>
                </a:lnTo>
                <a:lnTo>
                  <a:pt x="2448" y="2448"/>
                </a:lnTo>
                <a:lnTo>
                  <a:pt x="5152" y="0"/>
                </a:lnTo>
                <a:lnTo>
                  <a:pt x="80562" y="0"/>
                </a:lnTo>
                <a:lnTo>
                  <a:pt x="83267" y="2448"/>
                </a:lnTo>
                <a:lnTo>
                  <a:pt x="87029" y="6610"/>
                </a:lnTo>
                <a:lnTo>
                  <a:pt x="90371" y="11114"/>
                </a:lnTo>
                <a:lnTo>
                  <a:pt x="93257" y="15924"/>
                </a:lnTo>
                <a:lnTo>
                  <a:pt x="95648" y="20990"/>
                </a:lnTo>
                <a:lnTo>
                  <a:pt x="97543" y="26267"/>
                </a:lnTo>
                <a:lnTo>
                  <a:pt x="98905" y="31705"/>
                </a:lnTo>
                <a:lnTo>
                  <a:pt x="99724" y="37257"/>
                </a:lnTo>
                <a:close/>
              </a:path>
            </a:pathLst>
          </a:custGeom>
          <a:solidFill>
            <a:srgbClr val="C4B6A2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639280807-2"/>
          <p:cNvSpPr/>
          <p:nvPr/>
        </p:nvSpPr>
        <p:spPr>
          <a:xfrm>
            <a:off x="7929563" y="4143375"/>
            <a:ext cx="642938" cy="642938"/>
          </a:xfrm>
          <a:prstGeom prst="ellipse">
            <a:avLst/>
          </a:prstGeom>
          <a:solidFill>
            <a:srgbClr val="8B4513">
              <a:alpha val="4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639280816-29"/>
          <p:cNvSpPr/>
          <p:nvPr/>
        </p:nvSpPr>
        <p:spPr>
          <a:xfrm>
            <a:off x="7000875" y="0"/>
            <a:ext cx="2143125" cy="1285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4B6A2">
                  <a:alpha val="25000"/>
                </a:srgbClr>
              </a:gs>
              <a:gs pos="70000">
                <a:srgbClr val="C4B6A2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639280817-30"/>
          <p:cNvSpPr/>
          <p:nvPr/>
        </p:nvSpPr>
        <p:spPr>
          <a:xfrm>
            <a:off x="0" y="4143375"/>
            <a:ext cx="1857375" cy="1000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4B6A2">
                  <a:alpha val="18000"/>
                </a:srgbClr>
              </a:gs>
              <a:gs pos="70000">
                <a:srgbClr val="C4B6A2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5639280807-3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9E2D5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5639280808-6"/>
          <p:cNvSpPr/>
          <p:nvPr/>
        </p:nvSpPr>
        <p:spPr>
          <a:xfrm>
            <a:off x="7701855" y="164306"/>
            <a:ext cx="1042095" cy="185738"/>
          </a:xfrm>
          <a:prstGeom prst="roundRect">
            <a:avLst>
              <a:gd name="adj" fmla="val 50000"/>
            </a:avLst>
          </a:prstGeom>
          <a:solidFill>
            <a:srgbClr val="8B4513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5639280809-11"/>
          <p:cNvCxnSpPr/>
          <p:nvPr/>
        </p:nvCxnSpPr>
        <p:spPr>
          <a:xfrm>
            <a:off x="4086225" y="1838102"/>
            <a:ext cx="971550" cy="914"/>
          </a:xfrm>
          <a:prstGeom prst="line">
            <a:avLst/>
          </a:prstGeom>
          <a:ln w="14288" cap="flat">
            <a:solidFill>
              <a:srgbClr val="8B451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5639280810-12"/>
          <p:cNvSpPr/>
          <p:nvPr/>
        </p:nvSpPr>
        <p:spPr>
          <a:xfrm>
            <a:off x="400050" y="2002408"/>
            <a:ext cx="4086225" cy="1529209"/>
          </a:xfrm>
          <a:prstGeom prst="roundRect">
            <a:avLst>
              <a:gd name="adj" fmla="val 9966"/>
            </a:avLst>
          </a:prstGeom>
          <a:solidFill>
            <a:srgbClr val="FFFFFF">
              <a:alpha val="70000"/>
            </a:srgbClr>
          </a:solidFill>
          <a:ln w="7144" algn="in">
            <a:solidFill>
              <a:srgbClr val="E9E2D5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0" name="el-1785639280811-16"/>
          <p:cNvCxnSpPr/>
          <p:nvPr/>
        </p:nvCxnSpPr>
        <p:spPr>
          <a:xfrm>
            <a:off x="564356" y="2123852"/>
            <a:ext cx="914" cy="190500"/>
          </a:xfrm>
          <a:prstGeom prst="line">
            <a:avLst/>
          </a:prstGeom>
          <a:ln w="28575" cap="flat">
            <a:solidFill>
              <a:srgbClr val="8B451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5639280814-25"/>
          <p:cNvSpPr/>
          <p:nvPr/>
        </p:nvSpPr>
        <p:spPr>
          <a:xfrm>
            <a:off x="550069" y="3135883"/>
            <a:ext cx="3786188" cy="260003"/>
          </a:xfrm>
          <a:prstGeom prst="roundRect">
            <a:avLst>
              <a:gd name="adj" fmla="val 43961"/>
            </a:avLst>
          </a:prstGeom>
          <a:solidFill>
            <a:srgbClr val="F4F0E7">
              <a:alpha val="50000"/>
            </a:srgbClr>
          </a:solidFill>
          <a:ln w="7144" algn="in">
            <a:solidFill>
              <a:srgbClr val="C4B6A2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12" name="el-1785639280810-13"/>
          <p:cNvSpPr/>
          <p:nvPr/>
        </p:nvSpPr>
        <p:spPr>
          <a:xfrm>
            <a:off x="4657725" y="2002408"/>
            <a:ext cx="4086225" cy="1529209"/>
          </a:xfrm>
          <a:prstGeom prst="roundRect">
            <a:avLst>
              <a:gd name="adj" fmla="val 9966"/>
            </a:avLst>
          </a:prstGeom>
          <a:solidFill>
            <a:srgbClr val="FFFFFF">
              <a:alpha val="70000"/>
            </a:srgbClr>
          </a:solidFill>
          <a:ln w="7144" algn="in">
            <a:solidFill>
              <a:srgbClr val="E9E2D5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3" name="el-1785639280811-17"/>
          <p:cNvCxnSpPr/>
          <p:nvPr/>
        </p:nvCxnSpPr>
        <p:spPr>
          <a:xfrm>
            <a:off x="4822031" y="2123852"/>
            <a:ext cx="914" cy="190500"/>
          </a:xfrm>
          <a:prstGeom prst="line">
            <a:avLst/>
          </a:prstGeom>
          <a:ln w="28575" cap="flat">
            <a:solidFill>
              <a:srgbClr val="8B451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5639280814-26"/>
          <p:cNvSpPr/>
          <p:nvPr/>
        </p:nvSpPr>
        <p:spPr>
          <a:xfrm>
            <a:off x="4807744" y="3135883"/>
            <a:ext cx="3786188" cy="260003"/>
          </a:xfrm>
          <a:prstGeom prst="roundRect">
            <a:avLst>
              <a:gd name="adj" fmla="val 43961"/>
            </a:avLst>
          </a:prstGeom>
          <a:solidFill>
            <a:srgbClr val="F4F0E7">
              <a:alpha val="50000"/>
            </a:srgbClr>
          </a:solidFill>
          <a:ln w="7144" algn="in">
            <a:solidFill>
              <a:srgbClr val="C4B6A2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15" name="el-1785639280808-4"/>
          <p:cNvSpPr txBox="1"/>
          <p:nvPr/>
        </p:nvSpPr>
        <p:spPr>
          <a:xfrm>
            <a:off x="485775" y="161925"/>
            <a:ext cx="1763092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反比例函数 · 例题讲解</a:t>
            </a:r>
            <a:endParaRPr/>
          </a:p>
        </p:txBody>
      </p:sp>
      <p:sp>
        <p:nvSpPr>
          <p:cNvPr id="16" name="el-1785639280808-5"/>
          <p:cNvSpPr txBox="1"/>
          <p:nvPr/>
        </p:nvSpPr>
        <p:spPr>
          <a:xfrm>
            <a:off x="7816155" y="192881"/>
            <a:ext cx="977801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第8页 · 学以致用</a:t>
            </a:r>
            <a:endParaRPr/>
          </a:p>
        </p:txBody>
      </p:sp>
      <p:sp>
        <p:nvSpPr>
          <p:cNvPr id="17" name="el-1785639280809-10"/>
          <p:cNvSpPr txBox="1"/>
          <p:nvPr/>
        </p:nvSpPr>
        <p:spPr>
          <a:xfrm>
            <a:off x="3979069" y="1507108"/>
            <a:ext cx="1185863" cy="280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680" spc="225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例题讲解</a:t>
            </a:r>
            <a:endParaRPr/>
          </a:p>
        </p:txBody>
      </p:sp>
      <p:sp>
        <p:nvSpPr>
          <p:cNvPr id="18" name="el-1785639280811-14"/>
          <p:cNvSpPr txBox="1"/>
          <p:nvPr/>
        </p:nvSpPr>
        <p:spPr>
          <a:xfrm>
            <a:off x="664369" y="2123852"/>
            <a:ext cx="3743325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56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例1 图象经过点 A(2,6)</a:t>
            </a:r>
            <a:endParaRPr/>
          </a:p>
        </p:txBody>
      </p:sp>
      <p:sp>
        <p:nvSpPr>
          <p:cNvPr id="19" name="el-1785639280815-27"/>
          <p:cNvSpPr txBox="1"/>
          <p:nvPr/>
        </p:nvSpPr>
        <p:spPr>
          <a:xfrm>
            <a:off x="800100" y="3185889"/>
            <a:ext cx="2910334" cy="1599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28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双曲线 y=12/x · 两支位于 Ⅰ、Ⅲ 象限 · 关于原点对称</a:t>
            </a:r>
            <a:endParaRPr/>
          </a:p>
        </p:txBody>
      </p:sp>
      <p:sp>
        <p:nvSpPr>
          <p:cNvPr id="20" name="el-1785639280811-15"/>
          <p:cNvSpPr txBox="1"/>
          <p:nvPr/>
        </p:nvSpPr>
        <p:spPr>
          <a:xfrm>
            <a:off x="4922044" y="2123852"/>
            <a:ext cx="3743325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56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例2 图象一支在第一象限</a:t>
            </a:r>
            <a:endParaRPr/>
          </a:p>
        </p:txBody>
      </p:sp>
      <p:sp>
        <p:nvSpPr>
          <p:cNvPr id="21" name="el-1785639280815-28"/>
          <p:cNvSpPr txBox="1"/>
          <p:nvPr/>
        </p:nvSpPr>
        <p:spPr>
          <a:xfrm>
            <a:off x="5057775" y="3185889"/>
            <a:ext cx="3321695" cy="1599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28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一支在第一象限 → k&gt;0 且 m&gt;5 · 同一支上 y 随 x 增大而减小</a:t>
            </a:r>
            <a:endParaRPr/>
          </a:p>
        </p:txBody>
      </p:sp>
      <p:sp>
        <p:nvSpPr>
          <p:cNvPr id="22" name="el-1785639280808-7"/>
          <p:cNvSpPr txBox="1"/>
          <p:nvPr/>
        </p:nvSpPr>
        <p:spPr>
          <a:xfrm>
            <a:off x="342900" y="3660205"/>
            <a:ext cx="8458200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113">
                <a:solidFill>
                  <a:srgbClr val="8B4513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解题关键 · 代入求 k · 图象定象限 · 比较大小</a:t>
            </a:r>
            <a:endParaRPr/>
          </a:p>
        </p:txBody>
      </p:sp>
      <p:sp>
        <p:nvSpPr>
          <p:cNvPr id="23" name="el-1785639280808-8"/>
          <p:cNvSpPr txBox="1"/>
          <p:nvPr/>
        </p:nvSpPr>
        <p:spPr>
          <a:xfrm>
            <a:off x="400050" y="4913710"/>
            <a:ext cx="1245319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56">
                <a:solidFill>
                  <a:srgbClr val="C4B6A2"/>
                </a:solidFill>
                <a:latin typeface="Microsoft YaHei"/>
                <a:ea typeface="Microsoft YaHei"/>
                <a:cs typeface="Microsoft YaHei"/>
              </a:rPr>
              <a:t>反比例函数 · 从图象到代数</a:t>
            </a:r>
            <a:endParaRPr/>
          </a:p>
        </p:txBody>
      </p:sp>
      <p:sp>
        <p:nvSpPr>
          <p:cNvPr id="24" name="el-1785639280808-9"/>
          <p:cNvSpPr txBox="1"/>
          <p:nvPr/>
        </p:nvSpPr>
        <p:spPr>
          <a:xfrm>
            <a:off x="8407376" y="4911328"/>
            <a:ext cx="386581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C4B6A2"/>
                </a:solidFill>
                <a:latin typeface="Microsoft YaHei"/>
                <a:ea typeface="Microsoft YaHei"/>
                <a:cs typeface="Microsoft YaHei"/>
              </a:rPr>
              <a:t>08 / 15</a:t>
            </a:r>
            <a:endParaRPr/>
          </a:p>
        </p:txBody>
      </p:sp>
      <p:sp>
        <p:nvSpPr>
          <p:cNvPr id="25" name="el-1785639280814-24"/>
          <p:cNvSpPr/>
          <p:nvPr/>
        </p:nvSpPr>
        <p:spPr>
          <a:xfrm>
            <a:off x="5579269" y="2900139"/>
            <a:ext cx="806797" cy="160734"/>
          </a:xfrm>
          <a:prstGeom prst="roundRect">
            <a:avLst>
              <a:gd name="adj" fmla="val 50000"/>
            </a:avLst>
          </a:prstGeom>
          <a:solidFill>
            <a:srgbClr val="8B4513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639280814-24__text"/>
          <p:cNvSpPr txBox="1"/>
          <p:nvPr/>
        </p:nvSpPr>
        <p:spPr>
          <a:xfrm>
            <a:off x="5579269" y="2900139"/>
            <a:ext cx="806797" cy="1607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 spc="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m ∈ (5, +∞)</a:t>
            </a:r>
            <a:endParaRPr/>
          </a:p>
        </p:txBody>
      </p:sp>
      <p:sp>
        <p:nvSpPr>
          <p:cNvPr id="27" name="el-1785639280812-18"/>
          <p:cNvSpPr txBox="1"/>
          <p:nvPr/>
        </p:nvSpPr>
        <p:spPr>
          <a:xfrm>
            <a:off x="607219" y="2400077"/>
            <a:ext cx="379333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代入 </a:t>
            </a:r>
            <a:r>
              <a:rPr b="1" sz="101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y = k/x</a:t>
            </a: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，得 </a:t>
            </a:r>
            <a:r>
              <a:rPr b="1" sz="101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k = 12</a:t>
            </a: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，解析式为 y = 12/x</a:t>
            </a:r>
            <a:endParaRPr/>
          </a:p>
        </p:txBody>
      </p:sp>
      <p:sp>
        <p:nvSpPr>
          <p:cNvPr id="28" name="el-1785639280812-19"/>
          <p:cNvSpPr txBox="1"/>
          <p:nvPr/>
        </p:nvSpPr>
        <p:spPr>
          <a:xfrm>
            <a:off x="607219" y="2635821"/>
            <a:ext cx="379333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图象位于 </a:t>
            </a:r>
            <a:r>
              <a:rPr b="1" sz="101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第一、第三象限</a:t>
            </a: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，y 随 x 增大而减小</a:t>
            </a:r>
            <a:endParaRPr/>
          </a:p>
        </p:txBody>
      </p:sp>
      <p:sp>
        <p:nvSpPr>
          <p:cNvPr id="29" name="el-1785639280812-20"/>
          <p:cNvSpPr txBox="1"/>
          <p:nvPr/>
        </p:nvSpPr>
        <p:spPr>
          <a:xfrm>
            <a:off x="607219" y="2871564"/>
            <a:ext cx="379333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点 B(3,4) 和 C(-2,-6) </a:t>
            </a:r>
            <a:r>
              <a:rPr b="1" sz="101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在</a:t>
            </a: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图象上，点 D(2,5) </a:t>
            </a:r>
            <a:r>
              <a:rPr b="1" sz="101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不在</a:t>
            </a:r>
            <a:endParaRPr/>
          </a:p>
        </p:txBody>
      </p:sp>
      <p:sp>
        <p:nvSpPr>
          <p:cNvPr id="30" name="el-1785639280813-21"/>
          <p:cNvSpPr txBox="1"/>
          <p:nvPr/>
        </p:nvSpPr>
        <p:spPr>
          <a:xfrm>
            <a:off x="4864894" y="2400077"/>
            <a:ext cx="379333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由图象一支在第一象限，可知 </a:t>
            </a:r>
            <a:r>
              <a:rPr b="1" sz="101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m-5 &gt; 0</a:t>
            </a: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，即 </a:t>
            </a:r>
            <a:r>
              <a:rPr b="1" sz="101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m &gt; 5</a:t>
            </a:r>
            <a:endParaRPr/>
          </a:p>
        </p:txBody>
      </p:sp>
      <p:sp>
        <p:nvSpPr>
          <p:cNvPr id="31" name="el-1785639280813-22"/>
          <p:cNvSpPr txBox="1"/>
          <p:nvPr/>
        </p:nvSpPr>
        <p:spPr>
          <a:xfrm>
            <a:off x="4864894" y="2635821"/>
            <a:ext cx="379333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当 x₁ &gt; x₂ 时，</a:t>
            </a:r>
            <a:r>
              <a:rPr b="1" sz="101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y₁ &lt; y₂</a:t>
            </a: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（在同一支上）</a:t>
            </a:r>
            <a:endParaRPr/>
          </a:p>
        </p:txBody>
      </p:sp>
      <p:sp>
        <p:nvSpPr>
          <p:cNvPr id="32" name="el-1785639280813-23"/>
          <p:cNvSpPr txBox="1"/>
          <p:nvPr/>
        </p:nvSpPr>
        <p:spPr>
          <a:xfrm>
            <a:off x="4864894" y="2871564"/>
            <a:ext cx="379333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取值范围：</a:t>
            </a:r>
            <a:r>
              <a:rPr sz="93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　　　　　　　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4F0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280974-1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4F0E7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3" name="el-1785639281012-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pic>
        <p:nvPicPr>
          <p:cNvPr id="4" name="el-1785639281019-10"/>
          <p:cNvPicPr/>
          <p:nvPr/>
        </p:nvPicPr>
        <p:blipFill>
          <a:blip r:embed="rId3">
            <a:alphaModFix amt="5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5" name="el-1785639281014-5"/>
          <p:cNvSpPr/>
          <p:nvPr/>
        </p:nvSpPr>
        <p:spPr>
          <a:xfrm>
            <a:off x="4071938" y="1273001"/>
            <a:ext cx="1000125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8B4513">
                  <a:alpha val="0"/>
                </a:srgbClr>
              </a:gs>
              <a:gs pos="50000">
                <a:srgbClr val="8B4513">
                  <a:alpha val="50000"/>
                </a:srgbClr>
              </a:gs>
              <a:gs pos="100000">
                <a:srgbClr val="8B4513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5639281015-6"/>
          <p:cNvCxnSpPr/>
          <p:nvPr/>
        </p:nvCxnSpPr>
        <p:spPr>
          <a:xfrm>
            <a:off x="3609380" y="3763268"/>
            <a:ext cx="500063" cy="914"/>
          </a:xfrm>
          <a:prstGeom prst="line">
            <a:avLst/>
          </a:prstGeom>
          <a:ln w="9525" cap="flat">
            <a:solidFill>
              <a:srgbClr val="C4B6A2">
                <a:alpha val="5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5639281015-8"/>
          <p:cNvSpPr/>
          <p:nvPr/>
        </p:nvSpPr>
        <p:spPr>
          <a:xfrm>
            <a:off x="4238030" y="3727549"/>
            <a:ext cx="71438" cy="71438"/>
          </a:xfrm>
          <a:prstGeom prst="ellipse">
            <a:avLst/>
          </a:prstGeom>
          <a:solidFill>
            <a:srgbClr val="8B4513">
              <a:alpha val="5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639281022-11"/>
          <p:cNvSpPr/>
          <p:nvPr/>
        </p:nvSpPr>
        <p:spPr>
          <a:xfrm>
            <a:off x="4438055" y="3696295"/>
            <a:ext cx="267891" cy="1339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45500"/>
                </a:moveTo>
                <a:lnTo>
                  <a:pt x="0" y="45500"/>
                </a:lnTo>
                <a:cubicBezTo>
                  <a:pt x="214" y="32548"/>
                  <a:pt x="2464" y="21881"/>
                  <a:pt x="6750" y="13500"/>
                </a:cubicBezTo>
                <a:lnTo>
                  <a:pt x="6750" y="13500"/>
                </a:lnTo>
                <a:lnTo>
                  <a:pt x="6750" y="13500"/>
                </a:lnTo>
                <a:cubicBezTo>
                  <a:pt x="10940" y="4929"/>
                  <a:pt x="16274" y="429"/>
                  <a:pt x="22750" y="0"/>
                </a:cubicBezTo>
                <a:lnTo>
                  <a:pt x="22750" y="0"/>
                </a:lnTo>
                <a:cubicBezTo>
                  <a:pt x="29036" y="190"/>
                  <a:pt x="34429" y="4690"/>
                  <a:pt x="38929" y="13500"/>
                </a:cubicBezTo>
                <a:lnTo>
                  <a:pt x="38929" y="13500"/>
                </a:lnTo>
                <a:lnTo>
                  <a:pt x="50214" y="36071"/>
                </a:lnTo>
                <a:lnTo>
                  <a:pt x="61536" y="13500"/>
                </a:lnTo>
                <a:cubicBezTo>
                  <a:pt x="66036" y="4690"/>
                  <a:pt x="71417" y="190"/>
                  <a:pt x="77679" y="0"/>
                </a:cubicBezTo>
                <a:lnTo>
                  <a:pt x="77679" y="0"/>
                </a:lnTo>
                <a:cubicBezTo>
                  <a:pt x="84179" y="429"/>
                  <a:pt x="89524" y="4929"/>
                  <a:pt x="93714" y="13500"/>
                </a:cubicBezTo>
                <a:lnTo>
                  <a:pt x="93714" y="13500"/>
                </a:lnTo>
                <a:cubicBezTo>
                  <a:pt x="98000" y="21881"/>
                  <a:pt x="100250" y="32548"/>
                  <a:pt x="100464" y="45500"/>
                </a:cubicBezTo>
                <a:lnTo>
                  <a:pt x="100464" y="45500"/>
                </a:lnTo>
                <a:lnTo>
                  <a:pt x="100464" y="54929"/>
                </a:lnTo>
                <a:cubicBezTo>
                  <a:pt x="100250" y="67929"/>
                  <a:pt x="98000" y="78595"/>
                  <a:pt x="93714" y="86929"/>
                </a:cubicBezTo>
                <a:lnTo>
                  <a:pt x="93714" y="86929"/>
                </a:lnTo>
                <a:cubicBezTo>
                  <a:pt x="89524" y="95500"/>
                  <a:pt x="84179" y="100000"/>
                  <a:pt x="77679" y="100429"/>
                </a:cubicBezTo>
                <a:lnTo>
                  <a:pt x="77679" y="100429"/>
                </a:lnTo>
                <a:cubicBezTo>
                  <a:pt x="71417" y="100238"/>
                  <a:pt x="66036" y="95857"/>
                  <a:pt x="61536" y="87286"/>
                </a:cubicBezTo>
                <a:lnTo>
                  <a:pt x="61536" y="87286"/>
                </a:lnTo>
                <a:lnTo>
                  <a:pt x="50214" y="64357"/>
                </a:lnTo>
                <a:lnTo>
                  <a:pt x="38929" y="87286"/>
                </a:lnTo>
                <a:cubicBezTo>
                  <a:pt x="34429" y="95857"/>
                  <a:pt x="29036" y="100238"/>
                  <a:pt x="22750" y="100429"/>
                </a:cubicBezTo>
                <a:lnTo>
                  <a:pt x="22750" y="100429"/>
                </a:lnTo>
                <a:cubicBezTo>
                  <a:pt x="16274" y="100000"/>
                  <a:pt x="10940" y="95500"/>
                  <a:pt x="6750" y="86929"/>
                </a:cubicBezTo>
                <a:lnTo>
                  <a:pt x="6750" y="86929"/>
                </a:lnTo>
                <a:cubicBezTo>
                  <a:pt x="2464" y="78595"/>
                  <a:pt x="214" y="67929"/>
                  <a:pt x="0" y="54929"/>
                </a:cubicBezTo>
                <a:lnTo>
                  <a:pt x="0" y="54929"/>
                </a:lnTo>
                <a:lnTo>
                  <a:pt x="0" y="45500"/>
                </a:lnTo>
                <a:moveTo>
                  <a:pt x="43143" y="50214"/>
                </a:moveTo>
                <a:lnTo>
                  <a:pt x="43143" y="50214"/>
                </a:lnTo>
                <a:lnTo>
                  <a:pt x="31857" y="27643"/>
                </a:lnTo>
                <a:cubicBezTo>
                  <a:pt x="29357" y="22833"/>
                  <a:pt x="26321" y="20310"/>
                  <a:pt x="22750" y="20071"/>
                </a:cubicBezTo>
                <a:lnTo>
                  <a:pt x="22750" y="20071"/>
                </a:lnTo>
                <a:cubicBezTo>
                  <a:pt x="19202" y="20310"/>
                  <a:pt x="16226" y="22833"/>
                  <a:pt x="13821" y="27643"/>
                </a:cubicBezTo>
                <a:lnTo>
                  <a:pt x="13821" y="27643"/>
                </a:lnTo>
                <a:cubicBezTo>
                  <a:pt x="11417" y="32452"/>
                  <a:pt x="10155" y="38405"/>
                  <a:pt x="10036" y="45500"/>
                </a:cubicBezTo>
                <a:lnTo>
                  <a:pt x="10036" y="45500"/>
                </a:lnTo>
                <a:lnTo>
                  <a:pt x="10036" y="54929"/>
                </a:lnTo>
                <a:cubicBezTo>
                  <a:pt x="10155" y="62024"/>
                  <a:pt x="11417" y="68000"/>
                  <a:pt x="13821" y="72857"/>
                </a:cubicBezTo>
                <a:lnTo>
                  <a:pt x="13821" y="72857"/>
                </a:lnTo>
                <a:cubicBezTo>
                  <a:pt x="16226" y="77667"/>
                  <a:pt x="19202" y="80167"/>
                  <a:pt x="22750" y="80357"/>
                </a:cubicBezTo>
                <a:lnTo>
                  <a:pt x="22750" y="80357"/>
                </a:lnTo>
                <a:cubicBezTo>
                  <a:pt x="26321" y="80167"/>
                  <a:pt x="29357" y="77667"/>
                  <a:pt x="31857" y="72857"/>
                </a:cubicBezTo>
                <a:lnTo>
                  <a:pt x="31857" y="72857"/>
                </a:lnTo>
                <a:lnTo>
                  <a:pt x="43143" y="50214"/>
                </a:lnTo>
                <a:moveTo>
                  <a:pt x="57286" y="50214"/>
                </a:moveTo>
                <a:lnTo>
                  <a:pt x="57286" y="50214"/>
                </a:lnTo>
                <a:lnTo>
                  <a:pt x="68571" y="72857"/>
                </a:lnTo>
                <a:cubicBezTo>
                  <a:pt x="71095" y="77857"/>
                  <a:pt x="74131" y="80357"/>
                  <a:pt x="77679" y="80357"/>
                </a:cubicBezTo>
                <a:lnTo>
                  <a:pt x="77679" y="80357"/>
                </a:lnTo>
                <a:cubicBezTo>
                  <a:pt x="81250" y="80167"/>
                  <a:pt x="84238" y="77667"/>
                  <a:pt x="86643" y="72857"/>
                </a:cubicBezTo>
                <a:lnTo>
                  <a:pt x="86643" y="72857"/>
                </a:lnTo>
                <a:cubicBezTo>
                  <a:pt x="89048" y="68000"/>
                  <a:pt x="90298" y="62024"/>
                  <a:pt x="90393" y="54929"/>
                </a:cubicBezTo>
                <a:lnTo>
                  <a:pt x="90393" y="54929"/>
                </a:lnTo>
                <a:lnTo>
                  <a:pt x="90393" y="45500"/>
                </a:lnTo>
                <a:cubicBezTo>
                  <a:pt x="90298" y="38405"/>
                  <a:pt x="89048" y="32452"/>
                  <a:pt x="86643" y="27643"/>
                </a:cubicBezTo>
                <a:lnTo>
                  <a:pt x="86643" y="27643"/>
                </a:lnTo>
                <a:cubicBezTo>
                  <a:pt x="84238" y="22833"/>
                  <a:pt x="81250" y="20310"/>
                  <a:pt x="77679" y="20071"/>
                </a:cubicBezTo>
                <a:lnTo>
                  <a:pt x="77679" y="20071"/>
                </a:lnTo>
                <a:cubicBezTo>
                  <a:pt x="74131" y="20071"/>
                  <a:pt x="71095" y="22595"/>
                  <a:pt x="68571" y="27643"/>
                </a:cubicBezTo>
                <a:lnTo>
                  <a:pt x="68571" y="27643"/>
                </a:lnTo>
                <a:lnTo>
                  <a:pt x="57286" y="50214"/>
                </a:lnTo>
              </a:path>
            </a:pathLst>
          </a:custGeom>
          <a:solidFill>
            <a:srgbClr val="8B4513">
              <a:alpha val="3575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639281016-9"/>
          <p:cNvSpPr/>
          <p:nvPr/>
        </p:nvSpPr>
        <p:spPr>
          <a:xfrm>
            <a:off x="4834533" y="3727549"/>
            <a:ext cx="71438" cy="71438"/>
          </a:xfrm>
          <a:prstGeom prst="ellipse">
            <a:avLst/>
          </a:prstGeom>
          <a:solidFill>
            <a:srgbClr val="8B4513">
              <a:alpha val="5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5639281015-7"/>
          <p:cNvCxnSpPr/>
          <p:nvPr/>
        </p:nvCxnSpPr>
        <p:spPr>
          <a:xfrm>
            <a:off x="5034558" y="3763268"/>
            <a:ext cx="500063" cy="914"/>
          </a:xfrm>
          <a:prstGeom prst="line">
            <a:avLst/>
          </a:prstGeom>
          <a:ln w="9525" cap="flat">
            <a:solidFill>
              <a:srgbClr val="C4B6A2">
                <a:alpha val="5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5639281013-3"/>
          <p:cNvSpPr txBox="1"/>
          <p:nvPr/>
        </p:nvSpPr>
        <p:spPr>
          <a:xfrm>
            <a:off x="1285875" y="1515889"/>
            <a:ext cx="6572250" cy="1114425"/>
          </a:xfrm>
          <a:prstGeom prst="rect">
            <a:avLst/>
          </a:prstGeom>
          <a:noFill/>
          <a:ln>
            <a:noFill/>
          </a:ln>
          <a:effectLst>
            <a:outerShdw blurRad="57150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 lIns="0" tIns="0" rIns="0" bIns="0"/>
          <a:lstStyle/>
          <a:p>
            <a:pPr algn="ctr">
              <a:lnSpc>
                <a:spcPts val="4381"/>
              </a:lnSpc>
            </a:pPr>
            <a:r>
              <a:rPr b="1" sz="3370" spc="338">
                <a:solidFill>
                  <a:srgbClr val="2A2A2A"/>
                </a:solidFill>
                <a:latin typeface="华文中宋"/>
                <a:ea typeface="华文中宋"/>
                <a:cs typeface="华文中宋"/>
              </a:rPr>
              <a:t>反比例函数的应用——</a:t>
            </a:r>
            <a:r>
              <a:rPr b="1" sz="3370" spc="338">
                <a:solidFill>
                  <a:srgbClr val="8B4513"/>
                </a:solidFill>
                <a:latin typeface="华文中宋"/>
                <a:ea typeface="华文中宋"/>
                <a:cs typeface="华文中宋"/>
              </a:rPr>
              <a:t>经世致用</a:t>
            </a:r>
            <a:endParaRPr/>
          </a:p>
        </p:txBody>
      </p:sp>
      <p:sp>
        <p:nvSpPr>
          <p:cNvPr id="12" name="el-1785639281013-4"/>
          <p:cNvSpPr txBox="1"/>
          <p:nvPr/>
        </p:nvSpPr>
        <p:spPr>
          <a:xfrm>
            <a:off x="2650331" y="2887489"/>
            <a:ext cx="3843338" cy="3399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570" spc="113">
                <a:solidFill>
                  <a:srgbClr val="4A3F35"/>
                </a:solidFill>
                <a:latin typeface="Microsoft YaHei"/>
                <a:ea typeface="Microsoft YaHei"/>
                <a:cs typeface="Microsoft YaHei"/>
              </a:rPr>
              <a:t>反比例函数在实际生活中有哪些应用？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4F0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282339-1"/>
          <p:cNvSpPr/>
          <p:nvPr/>
        </p:nvSpPr>
        <p:spPr>
          <a:xfrm>
            <a:off x="8001000" y="71438"/>
            <a:ext cx="1000125" cy="1000125"/>
          </a:xfrm>
          <a:prstGeom prst="ellipse">
            <a:avLst/>
          </a:prstGeom>
          <a:solidFill>
            <a:srgbClr val="8B4513">
              <a:alpha val="3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639282340-2"/>
          <p:cNvSpPr/>
          <p:nvPr/>
        </p:nvSpPr>
        <p:spPr>
          <a:xfrm>
            <a:off x="285750" y="4143375"/>
            <a:ext cx="571500" cy="571500"/>
          </a:xfrm>
          <a:prstGeom prst="ellipse">
            <a:avLst/>
          </a:prstGeom>
          <a:solidFill>
            <a:srgbClr val="C4B6A2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639282359-25"/>
          <p:cNvSpPr/>
          <p:nvPr/>
        </p:nvSpPr>
        <p:spPr>
          <a:xfrm>
            <a:off x="0" y="142875"/>
            <a:ext cx="2000250" cy="1143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4B6A2">
                  <a:alpha val="25000"/>
                </a:srgbClr>
              </a:gs>
              <a:gs pos="70000">
                <a:srgbClr val="C4B6A2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639282359-26"/>
          <p:cNvSpPr/>
          <p:nvPr/>
        </p:nvSpPr>
        <p:spPr>
          <a:xfrm>
            <a:off x="7429500" y="4214813"/>
            <a:ext cx="1714500" cy="857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4B6A2">
                  <a:alpha val="18000"/>
                </a:srgbClr>
              </a:gs>
              <a:gs pos="70000">
                <a:srgbClr val="C4B6A2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5639282340-3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9E2D5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5639282341-6"/>
          <p:cNvSpPr/>
          <p:nvPr/>
        </p:nvSpPr>
        <p:spPr>
          <a:xfrm>
            <a:off x="7636074" y="164306"/>
            <a:ext cx="1107877" cy="185738"/>
          </a:xfrm>
          <a:prstGeom prst="roundRect">
            <a:avLst>
              <a:gd name="adj" fmla="val 50000"/>
            </a:avLst>
          </a:prstGeom>
          <a:solidFill>
            <a:srgbClr val="8B4513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5639282342-12"/>
          <p:cNvCxnSpPr/>
          <p:nvPr/>
        </p:nvCxnSpPr>
        <p:spPr>
          <a:xfrm>
            <a:off x="2993231" y="1012031"/>
            <a:ext cx="3157538" cy="914"/>
          </a:xfrm>
          <a:prstGeom prst="line">
            <a:avLst/>
          </a:prstGeom>
          <a:ln w="14288" cap="flat">
            <a:solidFill>
              <a:srgbClr val="8B451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5639282344-13"/>
          <p:cNvSpPr/>
          <p:nvPr/>
        </p:nvSpPr>
        <p:spPr>
          <a:xfrm>
            <a:off x="400050" y="1176338"/>
            <a:ext cx="4071938" cy="30575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804" y="0"/>
                </a:moveTo>
                <a:lnTo>
                  <a:pt x="97196" y="0"/>
                </a:lnTo>
                <a:lnTo>
                  <a:pt x="97472" y="19"/>
                </a:lnTo>
                <a:lnTo>
                  <a:pt x="97743" y="72"/>
                </a:lnTo>
                <a:lnTo>
                  <a:pt x="98009" y="162"/>
                </a:lnTo>
                <a:lnTo>
                  <a:pt x="98269" y="283"/>
                </a:lnTo>
                <a:lnTo>
                  <a:pt x="98519" y="442"/>
                </a:lnTo>
                <a:lnTo>
                  <a:pt x="98755" y="629"/>
                </a:lnTo>
                <a:lnTo>
                  <a:pt x="98974" y="847"/>
                </a:lnTo>
                <a:lnTo>
                  <a:pt x="99180" y="1093"/>
                </a:lnTo>
                <a:lnTo>
                  <a:pt x="99364" y="1368"/>
                </a:lnTo>
                <a:lnTo>
                  <a:pt x="99528" y="1660"/>
                </a:lnTo>
                <a:lnTo>
                  <a:pt x="99668" y="1975"/>
                </a:lnTo>
                <a:lnTo>
                  <a:pt x="99787" y="2308"/>
                </a:lnTo>
                <a:lnTo>
                  <a:pt x="99879" y="2654"/>
                </a:lnTo>
                <a:lnTo>
                  <a:pt x="99946" y="3009"/>
                </a:lnTo>
                <a:lnTo>
                  <a:pt x="99986" y="3371"/>
                </a:lnTo>
                <a:lnTo>
                  <a:pt x="100000" y="3738"/>
                </a:lnTo>
                <a:lnTo>
                  <a:pt x="100000" y="96262"/>
                </a:lnTo>
                <a:lnTo>
                  <a:pt x="99986" y="96629"/>
                </a:lnTo>
                <a:lnTo>
                  <a:pt x="99946" y="96991"/>
                </a:lnTo>
                <a:lnTo>
                  <a:pt x="99879" y="97346"/>
                </a:lnTo>
                <a:lnTo>
                  <a:pt x="99787" y="97692"/>
                </a:lnTo>
                <a:lnTo>
                  <a:pt x="99668" y="98025"/>
                </a:lnTo>
                <a:lnTo>
                  <a:pt x="99528" y="98340"/>
                </a:lnTo>
                <a:lnTo>
                  <a:pt x="99364" y="98632"/>
                </a:lnTo>
                <a:lnTo>
                  <a:pt x="99180" y="98907"/>
                </a:lnTo>
                <a:lnTo>
                  <a:pt x="98974" y="99153"/>
                </a:lnTo>
                <a:lnTo>
                  <a:pt x="98755" y="99371"/>
                </a:lnTo>
                <a:lnTo>
                  <a:pt x="98519" y="99558"/>
                </a:lnTo>
                <a:lnTo>
                  <a:pt x="98269" y="99717"/>
                </a:lnTo>
                <a:lnTo>
                  <a:pt x="98009" y="99838"/>
                </a:lnTo>
                <a:lnTo>
                  <a:pt x="97743" y="99928"/>
                </a:lnTo>
                <a:lnTo>
                  <a:pt x="97472" y="99981"/>
                </a:lnTo>
                <a:lnTo>
                  <a:pt x="97196" y="100000"/>
                </a:lnTo>
                <a:lnTo>
                  <a:pt x="2804" y="100000"/>
                </a:lnTo>
                <a:lnTo>
                  <a:pt x="2528" y="99981"/>
                </a:lnTo>
                <a:lnTo>
                  <a:pt x="2257" y="99928"/>
                </a:lnTo>
                <a:lnTo>
                  <a:pt x="1991" y="99838"/>
                </a:lnTo>
                <a:lnTo>
                  <a:pt x="1731" y="99717"/>
                </a:lnTo>
                <a:lnTo>
                  <a:pt x="1481" y="99558"/>
                </a:lnTo>
                <a:lnTo>
                  <a:pt x="1245" y="99371"/>
                </a:lnTo>
                <a:lnTo>
                  <a:pt x="1026" y="99153"/>
                </a:lnTo>
                <a:lnTo>
                  <a:pt x="820" y="98907"/>
                </a:lnTo>
                <a:lnTo>
                  <a:pt x="636" y="98632"/>
                </a:lnTo>
                <a:lnTo>
                  <a:pt x="472" y="98340"/>
                </a:lnTo>
                <a:lnTo>
                  <a:pt x="332" y="98025"/>
                </a:lnTo>
                <a:lnTo>
                  <a:pt x="213" y="97692"/>
                </a:lnTo>
                <a:lnTo>
                  <a:pt x="121" y="97346"/>
                </a:lnTo>
                <a:lnTo>
                  <a:pt x="54" y="96991"/>
                </a:lnTo>
                <a:lnTo>
                  <a:pt x="14" y="96629"/>
                </a:lnTo>
                <a:lnTo>
                  <a:pt x="0" y="96262"/>
                </a:lnTo>
                <a:lnTo>
                  <a:pt x="0" y="3738"/>
                </a:lnTo>
                <a:lnTo>
                  <a:pt x="14" y="3371"/>
                </a:lnTo>
                <a:lnTo>
                  <a:pt x="54" y="3009"/>
                </a:lnTo>
                <a:lnTo>
                  <a:pt x="121" y="2654"/>
                </a:lnTo>
                <a:lnTo>
                  <a:pt x="213" y="2308"/>
                </a:lnTo>
                <a:lnTo>
                  <a:pt x="332" y="1975"/>
                </a:lnTo>
                <a:lnTo>
                  <a:pt x="472" y="1660"/>
                </a:lnTo>
                <a:lnTo>
                  <a:pt x="636" y="1368"/>
                </a:lnTo>
                <a:lnTo>
                  <a:pt x="820" y="1093"/>
                </a:lnTo>
                <a:lnTo>
                  <a:pt x="1026" y="847"/>
                </a:lnTo>
                <a:lnTo>
                  <a:pt x="1245" y="629"/>
                </a:lnTo>
                <a:lnTo>
                  <a:pt x="1481" y="442"/>
                </a:lnTo>
                <a:lnTo>
                  <a:pt x="1731" y="283"/>
                </a:lnTo>
                <a:lnTo>
                  <a:pt x="1991" y="162"/>
                </a:lnTo>
                <a:lnTo>
                  <a:pt x="2257" y="72"/>
                </a:lnTo>
                <a:lnTo>
                  <a:pt x="2528" y="19"/>
                </a:lnTo>
                <a:lnTo>
                  <a:pt x="2804" y="0"/>
                </a:lnTo>
                <a:close/>
              </a:path>
            </a:pathLst>
          </a:custGeom>
          <a:solidFill>
            <a:srgbClr val="ECE6D8"/>
          </a:solidFill>
          <a:ln w="7144" algn="in">
            <a:solidFill>
              <a:srgbClr val="E9E2D5"/>
            </a:solidFill>
            <a:prstDash val="solid"/>
          </a:ln>
          <a:effectLst>
            <a:outerShdw blurRad="100013" dist="28575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10" name="el-1785639282349-14"/>
          <p:cNvPicPr/>
          <p:nvPr/>
        </p:nvPicPr>
        <p:blipFill>
          <a:blip r:embed="rId2"/>
          <a:stretch>
            <a:fillRect/>
          </a:stretch>
        </p:blipFill>
        <p:spPr>
          <a:xfrm>
            <a:off x="407194" y="1183481"/>
            <a:ext cx="4057650" cy="3043238"/>
          </a:xfrm>
          <a:prstGeom prst="rect">
            <a:avLst/>
          </a:prstGeom>
          <a:ln>
            <a:noFill/>
          </a:ln>
        </p:spPr>
      </p:pic>
      <p:sp>
        <p:nvSpPr>
          <p:cNvPr id="11" name="el-1785639282350-15"/>
          <p:cNvSpPr/>
          <p:nvPr/>
        </p:nvSpPr>
        <p:spPr>
          <a:xfrm>
            <a:off x="4672013" y="1829395"/>
            <a:ext cx="4071938" cy="654844"/>
          </a:xfrm>
          <a:prstGeom prst="roundRect">
            <a:avLst>
              <a:gd name="adj" fmla="val 20364"/>
            </a:avLst>
          </a:prstGeom>
          <a:solidFill>
            <a:srgbClr val="FFFFFF">
              <a:alpha val="65000"/>
            </a:srgbClr>
          </a:solidFill>
          <a:ln w="7144" algn="in">
            <a:solidFill>
              <a:srgbClr val="E9E2D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el-1785639282358-23"/>
          <p:cNvSpPr/>
          <p:nvPr/>
        </p:nvSpPr>
        <p:spPr>
          <a:xfrm>
            <a:off x="4793456" y="2158008"/>
            <a:ext cx="2674962" cy="233363"/>
          </a:xfrm>
          <a:prstGeom prst="roundRect">
            <a:avLst>
              <a:gd name="adj" fmla="val 50000"/>
            </a:avLst>
          </a:prstGeom>
          <a:solidFill>
            <a:srgbClr val="8B4513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9282351-16"/>
          <p:cNvSpPr/>
          <p:nvPr/>
        </p:nvSpPr>
        <p:spPr>
          <a:xfrm>
            <a:off x="4672013" y="2555677"/>
            <a:ext cx="4071938" cy="1025128"/>
          </a:xfrm>
          <a:prstGeom prst="roundRect">
            <a:avLst>
              <a:gd name="adj" fmla="val 13008"/>
            </a:avLst>
          </a:prstGeom>
          <a:solidFill>
            <a:srgbClr val="FFFFFF">
              <a:alpha val="50000"/>
            </a:srgbClr>
          </a:solidFill>
          <a:ln w="7144" algn="in">
            <a:solidFill>
              <a:srgbClr val="E9E2D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el-1785639282342-8"/>
          <p:cNvSpPr/>
          <p:nvPr/>
        </p:nvSpPr>
        <p:spPr>
          <a:xfrm>
            <a:off x="400050" y="4362450"/>
            <a:ext cx="8343900" cy="271463"/>
          </a:xfrm>
          <a:prstGeom prst="roundRect">
            <a:avLst>
              <a:gd name="adj" fmla="val 50000"/>
            </a:avLst>
          </a:prstGeom>
          <a:solidFill>
            <a:srgbClr val="8B4513">
              <a:alpha val="6000"/>
            </a:srgbClr>
          </a:solidFill>
          <a:ln w="7144" algn="in">
            <a:solidFill>
              <a:srgbClr val="C4B6A2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15" name="el-1785639282341-4"/>
          <p:cNvSpPr txBox="1"/>
          <p:nvPr/>
        </p:nvSpPr>
        <p:spPr>
          <a:xfrm>
            <a:off x="485775" y="161925"/>
            <a:ext cx="1763092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反比例函数 · 杠杆原理</a:t>
            </a:r>
            <a:endParaRPr/>
          </a:p>
        </p:txBody>
      </p:sp>
      <p:sp>
        <p:nvSpPr>
          <p:cNvPr id="16" name="el-1785639282341-5"/>
          <p:cNvSpPr txBox="1"/>
          <p:nvPr/>
        </p:nvSpPr>
        <p:spPr>
          <a:xfrm>
            <a:off x="7750374" y="192881"/>
            <a:ext cx="1043583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第10页 · 经世致用</a:t>
            </a:r>
            <a:endParaRPr/>
          </a:p>
        </p:txBody>
      </p:sp>
      <p:sp>
        <p:nvSpPr>
          <p:cNvPr id="17" name="el-1785639282342-11"/>
          <p:cNvSpPr txBox="1"/>
          <p:nvPr/>
        </p:nvSpPr>
        <p:spPr>
          <a:xfrm>
            <a:off x="2886075" y="681038"/>
            <a:ext cx="3371850" cy="280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680" spc="225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杠杆原理——阿基米德的发现</a:t>
            </a:r>
            <a:endParaRPr/>
          </a:p>
        </p:txBody>
      </p:sp>
      <p:sp>
        <p:nvSpPr>
          <p:cNvPr id="18" name="el-1785639282355-21"/>
          <p:cNvSpPr txBox="1"/>
          <p:nvPr/>
        </p:nvSpPr>
        <p:spPr>
          <a:xfrm>
            <a:off x="4793456" y="1922264"/>
            <a:ext cx="3893344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i="1" sz="1010" spc="28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杠杆上的两物体与支点的距离与其重量成反比</a:t>
            </a:r>
            <a:endParaRPr/>
          </a:p>
        </p:txBody>
      </p:sp>
      <p:sp>
        <p:nvSpPr>
          <p:cNvPr id="19" name="el-1785639282357-22"/>
          <p:cNvSpPr txBox="1"/>
          <p:nvPr/>
        </p:nvSpPr>
        <p:spPr>
          <a:xfrm>
            <a:off x="4922044" y="2172295"/>
            <a:ext cx="2624956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56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阻力 × 阻力臂 = 动力 × 动力臂</a:t>
            </a:r>
            <a:endParaRPr/>
          </a:p>
        </p:txBody>
      </p:sp>
      <p:sp>
        <p:nvSpPr>
          <p:cNvPr id="20" name="el-1785639282358-24"/>
          <p:cNvSpPr txBox="1"/>
          <p:nvPr/>
        </p:nvSpPr>
        <p:spPr>
          <a:xfrm>
            <a:off x="7582719" y="2193727"/>
            <a:ext cx="844823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—— 阿基米德</a:t>
            </a:r>
            <a:endParaRPr/>
          </a:p>
        </p:txBody>
      </p:sp>
      <p:sp>
        <p:nvSpPr>
          <p:cNvPr id="21" name="el-1785639282352-17"/>
          <p:cNvSpPr txBox="1"/>
          <p:nvPr/>
        </p:nvSpPr>
        <p:spPr>
          <a:xfrm>
            <a:off x="4793456" y="2648545"/>
            <a:ext cx="389334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56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例</a:t>
            </a:r>
            <a:r>
              <a:rPr b="1" sz="101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阻力 1200N，阻力臂 0.5m</a:t>
            </a:r>
            <a:endParaRPr/>
          </a:p>
        </p:txBody>
      </p:sp>
      <p:sp>
        <p:nvSpPr>
          <p:cNvPr id="22" name="el-1785639282353-18"/>
          <p:cNvSpPr txBox="1"/>
          <p:nvPr/>
        </p:nvSpPr>
        <p:spPr>
          <a:xfrm>
            <a:off x="4836319" y="2870002"/>
            <a:ext cx="3846909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动力 </a:t>
            </a:r>
            <a:r>
              <a:rPr b="1" sz="95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F</a:t>
            </a:r>
            <a:r>
              <a:rPr sz="95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与动力臂 </a:t>
            </a:r>
            <a:r>
              <a:rPr b="1" sz="95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l</a:t>
            </a:r>
            <a:r>
              <a:rPr sz="95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的关系：</a:t>
            </a:r>
            <a:r>
              <a:rPr b="1" sz="95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F = 600 / l</a:t>
            </a:r>
            <a:endParaRPr/>
          </a:p>
        </p:txBody>
      </p:sp>
      <p:sp>
        <p:nvSpPr>
          <p:cNvPr id="23" name="el-1785639282354-19"/>
          <p:cNvSpPr txBox="1"/>
          <p:nvPr/>
        </p:nvSpPr>
        <p:spPr>
          <a:xfrm>
            <a:off x="4836319" y="3087886"/>
            <a:ext cx="3846909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当 </a:t>
            </a:r>
            <a:r>
              <a:rPr b="1" sz="95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l = 1.5m</a:t>
            </a:r>
            <a:r>
              <a:rPr sz="95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时，</a:t>
            </a:r>
            <a:r>
              <a:rPr b="1" sz="95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F = 400N</a:t>
            </a:r>
            <a:endParaRPr/>
          </a:p>
        </p:txBody>
      </p:sp>
      <p:sp>
        <p:nvSpPr>
          <p:cNvPr id="24" name="el-1785639282355-20"/>
          <p:cNvSpPr txBox="1"/>
          <p:nvPr/>
        </p:nvSpPr>
        <p:spPr>
          <a:xfrm>
            <a:off x="4836319" y="3305770"/>
            <a:ext cx="3846909" cy="1821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若使 </a:t>
            </a:r>
            <a:r>
              <a:rPr b="1" sz="95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F ≤ 200N</a:t>
            </a:r>
            <a:r>
              <a:rPr sz="95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，动力臂至少需加长 </a:t>
            </a:r>
            <a:r>
              <a:rPr b="1" sz="95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1.5m</a:t>
            </a:r>
            <a:endParaRPr/>
          </a:p>
        </p:txBody>
      </p:sp>
      <p:sp>
        <p:nvSpPr>
          <p:cNvPr id="25" name="el-1785639282341-7"/>
          <p:cNvSpPr txBox="1"/>
          <p:nvPr/>
        </p:nvSpPr>
        <p:spPr>
          <a:xfrm>
            <a:off x="342900" y="4412456"/>
            <a:ext cx="845820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动力臂越长，越省力 —— 反比例函数在生活中的体现</a:t>
            </a:r>
            <a:endParaRPr/>
          </a:p>
        </p:txBody>
      </p:sp>
      <p:sp>
        <p:nvSpPr>
          <p:cNvPr id="26" name="el-1785639282342-9"/>
          <p:cNvSpPr txBox="1"/>
          <p:nvPr/>
        </p:nvSpPr>
        <p:spPr>
          <a:xfrm>
            <a:off x="400050" y="4913710"/>
            <a:ext cx="1645369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56">
                <a:solidFill>
                  <a:srgbClr val="C4B6A2"/>
                </a:solidFill>
                <a:latin typeface="Microsoft YaHei"/>
                <a:ea typeface="Microsoft YaHei"/>
                <a:cs typeface="Microsoft YaHei"/>
              </a:rPr>
              <a:t>反比例函数 · 从传统文化到数学本质</a:t>
            </a:r>
            <a:endParaRPr/>
          </a:p>
        </p:txBody>
      </p:sp>
      <p:sp>
        <p:nvSpPr>
          <p:cNvPr id="27" name="el-1785639282342-10"/>
          <p:cNvSpPr txBox="1"/>
          <p:nvPr/>
        </p:nvSpPr>
        <p:spPr>
          <a:xfrm>
            <a:off x="8407376" y="4911328"/>
            <a:ext cx="386581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C4B6A2"/>
                </a:solidFill>
                <a:latin typeface="Microsoft YaHei"/>
                <a:ea typeface="Microsoft YaHei"/>
                <a:cs typeface="Microsoft YaHei"/>
              </a:rPr>
              <a:t>10 / 15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4F0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282283-1"/>
          <p:cNvSpPr/>
          <p:nvPr/>
        </p:nvSpPr>
        <p:spPr>
          <a:xfrm>
            <a:off x="7858125" y="0"/>
            <a:ext cx="1000125" cy="9286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45918"/>
                </a:moveTo>
                <a:lnTo>
                  <a:pt x="99762" y="51173"/>
                </a:lnTo>
                <a:lnTo>
                  <a:pt x="99038" y="56367"/>
                </a:lnTo>
                <a:lnTo>
                  <a:pt x="97848" y="61469"/>
                </a:lnTo>
                <a:lnTo>
                  <a:pt x="96190" y="66418"/>
                </a:lnTo>
                <a:lnTo>
                  <a:pt x="94095" y="71173"/>
                </a:lnTo>
                <a:lnTo>
                  <a:pt x="91571" y="75684"/>
                </a:lnTo>
                <a:lnTo>
                  <a:pt x="88648" y="79908"/>
                </a:lnTo>
                <a:lnTo>
                  <a:pt x="85352" y="83796"/>
                </a:lnTo>
                <a:lnTo>
                  <a:pt x="81724" y="87327"/>
                </a:lnTo>
                <a:lnTo>
                  <a:pt x="77781" y="90459"/>
                </a:lnTo>
                <a:lnTo>
                  <a:pt x="73571" y="93163"/>
                </a:lnTo>
                <a:lnTo>
                  <a:pt x="69133" y="95408"/>
                </a:lnTo>
                <a:lnTo>
                  <a:pt x="64514" y="97184"/>
                </a:lnTo>
                <a:lnTo>
                  <a:pt x="59752" y="98459"/>
                </a:lnTo>
                <a:lnTo>
                  <a:pt x="54905" y="99235"/>
                </a:lnTo>
                <a:lnTo>
                  <a:pt x="50000" y="99490"/>
                </a:lnTo>
                <a:lnTo>
                  <a:pt x="45095" y="99235"/>
                </a:lnTo>
                <a:lnTo>
                  <a:pt x="40248" y="98459"/>
                </a:lnTo>
                <a:lnTo>
                  <a:pt x="35486" y="97184"/>
                </a:lnTo>
                <a:lnTo>
                  <a:pt x="30867" y="95408"/>
                </a:lnTo>
                <a:lnTo>
                  <a:pt x="26429" y="93163"/>
                </a:lnTo>
                <a:lnTo>
                  <a:pt x="22219" y="90459"/>
                </a:lnTo>
                <a:lnTo>
                  <a:pt x="18276" y="87327"/>
                </a:lnTo>
                <a:lnTo>
                  <a:pt x="14648" y="83796"/>
                </a:lnTo>
                <a:lnTo>
                  <a:pt x="11352" y="79908"/>
                </a:lnTo>
                <a:lnTo>
                  <a:pt x="8429" y="75684"/>
                </a:lnTo>
                <a:lnTo>
                  <a:pt x="5905" y="71173"/>
                </a:lnTo>
                <a:lnTo>
                  <a:pt x="3810" y="66418"/>
                </a:lnTo>
                <a:lnTo>
                  <a:pt x="2152" y="61469"/>
                </a:lnTo>
                <a:lnTo>
                  <a:pt x="962" y="56367"/>
                </a:lnTo>
                <a:lnTo>
                  <a:pt x="238" y="51173"/>
                </a:lnTo>
                <a:lnTo>
                  <a:pt x="0" y="45918"/>
                </a:lnTo>
                <a:lnTo>
                  <a:pt x="238" y="40663"/>
                </a:lnTo>
                <a:lnTo>
                  <a:pt x="962" y="35469"/>
                </a:lnTo>
                <a:lnTo>
                  <a:pt x="2152" y="30367"/>
                </a:lnTo>
                <a:lnTo>
                  <a:pt x="3810" y="25418"/>
                </a:lnTo>
                <a:lnTo>
                  <a:pt x="5905" y="20663"/>
                </a:lnTo>
                <a:lnTo>
                  <a:pt x="8429" y="16153"/>
                </a:lnTo>
                <a:lnTo>
                  <a:pt x="11352" y="11929"/>
                </a:lnTo>
                <a:lnTo>
                  <a:pt x="14648" y="8041"/>
                </a:lnTo>
                <a:lnTo>
                  <a:pt x="18276" y="4510"/>
                </a:lnTo>
                <a:lnTo>
                  <a:pt x="22219" y="1378"/>
                </a:lnTo>
                <a:lnTo>
                  <a:pt x="24362" y="0"/>
                </a:lnTo>
                <a:lnTo>
                  <a:pt x="75638" y="0"/>
                </a:lnTo>
                <a:lnTo>
                  <a:pt x="77781" y="1378"/>
                </a:lnTo>
                <a:lnTo>
                  <a:pt x="81724" y="4510"/>
                </a:lnTo>
                <a:lnTo>
                  <a:pt x="85352" y="8041"/>
                </a:lnTo>
                <a:lnTo>
                  <a:pt x="88648" y="11929"/>
                </a:lnTo>
                <a:lnTo>
                  <a:pt x="91571" y="16153"/>
                </a:lnTo>
                <a:lnTo>
                  <a:pt x="94095" y="20663"/>
                </a:lnTo>
                <a:lnTo>
                  <a:pt x="96190" y="25418"/>
                </a:lnTo>
                <a:lnTo>
                  <a:pt x="97848" y="30367"/>
                </a:lnTo>
                <a:lnTo>
                  <a:pt x="99038" y="35469"/>
                </a:lnTo>
                <a:lnTo>
                  <a:pt x="99762" y="40663"/>
                </a:lnTo>
                <a:close/>
              </a:path>
            </a:pathLst>
          </a:custGeom>
          <a:solidFill>
            <a:srgbClr val="C4B6A2">
              <a:alpha val="7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639282284-2"/>
          <p:cNvSpPr/>
          <p:nvPr/>
        </p:nvSpPr>
        <p:spPr>
          <a:xfrm>
            <a:off x="214313" y="4357688"/>
            <a:ext cx="571500" cy="571500"/>
          </a:xfrm>
          <a:prstGeom prst="ellipse">
            <a:avLst/>
          </a:prstGeom>
          <a:solidFill>
            <a:srgbClr val="8B4513">
              <a:alpha val="4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639282298-30"/>
          <p:cNvSpPr/>
          <p:nvPr/>
        </p:nvSpPr>
        <p:spPr>
          <a:xfrm>
            <a:off x="0" y="0"/>
            <a:ext cx="1714500" cy="1143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4B6A2">
                  <a:alpha val="25000"/>
                </a:srgbClr>
              </a:gs>
              <a:gs pos="70000">
                <a:srgbClr val="C4B6A2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639282298-31"/>
          <p:cNvSpPr/>
          <p:nvPr/>
        </p:nvSpPr>
        <p:spPr>
          <a:xfrm>
            <a:off x="7286625" y="4143375"/>
            <a:ext cx="1857375" cy="1000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4B6A2">
                  <a:alpha val="18000"/>
                </a:srgbClr>
              </a:gs>
              <a:gs pos="70000">
                <a:srgbClr val="C4B6A2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5639282284-3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9E2D5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5639282287-6"/>
          <p:cNvSpPr/>
          <p:nvPr/>
        </p:nvSpPr>
        <p:spPr>
          <a:xfrm>
            <a:off x="7528918" y="164306"/>
            <a:ext cx="1215033" cy="185738"/>
          </a:xfrm>
          <a:prstGeom prst="roundRect">
            <a:avLst>
              <a:gd name="adj" fmla="val 50000"/>
            </a:avLst>
          </a:prstGeom>
          <a:solidFill>
            <a:srgbClr val="8B4513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5639282289-11"/>
          <p:cNvCxnSpPr/>
          <p:nvPr/>
        </p:nvCxnSpPr>
        <p:spPr>
          <a:xfrm>
            <a:off x="2871788" y="1625203"/>
            <a:ext cx="3400425" cy="914"/>
          </a:xfrm>
          <a:prstGeom prst="line">
            <a:avLst/>
          </a:prstGeom>
          <a:ln w="14288" cap="flat">
            <a:solidFill>
              <a:srgbClr val="8B451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5639282290-12"/>
          <p:cNvSpPr/>
          <p:nvPr/>
        </p:nvSpPr>
        <p:spPr>
          <a:xfrm>
            <a:off x="400050" y="1946672"/>
            <a:ext cx="4071938" cy="685800"/>
          </a:xfrm>
          <a:prstGeom prst="roundRect">
            <a:avLst>
              <a:gd name="adj" fmla="val 22222"/>
            </a:avLst>
          </a:prstGeom>
          <a:solidFill>
            <a:srgbClr val="FFFFFF">
              <a:alpha val="60000"/>
            </a:srgbClr>
          </a:solidFill>
          <a:ln w="7144" algn="in">
            <a:solidFill>
              <a:srgbClr val="E9E2D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el-1785639282295-24"/>
          <p:cNvSpPr/>
          <p:nvPr/>
        </p:nvSpPr>
        <p:spPr>
          <a:xfrm>
            <a:off x="1796430" y="2353866"/>
            <a:ext cx="1279103" cy="171450"/>
          </a:xfrm>
          <a:prstGeom prst="roundRect">
            <a:avLst>
              <a:gd name="adj" fmla="val 50000"/>
            </a:avLst>
          </a:prstGeom>
          <a:solidFill>
            <a:srgbClr val="C4B6A2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639282290-13"/>
          <p:cNvSpPr/>
          <p:nvPr/>
        </p:nvSpPr>
        <p:spPr>
          <a:xfrm>
            <a:off x="400050" y="2732484"/>
            <a:ext cx="4071938" cy="854869"/>
          </a:xfrm>
          <a:prstGeom prst="roundRect">
            <a:avLst>
              <a:gd name="adj" fmla="val 15599"/>
            </a:avLst>
          </a:prstGeom>
          <a:solidFill>
            <a:srgbClr val="F5EDE1"/>
          </a:solidFill>
          <a:ln w="7144" algn="in">
            <a:solidFill>
              <a:srgbClr val="C4B6A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el-1785639282291-14"/>
          <p:cNvSpPr/>
          <p:nvPr/>
        </p:nvSpPr>
        <p:spPr>
          <a:xfrm>
            <a:off x="4672013" y="1775222"/>
            <a:ext cx="4071938" cy="1490663"/>
          </a:xfrm>
          <a:prstGeom prst="roundRect">
            <a:avLst>
              <a:gd name="adj" fmla="val 8946"/>
            </a:avLst>
          </a:prstGeom>
          <a:solidFill>
            <a:srgbClr val="FFFFFF">
              <a:alpha val="70000"/>
            </a:srgbClr>
          </a:solidFill>
          <a:ln w="7144" algn="in">
            <a:solidFill>
              <a:srgbClr val="E9E2D5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3" name="el-1785639282297-28"/>
          <p:cNvCxnSpPr/>
          <p:nvPr/>
        </p:nvCxnSpPr>
        <p:spPr>
          <a:xfrm>
            <a:off x="4822031" y="1882378"/>
            <a:ext cx="914" cy="176213"/>
          </a:xfrm>
          <a:prstGeom prst="line">
            <a:avLst/>
          </a:prstGeom>
          <a:ln w="28575" cap="flat">
            <a:solidFill>
              <a:srgbClr val="8B451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5639282298-29"/>
          <p:cNvSpPr/>
          <p:nvPr/>
        </p:nvSpPr>
        <p:spPr>
          <a:xfrm>
            <a:off x="4807744" y="2822972"/>
            <a:ext cx="3800475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4B6A2">
                  <a:alpha val="0"/>
                </a:srgbClr>
              </a:gs>
              <a:gs pos="50000">
                <a:srgbClr val="C4B6A2"/>
              </a:gs>
              <a:gs pos="100000">
                <a:srgbClr val="C4B6A2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639282296-27"/>
          <p:cNvSpPr/>
          <p:nvPr/>
        </p:nvSpPr>
        <p:spPr>
          <a:xfrm>
            <a:off x="4807744" y="2901553"/>
            <a:ext cx="3800475" cy="257175"/>
          </a:xfrm>
          <a:prstGeom prst="roundRect">
            <a:avLst>
              <a:gd name="adj" fmla="val 50000"/>
            </a:avLst>
          </a:prstGeom>
          <a:solidFill>
            <a:srgbClr val="8B4513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9282291-15"/>
          <p:cNvSpPr/>
          <p:nvPr/>
        </p:nvSpPr>
        <p:spPr>
          <a:xfrm>
            <a:off x="4672013" y="3351610"/>
            <a:ext cx="4071938" cy="407194"/>
          </a:xfrm>
          <a:prstGeom prst="roundRect">
            <a:avLst>
              <a:gd name="adj" fmla="val 32749"/>
            </a:avLst>
          </a:prstGeom>
          <a:solidFill>
            <a:srgbClr val="F5EDE1">
              <a:alpha val="50000"/>
            </a:srgbClr>
          </a:solidFill>
          <a:ln w="7144" algn="in">
            <a:solidFill>
              <a:srgbClr val="C4B6A2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17" name="el-1785639282286-4"/>
          <p:cNvSpPr txBox="1"/>
          <p:nvPr/>
        </p:nvSpPr>
        <p:spPr>
          <a:xfrm>
            <a:off x="485775" y="161925"/>
            <a:ext cx="2234580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反比例函数 · 电学中的反比例</a:t>
            </a:r>
            <a:endParaRPr/>
          </a:p>
        </p:txBody>
      </p:sp>
      <p:sp>
        <p:nvSpPr>
          <p:cNvPr id="18" name="el-1785639282286-5"/>
          <p:cNvSpPr txBox="1"/>
          <p:nvPr/>
        </p:nvSpPr>
        <p:spPr>
          <a:xfrm>
            <a:off x="7643218" y="192881"/>
            <a:ext cx="1150739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第11页 · 功率与电阻</a:t>
            </a:r>
            <a:endParaRPr/>
          </a:p>
        </p:txBody>
      </p:sp>
      <p:sp>
        <p:nvSpPr>
          <p:cNvPr id="19" name="el-1785639282289-10"/>
          <p:cNvSpPr txBox="1"/>
          <p:nvPr/>
        </p:nvSpPr>
        <p:spPr>
          <a:xfrm>
            <a:off x="2764631" y="1294209"/>
            <a:ext cx="3614738" cy="280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680" spc="225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电学中的反比例——功率与电阻</a:t>
            </a:r>
            <a:endParaRPr/>
          </a:p>
        </p:txBody>
      </p:sp>
      <p:sp>
        <p:nvSpPr>
          <p:cNvPr id="20" name="el-1785639282294-22"/>
          <p:cNvSpPr txBox="1"/>
          <p:nvPr/>
        </p:nvSpPr>
        <p:spPr>
          <a:xfrm>
            <a:off x="1696938" y="2125266"/>
            <a:ext cx="154238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~ 220V 电源 · 用电器 R</a:t>
            </a:r>
            <a:endParaRPr/>
          </a:p>
        </p:txBody>
      </p:sp>
      <p:sp>
        <p:nvSpPr>
          <p:cNvPr id="21" name="el-1785639282294-23"/>
          <p:cNvSpPr txBox="1"/>
          <p:nvPr/>
        </p:nvSpPr>
        <p:spPr>
          <a:xfrm>
            <a:off x="1910730" y="2368153"/>
            <a:ext cx="1218382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5A4A3A"/>
                </a:solidFill>
                <a:latin typeface="Microsoft YaHei"/>
                <a:ea typeface="Microsoft YaHei"/>
                <a:cs typeface="Microsoft YaHei"/>
              </a:rPr>
              <a:t>电压 U = 220 V 恒定</a:t>
            </a:r>
            <a:endParaRPr/>
          </a:p>
        </p:txBody>
      </p:sp>
      <p:sp>
        <p:nvSpPr>
          <p:cNvPr id="22" name="el-1785639282292-16"/>
          <p:cNvSpPr txBox="1"/>
          <p:nvPr/>
        </p:nvSpPr>
        <p:spPr>
          <a:xfrm>
            <a:off x="778520" y="2839641"/>
            <a:ext cx="3414936" cy="261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P · R = U²  →  P = </a:t>
            </a:r>
            <a:r>
              <a:rPr b="1" sz="1570" spc="113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48400 / R</a:t>
            </a:r>
            <a:endParaRPr/>
          </a:p>
        </p:txBody>
      </p:sp>
      <p:sp>
        <p:nvSpPr>
          <p:cNvPr id="23" name="el-1785639282293-17"/>
          <p:cNvSpPr txBox="1"/>
          <p:nvPr/>
        </p:nvSpPr>
        <p:spPr>
          <a:xfrm>
            <a:off x="1571312" y="3130153"/>
            <a:ext cx="1729413" cy="364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425"/>
              </a:lnSpc>
            </a:pPr>
            <a:r>
              <a:rPr sz="95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当电压</a:t>
            </a:r>
            <a:r>
              <a:rPr b="1" sz="95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U = 220 V</a:t>
            </a:r>
            <a:r>
              <a:rPr sz="95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时，</a:t>
            </a:r>
            <a:endParaRPr/>
          </a:p>
          <a:p>
            <a:pPr algn="ctr">
              <a:lnSpc>
                <a:spcPts val="1425"/>
              </a:lnSpc>
            </a:pPr>
            <a:r>
              <a:rPr sz="95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功率 P 与电阻 R 成</a:t>
            </a:r>
            <a:r>
              <a:rPr b="1" sz="95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反比例</a:t>
            </a:r>
            <a:r>
              <a:rPr sz="95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关系</a:t>
            </a:r>
            <a:endParaRPr/>
          </a:p>
        </p:txBody>
      </p:sp>
      <p:sp>
        <p:nvSpPr>
          <p:cNvPr id="24" name="el-1785639282295-25"/>
          <p:cNvSpPr txBox="1"/>
          <p:nvPr/>
        </p:nvSpPr>
        <p:spPr>
          <a:xfrm>
            <a:off x="4922044" y="1882378"/>
            <a:ext cx="3754041" cy="1762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 spc="56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电阻可调范围 110 ~ 220 Ω</a:t>
            </a:r>
            <a:endParaRPr/>
          </a:p>
        </p:txBody>
      </p:sp>
      <p:sp>
        <p:nvSpPr>
          <p:cNvPr id="25" name="el-1785639282293-18"/>
          <p:cNvSpPr txBox="1"/>
          <p:nvPr/>
        </p:nvSpPr>
        <p:spPr>
          <a:xfrm>
            <a:off x="4850606" y="2101453"/>
            <a:ext cx="382190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电阻越大，功率 </a:t>
            </a:r>
            <a:r>
              <a:rPr b="1" sz="101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越小</a:t>
            </a:r>
            <a:endParaRPr/>
          </a:p>
        </p:txBody>
      </p:sp>
      <p:sp>
        <p:nvSpPr>
          <p:cNvPr id="26" name="el-1785639282294-19"/>
          <p:cNvSpPr txBox="1"/>
          <p:nvPr/>
        </p:nvSpPr>
        <p:spPr>
          <a:xfrm>
            <a:off x="4850606" y="2337197"/>
            <a:ext cx="382190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最大功率：R = 110 Ω → P = </a:t>
            </a:r>
            <a:r>
              <a:rPr b="1" sz="101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440 W</a:t>
            </a:r>
            <a:endParaRPr/>
          </a:p>
        </p:txBody>
      </p:sp>
      <p:sp>
        <p:nvSpPr>
          <p:cNvPr id="27" name="el-1785639282294-20"/>
          <p:cNvSpPr txBox="1"/>
          <p:nvPr/>
        </p:nvSpPr>
        <p:spPr>
          <a:xfrm>
            <a:off x="4850606" y="2572941"/>
            <a:ext cx="382190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最小功率：R = 220 Ω → P = </a:t>
            </a:r>
            <a:r>
              <a:rPr b="1" sz="101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220 W</a:t>
            </a:r>
            <a:endParaRPr/>
          </a:p>
        </p:txBody>
      </p:sp>
      <p:sp>
        <p:nvSpPr>
          <p:cNvPr id="28" name="el-1785639282295-26"/>
          <p:cNvSpPr txBox="1"/>
          <p:nvPr/>
        </p:nvSpPr>
        <p:spPr>
          <a:xfrm>
            <a:off x="4829175" y="2944416"/>
            <a:ext cx="375761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收音机音量、台灯亮度  调电阻改变功率</a:t>
            </a:r>
            <a:endParaRPr/>
          </a:p>
        </p:txBody>
      </p:sp>
      <p:sp>
        <p:nvSpPr>
          <p:cNvPr id="29" name="el-1785639282294-21"/>
          <p:cNvSpPr txBox="1"/>
          <p:nvPr/>
        </p:nvSpPr>
        <p:spPr>
          <a:xfrm>
            <a:off x="4786313" y="3458766"/>
            <a:ext cx="3886200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U² 为常数</a:t>
            </a: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→ P 与 R 成反比例 · 此消彼长</a:t>
            </a:r>
            <a:endParaRPr/>
          </a:p>
        </p:txBody>
      </p:sp>
      <p:sp>
        <p:nvSpPr>
          <p:cNvPr id="30" name="el-1785639282287-7"/>
          <p:cNvSpPr txBox="1"/>
          <p:nvPr/>
        </p:nvSpPr>
        <p:spPr>
          <a:xfrm>
            <a:off x="342900" y="3887391"/>
            <a:ext cx="8458200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113">
                <a:solidFill>
                  <a:srgbClr val="8B4513">
                    <a:alpha val="45000"/>
                  </a:srgbClr>
                </a:solidFill>
                <a:latin typeface="Microsoft YaHei"/>
                <a:ea typeface="Microsoft YaHei"/>
                <a:cs typeface="Microsoft YaHei"/>
              </a:rPr>
              <a:t>电学公式 · 反比例 · 生活中的调节</a:t>
            </a:r>
            <a:endParaRPr/>
          </a:p>
        </p:txBody>
      </p:sp>
      <p:sp>
        <p:nvSpPr>
          <p:cNvPr id="31" name="el-1785639282287-8"/>
          <p:cNvSpPr txBox="1"/>
          <p:nvPr/>
        </p:nvSpPr>
        <p:spPr>
          <a:xfrm>
            <a:off x="400050" y="4913710"/>
            <a:ext cx="1245319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56">
                <a:solidFill>
                  <a:srgbClr val="C4B6A2"/>
                </a:solidFill>
                <a:latin typeface="Microsoft YaHei"/>
                <a:ea typeface="Microsoft YaHei"/>
                <a:cs typeface="Microsoft YaHei"/>
              </a:rPr>
              <a:t>反比例函数 · 从电学到生活</a:t>
            </a:r>
            <a:endParaRPr/>
          </a:p>
        </p:txBody>
      </p:sp>
      <p:sp>
        <p:nvSpPr>
          <p:cNvPr id="32" name="el-1785639282287-9"/>
          <p:cNvSpPr txBox="1"/>
          <p:nvPr/>
        </p:nvSpPr>
        <p:spPr>
          <a:xfrm>
            <a:off x="8407376" y="4911328"/>
            <a:ext cx="386581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C4B6A2"/>
                </a:solidFill>
                <a:latin typeface="Microsoft YaHei"/>
                <a:ea typeface="Microsoft YaHei"/>
                <a:cs typeface="Microsoft YaHei"/>
              </a:rPr>
              <a:t>11 / 15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4F0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283200-1"/>
          <p:cNvSpPr/>
          <p:nvPr/>
        </p:nvSpPr>
        <p:spPr>
          <a:xfrm>
            <a:off x="428625" y="0"/>
            <a:ext cx="1000125" cy="857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41667"/>
                </a:moveTo>
                <a:lnTo>
                  <a:pt x="99762" y="47389"/>
                </a:lnTo>
                <a:lnTo>
                  <a:pt x="99038" y="53044"/>
                </a:lnTo>
                <a:lnTo>
                  <a:pt x="97848" y="58600"/>
                </a:lnTo>
                <a:lnTo>
                  <a:pt x="96190" y="63989"/>
                </a:lnTo>
                <a:lnTo>
                  <a:pt x="94095" y="69167"/>
                </a:lnTo>
                <a:lnTo>
                  <a:pt x="91571" y="74078"/>
                </a:lnTo>
                <a:lnTo>
                  <a:pt x="88648" y="78678"/>
                </a:lnTo>
                <a:lnTo>
                  <a:pt x="85352" y="82911"/>
                </a:lnTo>
                <a:lnTo>
                  <a:pt x="81724" y="86756"/>
                </a:lnTo>
                <a:lnTo>
                  <a:pt x="77781" y="90167"/>
                </a:lnTo>
                <a:lnTo>
                  <a:pt x="73571" y="93111"/>
                </a:lnTo>
                <a:lnTo>
                  <a:pt x="69133" y="95556"/>
                </a:lnTo>
                <a:lnTo>
                  <a:pt x="64514" y="97489"/>
                </a:lnTo>
                <a:lnTo>
                  <a:pt x="59752" y="98878"/>
                </a:lnTo>
                <a:lnTo>
                  <a:pt x="54905" y="99722"/>
                </a:lnTo>
                <a:lnTo>
                  <a:pt x="50000" y="100000"/>
                </a:lnTo>
                <a:lnTo>
                  <a:pt x="45095" y="99722"/>
                </a:lnTo>
                <a:lnTo>
                  <a:pt x="40248" y="98878"/>
                </a:lnTo>
                <a:lnTo>
                  <a:pt x="35486" y="97489"/>
                </a:lnTo>
                <a:lnTo>
                  <a:pt x="30867" y="95556"/>
                </a:lnTo>
                <a:lnTo>
                  <a:pt x="26429" y="93111"/>
                </a:lnTo>
                <a:lnTo>
                  <a:pt x="22219" y="90167"/>
                </a:lnTo>
                <a:lnTo>
                  <a:pt x="18276" y="86756"/>
                </a:lnTo>
                <a:lnTo>
                  <a:pt x="14648" y="82911"/>
                </a:lnTo>
                <a:lnTo>
                  <a:pt x="11352" y="78678"/>
                </a:lnTo>
                <a:lnTo>
                  <a:pt x="8429" y="74078"/>
                </a:lnTo>
                <a:lnTo>
                  <a:pt x="5905" y="69167"/>
                </a:lnTo>
                <a:lnTo>
                  <a:pt x="3810" y="63989"/>
                </a:lnTo>
                <a:lnTo>
                  <a:pt x="2152" y="58600"/>
                </a:lnTo>
                <a:lnTo>
                  <a:pt x="962" y="53044"/>
                </a:lnTo>
                <a:lnTo>
                  <a:pt x="238" y="47389"/>
                </a:lnTo>
                <a:lnTo>
                  <a:pt x="0" y="41667"/>
                </a:lnTo>
                <a:lnTo>
                  <a:pt x="238" y="35944"/>
                </a:lnTo>
                <a:lnTo>
                  <a:pt x="962" y="30289"/>
                </a:lnTo>
                <a:lnTo>
                  <a:pt x="2152" y="24733"/>
                </a:lnTo>
                <a:lnTo>
                  <a:pt x="3810" y="19344"/>
                </a:lnTo>
                <a:lnTo>
                  <a:pt x="5905" y="14167"/>
                </a:lnTo>
                <a:lnTo>
                  <a:pt x="8429" y="9256"/>
                </a:lnTo>
                <a:lnTo>
                  <a:pt x="11352" y="4656"/>
                </a:lnTo>
                <a:lnTo>
                  <a:pt x="14648" y="422"/>
                </a:lnTo>
                <a:lnTo>
                  <a:pt x="15048" y="0"/>
                </a:lnTo>
                <a:lnTo>
                  <a:pt x="84952" y="0"/>
                </a:lnTo>
                <a:lnTo>
                  <a:pt x="85352" y="422"/>
                </a:lnTo>
                <a:lnTo>
                  <a:pt x="88648" y="4656"/>
                </a:lnTo>
                <a:lnTo>
                  <a:pt x="91571" y="9256"/>
                </a:lnTo>
                <a:lnTo>
                  <a:pt x="94095" y="14167"/>
                </a:lnTo>
                <a:lnTo>
                  <a:pt x="96190" y="19344"/>
                </a:lnTo>
                <a:lnTo>
                  <a:pt x="97848" y="24733"/>
                </a:lnTo>
                <a:lnTo>
                  <a:pt x="99038" y="30289"/>
                </a:lnTo>
                <a:lnTo>
                  <a:pt x="99762" y="35944"/>
                </a:lnTo>
                <a:close/>
              </a:path>
            </a:pathLst>
          </a:custGeom>
          <a:solidFill>
            <a:srgbClr val="C4B6A2">
              <a:alpha val="7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639283200-2"/>
          <p:cNvSpPr/>
          <p:nvPr/>
        </p:nvSpPr>
        <p:spPr>
          <a:xfrm>
            <a:off x="7715250" y="4286250"/>
            <a:ext cx="714375" cy="714375"/>
          </a:xfrm>
          <a:prstGeom prst="ellipse">
            <a:avLst/>
          </a:prstGeom>
          <a:solidFill>
            <a:srgbClr val="8B4513">
              <a:alpha val="3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639283228-35"/>
          <p:cNvSpPr/>
          <p:nvPr/>
        </p:nvSpPr>
        <p:spPr>
          <a:xfrm>
            <a:off x="7143750" y="214313"/>
            <a:ext cx="2000250" cy="1214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4B6A2">
                  <a:alpha val="25000"/>
                </a:srgbClr>
              </a:gs>
              <a:gs pos="70000">
                <a:srgbClr val="C4B6A2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639283228-36"/>
          <p:cNvSpPr/>
          <p:nvPr/>
        </p:nvSpPr>
        <p:spPr>
          <a:xfrm>
            <a:off x="214313" y="4143375"/>
            <a:ext cx="1571625" cy="9286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4B6A2">
                  <a:alpha val="18000"/>
                </a:srgbClr>
              </a:gs>
              <a:gs pos="70000">
                <a:srgbClr val="C4B6A2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5639283201-3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9E2D5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5639283222-29"/>
          <p:cNvSpPr/>
          <p:nvPr/>
        </p:nvSpPr>
        <p:spPr>
          <a:xfrm>
            <a:off x="400050" y="185738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5000" y="34400"/>
                </a:moveTo>
                <a:lnTo>
                  <a:pt x="25000" y="34400"/>
                </a:lnTo>
                <a:cubicBezTo>
                  <a:pt x="25000" y="29822"/>
                  <a:pt x="26111" y="25644"/>
                  <a:pt x="28333" y="21867"/>
                </a:cubicBezTo>
                <a:lnTo>
                  <a:pt x="28333" y="21867"/>
                </a:lnTo>
                <a:lnTo>
                  <a:pt x="28333" y="21867"/>
                </a:lnTo>
                <a:cubicBezTo>
                  <a:pt x="30556" y="18089"/>
                  <a:pt x="33622" y="15022"/>
                  <a:pt x="37533" y="12667"/>
                </a:cubicBezTo>
                <a:lnTo>
                  <a:pt x="37533" y="12667"/>
                </a:lnTo>
                <a:cubicBezTo>
                  <a:pt x="41400" y="10489"/>
                  <a:pt x="45556" y="9400"/>
                  <a:pt x="50000" y="9400"/>
                </a:cubicBezTo>
                <a:lnTo>
                  <a:pt x="50000" y="9400"/>
                </a:lnTo>
                <a:cubicBezTo>
                  <a:pt x="54444" y="9400"/>
                  <a:pt x="58622" y="10489"/>
                  <a:pt x="62533" y="12667"/>
                </a:cubicBezTo>
                <a:lnTo>
                  <a:pt x="62533" y="12667"/>
                </a:lnTo>
                <a:cubicBezTo>
                  <a:pt x="66400" y="15022"/>
                  <a:pt x="69444" y="18089"/>
                  <a:pt x="71667" y="21867"/>
                </a:cubicBezTo>
                <a:lnTo>
                  <a:pt x="71667" y="21867"/>
                </a:lnTo>
                <a:cubicBezTo>
                  <a:pt x="73889" y="25644"/>
                  <a:pt x="75000" y="29822"/>
                  <a:pt x="75000" y="34400"/>
                </a:cubicBezTo>
                <a:lnTo>
                  <a:pt x="75000" y="34400"/>
                </a:lnTo>
                <a:cubicBezTo>
                  <a:pt x="75000" y="38933"/>
                  <a:pt x="73889" y="43089"/>
                  <a:pt x="71667" y="46867"/>
                </a:cubicBezTo>
                <a:lnTo>
                  <a:pt x="71667" y="46867"/>
                </a:lnTo>
                <a:cubicBezTo>
                  <a:pt x="69444" y="50644"/>
                  <a:pt x="66400" y="53711"/>
                  <a:pt x="62533" y="56067"/>
                </a:cubicBezTo>
                <a:lnTo>
                  <a:pt x="62533" y="56067"/>
                </a:lnTo>
                <a:cubicBezTo>
                  <a:pt x="58622" y="58289"/>
                  <a:pt x="54444" y="59400"/>
                  <a:pt x="50000" y="59400"/>
                </a:cubicBezTo>
                <a:lnTo>
                  <a:pt x="50000" y="59400"/>
                </a:lnTo>
                <a:cubicBezTo>
                  <a:pt x="45556" y="59400"/>
                  <a:pt x="41400" y="58289"/>
                  <a:pt x="37533" y="56067"/>
                </a:cubicBezTo>
                <a:lnTo>
                  <a:pt x="37533" y="56067"/>
                </a:lnTo>
                <a:cubicBezTo>
                  <a:pt x="33622" y="53711"/>
                  <a:pt x="30556" y="50644"/>
                  <a:pt x="28333" y="46867"/>
                </a:cubicBezTo>
                <a:lnTo>
                  <a:pt x="28333" y="46867"/>
                </a:lnTo>
                <a:cubicBezTo>
                  <a:pt x="26111" y="43089"/>
                  <a:pt x="25000" y="38933"/>
                  <a:pt x="25000" y="34400"/>
                </a:cubicBezTo>
                <a:lnTo>
                  <a:pt x="25000" y="34400"/>
                </a:lnTo>
                <a:moveTo>
                  <a:pt x="76533" y="12533"/>
                </a:moveTo>
                <a:lnTo>
                  <a:pt x="76533" y="12533"/>
                </a:lnTo>
                <a:cubicBezTo>
                  <a:pt x="73289" y="8622"/>
                  <a:pt x="69400" y="5556"/>
                  <a:pt x="64867" y="3333"/>
                </a:cubicBezTo>
                <a:lnTo>
                  <a:pt x="64867" y="3333"/>
                </a:lnTo>
                <a:lnTo>
                  <a:pt x="64867" y="3333"/>
                </a:lnTo>
                <a:cubicBezTo>
                  <a:pt x="60289" y="1111"/>
                  <a:pt x="55333" y="0"/>
                  <a:pt x="50000" y="0"/>
                </a:cubicBezTo>
                <a:lnTo>
                  <a:pt x="50000" y="0"/>
                </a:lnTo>
                <a:cubicBezTo>
                  <a:pt x="44667" y="0"/>
                  <a:pt x="39711" y="1111"/>
                  <a:pt x="35133" y="3333"/>
                </a:cubicBezTo>
                <a:lnTo>
                  <a:pt x="35133" y="3333"/>
                </a:lnTo>
                <a:cubicBezTo>
                  <a:pt x="30600" y="5556"/>
                  <a:pt x="26711" y="8622"/>
                  <a:pt x="23467" y="12533"/>
                </a:cubicBezTo>
                <a:lnTo>
                  <a:pt x="23467" y="12533"/>
                </a:lnTo>
                <a:lnTo>
                  <a:pt x="12533" y="12533"/>
                </a:lnTo>
                <a:cubicBezTo>
                  <a:pt x="8978" y="12622"/>
                  <a:pt x="6044" y="13844"/>
                  <a:pt x="3733" y="16200"/>
                </a:cubicBezTo>
                <a:lnTo>
                  <a:pt x="3733" y="16200"/>
                </a:lnTo>
                <a:cubicBezTo>
                  <a:pt x="1378" y="18556"/>
                  <a:pt x="133" y="21489"/>
                  <a:pt x="0" y="25000"/>
                </a:cubicBezTo>
                <a:lnTo>
                  <a:pt x="0" y="25000"/>
                </a:lnTo>
                <a:lnTo>
                  <a:pt x="0" y="87533"/>
                </a:lnTo>
                <a:cubicBezTo>
                  <a:pt x="133" y="91044"/>
                  <a:pt x="1378" y="93956"/>
                  <a:pt x="3733" y="96267"/>
                </a:cubicBezTo>
                <a:lnTo>
                  <a:pt x="3733" y="96267"/>
                </a:lnTo>
                <a:cubicBezTo>
                  <a:pt x="6044" y="98622"/>
                  <a:pt x="8978" y="99867"/>
                  <a:pt x="12533" y="100000"/>
                </a:cubicBezTo>
                <a:lnTo>
                  <a:pt x="12533" y="100000"/>
                </a:lnTo>
                <a:lnTo>
                  <a:pt x="87533" y="100000"/>
                </a:lnTo>
                <a:cubicBezTo>
                  <a:pt x="91044" y="99867"/>
                  <a:pt x="93956" y="98622"/>
                  <a:pt x="96267" y="96267"/>
                </a:cubicBezTo>
                <a:lnTo>
                  <a:pt x="96267" y="96267"/>
                </a:lnTo>
                <a:cubicBezTo>
                  <a:pt x="98622" y="93956"/>
                  <a:pt x="99867" y="91044"/>
                  <a:pt x="100000" y="87533"/>
                </a:cubicBezTo>
                <a:lnTo>
                  <a:pt x="100000" y="87533"/>
                </a:lnTo>
                <a:lnTo>
                  <a:pt x="100000" y="25000"/>
                </a:lnTo>
                <a:cubicBezTo>
                  <a:pt x="99867" y="21489"/>
                  <a:pt x="98622" y="18556"/>
                  <a:pt x="96267" y="16200"/>
                </a:cubicBezTo>
                <a:lnTo>
                  <a:pt x="96267" y="16200"/>
                </a:lnTo>
                <a:cubicBezTo>
                  <a:pt x="93956" y="13844"/>
                  <a:pt x="91044" y="12622"/>
                  <a:pt x="87533" y="12533"/>
                </a:cubicBezTo>
                <a:lnTo>
                  <a:pt x="87533" y="12533"/>
                </a:lnTo>
                <a:lnTo>
                  <a:pt x="76533" y="12533"/>
                </a:lnTo>
                <a:moveTo>
                  <a:pt x="57800" y="43733"/>
                </a:moveTo>
                <a:lnTo>
                  <a:pt x="57800" y="43733"/>
                </a:lnTo>
                <a:cubicBezTo>
                  <a:pt x="57800" y="41644"/>
                  <a:pt x="57089" y="39889"/>
                  <a:pt x="55667" y="38467"/>
                </a:cubicBezTo>
                <a:lnTo>
                  <a:pt x="55667" y="38467"/>
                </a:lnTo>
                <a:lnTo>
                  <a:pt x="62333" y="23067"/>
                </a:lnTo>
                <a:cubicBezTo>
                  <a:pt x="62822" y="21244"/>
                  <a:pt x="62222" y="19867"/>
                  <a:pt x="60533" y="18933"/>
                </a:cubicBezTo>
                <a:lnTo>
                  <a:pt x="60533" y="18933"/>
                </a:lnTo>
                <a:cubicBezTo>
                  <a:pt x="58711" y="18400"/>
                  <a:pt x="57356" y="19000"/>
                  <a:pt x="56467" y="20733"/>
                </a:cubicBezTo>
                <a:lnTo>
                  <a:pt x="56467" y="20733"/>
                </a:lnTo>
                <a:lnTo>
                  <a:pt x="50000" y="35933"/>
                </a:lnTo>
                <a:cubicBezTo>
                  <a:pt x="47778" y="36067"/>
                  <a:pt x="45956" y="36844"/>
                  <a:pt x="44533" y="38267"/>
                </a:cubicBezTo>
                <a:lnTo>
                  <a:pt x="44533" y="38267"/>
                </a:lnTo>
                <a:cubicBezTo>
                  <a:pt x="42978" y="39689"/>
                  <a:pt x="42200" y="41511"/>
                  <a:pt x="42200" y="43733"/>
                </a:cubicBezTo>
                <a:lnTo>
                  <a:pt x="42200" y="43733"/>
                </a:lnTo>
                <a:cubicBezTo>
                  <a:pt x="42200" y="45956"/>
                  <a:pt x="42978" y="47778"/>
                  <a:pt x="44533" y="49200"/>
                </a:cubicBezTo>
                <a:lnTo>
                  <a:pt x="44533" y="49200"/>
                </a:lnTo>
                <a:cubicBezTo>
                  <a:pt x="45956" y="50756"/>
                  <a:pt x="47778" y="51533"/>
                  <a:pt x="50000" y="51533"/>
                </a:cubicBezTo>
                <a:lnTo>
                  <a:pt x="50000" y="51533"/>
                </a:lnTo>
                <a:cubicBezTo>
                  <a:pt x="52222" y="51533"/>
                  <a:pt x="54044" y="50756"/>
                  <a:pt x="55467" y="49200"/>
                </a:cubicBezTo>
                <a:lnTo>
                  <a:pt x="55467" y="49200"/>
                </a:lnTo>
                <a:cubicBezTo>
                  <a:pt x="57022" y="47778"/>
                  <a:pt x="57800" y="45956"/>
                  <a:pt x="57800" y="43733"/>
                </a:cubicBezTo>
                <a:lnTo>
                  <a:pt x="57800" y="43733"/>
                </a:lnTo>
              </a:path>
            </a:pathLst>
          </a:custGeom>
          <a:solidFill>
            <a:srgbClr val="8B4513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639283202-6"/>
          <p:cNvSpPr/>
          <p:nvPr/>
        </p:nvSpPr>
        <p:spPr>
          <a:xfrm>
            <a:off x="7636074" y="164306"/>
            <a:ext cx="1107877" cy="185738"/>
          </a:xfrm>
          <a:prstGeom prst="roundRect">
            <a:avLst>
              <a:gd name="adj" fmla="val 50000"/>
            </a:avLst>
          </a:prstGeom>
          <a:solidFill>
            <a:srgbClr val="8B4513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5639283204-12"/>
          <p:cNvCxnSpPr/>
          <p:nvPr/>
        </p:nvCxnSpPr>
        <p:spPr>
          <a:xfrm>
            <a:off x="3721894" y="1535906"/>
            <a:ext cx="1700213" cy="914"/>
          </a:xfrm>
          <a:prstGeom prst="line">
            <a:avLst/>
          </a:prstGeom>
          <a:ln w="14288" cap="flat">
            <a:solidFill>
              <a:srgbClr val="8B451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5639283206-14"/>
          <p:cNvSpPr/>
          <p:nvPr/>
        </p:nvSpPr>
        <p:spPr>
          <a:xfrm>
            <a:off x="400050" y="1657350"/>
            <a:ext cx="4086225" cy="1571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797" y="0"/>
                </a:moveTo>
                <a:lnTo>
                  <a:pt x="97203" y="0"/>
                </a:lnTo>
                <a:lnTo>
                  <a:pt x="97478" y="36"/>
                </a:lnTo>
                <a:lnTo>
                  <a:pt x="97748" y="139"/>
                </a:lnTo>
                <a:lnTo>
                  <a:pt x="98014" y="315"/>
                </a:lnTo>
                <a:lnTo>
                  <a:pt x="98273" y="552"/>
                </a:lnTo>
                <a:lnTo>
                  <a:pt x="98522" y="861"/>
                </a:lnTo>
                <a:lnTo>
                  <a:pt x="98758" y="1224"/>
                </a:lnTo>
                <a:lnTo>
                  <a:pt x="98977" y="1648"/>
                </a:lnTo>
                <a:lnTo>
                  <a:pt x="99182" y="2127"/>
                </a:lnTo>
                <a:lnTo>
                  <a:pt x="99366" y="2661"/>
                </a:lnTo>
                <a:lnTo>
                  <a:pt x="99529" y="3230"/>
                </a:lnTo>
                <a:lnTo>
                  <a:pt x="99669" y="3842"/>
                </a:lnTo>
                <a:lnTo>
                  <a:pt x="99788" y="4491"/>
                </a:lnTo>
                <a:lnTo>
                  <a:pt x="99879" y="5164"/>
                </a:lnTo>
                <a:lnTo>
                  <a:pt x="99946" y="5855"/>
                </a:lnTo>
                <a:lnTo>
                  <a:pt x="99986" y="6558"/>
                </a:lnTo>
                <a:lnTo>
                  <a:pt x="100000" y="7273"/>
                </a:lnTo>
                <a:lnTo>
                  <a:pt x="100000" y="92727"/>
                </a:lnTo>
                <a:lnTo>
                  <a:pt x="99986" y="93442"/>
                </a:lnTo>
                <a:lnTo>
                  <a:pt x="99946" y="94145"/>
                </a:lnTo>
                <a:lnTo>
                  <a:pt x="99879" y="94836"/>
                </a:lnTo>
                <a:lnTo>
                  <a:pt x="99788" y="95509"/>
                </a:lnTo>
                <a:lnTo>
                  <a:pt x="99669" y="96158"/>
                </a:lnTo>
                <a:lnTo>
                  <a:pt x="99529" y="96770"/>
                </a:lnTo>
                <a:lnTo>
                  <a:pt x="99366" y="97339"/>
                </a:lnTo>
                <a:lnTo>
                  <a:pt x="99182" y="97873"/>
                </a:lnTo>
                <a:lnTo>
                  <a:pt x="98977" y="98352"/>
                </a:lnTo>
                <a:lnTo>
                  <a:pt x="98758" y="98776"/>
                </a:lnTo>
                <a:lnTo>
                  <a:pt x="98522" y="99139"/>
                </a:lnTo>
                <a:lnTo>
                  <a:pt x="98273" y="99448"/>
                </a:lnTo>
                <a:lnTo>
                  <a:pt x="98014" y="99685"/>
                </a:lnTo>
                <a:lnTo>
                  <a:pt x="97748" y="99861"/>
                </a:lnTo>
                <a:lnTo>
                  <a:pt x="97478" y="99964"/>
                </a:lnTo>
                <a:lnTo>
                  <a:pt x="97203" y="100000"/>
                </a:lnTo>
                <a:lnTo>
                  <a:pt x="2797" y="100000"/>
                </a:lnTo>
                <a:lnTo>
                  <a:pt x="2522" y="99964"/>
                </a:lnTo>
                <a:lnTo>
                  <a:pt x="2252" y="99861"/>
                </a:lnTo>
                <a:lnTo>
                  <a:pt x="1986" y="99685"/>
                </a:lnTo>
                <a:lnTo>
                  <a:pt x="1727" y="99448"/>
                </a:lnTo>
                <a:lnTo>
                  <a:pt x="1478" y="99139"/>
                </a:lnTo>
                <a:lnTo>
                  <a:pt x="1242" y="98776"/>
                </a:lnTo>
                <a:lnTo>
                  <a:pt x="1023" y="98352"/>
                </a:lnTo>
                <a:lnTo>
                  <a:pt x="818" y="97873"/>
                </a:lnTo>
                <a:lnTo>
                  <a:pt x="634" y="97339"/>
                </a:lnTo>
                <a:lnTo>
                  <a:pt x="471" y="96770"/>
                </a:lnTo>
                <a:lnTo>
                  <a:pt x="331" y="96158"/>
                </a:lnTo>
                <a:lnTo>
                  <a:pt x="212" y="95509"/>
                </a:lnTo>
                <a:lnTo>
                  <a:pt x="121" y="94836"/>
                </a:lnTo>
                <a:lnTo>
                  <a:pt x="54" y="94145"/>
                </a:lnTo>
                <a:lnTo>
                  <a:pt x="14" y="93442"/>
                </a:lnTo>
                <a:lnTo>
                  <a:pt x="0" y="92727"/>
                </a:lnTo>
                <a:lnTo>
                  <a:pt x="0" y="7273"/>
                </a:lnTo>
                <a:lnTo>
                  <a:pt x="14" y="6558"/>
                </a:lnTo>
                <a:lnTo>
                  <a:pt x="54" y="5855"/>
                </a:lnTo>
                <a:lnTo>
                  <a:pt x="121" y="5164"/>
                </a:lnTo>
                <a:lnTo>
                  <a:pt x="212" y="4491"/>
                </a:lnTo>
                <a:lnTo>
                  <a:pt x="331" y="3842"/>
                </a:lnTo>
                <a:lnTo>
                  <a:pt x="471" y="3230"/>
                </a:lnTo>
                <a:lnTo>
                  <a:pt x="634" y="2661"/>
                </a:lnTo>
                <a:lnTo>
                  <a:pt x="818" y="2127"/>
                </a:lnTo>
                <a:lnTo>
                  <a:pt x="1023" y="1648"/>
                </a:lnTo>
                <a:lnTo>
                  <a:pt x="1242" y="1224"/>
                </a:lnTo>
                <a:lnTo>
                  <a:pt x="1478" y="861"/>
                </a:lnTo>
                <a:lnTo>
                  <a:pt x="1727" y="552"/>
                </a:lnTo>
                <a:lnTo>
                  <a:pt x="1986" y="315"/>
                </a:lnTo>
                <a:lnTo>
                  <a:pt x="2252" y="139"/>
                </a:lnTo>
                <a:lnTo>
                  <a:pt x="2522" y="36"/>
                </a:lnTo>
                <a:lnTo>
                  <a:pt x="2797" y="0"/>
                </a:lnTo>
                <a:close/>
              </a:path>
            </a:pathLst>
          </a:custGeom>
          <a:solidFill>
            <a:srgbClr val="ECE6DB"/>
          </a:solidFill>
          <a:ln w="7144" algn="in">
            <a:solidFill>
              <a:srgbClr val="DDD6C8"/>
            </a:solidFill>
            <a:prstDash val="solid"/>
          </a:ln>
          <a:effectLst>
            <a:outerShdw blurRad="114300" dist="42863" dir="5400000" sx="100000" sy="100000" kx="0" ky="0" algn="ctr">
              <a:srgbClr val="000000">
                <a:alpha val="3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11" name="el-1785639283211-19"/>
          <p:cNvPicPr/>
          <p:nvPr/>
        </p:nvPicPr>
        <p:blipFill>
          <a:blip r:embed="rId2"/>
          <a:srcRect l="0" t="24503" r="0" b="24503"/>
          <a:stretch>
            <a:fillRect/>
          </a:stretch>
        </p:blipFill>
        <p:spPr>
          <a:xfrm>
            <a:off x="407194" y="1664494"/>
            <a:ext cx="4071938" cy="1557338"/>
          </a:xfrm>
          <a:prstGeom prst="rect">
            <a:avLst/>
          </a:prstGeom>
          <a:ln>
            <a:noFill/>
          </a:ln>
        </p:spPr>
      </p:pic>
      <p:sp>
        <p:nvSpPr>
          <p:cNvPr id="12" name="el-1785639283206-15"/>
          <p:cNvSpPr/>
          <p:nvPr/>
        </p:nvSpPr>
        <p:spPr>
          <a:xfrm>
            <a:off x="400050" y="3286125"/>
            <a:ext cx="4086225" cy="433388"/>
          </a:xfrm>
          <a:prstGeom prst="roundRect">
            <a:avLst>
              <a:gd name="adj" fmla="val 30769"/>
            </a:avLst>
          </a:prstGeom>
          <a:solidFill>
            <a:srgbClr val="FFFFFF">
              <a:alpha val="60000"/>
            </a:srgbClr>
          </a:solidFill>
          <a:ln w="7144" algn="in">
            <a:solidFill>
              <a:srgbClr val="E9E2D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el-1785639283205-13"/>
          <p:cNvSpPr/>
          <p:nvPr/>
        </p:nvSpPr>
        <p:spPr>
          <a:xfrm>
            <a:off x="4657725" y="1657350"/>
            <a:ext cx="4086225" cy="2062163"/>
          </a:xfrm>
          <a:prstGeom prst="roundRect">
            <a:avLst>
              <a:gd name="adj" fmla="val 8314"/>
            </a:avLst>
          </a:prstGeom>
          <a:solidFill>
            <a:srgbClr val="FFFFFF">
              <a:alpha val="35000"/>
            </a:srgbClr>
          </a:solidFill>
          <a:ln w="7144" algn="in">
            <a:solidFill>
              <a:srgbClr val="E9E2D5"/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14" name="el-1785639283206-16"/>
          <p:cNvCxnSpPr/>
          <p:nvPr/>
        </p:nvCxnSpPr>
        <p:spPr>
          <a:xfrm>
            <a:off x="4807744" y="2288381"/>
            <a:ext cx="3786188" cy="914"/>
          </a:xfrm>
          <a:prstGeom prst="line">
            <a:avLst/>
          </a:prstGeom>
          <a:ln w="7144" cap="flat">
            <a:solidFill>
              <a:srgbClr val="C4B6A2">
                <a:alpha val="30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5639283213-26"/>
          <p:cNvSpPr/>
          <p:nvPr/>
        </p:nvSpPr>
        <p:spPr>
          <a:xfrm>
            <a:off x="5107781" y="2060972"/>
            <a:ext cx="371475" cy="171450"/>
          </a:xfrm>
          <a:prstGeom prst="roundRect">
            <a:avLst>
              <a:gd name="adj" fmla="val 50000"/>
            </a:avLst>
          </a:prstGeom>
          <a:solidFill>
            <a:srgbClr val="8B4513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9283213-26__text"/>
          <p:cNvSpPr txBox="1"/>
          <p:nvPr/>
        </p:nvSpPr>
        <p:spPr>
          <a:xfrm>
            <a:off x="5107781" y="2060972"/>
            <a:ext cx="37147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刀刃</a:t>
            </a:r>
            <a:endParaRPr/>
          </a:p>
        </p:txBody>
      </p:sp>
      <p:cxnSp>
        <p:nvCxnSpPr>
          <p:cNvPr id="17" name="el-1785639283206-17"/>
          <p:cNvCxnSpPr/>
          <p:nvPr/>
        </p:nvCxnSpPr>
        <p:spPr>
          <a:xfrm>
            <a:off x="4807744" y="2652713"/>
            <a:ext cx="3786188" cy="914"/>
          </a:xfrm>
          <a:prstGeom prst="line">
            <a:avLst/>
          </a:prstGeom>
          <a:ln w="7144" cap="flat">
            <a:solidFill>
              <a:srgbClr val="C4B6A2">
                <a:alpha val="30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5639283225-32"/>
          <p:cNvSpPr/>
          <p:nvPr/>
        </p:nvSpPr>
        <p:spPr>
          <a:xfrm>
            <a:off x="4827389" y="2430066"/>
            <a:ext cx="16073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882" y="12071"/>
                </a:moveTo>
                <a:lnTo>
                  <a:pt x="14882" y="12071"/>
                </a:lnTo>
                <a:cubicBezTo>
                  <a:pt x="15000" y="8690"/>
                  <a:pt x="15980" y="5857"/>
                  <a:pt x="17824" y="3571"/>
                </a:cubicBezTo>
                <a:lnTo>
                  <a:pt x="17824" y="3571"/>
                </a:lnTo>
                <a:lnTo>
                  <a:pt x="17824" y="3571"/>
                </a:lnTo>
                <a:cubicBezTo>
                  <a:pt x="19706" y="1333"/>
                  <a:pt x="22039" y="143"/>
                  <a:pt x="24824" y="0"/>
                </a:cubicBezTo>
                <a:lnTo>
                  <a:pt x="24824" y="0"/>
                </a:lnTo>
                <a:lnTo>
                  <a:pt x="41235" y="0"/>
                </a:lnTo>
                <a:cubicBezTo>
                  <a:pt x="43314" y="0"/>
                  <a:pt x="45176" y="690"/>
                  <a:pt x="46824" y="2071"/>
                </a:cubicBezTo>
                <a:lnTo>
                  <a:pt x="46824" y="2071"/>
                </a:lnTo>
                <a:cubicBezTo>
                  <a:pt x="48471" y="3452"/>
                  <a:pt x="49725" y="5262"/>
                  <a:pt x="50588" y="7500"/>
                </a:cubicBezTo>
                <a:lnTo>
                  <a:pt x="50588" y="7500"/>
                </a:lnTo>
                <a:lnTo>
                  <a:pt x="58000" y="30143"/>
                </a:lnTo>
                <a:lnTo>
                  <a:pt x="74471" y="30143"/>
                </a:lnTo>
                <a:lnTo>
                  <a:pt x="74471" y="23714"/>
                </a:lnTo>
                <a:cubicBezTo>
                  <a:pt x="74471" y="19095"/>
                  <a:pt x="75333" y="14643"/>
                  <a:pt x="77059" y="10357"/>
                </a:cubicBezTo>
                <a:lnTo>
                  <a:pt x="77059" y="10357"/>
                </a:lnTo>
                <a:lnTo>
                  <a:pt x="77412" y="9429"/>
                </a:lnTo>
                <a:cubicBezTo>
                  <a:pt x="78118" y="7905"/>
                  <a:pt x="79098" y="6905"/>
                  <a:pt x="80353" y="6429"/>
                </a:cubicBezTo>
                <a:lnTo>
                  <a:pt x="80353" y="6429"/>
                </a:lnTo>
                <a:cubicBezTo>
                  <a:pt x="81569" y="5905"/>
                  <a:pt x="82804" y="5952"/>
                  <a:pt x="84059" y="6571"/>
                </a:cubicBezTo>
                <a:lnTo>
                  <a:pt x="84059" y="6571"/>
                </a:lnTo>
                <a:cubicBezTo>
                  <a:pt x="85314" y="7476"/>
                  <a:pt x="86137" y="8667"/>
                  <a:pt x="86529" y="10143"/>
                </a:cubicBezTo>
                <a:lnTo>
                  <a:pt x="86529" y="10143"/>
                </a:lnTo>
                <a:cubicBezTo>
                  <a:pt x="86961" y="11667"/>
                  <a:pt x="86922" y="13190"/>
                  <a:pt x="86412" y="14714"/>
                </a:cubicBezTo>
                <a:lnTo>
                  <a:pt x="86412" y="14714"/>
                </a:lnTo>
                <a:lnTo>
                  <a:pt x="85941" y="15643"/>
                </a:lnTo>
                <a:cubicBezTo>
                  <a:pt x="84882" y="18167"/>
                  <a:pt x="84353" y="20857"/>
                  <a:pt x="84353" y="23714"/>
                </a:cubicBezTo>
                <a:lnTo>
                  <a:pt x="84353" y="23714"/>
                </a:lnTo>
                <a:lnTo>
                  <a:pt x="84353" y="30143"/>
                </a:lnTo>
                <a:lnTo>
                  <a:pt x="93059" y="30143"/>
                </a:lnTo>
                <a:cubicBezTo>
                  <a:pt x="94824" y="30143"/>
                  <a:pt x="96275" y="30905"/>
                  <a:pt x="97412" y="32429"/>
                </a:cubicBezTo>
                <a:lnTo>
                  <a:pt x="97412" y="32429"/>
                </a:lnTo>
                <a:cubicBezTo>
                  <a:pt x="98667" y="33810"/>
                  <a:pt x="99294" y="35548"/>
                  <a:pt x="99294" y="37643"/>
                </a:cubicBezTo>
                <a:lnTo>
                  <a:pt x="99294" y="37643"/>
                </a:lnTo>
                <a:lnTo>
                  <a:pt x="99294" y="46143"/>
                </a:lnTo>
                <a:cubicBezTo>
                  <a:pt x="99176" y="49524"/>
                  <a:pt x="97980" y="52095"/>
                  <a:pt x="95706" y="53857"/>
                </a:cubicBezTo>
                <a:lnTo>
                  <a:pt x="95706" y="53857"/>
                </a:lnTo>
                <a:lnTo>
                  <a:pt x="89000" y="58929"/>
                </a:lnTo>
                <a:cubicBezTo>
                  <a:pt x="86843" y="57833"/>
                  <a:pt x="84471" y="57286"/>
                  <a:pt x="81882" y="57286"/>
                </a:cubicBezTo>
                <a:lnTo>
                  <a:pt x="81882" y="57286"/>
                </a:lnTo>
                <a:cubicBezTo>
                  <a:pt x="75569" y="57524"/>
                  <a:pt x="70608" y="60524"/>
                  <a:pt x="67000" y="66286"/>
                </a:cubicBezTo>
                <a:lnTo>
                  <a:pt x="67000" y="66286"/>
                </a:lnTo>
                <a:lnTo>
                  <a:pt x="54588" y="66286"/>
                </a:lnTo>
                <a:cubicBezTo>
                  <a:pt x="54588" y="68048"/>
                  <a:pt x="54118" y="69500"/>
                  <a:pt x="53176" y="70643"/>
                </a:cubicBezTo>
                <a:lnTo>
                  <a:pt x="53176" y="70643"/>
                </a:lnTo>
                <a:cubicBezTo>
                  <a:pt x="52275" y="71786"/>
                  <a:pt x="51098" y="72357"/>
                  <a:pt x="49647" y="72357"/>
                </a:cubicBezTo>
                <a:lnTo>
                  <a:pt x="49647" y="72357"/>
                </a:lnTo>
                <a:lnTo>
                  <a:pt x="48412" y="72357"/>
                </a:lnTo>
                <a:cubicBezTo>
                  <a:pt x="48098" y="73214"/>
                  <a:pt x="47784" y="74071"/>
                  <a:pt x="47471" y="74929"/>
                </a:cubicBezTo>
                <a:lnTo>
                  <a:pt x="47471" y="74929"/>
                </a:lnTo>
                <a:lnTo>
                  <a:pt x="48412" y="76071"/>
                </a:lnTo>
                <a:cubicBezTo>
                  <a:pt x="49314" y="77357"/>
                  <a:pt x="49765" y="78810"/>
                  <a:pt x="49765" y="80429"/>
                </a:cubicBezTo>
                <a:lnTo>
                  <a:pt x="49765" y="80429"/>
                </a:lnTo>
                <a:cubicBezTo>
                  <a:pt x="49765" y="81952"/>
                  <a:pt x="49314" y="83333"/>
                  <a:pt x="48412" y="84571"/>
                </a:cubicBezTo>
                <a:lnTo>
                  <a:pt x="48412" y="84571"/>
                </a:lnTo>
                <a:lnTo>
                  <a:pt x="44824" y="88929"/>
                </a:lnTo>
                <a:cubicBezTo>
                  <a:pt x="43804" y="90024"/>
                  <a:pt x="42667" y="90571"/>
                  <a:pt x="41412" y="90571"/>
                </a:cubicBezTo>
                <a:lnTo>
                  <a:pt x="41412" y="90571"/>
                </a:lnTo>
                <a:cubicBezTo>
                  <a:pt x="40078" y="90571"/>
                  <a:pt x="38882" y="90024"/>
                  <a:pt x="37824" y="88929"/>
                </a:cubicBezTo>
                <a:lnTo>
                  <a:pt x="37824" y="88929"/>
                </a:lnTo>
                <a:lnTo>
                  <a:pt x="36941" y="87786"/>
                </a:lnTo>
                <a:cubicBezTo>
                  <a:pt x="36196" y="88167"/>
                  <a:pt x="35471" y="88548"/>
                  <a:pt x="34765" y="88929"/>
                </a:cubicBezTo>
                <a:lnTo>
                  <a:pt x="34765" y="88929"/>
                </a:lnTo>
                <a:lnTo>
                  <a:pt x="34765" y="90429"/>
                </a:lnTo>
                <a:cubicBezTo>
                  <a:pt x="34765" y="92190"/>
                  <a:pt x="34294" y="93619"/>
                  <a:pt x="33353" y="94714"/>
                </a:cubicBezTo>
                <a:lnTo>
                  <a:pt x="33353" y="94714"/>
                </a:lnTo>
                <a:cubicBezTo>
                  <a:pt x="32412" y="95857"/>
                  <a:pt x="31216" y="96429"/>
                  <a:pt x="29765" y="96429"/>
                </a:cubicBezTo>
                <a:lnTo>
                  <a:pt x="29765" y="96429"/>
                </a:lnTo>
                <a:lnTo>
                  <a:pt x="24824" y="96429"/>
                </a:lnTo>
                <a:cubicBezTo>
                  <a:pt x="23373" y="96429"/>
                  <a:pt x="22176" y="95857"/>
                  <a:pt x="21235" y="94714"/>
                </a:cubicBezTo>
                <a:lnTo>
                  <a:pt x="21235" y="94714"/>
                </a:lnTo>
                <a:cubicBezTo>
                  <a:pt x="20333" y="93619"/>
                  <a:pt x="19882" y="92190"/>
                  <a:pt x="19882" y="90429"/>
                </a:cubicBezTo>
                <a:lnTo>
                  <a:pt x="19882" y="90429"/>
                </a:lnTo>
                <a:lnTo>
                  <a:pt x="19882" y="88929"/>
                </a:lnTo>
                <a:cubicBezTo>
                  <a:pt x="19137" y="88548"/>
                  <a:pt x="18412" y="88167"/>
                  <a:pt x="17706" y="87786"/>
                </a:cubicBezTo>
                <a:lnTo>
                  <a:pt x="17706" y="87786"/>
                </a:lnTo>
                <a:lnTo>
                  <a:pt x="16765" y="88929"/>
                </a:lnTo>
                <a:cubicBezTo>
                  <a:pt x="15706" y="90024"/>
                  <a:pt x="14510" y="90571"/>
                  <a:pt x="13176" y="90571"/>
                </a:cubicBezTo>
                <a:lnTo>
                  <a:pt x="13176" y="90571"/>
                </a:lnTo>
                <a:cubicBezTo>
                  <a:pt x="11922" y="90571"/>
                  <a:pt x="10784" y="90024"/>
                  <a:pt x="9765" y="88929"/>
                </a:cubicBezTo>
                <a:lnTo>
                  <a:pt x="9765" y="88929"/>
                </a:lnTo>
                <a:lnTo>
                  <a:pt x="6176" y="84571"/>
                </a:lnTo>
                <a:cubicBezTo>
                  <a:pt x="5275" y="83333"/>
                  <a:pt x="4824" y="81881"/>
                  <a:pt x="4824" y="80214"/>
                </a:cubicBezTo>
                <a:lnTo>
                  <a:pt x="4824" y="80214"/>
                </a:lnTo>
                <a:cubicBezTo>
                  <a:pt x="4824" y="78738"/>
                  <a:pt x="5275" y="77357"/>
                  <a:pt x="6176" y="76071"/>
                </a:cubicBezTo>
                <a:lnTo>
                  <a:pt x="6176" y="76071"/>
                </a:lnTo>
                <a:lnTo>
                  <a:pt x="7118" y="74929"/>
                </a:lnTo>
                <a:cubicBezTo>
                  <a:pt x="6804" y="74071"/>
                  <a:pt x="6490" y="73214"/>
                  <a:pt x="6176" y="72357"/>
                </a:cubicBezTo>
                <a:lnTo>
                  <a:pt x="6176" y="72357"/>
                </a:lnTo>
                <a:lnTo>
                  <a:pt x="4941" y="72357"/>
                </a:lnTo>
                <a:cubicBezTo>
                  <a:pt x="3490" y="72357"/>
                  <a:pt x="2314" y="71786"/>
                  <a:pt x="1412" y="70643"/>
                </a:cubicBezTo>
                <a:lnTo>
                  <a:pt x="1412" y="70643"/>
                </a:lnTo>
                <a:cubicBezTo>
                  <a:pt x="471" y="69500"/>
                  <a:pt x="0" y="68048"/>
                  <a:pt x="0" y="66286"/>
                </a:cubicBezTo>
                <a:lnTo>
                  <a:pt x="0" y="66286"/>
                </a:lnTo>
                <a:lnTo>
                  <a:pt x="0" y="60286"/>
                </a:lnTo>
                <a:cubicBezTo>
                  <a:pt x="0" y="58524"/>
                  <a:pt x="471" y="57071"/>
                  <a:pt x="1412" y="55929"/>
                </a:cubicBezTo>
                <a:lnTo>
                  <a:pt x="1412" y="55929"/>
                </a:lnTo>
                <a:cubicBezTo>
                  <a:pt x="2314" y="54786"/>
                  <a:pt x="3490" y="54214"/>
                  <a:pt x="4941" y="54214"/>
                </a:cubicBezTo>
                <a:lnTo>
                  <a:pt x="4941" y="54214"/>
                </a:lnTo>
                <a:lnTo>
                  <a:pt x="6176" y="54214"/>
                </a:lnTo>
                <a:cubicBezTo>
                  <a:pt x="6490" y="53357"/>
                  <a:pt x="6804" y="52476"/>
                  <a:pt x="7118" y="51571"/>
                </a:cubicBezTo>
                <a:lnTo>
                  <a:pt x="7118" y="51571"/>
                </a:lnTo>
                <a:lnTo>
                  <a:pt x="6176" y="50500"/>
                </a:lnTo>
                <a:cubicBezTo>
                  <a:pt x="5275" y="49214"/>
                  <a:pt x="4824" y="47762"/>
                  <a:pt x="4824" y="46143"/>
                </a:cubicBezTo>
                <a:lnTo>
                  <a:pt x="4824" y="46143"/>
                </a:lnTo>
                <a:cubicBezTo>
                  <a:pt x="4824" y="44619"/>
                  <a:pt x="5275" y="43238"/>
                  <a:pt x="6176" y="42000"/>
                </a:cubicBezTo>
                <a:lnTo>
                  <a:pt x="6176" y="42000"/>
                </a:lnTo>
                <a:lnTo>
                  <a:pt x="9765" y="37643"/>
                </a:lnTo>
                <a:cubicBezTo>
                  <a:pt x="11333" y="36024"/>
                  <a:pt x="13039" y="35595"/>
                  <a:pt x="14882" y="36357"/>
                </a:cubicBezTo>
                <a:lnTo>
                  <a:pt x="14882" y="36357"/>
                </a:lnTo>
                <a:lnTo>
                  <a:pt x="14882" y="36143"/>
                </a:lnTo>
                <a:lnTo>
                  <a:pt x="14882" y="30143"/>
                </a:lnTo>
                <a:lnTo>
                  <a:pt x="14882" y="12071"/>
                </a:lnTo>
                <a:moveTo>
                  <a:pt x="41235" y="12071"/>
                </a:moveTo>
                <a:lnTo>
                  <a:pt x="41235" y="12071"/>
                </a:lnTo>
                <a:lnTo>
                  <a:pt x="24824" y="12071"/>
                </a:lnTo>
                <a:lnTo>
                  <a:pt x="24824" y="30143"/>
                </a:lnTo>
                <a:lnTo>
                  <a:pt x="29765" y="30143"/>
                </a:lnTo>
                <a:lnTo>
                  <a:pt x="47294" y="30143"/>
                </a:lnTo>
                <a:lnTo>
                  <a:pt x="41235" y="12071"/>
                </a:lnTo>
                <a:moveTo>
                  <a:pt x="27294" y="48214"/>
                </a:moveTo>
                <a:lnTo>
                  <a:pt x="27294" y="48214"/>
                </a:lnTo>
                <a:cubicBezTo>
                  <a:pt x="22627" y="48357"/>
                  <a:pt x="19059" y="50857"/>
                  <a:pt x="16588" y="55714"/>
                </a:cubicBezTo>
                <a:lnTo>
                  <a:pt x="16588" y="55714"/>
                </a:lnTo>
                <a:cubicBezTo>
                  <a:pt x="14314" y="60762"/>
                  <a:pt x="14314" y="65786"/>
                  <a:pt x="16588" y="70786"/>
                </a:cubicBezTo>
                <a:lnTo>
                  <a:pt x="16588" y="70786"/>
                </a:lnTo>
                <a:cubicBezTo>
                  <a:pt x="19059" y="75690"/>
                  <a:pt x="22627" y="78214"/>
                  <a:pt x="27294" y="78357"/>
                </a:cubicBezTo>
                <a:lnTo>
                  <a:pt x="27294" y="78357"/>
                </a:lnTo>
                <a:cubicBezTo>
                  <a:pt x="31961" y="78214"/>
                  <a:pt x="35529" y="75690"/>
                  <a:pt x="38000" y="70786"/>
                </a:cubicBezTo>
                <a:lnTo>
                  <a:pt x="38000" y="70786"/>
                </a:lnTo>
                <a:cubicBezTo>
                  <a:pt x="40275" y="65786"/>
                  <a:pt x="40275" y="60762"/>
                  <a:pt x="38000" y="55714"/>
                </a:cubicBezTo>
                <a:lnTo>
                  <a:pt x="38000" y="55714"/>
                </a:lnTo>
                <a:cubicBezTo>
                  <a:pt x="35529" y="50857"/>
                  <a:pt x="31961" y="48357"/>
                  <a:pt x="27294" y="48214"/>
                </a:cubicBezTo>
                <a:lnTo>
                  <a:pt x="27294" y="48214"/>
                </a:lnTo>
                <a:moveTo>
                  <a:pt x="81882" y="84357"/>
                </a:moveTo>
                <a:lnTo>
                  <a:pt x="81882" y="84357"/>
                </a:lnTo>
                <a:cubicBezTo>
                  <a:pt x="84157" y="84119"/>
                  <a:pt x="85392" y="82619"/>
                  <a:pt x="85588" y="79857"/>
                </a:cubicBezTo>
                <a:lnTo>
                  <a:pt x="85588" y="79857"/>
                </a:lnTo>
                <a:cubicBezTo>
                  <a:pt x="85392" y="77095"/>
                  <a:pt x="84157" y="75595"/>
                  <a:pt x="81882" y="75357"/>
                </a:cubicBezTo>
                <a:lnTo>
                  <a:pt x="81882" y="75357"/>
                </a:lnTo>
                <a:cubicBezTo>
                  <a:pt x="79608" y="75595"/>
                  <a:pt x="78373" y="77095"/>
                  <a:pt x="78176" y="79857"/>
                </a:cubicBezTo>
                <a:lnTo>
                  <a:pt x="78176" y="79857"/>
                </a:lnTo>
                <a:cubicBezTo>
                  <a:pt x="78373" y="82619"/>
                  <a:pt x="79608" y="84119"/>
                  <a:pt x="81882" y="84357"/>
                </a:cubicBezTo>
                <a:lnTo>
                  <a:pt x="81882" y="84357"/>
                </a:lnTo>
                <a:moveTo>
                  <a:pt x="81882" y="96429"/>
                </a:moveTo>
                <a:lnTo>
                  <a:pt x="81882" y="96429"/>
                </a:lnTo>
                <a:cubicBezTo>
                  <a:pt x="78078" y="96286"/>
                  <a:pt x="74882" y="94643"/>
                  <a:pt x="72294" y="91500"/>
                </a:cubicBezTo>
                <a:lnTo>
                  <a:pt x="72294" y="91500"/>
                </a:lnTo>
                <a:lnTo>
                  <a:pt x="72294" y="91500"/>
                </a:lnTo>
                <a:cubicBezTo>
                  <a:pt x="69706" y="88405"/>
                  <a:pt x="68353" y="84524"/>
                  <a:pt x="68235" y="79857"/>
                </a:cubicBezTo>
                <a:lnTo>
                  <a:pt x="68235" y="79857"/>
                </a:lnTo>
                <a:cubicBezTo>
                  <a:pt x="68431" y="74095"/>
                  <a:pt x="70353" y="69571"/>
                  <a:pt x="74000" y="66286"/>
                </a:cubicBezTo>
                <a:lnTo>
                  <a:pt x="74000" y="66286"/>
                </a:lnTo>
                <a:cubicBezTo>
                  <a:pt x="76275" y="64286"/>
                  <a:pt x="78902" y="63286"/>
                  <a:pt x="81882" y="63286"/>
                </a:cubicBezTo>
                <a:lnTo>
                  <a:pt x="81882" y="63286"/>
                </a:lnTo>
                <a:cubicBezTo>
                  <a:pt x="82314" y="63286"/>
                  <a:pt x="82725" y="63286"/>
                  <a:pt x="83118" y="63286"/>
                </a:cubicBezTo>
                <a:lnTo>
                  <a:pt x="83118" y="63286"/>
                </a:lnTo>
                <a:cubicBezTo>
                  <a:pt x="86647" y="63762"/>
                  <a:pt x="89608" y="65524"/>
                  <a:pt x="92000" y="68571"/>
                </a:cubicBezTo>
                <a:lnTo>
                  <a:pt x="92000" y="68571"/>
                </a:lnTo>
                <a:cubicBezTo>
                  <a:pt x="94275" y="71714"/>
                  <a:pt x="95451" y="75476"/>
                  <a:pt x="95529" y="79857"/>
                </a:cubicBezTo>
                <a:lnTo>
                  <a:pt x="95529" y="79857"/>
                </a:lnTo>
                <a:cubicBezTo>
                  <a:pt x="95451" y="84524"/>
                  <a:pt x="94118" y="88405"/>
                  <a:pt x="91529" y="91500"/>
                </a:cubicBezTo>
                <a:lnTo>
                  <a:pt x="91529" y="91500"/>
                </a:lnTo>
                <a:cubicBezTo>
                  <a:pt x="88941" y="94643"/>
                  <a:pt x="85725" y="96286"/>
                  <a:pt x="81882" y="96429"/>
                </a:cubicBezTo>
                <a:lnTo>
                  <a:pt x="81882" y="96429"/>
                </a:lnTo>
              </a:path>
            </a:pathLst>
          </a:custGeom>
          <a:solidFill>
            <a:srgbClr val="8B451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639283213-27"/>
          <p:cNvSpPr/>
          <p:nvPr/>
        </p:nvSpPr>
        <p:spPr>
          <a:xfrm>
            <a:off x="5107781" y="2425303"/>
            <a:ext cx="371475" cy="171450"/>
          </a:xfrm>
          <a:prstGeom prst="roundRect">
            <a:avLst>
              <a:gd name="adj" fmla="val 50000"/>
            </a:avLst>
          </a:prstGeom>
          <a:solidFill>
            <a:srgbClr val="8B4513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639283213-27__text"/>
          <p:cNvSpPr txBox="1"/>
          <p:nvPr/>
        </p:nvSpPr>
        <p:spPr>
          <a:xfrm>
            <a:off x="5107781" y="2425303"/>
            <a:ext cx="37147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坦克</a:t>
            </a:r>
            <a:endParaRPr/>
          </a:p>
        </p:txBody>
      </p:sp>
      <p:cxnSp>
        <p:nvCxnSpPr>
          <p:cNvPr id="21" name="el-1785639283206-18"/>
          <p:cNvCxnSpPr/>
          <p:nvPr/>
        </p:nvCxnSpPr>
        <p:spPr>
          <a:xfrm>
            <a:off x="4807744" y="3017044"/>
            <a:ext cx="3786188" cy="914"/>
          </a:xfrm>
          <a:prstGeom prst="line">
            <a:avLst/>
          </a:prstGeom>
          <a:ln w="7144" cap="flat">
            <a:solidFill>
              <a:srgbClr val="C4B6A2">
                <a:alpha val="30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5639283226-33"/>
          <p:cNvSpPr/>
          <p:nvPr/>
        </p:nvSpPr>
        <p:spPr>
          <a:xfrm>
            <a:off x="4827389" y="2794397"/>
            <a:ext cx="16073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471" y="0"/>
                </a:moveTo>
                <a:lnTo>
                  <a:pt x="7471" y="0"/>
                </a:lnTo>
                <a:cubicBezTo>
                  <a:pt x="5392" y="143"/>
                  <a:pt x="3627" y="1024"/>
                  <a:pt x="2176" y="2643"/>
                </a:cubicBezTo>
                <a:lnTo>
                  <a:pt x="2176" y="2643"/>
                </a:lnTo>
                <a:lnTo>
                  <a:pt x="2176" y="2643"/>
                </a:lnTo>
                <a:cubicBezTo>
                  <a:pt x="843" y="4405"/>
                  <a:pt x="118" y="6548"/>
                  <a:pt x="0" y="9071"/>
                </a:cubicBezTo>
                <a:lnTo>
                  <a:pt x="0" y="9071"/>
                </a:lnTo>
                <a:lnTo>
                  <a:pt x="0" y="69286"/>
                </a:lnTo>
                <a:cubicBezTo>
                  <a:pt x="118" y="71810"/>
                  <a:pt x="843" y="73952"/>
                  <a:pt x="2176" y="75714"/>
                </a:cubicBezTo>
                <a:lnTo>
                  <a:pt x="2176" y="75714"/>
                </a:lnTo>
                <a:cubicBezTo>
                  <a:pt x="3627" y="77333"/>
                  <a:pt x="5392" y="78214"/>
                  <a:pt x="7471" y="78357"/>
                </a:cubicBezTo>
                <a:lnTo>
                  <a:pt x="7471" y="78357"/>
                </a:lnTo>
                <a:lnTo>
                  <a:pt x="9941" y="78357"/>
                </a:lnTo>
                <a:cubicBezTo>
                  <a:pt x="10020" y="83500"/>
                  <a:pt x="11471" y="87762"/>
                  <a:pt x="14294" y="91143"/>
                </a:cubicBezTo>
                <a:lnTo>
                  <a:pt x="14294" y="91143"/>
                </a:lnTo>
                <a:cubicBezTo>
                  <a:pt x="17078" y="94524"/>
                  <a:pt x="20588" y="96286"/>
                  <a:pt x="24824" y="96429"/>
                </a:cubicBezTo>
                <a:lnTo>
                  <a:pt x="24824" y="96429"/>
                </a:lnTo>
                <a:cubicBezTo>
                  <a:pt x="29059" y="96286"/>
                  <a:pt x="32569" y="94524"/>
                  <a:pt x="35353" y="91143"/>
                </a:cubicBezTo>
                <a:lnTo>
                  <a:pt x="35353" y="91143"/>
                </a:lnTo>
                <a:cubicBezTo>
                  <a:pt x="38137" y="87762"/>
                  <a:pt x="39588" y="83500"/>
                  <a:pt x="39706" y="78357"/>
                </a:cubicBezTo>
                <a:lnTo>
                  <a:pt x="39706" y="78357"/>
                </a:lnTo>
                <a:lnTo>
                  <a:pt x="59588" y="78357"/>
                </a:lnTo>
                <a:cubicBezTo>
                  <a:pt x="59667" y="83500"/>
                  <a:pt x="61098" y="87762"/>
                  <a:pt x="63882" y="91143"/>
                </a:cubicBezTo>
                <a:lnTo>
                  <a:pt x="63882" y="91143"/>
                </a:lnTo>
                <a:cubicBezTo>
                  <a:pt x="66706" y="94524"/>
                  <a:pt x="70235" y="96286"/>
                  <a:pt x="74471" y="96429"/>
                </a:cubicBezTo>
                <a:lnTo>
                  <a:pt x="74471" y="96429"/>
                </a:lnTo>
                <a:cubicBezTo>
                  <a:pt x="78706" y="96286"/>
                  <a:pt x="82216" y="94524"/>
                  <a:pt x="85000" y="91143"/>
                </a:cubicBezTo>
                <a:lnTo>
                  <a:pt x="85000" y="91143"/>
                </a:lnTo>
                <a:cubicBezTo>
                  <a:pt x="87784" y="87762"/>
                  <a:pt x="89235" y="83500"/>
                  <a:pt x="89353" y="78357"/>
                </a:cubicBezTo>
                <a:lnTo>
                  <a:pt x="89353" y="78357"/>
                </a:lnTo>
                <a:lnTo>
                  <a:pt x="94294" y="78357"/>
                </a:lnTo>
                <a:cubicBezTo>
                  <a:pt x="95745" y="78357"/>
                  <a:pt x="96941" y="77786"/>
                  <a:pt x="97882" y="76643"/>
                </a:cubicBezTo>
                <a:lnTo>
                  <a:pt x="97882" y="76643"/>
                </a:lnTo>
                <a:cubicBezTo>
                  <a:pt x="98824" y="75500"/>
                  <a:pt x="99294" y="74071"/>
                  <a:pt x="99294" y="72357"/>
                </a:cubicBezTo>
                <a:lnTo>
                  <a:pt x="99294" y="72357"/>
                </a:lnTo>
                <a:cubicBezTo>
                  <a:pt x="99294" y="70595"/>
                  <a:pt x="98824" y="69143"/>
                  <a:pt x="97882" y="68000"/>
                </a:cubicBezTo>
                <a:lnTo>
                  <a:pt x="97882" y="68000"/>
                </a:lnTo>
                <a:cubicBezTo>
                  <a:pt x="96941" y="66857"/>
                  <a:pt x="95745" y="66286"/>
                  <a:pt x="94294" y="66286"/>
                </a:cubicBezTo>
                <a:lnTo>
                  <a:pt x="94294" y="66286"/>
                </a:lnTo>
                <a:lnTo>
                  <a:pt x="94294" y="54214"/>
                </a:lnTo>
                <a:lnTo>
                  <a:pt x="94294" y="48214"/>
                </a:lnTo>
                <a:lnTo>
                  <a:pt x="94294" y="44643"/>
                </a:lnTo>
                <a:cubicBezTo>
                  <a:pt x="94294" y="41357"/>
                  <a:pt x="93314" y="38524"/>
                  <a:pt x="91353" y="36143"/>
                </a:cubicBezTo>
                <a:lnTo>
                  <a:pt x="91353" y="36143"/>
                </a:lnTo>
                <a:lnTo>
                  <a:pt x="79412" y="21643"/>
                </a:lnTo>
                <a:cubicBezTo>
                  <a:pt x="77451" y="19262"/>
                  <a:pt x="75118" y="18071"/>
                  <a:pt x="72412" y="18071"/>
                </a:cubicBezTo>
                <a:lnTo>
                  <a:pt x="72412" y="18071"/>
                </a:lnTo>
                <a:lnTo>
                  <a:pt x="64529" y="18071"/>
                </a:lnTo>
                <a:lnTo>
                  <a:pt x="64529" y="9071"/>
                </a:lnTo>
                <a:cubicBezTo>
                  <a:pt x="64412" y="6548"/>
                  <a:pt x="63686" y="4405"/>
                  <a:pt x="62353" y="2643"/>
                </a:cubicBezTo>
                <a:lnTo>
                  <a:pt x="62353" y="2643"/>
                </a:lnTo>
                <a:cubicBezTo>
                  <a:pt x="60902" y="1024"/>
                  <a:pt x="59137" y="143"/>
                  <a:pt x="57059" y="0"/>
                </a:cubicBezTo>
                <a:lnTo>
                  <a:pt x="57059" y="0"/>
                </a:lnTo>
                <a:lnTo>
                  <a:pt x="7471" y="0"/>
                </a:lnTo>
                <a:moveTo>
                  <a:pt x="64529" y="30143"/>
                </a:moveTo>
                <a:lnTo>
                  <a:pt x="64529" y="30143"/>
                </a:lnTo>
                <a:lnTo>
                  <a:pt x="72412" y="30143"/>
                </a:lnTo>
                <a:lnTo>
                  <a:pt x="84353" y="44643"/>
                </a:lnTo>
                <a:lnTo>
                  <a:pt x="84353" y="48214"/>
                </a:lnTo>
                <a:lnTo>
                  <a:pt x="64529" y="48214"/>
                </a:lnTo>
                <a:lnTo>
                  <a:pt x="64529" y="30143"/>
                </a:lnTo>
                <a:moveTo>
                  <a:pt x="17353" y="78357"/>
                </a:moveTo>
                <a:lnTo>
                  <a:pt x="17353" y="78357"/>
                </a:lnTo>
                <a:cubicBezTo>
                  <a:pt x="17471" y="74976"/>
                  <a:pt x="18725" y="72333"/>
                  <a:pt x="21118" y="70429"/>
                </a:cubicBezTo>
                <a:lnTo>
                  <a:pt x="21118" y="70429"/>
                </a:lnTo>
                <a:cubicBezTo>
                  <a:pt x="23588" y="68905"/>
                  <a:pt x="26059" y="68905"/>
                  <a:pt x="28529" y="70429"/>
                </a:cubicBezTo>
                <a:lnTo>
                  <a:pt x="28529" y="70429"/>
                </a:lnTo>
                <a:cubicBezTo>
                  <a:pt x="30922" y="72333"/>
                  <a:pt x="32157" y="74976"/>
                  <a:pt x="32235" y="78357"/>
                </a:cubicBezTo>
                <a:lnTo>
                  <a:pt x="32235" y="78357"/>
                </a:lnTo>
                <a:cubicBezTo>
                  <a:pt x="32157" y="81738"/>
                  <a:pt x="30922" y="84381"/>
                  <a:pt x="28529" y="86286"/>
                </a:cubicBezTo>
                <a:lnTo>
                  <a:pt x="28529" y="86286"/>
                </a:lnTo>
                <a:cubicBezTo>
                  <a:pt x="26059" y="87762"/>
                  <a:pt x="23588" y="87762"/>
                  <a:pt x="21118" y="86286"/>
                </a:cubicBezTo>
                <a:lnTo>
                  <a:pt x="21118" y="86286"/>
                </a:lnTo>
                <a:cubicBezTo>
                  <a:pt x="18725" y="84381"/>
                  <a:pt x="17471" y="81738"/>
                  <a:pt x="17353" y="78357"/>
                </a:cubicBezTo>
                <a:lnTo>
                  <a:pt x="17353" y="78357"/>
                </a:lnTo>
                <a:moveTo>
                  <a:pt x="74471" y="69286"/>
                </a:moveTo>
                <a:lnTo>
                  <a:pt x="74471" y="69286"/>
                </a:lnTo>
                <a:cubicBezTo>
                  <a:pt x="77255" y="69429"/>
                  <a:pt x="79412" y="70952"/>
                  <a:pt x="80941" y="73857"/>
                </a:cubicBezTo>
                <a:lnTo>
                  <a:pt x="80941" y="73857"/>
                </a:lnTo>
                <a:cubicBezTo>
                  <a:pt x="82196" y="76857"/>
                  <a:pt x="82196" y="79857"/>
                  <a:pt x="80941" y="82857"/>
                </a:cubicBezTo>
                <a:lnTo>
                  <a:pt x="80941" y="82857"/>
                </a:lnTo>
                <a:cubicBezTo>
                  <a:pt x="79412" y="85762"/>
                  <a:pt x="77255" y="87262"/>
                  <a:pt x="74471" y="87357"/>
                </a:cubicBezTo>
                <a:lnTo>
                  <a:pt x="74471" y="87357"/>
                </a:lnTo>
                <a:cubicBezTo>
                  <a:pt x="71647" y="87262"/>
                  <a:pt x="69471" y="85762"/>
                  <a:pt x="67941" y="82857"/>
                </a:cubicBezTo>
                <a:lnTo>
                  <a:pt x="67941" y="82857"/>
                </a:lnTo>
                <a:cubicBezTo>
                  <a:pt x="66686" y="79857"/>
                  <a:pt x="66686" y="76857"/>
                  <a:pt x="67941" y="73857"/>
                </a:cubicBezTo>
                <a:lnTo>
                  <a:pt x="67941" y="73857"/>
                </a:lnTo>
                <a:cubicBezTo>
                  <a:pt x="69471" y="70952"/>
                  <a:pt x="71647" y="69429"/>
                  <a:pt x="74471" y="69286"/>
                </a:cubicBezTo>
                <a:lnTo>
                  <a:pt x="74471" y="69286"/>
                </a:lnTo>
              </a:path>
            </a:pathLst>
          </a:custGeom>
          <a:solidFill>
            <a:srgbClr val="8B451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639283214-28"/>
          <p:cNvSpPr/>
          <p:nvPr/>
        </p:nvSpPr>
        <p:spPr>
          <a:xfrm>
            <a:off x="5107781" y="2789634"/>
            <a:ext cx="371475" cy="171450"/>
          </a:xfrm>
          <a:prstGeom prst="roundRect">
            <a:avLst>
              <a:gd name="adj" fmla="val 50000"/>
            </a:avLst>
          </a:prstGeom>
          <a:solidFill>
            <a:srgbClr val="8B4513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639283214-28__text"/>
          <p:cNvSpPr txBox="1"/>
          <p:nvPr/>
        </p:nvSpPr>
        <p:spPr>
          <a:xfrm>
            <a:off x="5107781" y="2789634"/>
            <a:ext cx="37147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卡车</a:t>
            </a:r>
            <a:endParaRPr/>
          </a:p>
        </p:txBody>
      </p:sp>
      <p:sp>
        <p:nvSpPr>
          <p:cNvPr id="25" name="el-1785639283227-34"/>
          <p:cNvSpPr/>
          <p:nvPr/>
        </p:nvSpPr>
        <p:spPr>
          <a:xfrm>
            <a:off x="4843463" y="3158728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40714" y="63286"/>
                </a:moveTo>
                <a:lnTo>
                  <a:pt x="40714" y="63286"/>
                </a:lnTo>
                <a:lnTo>
                  <a:pt x="45214" y="63286"/>
                </a:lnTo>
                <a:lnTo>
                  <a:pt x="45214" y="51214"/>
                </a:lnTo>
                <a:lnTo>
                  <a:pt x="40714" y="51214"/>
                </a:lnTo>
                <a:cubicBezTo>
                  <a:pt x="37952" y="50976"/>
                  <a:pt x="36429" y="49476"/>
                  <a:pt x="36143" y="46714"/>
                </a:cubicBezTo>
                <a:lnTo>
                  <a:pt x="36143" y="46714"/>
                </a:lnTo>
                <a:cubicBezTo>
                  <a:pt x="36429" y="43952"/>
                  <a:pt x="37952" y="42452"/>
                  <a:pt x="40714" y="42214"/>
                </a:cubicBezTo>
                <a:lnTo>
                  <a:pt x="40714" y="42214"/>
                </a:lnTo>
                <a:lnTo>
                  <a:pt x="49714" y="42214"/>
                </a:lnTo>
                <a:cubicBezTo>
                  <a:pt x="52476" y="42452"/>
                  <a:pt x="53976" y="43952"/>
                  <a:pt x="54214" y="46714"/>
                </a:cubicBezTo>
                <a:lnTo>
                  <a:pt x="54214" y="46714"/>
                </a:lnTo>
                <a:lnTo>
                  <a:pt x="54214" y="63286"/>
                </a:lnTo>
                <a:lnTo>
                  <a:pt x="55714" y="63286"/>
                </a:lnTo>
                <a:cubicBezTo>
                  <a:pt x="58476" y="63524"/>
                  <a:pt x="60000" y="65024"/>
                  <a:pt x="60286" y="67786"/>
                </a:cubicBezTo>
                <a:lnTo>
                  <a:pt x="60286" y="67786"/>
                </a:lnTo>
                <a:cubicBezTo>
                  <a:pt x="60000" y="70548"/>
                  <a:pt x="58476" y="72071"/>
                  <a:pt x="55714" y="72357"/>
                </a:cubicBezTo>
                <a:lnTo>
                  <a:pt x="55714" y="72357"/>
                </a:lnTo>
                <a:lnTo>
                  <a:pt x="40714" y="72357"/>
                </a:lnTo>
                <a:cubicBezTo>
                  <a:pt x="37952" y="72071"/>
                  <a:pt x="36429" y="70548"/>
                  <a:pt x="36143" y="67786"/>
                </a:cubicBezTo>
                <a:lnTo>
                  <a:pt x="36143" y="67786"/>
                </a:lnTo>
                <a:cubicBezTo>
                  <a:pt x="36429" y="65024"/>
                  <a:pt x="37952" y="63524"/>
                  <a:pt x="40714" y="63286"/>
                </a:cubicBezTo>
                <a:lnTo>
                  <a:pt x="40714" y="63286"/>
                </a:lnTo>
                <a:moveTo>
                  <a:pt x="48214" y="24143"/>
                </a:moveTo>
                <a:lnTo>
                  <a:pt x="48214" y="24143"/>
                </a:lnTo>
                <a:cubicBezTo>
                  <a:pt x="49976" y="24143"/>
                  <a:pt x="51429" y="24690"/>
                  <a:pt x="52571" y="25786"/>
                </a:cubicBezTo>
                <a:lnTo>
                  <a:pt x="52571" y="25786"/>
                </a:lnTo>
                <a:lnTo>
                  <a:pt x="52571" y="25786"/>
                </a:lnTo>
                <a:cubicBezTo>
                  <a:pt x="53667" y="26929"/>
                  <a:pt x="54214" y="28381"/>
                  <a:pt x="54214" y="30143"/>
                </a:cubicBezTo>
                <a:lnTo>
                  <a:pt x="54214" y="30143"/>
                </a:lnTo>
                <a:cubicBezTo>
                  <a:pt x="54214" y="31905"/>
                  <a:pt x="53667" y="33357"/>
                  <a:pt x="52571" y="34500"/>
                </a:cubicBezTo>
                <a:lnTo>
                  <a:pt x="52571" y="34500"/>
                </a:lnTo>
                <a:cubicBezTo>
                  <a:pt x="51429" y="35595"/>
                  <a:pt x="49976" y="36143"/>
                  <a:pt x="48214" y="36143"/>
                </a:cubicBezTo>
                <a:lnTo>
                  <a:pt x="48214" y="36143"/>
                </a:lnTo>
                <a:cubicBezTo>
                  <a:pt x="46452" y="36143"/>
                  <a:pt x="45000" y="35595"/>
                  <a:pt x="43857" y="34500"/>
                </a:cubicBezTo>
                <a:lnTo>
                  <a:pt x="43857" y="34500"/>
                </a:lnTo>
                <a:cubicBezTo>
                  <a:pt x="42762" y="33357"/>
                  <a:pt x="42214" y="31905"/>
                  <a:pt x="42214" y="30143"/>
                </a:cubicBezTo>
                <a:lnTo>
                  <a:pt x="42214" y="30143"/>
                </a:lnTo>
                <a:cubicBezTo>
                  <a:pt x="42214" y="28381"/>
                  <a:pt x="42762" y="26929"/>
                  <a:pt x="43857" y="25786"/>
                </a:cubicBezTo>
                <a:lnTo>
                  <a:pt x="43857" y="25786"/>
                </a:lnTo>
                <a:cubicBezTo>
                  <a:pt x="45000" y="24690"/>
                  <a:pt x="46452" y="24143"/>
                  <a:pt x="48214" y="24143"/>
                </a:cubicBezTo>
                <a:lnTo>
                  <a:pt x="48214" y="24143"/>
                </a:lnTo>
              </a:path>
            </a:pathLst>
          </a:custGeom>
          <a:solidFill>
            <a:srgbClr val="8B451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639283203-9"/>
          <p:cNvSpPr/>
          <p:nvPr/>
        </p:nvSpPr>
        <p:spPr>
          <a:xfrm>
            <a:off x="400050" y="3819525"/>
            <a:ext cx="8343900" cy="290513"/>
          </a:xfrm>
          <a:prstGeom prst="roundRect">
            <a:avLst>
              <a:gd name="adj" fmla="val 50000"/>
            </a:avLst>
          </a:prstGeom>
          <a:solidFill>
            <a:srgbClr val="FFFFFF">
              <a:alpha val="40000"/>
            </a:srgbClr>
          </a:solidFill>
          <a:ln w="7144" algn="in">
            <a:solidFill>
              <a:srgbClr val="C4B6A2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27" name="el-1785639283224-30"/>
          <p:cNvSpPr/>
          <p:nvPr/>
        </p:nvSpPr>
        <p:spPr>
          <a:xfrm>
            <a:off x="2592688" y="3915961"/>
            <a:ext cx="160679" cy="10716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6529" y="1636"/>
                </a:moveTo>
                <a:lnTo>
                  <a:pt x="46529" y="1636"/>
                </a:lnTo>
                <a:cubicBezTo>
                  <a:pt x="48569" y="-485"/>
                  <a:pt x="50686" y="-485"/>
                  <a:pt x="52882" y="1636"/>
                </a:cubicBezTo>
                <a:lnTo>
                  <a:pt x="52882" y="1636"/>
                </a:lnTo>
                <a:cubicBezTo>
                  <a:pt x="56922" y="6061"/>
                  <a:pt x="61353" y="8364"/>
                  <a:pt x="66176" y="8545"/>
                </a:cubicBezTo>
                <a:lnTo>
                  <a:pt x="66176" y="8545"/>
                </a:lnTo>
                <a:cubicBezTo>
                  <a:pt x="71000" y="8182"/>
                  <a:pt x="75412" y="5879"/>
                  <a:pt x="79412" y="1636"/>
                </a:cubicBezTo>
                <a:lnTo>
                  <a:pt x="79412" y="1636"/>
                </a:lnTo>
                <a:lnTo>
                  <a:pt x="79412" y="1636"/>
                </a:lnTo>
                <a:cubicBezTo>
                  <a:pt x="81843" y="-667"/>
                  <a:pt x="84137" y="-485"/>
                  <a:pt x="86294" y="2182"/>
                </a:cubicBezTo>
                <a:lnTo>
                  <a:pt x="86294" y="2182"/>
                </a:lnTo>
                <a:cubicBezTo>
                  <a:pt x="88843" y="5333"/>
                  <a:pt x="91725" y="7545"/>
                  <a:pt x="94941" y="8818"/>
                </a:cubicBezTo>
                <a:lnTo>
                  <a:pt x="94941" y="8818"/>
                </a:lnTo>
                <a:cubicBezTo>
                  <a:pt x="96431" y="9364"/>
                  <a:pt x="97588" y="10606"/>
                  <a:pt x="98412" y="12545"/>
                </a:cubicBezTo>
                <a:lnTo>
                  <a:pt x="98412" y="12545"/>
                </a:lnTo>
                <a:cubicBezTo>
                  <a:pt x="99196" y="14485"/>
                  <a:pt x="99412" y="16606"/>
                  <a:pt x="99059" y="18909"/>
                </a:cubicBezTo>
                <a:lnTo>
                  <a:pt x="99059" y="18909"/>
                </a:lnTo>
                <a:cubicBezTo>
                  <a:pt x="98706" y="21212"/>
                  <a:pt x="97902" y="23000"/>
                  <a:pt x="96647" y="24273"/>
                </a:cubicBezTo>
                <a:lnTo>
                  <a:pt x="96647" y="24273"/>
                </a:lnTo>
                <a:cubicBezTo>
                  <a:pt x="95392" y="25485"/>
                  <a:pt x="94020" y="25818"/>
                  <a:pt x="92529" y="25273"/>
                </a:cubicBezTo>
                <a:lnTo>
                  <a:pt x="92529" y="25273"/>
                </a:lnTo>
                <a:cubicBezTo>
                  <a:pt x="88176" y="23515"/>
                  <a:pt x="84843" y="21303"/>
                  <a:pt x="82529" y="18636"/>
                </a:cubicBezTo>
                <a:lnTo>
                  <a:pt x="82529" y="18636"/>
                </a:lnTo>
                <a:cubicBezTo>
                  <a:pt x="77353" y="23061"/>
                  <a:pt x="71902" y="25364"/>
                  <a:pt x="66176" y="25545"/>
                </a:cubicBezTo>
                <a:lnTo>
                  <a:pt x="66176" y="25545"/>
                </a:lnTo>
                <a:cubicBezTo>
                  <a:pt x="60529" y="25061"/>
                  <a:pt x="55922" y="23394"/>
                  <a:pt x="52353" y="20545"/>
                </a:cubicBezTo>
                <a:lnTo>
                  <a:pt x="52353" y="20545"/>
                </a:lnTo>
                <a:cubicBezTo>
                  <a:pt x="51333" y="19818"/>
                  <a:pt x="50412" y="19091"/>
                  <a:pt x="49588" y="18364"/>
                </a:cubicBezTo>
                <a:lnTo>
                  <a:pt x="49588" y="18364"/>
                </a:lnTo>
                <a:cubicBezTo>
                  <a:pt x="48804" y="19091"/>
                  <a:pt x="47902" y="19818"/>
                  <a:pt x="46882" y="20545"/>
                </a:cubicBezTo>
                <a:lnTo>
                  <a:pt x="46882" y="20545"/>
                </a:lnTo>
                <a:cubicBezTo>
                  <a:pt x="43314" y="23394"/>
                  <a:pt x="38706" y="25061"/>
                  <a:pt x="33059" y="25545"/>
                </a:cubicBezTo>
                <a:lnTo>
                  <a:pt x="33059" y="25545"/>
                </a:lnTo>
                <a:cubicBezTo>
                  <a:pt x="27333" y="25364"/>
                  <a:pt x="21941" y="23061"/>
                  <a:pt x="16882" y="18636"/>
                </a:cubicBezTo>
                <a:lnTo>
                  <a:pt x="16882" y="18636"/>
                </a:lnTo>
                <a:cubicBezTo>
                  <a:pt x="14451" y="21303"/>
                  <a:pt x="11059" y="23515"/>
                  <a:pt x="6706" y="25273"/>
                </a:cubicBezTo>
                <a:lnTo>
                  <a:pt x="6706" y="25273"/>
                </a:lnTo>
                <a:cubicBezTo>
                  <a:pt x="5216" y="25818"/>
                  <a:pt x="3843" y="25485"/>
                  <a:pt x="2588" y="24273"/>
                </a:cubicBezTo>
                <a:lnTo>
                  <a:pt x="2588" y="24273"/>
                </a:lnTo>
                <a:cubicBezTo>
                  <a:pt x="1294" y="23000"/>
                  <a:pt x="490" y="21212"/>
                  <a:pt x="176" y="18909"/>
                </a:cubicBezTo>
                <a:lnTo>
                  <a:pt x="176" y="18909"/>
                </a:lnTo>
                <a:cubicBezTo>
                  <a:pt x="-176" y="16606"/>
                  <a:pt x="39" y="14485"/>
                  <a:pt x="824" y="12545"/>
                </a:cubicBezTo>
                <a:lnTo>
                  <a:pt x="824" y="12545"/>
                </a:lnTo>
                <a:cubicBezTo>
                  <a:pt x="1647" y="10606"/>
                  <a:pt x="2804" y="9364"/>
                  <a:pt x="4294" y="8818"/>
                </a:cubicBezTo>
                <a:lnTo>
                  <a:pt x="4294" y="8818"/>
                </a:lnTo>
                <a:cubicBezTo>
                  <a:pt x="7510" y="7545"/>
                  <a:pt x="10373" y="5333"/>
                  <a:pt x="12882" y="2182"/>
                </a:cubicBezTo>
                <a:lnTo>
                  <a:pt x="12882" y="2182"/>
                </a:lnTo>
                <a:cubicBezTo>
                  <a:pt x="15078" y="-485"/>
                  <a:pt x="17392" y="-667"/>
                  <a:pt x="19824" y="1636"/>
                </a:cubicBezTo>
                <a:lnTo>
                  <a:pt x="19824" y="1636"/>
                </a:lnTo>
                <a:lnTo>
                  <a:pt x="19824" y="1636"/>
                </a:lnTo>
                <a:cubicBezTo>
                  <a:pt x="23824" y="5879"/>
                  <a:pt x="28235" y="8182"/>
                  <a:pt x="33059" y="8545"/>
                </a:cubicBezTo>
                <a:lnTo>
                  <a:pt x="33059" y="8545"/>
                </a:lnTo>
                <a:cubicBezTo>
                  <a:pt x="38000" y="8364"/>
                  <a:pt x="42490" y="6061"/>
                  <a:pt x="46529" y="1636"/>
                </a:cubicBezTo>
                <a:lnTo>
                  <a:pt x="46529" y="1636"/>
                </a:lnTo>
                <a:moveTo>
                  <a:pt x="52882" y="78273"/>
                </a:moveTo>
                <a:lnTo>
                  <a:pt x="52882" y="78273"/>
                </a:lnTo>
                <a:cubicBezTo>
                  <a:pt x="56922" y="82758"/>
                  <a:pt x="61353" y="85091"/>
                  <a:pt x="66176" y="85273"/>
                </a:cubicBezTo>
                <a:lnTo>
                  <a:pt x="66176" y="85273"/>
                </a:lnTo>
                <a:cubicBezTo>
                  <a:pt x="71000" y="84909"/>
                  <a:pt x="75412" y="82576"/>
                  <a:pt x="79412" y="78273"/>
                </a:cubicBezTo>
                <a:lnTo>
                  <a:pt x="79412" y="78273"/>
                </a:lnTo>
                <a:lnTo>
                  <a:pt x="79412" y="78273"/>
                </a:lnTo>
                <a:cubicBezTo>
                  <a:pt x="81843" y="75970"/>
                  <a:pt x="84137" y="76152"/>
                  <a:pt x="86294" y="78818"/>
                </a:cubicBezTo>
                <a:lnTo>
                  <a:pt x="86294" y="78818"/>
                </a:lnTo>
                <a:cubicBezTo>
                  <a:pt x="88843" y="82030"/>
                  <a:pt x="91725" y="84273"/>
                  <a:pt x="94941" y="85545"/>
                </a:cubicBezTo>
                <a:lnTo>
                  <a:pt x="94941" y="85545"/>
                </a:lnTo>
                <a:cubicBezTo>
                  <a:pt x="96431" y="86030"/>
                  <a:pt x="97588" y="87273"/>
                  <a:pt x="98412" y="89273"/>
                </a:cubicBezTo>
                <a:lnTo>
                  <a:pt x="98412" y="89273"/>
                </a:lnTo>
                <a:cubicBezTo>
                  <a:pt x="99196" y="91212"/>
                  <a:pt x="99412" y="93333"/>
                  <a:pt x="99059" y="95636"/>
                </a:cubicBezTo>
                <a:lnTo>
                  <a:pt x="99059" y="95636"/>
                </a:lnTo>
                <a:cubicBezTo>
                  <a:pt x="98706" y="97939"/>
                  <a:pt x="97902" y="99697"/>
                  <a:pt x="96647" y="100909"/>
                </a:cubicBezTo>
                <a:lnTo>
                  <a:pt x="96647" y="100909"/>
                </a:lnTo>
                <a:cubicBezTo>
                  <a:pt x="95392" y="102182"/>
                  <a:pt x="94020" y="102545"/>
                  <a:pt x="92529" y="102000"/>
                </a:cubicBezTo>
                <a:lnTo>
                  <a:pt x="92529" y="102000"/>
                </a:lnTo>
                <a:cubicBezTo>
                  <a:pt x="88176" y="100242"/>
                  <a:pt x="84843" y="98030"/>
                  <a:pt x="82529" y="95364"/>
                </a:cubicBezTo>
                <a:lnTo>
                  <a:pt x="82529" y="95364"/>
                </a:lnTo>
                <a:cubicBezTo>
                  <a:pt x="77353" y="99788"/>
                  <a:pt x="71902" y="102091"/>
                  <a:pt x="66176" y="102273"/>
                </a:cubicBezTo>
                <a:lnTo>
                  <a:pt x="66176" y="102273"/>
                </a:lnTo>
                <a:cubicBezTo>
                  <a:pt x="60529" y="101727"/>
                  <a:pt x="55922" y="100030"/>
                  <a:pt x="52353" y="97182"/>
                </a:cubicBezTo>
                <a:lnTo>
                  <a:pt x="52353" y="97182"/>
                </a:lnTo>
                <a:cubicBezTo>
                  <a:pt x="51333" y="96515"/>
                  <a:pt x="50412" y="95818"/>
                  <a:pt x="49588" y="95091"/>
                </a:cubicBezTo>
                <a:lnTo>
                  <a:pt x="49588" y="95091"/>
                </a:lnTo>
                <a:cubicBezTo>
                  <a:pt x="48804" y="95818"/>
                  <a:pt x="47902" y="96515"/>
                  <a:pt x="46882" y="97182"/>
                </a:cubicBezTo>
                <a:lnTo>
                  <a:pt x="46882" y="97182"/>
                </a:lnTo>
                <a:cubicBezTo>
                  <a:pt x="43314" y="100030"/>
                  <a:pt x="38706" y="101727"/>
                  <a:pt x="33059" y="102273"/>
                </a:cubicBezTo>
                <a:lnTo>
                  <a:pt x="33059" y="102273"/>
                </a:lnTo>
                <a:cubicBezTo>
                  <a:pt x="27333" y="102091"/>
                  <a:pt x="21941" y="99788"/>
                  <a:pt x="16882" y="95364"/>
                </a:cubicBezTo>
                <a:lnTo>
                  <a:pt x="16882" y="95364"/>
                </a:lnTo>
                <a:cubicBezTo>
                  <a:pt x="14451" y="98030"/>
                  <a:pt x="11059" y="100242"/>
                  <a:pt x="6706" y="102000"/>
                </a:cubicBezTo>
                <a:lnTo>
                  <a:pt x="6706" y="102000"/>
                </a:lnTo>
                <a:cubicBezTo>
                  <a:pt x="5216" y="102545"/>
                  <a:pt x="3843" y="102182"/>
                  <a:pt x="2588" y="100909"/>
                </a:cubicBezTo>
                <a:lnTo>
                  <a:pt x="2588" y="100909"/>
                </a:lnTo>
                <a:cubicBezTo>
                  <a:pt x="1294" y="99697"/>
                  <a:pt x="490" y="97939"/>
                  <a:pt x="176" y="95636"/>
                </a:cubicBezTo>
                <a:lnTo>
                  <a:pt x="176" y="95636"/>
                </a:lnTo>
                <a:cubicBezTo>
                  <a:pt x="-176" y="93333"/>
                  <a:pt x="39" y="91212"/>
                  <a:pt x="824" y="89273"/>
                </a:cubicBezTo>
                <a:lnTo>
                  <a:pt x="824" y="89273"/>
                </a:lnTo>
                <a:cubicBezTo>
                  <a:pt x="1647" y="87273"/>
                  <a:pt x="2804" y="86030"/>
                  <a:pt x="4294" y="85545"/>
                </a:cubicBezTo>
                <a:lnTo>
                  <a:pt x="4294" y="85545"/>
                </a:lnTo>
                <a:cubicBezTo>
                  <a:pt x="7510" y="84273"/>
                  <a:pt x="10373" y="82030"/>
                  <a:pt x="12882" y="78818"/>
                </a:cubicBezTo>
                <a:lnTo>
                  <a:pt x="12882" y="78818"/>
                </a:lnTo>
                <a:cubicBezTo>
                  <a:pt x="15078" y="76333"/>
                  <a:pt x="17392" y="76152"/>
                  <a:pt x="19824" y="78273"/>
                </a:cubicBezTo>
                <a:lnTo>
                  <a:pt x="19824" y="78273"/>
                </a:lnTo>
                <a:lnTo>
                  <a:pt x="19824" y="78273"/>
                </a:lnTo>
                <a:cubicBezTo>
                  <a:pt x="23824" y="82576"/>
                  <a:pt x="28235" y="84909"/>
                  <a:pt x="33059" y="85273"/>
                </a:cubicBezTo>
                <a:lnTo>
                  <a:pt x="33059" y="85273"/>
                </a:lnTo>
                <a:cubicBezTo>
                  <a:pt x="38000" y="85091"/>
                  <a:pt x="42490" y="82758"/>
                  <a:pt x="46529" y="78273"/>
                </a:cubicBezTo>
                <a:lnTo>
                  <a:pt x="46529" y="78273"/>
                </a:lnTo>
                <a:cubicBezTo>
                  <a:pt x="48569" y="76152"/>
                  <a:pt x="50686" y="76152"/>
                  <a:pt x="52882" y="78273"/>
                </a:cubicBezTo>
                <a:lnTo>
                  <a:pt x="52882" y="78273"/>
                </a:lnTo>
                <a:moveTo>
                  <a:pt x="52882" y="40000"/>
                </a:moveTo>
                <a:lnTo>
                  <a:pt x="52882" y="40000"/>
                </a:lnTo>
                <a:cubicBezTo>
                  <a:pt x="56922" y="44424"/>
                  <a:pt x="61353" y="46727"/>
                  <a:pt x="66176" y="46909"/>
                </a:cubicBezTo>
                <a:lnTo>
                  <a:pt x="66176" y="46909"/>
                </a:lnTo>
                <a:cubicBezTo>
                  <a:pt x="71000" y="46545"/>
                  <a:pt x="75412" y="44242"/>
                  <a:pt x="79412" y="40000"/>
                </a:cubicBezTo>
                <a:lnTo>
                  <a:pt x="79412" y="40000"/>
                </a:lnTo>
                <a:lnTo>
                  <a:pt x="79412" y="40000"/>
                </a:lnTo>
                <a:cubicBezTo>
                  <a:pt x="81843" y="37636"/>
                  <a:pt x="84137" y="37788"/>
                  <a:pt x="86294" y="40455"/>
                </a:cubicBezTo>
                <a:lnTo>
                  <a:pt x="86294" y="40455"/>
                </a:lnTo>
                <a:cubicBezTo>
                  <a:pt x="88843" y="43667"/>
                  <a:pt x="91725" y="45909"/>
                  <a:pt x="94941" y="47182"/>
                </a:cubicBezTo>
                <a:lnTo>
                  <a:pt x="94941" y="47182"/>
                </a:lnTo>
                <a:cubicBezTo>
                  <a:pt x="96431" y="47667"/>
                  <a:pt x="97588" y="48909"/>
                  <a:pt x="98412" y="50909"/>
                </a:cubicBezTo>
                <a:lnTo>
                  <a:pt x="98412" y="50909"/>
                </a:lnTo>
                <a:cubicBezTo>
                  <a:pt x="99196" y="52848"/>
                  <a:pt x="99412" y="54970"/>
                  <a:pt x="99059" y="57273"/>
                </a:cubicBezTo>
                <a:lnTo>
                  <a:pt x="99059" y="57273"/>
                </a:lnTo>
                <a:cubicBezTo>
                  <a:pt x="98706" y="59576"/>
                  <a:pt x="97902" y="61364"/>
                  <a:pt x="96647" y="62636"/>
                </a:cubicBezTo>
                <a:lnTo>
                  <a:pt x="96647" y="62636"/>
                </a:lnTo>
                <a:cubicBezTo>
                  <a:pt x="95392" y="63848"/>
                  <a:pt x="94020" y="64182"/>
                  <a:pt x="92529" y="63636"/>
                </a:cubicBezTo>
                <a:lnTo>
                  <a:pt x="92529" y="63636"/>
                </a:lnTo>
                <a:cubicBezTo>
                  <a:pt x="88176" y="61879"/>
                  <a:pt x="84843" y="59667"/>
                  <a:pt x="82529" y="57000"/>
                </a:cubicBezTo>
                <a:lnTo>
                  <a:pt x="82529" y="57000"/>
                </a:lnTo>
                <a:cubicBezTo>
                  <a:pt x="77353" y="61424"/>
                  <a:pt x="71902" y="63727"/>
                  <a:pt x="66176" y="63909"/>
                </a:cubicBezTo>
                <a:lnTo>
                  <a:pt x="66176" y="63909"/>
                </a:lnTo>
                <a:cubicBezTo>
                  <a:pt x="60529" y="63364"/>
                  <a:pt x="55922" y="61697"/>
                  <a:pt x="52353" y="58909"/>
                </a:cubicBezTo>
                <a:lnTo>
                  <a:pt x="52353" y="58909"/>
                </a:lnTo>
                <a:cubicBezTo>
                  <a:pt x="51333" y="58182"/>
                  <a:pt x="50412" y="57455"/>
                  <a:pt x="49588" y="56727"/>
                </a:cubicBezTo>
                <a:lnTo>
                  <a:pt x="49588" y="56727"/>
                </a:lnTo>
                <a:cubicBezTo>
                  <a:pt x="48804" y="57455"/>
                  <a:pt x="47902" y="58182"/>
                  <a:pt x="46882" y="58909"/>
                </a:cubicBezTo>
                <a:lnTo>
                  <a:pt x="46882" y="58909"/>
                </a:lnTo>
                <a:cubicBezTo>
                  <a:pt x="43314" y="61697"/>
                  <a:pt x="38706" y="63364"/>
                  <a:pt x="33059" y="63909"/>
                </a:cubicBezTo>
                <a:lnTo>
                  <a:pt x="33059" y="63909"/>
                </a:lnTo>
                <a:cubicBezTo>
                  <a:pt x="27333" y="63727"/>
                  <a:pt x="21941" y="61424"/>
                  <a:pt x="16882" y="57000"/>
                </a:cubicBezTo>
                <a:lnTo>
                  <a:pt x="16882" y="57000"/>
                </a:lnTo>
                <a:cubicBezTo>
                  <a:pt x="14451" y="59667"/>
                  <a:pt x="11059" y="61879"/>
                  <a:pt x="6706" y="63636"/>
                </a:cubicBezTo>
                <a:lnTo>
                  <a:pt x="6706" y="63636"/>
                </a:lnTo>
                <a:cubicBezTo>
                  <a:pt x="5216" y="64182"/>
                  <a:pt x="3843" y="63848"/>
                  <a:pt x="2588" y="62636"/>
                </a:cubicBezTo>
                <a:lnTo>
                  <a:pt x="2588" y="62636"/>
                </a:lnTo>
                <a:cubicBezTo>
                  <a:pt x="1294" y="61364"/>
                  <a:pt x="490" y="59576"/>
                  <a:pt x="176" y="57273"/>
                </a:cubicBezTo>
                <a:lnTo>
                  <a:pt x="176" y="57273"/>
                </a:lnTo>
                <a:cubicBezTo>
                  <a:pt x="-176" y="54970"/>
                  <a:pt x="39" y="52848"/>
                  <a:pt x="824" y="50909"/>
                </a:cubicBezTo>
                <a:lnTo>
                  <a:pt x="824" y="50909"/>
                </a:lnTo>
                <a:cubicBezTo>
                  <a:pt x="1647" y="48909"/>
                  <a:pt x="2804" y="47667"/>
                  <a:pt x="4294" y="47182"/>
                </a:cubicBezTo>
                <a:lnTo>
                  <a:pt x="4294" y="47182"/>
                </a:lnTo>
                <a:cubicBezTo>
                  <a:pt x="7510" y="45909"/>
                  <a:pt x="10373" y="43667"/>
                  <a:pt x="12882" y="40455"/>
                </a:cubicBezTo>
                <a:lnTo>
                  <a:pt x="12882" y="40455"/>
                </a:lnTo>
                <a:cubicBezTo>
                  <a:pt x="15078" y="37788"/>
                  <a:pt x="17392" y="37636"/>
                  <a:pt x="19824" y="40000"/>
                </a:cubicBezTo>
                <a:lnTo>
                  <a:pt x="19824" y="40000"/>
                </a:lnTo>
                <a:lnTo>
                  <a:pt x="19824" y="40000"/>
                </a:lnTo>
                <a:cubicBezTo>
                  <a:pt x="23824" y="44242"/>
                  <a:pt x="28235" y="46545"/>
                  <a:pt x="33059" y="46909"/>
                </a:cubicBezTo>
                <a:lnTo>
                  <a:pt x="33059" y="46909"/>
                </a:lnTo>
                <a:cubicBezTo>
                  <a:pt x="38000" y="46727"/>
                  <a:pt x="42490" y="44424"/>
                  <a:pt x="46529" y="40000"/>
                </a:cubicBezTo>
                <a:lnTo>
                  <a:pt x="46529" y="40000"/>
                </a:lnTo>
                <a:cubicBezTo>
                  <a:pt x="48569" y="37818"/>
                  <a:pt x="50686" y="37818"/>
                  <a:pt x="52882" y="40000"/>
                </a:cubicBezTo>
                <a:lnTo>
                  <a:pt x="52882" y="40000"/>
                </a:lnTo>
              </a:path>
            </a:pathLst>
          </a:custGeom>
          <a:solidFill>
            <a:srgbClr val="8B451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639283225-31"/>
          <p:cNvSpPr/>
          <p:nvPr/>
        </p:nvSpPr>
        <p:spPr>
          <a:xfrm>
            <a:off x="6390633" y="3915961"/>
            <a:ext cx="160679" cy="10716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6529" y="1636"/>
                </a:moveTo>
                <a:lnTo>
                  <a:pt x="46529" y="1636"/>
                </a:lnTo>
                <a:cubicBezTo>
                  <a:pt x="48569" y="-485"/>
                  <a:pt x="50686" y="-485"/>
                  <a:pt x="52882" y="1636"/>
                </a:cubicBezTo>
                <a:lnTo>
                  <a:pt x="52882" y="1636"/>
                </a:lnTo>
                <a:cubicBezTo>
                  <a:pt x="56922" y="6061"/>
                  <a:pt x="61353" y="8364"/>
                  <a:pt x="66176" y="8545"/>
                </a:cubicBezTo>
                <a:lnTo>
                  <a:pt x="66176" y="8545"/>
                </a:lnTo>
                <a:cubicBezTo>
                  <a:pt x="71000" y="8182"/>
                  <a:pt x="75412" y="5879"/>
                  <a:pt x="79412" y="1636"/>
                </a:cubicBezTo>
                <a:lnTo>
                  <a:pt x="79412" y="1636"/>
                </a:lnTo>
                <a:lnTo>
                  <a:pt x="79412" y="1636"/>
                </a:lnTo>
                <a:cubicBezTo>
                  <a:pt x="81843" y="-667"/>
                  <a:pt x="84137" y="-485"/>
                  <a:pt x="86294" y="2182"/>
                </a:cubicBezTo>
                <a:lnTo>
                  <a:pt x="86294" y="2182"/>
                </a:lnTo>
                <a:cubicBezTo>
                  <a:pt x="88843" y="5333"/>
                  <a:pt x="91725" y="7545"/>
                  <a:pt x="94941" y="8818"/>
                </a:cubicBezTo>
                <a:lnTo>
                  <a:pt x="94941" y="8818"/>
                </a:lnTo>
                <a:cubicBezTo>
                  <a:pt x="96431" y="9364"/>
                  <a:pt x="97588" y="10606"/>
                  <a:pt x="98412" y="12545"/>
                </a:cubicBezTo>
                <a:lnTo>
                  <a:pt x="98412" y="12545"/>
                </a:lnTo>
                <a:cubicBezTo>
                  <a:pt x="99196" y="14485"/>
                  <a:pt x="99412" y="16606"/>
                  <a:pt x="99059" y="18909"/>
                </a:cubicBezTo>
                <a:lnTo>
                  <a:pt x="99059" y="18909"/>
                </a:lnTo>
                <a:cubicBezTo>
                  <a:pt x="98706" y="21212"/>
                  <a:pt x="97902" y="23000"/>
                  <a:pt x="96647" y="24273"/>
                </a:cubicBezTo>
                <a:lnTo>
                  <a:pt x="96647" y="24273"/>
                </a:lnTo>
                <a:cubicBezTo>
                  <a:pt x="95392" y="25485"/>
                  <a:pt x="94020" y="25818"/>
                  <a:pt x="92529" y="25273"/>
                </a:cubicBezTo>
                <a:lnTo>
                  <a:pt x="92529" y="25273"/>
                </a:lnTo>
                <a:cubicBezTo>
                  <a:pt x="88176" y="23515"/>
                  <a:pt x="84843" y="21303"/>
                  <a:pt x="82529" y="18636"/>
                </a:cubicBezTo>
                <a:lnTo>
                  <a:pt x="82529" y="18636"/>
                </a:lnTo>
                <a:cubicBezTo>
                  <a:pt x="77353" y="23061"/>
                  <a:pt x="71902" y="25364"/>
                  <a:pt x="66176" y="25545"/>
                </a:cubicBezTo>
                <a:lnTo>
                  <a:pt x="66176" y="25545"/>
                </a:lnTo>
                <a:cubicBezTo>
                  <a:pt x="60529" y="25061"/>
                  <a:pt x="55922" y="23394"/>
                  <a:pt x="52353" y="20545"/>
                </a:cubicBezTo>
                <a:lnTo>
                  <a:pt x="52353" y="20545"/>
                </a:lnTo>
                <a:cubicBezTo>
                  <a:pt x="51333" y="19818"/>
                  <a:pt x="50412" y="19091"/>
                  <a:pt x="49588" y="18364"/>
                </a:cubicBezTo>
                <a:lnTo>
                  <a:pt x="49588" y="18364"/>
                </a:lnTo>
                <a:cubicBezTo>
                  <a:pt x="48804" y="19091"/>
                  <a:pt x="47902" y="19818"/>
                  <a:pt x="46882" y="20545"/>
                </a:cubicBezTo>
                <a:lnTo>
                  <a:pt x="46882" y="20545"/>
                </a:lnTo>
                <a:cubicBezTo>
                  <a:pt x="43314" y="23394"/>
                  <a:pt x="38706" y="25061"/>
                  <a:pt x="33059" y="25545"/>
                </a:cubicBezTo>
                <a:lnTo>
                  <a:pt x="33059" y="25545"/>
                </a:lnTo>
                <a:cubicBezTo>
                  <a:pt x="27333" y="25364"/>
                  <a:pt x="21941" y="23061"/>
                  <a:pt x="16882" y="18636"/>
                </a:cubicBezTo>
                <a:lnTo>
                  <a:pt x="16882" y="18636"/>
                </a:lnTo>
                <a:cubicBezTo>
                  <a:pt x="14451" y="21303"/>
                  <a:pt x="11059" y="23515"/>
                  <a:pt x="6706" y="25273"/>
                </a:cubicBezTo>
                <a:lnTo>
                  <a:pt x="6706" y="25273"/>
                </a:lnTo>
                <a:cubicBezTo>
                  <a:pt x="5216" y="25818"/>
                  <a:pt x="3843" y="25485"/>
                  <a:pt x="2588" y="24273"/>
                </a:cubicBezTo>
                <a:lnTo>
                  <a:pt x="2588" y="24273"/>
                </a:lnTo>
                <a:cubicBezTo>
                  <a:pt x="1294" y="23000"/>
                  <a:pt x="490" y="21212"/>
                  <a:pt x="176" y="18909"/>
                </a:cubicBezTo>
                <a:lnTo>
                  <a:pt x="176" y="18909"/>
                </a:lnTo>
                <a:cubicBezTo>
                  <a:pt x="-176" y="16606"/>
                  <a:pt x="39" y="14485"/>
                  <a:pt x="824" y="12545"/>
                </a:cubicBezTo>
                <a:lnTo>
                  <a:pt x="824" y="12545"/>
                </a:lnTo>
                <a:cubicBezTo>
                  <a:pt x="1647" y="10606"/>
                  <a:pt x="2804" y="9364"/>
                  <a:pt x="4294" y="8818"/>
                </a:cubicBezTo>
                <a:lnTo>
                  <a:pt x="4294" y="8818"/>
                </a:lnTo>
                <a:cubicBezTo>
                  <a:pt x="7510" y="7545"/>
                  <a:pt x="10373" y="5333"/>
                  <a:pt x="12882" y="2182"/>
                </a:cubicBezTo>
                <a:lnTo>
                  <a:pt x="12882" y="2182"/>
                </a:lnTo>
                <a:cubicBezTo>
                  <a:pt x="15078" y="-485"/>
                  <a:pt x="17392" y="-667"/>
                  <a:pt x="19824" y="1636"/>
                </a:cubicBezTo>
                <a:lnTo>
                  <a:pt x="19824" y="1636"/>
                </a:lnTo>
                <a:lnTo>
                  <a:pt x="19824" y="1636"/>
                </a:lnTo>
                <a:cubicBezTo>
                  <a:pt x="23824" y="5879"/>
                  <a:pt x="28235" y="8182"/>
                  <a:pt x="33059" y="8545"/>
                </a:cubicBezTo>
                <a:lnTo>
                  <a:pt x="33059" y="8545"/>
                </a:lnTo>
                <a:cubicBezTo>
                  <a:pt x="38000" y="8364"/>
                  <a:pt x="42490" y="6061"/>
                  <a:pt x="46529" y="1636"/>
                </a:cubicBezTo>
                <a:lnTo>
                  <a:pt x="46529" y="1636"/>
                </a:lnTo>
                <a:moveTo>
                  <a:pt x="52882" y="78273"/>
                </a:moveTo>
                <a:lnTo>
                  <a:pt x="52882" y="78273"/>
                </a:lnTo>
                <a:cubicBezTo>
                  <a:pt x="56922" y="82758"/>
                  <a:pt x="61353" y="85091"/>
                  <a:pt x="66176" y="85273"/>
                </a:cubicBezTo>
                <a:lnTo>
                  <a:pt x="66176" y="85273"/>
                </a:lnTo>
                <a:cubicBezTo>
                  <a:pt x="71000" y="84909"/>
                  <a:pt x="75412" y="82576"/>
                  <a:pt x="79412" y="78273"/>
                </a:cubicBezTo>
                <a:lnTo>
                  <a:pt x="79412" y="78273"/>
                </a:lnTo>
                <a:lnTo>
                  <a:pt x="79412" y="78273"/>
                </a:lnTo>
                <a:cubicBezTo>
                  <a:pt x="81843" y="75970"/>
                  <a:pt x="84137" y="76152"/>
                  <a:pt x="86294" y="78818"/>
                </a:cubicBezTo>
                <a:lnTo>
                  <a:pt x="86294" y="78818"/>
                </a:lnTo>
                <a:cubicBezTo>
                  <a:pt x="88843" y="82030"/>
                  <a:pt x="91725" y="84273"/>
                  <a:pt x="94941" y="85545"/>
                </a:cubicBezTo>
                <a:lnTo>
                  <a:pt x="94941" y="85545"/>
                </a:lnTo>
                <a:cubicBezTo>
                  <a:pt x="96431" y="86030"/>
                  <a:pt x="97588" y="87273"/>
                  <a:pt x="98412" y="89273"/>
                </a:cubicBezTo>
                <a:lnTo>
                  <a:pt x="98412" y="89273"/>
                </a:lnTo>
                <a:cubicBezTo>
                  <a:pt x="99196" y="91212"/>
                  <a:pt x="99412" y="93333"/>
                  <a:pt x="99059" y="95636"/>
                </a:cubicBezTo>
                <a:lnTo>
                  <a:pt x="99059" y="95636"/>
                </a:lnTo>
                <a:cubicBezTo>
                  <a:pt x="98706" y="97939"/>
                  <a:pt x="97902" y="99697"/>
                  <a:pt x="96647" y="100909"/>
                </a:cubicBezTo>
                <a:lnTo>
                  <a:pt x="96647" y="100909"/>
                </a:lnTo>
                <a:cubicBezTo>
                  <a:pt x="95392" y="102182"/>
                  <a:pt x="94020" y="102545"/>
                  <a:pt x="92529" y="102000"/>
                </a:cubicBezTo>
                <a:lnTo>
                  <a:pt x="92529" y="102000"/>
                </a:lnTo>
                <a:cubicBezTo>
                  <a:pt x="88176" y="100242"/>
                  <a:pt x="84843" y="98030"/>
                  <a:pt x="82529" y="95364"/>
                </a:cubicBezTo>
                <a:lnTo>
                  <a:pt x="82529" y="95364"/>
                </a:lnTo>
                <a:cubicBezTo>
                  <a:pt x="77353" y="99788"/>
                  <a:pt x="71902" y="102091"/>
                  <a:pt x="66176" y="102273"/>
                </a:cubicBezTo>
                <a:lnTo>
                  <a:pt x="66176" y="102273"/>
                </a:lnTo>
                <a:cubicBezTo>
                  <a:pt x="60529" y="101727"/>
                  <a:pt x="55922" y="100030"/>
                  <a:pt x="52353" y="97182"/>
                </a:cubicBezTo>
                <a:lnTo>
                  <a:pt x="52353" y="97182"/>
                </a:lnTo>
                <a:cubicBezTo>
                  <a:pt x="51333" y="96515"/>
                  <a:pt x="50412" y="95818"/>
                  <a:pt x="49588" y="95091"/>
                </a:cubicBezTo>
                <a:lnTo>
                  <a:pt x="49588" y="95091"/>
                </a:lnTo>
                <a:cubicBezTo>
                  <a:pt x="48804" y="95818"/>
                  <a:pt x="47902" y="96515"/>
                  <a:pt x="46882" y="97182"/>
                </a:cubicBezTo>
                <a:lnTo>
                  <a:pt x="46882" y="97182"/>
                </a:lnTo>
                <a:cubicBezTo>
                  <a:pt x="43314" y="100030"/>
                  <a:pt x="38706" y="101727"/>
                  <a:pt x="33059" y="102273"/>
                </a:cubicBezTo>
                <a:lnTo>
                  <a:pt x="33059" y="102273"/>
                </a:lnTo>
                <a:cubicBezTo>
                  <a:pt x="27333" y="102091"/>
                  <a:pt x="21941" y="99788"/>
                  <a:pt x="16882" y="95364"/>
                </a:cubicBezTo>
                <a:lnTo>
                  <a:pt x="16882" y="95364"/>
                </a:lnTo>
                <a:cubicBezTo>
                  <a:pt x="14451" y="98030"/>
                  <a:pt x="11059" y="100242"/>
                  <a:pt x="6706" y="102000"/>
                </a:cubicBezTo>
                <a:lnTo>
                  <a:pt x="6706" y="102000"/>
                </a:lnTo>
                <a:cubicBezTo>
                  <a:pt x="5216" y="102545"/>
                  <a:pt x="3843" y="102182"/>
                  <a:pt x="2588" y="100909"/>
                </a:cubicBezTo>
                <a:lnTo>
                  <a:pt x="2588" y="100909"/>
                </a:lnTo>
                <a:cubicBezTo>
                  <a:pt x="1294" y="99697"/>
                  <a:pt x="490" y="97939"/>
                  <a:pt x="176" y="95636"/>
                </a:cubicBezTo>
                <a:lnTo>
                  <a:pt x="176" y="95636"/>
                </a:lnTo>
                <a:cubicBezTo>
                  <a:pt x="-176" y="93333"/>
                  <a:pt x="39" y="91212"/>
                  <a:pt x="824" y="89273"/>
                </a:cubicBezTo>
                <a:lnTo>
                  <a:pt x="824" y="89273"/>
                </a:lnTo>
                <a:cubicBezTo>
                  <a:pt x="1647" y="87273"/>
                  <a:pt x="2804" y="86030"/>
                  <a:pt x="4294" y="85545"/>
                </a:cubicBezTo>
                <a:lnTo>
                  <a:pt x="4294" y="85545"/>
                </a:lnTo>
                <a:cubicBezTo>
                  <a:pt x="7510" y="84273"/>
                  <a:pt x="10373" y="82030"/>
                  <a:pt x="12882" y="78818"/>
                </a:cubicBezTo>
                <a:lnTo>
                  <a:pt x="12882" y="78818"/>
                </a:lnTo>
                <a:cubicBezTo>
                  <a:pt x="15078" y="76333"/>
                  <a:pt x="17392" y="76152"/>
                  <a:pt x="19824" y="78273"/>
                </a:cubicBezTo>
                <a:lnTo>
                  <a:pt x="19824" y="78273"/>
                </a:lnTo>
                <a:lnTo>
                  <a:pt x="19824" y="78273"/>
                </a:lnTo>
                <a:cubicBezTo>
                  <a:pt x="23824" y="82576"/>
                  <a:pt x="28235" y="84909"/>
                  <a:pt x="33059" y="85273"/>
                </a:cubicBezTo>
                <a:lnTo>
                  <a:pt x="33059" y="85273"/>
                </a:lnTo>
                <a:cubicBezTo>
                  <a:pt x="38000" y="85091"/>
                  <a:pt x="42490" y="82758"/>
                  <a:pt x="46529" y="78273"/>
                </a:cubicBezTo>
                <a:lnTo>
                  <a:pt x="46529" y="78273"/>
                </a:lnTo>
                <a:cubicBezTo>
                  <a:pt x="48569" y="76152"/>
                  <a:pt x="50686" y="76152"/>
                  <a:pt x="52882" y="78273"/>
                </a:cubicBezTo>
                <a:lnTo>
                  <a:pt x="52882" y="78273"/>
                </a:lnTo>
                <a:moveTo>
                  <a:pt x="52882" y="40000"/>
                </a:moveTo>
                <a:lnTo>
                  <a:pt x="52882" y="40000"/>
                </a:lnTo>
                <a:cubicBezTo>
                  <a:pt x="56922" y="44424"/>
                  <a:pt x="61353" y="46727"/>
                  <a:pt x="66176" y="46909"/>
                </a:cubicBezTo>
                <a:lnTo>
                  <a:pt x="66176" y="46909"/>
                </a:lnTo>
                <a:cubicBezTo>
                  <a:pt x="71000" y="46545"/>
                  <a:pt x="75412" y="44242"/>
                  <a:pt x="79412" y="40000"/>
                </a:cubicBezTo>
                <a:lnTo>
                  <a:pt x="79412" y="40000"/>
                </a:lnTo>
                <a:lnTo>
                  <a:pt x="79412" y="40000"/>
                </a:lnTo>
                <a:cubicBezTo>
                  <a:pt x="81843" y="37636"/>
                  <a:pt x="84137" y="37788"/>
                  <a:pt x="86294" y="40455"/>
                </a:cubicBezTo>
                <a:lnTo>
                  <a:pt x="86294" y="40455"/>
                </a:lnTo>
                <a:cubicBezTo>
                  <a:pt x="88843" y="43667"/>
                  <a:pt x="91725" y="45909"/>
                  <a:pt x="94941" y="47182"/>
                </a:cubicBezTo>
                <a:lnTo>
                  <a:pt x="94941" y="47182"/>
                </a:lnTo>
                <a:cubicBezTo>
                  <a:pt x="96431" y="47667"/>
                  <a:pt x="97588" y="48909"/>
                  <a:pt x="98412" y="50909"/>
                </a:cubicBezTo>
                <a:lnTo>
                  <a:pt x="98412" y="50909"/>
                </a:lnTo>
                <a:cubicBezTo>
                  <a:pt x="99196" y="52848"/>
                  <a:pt x="99412" y="54970"/>
                  <a:pt x="99059" y="57273"/>
                </a:cubicBezTo>
                <a:lnTo>
                  <a:pt x="99059" y="57273"/>
                </a:lnTo>
                <a:cubicBezTo>
                  <a:pt x="98706" y="59576"/>
                  <a:pt x="97902" y="61364"/>
                  <a:pt x="96647" y="62636"/>
                </a:cubicBezTo>
                <a:lnTo>
                  <a:pt x="96647" y="62636"/>
                </a:lnTo>
                <a:cubicBezTo>
                  <a:pt x="95392" y="63848"/>
                  <a:pt x="94020" y="64182"/>
                  <a:pt x="92529" y="63636"/>
                </a:cubicBezTo>
                <a:lnTo>
                  <a:pt x="92529" y="63636"/>
                </a:lnTo>
                <a:cubicBezTo>
                  <a:pt x="88176" y="61879"/>
                  <a:pt x="84843" y="59667"/>
                  <a:pt x="82529" y="57000"/>
                </a:cubicBezTo>
                <a:lnTo>
                  <a:pt x="82529" y="57000"/>
                </a:lnTo>
                <a:cubicBezTo>
                  <a:pt x="77353" y="61424"/>
                  <a:pt x="71902" y="63727"/>
                  <a:pt x="66176" y="63909"/>
                </a:cubicBezTo>
                <a:lnTo>
                  <a:pt x="66176" y="63909"/>
                </a:lnTo>
                <a:cubicBezTo>
                  <a:pt x="60529" y="63364"/>
                  <a:pt x="55922" y="61697"/>
                  <a:pt x="52353" y="58909"/>
                </a:cubicBezTo>
                <a:lnTo>
                  <a:pt x="52353" y="58909"/>
                </a:lnTo>
                <a:cubicBezTo>
                  <a:pt x="51333" y="58182"/>
                  <a:pt x="50412" y="57455"/>
                  <a:pt x="49588" y="56727"/>
                </a:cubicBezTo>
                <a:lnTo>
                  <a:pt x="49588" y="56727"/>
                </a:lnTo>
                <a:cubicBezTo>
                  <a:pt x="48804" y="57455"/>
                  <a:pt x="47902" y="58182"/>
                  <a:pt x="46882" y="58909"/>
                </a:cubicBezTo>
                <a:lnTo>
                  <a:pt x="46882" y="58909"/>
                </a:lnTo>
                <a:cubicBezTo>
                  <a:pt x="43314" y="61697"/>
                  <a:pt x="38706" y="63364"/>
                  <a:pt x="33059" y="63909"/>
                </a:cubicBezTo>
                <a:lnTo>
                  <a:pt x="33059" y="63909"/>
                </a:lnTo>
                <a:cubicBezTo>
                  <a:pt x="27333" y="63727"/>
                  <a:pt x="21941" y="61424"/>
                  <a:pt x="16882" y="57000"/>
                </a:cubicBezTo>
                <a:lnTo>
                  <a:pt x="16882" y="57000"/>
                </a:lnTo>
                <a:cubicBezTo>
                  <a:pt x="14451" y="59667"/>
                  <a:pt x="11059" y="61879"/>
                  <a:pt x="6706" y="63636"/>
                </a:cubicBezTo>
                <a:lnTo>
                  <a:pt x="6706" y="63636"/>
                </a:lnTo>
                <a:cubicBezTo>
                  <a:pt x="5216" y="64182"/>
                  <a:pt x="3843" y="63848"/>
                  <a:pt x="2588" y="62636"/>
                </a:cubicBezTo>
                <a:lnTo>
                  <a:pt x="2588" y="62636"/>
                </a:lnTo>
                <a:cubicBezTo>
                  <a:pt x="1294" y="61364"/>
                  <a:pt x="490" y="59576"/>
                  <a:pt x="176" y="57273"/>
                </a:cubicBezTo>
                <a:lnTo>
                  <a:pt x="176" y="57273"/>
                </a:lnTo>
                <a:cubicBezTo>
                  <a:pt x="-176" y="54970"/>
                  <a:pt x="39" y="52848"/>
                  <a:pt x="824" y="50909"/>
                </a:cubicBezTo>
                <a:lnTo>
                  <a:pt x="824" y="50909"/>
                </a:lnTo>
                <a:cubicBezTo>
                  <a:pt x="1647" y="48909"/>
                  <a:pt x="2804" y="47667"/>
                  <a:pt x="4294" y="47182"/>
                </a:cubicBezTo>
                <a:lnTo>
                  <a:pt x="4294" y="47182"/>
                </a:lnTo>
                <a:cubicBezTo>
                  <a:pt x="7510" y="45909"/>
                  <a:pt x="10373" y="43667"/>
                  <a:pt x="12882" y="40455"/>
                </a:cubicBezTo>
                <a:lnTo>
                  <a:pt x="12882" y="40455"/>
                </a:lnTo>
                <a:cubicBezTo>
                  <a:pt x="15078" y="37788"/>
                  <a:pt x="17392" y="37636"/>
                  <a:pt x="19824" y="40000"/>
                </a:cubicBezTo>
                <a:lnTo>
                  <a:pt x="19824" y="40000"/>
                </a:lnTo>
                <a:lnTo>
                  <a:pt x="19824" y="40000"/>
                </a:lnTo>
                <a:cubicBezTo>
                  <a:pt x="23824" y="44242"/>
                  <a:pt x="28235" y="46545"/>
                  <a:pt x="33059" y="46909"/>
                </a:cubicBezTo>
                <a:lnTo>
                  <a:pt x="33059" y="46909"/>
                </a:lnTo>
                <a:cubicBezTo>
                  <a:pt x="38000" y="46727"/>
                  <a:pt x="42490" y="44424"/>
                  <a:pt x="46529" y="40000"/>
                </a:cubicBezTo>
                <a:lnTo>
                  <a:pt x="46529" y="40000"/>
                </a:lnTo>
                <a:cubicBezTo>
                  <a:pt x="48569" y="37818"/>
                  <a:pt x="50686" y="37818"/>
                  <a:pt x="52882" y="40000"/>
                </a:cubicBezTo>
                <a:lnTo>
                  <a:pt x="52882" y="40000"/>
                </a:lnTo>
              </a:path>
            </a:pathLst>
          </a:custGeom>
          <a:solidFill>
            <a:srgbClr val="8B451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639283202-4"/>
          <p:cNvSpPr txBox="1"/>
          <p:nvPr/>
        </p:nvSpPr>
        <p:spPr>
          <a:xfrm>
            <a:off x="628650" y="161925"/>
            <a:ext cx="2234580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反比例函数 · 压强与受力面积</a:t>
            </a:r>
            <a:endParaRPr/>
          </a:p>
        </p:txBody>
      </p:sp>
      <p:sp>
        <p:nvSpPr>
          <p:cNvPr id="30" name="el-1785639283202-5"/>
          <p:cNvSpPr txBox="1"/>
          <p:nvPr/>
        </p:nvSpPr>
        <p:spPr>
          <a:xfrm>
            <a:off x="7750374" y="192881"/>
            <a:ext cx="1043583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第12页 · 经世致用</a:t>
            </a:r>
            <a:endParaRPr/>
          </a:p>
        </p:txBody>
      </p:sp>
      <p:sp>
        <p:nvSpPr>
          <p:cNvPr id="31" name="el-1785639283204-11"/>
          <p:cNvSpPr txBox="1"/>
          <p:nvPr/>
        </p:nvSpPr>
        <p:spPr>
          <a:xfrm>
            <a:off x="3614738" y="1204913"/>
            <a:ext cx="1914525" cy="280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680" spc="225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压强与受力面积</a:t>
            </a:r>
            <a:endParaRPr/>
          </a:p>
        </p:txBody>
      </p:sp>
      <p:sp>
        <p:nvSpPr>
          <p:cNvPr id="32" name="el-1785639283212-25"/>
          <p:cNvSpPr txBox="1"/>
          <p:nvPr/>
        </p:nvSpPr>
        <p:spPr>
          <a:xfrm>
            <a:off x="804565" y="3378994"/>
            <a:ext cx="1067321" cy="2476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60" spc="56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p = F / S</a:t>
            </a:r>
            <a:endParaRPr/>
          </a:p>
        </p:txBody>
      </p:sp>
      <p:sp>
        <p:nvSpPr>
          <p:cNvPr id="33" name="el-1785639283211-20"/>
          <p:cNvSpPr txBox="1"/>
          <p:nvPr/>
        </p:nvSpPr>
        <p:spPr>
          <a:xfrm>
            <a:off x="1829023" y="3417094"/>
            <a:ext cx="222408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压力一定时，压强与受力面积成 </a:t>
            </a:r>
            <a:r>
              <a:rPr b="1" sz="101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反比</a:t>
            </a:r>
            <a:endParaRPr/>
          </a:p>
        </p:txBody>
      </p:sp>
      <p:sp>
        <p:nvSpPr>
          <p:cNvPr id="34" name="el-1785639283211-21"/>
          <p:cNvSpPr txBox="1"/>
          <p:nvPr/>
        </p:nvSpPr>
        <p:spPr>
          <a:xfrm>
            <a:off x="5107781" y="2027634"/>
            <a:ext cx="3314626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400050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磨得越薄（</a:t>
            </a:r>
            <a:r>
              <a:rPr b="1" sz="112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S 越小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），压强越大，刀具越锋利</a:t>
            </a:r>
            <a:endParaRPr/>
          </a:p>
        </p:txBody>
      </p:sp>
      <p:sp>
        <p:nvSpPr>
          <p:cNvPr id="35" name="el-1785639283212-22"/>
          <p:cNvSpPr txBox="1"/>
          <p:nvPr/>
        </p:nvSpPr>
        <p:spPr>
          <a:xfrm>
            <a:off x="5107781" y="2391966"/>
            <a:ext cx="3028876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400050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装宽履带（</a:t>
            </a:r>
            <a:r>
              <a:rPr b="1" sz="112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S 增大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），减小对地面的压强</a:t>
            </a:r>
            <a:endParaRPr/>
          </a:p>
        </p:txBody>
      </p:sp>
      <p:sp>
        <p:nvSpPr>
          <p:cNvPr id="36" name="el-1785639283212-23"/>
          <p:cNvSpPr txBox="1"/>
          <p:nvPr/>
        </p:nvSpPr>
        <p:spPr>
          <a:xfrm>
            <a:off x="5107781" y="2756297"/>
            <a:ext cx="2600251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400050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装许多车轮（</a:t>
            </a:r>
            <a:r>
              <a:rPr b="1" sz="112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S 增大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），减小压强</a:t>
            </a:r>
            <a:endParaRPr/>
          </a:p>
        </p:txBody>
      </p:sp>
      <p:sp>
        <p:nvSpPr>
          <p:cNvPr id="37" name="el-1785639283212-24"/>
          <p:cNvSpPr txBox="1"/>
          <p:nvPr/>
        </p:nvSpPr>
        <p:spPr>
          <a:xfrm>
            <a:off x="5107781" y="3120628"/>
            <a:ext cx="2584996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这就是 </a:t>
            </a:r>
            <a:r>
              <a:rPr b="1" sz="112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反比例关系</a:t>
            </a:r>
            <a:r>
              <a:rPr sz="112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在日常生活中的应用</a:t>
            </a:r>
            <a:endParaRPr/>
          </a:p>
        </p:txBody>
      </p:sp>
      <p:sp>
        <p:nvSpPr>
          <p:cNvPr id="38" name="el-1785639283203-10"/>
          <p:cNvSpPr txBox="1"/>
          <p:nvPr/>
        </p:nvSpPr>
        <p:spPr>
          <a:xfrm>
            <a:off x="2789114" y="3869531"/>
            <a:ext cx="3565773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压力一定 · 此消彼长 · 压强与面积的反比例之道</a:t>
            </a:r>
            <a:endParaRPr/>
          </a:p>
        </p:txBody>
      </p:sp>
      <p:sp>
        <p:nvSpPr>
          <p:cNvPr id="39" name="el-1785639283202-7"/>
          <p:cNvSpPr txBox="1"/>
          <p:nvPr/>
        </p:nvSpPr>
        <p:spPr>
          <a:xfrm>
            <a:off x="400050" y="4913710"/>
            <a:ext cx="1645369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56">
                <a:solidFill>
                  <a:srgbClr val="C4B6A2"/>
                </a:solidFill>
                <a:latin typeface="Microsoft YaHei"/>
                <a:ea typeface="Microsoft YaHei"/>
                <a:cs typeface="Microsoft YaHei"/>
              </a:rPr>
              <a:t>反比例函数 · 从传统文化到数学本质</a:t>
            </a:r>
            <a:endParaRPr/>
          </a:p>
        </p:txBody>
      </p:sp>
      <p:sp>
        <p:nvSpPr>
          <p:cNvPr id="40" name="el-1785639283202-8"/>
          <p:cNvSpPr txBox="1"/>
          <p:nvPr/>
        </p:nvSpPr>
        <p:spPr>
          <a:xfrm>
            <a:off x="8407376" y="4911328"/>
            <a:ext cx="386581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C4B6A2"/>
                </a:solidFill>
                <a:latin typeface="Microsoft YaHei"/>
                <a:ea typeface="Microsoft YaHei"/>
                <a:cs typeface="Microsoft YaHei"/>
              </a:rPr>
              <a:t>12 / 15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4F0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282450-1"/>
          <p:cNvSpPr/>
          <p:nvPr/>
        </p:nvSpPr>
        <p:spPr>
          <a:xfrm>
            <a:off x="8072438" y="0"/>
            <a:ext cx="1071563" cy="1000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9558" y="83524"/>
                </a:moveTo>
                <a:lnTo>
                  <a:pt x="97628" y="85410"/>
                </a:lnTo>
                <a:lnTo>
                  <a:pt x="92920" y="89162"/>
                </a:lnTo>
                <a:lnTo>
                  <a:pt x="87894" y="92410"/>
                </a:lnTo>
                <a:lnTo>
                  <a:pt x="82593" y="95105"/>
                </a:lnTo>
                <a:lnTo>
                  <a:pt x="77071" y="97229"/>
                </a:lnTo>
                <a:lnTo>
                  <a:pt x="71389" y="98762"/>
                </a:lnTo>
                <a:lnTo>
                  <a:pt x="65593" y="99686"/>
                </a:lnTo>
                <a:lnTo>
                  <a:pt x="59735" y="100000"/>
                </a:lnTo>
                <a:lnTo>
                  <a:pt x="53876" y="99686"/>
                </a:lnTo>
                <a:lnTo>
                  <a:pt x="48080" y="98762"/>
                </a:lnTo>
                <a:lnTo>
                  <a:pt x="42398" y="97229"/>
                </a:lnTo>
                <a:lnTo>
                  <a:pt x="36876" y="95105"/>
                </a:lnTo>
                <a:lnTo>
                  <a:pt x="31575" y="92410"/>
                </a:lnTo>
                <a:lnTo>
                  <a:pt x="26549" y="89162"/>
                </a:lnTo>
                <a:lnTo>
                  <a:pt x="21841" y="85410"/>
                </a:lnTo>
                <a:lnTo>
                  <a:pt x="17496" y="81171"/>
                </a:lnTo>
                <a:lnTo>
                  <a:pt x="13558" y="76495"/>
                </a:lnTo>
                <a:lnTo>
                  <a:pt x="10071" y="71429"/>
                </a:lnTo>
                <a:lnTo>
                  <a:pt x="7053" y="66019"/>
                </a:lnTo>
                <a:lnTo>
                  <a:pt x="4549" y="60314"/>
                </a:lnTo>
                <a:lnTo>
                  <a:pt x="2575" y="54371"/>
                </a:lnTo>
                <a:lnTo>
                  <a:pt x="1150" y="48257"/>
                </a:lnTo>
                <a:lnTo>
                  <a:pt x="292" y="42019"/>
                </a:lnTo>
                <a:lnTo>
                  <a:pt x="0" y="35714"/>
                </a:lnTo>
                <a:lnTo>
                  <a:pt x="292" y="29410"/>
                </a:lnTo>
                <a:lnTo>
                  <a:pt x="1150" y="23171"/>
                </a:lnTo>
                <a:lnTo>
                  <a:pt x="2575" y="17057"/>
                </a:lnTo>
                <a:lnTo>
                  <a:pt x="4549" y="11114"/>
                </a:lnTo>
                <a:lnTo>
                  <a:pt x="7053" y="5410"/>
                </a:lnTo>
                <a:lnTo>
                  <a:pt x="10071" y="0"/>
                </a:lnTo>
                <a:lnTo>
                  <a:pt x="99558" y="0"/>
                </a:lnTo>
                <a:close/>
              </a:path>
            </a:pathLst>
          </a:custGeom>
          <a:solidFill>
            <a:srgbClr val="C4B6A2">
              <a:alpha val="7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639282450-2"/>
          <p:cNvSpPr/>
          <p:nvPr/>
        </p:nvSpPr>
        <p:spPr>
          <a:xfrm>
            <a:off x="285750" y="4214813"/>
            <a:ext cx="785813" cy="785813"/>
          </a:xfrm>
          <a:prstGeom prst="ellipse">
            <a:avLst/>
          </a:prstGeom>
          <a:solidFill>
            <a:srgbClr val="8B4513">
              <a:alpha val="3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639282473-52"/>
          <p:cNvSpPr/>
          <p:nvPr/>
        </p:nvSpPr>
        <p:spPr>
          <a:xfrm>
            <a:off x="0" y="71438"/>
            <a:ext cx="2000250" cy="1143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4B6A2">
                  <a:alpha val="20000"/>
                </a:srgbClr>
              </a:gs>
              <a:gs pos="70000">
                <a:srgbClr val="C4B6A2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639282473-53"/>
          <p:cNvSpPr/>
          <p:nvPr/>
        </p:nvSpPr>
        <p:spPr>
          <a:xfrm>
            <a:off x="7429500" y="4214813"/>
            <a:ext cx="1571625" cy="857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4B6A2">
                  <a:alpha val="18000"/>
                </a:srgbClr>
              </a:gs>
              <a:gs pos="70000">
                <a:srgbClr val="C4B6A2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5639282450-3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9E2D5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5639282454-8"/>
          <p:cNvSpPr/>
          <p:nvPr/>
        </p:nvSpPr>
        <p:spPr>
          <a:xfrm>
            <a:off x="7636074" y="164306"/>
            <a:ext cx="1107877" cy="185738"/>
          </a:xfrm>
          <a:prstGeom prst="roundRect">
            <a:avLst>
              <a:gd name="adj" fmla="val 50000"/>
            </a:avLst>
          </a:prstGeom>
          <a:solidFill>
            <a:srgbClr val="8B4513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5639282456-12"/>
          <p:cNvCxnSpPr/>
          <p:nvPr/>
        </p:nvCxnSpPr>
        <p:spPr>
          <a:xfrm>
            <a:off x="3721894" y="1433513"/>
            <a:ext cx="1700213" cy="914"/>
          </a:xfrm>
          <a:prstGeom prst="line">
            <a:avLst/>
          </a:prstGeom>
          <a:ln w="14288" cap="flat">
            <a:solidFill>
              <a:srgbClr val="8B451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5639282456-13"/>
          <p:cNvSpPr/>
          <p:nvPr/>
        </p:nvSpPr>
        <p:spPr>
          <a:xfrm>
            <a:off x="400050" y="1554956"/>
            <a:ext cx="4071938" cy="2281238"/>
          </a:xfrm>
          <a:prstGeom prst="roundRect">
            <a:avLst>
              <a:gd name="adj" fmla="val 7516"/>
            </a:avLst>
          </a:prstGeom>
          <a:solidFill>
            <a:srgbClr val="FFFFFF">
              <a:alpha val="60000"/>
            </a:srgbClr>
          </a:solidFill>
          <a:ln w="7144" algn="in">
            <a:solidFill>
              <a:srgbClr val="E9E2D5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0" name="el-1785639282457-15"/>
          <p:cNvCxnSpPr/>
          <p:nvPr/>
        </p:nvCxnSpPr>
        <p:spPr>
          <a:xfrm>
            <a:off x="564356" y="1969294"/>
            <a:ext cx="3743325" cy="914"/>
          </a:xfrm>
          <a:prstGeom prst="line">
            <a:avLst/>
          </a:prstGeom>
          <a:ln w="14288" cap="flat">
            <a:solidFill>
              <a:srgbClr val="E9E2D5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5639282458-19"/>
          <p:cNvSpPr/>
          <p:nvPr/>
        </p:nvSpPr>
        <p:spPr>
          <a:xfrm>
            <a:off x="3650456" y="1690688"/>
            <a:ext cx="657225" cy="214313"/>
          </a:xfrm>
          <a:prstGeom prst="roundRect">
            <a:avLst>
              <a:gd name="adj" fmla="val 50000"/>
            </a:avLst>
          </a:prstGeom>
          <a:solidFill>
            <a:srgbClr val="8B4513">
              <a:alpha val="7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639282461-23"/>
          <p:cNvSpPr/>
          <p:nvPr/>
        </p:nvSpPr>
        <p:spPr>
          <a:xfrm>
            <a:off x="564356" y="2047875"/>
            <a:ext cx="3743325" cy="376238"/>
          </a:xfrm>
          <a:prstGeom prst="roundRect">
            <a:avLst>
              <a:gd name="adj" fmla="val 50000"/>
            </a:avLst>
          </a:prstGeom>
          <a:solidFill>
            <a:srgbClr val="F4F0E7">
              <a:alpha val="70000"/>
            </a:srgbClr>
          </a:solidFill>
          <a:ln w="7144" algn="in">
            <a:solidFill>
              <a:srgbClr val="C4B6A2"/>
            </a:solidFill>
            <a:prstDash val="sysDash"/>
          </a:ln>
        </p:spPr>
        <p:txBody>
          <a:bodyPr/>
          <a:lstStyle/>
          <a:p>
            <a:endParaRPr/>
          </a:p>
        </p:txBody>
      </p:sp>
      <p:cxnSp>
        <p:nvCxnSpPr>
          <p:cNvPr id="13" name="el-1785639282462-27"/>
          <p:cNvCxnSpPr/>
          <p:nvPr/>
        </p:nvCxnSpPr>
        <p:spPr>
          <a:xfrm>
            <a:off x="564356" y="2734866"/>
            <a:ext cx="3743325" cy="914"/>
          </a:xfrm>
          <a:prstGeom prst="line">
            <a:avLst/>
          </a:prstGeom>
          <a:ln w="7144" cap="flat">
            <a:solidFill>
              <a:srgbClr val="C4B6A2">
                <a:alpha val="25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l-1785639282462-28"/>
          <p:cNvCxnSpPr/>
          <p:nvPr/>
        </p:nvCxnSpPr>
        <p:spPr>
          <a:xfrm>
            <a:off x="564356" y="3049191"/>
            <a:ext cx="3743325" cy="914"/>
          </a:xfrm>
          <a:prstGeom prst="line">
            <a:avLst/>
          </a:prstGeom>
          <a:ln w="7144" cap="flat">
            <a:solidFill>
              <a:srgbClr val="C4B6A2">
                <a:alpha val="25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5639282465-37"/>
          <p:cNvSpPr/>
          <p:nvPr/>
        </p:nvSpPr>
        <p:spPr>
          <a:xfrm>
            <a:off x="1307306" y="2833688"/>
            <a:ext cx="631031" cy="171450"/>
          </a:xfrm>
          <a:prstGeom prst="roundRect">
            <a:avLst>
              <a:gd name="adj" fmla="val 33333"/>
            </a:avLst>
          </a:prstGeom>
          <a:solidFill>
            <a:srgbClr val="8B4513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9282465-37__text"/>
          <p:cNvSpPr txBox="1"/>
          <p:nvPr/>
        </p:nvSpPr>
        <p:spPr>
          <a:xfrm>
            <a:off x="1307306" y="2833688"/>
            <a:ext cx="63103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 spc="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v = S / t</a:t>
            </a:r>
            <a:endParaRPr/>
          </a:p>
        </p:txBody>
      </p:sp>
      <p:sp>
        <p:nvSpPr>
          <p:cNvPr id="17" name="el-1785639282461-24"/>
          <p:cNvSpPr/>
          <p:nvPr/>
        </p:nvSpPr>
        <p:spPr>
          <a:xfrm>
            <a:off x="564356" y="3124200"/>
            <a:ext cx="3743325" cy="247650"/>
          </a:xfrm>
          <a:prstGeom prst="roundRect">
            <a:avLst>
              <a:gd name="adj" fmla="val 46154"/>
            </a:avLst>
          </a:prstGeom>
          <a:solidFill>
            <a:srgbClr val="F4F0E7">
              <a:alpha val="30000"/>
            </a:srgbClr>
          </a:solidFill>
          <a:ln w="7144" algn="in">
            <a:solidFill>
              <a:srgbClr val="E9E2D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el-1785639282456-14"/>
          <p:cNvSpPr/>
          <p:nvPr/>
        </p:nvSpPr>
        <p:spPr>
          <a:xfrm>
            <a:off x="4672013" y="1554956"/>
            <a:ext cx="4071938" cy="2281238"/>
          </a:xfrm>
          <a:prstGeom prst="roundRect">
            <a:avLst>
              <a:gd name="adj" fmla="val 7516"/>
            </a:avLst>
          </a:prstGeom>
          <a:solidFill>
            <a:srgbClr val="FFFFFF">
              <a:alpha val="60000"/>
            </a:srgbClr>
          </a:solidFill>
          <a:ln w="7144" algn="in">
            <a:solidFill>
              <a:srgbClr val="E9E2D5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9" name="el-1785639282457-16"/>
          <p:cNvCxnSpPr/>
          <p:nvPr/>
        </p:nvCxnSpPr>
        <p:spPr>
          <a:xfrm>
            <a:off x="4836319" y="1969294"/>
            <a:ext cx="3743325" cy="914"/>
          </a:xfrm>
          <a:prstGeom prst="line">
            <a:avLst/>
          </a:prstGeom>
          <a:ln w="14288" cap="flat">
            <a:solidFill>
              <a:srgbClr val="E9E2D5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5639282460-22"/>
          <p:cNvSpPr/>
          <p:nvPr/>
        </p:nvSpPr>
        <p:spPr>
          <a:xfrm>
            <a:off x="7922419" y="1690688"/>
            <a:ext cx="657225" cy="214313"/>
          </a:xfrm>
          <a:prstGeom prst="roundRect">
            <a:avLst>
              <a:gd name="adj" fmla="val 50000"/>
            </a:avLst>
          </a:prstGeom>
          <a:solidFill>
            <a:srgbClr val="8B4513">
              <a:alpha val="7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639282461-25"/>
          <p:cNvSpPr/>
          <p:nvPr/>
        </p:nvSpPr>
        <p:spPr>
          <a:xfrm>
            <a:off x="4836319" y="2047875"/>
            <a:ext cx="3743325" cy="376238"/>
          </a:xfrm>
          <a:prstGeom prst="roundRect">
            <a:avLst>
              <a:gd name="adj" fmla="val 50000"/>
            </a:avLst>
          </a:prstGeom>
          <a:solidFill>
            <a:srgbClr val="F4F0E7">
              <a:alpha val="70000"/>
            </a:srgbClr>
          </a:solidFill>
          <a:ln w="7144" algn="in">
            <a:solidFill>
              <a:srgbClr val="C4B6A2"/>
            </a:solidFill>
            <a:prstDash val="sysDash"/>
          </a:ln>
        </p:spPr>
        <p:txBody>
          <a:bodyPr/>
          <a:lstStyle/>
          <a:p>
            <a:endParaRPr/>
          </a:p>
        </p:txBody>
      </p:sp>
      <p:cxnSp>
        <p:nvCxnSpPr>
          <p:cNvPr id="22" name="el-1785639282462-29"/>
          <p:cNvCxnSpPr/>
          <p:nvPr/>
        </p:nvCxnSpPr>
        <p:spPr>
          <a:xfrm>
            <a:off x="4836319" y="2734866"/>
            <a:ext cx="3743325" cy="914"/>
          </a:xfrm>
          <a:prstGeom prst="line">
            <a:avLst/>
          </a:prstGeom>
          <a:ln w="7144" cap="flat">
            <a:solidFill>
              <a:srgbClr val="C4B6A2">
                <a:alpha val="25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85639282466-38"/>
          <p:cNvSpPr/>
          <p:nvPr/>
        </p:nvSpPr>
        <p:spPr>
          <a:xfrm>
            <a:off x="5617369" y="2519363"/>
            <a:ext cx="629171" cy="171450"/>
          </a:xfrm>
          <a:prstGeom prst="roundRect">
            <a:avLst>
              <a:gd name="adj" fmla="val 33333"/>
            </a:avLst>
          </a:prstGeom>
          <a:solidFill>
            <a:srgbClr val="8B4513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639282466-38__text"/>
          <p:cNvSpPr txBox="1"/>
          <p:nvPr/>
        </p:nvSpPr>
        <p:spPr>
          <a:xfrm>
            <a:off x="5617369" y="2519363"/>
            <a:ext cx="62917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 spc="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30 吨/天</a:t>
            </a:r>
            <a:endParaRPr/>
          </a:p>
        </p:txBody>
      </p:sp>
      <p:sp>
        <p:nvSpPr>
          <p:cNvPr id="25" name="el-1785639282466-39"/>
          <p:cNvSpPr/>
          <p:nvPr/>
        </p:nvSpPr>
        <p:spPr>
          <a:xfrm>
            <a:off x="6375127" y="2519363"/>
            <a:ext cx="360536" cy="171450"/>
          </a:xfrm>
          <a:prstGeom prst="roundRect">
            <a:avLst>
              <a:gd name="adj" fmla="val 33333"/>
            </a:avLst>
          </a:prstGeom>
          <a:solidFill>
            <a:srgbClr val="8B4513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639282466-39__text"/>
          <p:cNvSpPr txBox="1"/>
          <p:nvPr/>
        </p:nvSpPr>
        <p:spPr>
          <a:xfrm>
            <a:off x="6375127" y="2519363"/>
            <a:ext cx="36053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 spc="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8 天</a:t>
            </a:r>
            <a:endParaRPr/>
          </a:p>
        </p:txBody>
      </p:sp>
      <p:cxnSp>
        <p:nvCxnSpPr>
          <p:cNvPr id="27" name="el-1785639282462-30"/>
          <p:cNvCxnSpPr/>
          <p:nvPr/>
        </p:nvCxnSpPr>
        <p:spPr>
          <a:xfrm>
            <a:off x="4836319" y="3049191"/>
            <a:ext cx="3743325" cy="914"/>
          </a:xfrm>
          <a:prstGeom prst="line">
            <a:avLst/>
          </a:prstGeom>
          <a:ln w="7144" cap="flat">
            <a:solidFill>
              <a:srgbClr val="C4B6A2">
                <a:alpha val="25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5639282467-40"/>
          <p:cNvSpPr/>
          <p:nvPr/>
        </p:nvSpPr>
        <p:spPr>
          <a:xfrm>
            <a:off x="5617369" y="2833688"/>
            <a:ext cx="791542" cy="171450"/>
          </a:xfrm>
          <a:prstGeom prst="roundRect">
            <a:avLst>
              <a:gd name="adj" fmla="val 33333"/>
            </a:avLst>
          </a:prstGeom>
          <a:solidFill>
            <a:srgbClr val="8B4513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639282467-40__text"/>
          <p:cNvSpPr txBox="1"/>
          <p:nvPr/>
        </p:nvSpPr>
        <p:spPr>
          <a:xfrm>
            <a:off x="5617369" y="2833688"/>
            <a:ext cx="791542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 spc="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v = 240 / t</a:t>
            </a:r>
            <a:endParaRPr/>
          </a:p>
        </p:txBody>
      </p:sp>
      <p:cxnSp>
        <p:nvCxnSpPr>
          <p:cNvPr id="30" name="el-1785639282462-31"/>
          <p:cNvCxnSpPr/>
          <p:nvPr/>
        </p:nvCxnSpPr>
        <p:spPr>
          <a:xfrm>
            <a:off x="4836319" y="3363516"/>
            <a:ext cx="3743325" cy="914"/>
          </a:xfrm>
          <a:prstGeom prst="line">
            <a:avLst/>
          </a:prstGeom>
          <a:ln w="7144" cap="flat">
            <a:solidFill>
              <a:srgbClr val="C4B6A2">
                <a:alpha val="25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l-1785639282468-41"/>
          <p:cNvSpPr/>
          <p:nvPr/>
        </p:nvSpPr>
        <p:spPr>
          <a:xfrm>
            <a:off x="5617369" y="3148013"/>
            <a:ext cx="360536" cy="171450"/>
          </a:xfrm>
          <a:prstGeom prst="roundRect">
            <a:avLst>
              <a:gd name="adj" fmla="val 33333"/>
            </a:avLst>
          </a:prstGeom>
          <a:solidFill>
            <a:srgbClr val="8B4513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639282468-41__text"/>
          <p:cNvSpPr txBox="1"/>
          <p:nvPr/>
        </p:nvSpPr>
        <p:spPr>
          <a:xfrm>
            <a:off x="5617369" y="3148013"/>
            <a:ext cx="36053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 spc="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5 天</a:t>
            </a:r>
            <a:endParaRPr/>
          </a:p>
        </p:txBody>
      </p:sp>
      <p:sp>
        <p:nvSpPr>
          <p:cNvPr id="33" name="el-1785639282462-26"/>
          <p:cNvSpPr/>
          <p:nvPr/>
        </p:nvSpPr>
        <p:spPr>
          <a:xfrm>
            <a:off x="4836319" y="3438525"/>
            <a:ext cx="3743325" cy="247650"/>
          </a:xfrm>
          <a:prstGeom prst="roundRect">
            <a:avLst>
              <a:gd name="adj" fmla="val 46154"/>
            </a:avLst>
          </a:prstGeom>
          <a:solidFill>
            <a:srgbClr val="F4F0E7">
              <a:alpha val="30000"/>
            </a:srgbClr>
          </a:solidFill>
          <a:ln w="7144" algn="in">
            <a:solidFill>
              <a:srgbClr val="E9E2D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el-1785639282453-5"/>
          <p:cNvSpPr/>
          <p:nvPr/>
        </p:nvSpPr>
        <p:spPr>
          <a:xfrm>
            <a:off x="400050" y="3950494"/>
            <a:ext cx="8343900" cy="276225"/>
          </a:xfrm>
          <a:prstGeom prst="roundRect">
            <a:avLst>
              <a:gd name="adj" fmla="val 50000"/>
            </a:avLst>
          </a:prstGeom>
          <a:solidFill>
            <a:srgbClr val="FFFFFF">
              <a:alpha val="40000"/>
            </a:srgbClr>
          </a:solidFill>
          <a:ln w="7144" algn="in">
            <a:solidFill>
              <a:srgbClr val="C4B6A2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35" name="el-1785639282453-6"/>
          <p:cNvSpPr txBox="1"/>
          <p:nvPr/>
        </p:nvSpPr>
        <p:spPr>
          <a:xfrm>
            <a:off x="485775" y="161925"/>
            <a:ext cx="1920255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反比例函数 · 行程与工程</a:t>
            </a:r>
            <a:endParaRPr/>
          </a:p>
        </p:txBody>
      </p:sp>
      <p:sp>
        <p:nvSpPr>
          <p:cNvPr id="36" name="el-1785639282454-7"/>
          <p:cNvSpPr txBox="1"/>
          <p:nvPr/>
        </p:nvSpPr>
        <p:spPr>
          <a:xfrm>
            <a:off x="7750374" y="192881"/>
            <a:ext cx="1043583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第13页 · 实际应用</a:t>
            </a:r>
            <a:endParaRPr/>
          </a:p>
        </p:txBody>
      </p:sp>
      <p:sp>
        <p:nvSpPr>
          <p:cNvPr id="37" name="el-1785639282455-11"/>
          <p:cNvSpPr txBox="1"/>
          <p:nvPr/>
        </p:nvSpPr>
        <p:spPr>
          <a:xfrm>
            <a:off x="3614738" y="1102519"/>
            <a:ext cx="1914525" cy="280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680" spc="225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行程与工程问题</a:t>
            </a:r>
            <a:endParaRPr/>
          </a:p>
        </p:txBody>
      </p:sp>
      <p:sp>
        <p:nvSpPr>
          <p:cNvPr id="38" name="el-1785639282458-17"/>
          <p:cNvSpPr txBox="1"/>
          <p:nvPr/>
        </p:nvSpPr>
        <p:spPr>
          <a:xfrm>
            <a:off x="935831" y="1695450"/>
            <a:ext cx="764381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行程问题</a:t>
            </a:r>
            <a:endParaRPr/>
          </a:p>
        </p:txBody>
      </p:sp>
      <p:sp>
        <p:nvSpPr>
          <p:cNvPr id="39" name="el-1785639282458-18"/>
          <p:cNvSpPr txBox="1"/>
          <p:nvPr/>
        </p:nvSpPr>
        <p:spPr>
          <a:xfrm>
            <a:off x="3750469" y="1690688"/>
            <a:ext cx="61436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路程一定</a:t>
            </a:r>
            <a:endParaRPr/>
          </a:p>
        </p:txBody>
      </p:sp>
      <p:sp>
        <p:nvSpPr>
          <p:cNvPr id="40" name="el-1785639282468-42"/>
          <p:cNvSpPr txBox="1"/>
          <p:nvPr/>
        </p:nvSpPr>
        <p:spPr>
          <a:xfrm>
            <a:off x="1686669" y="2133600"/>
            <a:ext cx="167506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56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v</a:t>
            </a:r>
            <a:endParaRPr/>
          </a:p>
        </p:txBody>
      </p:sp>
      <p:sp>
        <p:nvSpPr>
          <p:cNvPr id="41" name="el-1785639282469-43"/>
          <p:cNvSpPr txBox="1"/>
          <p:nvPr/>
        </p:nvSpPr>
        <p:spPr>
          <a:xfrm>
            <a:off x="2004194" y="2112169"/>
            <a:ext cx="222647" cy="2476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 spc="56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S</a:t>
            </a:r>
            <a:endParaRPr/>
          </a:p>
        </p:txBody>
      </p:sp>
      <p:sp>
        <p:nvSpPr>
          <p:cNvPr id="42" name="el-1785639282469-44"/>
          <p:cNvSpPr txBox="1"/>
          <p:nvPr/>
        </p:nvSpPr>
        <p:spPr>
          <a:xfrm>
            <a:off x="2362572" y="2133600"/>
            <a:ext cx="145479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56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t</a:t>
            </a:r>
            <a:endParaRPr/>
          </a:p>
        </p:txBody>
      </p:sp>
      <p:sp>
        <p:nvSpPr>
          <p:cNvPr id="43" name="el-1785639282469-45"/>
          <p:cNvSpPr txBox="1"/>
          <p:nvPr/>
        </p:nvSpPr>
        <p:spPr>
          <a:xfrm>
            <a:off x="2600920" y="2133600"/>
            <a:ext cx="662955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56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v = S/t</a:t>
            </a:r>
            <a:endParaRPr/>
          </a:p>
        </p:txBody>
      </p:sp>
      <p:sp>
        <p:nvSpPr>
          <p:cNvPr id="44" name="el-1785639282464-32"/>
          <p:cNvSpPr txBox="1"/>
          <p:nvPr/>
        </p:nvSpPr>
        <p:spPr>
          <a:xfrm>
            <a:off x="792956" y="2509838"/>
            <a:ext cx="357901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路程 </a:t>
            </a:r>
            <a:r>
              <a:rPr b="1" sz="101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S</a:t>
            </a: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一定，速度 </a:t>
            </a:r>
            <a:r>
              <a:rPr b="1" sz="101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v</a:t>
            </a: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与时间 </a:t>
            </a:r>
            <a:r>
              <a:rPr b="1" sz="101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t</a:t>
            </a: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成反比</a:t>
            </a:r>
            <a:endParaRPr/>
          </a:p>
        </p:txBody>
      </p:sp>
      <p:sp>
        <p:nvSpPr>
          <p:cNvPr id="45" name="el-1785639282464-33"/>
          <p:cNvSpPr txBox="1"/>
          <p:nvPr/>
        </p:nvSpPr>
        <p:spPr>
          <a:xfrm>
            <a:off x="792956" y="2824163"/>
            <a:ext cx="357901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关系式：　　　　　（S 为常数）</a:t>
            </a:r>
            <a:endParaRPr/>
          </a:p>
        </p:txBody>
      </p:sp>
      <p:sp>
        <p:nvSpPr>
          <p:cNvPr id="46" name="el-1785639282469-46"/>
          <p:cNvSpPr txBox="1"/>
          <p:nvPr/>
        </p:nvSpPr>
        <p:spPr>
          <a:xfrm>
            <a:off x="1318841" y="3174206"/>
            <a:ext cx="2434307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28">
                <a:solidFill>
                  <a:srgbClr val="5A4A3A"/>
                </a:solidFill>
                <a:latin typeface="Microsoft YaHei"/>
                <a:ea typeface="Microsoft YaHei"/>
                <a:cs typeface="Microsoft YaHei"/>
              </a:rPr>
              <a:t>速度越快 → 时间越短 · 速度越慢 → 时间越长</a:t>
            </a:r>
            <a:endParaRPr/>
          </a:p>
        </p:txBody>
      </p:sp>
      <p:sp>
        <p:nvSpPr>
          <p:cNvPr id="47" name="el-1785639282458-20"/>
          <p:cNvSpPr txBox="1"/>
          <p:nvPr/>
        </p:nvSpPr>
        <p:spPr>
          <a:xfrm>
            <a:off x="5207794" y="1695450"/>
            <a:ext cx="764381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工程问题</a:t>
            </a:r>
            <a:endParaRPr/>
          </a:p>
        </p:txBody>
      </p:sp>
      <p:sp>
        <p:nvSpPr>
          <p:cNvPr id="48" name="el-1785639282458-21"/>
          <p:cNvSpPr txBox="1"/>
          <p:nvPr/>
        </p:nvSpPr>
        <p:spPr>
          <a:xfrm>
            <a:off x="8022431" y="1690688"/>
            <a:ext cx="61436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总量一定</a:t>
            </a:r>
            <a:endParaRPr/>
          </a:p>
        </p:txBody>
      </p:sp>
      <p:sp>
        <p:nvSpPr>
          <p:cNvPr id="49" name="el-1785639282469-47"/>
          <p:cNvSpPr txBox="1"/>
          <p:nvPr/>
        </p:nvSpPr>
        <p:spPr>
          <a:xfrm>
            <a:off x="5738590" y="2133600"/>
            <a:ext cx="167506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56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v</a:t>
            </a:r>
            <a:endParaRPr/>
          </a:p>
        </p:txBody>
      </p:sp>
      <p:sp>
        <p:nvSpPr>
          <p:cNvPr id="50" name="el-1785639282469-48"/>
          <p:cNvSpPr txBox="1"/>
          <p:nvPr/>
        </p:nvSpPr>
        <p:spPr>
          <a:xfrm>
            <a:off x="6056114" y="2112169"/>
            <a:ext cx="459805" cy="2476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 spc="56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240</a:t>
            </a:r>
            <a:endParaRPr/>
          </a:p>
        </p:txBody>
      </p:sp>
      <p:sp>
        <p:nvSpPr>
          <p:cNvPr id="51" name="el-1785639282470-49"/>
          <p:cNvSpPr txBox="1"/>
          <p:nvPr/>
        </p:nvSpPr>
        <p:spPr>
          <a:xfrm>
            <a:off x="6651650" y="2133600"/>
            <a:ext cx="145479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56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t</a:t>
            </a:r>
            <a:endParaRPr/>
          </a:p>
        </p:txBody>
      </p:sp>
      <p:sp>
        <p:nvSpPr>
          <p:cNvPr id="52" name="el-1785639282470-50"/>
          <p:cNvSpPr txBox="1"/>
          <p:nvPr/>
        </p:nvSpPr>
        <p:spPr>
          <a:xfrm>
            <a:off x="6889998" y="2133600"/>
            <a:ext cx="865882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56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v = 240/t</a:t>
            </a:r>
            <a:endParaRPr/>
          </a:p>
        </p:txBody>
      </p:sp>
      <p:sp>
        <p:nvSpPr>
          <p:cNvPr id="53" name="el-1785639282464-34"/>
          <p:cNvSpPr txBox="1"/>
          <p:nvPr/>
        </p:nvSpPr>
        <p:spPr>
          <a:xfrm>
            <a:off x="5064919" y="2509838"/>
            <a:ext cx="357901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轮船装载 　　　　　，</a:t>
            </a:r>
            <a:r>
              <a:rPr sz="94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　　　</a:t>
            </a: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装完 → 总量 </a:t>
            </a:r>
            <a:r>
              <a:rPr b="1" sz="101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240 吨</a:t>
            </a:r>
            <a:endParaRPr/>
          </a:p>
        </p:txBody>
      </p:sp>
      <p:sp>
        <p:nvSpPr>
          <p:cNvPr id="54" name="el-1785639282464-35"/>
          <p:cNvSpPr txBox="1"/>
          <p:nvPr/>
        </p:nvSpPr>
        <p:spPr>
          <a:xfrm>
            <a:off x="5064919" y="2824163"/>
            <a:ext cx="357901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卸货速度 </a:t>
            </a:r>
            <a:r>
              <a:rPr sz="89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　　　　　　　</a:t>
            </a:r>
            <a:endParaRPr/>
          </a:p>
        </p:txBody>
      </p:sp>
      <p:sp>
        <p:nvSpPr>
          <p:cNvPr id="55" name="el-1785639282465-36"/>
          <p:cNvSpPr txBox="1"/>
          <p:nvPr/>
        </p:nvSpPr>
        <p:spPr>
          <a:xfrm>
            <a:off x="5064919" y="3138488"/>
            <a:ext cx="357901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若不超过 </a:t>
            </a:r>
            <a:r>
              <a:rPr sz="94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　　　</a:t>
            </a: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 卸完，平均每天至少卸 </a:t>
            </a:r>
            <a:r>
              <a:rPr b="1" sz="101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48 吨</a:t>
            </a:r>
            <a:endParaRPr/>
          </a:p>
        </p:txBody>
      </p:sp>
      <p:sp>
        <p:nvSpPr>
          <p:cNvPr id="56" name="el-1785639282470-51"/>
          <p:cNvSpPr txBox="1"/>
          <p:nvPr/>
        </p:nvSpPr>
        <p:spPr>
          <a:xfrm>
            <a:off x="5671840" y="3488531"/>
            <a:ext cx="2272234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28">
                <a:solidFill>
                  <a:srgbClr val="5A4A3A"/>
                </a:solidFill>
                <a:latin typeface="Microsoft YaHei"/>
                <a:ea typeface="Microsoft YaHei"/>
                <a:cs typeface="Microsoft YaHei"/>
              </a:rPr>
              <a:t>卸货速度越快 → 天数越少 · 总量 = 常数 k</a:t>
            </a:r>
            <a:endParaRPr/>
          </a:p>
        </p:txBody>
      </p:sp>
      <p:sp>
        <p:nvSpPr>
          <p:cNvPr id="57" name="el-1785639282453-4"/>
          <p:cNvSpPr txBox="1"/>
          <p:nvPr/>
        </p:nvSpPr>
        <p:spPr>
          <a:xfrm>
            <a:off x="339328" y="4000500"/>
            <a:ext cx="8465344" cy="1762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6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先确定 </a:t>
            </a:r>
            <a:r>
              <a:rPr b="1" sz="1060" spc="56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“总量”</a:t>
            </a:r>
            <a:r>
              <a:rPr sz="106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（常数 k），再建立反比例函数</a:t>
            </a:r>
            <a:endParaRPr/>
          </a:p>
        </p:txBody>
      </p:sp>
      <p:sp>
        <p:nvSpPr>
          <p:cNvPr id="58" name="el-1785639282455-9"/>
          <p:cNvSpPr txBox="1"/>
          <p:nvPr/>
        </p:nvSpPr>
        <p:spPr>
          <a:xfrm>
            <a:off x="400050" y="4913710"/>
            <a:ext cx="1645369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56">
                <a:solidFill>
                  <a:srgbClr val="C4B6A2"/>
                </a:solidFill>
                <a:latin typeface="Microsoft YaHei"/>
                <a:ea typeface="Microsoft YaHei"/>
                <a:cs typeface="Microsoft YaHei"/>
              </a:rPr>
              <a:t>反比例函数 · 从实际问题到数学模型</a:t>
            </a:r>
            <a:endParaRPr/>
          </a:p>
        </p:txBody>
      </p:sp>
      <p:sp>
        <p:nvSpPr>
          <p:cNvPr id="59" name="el-1785639282455-10"/>
          <p:cNvSpPr txBox="1"/>
          <p:nvPr/>
        </p:nvSpPr>
        <p:spPr>
          <a:xfrm>
            <a:off x="8407376" y="4911328"/>
            <a:ext cx="386581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C4B6A2"/>
                </a:solidFill>
                <a:latin typeface="Microsoft YaHei"/>
                <a:ea typeface="Microsoft YaHei"/>
                <a:cs typeface="Microsoft YaHei"/>
              </a:rPr>
              <a:t>13 / 15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4F0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639282494-1"/>
          <p:cNvSpPr/>
          <p:nvPr/>
        </p:nvSpPr>
        <p:spPr>
          <a:xfrm>
            <a:off x="0" y="0"/>
            <a:ext cx="1000125" cy="9286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448" y="42276"/>
                </a:moveTo>
                <a:lnTo>
                  <a:pt x="100190" y="47929"/>
                </a:lnTo>
                <a:lnTo>
                  <a:pt x="99410" y="53520"/>
                </a:lnTo>
                <a:lnTo>
                  <a:pt x="98133" y="59010"/>
                </a:lnTo>
                <a:lnTo>
                  <a:pt x="96352" y="64337"/>
                </a:lnTo>
                <a:lnTo>
                  <a:pt x="94095" y="69449"/>
                </a:lnTo>
                <a:lnTo>
                  <a:pt x="91381" y="74306"/>
                </a:lnTo>
                <a:lnTo>
                  <a:pt x="88238" y="78847"/>
                </a:lnTo>
                <a:lnTo>
                  <a:pt x="84686" y="83041"/>
                </a:lnTo>
                <a:lnTo>
                  <a:pt x="80771" y="86847"/>
                </a:lnTo>
                <a:lnTo>
                  <a:pt x="76533" y="90214"/>
                </a:lnTo>
                <a:lnTo>
                  <a:pt x="72000" y="93122"/>
                </a:lnTo>
                <a:lnTo>
                  <a:pt x="67229" y="95541"/>
                </a:lnTo>
                <a:lnTo>
                  <a:pt x="62257" y="97449"/>
                </a:lnTo>
                <a:lnTo>
                  <a:pt x="57133" y="98816"/>
                </a:lnTo>
                <a:lnTo>
                  <a:pt x="51914" y="99653"/>
                </a:lnTo>
                <a:lnTo>
                  <a:pt x="46638" y="99929"/>
                </a:lnTo>
                <a:lnTo>
                  <a:pt x="41362" y="99653"/>
                </a:lnTo>
                <a:lnTo>
                  <a:pt x="36143" y="98816"/>
                </a:lnTo>
                <a:lnTo>
                  <a:pt x="31019" y="97449"/>
                </a:lnTo>
                <a:lnTo>
                  <a:pt x="26048" y="95541"/>
                </a:lnTo>
                <a:lnTo>
                  <a:pt x="21276" y="93122"/>
                </a:lnTo>
                <a:lnTo>
                  <a:pt x="16743" y="90214"/>
                </a:lnTo>
                <a:lnTo>
                  <a:pt x="12505" y="86847"/>
                </a:lnTo>
                <a:lnTo>
                  <a:pt x="8590" y="83041"/>
                </a:lnTo>
                <a:lnTo>
                  <a:pt x="5038" y="78847"/>
                </a:lnTo>
                <a:lnTo>
                  <a:pt x="1895" y="74306"/>
                </a:lnTo>
                <a:lnTo>
                  <a:pt x="0" y="70929"/>
                </a:lnTo>
                <a:lnTo>
                  <a:pt x="0" y="13633"/>
                </a:lnTo>
                <a:lnTo>
                  <a:pt x="1895" y="10245"/>
                </a:lnTo>
                <a:lnTo>
                  <a:pt x="5038" y="5704"/>
                </a:lnTo>
                <a:lnTo>
                  <a:pt x="8590" y="1510"/>
                </a:lnTo>
                <a:lnTo>
                  <a:pt x="10143" y="0"/>
                </a:lnTo>
                <a:lnTo>
                  <a:pt x="83124" y="0"/>
                </a:lnTo>
                <a:lnTo>
                  <a:pt x="84686" y="1510"/>
                </a:lnTo>
                <a:lnTo>
                  <a:pt x="88238" y="5704"/>
                </a:lnTo>
                <a:lnTo>
                  <a:pt x="91381" y="10245"/>
                </a:lnTo>
                <a:lnTo>
                  <a:pt x="94095" y="15102"/>
                </a:lnTo>
                <a:lnTo>
                  <a:pt x="96352" y="20214"/>
                </a:lnTo>
                <a:lnTo>
                  <a:pt x="98133" y="25541"/>
                </a:lnTo>
                <a:lnTo>
                  <a:pt x="99410" y="31031"/>
                </a:lnTo>
                <a:lnTo>
                  <a:pt x="100190" y="36622"/>
                </a:lnTo>
                <a:close/>
              </a:path>
            </a:pathLst>
          </a:custGeom>
          <a:solidFill>
            <a:srgbClr val="8B4513">
              <a:alpha val="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639282494-2"/>
          <p:cNvSpPr/>
          <p:nvPr/>
        </p:nvSpPr>
        <p:spPr>
          <a:xfrm>
            <a:off x="8143875" y="4143375"/>
            <a:ext cx="714375" cy="714375"/>
          </a:xfrm>
          <a:prstGeom prst="ellipse">
            <a:avLst/>
          </a:prstGeom>
          <a:solidFill>
            <a:srgbClr val="C4B6A2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639282515-64"/>
          <p:cNvSpPr/>
          <p:nvPr/>
        </p:nvSpPr>
        <p:spPr>
          <a:xfrm>
            <a:off x="6715125" y="0"/>
            <a:ext cx="2428875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4B6A2">
                  <a:alpha val="25000"/>
                </a:srgbClr>
              </a:gs>
              <a:gs pos="70000">
                <a:srgbClr val="C4B6A2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639282515-65"/>
          <p:cNvSpPr/>
          <p:nvPr/>
        </p:nvSpPr>
        <p:spPr>
          <a:xfrm>
            <a:off x="0" y="4000500"/>
            <a:ext cx="2143125" cy="1143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4B6A2">
                  <a:alpha val="18000"/>
                </a:srgbClr>
              </a:gs>
              <a:gs pos="70000">
                <a:srgbClr val="C4B6A2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5639282494-3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9E2D5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5639282496-6"/>
          <p:cNvSpPr/>
          <p:nvPr/>
        </p:nvSpPr>
        <p:spPr>
          <a:xfrm>
            <a:off x="7636074" y="164306"/>
            <a:ext cx="1107877" cy="185738"/>
          </a:xfrm>
          <a:prstGeom prst="roundRect">
            <a:avLst>
              <a:gd name="adj" fmla="val 50000"/>
            </a:avLst>
          </a:prstGeom>
          <a:solidFill>
            <a:srgbClr val="8B4513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5639282497-12"/>
          <p:cNvCxnSpPr/>
          <p:nvPr/>
        </p:nvCxnSpPr>
        <p:spPr>
          <a:xfrm>
            <a:off x="2750344" y="1266825"/>
            <a:ext cx="3643313" cy="914"/>
          </a:xfrm>
          <a:prstGeom prst="line">
            <a:avLst/>
          </a:prstGeom>
          <a:ln w="14288" cap="flat">
            <a:solidFill>
              <a:srgbClr val="8B451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5639282498-13"/>
          <p:cNvSpPr/>
          <p:nvPr/>
        </p:nvSpPr>
        <p:spPr>
          <a:xfrm>
            <a:off x="400050" y="1431131"/>
            <a:ext cx="4107656" cy="1185863"/>
          </a:xfrm>
          <a:prstGeom prst="roundRect">
            <a:avLst>
              <a:gd name="adj" fmla="val 14458"/>
            </a:avLst>
          </a:prstGeom>
          <a:solidFill>
            <a:srgbClr val="FFFFFF">
              <a:alpha val="65000"/>
            </a:srgbClr>
          </a:solidFill>
          <a:ln w="7144" algn="in">
            <a:solidFill>
              <a:srgbClr val="E9E2D5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0" name="el-1785639282500-17"/>
          <p:cNvCxnSpPr/>
          <p:nvPr/>
        </p:nvCxnSpPr>
        <p:spPr>
          <a:xfrm>
            <a:off x="550069" y="1913334"/>
            <a:ext cx="3807619" cy="914"/>
          </a:xfrm>
          <a:prstGeom prst="line">
            <a:avLst/>
          </a:prstGeom>
          <a:ln w="7144" cap="flat">
            <a:solidFill>
              <a:srgbClr val="E9E2D5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5639282510-46"/>
          <p:cNvSpPr/>
          <p:nvPr/>
        </p:nvSpPr>
        <p:spPr>
          <a:xfrm>
            <a:off x="550069" y="1566863"/>
            <a:ext cx="285750" cy="285750"/>
          </a:xfrm>
          <a:prstGeom prst="ellipse">
            <a:avLst/>
          </a:prstGeom>
          <a:solidFill>
            <a:srgbClr val="8B4513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639282503-23"/>
          <p:cNvSpPr/>
          <p:nvPr/>
        </p:nvSpPr>
        <p:spPr>
          <a:xfrm>
            <a:off x="3721299" y="1616869"/>
            <a:ext cx="636389" cy="185738"/>
          </a:xfrm>
          <a:prstGeom prst="roundRect">
            <a:avLst>
              <a:gd name="adj" fmla="val 50000"/>
            </a:avLst>
          </a:prstGeom>
          <a:solidFill>
            <a:srgbClr val="8B4513">
              <a:alpha val="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639282514-60"/>
          <p:cNvSpPr/>
          <p:nvPr/>
        </p:nvSpPr>
        <p:spPr>
          <a:xfrm>
            <a:off x="2699370" y="1974056"/>
            <a:ext cx="538683" cy="192881"/>
          </a:xfrm>
          <a:prstGeom prst="roundRect">
            <a:avLst>
              <a:gd name="adj" fmla="val 29630"/>
            </a:avLst>
          </a:prstGeom>
          <a:solidFill>
            <a:srgbClr val="8B4513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639282504-25"/>
          <p:cNvSpPr/>
          <p:nvPr/>
        </p:nvSpPr>
        <p:spPr>
          <a:xfrm>
            <a:off x="550069" y="2224088"/>
            <a:ext cx="3807619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875" y="0"/>
                </a:moveTo>
                <a:lnTo>
                  <a:pt x="98125" y="0"/>
                </a:lnTo>
                <a:lnTo>
                  <a:pt x="98310" y="148"/>
                </a:lnTo>
                <a:lnTo>
                  <a:pt x="98490" y="519"/>
                </a:lnTo>
                <a:lnTo>
                  <a:pt x="98670" y="1185"/>
                </a:lnTo>
                <a:lnTo>
                  <a:pt x="98843" y="2111"/>
                </a:lnTo>
                <a:lnTo>
                  <a:pt x="99010" y="3296"/>
                </a:lnTo>
                <a:lnTo>
                  <a:pt x="99168" y="4667"/>
                </a:lnTo>
                <a:lnTo>
                  <a:pt x="99315" y="6296"/>
                </a:lnTo>
                <a:lnTo>
                  <a:pt x="99450" y="8148"/>
                </a:lnTo>
                <a:lnTo>
                  <a:pt x="99575" y="10148"/>
                </a:lnTo>
                <a:lnTo>
                  <a:pt x="99685" y="12333"/>
                </a:lnTo>
                <a:lnTo>
                  <a:pt x="99778" y="14667"/>
                </a:lnTo>
                <a:lnTo>
                  <a:pt x="99858" y="17148"/>
                </a:lnTo>
                <a:lnTo>
                  <a:pt x="99920" y="19704"/>
                </a:lnTo>
                <a:lnTo>
                  <a:pt x="99965" y="22370"/>
                </a:lnTo>
                <a:lnTo>
                  <a:pt x="99990" y="25037"/>
                </a:lnTo>
                <a:lnTo>
                  <a:pt x="100000" y="27778"/>
                </a:lnTo>
                <a:lnTo>
                  <a:pt x="100000" y="72222"/>
                </a:lnTo>
                <a:lnTo>
                  <a:pt x="99990" y="74963"/>
                </a:lnTo>
                <a:lnTo>
                  <a:pt x="99965" y="77630"/>
                </a:lnTo>
                <a:lnTo>
                  <a:pt x="99920" y="80296"/>
                </a:lnTo>
                <a:lnTo>
                  <a:pt x="99858" y="82852"/>
                </a:lnTo>
                <a:lnTo>
                  <a:pt x="99778" y="85333"/>
                </a:lnTo>
                <a:lnTo>
                  <a:pt x="99685" y="87667"/>
                </a:lnTo>
                <a:lnTo>
                  <a:pt x="99575" y="89852"/>
                </a:lnTo>
                <a:lnTo>
                  <a:pt x="99450" y="91852"/>
                </a:lnTo>
                <a:lnTo>
                  <a:pt x="99315" y="93704"/>
                </a:lnTo>
                <a:lnTo>
                  <a:pt x="99168" y="95333"/>
                </a:lnTo>
                <a:lnTo>
                  <a:pt x="99010" y="96704"/>
                </a:lnTo>
                <a:lnTo>
                  <a:pt x="98843" y="97889"/>
                </a:lnTo>
                <a:lnTo>
                  <a:pt x="98670" y="98815"/>
                </a:lnTo>
                <a:lnTo>
                  <a:pt x="98490" y="99481"/>
                </a:lnTo>
                <a:lnTo>
                  <a:pt x="98310" y="99852"/>
                </a:lnTo>
                <a:lnTo>
                  <a:pt x="98125" y="100000"/>
                </a:lnTo>
                <a:lnTo>
                  <a:pt x="1875" y="100000"/>
                </a:lnTo>
                <a:lnTo>
                  <a:pt x="1690" y="99852"/>
                </a:lnTo>
                <a:lnTo>
                  <a:pt x="1510" y="99481"/>
                </a:lnTo>
                <a:lnTo>
                  <a:pt x="1330" y="98815"/>
                </a:lnTo>
                <a:lnTo>
                  <a:pt x="1158" y="97889"/>
                </a:lnTo>
                <a:lnTo>
                  <a:pt x="990" y="96704"/>
                </a:lnTo>
                <a:lnTo>
                  <a:pt x="833" y="95333"/>
                </a:lnTo>
                <a:lnTo>
                  <a:pt x="685" y="93704"/>
                </a:lnTo>
                <a:lnTo>
                  <a:pt x="550" y="91852"/>
                </a:lnTo>
                <a:lnTo>
                  <a:pt x="425" y="89852"/>
                </a:lnTo>
                <a:lnTo>
                  <a:pt x="315" y="87667"/>
                </a:lnTo>
                <a:lnTo>
                  <a:pt x="223" y="85333"/>
                </a:lnTo>
                <a:lnTo>
                  <a:pt x="143" y="82852"/>
                </a:lnTo>
                <a:lnTo>
                  <a:pt x="80" y="80296"/>
                </a:lnTo>
                <a:lnTo>
                  <a:pt x="35" y="77630"/>
                </a:lnTo>
                <a:lnTo>
                  <a:pt x="10" y="74963"/>
                </a:lnTo>
                <a:lnTo>
                  <a:pt x="0" y="72222"/>
                </a:lnTo>
                <a:lnTo>
                  <a:pt x="0" y="27778"/>
                </a:lnTo>
                <a:lnTo>
                  <a:pt x="10" y="25037"/>
                </a:lnTo>
                <a:lnTo>
                  <a:pt x="35" y="22370"/>
                </a:lnTo>
                <a:lnTo>
                  <a:pt x="80" y="19704"/>
                </a:lnTo>
                <a:lnTo>
                  <a:pt x="143" y="17148"/>
                </a:lnTo>
                <a:lnTo>
                  <a:pt x="223" y="14667"/>
                </a:lnTo>
                <a:lnTo>
                  <a:pt x="315" y="12333"/>
                </a:lnTo>
                <a:lnTo>
                  <a:pt x="425" y="10148"/>
                </a:lnTo>
                <a:lnTo>
                  <a:pt x="550" y="8148"/>
                </a:lnTo>
                <a:lnTo>
                  <a:pt x="685" y="6296"/>
                </a:lnTo>
                <a:lnTo>
                  <a:pt x="833" y="4667"/>
                </a:lnTo>
                <a:lnTo>
                  <a:pt x="990" y="3296"/>
                </a:lnTo>
                <a:lnTo>
                  <a:pt x="1158" y="2111"/>
                </a:lnTo>
                <a:lnTo>
                  <a:pt x="1330" y="1185"/>
                </a:lnTo>
                <a:lnTo>
                  <a:pt x="1510" y="519"/>
                </a:lnTo>
                <a:lnTo>
                  <a:pt x="1690" y="148"/>
                </a:lnTo>
                <a:lnTo>
                  <a:pt x="1875" y="0"/>
                </a:lnTo>
                <a:close/>
              </a:path>
            </a:pathLst>
          </a:custGeom>
          <a:solidFill>
            <a:srgbClr val="F4F0E7">
              <a:alpha val="4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639282509-42"/>
          <p:cNvSpPr/>
          <p:nvPr/>
        </p:nvSpPr>
        <p:spPr>
          <a:xfrm>
            <a:off x="550069" y="2224088"/>
            <a:ext cx="71438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34"/>
                </a:lnTo>
                <a:lnTo>
                  <a:pt x="80491" y="534"/>
                </a:lnTo>
                <a:lnTo>
                  <a:pt x="70972" y="1196"/>
                </a:lnTo>
                <a:lnTo>
                  <a:pt x="61732" y="2114"/>
                </a:lnTo>
                <a:lnTo>
                  <a:pt x="52860" y="3280"/>
                </a:lnTo>
                <a:lnTo>
                  <a:pt x="44443" y="4681"/>
                </a:lnTo>
                <a:lnTo>
                  <a:pt x="36561" y="6305"/>
                </a:lnTo>
                <a:lnTo>
                  <a:pt x="29289" y="8136"/>
                </a:lnTo>
                <a:lnTo>
                  <a:pt x="22699" y="10156"/>
                </a:lnTo>
                <a:lnTo>
                  <a:pt x="16853" y="12345"/>
                </a:lnTo>
                <a:lnTo>
                  <a:pt x="11808" y="14683"/>
                </a:lnTo>
                <a:lnTo>
                  <a:pt x="7612" y="17148"/>
                </a:lnTo>
                <a:lnTo>
                  <a:pt x="4306" y="19714"/>
                </a:lnTo>
                <a:lnTo>
                  <a:pt x="1921" y="22359"/>
                </a:lnTo>
                <a:lnTo>
                  <a:pt x="482" y="25055"/>
                </a:lnTo>
                <a:lnTo>
                  <a:pt x="0" y="27778"/>
                </a:lnTo>
                <a:lnTo>
                  <a:pt x="0" y="72222"/>
                </a:lnTo>
                <a:lnTo>
                  <a:pt x="482" y="74945"/>
                </a:lnTo>
                <a:lnTo>
                  <a:pt x="1921" y="77641"/>
                </a:lnTo>
                <a:lnTo>
                  <a:pt x="4306" y="80286"/>
                </a:lnTo>
                <a:lnTo>
                  <a:pt x="7612" y="82852"/>
                </a:lnTo>
                <a:lnTo>
                  <a:pt x="11808" y="85317"/>
                </a:lnTo>
                <a:lnTo>
                  <a:pt x="16853" y="87655"/>
                </a:lnTo>
                <a:lnTo>
                  <a:pt x="22699" y="89844"/>
                </a:lnTo>
                <a:lnTo>
                  <a:pt x="29289" y="91864"/>
                </a:lnTo>
                <a:lnTo>
                  <a:pt x="36561" y="93695"/>
                </a:lnTo>
                <a:lnTo>
                  <a:pt x="44443" y="95319"/>
                </a:lnTo>
                <a:lnTo>
                  <a:pt x="52860" y="96720"/>
                </a:lnTo>
                <a:lnTo>
                  <a:pt x="61732" y="97886"/>
                </a:lnTo>
                <a:lnTo>
                  <a:pt x="70972" y="98804"/>
                </a:lnTo>
                <a:lnTo>
                  <a:pt x="80491" y="99466"/>
                </a:lnTo>
                <a:lnTo>
                  <a:pt x="90198" y="9986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139" y="99866"/>
                </a:lnTo>
                <a:lnTo>
                  <a:pt x="86344" y="99466"/>
                </a:lnTo>
                <a:lnTo>
                  <a:pt x="79680" y="98804"/>
                </a:lnTo>
                <a:lnTo>
                  <a:pt x="73212" y="97886"/>
                </a:lnTo>
                <a:lnTo>
                  <a:pt x="67002" y="96720"/>
                </a:lnTo>
                <a:lnTo>
                  <a:pt x="61110" y="95319"/>
                </a:lnTo>
                <a:lnTo>
                  <a:pt x="55592" y="93695"/>
                </a:lnTo>
                <a:lnTo>
                  <a:pt x="50503" y="91864"/>
                </a:lnTo>
                <a:lnTo>
                  <a:pt x="45889" y="89844"/>
                </a:lnTo>
                <a:lnTo>
                  <a:pt x="41797" y="87655"/>
                </a:lnTo>
                <a:lnTo>
                  <a:pt x="38266" y="85317"/>
                </a:lnTo>
                <a:lnTo>
                  <a:pt x="35328" y="82852"/>
                </a:lnTo>
                <a:lnTo>
                  <a:pt x="33014" y="80286"/>
                </a:lnTo>
                <a:lnTo>
                  <a:pt x="31345" y="77641"/>
                </a:lnTo>
                <a:lnTo>
                  <a:pt x="30337" y="74945"/>
                </a:lnTo>
                <a:lnTo>
                  <a:pt x="30000" y="72222"/>
                </a:lnTo>
                <a:lnTo>
                  <a:pt x="30000" y="27778"/>
                </a:lnTo>
                <a:lnTo>
                  <a:pt x="30337" y="25055"/>
                </a:lnTo>
                <a:lnTo>
                  <a:pt x="31345" y="22359"/>
                </a:lnTo>
                <a:lnTo>
                  <a:pt x="33014" y="19714"/>
                </a:lnTo>
                <a:lnTo>
                  <a:pt x="35328" y="17148"/>
                </a:lnTo>
                <a:lnTo>
                  <a:pt x="38266" y="14683"/>
                </a:lnTo>
                <a:lnTo>
                  <a:pt x="41797" y="12345"/>
                </a:lnTo>
                <a:lnTo>
                  <a:pt x="45889" y="10156"/>
                </a:lnTo>
                <a:lnTo>
                  <a:pt x="50503" y="8136"/>
                </a:lnTo>
                <a:lnTo>
                  <a:pt x="55592" y="6305"/>
                </a:lnTo>
                <a:lnTo>
                  <a:pt x="61110" y="4681"/>
                </a:lnTo>
                <a:lnTo>
                  <a:pt x="67002" y="3280"/>
                </a:lnTo>
                <a:lnTo>
                  <a:pt x="73212" y="2114"/>
                </a:lnTo>
                <a:lnTo>
                  <a:pt x="79680" y="1196"/>
                </a:lnTo>
                <a:lnTo>
                  <a:pt x="86344" y="534"/>
                </a:lnTo>
                <a:lnTo>
                  <a:pt x="93139" y="134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8B451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639282498-14"/>
          <p:cNvSpPr/>
          <p:nvPr/>
        </p:nvSpPr>
        <p:spPr>
          <a:xfrm>
            <a:off x="4636294" y="1431131"/>
            <a:ext cx="4107656" cy="1185863"/>
          </a:xfrm>
          <a:prstGeom prst="roundRect">
            <a:avLst>
              <a:gd name="adj" fmla="val 14458"/>
            </a:avLst>
          </a:prstGeom>
          <a:solidFill>
            <a:srgbClr val="FFFFFF">
              <a:alpha val="65000"/>
            </a:srgbClr>
          </a:solidFill>
          <a:ln w="7144" algn="in">
            <a:solidFill>
              <a:srgbClr val="E9E2D5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7" name="el-1785639282500-18"/>
          <p:cNvCxnSpPr/>
          <p:nvPr/>
        </p:nvCxnSpPr>
        <p:spPr>
          <a:xfrm>
            <a:off x="4786313" y="1913334"/>
            <a:ext cx="3807619" cy="914"/>
          </a:xfrm>
          <a:prstGeom prst="line">
            <a:avLst/>
          </a:prstGeom>
          <a:ln w="7144" cap="flat">
            <a:solidFill>
              <a:srgbClr val="E9E2D5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5639282511-47"/>
          <p:cNvSpPr/>
          <p:nvPr/>
        </p:nvSpPr>
        <p:spPr>
          <a:xfrm>
            <a:off x="4786313" y="1566863"/>
            <a:ext cx="285750" cy="285750"/>
          </a:xfrm>
          <a:prstGeom prst="ellipse">
            <a:avLst/>
          </a:prstGeom>
          <a:solidFill>
            <a:srgbClr val="8B4513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639282504-28"/>
          <p:cNvSpPr/>
          <p:nvPr/>
        </p:nvSpPr>
        <p:spPr>
          <a:xfrm>
            <a:off x="8098185" y="1616869"/>
            <a:ext cx="495747" cy="185738"/>
          </a:xfrm>
          <a:prstGeom prst="roundRect">
            <a:avLst>
              <a:gd name="adj" fmla="val 50000"/>
            </a:avLst>
          </a:prstGeom>
          <a:solidFill>
            <a:srgbClr val="8B4513">
              <a:alpha val="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639282505-30"/>
          <p:cNvSpPr/>
          <p:nvPr/>
        </p:nvSpPr>
        <p:spPr>
          <a:xfrm>
            <a:off x="4786313" y="2224088"/>
            <a:ext cx="3807619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875" y="0"/>
                </a:moveTo>
                <a:lnTo>
                  <a:pt x="98125" y="0"/>
                </a:lnTo>
                <a:lnTo>
                  <a:pt x="98310" y="148"/>
                </a:lnTo>
                <a:lnTo>
                  <a:pt x="98490" y="519"/>
                </a:lnTo>
                <a:lnTo>
                  <a:pt x="98670" y="1185"/>
                </a:lnTo>
                <a:lnTo>
                  <a:pt x="98843" y="2111"/>
                </a:lnTo>
                <a:lnTo>
                  <a:pt x="99010" y="3296"/>
                </a:lnTo>
                <a:lnTo>
                  <a:pt x="99168" y="4667"/>
                </a:lnTo>
                <a:lnTo>
                  <a:pt x="99315" y="6296"/>
                </a:lnTo>
                <a:lnTo>
                  <a:pt x="99450" y="8148"/>
                </a:lnTo>
                <a:lnTo>
                  <a:pt x="99575" y="10148"/>
                </a:lnTo>
                <a:lnTo>
                  <a:pt x="99685" y="12333"/>
                </a:lnTo>
                <a:lnTo>
                  <a:pt x="99778" y="14667"/>
                </a:lnTo>
                <a:lnTo>
                  <a:pt x="99858" y="17148"/>
                </a:lnTo>
                <a:lnTo>
                  <a:pt x="99920" y="19704"/>
                </a:lnTo>
                <a:lnTo>
                  <a:pt x="99965" y="22370"/>
                </a:lnTo>
                <a:lnTo>
                  <a:pt x="99990" y="25037"/>
                </a:lnTo>
                <a:lnTo>
                  <a:pt x="100000" y="27778"/>
                </a:lnTo>
                <a:lnTo>
                  <a:pt x="100000" y="72222"/>
                </a:lnTo>
                <a:lnTo>
                  <a:pt x="99990" y="74963"/>
                </a:lnTo>
                <a:lnTo>
                  <a:pt x="99965" y="77630"/>
                </a:lnTo>
                <a:lnTo>
                  <a:pt x="99920" y="80296"/>
                </a:lnTo>
                <a:lnTo>
                  <a:pt x="99858" y="82852"/>
                </a:lnTo>
                <a:lnTo>
                  <a:pt x="99778" y="85333"/>
                </a:lnTo>
                <a:lnTo>
                  <a:pt x="99685" y="87667"/>
                </a:lnTo>
                <a:lnTo>
                  <a:pt x="99575" y="89852"/>
                </a:lnTo>
                <a:lnTo>
                  <a:pt x="99450" y="91852"/>
                </a:lnTo>
                <a:lnTo>
                  <a:pt x="99315" y="93704"/>
                </a:lnTo>
                <a:lnTo>
                  <a:pt x="99168" y="95333"/>
                </a:lnTo>
                <a:lnTo>
                  <a:pt x="99010" y="96704"/>
                </a:lnTo>
                <a:lnTo>
                  <a:pt x="98843" y="97889"/>
                </a:lnTo>
                <a:lnTo>
                  <a:pt x="98670" y="98815"/>
                </a:lnTo>
                <a:lnTo>
                  <a:pt x="98490" y="99481"/>
                </a:lnTo>
                <a:lnTo>
                  <a:pt x="98310" y="99852"/>
                </a:lnTo>
                <a:lnTo>
                  <a:pt x="98125" y="100000"/>
                </a:lnTo>
                <a:lnTo>
                  <a:pt x="1875" y="100000"/>
                </a:lnTo>
                <a:lnTo>
                  <a:pt x="1690" y="99852"/>
                </a:lnTo>
                <a:lnTo>
                  <a:pt x="1510" y="99481"/>
                </a:lnTo>
                <a:lnTo>
                  <a:pt x="1330" y="98815"/>
                </a:lnTo>
                <a:lnTo>
                  <a:pt x="1158" y="97889"/>
                </a:lnTo>
                <a:lnTo>
                  <a:pt x="990" y="96704"/>
                </a:lnTo>
                <a:lnTo>
                  <a:pt x="833" y="95333"/>
                </a:lnTo>
                <a:lnTo>
                  <a:pt x="685" y="93704"/>
                </a:lnTo>
                <a:lnTo>
                  <a:pt x="550" y="91852"/>
                </a:lnTo>
                <a:lnTo>
                  <a:pt x="425" y="89852"/>
                </a:lnTo>
                <a:lnTo>
                  <a:pt x="315" y="87667"/>
                </a:lnTo>
                <a:lnTo>
                  <a:pt x="223" y="85333"/>
                </a:lnTo>
                <a:lnTo>
                  <a:pt x="143" y="82852"/>
                </a:lnTo>
                <a:lnTo>
                  <a:pt x="80" y="80296"/>
                </a:lnTo>
                <a:lnTo>
                  <a:pt x="35" y="77630"/>
                </a:lnTo>
                <a:lnTo>
                  <a:pt x="10" y="74963"/>
                </a:lnTo>
                <a:lnTo>
                  <a:pt x="0" y="72222"/>
                </a:lnTo>
                <a:lnTo>
                  <a:pt x="0" y="27778"/>
                </a:lnTo>
                <a:lnTo>
                  <a:pt x="10" y="25037"/>
                </a:lnTo>
                <a:lnTo>
                  <a:pt x="35" y="22370"/>
                </a:lnTo>
                <a:lnTo>
                  <a:pt x="80" y="19704"/>
                </a:lnTo>
                <a:lnTo>
                  <a:pt x="143" y="17148"/>
                </a:lnTo>
                <a:lnTo>
                  <a:pt x="223" y="14667"/>
                </a:lnTo>
                <a:lnTo>
                  <a:pt x="315" y="12333"/>
                </a:lnTo>
                <a:lnTo>
                  <a:pt x="425" y="10148"/>
                </a:lnTo>
                <a:lnTo>
                  <a:pt x="550" y="8148"/>
                </a:lnTo>
                <a:lnTo>
                  <a:pt x="685" y="6296"/>
                </a:lnTo>
                <a:lnTo>
                  <a:pt x="833" y="4667"/>
                </a:lnTo>
                <a:lnTo>
                  <a:pt x="990" y="3296"/>
                </a:lnTo>
                <a:lnTo>
                  <a:pt x="1158" y="2111"/>
                </a:lnTo>
                <a:lnTo>
                  <a:pt x="1330" y="1185"/>
                </a:lnTo>
                <a:lnTo>
                  <a:pt x="1510" y="519"/>
                </a:lnTo>
                <a:lnTo>
                  <a:pt x="1690" y="148"/>
                </a:lnTo>
                <a:lnTo>
                  <a:pt x="1875" y="0"/>
                </a:lnTo>
                <a:close/>
              </a:path>
            </a:pathLst>
          </a:custGeom>
          <a:solidFill>
            <a:srgbClr val="F4F0E7">
              <a:alpha val="4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639282509-43"/>
          <p:cNvSpPr/>
          <p:nvPr/>
        </p:nvSpPr>
        <p:spPr>
          <a:xfrm>
            <a:off x="4786313" y="2224088"/>
            <a:ext cx="71438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34"/>
                </a:lnTo>
                <a:lnTo>
                  <a:pt x="80491" y="534"/>
                </a:lnTo>
                <a:lnTo>
                  <a:pt x="70972" y="1196"/>
                </a:lnTo>
                <a:lnTo>
                  <a:pt x="61732" y="2114"/>
                </a:lnTo>
                <a:lnTo>
                  <a:pt x="52860" y="3280"/>
                </a:lnTo>
                <a:lnTo>
                  <a:pt x="44443" y="4681"/>
                </a:lnTo>
                <a:lnTo>
                  <a:pt x="36561" y="6305"/>
                </a:lnTo>
                <a:lnTo>
                  <a:pt x="29289" y="8136"/>
                </a:lnTo>
                <a:lnTo>
                  <a:pt x="22699" y="10156"/>
                </a:lnTo>
                <a:lnTo>
                  <a:pt x="16853" y="12345"/>
                </a:lnTo>
                <a:lnTo>
                  <a:pt x="11808" y="14683"/>
                </a:lnTo>
                <a:lnTo>
                  <a:pt x="7612" y="17148"/>
                </a:lnTo>
                <a:lnTo>
                  <a:pt x="4306" y="19714"/>
                </a:lnTo>
                <a:lnTo>
                  <a:pt x="1921" y="22359"/>
                </a:lnTo>
                <a:lnTo>
                  <a:pt x="482" y="25055"/>
                </a:lnTo>
                <a:lnTo>
                  <a:pt x="0" y="27778"/>
                </a:lnTo>
                <a:lnTo>
                  <a:pt x="0" y="72222"/>
                </a:lnTo>
                <a:lnTo>
                  <a:pt x="482" y="74945"/>
                </a:lnTo>
                <a:lnTo>
                  <a:pt x="1921" y="77641"/>
                </a:lnTo>
                <a:lnTo>
                  <a:pt x="4306" y="80286"/>
                </a:lnTo>
                <a:lnTo>
                  <a:pt x="7612" y="82852"/>
                </a:lnTo>
                <a:lnTo>
                  <a:pt x="11808" y="85317"/>
                </a:lnTo>
                <a:lnTo>
                  <a:pt x="16853" y="87655"/>
                </a:lnTo>
                <a:lnTo>
                  <a:pt x="22699" y="89844"/>
                </a:lnTo>
                <a:lnTo>
                  <a:pt x="29289" y="91864"/>
                </a:lnTo>
                <a:lnTo>
                  <a:pt x="36561" y="93695"/>
                </a:lnTo>
                <a:lnTo>
                  <a:pt x="44443" y="95319"/>
                </a:lnTo>
                <a:lnTo>
                  <a:pt x="52860" y="96720"/>
                </a:lnTo>
                <a:lnTo>
                  <a:pt x="61732" y="97886"/>
                </a:lnTo>
                <a:lnTo>
                  <a:pt x="70972" y="98804"/>
                </a:lnTo>
                <a:lnTo>
                  <a:pt x="80491" y="99466"/>
                </a:lnTo>
                <a:lnTo>
                  <a:pt x="90198" y="9986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139" y="99866"/>
                </a:lnTo>
                <a:lnTo>
                  <a:pt x="86344" y="99466"/>
                </a:lnTo>
                <a:lnTo>
                  <a:pt x="79680" y="98804"/>
                </a:lnTo>
                <a:lnTo>
                  <a:pt x="73212" y="97886"/>
                </a:lnTo>
                <a:lnTo>
                  <a:pt x="67002" y="96720"/>
                </a:lnTo>
                <a:lnTo>
                  <a:pt x="61110" y="95319"/>
                </a:lnTo>
                <a:lnTo>
                  <a:pt x="55592" y="93695"/>
                </a:lnTo>
                <a:lnTo>
                  <a:pt x="50503" y="91864"/>
                </a:lnTo>
                <a:lnTo>
                  <a:pt x="45889" y="89844"/>
                </a:lnTo>
                <a:lnTo>
                  <a:pt x="41797" y="87655"/>
                </a:lnTo>
                <a:lnTo>
                  <a:pt x="38266" y="85317"/>
                </a:lnTo>
                <a:lnTo>
                  <a:pt x="35328" y="82852"/>
                </a:lnTo>
                <a:lnTo>
                  <a:pt x="33014" y="80286"/>
                </a:lnTo>
                <a:lnTo>
                  <a:pt x="31345" y="77641"/>
                </a:lnTo>
                <a:lnTo>
                  <a:pt x="30337" y="74945"/>
                </a:lnTo>
                <a:lnTo>
                  <a:pt x="30000" y="72222"/>
                </a:lnTo>
                <a:lnTo>
                  <a:pt x="30000" y="27778"/>
                </a:lnTo>
                <a:lnTo>
                  <a:pt x="30337" y="25055"/>
                </a:lnTo>
                <a:lnTo>
                  <a:pt x="31345" y="22359"/>
                </a:lnTo>
                <a:lnTo>
                  <a:pt x="33014" y="19714"/>
                </a:lnTo>
                <a:lnTo>
                  <a:pt x="35328" y="17148"/>
                </a:lnTo>
                <a:lnTo>
                  <a:pt x="38266" y="14683"/>
                </a:lnTo>
                <a:lnTo>
                  <a:pt x="41797" y="12345"/>
                </a:lnTo>
                <a:lnTo>
                  <a:pt x="45889" y="10156"/>
                </a:lnTo>
                <a:lnTo>
                  <a:pt x="50503" y="8136"/>
                </a:lnTo>
                <a:lnTo>
                  <a:pt x="55592" y="6305"/>
                </a:lnTo>
                <a:lnTo>
                  <a:pt x="61110" y="4681"/>
                </a:lnTo>
                <a:lnTo>
                  <a:pt x="67002" y="3280"/>
                </a:lnTo>
                <a:lnTo>
                  <a:pt x="73212" y="2114"/>
                </a:lnTo>
                <a:lnTo>
                  <a:pt x="79680" y="1196"/>
                </a:lnTo>
                <a:lnTo>
                  <a:pt x="86344" y="534"/>
                </a:lnTo>
                <a:lnTo>
                  <a:pt x="93139" y="134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8B451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639282499-15"/>
          <p:cNvSpPr/>
          <p:nvPr/>
        </p:nvSpPr>
        <p:spPr>
          <a:xfrm>
            <a:off x="400050" y="2745581"/>
            <a:ext cx="4107656" cy="1185863"/>
          </a:xfrm>
          <a:prstGeom prst="roundRect">
            <a:avLst>
              <a:gd name="adj" fmla="val 14458"/>
            </a:avLst>
          </a:prstGeom>
          <a:solidFill>
            <a:srgbClr val="FFFFFF">
              <a:alpha val="65000"/>
            </a:srgbClr>
          </a:solidFill>
          <a:ln w="7144" algn="in">
            <a:solidFill>
              <a:srgbClr val="E9E2D5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23" name="el-1785639282500-19"/>
          <p:cNvCxnSpPr/>
          <p:nvPr/>
        </p:nvCxnSpPr>
        <p:spPr>
          <a:xfrm>
            <a:off x="550069" y="3227784"/>
            <a:ext cx="3807619" cy="914"/>
          </a:xfrm>
          <a:prstGeom prst="line">
            <a:avLst/>
          </a:prstGeom>
          <a:ln w="7144" cap="flat">
            <a:solidFill>
              <a:srgbClr val="E9E2D5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5639282511-48"/>
          <p:cNvSpPr/>
          <p:nvPr/>
        </p:nvSpPr>
        <p:spPr>
          <a:xfrm>
            <a:off x="550069" y="2881313"/>
            <a:ext cx="285750" cy="285750"/>
          </a:xfrm>
          <a:prstGeom prst="ellipse">
            <a:avLst/>
          </a:prstGeom>
          <a:solidFill>
            <a:srgbClr val="8B4513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639282506-33"/>
          <p:cNvSpPr/>
          <p:nvPr/>
        </p:nvSpPr>
        <p:spPr>
          <a:xfrm>
            <a:off x="3652763" y="2931319"/>
            <a:ext cx="704924" cy="185738"/>
          </a:xfrm>
          <a:prstGeom prst="roundRect">
            <a:avLst>
              <a:gd name="adj" fmla="val 50000"/>
            </a:avLst>
          </a:prstGeom>
          <a:solidFill>
            <a:srgbClr val="8B4513">
              <a:alpha val="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639282507-36"/>
          <p:cNvSpPr/>
          <p:nvPr/>
        </p:nvSpPr>
        <p:spPr>
          <a:xfrm>
            <a:off x="550069" y="3538538"/>
            <a:ext cx="3807619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875" y="0"/>
                </a:moveTo>
                <a:lnTo>
                  <a:pt x="98125" y="0"/>
                </a:lnTo>
                <a:lnTo>
                  <a:pt x="98310" y="148"/>
                </a:lnTo>
                <a:lnTo>
                  <a:pt x="98490" y="519"/>
                </a:lnTo>
                <a:lnTo>
                  <a:pt x="98670" y="1185"/>
                </a:lnTo>
                <a:lnTo>
                  <a:pt x="98843" y="2111"/>
                </a:lnTo>
                <a:lnTo>
                  <a:pt x="99010" y="3296"/>
                </a:lnTo>
                <a:lnTo>
                  <a:pt x="99168" y="4667"/>
                </a:lnTo>
                <a:lnTo>
                  <a:pt x="99315" y="6296"/>
                </a:lnTo>
                <a:lnTo>
                  <a:pt x="99450" y="8148"/>
                </a:lnTo>
                <a:lnTo>
                  <a:pt x="99575" y="10148"/>
                </a:lnTo>
                <a:lnTo>
                  <a:pt x="99685" y="12333"/>
                </a:lnTo>
                <a:lnTo>
                  <a:pt x="99778" y="14667"/>
                </a:lnTo>
                <a:lnTo>
                  <a:pt x="99858" y="17148"/>
                </a:lnTo>
                <a:lnTo>
                  <a:pt x="99920" y="19704"/>
                </a:lnTo>
                <a:lnTo>
                  <a:pt x="99965" y="22370"/>
                </a:lnTo>
                <a:lnTo>
                  <a:pt x="99990" y="25037"/>
                </a:lnTo>
                <a:lnTo>
                  <a:pt x="100000" y="27778"/>
                </a:lnTo>
                <a:lnTo>
                  <a:pt x="100000" y="72222"/>
                </a:lnTo>
                <a:lnTo>
                  <a:pt x="99990" y="74963"/>
                </a:lnTo>
                <a:lnTo>
                  <a:pt x="99965" y="77630"/>
                </a:lnTo>
                <a:lnTo>
                  <a:pt x="99920" y="80296"/>
                </a:lnTo>
                <a:lnTo>
                  <a:pt x="99858" y="82852"/>
                </a:lnTo>
                <a:lnTo>
                  <a:pt x="99778" y="85333"/>
                </a:lnTo>
                <a:lnTo>
                  <a:pt x="99685" y="87667"/>
                </a:lnTo>
                <a:lnTo>
                  <a:pt x="99575" y="89852"/>
                </a:lnTo>
                <a:lnTo>
                  <a:pt x="99450" y="91852"/>
                </a:lnTo>
                <a:lnTo>
                  <a:pt x="99315" y="93704"/>
                </a:lnTo>
                <a:lnTo>
                  <a:pt x="99168" y="95333"/>
                </a:lnTo>
                <a:lnTo>
                  <a:pt x="99010" y="96704"/>
                </a:lnTo>
                <a:lnTo>
                  <a:pt x="98843" y="97889"/>
                </a:lnTo>
                <a:lnTo>
                  <a:pt x="98670" y="98815"/>
                </a:lnTo>
                <a:lnTo>
                  <a:pt x="98490" y="99481"/>
                </a:lnTo>
                <a:lnTo>
                  <a:pt x="98310" y="99852"/>
                </a:lnTo>
                <a:lnTo>
                  <a:pt x="98125" y="100000"/>
                </a:lnTo>
                <a:lnTo>
                  <a:pt x="1875" y="100000"/>
                </a:lnTo>
                <a:lnTo>
                  <a:pt x="1690" y="99852"/>
                </a:lnTo>
                <a:lnTo>
                  <a:pt x="1510" y="99481"/>
                </a:lnTo>
                <a:lnTo>
                  <a:pt x="1330" y="98815"/>
                </a:lnTo>
                <a:lnTo>
                  <a:pt x="1158" y="97889"/>
                </a:lnTo>
                <a:lnTo>
                  <a:pt x="990" y="96704"/>
                </a:lnTo>
                <a:lnTo>
                  <a:pt x="833" y="95333"/>
                </a:lnTo>
                <a:lnTo>
                  <a:pt x="685" y="93704"/>
                </a:lnTo>
                <a:lnTo>
                  <a:pt x="550" y="91852"/>
                </a:lnTo>
                <a:lnTo>
                  <a:pt x="425" y="89852"/>
                </a:lnTo>
                <a:lnTo>
                  <a:pt x="315" y="87667"/>
                </a:lnTo>
                <a:lnTo>
                  <a:pt x="223" y="85333"/>
                </a:lnTo>
                <a:lnTo>
                  <a:pt x="143" y="82852"/>
                </a:lnTo>
                <a:lnTo>
                  <a:pt x="80" y="80296"/>
                </a:lnTo>
                <a:lnTo>
                  <a:pt x="35" y="77630"/>
                </a:lnTo>
                <a:lnTo>
                  <a:pt x="10" y="74963"/>
                </a:lnTo>
                <a:lnTo>
                  <a:pt x="0" y="72222"/>
                </a:lnTo>
                <a:lnTo>
                  <a:pt x="0" y="27778"/>
                </a:lnTo>
                <a:lnTo>
                  <a:pt x="10" y="25037"/>
                </a:lnTo>
                <a:lnTo>
                  <a:pt x="35" y="22370"/>
                </a:lnTo>
                <a:lnTo>
                  <a:pt x="80" y="19704"/>
                </a:lnTo>
                <a:lnTo>
                  <a:pt x="143" y="17148"/>
                </a:lnTo>
                <a:lnTo>
                  <a:pt x="223" y="14667"/>
                </a:lnTo>
                <a:lnTo>
                  <a:pt x="315" y="12333"/>
                </a:lnTo>
                <a:lnTo>
                  <a:pt x="425" y="10148"/>
                </a:lnTo>
                <a:lnTo>
                  <a:pt x="550" y="8148"/>
                </a:lnTo>
                <a:lnTo>
                  <a:pt x="685" y="6296"/>
                </a:lnTo>
                <a:lnTo>
                  <a:pt x="833" y="4667"/>
                </a:lnTo>
                <a:lnTo>
                  <a:pt x="990" y="3296"/>
                </a:lnTo>
                <a:lnTo>
                  <a:pt x="1158" y="2111"/>
                </a:lnTo>
                <a:lnTo>
                  <a:pt x="1330" y="1185"/>
                </a:lnTo>
                <a:lnTo>
                  <a:pt x="1510" y="519"/>
                </a:lnTo>
                <a:lnTo>
                  <a:pt x="1690" y="148"/>
                </a:lnTo>
                <a:lnTo>
                  <a:pt x="1875" y="0"/>
                </a:lnTo>
                <a:close/>
              </a:path>
            </a:pathLst>
          </a:custGeom>
          <a:solidFill>
            <a:srgbClr val="F4F0E7">
              <a:alpha val="4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639282509-44"/>
          <p:cNvSpPr/>
          <p:nvPr/>
        </p:nvSpPr>
        <p:spPr>
          <a:xfrm>
            <a:off x="550069" y="3538538"/>
            <a:ext cx="71438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34"/>
                </a:lnTo>
                <a:lnTo>
                  <a:pt x="80491" y="534"/>
                </a:lnTo>
                <a:lnTo>
                  <a:pt x="70972" y="1196"/>
                </a:lnTo>
                <a:lnTo>
                  <a:pt x="61732" y="2114"/>
                </a:lnTo>
                <a:lnTo>
                  <a:pt x="52860" y="3280"/>
                </a:lnTo>
                <a:lnTo>
                  <a:pt x="44443" y="4681"/>
                </a:lnTo>
                <a:lnTo>
                  <a:pt x="36561" y="6305"/>
                </a:lnTo>
                <a:lnTo>
                  <a:pt x="29289" y="8136"/>
                </a:lnTo>
                <a:lnTo>
                  <a:pt x="22699" y="10156"/>
                </a:lnTo>
                <a:lnTo>
                  <a:pt x="16853" y="12345"/>
                </a:lnTo>
                <a:lnTo>
                  <a:pt x="11808" y="14683"/>
                </a:lnTo>
                <a:lnTo>
                  <a:pt x="7612" y="17148"/>
                </a:lnTo>
                <a:lnTo>
                  <a:pt x="4306" y="19714"/>
                </a:lnTo>
                <a:lnTo>
                  <a:pt x="1921" y="22359"/>
                </a:lnTo>
                <a:lnTo>
                  <a:pt x="482" y="25055"/>
                </a:lnTo>
                <a:lnTo>
                  <a:pt x="0" y="27778"/>
                </a:lnTo>
                <a:lnTo>
                  <a:pt x="0" y="72222"/>
                </a:lnTo>
                <a:lnTo>
                  <a:pt x="482" y="74945"/>
                </a:lnTo>
                <a:lnTo>
                  <a:pt x="1921" y="77641"/>
                </a:lnTo>
                <a:lnTo>
                  <a:pt x="4306" y="80286"/>
                </a:lnTo>
                <a:lnTo>
                  <a:pt x="7612" y="82852"/>
                </a:lnTo>
                <a:lnTo>
                  <a:pt x="11808" y="85317"/>
                </a:lnTo>
                <a:lnTo>
                  <a:pt x="16853" y="87655"/>
                </a:lnTo>
                <a:lnTo>
                  <a:pt x="22699" y="89844"/>
                </a:lnTo>
                <a:lnTo>
                  <a:pt x="29289" y="91864"/>
                </a:lnTo>
                <a:lnTo>
                  <a:pt x="36561" y="93695"/>
                </a:lnTo>
                <a:lnTo>
                  <a:pt x="44443" y="95319"/>
                </a:lnTo>
                <a:lnTo>
                  <a:pt x="52860" y="96720"/>
                </a:lnTo>
                <a:lnTo>
                  <a:pt x="61732" y="97886"/>
                </a:lnTo>
                <a:lnTo>
                  <a:pt x="70972" y="98804"/>
                </a:lnTo>
                <a:lnTo>
                  <a:pt x="80491" y="99466"/>
                </a:lnTo>
                <a:lnTo>
                  <a:pt x="90198" y="9986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139" y="99866"/>
                </a:lnTo>
                <a:lnTo>
                  <a:pt x="86344" y="99466"/>
                </a:lnTo>
                <a:lnTo>
                  <a:pt x="79680" y="98804"/>
                </a:lnTo>
                <a:lnTo>
                  <a:pt x="73212" y="97886"/>
                </a:lnTo>
                <a:lnTo>
                  <a:pt x="67002" y="96720"/>
                </a:lnTo>
                <a:lnTo>
                  <a:pt x="61110" y="95319"/>
                </a:lnTo>
                <a:lnTo>
                  <a:pt x="55592" y="93695"/>
                </a:lnTo>
                <a:lnTo>
                  <a:pt x="50503" y="91864"/>
                </a:lnTo>
                <a:lnTo>
                  <a:pt x="45889" y="89844"/>
                </a:lnTo>
                <a:lnTo>
                  <a:pt x="41797" y="87655"/>
                </a:lnTo>
                <a:lnTo>
                  <a:pt x="38266" y="85317"/>
                </a:lnTo>
                <a:lnTo>
                  <a:pt x="35328" y="82852"/>
                </a:lnTo>
                <a:lnTo>
                  <a:pt x="33014" y="80286"/>
                </a:lnTo>
                <a:lnTo>
                  <a:pt x="31345" y="77641"/>
                </a:lnTo>
                <a:lnTo>
                  <a:pt x="30337" y="74945"/>
                </a:lnTo>
                <a:lnTo>
                  <a:pt x="30000" y="72222"/>
                </a:lnTo>
                <a:lnTo>
                  <a:pt x="30000" y="27778"/>
                </a:lnTo>
                <a:lnTo>
                  <a:pt x="30337" y="25055"/>
                </a:lnTo>
                <a:lnTo>
                  <a:pt x="31345" y="22359"/>
                </a:lnTo>
                <a:lnTo>
                  <a:pt x="33014" y="19714"/>
                </a:lnTo>
                <a:lnTo>
                  <a:pt x="35328" y="17148"/>
                </a:lnTo>
                <a:lnTo>
                  <a:pt x="38266" y="14683"/>
                </a:lnTo>
                <a:lnTo>
                  <a:pt x="41797" y="12345"/>
                </a:lnTo>
                <a:lnTo>
                  <a:pt x="45889" y="10156"/>
                </a:lnTo>
                <a:lnTo>
                  <a:pt x="50503" y="8136"/>
                </a:lnTo>
                <a:lnTo>
                  <a:pt x="55592" y="6305"/>
                </a:lnTo>
                <a:lnTo>
                  <a:pt x="61110" y="4681"/>
                </a:lnTo>
                <a:lnTo>
                  <a:pt x="67002" y="3280"/>
                </a:lnTo>
                <a:lnTo>
                  <a:pt x="73212" y="2114"/>
                </a:lnTo>
                <a:lnTo>
                  <a:pt x="79680" y="1196"/>
                </a:lnTo>
                <a:lnTo>
                  <a:pt x="86344" y="534"/>
                </a:lnTo>
                <a:lnTo>
                  <a:pt x="93139" y="134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8B451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639282499-16"/>
          <p:cNvSpPr/>
          <p:nvPr/>
        </p:nvSpPr>
        <p:spPr>
          <a:xfrm>
            <a:off x="4636294" y="2745581"/>
            <a:ext cx="4107656" cy="1185863"/>
          </a:xfrm>
          <a:prstGeom prst="roundRect">
            <a:avLst>
              <a:gd name="adj" fmla="val 14458"/>
            </a:avLst>
          </a:prstGeom>
          <a:solidFill>
            <a:srgbClr val="FFFFFF">
              <a:alpha val="65000"/>
            </a:srgbClr>
          </a:solidFill>
          <a:ln w="7144" algn="in">
            <a:solidFill>
              <a:srgbClr val="E9E2D5"/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29" name="el-1785639282500-20"/>
          <p:cNvCxnSpPr/>
          <p:nvPr/>
        </p:nvCxnSpPr>
        <p:spPr>
          <a:xfrm>
            <a:off x="4786313" y="3227784"/>
            <a:ext cx="3807619" cy="914"/>
          </a:xfrm>
          <a:prstGeom prst="line">
            <a:avLst/>
          </a:prstGeom>
          <a:ln w="7144" cap="flat">
            <a:solidFill>
              <a:srgbClr val="E9E2D5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85639282512-49"/>
          <p:cNvSpPr/>
          <p:nvPr/>
        </p:nvSpPr>
        <p:spPr>
          <a:xfrm>
            <a:off x="4786313" y="2881313"/>
            <a:ext cx="285750" cy="285750"/>
          </a:xfrm>
          <a:prstGeom prst="ellipse">
            <a:avLst/>
          </a:prstGeom>
          <a:solidFill>
            <a:srgbClr val="8B4513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639282507-39"/>
          <p:cNvSpPr/>
          <p:nvPr/>
        </p:nvSpPr>
        <p:spPr>
          <a:xfrm>
            <a:off x="8131002" y="2931319"/>
            <a:ext cx="462930" cy="185738"/>
          </a:xfrm>
          <a:prstGeom prst="roundRect">
            <a:avLst>
              <a:gd name="adj" fmla="val 50000"/>
            </a:avLst>
          </a:prstGeom>
          <a:solidFill>
            <a:srgbClr val="8B4513">
              <a:alpha val="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639282508-41"/>
          <p:cNvSpPr/>
          <p:nvPr/>
        </p:nvSpPr>
        <p:spPr>
          <a:xfrm>
            <a:off x="4786313" y="3538538"/>
            <a:ext cx="3807619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875" y="0"/>
                </a:moveTo>
                <a:lnTo>
                  <a:pt x="98125" y="0"/>
                </a:lnTo>
                <a:lnTo>
                  <a:pt x="98310" y="148"/>
                </a:lnTo>
                <a:lnTo>
                  <a:pt x="98490" y="519"/>
                </a:lnTo>
                <a:lnTo>
                  <a:pt x="98670" y="1185"/>
                </a:lnTo>
                <a:lnTo>
                  <a:pt x="98843" y="2111"/>
                </a:lnTo>
                <a:lnTo>
                  <a:pt x="99010" y="3296"/>
                </a:lnTo>
                <a:lnTo>
                  <a:pt x="99168" y="4667"/>
                </a:lnTo>
                <a:lnTo>
                  <a:pt x="99315" y="6296"/>
                </a:lnTo>
                <a:lnTo>
                  <a:pt x="99450" y="8148"/>
                </a:lnTo>
                <a:lnTo>
                  <a:pt x="99575" y="10148"/>
                </a:lnTo>
                <a:lnTo>
                  <a:pt x="99685" y="12333"/>
                </a:lnTo>
                <a:lnTo>
                  <a:pt x="99778" y="14667"/>
                </a:lnTo>
                <a:lnTo>
                  <a:pt x="99858" y="17148"/>
                </a:lnTo>
                <a:lnTo>
                  <a:pt x="99920" y="19704"/>
                </a:lnTo>
                <a:lnTo>
                  <a:pt x="99965" y="22370"/>
                </a:lnTo>
                <a:lnTo>
                  <a:pt x="99990" y="25037"/>
                </a:lnTo>
                <a:lnTo>
                  <a:pt x="100000" y="27778"/>
                </a:lnTo>
                <a:lnTo>
                  <a:pt x="100000" y="72222"/>
                </a:lnTo>
                <a:lnTo>
                  <a:pt x="99990" y="74963"/>
                </a:lnTo>
                <a:lnTo>
                  <a:pt x="99965" y="77630"/>
                </a:lnTo>
                <a:lnTo>
                  <a:pt x="99920" y="80296"/>
                </a:lnTo>
                <a:lnTo>
                  <a:pt x="99858" y="82852"/>
                </a:lnTo>
                <a:lnTo>
                  <a:pt x="99778" y="85333"/>
                </a:lnTo>
                <a:lnTo>
                  <a:pt x="99685" y="87667"/>
                </a:lnTo>
                <a:lnTo>
                  <a:pt x="99575" y="89852"/>
                </a:lnTo>
                <a:lnTo>
                  <a:pt x="99450" y="91852"/>
                </a:lnTo>
                <a:lnTo>
                  <a:pt x="99315" y="93704"/>
                </a:lnTo>
                <a:lnTo>
                  <a:pt x="99168" y="95333"/>
                </a:lnTo>
                <a:lnTo>
                  <a:pt x="99010" y="96704"/>
                </a:lnTo>
                <a:lnTo>
                  <a:pt x="98843" y="97889"/>
                </a:lnTo>
                <a:lnTo>
                  <a:pt x="98670" y="98815"/>
                </a:lnTo>
                <a:lnTo>
                  <a:pt x="98490" y="99481"/>
                </a:lnTo>
                <a:lnTo>
                  <a:pt x="98310" y="99852"/>
                </a:lnTo>
                <a:lnTo>
                  <a:pt x="98125" y="100000"/>
                </a:lnTo>
                <a:lnTo>
                  <a:pt x="1875" y="100000"/>
                </a:lnTo>
                <a:lnTo>
                  <a:pt x="1690" y="99852"/>
                </a:lnTo>
                <a:lnTo>
                  <a:pt x="1510" y="99481"/>
                </a:lnTo>
                <a:lnTo>
                  <a:pt x="1330" y="98815"/>
                </a:lnTo>
                <a:lnTo>
                  <a:pt x="1158" y="97889"/>
                </a:lnTo>
                <a:lnTo>
                  <a:pt x="990" y="96704"/>
                </a:lnTo>
                <a:lnTo>
                  <a:pt x="833" y="95333"/>
                </a:lnTo>
                <a:lnTo>
                  <a:pt x="685" y="93704"/>
                </a:lnTo>
                <a:lnTo>
                  <a:pt x="550" y="91852"/>
                </a:lnTo>
                <a:lnTo>
                  <a:pt x="425" y="89852"/>
                </a:lnTo>
                <a:lnTo>
                  <a:pt x="315" y="87667"/>
                </a:lnTo>
                <a:lnTo>
                  <a:pt x="223" y="85333"/>
                </a:lnTo>
                <a:lnTo>
                  <a:pt x="143" y="82852"/>
                </a:lnTo>
                <a:lnTo>
                  <a:pt x="80" y="80296"/>
                </a:lnTo>
                <a:lnTo>
                  <a:pt x="35" y="77630"/>
                </a:lnTo>
                <a:lnTo>
                  <a:pt x="10" y="74963"/>
                </a:lnTo>
                <a:lnTo>
                  <a:pt x="0" y="72222"/>
                </a:lnTo>
                <a:lnTo>
                  <a:pt x="0" y="27778"/>
                </a:lnTo>
                <a:lnTo>
                  <a:pt x="10" y="25037"/>
                </a:lnTo>
                <a:lnTo>
                  <a:pt x="35" y="22370"/>
                </a:lnTo>
                <a:lnTo>
                  <a:pt x="80" y="19704"/>
                </a:lnTo>
                <a:lnTo>
                  <a:pt x="143" y="17148"/>
                </a:lnTo>
                <a:lnTo>
                  <a:pt x="223" y="14667"/>
                </a:lnTo>
                <a:lnTo>
                  <a:pt x="315" y="12333"/>
                </a:lnTo>
                <a:lnTo>
                  <a:pt x="425" y="10148"/>
                </a:lnTo>
                <a:lnTo>
                  <a:pt x="550" y="8148"/>
                </a:lnTo>
                <a:lnTo>
                  <a:pt x="685" y="6296"/>
                </a:lnTo>
                <a:lnTo>
                  <a:pt x="833" y="4667"/>
                </a:lnTo>
                <a:lnTo>
                  <a:pt x="990" y="3296"/>
                </a:lnTo>
                <a:lnTo>
                  <a:pt x="1158" y="2111"/>
                </a:lnTo>
                <a:lnTo>
                  <a:pt x="1330" y="1185"/>
                </a:lnTo>
                <a:lnTo>
                  <a:pt x="1510" y="519"/>
                </a:lnTo>
                <a:lnTo>
                  <a:pt x="1690" y="148"/>
                </a:lnTo>
                <a:lnTo>
                  <a:pt x="1875" y="0"/>
                </a:lnTo>
                <a:close/>
              </a:path>
            </a:pathLst>
          </a:custGeom>
          <a:solidFill>
            <a:srgbClr val="F4F0E7">
              <a:alpha val="4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639282509-45"/>
          <p:cNvSpPr/>
          <p:nvPr/>
        </p:nvSpPr>
        <p:spPr>
          <a:xfrm>
            <a:off x="4786313" y="3538538"/>
            <a:ext cx="71438" cy="2571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34"/>
                </a:lnTo>
                <a:lnTo>
                  <a:pt x="80491" y="534"/>
                </a:lnTo>
                <a:lnTo>
                  <a:pt x="70972" y="1196"/>
                </a:lnTo>
                <a:lnTo>
                  <a:pt x="61732" y="2114"/>
                </a:lnTo>
                <a:lnTo>
                  <a:pt x="52860" y="3280"/>
                </a:lnTo>
                <a:lnTo>
                  <a:pt x="44443" y="4681"/>
                </a:lnTo>
                <a:lnTo>
                  <a:pt x="36561" y="6305"/>
                </a:lnTo>
                <a:lnTo>
                  <a:pt x="29289" y="8136"/>
                </a:lnTo>
                <a:lnTo>
                  <a:pt x="22699" y="10156"/>
                </a:lnTo>
                <a:lnTo>
                  <a:pt x="16853" y="12345"/>
                </a:lnTo>
                <a:lnTo>
                  <a:pt x="11808" y="14683"/>
                </a:lnTo>
                <a:lnTo>
                  <a:pt x="7612" y="17148"/>
                </a:lnTo>
                <a:lnTo>
                  <a:pt x="4306" y="19714"/>
                </a:lnTo>
                <a:lnTo>
                  <a:pt x="1921" y="22359"/>
                </a:lnTo>
                <a:lnTo>
                  <a:pt x="482" y="25055"/>
                </a:lnTo>
                <a:lnTo>
                  <a:pt x="0" y="27778"/>
                </a:lnTo>
                <a:lnTo>
                  <a:pt x="0" y="72222"/>
                </a:lnTo>
                <a:lnTo>
                  <a:pt x="482" y="74945"/>
                </a:lnTo>
                <a:lnTo>
                  <a:pt x="1921" y="77641"/>
                </a:lnTo>
                <a:lnTo>
                  <a:pt x="4306" y="80286"/>
                </a:lnTo>
                <a:lnTo>
                  <a:pt x="7612" y="82852"/>
                </a:lnTo>
                <a:lnTo>
                  <a:pt x="11808" y="85317"/>
                </a:lnTo>
                <a:lnTo>
                  <a:pt x="16853" y="87655"/>
                </a:lnTo>
                <a:lnTo>
                  <a:pt x="22699" y="89844"/>
                </a:lnTo>
                <a:lnTo>
                  <a:pt x="29289" y="91864"/>
                </a:lnTo>
                <a:lnTo>
                  <a:pt x="36561" y="93695"/>
                </a:lnTo>
                <a:lnTo>
                  <a:pt x="44443" y="95319"/>
                </a:lnTo>
                <a:lnTo>
                  <a:pt x="52860" y="96720"/>
                </a:lnTo>
                <a:lnTo>
                  <a:pt x="61732" y="97886"/>
                </a:lnTo>
                <a:lnTo>
                  <a:pt x="70972" y="98804"/>
                </a:lnTo>
                <a:lnTo>
                  <a:pt x="80491" y="99466"/>
                </a:lnTo>
                <a:lnTo>
                  <a:pt x="90198" y="99866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139" y="99866"/>
                </a:lnTo>
                <a:lnTo>
                  <a:pt x="86344" y="99466"/>
                </a:lnTo>
                <a:lnTo>
                  <a:pt x="79680" y="98804"/>
                </a:lnTo>
                <a:lnTo>
                  <a:pt x="73212" y="97886"/>
                </a:lnTo>
                <a:lnTo>
                  <a:pt x="67002" y="96720"/>
                </a:lnTo>
                <a:lnTo>
                  <a:pt x="61110" y="95319"/>
                </a:lnTo>
                <a:lnTo>
                  <a:pt x="55592" y="93695"/>
                </a:lnTo>
                <a:lnTo>
                  <a:pt x="50503" y="91864"/>
                </a:lnTo>
                <a:lnTo>
                  <a:pt x="45889" y="89844"/>
                </a:lnTo>
                <a:lnTo>
                  <a:pt x="41797" y="87655"/>
                </a:lnTo>
                <a:lnTo>
                  <a:pt x="38266" y="85317"/>
                </a:lnTo>
                <a:lnTo>
                  <a:pt x="35328" y="82852"/>
                </a:lnTo>
                <a:lnTo>
                  <a:pt x="33014" y="80286"/>
                </a:lnTo>
                <a:lnTo>
                  <a:pt x="31345" y="77641"/>
                </a:lnTo>
                <a:lnTo>
                  <a:pt x="30337" y="74945"/>
                </a:lnTo>
                <a:lnTo>
                  <a:pt x="30000" y="72222"/>
                </a:lnTo>
                <a:lnTo>
                  <a:pt x="30000" y="27778"/>
                </a:lnTo>
                <a:lnTo>
                  <a:pt x="30337" y="25055"/>
                </a:lnTo>
                <a:lnTo>
                  <a:pt x="31345" y="22359"/>
                </a:lnTo>
                <a:lnTo>
                  <a:pt x="33014" y="19714"/>
                </a:lnTo>
                <a:lnTo>
                  <a:pt x="35328" y="17148"/>
                </a:lnTo>
                <a:lnTo>
                  <a:pt x="38266" y="14683"/>
                </a:lnTo>
                <a:lnTo>
                  <a:pt x="41797" y="12345"/>
                </a:lnTo>
                <a:lnTo>
                  <a:pt x="45889" y="10156"/>
                </a:lnTo>
                <a:lnTo>
                  <a:pt x="50503" y="8136"/>
                </a:lnTo>
                <a:lnTo>
                  <a:pt x="55592" y="6305"/>
                </a:lnTo>
                <a:lnTo>
                  <a:pt x="61110" y="4681"/>
                </a:lnTo>
                <a:lnTo>
                  <a:pt x="67002" y="3280"/>
                </a:lnTo>
                <a:lnTo>
                  <a:pt x="73212" y="2114"/>
                </a:lnTo>
                <a:lnTo>
                  <a:pt x="79680" y="1196"/>
                </a:lnTo>
                <a:lnTo>
                  <a:pt x="86344" y="534"/>
                </a:lnTo>
                <a:lnTo>
                  <a:pt x="93139" y="134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8B451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el-1785639282496-8"/>
          <p:cNvSpPr/>
          <p:nvPr/>
        </p:nvSpPr>
        <p:spPr>
          <a:xfrm>
            <a:off x="400050" y="4060032"/>
            <a:ext cx="8343900" cy="319088"/>
          </a:xfrm>
          <a:prstGeom prst="roundRect">
            <a:avLst>
              <a:gd name="adj" fmla="val 50000"/>
            </a:avLst>
          </a:prstGeom>
          <a:solidFill>
            <a:srgbClr val="8B4513">
              <a:alpha val="6000"/>
            </a:srgbClr>
          </a:solidFill>
          <a:ln w="7144" algn="in">
            <a:solidFill>
              <a:srgbClr val="C4B6A2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35" name="el-1785639282495-4"/>
          <p:cNvSpPr txBox="1"/>
          <p:nvPr/>
        </p:nvSpPr>
        <p:spPr>
          <a:xfrm>
            <a:off x="485775" y="161925"/>
            <a:ext cx="1763092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反比例函数 · 文化拓展</a:t>
            </a:r>
            <a:endParaRPr/>
          </a:p>
        </p:txBody>
      </p:sp>
      <p:sp>
        <p:nvSpPr>
          <p:cNvPr id="36" name="el-1785639282495-5"/>
          <p:cNvSpPr txBox="1"/>
          <p:nvPr/>
        </p:nvSpPr>
        <p:spPr>
          <a:xfrm>
            <a:off x="7750374" y="192881"/>
            <a:ext cx="1043583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第14页 · 万物皆数</a:t>
            </a:r>
            <a:endParaRPr/>
          </a:p>
        </p:txBody>
      </p:sp>
      <p:sp>
        <p:nvSpPr>
          <p:cNvPr id="37" name="el-1785639282497-11"/>
          <p:cNvSpPr txBox="1"/>
          <p:nvPr/>
        </p:nvSpPr>
        <p:spPr>
          <a:xfrm>
            <a:off x="2643188" y="935831"/>
            <a:ext cx="3857625" cy="280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680" spc="225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文化拓展——生活中的反比例关系</a:t>
            </a:r>
            <a:endParaRPr/>
          </a:p>
        </p:txBody>
      </p:sp>
      <p:sp>
        <p:nvSpPr>
          <p:cNvPr id="38" name="el-1785639282502-21"/>
          <p:cNvSpPr txBox="1"/>
          <p:nvPr/>
        </p:nvSpPr>
        <p:spPr>
          <a:xfrm>
            <a:off x="921544" y="1614488"/>
            <a:ext cx="1271588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气体的压强与体积</a:t>
            </a:r>
            <a:endParaRPr/>
          </a:p>
        </p:txBody>
      </p:sp>
      <p:sp>
        <p:nvSpPr>
          <p:cNvPr id="39" name="el-1785639282502-22"/>
          <p:cNvSpPr txBox="1"/>
          <p:nvPr/>
        </p:nvSpPr>
        <p:spPr>
          <a:xfrm>
            <a:off x="3807024" y="1616869"/>
            <a:ext cx="60067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pV = 定值</a:t>
            </a:r>
            <a:endParaRPr/>
          </a:p>
        </p:txBody>
      </p:sp>
      <p:sp>
        <p:nvSpPr>
          <p:cNvPr id="40" name="el-1785639282512-50"/>
          <p:cNvSpPr txBox="1"/>
          <p:nvPr/>
        </p:nvSpPr>
        <p:spPr>
          <a:xfrm>
            <a:off x="750094" y="1983581"/>
            <a:ext cx="83581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温度恒定时，</a:t>
            </a:r>
            <a:endParaRPr/>
          </a:p>
        </p:txBody>
      </p:sp>
      <p:sp>
        <p:nvSpPr>
          <p:cNvPr id="41" name="el-1785639282513-57"/>
          <p:cNvSpPr txBox="1"/>
          <p:nvPr/>
        </p:nvSpPr>
        <p:spPr>
          <a:xfrm>
            <a:off x="1593056" y="1974056"/>
            <a:ext cx="149944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p</a:t>
            </a:r>
            <a:endParaRPr/>
          </a:p>
        </p:txBody>
      </p:sp>
      <p:sp>
        <p:nvSpPr>
          <p:cNvPr id="42" name="el-1785639282512-51"/>
          <p:cNvSpPr txBox="1"/>
          <p:nvPr/>
        </p:nvSpPr>
        <p:spPr>
          <a:xfrm>
            <a:off x="1750144" y="1983581"/>
            <a:ext cx="19288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与</a:t>
            </a:r>
            <a:endParaRPr/>
          </a:p>
        </p:txBody>
      </p:sp>
      <p:sp>
        <p:nvSpPr>
          <p:cNvPr id="43" name="el-1785639282513-58"/>
          <p:cNvSpPr txBox="1"/>
          <p:nvPr/>
        </p:nvSpPr>
        <p:spPr>
          <a:xfrm>
            <a:off x="1950169" y="1974056"/>
            <a:ext cx="156270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V</a:t>
            </a:r>
            <a:endParaRPr/>
          </a:p>
        </p:txBody>
      </p:sp>
      <p:sp>
        <p:nvSpPr>
          <p:cNvPr id="44" name="el-1785639282512-52"/>
          <p:cNvSpPr txBox="1"/>
          <p:nvPr/>
        </p:nvSpPr>
        <p:spPr>
          <a:xfrm>
            <a:off x="2113583" y="1983581"/>
            <a:ext cx="57864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成反比：</a:t>
            </a:r>
            <a:endParaRPr/>
          </a:p>
        </p:txBody>
      </p:sp>
      <p:sp>
        <p:nvSpPr>
          <p:cNvPr id="45" name="el-1785639282513-59"/>
          <p:cNvSpPr txBox="1"/>
          <p:nvPr/>
        </p:nvSpPr>
        <p:spPr>
          <a:xfrm>
            <a:off x="2756520" y="1974056"/>
            <a:ext cx="545827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pV = C</a:t>
            </a:r>
            <a:endParaRPr/>
          </a:p>
        </p:txBody>
      </p:sp>
      <p:sp>
        <p:nvSpPr>
          <p:cNvPr id="46" name="el-1785639282503-24"/>
          <p:cNvSpPr txBox="1"/>
          <p:nvPr/>
        </p:nvSpPr>
        <p:spPr>
          <a:xfrm>
            <a:off x="657225" y="2266950"/>
            <a:ext cx="375761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踩气球时体积减小，压强增大，导致气球爆裂</a:t>
            </a:r>
            <a:endParaRPr/>
          </a:p>
        </p:txBody>
      </p:sp>
      <p:sp>
        <p:nvSpPr>
          <p:cNvPr id="47" name="el-1785639282504-26"/>
          <p:cNvSpPr txBox="1"/>
          <p:nvPr/>
        </p:nvSpPr>
        <p:spPr>
          <a:xfrm>
            <a:off x="5157788" y="1614488"/>
            <a:ext cx="1783110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汽车功率 · 速度 · 阻力</a:t>
            </a:r>
            <a:endParaRPr/>
          </a:p>
        </p:txBody>
      </p:sp>
      <p:sp>
        <p:nvSpPr>
          <p:cNvPr id="48" name="el-1785639282504-27"/>
          <p:cNvSpPr txBox="1"/>
          <p:nvPr/>
        </p:nvSpPr>
        <p:spPr>
          <a:xfrm>
            <a:off x="8183910" y="1616869"/>
            <a:ext cx="460028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P = F·v</a:t>
            </a:r>
            <a:endParaRPr/>
          </a:p>
        </p:txBody>
      </p:sp>
      <p:sp>
        <p:nvSpPr>
          <p:cNvPr id="49" name="el-1785639282512-53"/>
          <p:cNvSpPr txBox="1"/>
          <p:nvPr/>
        </p:nvSpPr>
        <p:spPr>
          <a:xfrm>
            <a:off x="4986338" y="1983581"/>
            <a:ext cx="83581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功率一定时，</a:t>
            </a:r>
            <a:endParaRPr/>
          </a:p>
        </p:txBody>
      </p:sp>
      <p:sp>
        <p:nvSpPr>
          <p:cNvPr id="50" name="el-1785639282514-61"/>
          <p:cNvSpPr txBox="1"/>
          <p:nvPr/>
        </p:nvSpPr>
        <p:spPr>
          <a:xfrm>
            <a:off x="5829300" y="1974056"/>
            <a:ext cx="433983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速度 v</a:t>
            </a:r>
            <a:endParaRPr/>
          </a:p>
        </p:txBody>
      </p:sp>
      <p:sp>
        <p:nvSpPr>
          <p:cNvPr id="51" name="el-1785639282512-54"/>
          <p:cNvSpPr txBox="1"/>
          <p:nvPr/>
        </p:nvSpPr>
        <p:spPr>
          <a:xfrm>
            <a:off x="6270427" y="1983581"/>
            <a:ext cx="19288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与</a:t>
            </a:r>
            <a:endParaRPr/>
          </a:p>
        </p:txBody>
      </p:sp>
      <p:sp>
        <p:nvSpPr>
          <p:cNvPr id="52" name="el-1785639282514-62"/>
          <p:cNvSpPr txBox="1"/>
          <p:nvPr/>
        </p:nvSpPr>
        <p:spPr>
          <a:xfrm>
            <a:off x="6470452" y="1974056"/>
            <a:ext cx="431602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阻力 F</a:t>
            </a:r>
            <a:endParaRPr/>
          </a:p>
        </p:txBody>
      </p:sp>
      <p:sp>
        <p:nvSpPr>
          <p:cNvPr id="53" name="el-1785639282512-55"/>
          <p:cNvSpPr txBox="1"/>
          <p:nvPr/>
        </p:nvSpPr>
        <p:spPr>
          <a:xfrm>
            <a:off x="6909197" y="1983581"/>
            <a:ext cx="45005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成反比</a:t>
            </a:r>
            <a:endParaRPr/>
          </a:p>
        </p:txBody>
      </p:sp>
      <p:sp>
        <p:nvSpPr>
          <p:cNvPr id="54" name="el-1785639282505-29"/>
          <p:cNvSpPr txBox="1"/>
          <p:nvPr/>
        </p:nvSpPr>
        <p:spPr>
          <a:xfrm>
            <a:off x="4893469" y="2266950"/>
            <a:ext cx="375761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满载时阻力大，速度减小</a:t>
            </a:r>
            <a:endParaRPr/>
          </a:p>
        </p:txBody>
      </p:sp>
      <p:sp>
        <p:nvSpPr>
          <p:cNvPr id="55" name="el-1785639282505-31"/>
          <p:cNvSpPr txBox="1"/>
          <p:nvPr/>
        </p:nvSpPr>
        <p:spPr>
          <a:xfrm>
            <a:off x="921544" y="2928938"/>
            <a:ext cx="1633091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电费 · 天数 · 用电量</a:t>
            </a:r>
            <a:endParaRPr/>
          </a:p>
        </p:txBody>
      </p:sp>
      <p:sp>
        <p:nvSpPr>
          <p:cNvPr id="56" name="el-1785639282505-32"/>
          <p:cNvSpPr txBox="1"/>
          <p:nvPr/>
        </p:nvSpPr>
        <p:spPr>
          <a:xfrm>
            <a:off x="3738488" y="2931319"/>
            <a:ext cx="669206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总量 = 定值</a:t>
            </a:r>
            <a:endParaRPr/>
          </a:p>
        </p:txBody>
      </p:sp>
      <p:sp>
        <p:nvSpPr>
          <p:cNvPr id="57" name="el-1785639282506-34"/>
          <p:cNvSpPr txBox="1"/>
          <p:nvPr/>
        </p:nvSpPr>
        <p:spPr>
          <a:xfrm>
            <a:off x="550069" y="3288506"/>
            <a:ext cx="3871913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购买电量一定时，使用天数与每天用电量成反比</a:t>
            </a:r>
            <a:endParaRPr/>
          </a:p>
        </p:txBody>
      </p:sp>
      <p:sp>
        <p:nvSpPr>
          <p:cNvPr id="58" name="el-1785639282506-35"/>
          <p:cNvSpPr txBox="1"/>
          <p:nvPr/>
        </p:nvSpPr>
        <p:spPr>
          <a:xfrm>
            <a:off x="657225" y="3581400"/>
            <a:ext cx="375761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每天用电量越大，可用的天数越少</a:t>
            </a:r>
            <a:endParaRPr/>
          </a:p>
        </p:txBody>
      </p:sp>
      <p:sp>
        <p:nvSpPr>
          <p:cNvPr id="59" name="el-1785639282507-37"/>
          <p:cNvSpPr txBox="1"/>
          <p:nvPr/>
        </p:nvSpPr>
        <p:spPr>
          <a:xfrm>
            <a:off x="5157788" y="2928938"/>
            <a:ext cx="1527349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56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乘积为定值 · 反比例</a:t>
            </a:r>
            <a:endParaRPr/>
          </a:p>
        </p:txBody>
      </p:sp>
      <p:sp>
        <p:nvSpPr>
          <p:cNvPr id="60" name="el-1785639282507-38"/>
          <p:cNvSpPr txBox="1"/>
          <p:nvPr/>
        </p:nvSpPr>
        <p:spPr>
          <a:xfrm>
            <a:off x="8216727" y="2931319"/>
            <a:ext cx="427211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xy = k</a:t>
            </a:r>
            <a:endParaRPr/>
          </a:p>
        </p:txBody>
      </p:sp>
      <p:sp>
        <p:nvSpPr>
          <p:cNvPr id="61" name="el-1785639282514-63"/>
          <p:cNvSpPr txBox="1"/>
          <p:nvPr/>
        </p:nvSpPr>
        <p:spPr>
          <a:xfrm>
            <a:off x="4986338" y="3288506"/>
            <a:ext cx="147875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凡是乘积为定值的两个量</a:t>
            </a:r>
            <a:endParaRPr/>
          </a:p>
        </p:txBody>
      </p:sp>
      <p:sp>
        <p:nvSpPr>
          <p:cNvPr id="62" name="el-1785639282513-56"/>
          <p:cNvSpPr txBox="1"/>
          <p:nvPr/>
        </p:nvSpPr>
        <p:spPr>
          <a:xfrm>
            <a:off x="6472238" y="3298031"/>
            <a:ext cx="122158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，都满足反比例关系</a:t>
            </a:r>
            <a:endParaRPr/>
          </a:p>
        </p:txBody>
      </p:sp>
      <p:sp>
        <p:nvSpPr>
          <p:cNvPr id="63" name="el-1785639282508-40"/>
          <p:cNvSpPr txBox="1"/>
          <p:nvPr/>
        </p:nvSpPr>
        <p:spPr>
          <a:xfrm>
            <a:off x="4893469" y="3581400"/>
            <a:ext cx="375761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此消彼长，万物皆有其道</a:t>
            </a:r>
            <a:endParaRPr/>
          </a:p>
        </p:txBody>
      </p:sp>
      <p:sp>
        <p:nvSpPr>
          <p:cNvPr id="64" name="el-1785639282496-7"/>
          <p:cNvSpPr txBox="1"/>
          <p:nvPr/>
        </p:nvSpPr>
        <p:spPr>
          <a:xfrm>
            <a:off x="335756" y="4124325"/>
            <a:ext cx="8472488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两个量乘积为常数，便成反比例 —— 从物理到生活，处处皆数学</a:t>
            </a:r>
            <a:endParaRPr/>
          </a:p>
        </p:txBody>
      </p:sp>
      <p:sp>
        <p:nvSpPr>
          <p:cNvPr id="65" name="el-1785639282496-9"/>
          <p:cNvSpPr txBox="1"/>
          <p:nvPr/>
        </p:nvSpPr>
        <p:spPr>
          <a:xfrm>
            <a:off x="400050" y="4913710"/>
            <a:ext cx="1645369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 spc="56">
                <a:solidFill>
                  <a:srgbClr val="C4B6A2"/>
                </a:solidFill>
                <a:latin typeface="Microsoft YaHei"/>
                <a:ea typeface="Microsoft YaHei"/>
                <a:cs typeface="Microsoft YaHei"/>
              </a:rPr>
              <a:t>反比例函数 · 从传统文化到数学本质</a:t>
            </a:r>
            <a:endParaRPr/>
          </a:p>
        </p:txBody>
      </p:sp>
      <p:sp>
        <p:nvSpPr>
          <p:cNvPr id="66" name="el-1785639282496-10"/>
          <p:cNvSpPr txBox="1"/>
          <p:nvPr/>
        </p:nvSpPr>
        <p:spPr>
          <a:xfrm>
            <a:off x="8407376" y="4911328"/>
            <a:ext cx="386581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C4B6A2"/>
                </a:solidFill>
                <a:latin typeface="Microsoft YaHei"/>
                <a:ea typeface="Microsoft YaHei"/>
                <a:cs typeface="Microsoft YaHei"/>
              </a:rPr>
              <a:t>14 / 15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4F0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639284174-30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639284175-31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4F0E7">
                  <a:alpha val="20000"/>
                </a:srgbClr>
              </a:gs>
              <a:gs pos="75000">
                <a:srgbClr val="F4F0E7">
                  <a:alpha val="65000"/>
                </a:srgbClr>
              </a:gs>
              <a:gs pos="92000">
                <a:srgbClr val="F4F0E7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639283351-3"/>
          <p:cNvSpPr/>
          <p:nvPr/>
        </p:nvSpPr>
        <p:spPr>
          <a:xfrm>
            <a:off x="0" y="0"/>
            <a:ext cx="1071563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2A2A2A">
                  <a:alpha val="8000"/>
                </a:srgbClr>
              </a:gs>
              <a:gs pos="85000">
                <a:srgbClr val="2A2A2A">
                  <a:alpha val="0"/>
                </a:srgbClr>
              </a:gs>
            </a:gsLst>
            <a:path path="circle">
              <a:fillToRect l="0" t="50000" r="10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639283351-4"/>
          <p:cNvSpPr/>
          <p:nvPr/>
        </p:nvSpPr>
        <p:spPr>
          <a:xfrm>
            <a:off x="7715250" y="3143250"/>
            <a:ext cx="1428750" cy="2000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2A2A2A">
                  <a:alpha val="7000"/>
                </a:srgbClr>
              </a:gs>
              <a:gs pos="85000">
                <a:srgbClr val="2A2A2A">
                  <a:alpha val="0"/>
                </a:srgbClr>
              </a:gs>
            </a:gsLst>
            <a:path path="circle">
              <a:fillToRect l="100000" t="90000" r="0" b="1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639283352-5"/>
          <p:cNvSpPr/>
          <p:nvPr/>
        </p:nvSpPr>
        <p:spPr>
          <a:xfrm>
            <a:off x="571500" y="642938"/>
            <a:ext cx="642938" cy="642938"/>
          </a:xfrm>
          <a:prstGeom prst="ellipse">
            <a:avLst/>
          </a:prstGeom>
          <a:gradFill rotWithShape="1">
            <a:gsLst>
              <a:gs pos="0">
                <a:srgbClr val="8B4513">
                  <a:alpha val="12000"/>
                </a:srgbClr>
              </a:gs>
              <a:gs pos="80000">
                <a:srgbClr val="8B4513">
                  <a:alpha val="0"/>
                </a:srgbClr>
              </a:gs>
            </a:gsLst>
            <a:path path="circle">
              <a:fillToRect l="30000" t="30000" r="7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639283352-6"/>
          <p:cNvSpPr/>
          <p:nvPr/>
        </p:nvSpPr>
        <p:spPr>
          <a:xfrm>
            <a:off x="7643813" y="3643313"/>
            <a:ext cx="1000125" cy="1000125"/>
          </a:xfrm>
          <a:prstGeom prst="ellipse">
            <a:avLst/>
          </a:prstGeom>
          <a:gradFill rotWithShape="1">
            <a:gsLst>
              <a:gs pos="0">
                <a:srgbClr val="8B4513">
                  <a:alpha val="8000"/>
                </a:srgbClr>
              </a:gs>
              <a:gs pos="80000">
                <a:srgbClr val="8B4513">
                  <a:alpha val="0"/>
                </a:srgbClr>
              </a:gs>
            </a:gsLst>
            <a:path path="circle">
              <a:fillToRect l="40000" t="20000" r="60000" b="8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5639283331-1"/>
          <p:cNvCxnSpPr/>
          <p:nvPr/>
        </p:nvCxnSpPr>
        <p:spPr>
          <a:xfrm>
            <a:off x="571500" y="217884"/>
            <a:ext cx="8001000" cy="914"/>
          </a:xfrm>
          <a:prstGeom prst="line">
            <a:avLst/>
          </a:prstGeom>
          <a:ln w="9525" cap="flat">
            <a:solidFill>
              <a:srgbClr val="C4B6A2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5639283331-2"/>
          <p:cNvCxnSpPr/>
          <p:nvPr/>
        </p:nvCxnSpPr>
        <p:spPr>
          <a:xfrm>
            <a:off x="571500" y="4925616"/>
            <a:ext cx="8001000" cy="914"/>
          </a:xfrm>
          <a:prstGeom prst="line">
            <a:avLst/>
          </a:prstGeom>
          <a:ln w="9525" cap="flat">
            <a:solidFill>
              <a:srgbClr val="C4B6A2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5639283580-8"/>
          <p:cNvSpPr/>
          <p:nvPr/>
        </p:nvSpPr>
        <p:spPr>
          <a:xfrm>
            <a:off x="2921794" y="921544"/>
            <a:ext cx="3300413" cy="33004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000" y="50000"/>
                </a:moveTo>
                <a:cubicBezTo>
                  <a:pt x="98000" y="76510"/>
                  <a:pt x="76510" y="98000"/>
                  <a:pt x="50000" y="98000"/>
                </a:cubicBezTo>
                <a:cubicBezTo>
                  <a:pt x="23490" y="98000"/>
                  <a:pt x="2000" y="76510"/>
                  <a:pt x="2000" y="50000"/>
                </a:cubicBezTo>
                <a:cubicBezTo>
                  <a:pt x="2000" y="23490"/>
                  <a:pt x="23490" y="2000"/>
                  <a:pt x="50000" y="2000"/>
                </a:cubicBezTo>
                <a:cubicBezTo>
                  <a:pt x="76510" y="2000"/>
                  <a:pt x="98000" y="23490"/>
                  <a:pt x="98000" y="50000"/>
                </a:cubicBezTo>
                <a:close/>
              </a:path>
            </a:pathLst>
          </a:custGeom>
          <a:noFill/>
          <a:ln w="16526" algn="ctr">
            <a:solidFill>
              <a:srgbClr val="2A2A2A">
                <a:alpha val="315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el-1785639283580-9"/>
          <p:cNvSpPr/>
          <p:nvPr/>
        </p:nvSpPr>
        <p:spPr>
          <a:xfrm>
            <a:off x="2921794" y="921544"/>
            <a:ext cx="3300413" cy="33004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2000"/>
                </a:moveTo>
                <a:cubicBezTo>
                  <a:pt x="72000" y="20000"/>
                  <a:pt x="72000" y="50000"/>
                  <a:pt x="50000" y="50000"/>
                </a:cubicBezTo>
                <a:cubicBezTo>
                  <a:pt x="28000" y="50000"/>
                  <a:pt x="28000" y="80000"/>
                  <a:pt x="50000" y="98000"/>
                </a:cubicBezTo>
              </a:path>
            </a:pathLst>
          </a:custGeom>
          <a:noFill/>
          <a:ln w="23136" algn="ctr">
            <a:solidFill>
              <a:srgbClr val="8B4513">
                <a:alpha val="405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el-1785639283580-10"/>
          <p:cNvSpPr/>
          <p:nvPr/>
        </p:nvSpPr>
        <p:spPr>
          <a:xfrm>
            <a:off x="2921794" y="921544"/>
            <a:ext cx="3300413" cy="33004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2000"/>
                </a:moveTo>
                <a:cubicBezTo>
                  <a:pt x="28000" y="20000"/>
                  <a:pt x="28000" y="50000"/>
                  <a:pt x="50000" y="50000"/>
                </a:cubicBezTo>
                <a:cubicBezTo>
                  <a:pt x="72000" y="50000"/>
                  <a:pt x="72000" y="80000"/>
                  <a:pt x="50000" y="98000"/>
                </a:cubicBezTo>
              </a:path>
            </a:pathLst>
          </a:custGeom>
          <a:noFill/>
          <a:ln w="13221" algn="ctr">
            <a:solidFill>
              <a:srgbClr val="2A2A2A">
                <a:alpha val="18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el-1785639283580-11"/>
          <p:cNvSpPr/>
          <p:nvPr/>
        </p:nvSpPr>
        <p:spPr>
          <a:xfrm>
            <a:off x="2921794" y="921544"/>
            <a:ext cx="3300413" cy="33004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8000" y="30000"/>
                </a:moveTo>
                <a:cubicBezTo>
                  <a:pt x="24667" y="43333"/>
                  <a:pt x="34000" y="56667"/>
                  <a:pt x="46000" y="70000"/>
                </a:cubicBezTo>
              </a:path>
            </a:pathLst>
          </a:custGeom>
          <a:noFill/>
          <a:ln w="19831" algn="ctr">
            <a:solidFill>
              <a:srgbClr val="8B4513">
                <a:alpha val="225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el-1785639283580-12"/>
          <p:cNvSpPr/>
          <p:nvPr/>
        </p:nvSpPr>
        <p:spPr>
          <a:xfrm>
            <a:off x="2921794" y="921544"/>
            <a:ext cx="3300413" cy="33004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000" y="30000"/>
                </a:moveTo>
                <a:cubicBezTo>
                  <a:pt x="75333" y="43333"/>
                  <a:pt x="66000" y="56667"/>
                  <a:pt x="54000" y="70000"/>
                </a:cubicBezTo>
              </a:path>
            </a:pathLst>
          </a:custGeom>
          <a:noFill/>
          <a:ln w="19831" algn="ctr">
            <a:solidFill>
              <a:srgbClr val="8B4513">
                <a:alpha val="225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el-1785639283580-13"/>
          <p:cNvSpPr/>
          <p:nvPr/>
        </p:nvSpPr>
        <p:spPr>
          <a:xfrm>
            <a:off x="2921794" y="921544"/>
            <a:ext cx="3300413" cy="33004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8000" y="70000"/>
                </a:moveTo>
                <a:cubicBezTo>
                  <a:pt x="24667" y="56667"/>
                  <a:pt x="34000" y="43333"/>
                  <a:pt x="46000" y="30000"/>
                </a:cubicBezTo>
              </a:path>
            </a:pathLst>
          </a:custGeom>
          <a:noFill/>
          <a:ln w="19831" algn="ctr">
            <a:solidFill>
              <a:srgbClr val="8B4513">
                <a:alpha val="225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el-1785639283581-14"/>
          <p:cNvSpPr/>
          <p:nvPr/>
        </p:nvSpPr>
        <p:spPr>
          <a:xfrm>
            <a:off x="2921794" y="921544"/>
            <a:ext cx="3300413" cy="33004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2000" y="70000"/>
                </a:moveTo>
                <a:cubicBezTo>
                  <a:pt x="75333" y="56667"/>
                  <a:pt x="66000" y="43333"/>
                  <a:pt x="54000" y="30000"/>
                </a:cubicBezTo>
              </a:path>
            </a:pathLst>
          </a:custGeom>
          <a:noFill/>
          <a:ln w="19831" algn="ctr">
            <a:solidFill>
              <a:srgbClr val="8B4513">
                <a:alpha val="225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el-1785639283581-15"/>
          <p:cNvSpPr/>
          <p:nvPr/>
        </p:nvSpPr>
        <p:spPr>
          <a:xfrm>
            <a:off x="2921794" y="921544"/>
            <a:ext cx="3300413" cy="33004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5000" y="50000"/>
                </a:moveTo>
                <a:cubicBezTo>
                  <a:pt x="55000" y="51786"/>
                  <a:pt x="54047" y="53437"/>
                  <a:pt x="52500" y="54330"/>
                </a:cubicBezTo>
                <a:cubicBezTo>
                  <a:pt x="50953" y="55223"/>
                  <a:pt x="49047" y="55223"/>
                  <a:pt x="47500" y="54330"/>
                </a:cubicBezTo>
                <a:cubicBezTo>
                  <a:pt x="45953" y="53437"/>
                  <a:pt x="45000" y="51786"/>
                  <a:pt x="45000" y="50000"/>
                </a:cubicBezTo>
                <a:cubicBezTo>
                  <a:pt x="45000" y="48214"/>
                  <a:pt x="45953" y="46563"/>
                  <a:pt x="47500" y="45670"/>
                </a:cubicBezTo>
                <a:cubicBezTo>
                  <a:pt x="49047" y="44777"/>
                  <a:pt x="50953" y="44777"/>
                  <a:pt x="52500" y="45670"/>
                </a:cubicBezTo>
                <a:cubicBezTo>
                  <a:pt x="54047" y="46563"/>
                  <a:pt x="55000" y="48214"/>
                  <a:pt x="55000" y="50000"/>
                </a:cubicBezTo>
                <a:close/>
              </a:path>
            </a:pathLst>
          </a:custGeom>
          <a:solidFill>
            <a:srgbClr val="8B4513">
              <a:alpha val="54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5639283582-18"/>
          <p:cNvCxnSpPr/>
          <p:nvPr/>
        </p:nvCxnSpPr>
        <p:spPr>
          <a:xfrm>
            <a:off x="3903316" y="1335881"/>
            <a:ext cx="1337370" cy="914"/>
          </a:xfrm>
          <a:prstGeom prst="line">
            <a:avLst/>
          </a:prstGeom>
          <a:ln w="7144" cap="flat">
            <a:solidFill>
              <a:srgbClr val="C4B6A2">
                <a:alpha val="7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5639284135-29"/>
          <p:cNvSpPr/>
          <p:nvPr/>
        </p:nvSpPr>
        <p:spPr>
          <a:xfrm>
            <a:off x="4010472" y="1108174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8B4513">
              <a:alpha val="3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639284182-32"/>
          <p:cNvSpPr/>
          <p:nvPr/>
        </p:nvSpPr>
        <p:spPr>
          <a:xfrm>
            <a:off x="5119241" y="1108174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8B4513">
              <a:alpha val="3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1" name="el-1785639283580-7"/>
          <p:cNvCxnSpPr/>
          <p:nvPr/>
        </p:nvCxnSpPr>
        <p:spPr>
          <a:xfrm>
            <a:off x="4214813" y="2089547"/>
            <a:ext cx="714375" cy="914"/>
          </a:xfrm>
          <a:prstGeom prst="line">
            <a:avLst/>
          </a:prstGeom>
          <a:ln w="14288" cap="flat">
            <a:solidFill>
              <a:srgbClr val="8B4513">
                <a:alpha val="3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5639283588-27"/>
          <p:cNvSpPr/>
          <p:nvPr/>
        </p:nvSpPr>
        <p:spPr>
          <a:xfrm>
            <a:off x="2553742" y="2268141"/>
            <a:ext cx="4036368" cy="292894"/>
          </a:xfrm>
          <a:prstGeom prst="roundRect">
            <a:avLst>
              <a:gd name="adj" fmla="val 50000"/>
            </a:avLst>
          </a:prstGeom>
          <a:solidFill>
            <a:srgbClr val="F4F0E7">
              <a:alpha val="5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639284184-36"/>
          <p:cNvSpPr/>
          <p:nvPr/>
        </p:nvSpPr>
        <p:spPr>
          <a:xfrm>
            <a:off x="2803773" y="2394347"/>
            <a:ext cx="114300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750" y="40125"/>
                </a:moveTo>
                <a:lnTo>
                  <a:pt x="1750" y="40125"/>
                </a:lnTo>
                <a:cubicBezTo>
                  <a:pt x="583" y="42125"/>
                  <a:pt x="0" y="44375"/>
                  <a:pt x="0" y="46875"/>
                </a:cubicBezTo>
                <a:lnTo>
                  <a:pt x="0" y="46875"/>
                </a:lnTo>
                <a:lnTo>
                  <a:pt x="0" y="46875"/>
                </a:lnTo>
                <a:cubicBezTo>
                  <a:pt x="0" y="49375"/>
                  <a:pt x="583" y="51625"/>
                  <a:pt x="1750" y="53625"/>
                </a:cubicBezTo>
                <a:lnTo>
                  <a:pt x="1750" y="53625"/>
                </a:lnTo>
                <a:lnTo>
                  <a:pt x="26750" y="91125"/>
                </a:lnTo>
                <a:cubicBezTo>
                  <a:pt x="28083" y="92875"/>
                  <a:pt x="29583" y="93750"/>
                  <a:pt x="31250" y="93750"/>
                </a:cubicBezTo>
                <a:lnTo>
                  <a:pt x="31250" y="93750"/>
                </a:lnTo>
                <a:cubicBezTo>
                  <a:pt x="32917" y="93750"/>
                  <a:pt x="34417" y="92875"/>
                  <a:pt x="35750" y="91125"/>
                </a:cubicBezTo>
                <a:lnTo>
                  <a:pt x="35750" y="91125"/>
                </a:lnTo>
                <a:cubicBezTo>
                  <a:pt x="36917" y="89125"/>
                  <a:pt x="37500" y="86875"/>
                  <a:pt x="37500" y="84375"/>
                </a:cubicBezTo>
                <a:lnTo>
                  <a:pt x="37500" y="84375"/>
                </a:lnTo>
                <a:cubicBezTo>
                  <a:pt x="37500" y="81875"/>
                  <a:pt x="36917" y="79625"/>
                  <a:pt x="35750" y="77625"/>
                </a:cubicBezTo>
                <a:lnTo>
                  <a:pt x="35750" y="77625"/>
                </a:lnTo>
                <a:lnTo>
                  <a:pt x="21250" y="56250"/>
                </a:lnTo>
                <a:lnTo>
                  <a:pt x="93750" y="56250"/>
                </a:lnTo>
                <a:cubicBezTo>
                  <a:pt x="95583" y="56250"/>
                  <a:pt x="97083" y="55375"/>
                  <a:pt x="98250" y="53625"/>
                </a:cubicBezTo>
                <a:lnTo>
                  <a:pt x="98250" y="53625"/>
                </a:lnTo>
                <a:cubicBezTo>
                  <a:pt x="99417" y="51875"/>
                  <a:pt x="100000" y="49625"/>
                  <a:pt x="100000" y="46875"/>
                </a:cubicBezTo>
                <a:lnTo>
                  <a:pt x="100000" y="46875"/>
                </a:lnTo>
                <a:cubicBezTo>
                  <a:pt x="100000" y="44125"/>
                  <a:pt x="99417" y="41875"/>
                  <a:pt x="98250" y="40125"/>
                </a:cubicBezTo>
                <a:lnTo>
                  <a:pt x="98250" y="40125"/>
                </a:lnTo>
                <a:cubicBezTo>
                  <a:pt x="97083" y="38375"/>
                  <a:pt x="95583" y="37500"/>
                  <a:pt x="93750" y="37500"/>
                </a:cubicBezTo>
                <a:lnTo>
                  <a:pt x="93750" y="37500"/>
                </a:lnTo>
                <a:lnTo>
                  <a:pt x="21250" y="37500"/>
                </a:lnTo>
                <a:lnTo>
                  <a:pt x="35750" y="16125"/>
                </a:lnTo>
                <a:cubicBezTo>
                  <a:pt x="36917" y="14125"/>
                  <a:pt x="37500" y="11875"/>
                  <a:pt x="37500" y="9375"/>
                </a:cubicBezTo>
                <a:lnTo>
                  <a:pt x="37500" y="9375"/>
                </a:lnTo>
                <a:cubicBezTo>
                  <a:pt x="37500" y="6875"/>
                  <a:pt x="36917" y="4625"/>
                  <a:pt x="35750" y="2625"/>
                </a:cubicBezTo>
                <a:lnTo>
                  <a:pt x="35750" y="2625"/>
                </a:lnTo>
                <a:cubicBezTo>
                  <a:pt x="34417" y="875"/>
                  <a:pt x="32917" y="0"/>
                  <a:pt x="31250" y="0"/>
                </a:cubicBezTo>
                <a:lnTo>
                  <a:pt x="31250" y="0"/>
                </a:lnTo>
                <a:cubicBezTo>
                  <a:pt x="29583" y="0"/>
                  <a:pt x="28083" y="875"/>
                  <a:pt x="26750" y="2625"/>
                </a:cubicBezTo>
                <a:lnTo>
                  <a:pt x="26750" y="2625"/>
                </a:lnTo>
                <a:lnTo>
                  <a:pt x="1750" y="40125"/>
                </a:lnTo>
              </a:path>
            </a:pathLst>
          </a:custGeom>
          <a:solidFill>
            <a:srgbClr val="8B4513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639284184-37"/>
          <p:cNvSpPr/>
          <p:nvPr/>
        </p:nvSpPr>
        <p:spPr>
          <a:xfrm>
            <a:off x="6225778" y="2394347"/>
            <a:ext cx="114300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250" y="53625"/>
                </a:moveTo>
                <a:lnTo>
                  <a:pt x="98250" y="53625"/>
                </a:lnTo>
                <a:cubicBezTo>
                  <a:pt x="99417" y="51625"/>
                  <a:pt x="100000" y="49375"/>
                  <a:pt x="100000" y="46875"/>
                </a:cubicBezTo>
                <a:lnTo>
                  <a:pt x="100000" y="46875"/>
                </a:lnTo>
                <a:lnTo>
                  <a:pt x="100000" y="46875"/>
                </a:lnTo>
                <a:cubicBezTo>
                  <a:pt x="100000" y="44375"/>
                  <a:pt x="99417" y="42125"/>
                  <a:pt x="98250" y="40125"/>
                </a:cubicBezTo>
                <a:lnTo>
                  <a:pt x="98250" y="40125"/>
                </a:lnTo>
                <a:lnTo>
                  <a:pt x="73250" y="2625"/>
                </a:lnTo>
                <a:cubicBezTo>
                  <a:pt x="71917" y="875"/>
                  <a:pt x="70417" y="0"/>
                  <a:pt x="68750" y="0"/>
                </a:cubicBezTo>
                <a:lnTo>
                  <a:pt x="68750" y="0"/>
                </a:lnTo>
                <a:cubicBezTo>
                  <a:pt x="67083" y="0"/>
                  <a:pt x="65583" y="875"/>
                  <a:pt x="64250" y="2625"/>
                </a:cubicBezTo>
                <a:lnTo>
                  <a:pt x="64250" y="2625"/>
                </a:lnTo>
                <a:cubicBezTo>
                  <a:pt x="63083" y="4625"/>
                  <a:pt x="62500" y="6875"/>
                  <a:pt x="62500" y="9375"/>
                </a:cubicBezTo>
                <a:lnTo>
                  <a:pt x="62500" y="9375"/>
                </a:lnTo>
                <a:cubicBezTo>
                  <a:pt x="62500" y="11875"/>
                  <a:pt x="63083" y="14125"/>
                  <a:pt x="64250" y="16125"/>
                </a:cubicBezTo>
                <a:lnTo>
                  <a:pt x="64250" y="16125"/>
                </a:lnTo>
                <a:lnTo>
                  <a:pt x="78750" y="37500"/>
                </a:lnTo>
                <a:lnTo>
                  <a:pt x="6250" y="37500"/>
                </a:lnTo>
                <a:cubicBezTo>
                  <a:pt x="4417" y="37500"/>
                  <a:pt x="2917" y="38375"/>
                  <a:pt x="1750" y="40125"/>
                </a:cubicBezTo>
                <a:lnTo>
                  <a:pt x="1750" y="40125"/>
                </a:lnTo>
                <a:cubicBezTo>
                  <a:pt x="583" y="41875"/>
                  <a:pt x="0" y="44125"/>
                  <a:pt x="0" y="46875"/>
                </a:cubicBezTo>
                <a:lnTo>
                  <a:pt x="0" y="46875"/>
                </a:lnTo>
                <a:cubicBezTo>
                  <a:pt x="0" y="49625"/>
                  <a:pt x="583" y="51875"/>
                  <a:pt x="1750" y="53625"/>
                </a:cubicBezTo>
                <a:lnTo>
                  <a:pt x="1750" y="53625"/>
                </a:lnTo>
                <a:cubicBezTo>
                  <a:pt x="2917" y="55375"/>
                  <a:pt x="4417" y="56250"/>
                  <a:pt x="6250" y="56250"/>
                </a:cubicBezTo>
                <a:lnTo>
                  <a:pt x="6250" y="56250"/>
                </a:lnTo>
                <a:lnTo>
                  <a:pt x="78750" y="56250"/>
                </a:lnTo>
                <a:lnTo>
                  <a:pt x="64250" y="77625"/>
                </a:lnTo>
                <a:cubicBezTo>
                  <a:pt x="63083" y="79625"/>
                  <a:pt x="62500" y="81875"/>
                  <a:pt x="62500" y="84375"/>
                </a:cubicBezTo>
                <a:lnTo>
                  <a:pt x="62500" y="84375"/>
                </a:lnTo>
                <a:cubicBezTo>
                  <a:pt x="62500" y="86875"/>
                  <a:pt x="63083" y="89125"/>
                  <a:pt x="64250" y="91125"/>
                </a:cubicBezTo>
                <a:lnTo>
                  <a:pt x="64250" y="91125"/>
                </a:lnTo>
                <a:cubicBezTo>
                  <a:pt x="65583" y="92875"/>
                  <a:pt x="67083" y="93750"/>
                  <a:pt x="68750" y="93750"/>
                </a:cubicBezTo>
                <a:lnTo>
                  <a:pt x="68750" y="93750"/>
                </a:lnTo>
                <a:cubicBezTo>
                  <a:pt x="70417" y="93750"/>
                  <a:pt x="71917" y="92875"/>
                  <a:pt x="73250" y="91125"/>
                </a:cubicBezTo>
                <a:lnTo>
                  <a:pt x="73250" y="91125"/>
                </a:lnTo>
                <a:lnTo>
                  <a:pt x="98250" y="53625"/>
                </a:lnTo>
              </a:path>
            </a:pathLst>
          </a:custGeom>
          <a:solidFill>
            <a:srgbClr val="8B4513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639283585-22"/>
          <p:cNvSpPr/>
          <p:nvPr/>
        </p:nvSpPr>
        <p:spPr>
          <a:xfrm>
            <a:off x="3514651" y="2603897"/>
            <a:ext cx="2114550" cy="292894"/>
          </a:xfrm>
          <a:prstGeom prst="roundRect">
            <a:avLst>
              <a:gd name="adj" fmla="val 50000"/>
            </a:avLst>
          </a:prstGeom>
          <a:solidFill>
            <a:srgbClr val="F4F0E7">
              <a:alpha val="5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639283586-24"/>
          <p:cNvSpPr/>
          <p:nvPr/>
        </p:nvSpPr>
        <p:spPr>
          <a:xfrm>
            <a:off x="2248421" y="2939653"/>
            <a:ext cx="4647084" cy="292894"/>
          </a:xfrm>
          <a:prstGeom prst="roundRect">
            <a:avLst>
              <a:gd name="adj" fmla="val 50000"/>
            </a:avLst>
          </a:prstGeom>
          <a:solidFill>
            <a:srgbClr val="F4F0E7">
              <a:alpha val="5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639284184-35"/>
          <p:cNvSpPr/>
          <p:nvPr/>
        </p:nvSpPr>
        <p:spPr>
          <a:xfrm>
            <a:off x="2498452" y="3065860"/>
            <a:ext cx="142875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42500"/>
                </a:moveTo>
                <a:lnTo>
                  <a:pt x="0" y="42500"/>
                </a:lnTo>
                <a:cubicBezTo>
                  <a:pt x="222" y="30417"/>
                  <a:pt x="2467" y="20458"/>
                  <a:pt x="6733" y="12625"/>
                </a:cubicBezTo>
                <a:lnTo>
                  <a:pt x="6733" y="12625"/>
                </a:lnTo>
                <a:lnTo>
                  <a:pt x="6733" y="12625"/>
                </a:lnTo>
                <a:cubicBezTo>
                  <a:pt x="10911" y="4625"/>
                  <a:pt x="16222" y="417"/>
                  <a:pt x="22667" y="0"/>
                </a:cubicBezTo>
                <a:lnTo>
                  <a:pt x="22667" y="0"/>
                </a:lnTo>
                <a:cubicBezTo>
                  <a:pt x="28889" y="167"/>
                  <a:pt x="34244" y="4375"/>
                  <a:pt x="38733" y="12625"/>
                </a:cubicBezTo>
                <a:lnTo>
                  <a:pt x="38733" y="12625"/>
                </a:lnTo>
                <a:lnTo>
                  <a:pt x="50000" y="33750"/>
                </a:lnTo>
                <a:lnTo>
                  <a:pt x="61267" y="12625"/>
                </a:lnTo>
                <a:cubicBezTo>
                  <a:pt x="65756" y="4375"/>
                  <a:pt x="71111" y="167"/>
                  <a:pt x="77333" y="0"/>
                </a:cubicBezTo>
                <a:lnTo>
                  <a:pt x="77333" y="0"/>
                </a:lnTo>
                <a:cubicBezTo>
                  <a:pt x="83778" y="417"/>
                  <a:pt x="89089" y="4625"/>
                  <a:pt x="93267" y="12625"/>
                </a:cubicBezTo>
                <a:lnTo>
                  <a:pt x="93267" y="12625"/>
                </a:lnTo>
                <a:cubicBezTo>
                  <a:pt x="97533" y="20458"/>
                  <a:pt x="99778" y="30417"/>
                  <a:pt x="100000" y="42500"/>
                </a:cubicBezTo>
                <a:lnTo>
                  <a:pt x="100000" y="42500"/>
                </a:lnTo>
                <a:lnTo>
                  <a:pt x="100000" y="51250"/>
                </a:lnTo>
                <a:cubicBezTo>
                  <a:pt x="99778" y="63333"/>
                  <a:pt x="97533" y="73292"/>
                  <a:pt x="93267" y="81125"/>
                </a:cubicBezTo>
                <a:lnTo>
                  <a:pt x="93267" y="81125"/>
                </a:lnTo>
                <a:cubicBezTo>
                  <a:pt x="89089" y="89125"/>
                  <a:pt x="83778" y="93333"/>
                  <a:pt x="77333" y="93750"/>
                </a:cubicBezTo>
                <a:lnTo>
                  <a:pt x="77333" y="93750"/>
                </a:lnTo>
                <a:cubicBezTo>
                  <a:pt x="71111" y="93583"/>
                  <a:pt x="65756" y="89500"/>
                  <a:pt x="61267" y="81500"/>
                </a:cubicBezTo>
                <a:lnTo>
                  <a:pt x="61267" y="81500"/>
                </a:lnTo>
                <a:lnTo>
                  <a:pt x="50000" y="60000"/>
                </a:lnTo>
                <a:lnTo>
                  <a:pt x="38733" y="81500"/>
                </a:lnTo>
                <a:cubicBezTo>
                  <a:pt x="34244" y="89500"/>
                  <a:pt x="28889" y="93583"/>
                  <a:pt x="22667" y="93750"/>
                </a:cubicBezTo>
                <a:lnTo>
                  <a:pt x="22667" y="93750"/>
                </a:lnTo>
                <a:cubicBezTo>
                  <a:pt x="16222" y="93333"/>
                  <a:pt x="10911" y="89125"/>
                  <a:pt x="6733" y="81125"/>
                </a:cubicBezTo>
                <a:lnTo>
                  <a:pt x="6733" y="81125"/>
                </a:lnTo>
                <a:cubicBezTo>
                  <a:pt x="2467" y="73292"/>
                  <a:pt x="222" y="63333"/>
                  <a:pt x="0" y="51250"/>
                </a:cubicBezTo>
                <a:lnTo>
                  <a:pt x="0" y="51250"/>
                </a:lnTo>
                <a:lnTo>
                  <a:pt x="0" y="42500"/>
                </a:lnTo>
                <a:moveTo>
                  <a:pt x="43000" y="46875"/>
                </a:moveTo>
                <a:lnTo>
                  <a:pt x="43000" y="46875"/>
                </a:lnTo>
                <a:lnTo>
                  <a:pt x="31733" y="25750"/>
                </a:lnTo>
                <a:cubicBezTo>
                  <a:pt x="29244" y="21250"/>
                  <a:pt x="26222" y="18917"/>
                  <a:pt x="22667" y="18750"/>
                </a:cubicBezTo>
                <a:lnTo>
                  <a:pt x="22667" y="18750"/>
                </a:lnTo>
                <a:cubicBezTo>
                  <a:pt x="19111" y="18917"/>
                  <a:pt x="16133" y="21250"/>
                  <a:pt x="13733" y="25750"/>
                </a:cubicBezTo>
                <a:lnTo>
                  <a:pt x="13733" y="25750"/>
                </a:lnTo>
                <a:cubicBezTo>
                  <a:pt x="11333" y="30250"/>
                  <a:pt x="10089" y="35833"/>
                  <a:pt x="10000" y="42500"/>
                </a:cubicBezTo>
                <a:lnTo>
                  <a:pt x="10000" y="42500"/>
                </a:lnTo>
                <a:lnTo>
                  <a:pt x="10000" y="51250"/>
                </a:lnTo>
                <a:cubicBezTo>
                  <a:pt x="10089" y="57917"/>
                  <a:pt x="11333" y="63500"/>
                  <a:pt x="13733" y="68000"/>
                </a:cubicBezTo>
                <a:lnTo>
                  <a:pt x="13733" y="68000"/>
                </a:lnTo>
                <a:cubicBezTo>
                  <a:pt x="16133" y="72500"/>
                  <a:pt x="19111" y="74833"/>
                  <a:pt x="22667" y="75000"/>
                </a:cubicBezTo>
                <a:lnTo>
                  <a:pt x="22667" y="75000"/>
                </a:lnTo>
                <a:cubicBezTo>
                  <a:pt x="26222" y="74833"/>
                  <a:pt x="29244" y="72500"/>
                  <a:pt x="31733" y="68000"/>
                </a:cubicBezTo>
                <a:lnTo>
                  <a:pt x="31733" y="68000"/>
                </a:lnTo>
                <a:lnTo>
                  <a:pt x="43000" y="46875"/>
                </a:lnTo>
                <a:moveTo>
                  <a:pt x="57000" y="46875"/>
                </a:moveTo>
                <a:lnTo>
                  <a:pt x="57000" y="46875"/>
                </a:lnTo>
                <a:lnTo>
                  <a:pt x="68267" y="68000"/>
                </a:lnTo>
                <a:cubicBezTo>
                  <a:pt x="70756" y="72667"/>
                  <a:pt x="73778" y="75000"/>
                  <a:pt x="77333" y="75000"/>
                </a:cubicBezTo>
                <a:lnTo>
                  <a:pt x="77333" y="75000"/>
                </a:lnTo>
                <a:cubicBezTo>
                  <a:pt x="80889" y="74833"/>
                  <a:pt x="83867" y="72500"/>
                  <a:pt x="86267" y="68000"/>
                </a:cubicBezTo>
                <a:lnTo>
                  <a:pt x="86267" y="68000"/>
                </a:lnTo>
                <a:cubicBezTo>
                  <a:pt x="88667" y="63500"/>
                  <a:pt x="89911" y="57917"/>
                  <a:pt x="90000" y="51250"/>
                </a:cubicBezTo>
                <a:lnTo>
                  <a:pt x="90000" y="51250"/>
                </a:lnTo>
                <a:lnTo>
                  <a:pt x="90000" y="42500"/>
                </a:lnTo>
                <a:cubicBezTo>
                  <a:pt x="89911" y="35833"/>
                  <a:pt x="88667" y="30250"/>
                  <a:pt x="86267" y="25750"/>
                </a:cubicBezTo>
                <a:lnTo>
                  <a:pt x="86267" y="25750"/>
                </a:lnTo>
                <a:cubicBezTo>
                  <a:pt x="83867" y="21250"/>
                  <a:pt x="80889" y="18917"/>
                  <a:pt x="77333" y="18750"/>
                </a:cubicBezTo>
                <a:lnTo>
                  <a:pt x="77333" y="18750"/>
                </a:lnTo>
                <a:cubicBezTo>
                  <a:pt x="73778" y="18750"/>
                  <a:pt x="70756" y="21083"/>
                  <a:pt x="68267" y="25750"/>
                </a:cubicBezTo>
                <a:lnTo>
                  <a:pt x="68267" y="25750"/>
                </a:lnTo>
                <a:lnTo>
                  <a:pt x="57000" y="46875"/>
                </a:lnTo>
              </a:path>
            </a:pathLst>
          </a:custGeom>
          <a:solidFill>
            <a:srgbClr val="8B4513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639283586-26"/>
          <p:cNvSpPr/>
          <p:nvPr/>
        </p:nvSpPr>
        <p:spPr>
          <a:xfrm>
            <a:off x="3086026" y="3275409"/>
            <a:ext cx="2971800" cy="292894"/>
          </a:xfrm>
          <a:prstGeom prst="roundRect">
            <a:avLst>
              <a:gd name="adj" fmla="val 50000"/>
            </a:avLst>
          </a:prstGeom>
          <a:solidFill>
            <a:srgbClr val="F4F0E7">
              <a:alpha val="5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639283582-17"/>
          <p:cNvSpPr/>
          <p:nvPr/>
        </p:nvSpPr>
        <p:spPr>
          <a:xfrm>
            <a:off x="3464942" y="3739753"/>
            <a:ext cx="2214042" cy="361950"/>
          </a:xfrm>
          <a:prstGeom prst="roundRect">
            <a:avLst>
              <a:gd name="adj" fmla="val 50000"/>
            </a:avLst>
          </a:prstGeom>
          <a:solidFill>
            <a:srgbClr val="F4F0E7">
              <a:alpha val="45000"/>
            </a:srgbClr>
          </a:solidFill>
          <a:ln w="7144" algn="in">
            <a:solidFill>
              <a:srgbClr val="C4B6A2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el-1785639284183-33"/>
          <p:cNvSpPr/>
          <p:nvPr/>
        </p:nvSpPr>
        <p:spPr>
          <a:xfrm>
            <a:off x="3910087" y="3865960"/>
            <a:ext cx="138410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200" y="42200"/>
                </a:moveTo>
                <a:lnTo>
                  <a:pt x="51400" y="42200"/>
                </a:lnTo>
                <a:lnTo>
                  <a:pt x="1400" y="92000"/>
                </a:lnTo>
                <a:cubicBezTo>
                  <a:pt x="-467" y="94222"/>
                  <a:pt x="-467" y="96422"/>
                  <a:pt x="1400" y="98600"/>
                </a:cubicBezTo>
                <a:lnTo>
                  <a:pt x="1400" y="98600"/>
                </a:lnTo>
                <a:cubicBezTo>
                  <a:pt x="3578" y="100467"/>
                  <a:pt x="5778" y="100467"/>
                  <a:pt x="8000" y="98600"/>
                </a:cubicBezTo>
                <a:lnTo>
                  <a:pt x="8000" y="98600"/>
                </a:lnTo>
                <a:lnTo>
                  <a:pt x="19133" y="87533"/>
                </a:lnTo>
                <a:lnTo>
                  <a:pt x="32400" y="87533"/>
                </a:lnTo>
                <a:cubicBezTo>
                  <a:pt x="42311" y="87400"/>
                  <a:pt x="51378" y="84711"/>
                  <a:pt x="59600" y="79467"/>
                </a:cubicBezTo>
                <a:lnTo>
                  <a:pt x="59600" y="79467"/>
                </a:lnTo>
                <a:cubicBezTo>
                  <a:pt x="60622" y="78711"/>
                  <a:pt x="60933" y="77800"/>
                  <a:pt x="60533" y="76733"/>
                </a:cubicBezTo>
                <a:lnTo>
                  <a:pt x="60533" y="76733"/>
                </a:lnTo>
                <a:cubicBezTo>
                  <a:pt x="60133" y="75711"/>
                  <a:pt x="59289" y="75133"/>
                  <a:pt x="58000" y="75000"/>
                </a:cubicBezTo>
                <a:lnTo>
                  <a:pt x="58000" y="75000"/>
                </a:lnTo>
                <a:cubicBezTo>
                  <a:pt x="56978" y="74867"/>
                  <a:pt x="56400" y="74289"/>
                  <a:pt x="56267" y="73267"/>
                </a:cubicBezTo>
                <a:lnTo>
                  <a:pt x="56267" y="73267"/>
                </a:lnTo>
                <a:cubicBezTo>
                  <a:pt x="56267" y="72333"/>
                  <a:pt x="56644" y="71733"/>
                  <a:pt x="57400" y="71467"/>
                </a:cubicBezTo>
                <a:lnTo>
                  <a:pt x="57400" y="71467"/>
                </a:lnTo>
                <a:lnTo>
                  <a:pt x="73267" y="66800"/>
                </a:lnTo>
                <a:cubicBezTo>
                  <a:pt x="73756" y="66533"/>
                  <a:pt x="74200" y="66267"/>
                  <a:pt x="74600" y="66000"/>
                </a:cubicBezTo>
                <a:lnTo>
                  <a:pt x="74600" y="66000"/>
                </a:lnTo>
                <a:lnTo>
                  <a:pt x="79133" y="61533"/>
                </a:lnTo>
                <a:cubicBezTo>
                  <a:pt x="80022" y="60467"/>
                  <a:pt x="80200" y="59356"/>
                  <a:pt x="79667" y="58200"/>
                </a:cubicBezTo>
                <a:lnTo>
                  <a:pt x="79667" y="58200"/>
                </a:lnTo>
                <a:cubicBezTo>
                  <a:pt x="79178" y="57044"/>
                  <a:pt x="78200" y="56400"/>
                  <a:pt x="76733" y="56267"/>
                </a:cubicBezTo>
                <a:lnTo>
                  <a:pt x="76733" y="56267"/>
                </a:lnTo>
                <a:lnTo>
                  <a:pt x="70533" y="56267"/>
                </a:lnTo>
                <a:cubicBezTo>
                  <a:pt x="69467" y="56133"/>
                  <a:pt x="68867" y="55533"/>
                  <a:pt x="68733" y="54467"/>
                </a:cubicBezTo>
                <a:lnTo>
                  <a:pt x="68733" y="54467"/>
                </a:lnTo>
                <a:cubicBezTo>
                  <a:pt x="68733" y="53578"/>
                  <a:pt x="69133" y="53000"/>
                  <a:pt x="69933" y="52733"/>
                </a:cubicBezTo>
                <a:lnTo>
                  <a:pt x="69933" y="52733"/>
                </a:lnTo>
                <a:lnTo>
                  <a:pt x="91800" y="46067"/>
                </a:lnTo>
                <a:cubicBezTo>
                  <a:pt x="92689" y="45844"/>
                  <a:pt x="93333" y="45400"/>
                  <a:pt x="93733" y="44733"/>
                </a:cubicBezTo>
                <a:lnTo>
                  <a:pt x="93733" y="44733"/>
                </a:lnTo>
                <a:cubicBezTo>
                  <a:pt x="95822" y="40556"/>
                  <a:pt x="96867" y="36067"/>
                  <a:pt x="96867" y="31267"/>
                </a:cubicBezTo>
                <a:lnTo>
                  <a:pt x="96867" y="31267"/>
                </a:lnTo>
                <a:cubicBezTo>
                  <a:pt x="96733" y="22911"/>
                  <a:pt x="93800" y="15800"/>
                  <a:pt x="88067" y="9933"/>
                </a:cubicBezTo>
                <a:lnTo>
                  <a:pt x="88067" y="9933"/>
                </a:lnTo>
                <a:lnTo>
                  <a:pt x="86933" y="8800"/>
                </a:lnTo>
                <a:cubicBezTo>
                  <a:pt x="81067" y="3067"/>
                  <a:pt x="73956" y="133"/>
                  <a:pt x="65600" y="0"/>
                </a:cubicBezTo>
                <a:lnTo>
                  <a:pt x="65600" y="0"/>
                </a:lnTo>
                <a:cubicBezTo>
                  <a:pt x="57289" y="133"/>
                  <a:pt x="50200" y="3067"/>
                  <a:pt x="44333" y="8800"/>
                </a:cubicBezTo>
                <a:lnTo>
                  <a:pt x="44333" y="8800"/>
                </a:lnTo>
                <a:lnTo>
                  <a:pt x="24000" y="29133"/>
                </a:lnTo>
                <a:cubicBezTo>
                  <a:pt x="19333" y="33800"/>
                  <a:pt x="15756" y="39200"/>
                  <a:pt x="13267" y="45333"/>
                </a:cubicBezTo>
                <a:lnTo>
                  <a:pt x="13267" y="45333"/>
                </a:lnTo>
                <a:cubicBezTo>
                  <a:pt x="10689" y="51422"/>
                  <a:pt x="9400" y="57800"/>
                  <a:pt x="9400" y="64467"/>
                </a:cubicBezTo>
                <a:lnTo>
                  <a:pt x="9400" y="64467"/>
                </a:lnTo>
                <a:lnTo>
                  <a:pt x="9400" y="75200"/>
                </a:lnTo>
                <a:lnTo>
                  <a:pt x="46467" y="38267"/>
                </a:lnTo>
                <a:cubicBezTo>
                  <a:pt x="47889" y="37111"/>
                  <a:pt x="49333" y="37111"/>
                  <a:pt x="50800" y="38267"/>
                </a:cubicBezTo>
                <a:lnTo>
                  <a:pt x="50800" y="38267"/>
                </a:lnTo>
                <a:cubicBezTo>
                  <a:pt x="51822" y="39467"/>
                  <a:pt x="51956" y="40778"/>
                  <a:pt x="51200" y="42200"/>
                </a:cubicBezTo>
                <a:lnTo>
                  <a:pt x="51200" y="42200"/>
                </a:lnTo>
              </a:path>
            </a:pathLst>
          </a:custGeom>
          <a:solidFill>
            <a:srgbClr val="8B4513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639284183-34"/>
          <p:cNvSpPr/>
          <p:nvPr/>
        </p:nvSpPr>
        <p:spPr>
          <a:xfrm>
            <a:off x="5195441" y="3865960"/>
            <a:ext cx="138410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200" y="42200"/>
                </a:moveTo>
                <a:lnTo>
                  <a:pt x="51400" y="42200"/>
                </a:lnTo>
                <a:lnTo>
                  <a:pt x="1400" y="92000"/>
                </a:lnTo>
                <a:cubicBezTo>
                  <a:pt x="-467" y="94222"/>
                  <a:pt x="-467" y="96422"/>
                  <a:pt x="1400" y="98600"/>
                </a:cubicBezTo>
                <a:lnTo>
                  <a:pt x="1400" y="98600"/>
                </a:lnTo>
                <a:cubicBezTo>
                  <a:pt x="3578" y="100467"/>
                  <a:pt x="5778" y="100467"/>
                  <a:pt x="8000" y="98600"/>
                </a:cubicBezTo>
                <a:lnTo>
                  <a:pt x="8000" y="98600"/>
                </a:lnTo>
                <a:lnTo>
                  <a:pt x="19133" y="87533"/>
                </a:lnTo>
                <a:lnTo>
                  <a:pt x="32400" y="87533"/>
                </a:lnTo>
                <a:cubicBezTo>
                  <a:pt x="42311" y="87400"/>
                  <a:pt x="51378" y="84711"/>
                  <a:pt x="59600" y="79467"/>
                </a:cubicBezTo>
                <a:lnTo>
                  <a:pt x="59600" y="79467"/>
                </a:lnTo>
                <a:cubicBezTo>
                  <a:pt x="60622" y="78711"/>
                  <a:pt x="60933" y="77800"/>
                  <a:pt x="60533" y="76733"/>
                </a:cubicBezTo>
                <a:lnTo>
                  <a:pt x="60533" y="76733"/>
                </a:lnTo>
                <a:cubicBezTo>
                  <a:pt x="60133" y="75711"/>
                  <a:pt x="59289" y="75133"/>
                  <a:pt x="58000" y="75000"/>
                </a:cubicBezTo>
                <a:lnTo>
                  <a:pt x="58000" y="75000"/>
                </a:lnTo>
                <a:cubicBezTo>
                  <a:pt x="56978" y="74867"/>
                  <a:pt x="56400" y="74289"/>
                  <a:pt x="56267" y="73267"/>
                </a:cubicBezTo>
                <a:lnTo>
                  <a:pt x="56267" y="73267"/>
                </a:lnTo>
                <a:cubicBezTo>
                  <a:pt x="56267" y="72333"/>
                  <a:pt x="56644" y="71733"/>
                  <a:pt x="57400" y="71467"/>
                </a:cubicBezTo>
                <a:lnTo>
                  <a:pt x="57400" y="71467"/>
                </a:lnTo>
                <a:lnTo>
                  <a:pt x="73267" y="66800"/>
                </a:lnTo>
                <a:cubicBezTo>
                  <a:pt x="73756" y="66533"/>
                  <a:pt x="74200" y="66267"/>
                  <a:pt x="74600" y="66000"/>
                </a:cubicBezTo>
                <a:lnTo>
                  <a:pt x="74600" y="66000"/>
                </a:lnTo>
                <a:lnTo>
                  <a:pt x="79133" y="61533"/>
                </a:lnTo>
                <a:cubicBezTo>
                  <a:pt x="80022" y="60467"/>
                  <a:pt x="80200" y="59356"/>
                  <a:pt x="79667" y="58200"/>
                </a:cubicBezTo>
                <a:lnTo>
                  <a:pt x="79667" y="58200"/>
                </a:lnTo>
                <a:cubicBezTo>
                  <a:pt x="79178" y="57044"/>
                  <a:pt x="78200" y="56400"/>
                  <a:pt x="76733" y="56267"/>
                </a:cubicBezTo>
                <a:lnTo>
                  <a:pt x="76733" y="56267"/>
                </a:lnTo>
                <a:lnTo>
                  <a:pt x="70533" y="56267"/>
                </a:lnTo>
                <a:cubicBezTo>
                  <a:pt x="69467" y="56133"/>
                  <a:pt x="68867" y="55533"/>
                  <a:pt x="68733" y="54467"/>
                </a:cubicBezTo>
                <a:lnTo>
                  <a:pt x="68733" y="54467"/>
                </a:lnTo>
                <a:cubicBezTo>
                  <a:pt x="68733" y="53578"/>
                  <a:pt x="69133" y="53000"/>
                  <a:pt x="69933" y="52733"/>
                </a:cubicBezTo>
                <a:lnTo>
                  <a:pt x="69933" y="52733"/>
                </a:lnTo>
                <a:lnTo>
                  <a:pt x="91800" y="46067"/>
                </a:lnTo>
                <a:cubicBezTo>
                  <a:pt x="92689" y="45844"/>
                  <a:pt x="93333" y="45400"/>
                  <a:pt x="93733" y="44733"/>
                </a:cubicBezTo>
                <a:lnTo>
                  <a:pt x="93733" y="44733"/>
                </a:lnTo>
                <a:cubicBezTo>
                  <a:pt x="95822" y="40556"/>
                  <a:pt x="96867" y="36067"/>
                  <a:pt x="96867" y="31267"/>
                </a:cubicBezTo>
                <a:lnTo>
                  <a:pt x="96867" y="31267"/>
                </a:lnTo>
                <a:cubicBezTo>
                  <a:pt x="96733" y="22911"/>
                  <a:pt x="93800" y="15800"/>
                  <a:pt x="88067" y="9933"/>
                </a:cubicBezTo>
                <a:lnTo>
                  <a:pt x="88067" y="9933"/>
                </a:lnTo>
                <a:lnTo>
                  <a:pt x="86933" y="8800"/>
                </a:lnTo>
                <a:cubicBezTo>
                  <a:pt x="81067" y="3067"/>
                  <a:pt x="73956" y="133"/>
                  <a:pt x="65600" y="0"/>
                </a:cubicBezTo>
                <a:lnTo>
                  <a:pt x="65600" y="0"/>
                </a:lnTo>
                <a:cubicBezTo>
                  <a:pt x="57289" y="133"/>
                  <a:pt x="50200" y="3067"/>
                  <a:pt x="44333" y="8800"/>
                </a:cubicBezTo>
                <a:lnTo>
                  <a:pt x="44333" y="8800"/>
                </a:lnTo>
                <a:lnTo>
                  <a:pt x="24000" y="29133"/>
                </a:lnTo>
                <a:cubicBezTo>
                  <a:pt x="19333" y="33800"/>
                  <a:pt x="15756" y="39200"/>
                  <a:pt x="13267" y="45333"/>
                </a:cubicBezTo>
                <a:lnTo>
                  <a:pt x="13267" y="45333"/>
                </a:lnTo>
                <a:cubicBezTo>
                  <a:pt x="10689" y="51422"/>
                  <a:pt x="9400" y="57800"/>
                  <a:pt x="9400" y="64467"/>
                </a:cubicBezTo>
                <a:lnTo>
                  <a:pt x="9400" y="64467"/>
                </a:lnTo>
                <a:lnTo>
                  <a:pt x="9400" y="75200"/>
                </a:lnTo>
                <a:lnTo>
                  <a:pt x="46467" y="38267"/>
                </a:lnTo>
                <a:cubicBezTo>
                  <a:pt x="47889" y="37111"/>
                  <a:pt x="49333" y="37111"/>
                  <a:pt x="50800" y="38267"/>
                </a:cubicBezTo>
                <a:lnTo>
                  <a:pt x="50800" y="38267"/>
                </a:lnTo>
                <a:cubicBezTo>
                  <a:pt x="51822" y="39467"/>
                  <a:pt x="51956" y="40778"/>
                  <a:pt x="51200" y="42200"/>
                </a:cubicBezTo>
                <a:lnTo>
                  <a:pt x="51200" y="42200"/>
                </a:lnTo>
              </a:path>
            </a:pathLst>
          </a:custGeom>
          <a:solidFill>
            <a:srgbClr val="8B4513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639283582-19"/>
          <p:cNvSpPr txBox="1"/>
          <p:nvPr/>
        </p:nvSpPr>
        <p:spPr>
          <a:xfrm>
            <a:off x="4146203" y="1056084"/>
            <a:ext cx="923032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563">
                <a:solidFill>
                  <a:srgbClr val="6B5A4A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终 章</a:t>
            </a:r>
            <a:endParaRPr/>
          </a:p>
        </p:txBody>
      </p:sp>
      <p:sp>
        <p:nvSpPr>
          <p:cNvPr id="33" name="el-1785639283581-16"/>
          <p:cNvSpPr txBox="1"/>
          <p:nvPr/>
        </p:nvSpPr>
        <p:spPr>
          <a:xfrm>
            <a:off x="2378869" y="1453753"/>
            <a:ext cx="4386263" cy="500063"/>
          </a:xfrm>
          <a:prstGeom prst="rect">
            <a:avLst/>
          </a:prstGeom>
          <a:noFill/>
          <a:ln>
            <a:noFill/>
          </a:ln>
          <a:effectLst>
            <a:outerShdw blurRad="0" dist="20206" dir="2700000" sx="100000" sy="100000" kx="0" ky="0" algn="ctr">
              <a:srgbClr val="8B4513">
                <a:alpha val="5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3150" spc="338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此消彼长，</a:t>
            </a:r>
            <a:r>
              <a:rPr b="1" sz="3150" spc="338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万物皆数</a:t>
            </a:r>
            <a:endParaRPr/>
          </a:p>
        </p:txBody>
      </p:sp>
      <p:sp>
        <p:nvSpPr>
          <p:cNvPr id="34" name="el-1785639283588-28"/>
          <p:cNvSpPr txBox="1"/>
          <p:nvPr/>
        </p:nvSpPr>
        <p:spPr>
          <a:xfrm>
            <a:off x="2889498" y="2306241"/>
            <a:ext cx="3364855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反比例函数，从“此消彼长”的古老智慧</a:t>
            </a:r>
            <a:endParaRPr/>
          </a:p>
        </p:txBody>
      </p:sp>
      <p:sp>
        <p:nvSpPr>
          <p:cNvPr id="35" name="el-1785639283584-21"/>
          <p:cNvSpPr txBox="1"/>
          <p:nvPr/>
        </p:nvSpPr>
        <p:spPr>
          <a:xfrm>
            <a:off x="3636094" y="2632472"/>
            <a:ext cx="1871663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到现代科学的</a:t>
            </a:r>
            <a:r>
              <a:rPr b="1" sz="1230" spc="113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精确描述</a:t>
            </a:r>
            <a:endParaRPr/>
          </a:p>
        </p:txBody>
      </p:sp>
      <p:sp>
        <p:nvSpPr>
          <p:cNvPr id="36" name="el-1785639283585-23"/>
          <p:cNvSpPr txBox="1"/>
          <p:nvPr/>
        </p:nvSpPr>
        <p:spPr>
          <a:xfrm>
            <a:off x="2369865" y="2968228"/>
            <a:ext cx="4404196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 indent="242888">
              <a:lnSpc>
                <a:spcPct val="100000"/>
              </a:lnSpc>
            </a:pPr>
            <a:r>
              <a:rPr sz="123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双曲线，不仅是函数图象，更是自然规律的</a:t>
            </a:r>
            <a:r>
              <a:rPr b="1" sz="1230" spc="113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视觉呈现</a:t>
            </a:r>
            <a:endParaRPr/>
          </a:p>
        </p:txBody>
      </p:sp>
      <p:sp>
        <p:nvSpPr>
          <p:cNvPr id="37" name="el-1785639283586-25"/>
          <p:cNvSpPr txBox="1"/>
          <p:nvPr/>
        </p:nvSpPr>
        <p:spPr>
          <a:xfrm>
            <a:off x="3207469" y="3303984"/>
            <a:ext cx="2728913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113">
                <a:solidFill>
                  <a:srgbClr val="2A2A2A"/>
                </a:solidFill>
                <a:latin typeface="Microsoft YaHei"/>
                <a:ea typeface="Microsoft YaHei"/>
                <a:cs typeface="Microsoft YaHei"/>
              </a:rPr>
              <a:t>用函数理解变化，用数学</a:t>
            </a:r>
            <a:r>
              <a:rPr b="1" sz="1230" spc="113">
                <a:solidFill>
                  <a:srgbClr val="8B4513"/>
                </a:solidFill>
                <a:latin typeface="Microsoft YaHei"/>
                <a:ea typeface="Microsoft YaHei"/>
                <a:cs typeface="Microsoft YaHei"/>
              </a:rPr>
              <a:t>预见未来</a:t>
            </a:r>
            <a:endParaRPr/>
          </a:p>
        </p:txBody>
      </p:sp>
      <p:sp>
        <p:nvSpPr>
          <p:cNvPr id="38" name="el-1785639283582-20"/>
          <p:cNvSpPr txBox="1"/>
          <p:nvPr/>
        </p:nvSpPr>
        <p:spPr>
          <a:xfrm>
            <a:off x="4057873" y="3808810"/>
            <a:ext cx="1128192" cy="2238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570" spc="788">
                <a:solidFill>
                  <a:srgbClr val="4A3F35"/>
                </a:solidFill>
                <a:latin typeface="Microsoft YaHei"/>
                <a:ea typeface="Microsoft YaHei"/>
                <a:cs typeface="Microsoft YaHei"/>
              </a:rPr>
              <a:t>谢谢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15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2026-08-02T02:54:45.253Z</dcterms:created>
  <dcterms:modified xsi:type="dcterms:W3CDTF">2026-08-02T02:54:45.253Z</dcterms:modified>
</cp:coreProperties>
</file>