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6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.svg" ContentType="image/svg+xml"/>
  <Override PartName="/ppt/media/image61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600" b="0" i="0" u="none" strike="noStrike" kern="1200" spc="0" baseline="0">
                <a:solidFill>
                  <a:scrgbClr r="2519" g="1764" b="1096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  <a:r>
              <a:t>近三届奥运会中国奖牌总数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金牌</c:v>
                </c:pt>
              </c:strCache>
            </c:strRef>
          </c:tx>
          <c:spPr>
            <a:solidFill>
              <a:scrgbClr r="52712" g="4092" b="2416">
                <a:alpha val="100000"/>
              </a:scrgbClr>
            </a:solidFill>
            <a:ln>
              <a:solidFill>
                <a:scrgbClr r="52712" g="4092" b="2416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52712" g="4092" b="2416">
                      <a:alpha val="100000"/>
                    </a:scrgbClr>
                  </a:gs>
                  <a:gs pos="100000">
                    <a:scrgbClr r="52712" g="4092" b="241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52712" g="4092" b="2416">
                      <a:alpha val="100000"/>
                    </a:scrgbClr>
                  </a:gs>
                  <a:gs pos="100000">
                    <a:scrgbClr r="52712" g="4092" b="241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52712" g="4092" b="2416">
                      <a:alpha val="100000"/>
                    </a:scrgbClr>
                  </a:gs>
                  <a:gs pos="100000">
                    <a:scrgbClr r="52712" g="4092" b="241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519" g="1764" b="1096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2012年</c:v>
                </c:pt>
                <c:pt idx="1">
                  <c:v>2016年</c:v>
                </c:pt>
                <c:pt idx="2">
                  <c:v>2020年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39</c:v>
                </c:pt>
                <c:pt idx="1">
                  <c:v>26</c:v>
                </c:pt>
                <c:pt idx="2">
                  <c:v>38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银牌</c:v>
                </c:pt>
              </c:strCache>
            </c:strRef>
          </c:tx>
          <c:spPr>
            <a:solidFill>
              <a:scrgbClr r="52712" g="4092" b="2416">
                <a:alpha val="54902"/>
              </a:scrgbClr>
            </a:solidFill>
            <a:ln>
              <a:solidFill>
                <a:scrgbClr r="52712" g="4092" b="2416">
                  <a:alpha val="54902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52712" g="4092" b="2416">
                      <a:alpha val="54902"/>
                    </a:scrgbClr>
                  </a:gs>
                  <a:gs pos="100000">
                    <a:scrgbClr r="52712" g="4092" b="241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52712" g="4092" b="2416">
                      <a:alpha val="54902"/>
                    </a:scrgbClr>
                  </a:gs>
                  <a:gs pos="100000">
                    <a:scrgbClr r="52712" g="4092" b="241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52712" g="4092" b="2416">
                      <a:alpha val="54902"/>
                    </a:scrgbClr>
                  </a:gs>
                  <a:gs pos="100000">
                    <a:scrgbClr r="52712" g="4092" b="2416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519" g="1764" b="1096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2012年</c:v>
                </c:pt>
                <c:pt idx="1">
                  <c:v>2016年</c:v>
                </c:pt>
                <c:pt idx="2">
                  <c:v>2020年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31</c:v>
                </c:pt>
                <c:pt idx="1">
                  <c:v>18</c:v>
                </c:pt>
                <c:pt idx="2">
                  <c:v>32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铜牌</c:v>
                </c:pt>
              </c:strCache>
            </c:strRef>
          </c:tx>
          <c:spPr>
            <a:solidFill>
              <a:scrgbClr r="38133" g="20156" b="8438">
                <a:alpha val="100000"/>
              </a:scrgbClr>
            </a:solidFill>
            <a:ln>
              <a:solidFill>
                <a:scrgbClr r="38133" g="20156" b="8438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38133" g="20156" b="8438">
                      <a:alpha val="100000"/>
                    </a:scrgbClr>
                  </a:gs>
                  <a:gs pos="100000">
                    <a:scrgbClr r="38133" g="20156" b="8438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38133" g="20156" b="8438">
                      <a:alpha val="100000"/>
                    </a:scrgbClr>
                  </a:gs>
                  <a:gs pos="100000">
                    <a:scrgbClr r="38133" g="20156" b="8438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38133" g="20156" b="8438">
                      <a:alpha val="100000"/>
                    </a:scrgbClr>
                  </a:gs>
                  <a:gs pos="100000">
                    <a:scrgbClr r="38133" g="20156" b="8438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519" g="1764" b="1096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2012年</c:v>
                </c:pt>
                <c:pt idx="1">
                  <c:v>2016年</c:v>
                </c:pt>
                <c:pt idx="2">
                  <c:v>2020年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22</c:v>
                </c:pt>
                <c:pt idx="1">
                  <c:v>26</c:v>
                </c:pt>
                <c:pt idx="2">
                  <c:v>19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50"/>
        <c:overlap val="-30"/>
        <c:axId val="841110914"/>
        <c:axId val="549006213"/>
      </c:barChart>
      <c:catAx>
        <c:axId val="84111091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65837" g="55834" b="46208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10702" g="7619" b="4817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549006213"/>
        <c:crosses val="autoZero"/>
        <c:auto val="1"/>
        <c:lblAlgn val="ctr"/>
        <c:lblOffset val="100"/>
        <c:noMultiLvlLbl val="0"/>
      </c:catAx>
      <c:valAx>
        <c:axId val="549006213"/>
        <c:scaling>
          <c:orientation val="minMax"/>
          <c:max val="45"/>
          <c:min val="0"/>
        </c:scaling>
        <c:delete val="0"/>
        <c:axPos val="l"/>
        <c:majorGridlines>
          <c:spPr>
            <a:ln w="12700" cap="flat" cmpd="sng" algn="ctr">
              <a:solidFill>
                <a:scrgbClr r="97345" g="93869" b="88792">
                  <a:alpha val="100000"/>
                </a:scrgbClr>
              </a:solidFill>
              <a:prstDash val="solid"/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10702" g="7619" b="4817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84111091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rgbClr r="10702" g="7619" b="4817">
                  <a:alpha val="100000"/>
                </a:scrgb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d8cd9e82-c663-4eeb-9fcf-123dbbe412bb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6.svg"/><Relationship Id="rId10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42.xml"/><Relationship Id="rId31" Type="http://schemas.openxmlformats.org/officeDocument/2006/relationships/tags" Target="../tags/tag41.xml"/><Relationship Id="rId30" Type="http://schemas.openxmlformats.org/officeDocument/2006/relationships/tags" Target="../tags/tag40.xml"/><Relationship Id="rId3" Type="http://schemas.openxmlformats.org/officeDocument/2006/relationships/tags" Target="../tags/tag13.xml"/><Relationship Id="rId29" Type="http://schemas.openxmlformats.org/officeDocument/2006/relationships/tags" Target="../tags/tag39.xml"/><Relationship Id="rId28" Type="http://schemas.openxmlformats.org/officeDocument/2006/relationships/tags" Target="../tags/tag38.xml"/><Relationship Id="rId27" Type="http://schemas.openxmlformats.org/officeDocument/2006/relationships/tags" Target="../tags/tag37.xml"/><Relationship Id="rId26" Type="http://schemas.openxmlformats.org/officeDocument/2006/relationships/tags" Target="../tags/tag36.xml"/><Relationship Id="rId25" Type="http://schemas.openxmlformats.org/officeDocument/2006/relationships/tags" Target="../tags/tag35.xml"/><Relationship Id="rId24" Type="http://schemas.openxmlformats.org/officeDocument/2006/relationships/tags" Target="../tags/tag34.xml"/><Relationship Id="rId23" Type="http://schemas.openxmlformats.org/officeDocument/2006/relationships/tags" Target="../tags/tag33.xml"/><Relationship Id="rId22" Type="http://schemas.openxmlformats.org/officeDocument/2006/relationships/tags" Target="../tags/tag32.xml"/><Relationship Id="rId21" Type="http://schemas.openxmlformats.org/officeDocument/2006/relationships/tags" Target="../tags/tag31.xml"/><Relationship Id="rId20" Type="http://schemas.openxmlformats.org/officeDocument/2006/relationships/tags" Target="../tags/tag30.xml"/><Relationship Id="rId2" Type="http://schemas.openxmlformats.org/officeDocument/2006/relationships/tags" Target="../tags/tag12.xml"/><Relationship Id="rId19" Type="http://schemas.openxmlformats.org/officeDocument/2006/relationships/tags" Target="../tags/tag29.xml"/><Relationship Id="rId18" Type="http://schemas.openxmlformats.org/officeDocument/2006/relationships/tags" Target="../tags/tag28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3" Type="http://schemas.openxmlformats.org/officeDocument/2006/relationships/slideLayout" Target="../slideLayouts/slideLayout11.xml"/><Relationship Id="rId12" Type="http://schemas.openxmlformats.org/officeDocument/2006/relationships/image" Target="../media/image6.svg"/><Relationship Id="rId11" Type="http://schemas.openxmlformats.org/officeDocument/2006/relationships/image" Target="../media/image5.png"/><Relationship Id="rId10" Type="http://schemas.openxmlformats.org/officeDocument/2006/relationships/tags" Target="../tags/tag52.xml"/><Relationship Id="rId1" Type="http://schemas.openxmlformats.org/officeDocument/2006/relationships/tags" Target="../tags/tag4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svg"/><Relationship Id="rId8" Type="http://schemas.openxmlformats.org/officeDocument/2006/relationships/image" Target="../media/image8.png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76.xml"/><Relationship Id="rId30" Type="http://schemas.openxmlformats.org/officeDocument/2006/relationships/tags" Target="../tags/tag75.xml"/><Relationship Id="rId3" Type="http://schemas.openxmlformats.org/officeDocument/2006/relationships/image" Target="../media/image7.jpeg"/><Relationship Id="rId29" Type="http://schemas.openxmlformats.org/officeDocument/2006/relationships/tags" Target="../tags/tag74.xml"/><Relationship Id="rId28" Type="http://schemas.openxmlformats.org/officeDocument/2006/relationships/tags" Target="../tags/tag73.xml"/><Relationship Id="rId27" Type="http://schemas.openxmlformats.org/officeDocument/2006/relationships/tags" Target="../tags/tag72.xml"/><Relationship Id="rId26" Type="http://schemas.openxmlformats.org/officeDocument/2006/relationships/tags" Target="../tags/tag71.xml"/><Relationship Id="rId25" Type="http://schemas.openxmlformats.org/officeDocument/2006/relationships/image" Target="../media/image13.svg"/><Relationship Id="rId24" Type="http://schemas.openxmlformats.org/officeDocument/2006/relationships/image" Target="../media/image12.png"/><Relationship Id="rId23" Type="http://schemas.openxmlformats.org/officeDocument/2006/relationships/tags" Target="../tags/tag70.xml"/><Relationship Id="rId22" Type="http://schemas.openxmlformats.org/officeDocument/2006/relationships/tags" Target="../tags/tag69.xml"/><Relationship Id="rId21" Type="http://schemas.openxmlformats.org/officeDocument/2006/relationships/tags" Target="../tags/tag68.xml"/><Relationship Id="rId20" Type="http://schemas.openxmlformats.org/officeDocument/2006/relationships/tags" Target="../tags/tag67.xml"/><Relationship Id="rId2" Type="http://schemas.openxmlformats.org/officeDocument/2006/relationships/tags" Target="../tags/tag54.xml"/><Relationship Id="rId19" Type="http://schemas.openxmlformats.org/officeDocument/2006/relationships/tags" Target="../tags/tag66.xml"/><Relationship Id="rId18" Type="http://schemas.openxmlformats.org/officeDocument/2006/relationships/tags" Target="../tags/tag65.xml"/><Relationship Id="rId17" Type="http://schemas.openxmlformats.org/officeDocument/2006/relationships/image" Target="../media/image11.svg"/><Relationship Id="rId16" Type="http://schemas.openxmlformats.org/officeDocument/2006/relationships/image" Target="../media/image10.png"/><Relationship Id="rId15" Type="http://schemas.openxmlformats.org/officeDocument/2006/relationships/tags" Target="../tags/tag64.xml"/><Relationship Id="rId14" Type="http://schemas.openxmlformats.org/officeDocument/2006/relationships/tags" Target="../tags/tag63.xml"/><Relationship Id="rId13" Type="http://schemas.openxmlformats.org/officeDocument/2006/relationships/tags" Target="../tags/tag62.xml"/><Relationship Id="rId12" Type="http://schemas.openxmlformats.org/officeDocument/2006/relationships/tags" Target="../tags/tag61.xml"/><Relationship Id="rId11" Type="http://schemas.openxmlformats.org/officeDocument/2006/relationships/tags" Target="../tags/tag60.xml"/><Relationship Id="rId10" Type="http://schemas.openxmlformats.org/officeDocument/2006/relationships/tags" Target="../tags/tag59.xml"/><Relationship Id="rId1" Type="http://schemas.openxmlformats.org/officeDocument/2006/relationships/tags" Target="../tags/tag5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3" Type="http://schemas.openxmlformats.org/officeDocument/2006/relationships/slideLayout" Target="../slideLayouts/slideLayout11.xml"/><Relationship Id="rId12" Type="http://schemas.openxmlformats.org/officeDocument/2006/relationships/image" Target="../media/image6.svg"/><Relationship Id="rId11" Type="http://schemas.openxmlformats.org/officeDocument/2006/relationships/image" Target="../media/image5.png"/><Relationship Id="rId10" Type="http://schemas.openxmlformats.org/officeDocument/2006/relationships/tags" Target="../tags/tag86.xml"/><Relationship Id="rId1" Type="http://schemas.openxmlformats.org/officeDocument/2006/relationships/tags" Target="../tags/tag7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image" Target="../media/image14.jpeg"/><Relationship Id="rId2" Type="http://schemas.openxmlformats.org/officeDocument/2006/relationships/tags" Target="../tags/tag88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97.xml"/><Relationship Id="rId13" Type="http://schemas.openxmlformats.org/officeDocument/2006/relationships/tags" Target="../tags/tag96.xml"/><Relationship Id="rId12" Type="http://schemas.openxmlformats.org/officeDocument/2006/relationships/image" Target="../media/image16.svg"/><Relationship Id="rId11" Type="http://schemas.openxmlformats.org/officeDocument/2006/relationships/image" Target="../media/image15.png"/><Relationship Id="rId10" Type="http://schemas.openxmlformats.org/officeDocument/2006/relationships/tags" Target="../tags/tag95.xml"/><Relationship Id="rId1" Type="http://schemas.openxmlformats.org/officeDocument/2006/relationships/tags" Target="../tags/tag8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06.xml"/><Relationship Id="rId8" Type="http://schemas.openxmlformats.org/officeDocument/2006/relationships/tags" Target="../tags/tag105.xml"/><Relationship Id="rId7" Type="http://schemas.openxmlformats.org/officeDocument/2006/relationships/tags" Target="../tags/tag104.xml"/><Relationship Id="rId6" Type="http://schemas.openxmlformats.org/officeDocument/2006/relationships/tags" Target="../tags/tag103.xml"/><Relationship Id="rId5" Type="http://schemas.openxmlformats.org/officeDocument/2006/relationships/tags" Target="../tags/tag102.xml"/><Relationship Id="rId4" Type="http://schemas.openxmlformats.org/officeDocument/2006/relationships/tags" Target="../tags/tag101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100.xml"/><Relationship Id="rId29" Type="http://schemas.openxmlformats.org/officeDocument/2006/relationships/tags" Target="../tags/tag126.xml"/><Relationship Id="rId28" Type="http://schemas.openxmlformats.org/officeDocument/2006/relationships/tags" Target="../tags/tag125.xml"/><Relationship Id="rId27" Type="http://schemas.openxmlformats.org/officeDocument/2006/relationships/tags" Target="../tags/tag124.xml"/><Relationship Id="rId26" Type="http://schemas.openxmlformats.org/officeDocument/2006/relationships/tags" Target="../tags/tag123.xml"/><Relationship Id="rId25" Type="http://schemas.openxmlformats.org/officeDocument/2006/relationships/tags" Target="../tags/tag122.xml"/><Relationship Id="rId24" Type="http://schemas.openxmlformats.org/officeDocument/2006/relationships/tags" Target="../tags/tag121.xml"/><Relationship Id="rId23" Type="http://schemas.openxmlformats.org/officeDocument/2006/relationships/tags" Target="../tags/tag120.xml"/><Relationship Id="rId22" Type="http://schemas.openxmlformats.org/officeDocument/2006/relationships/tags" Target="../tags/tag119.xml"/><Relationship Id="rId21" Type="http://schemas.openxmlformats.org/officeDocument/2006/relationships/tags" Target="../tags/tag118.xml"/><Relationship Id="rId20" Type="http://schemas.openxmlformats.org/officeDocument/2006/relationships/tags" Target="../tags/tag117.xml"/><Relationship Id="rId2" Type="http://schemas.openxmlformats.org/officeDocument/2006/relationships/tags" Target="../tags/tag99.xml"/><Relationship Id="rId19" Type="http://schemas.openxmlformats.org/officeDocument/2006/relationships/tags" Target="../tags/tag116.xml"/><Relationship Id="rId18" Type="http://schemas.openxmlformats.org/officeDocument/2006/relationships/tags" Target="../tags/tag115.xml"/><Relationship Id="rId17" Type="http://schemas.openxmlformats.org/officeDocument/2006/relationships/tags" Target="../tags/tag114.xml"/><Relationship Id="rId16" Type="http://schemas.openxmlformats.org/officeDocument/2006/relationships/tags" Target="../tags/tag113.xml"/><Relationship Id="rId15" Type="http://schemas.openxmlformats.org/officeDocument/2006/relationships/tags" Target="../tags/tag112.xml"/><Relationship Id="rId14" Type="http://schemas.openxmlformats.org/officeDocument/2006/relationships/tags" Target="../tags/tag111.xml"/><Relationship Id="rId13" Type="http://schemas.openxmlformats.org/officeDocument/2006/relationships/tags" Target="../tags/tag110.xml"/><Relationship Id="rId12" Type="http://schemas.openxmlformats.org/officeDocument/2006/relationships/tags" Target="../tags/tag109.xml"/><Relationship Id="rId11" Type="http://schemas.openxmlformats.org/officeDocument/2006/relationships/tags" Target="../tags/tag108.xml"/><Relationship Id="rId10" Type="http://schemas.openxmlformats.org/officeDocument/2006/relationships/tags" Target="../tags/tag107.xml"/><Relationship Id="rId1" Type="http://schemas.openxmlformats.org/officeDocument/2006/relationships/tags" Target="../tags/tag9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45.xml"/><Relationship Id="rId8" Type="http://schemas.openxmlformats.org/officeDocument/2006/relationships/tags" Target="../tags/tag144.xml"/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" Type="http://schemas.openxmlformats.org/officeDocument/2006/relationships/tags" Target="../tags/tag139.xml"/><Relationship Id="rId2" Type="http://schemas.openxmlformats.org/officeDocument/2006/relationships/tags" Target="../tags/tag138.xml"/><Relationship Id="rId13" Type="http://schemas.openxmlformats.org/officeDocument/2006/relationships/slideLayout" Target="../slideLayouts/slideLayout11.xml"/><Relationship Id="rId12" Type="http://schemas.openxmlformats.org/officeDocument/2006/relationships/image" Target="../media/image6.svg"/><Relationship Id="rId11" Type="http://schemas.openxmlformats.org/officeDocument/2006/relationships/image" Target="../media/image5.png"/><Relationship Id="rId10" Type="http://schemas.openxmlformats.org/officeDocument/2006/relationships/tags" Target="../tags/tag146.xml"/><Relationship Id="rId1" Type="http://schemas.openxmlformats.org/officeDocument/2006/relationships/tags" Target="../tags/tag13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54.xml"/><Relationship Id="rId8" Type="http://schemas.openxmlformats.org/officeDocument/2006/relationships/tags" Target="../tags/tag153.xml"/><Relationship Id="rId7" Type="http://schemas.openxmlformats.org/officeDocument/2006/relationships/tags" Target="../tags/tag152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Relationship Id="rId3" Type="http://schemas.openxmlformats.org/officeDocument/2006/relationships/image" Target="../media/image17.jpeg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163.xml"/><Relationship Id="rId21" Type="http://schemas.openxmlformats.org/officeDocument/2006/relationships/tags" Target="../tags/tag162.xml"/><Relationship Id="rId20" Type="http://schemas.openxmlformats.org/officeDocument/2006/relationships/image" Target="../media/image16.svg"/><Relationship Id="rId2" Type="http://schemas.openxmlformats.org/officeDocument/2006/relationships/tags" Target="../tags/tag148.xml"/><Relationship Id="rId19" Type="http://schemas.openxmlformats.org/officeDocument/2006/relationships/image" Target="../media/image15.png"/><Relationship Id="rId18" Type="http://schemas.openxmlformats.org/officeDocument/2006/relationships/tags" Target="../tags/tag161.xml"/><Relationship Id="rId17" Type="http://schemas.openxmlformats.org/officeDocument/2006/relationships/tags" Target="../tags/tag160.xml"/><Relationship Id="rId16" Type="http://schemas.openxmlformats.org/officeDocument/2006/relationships/tags" Target="../tags/tag159.xml"/><Relationship Id="rId15" Type="http://schemas.openxmlformats.org/officeDocument/2006/relationships/image" Target="../media/image19.svg"/><Relationship Id="rId14" Type="http://schemas.openxmlformats.org/officeDocument/2006/relationships/image" Target="../media/image18.png"/><Relationship Id="rId13" Type="http://schemas.openxmlformats.org/officeDocument/2006/relationships/tags" Target="../tags/tag158.xml"/><Relationship Id="rId12" Type="http://schemas.openxmlformats.org/officeDocument/2006/relationships/tags" Target="../tags/tag157.xml"/><Relationship Id="rId11" Type="http://schemas.openxmlformats.org/officeDocument/2006/relationships/tags" Target="../tags/tag156.xml"/><Relationship Id="rId10" Type="http://schemas.openxmlformats.org/officeDocument/2006/relationships/tags" Target="../tags/tag155.xml"/><Relationship Id="rId1" Type="http://schemas.openxmlformats.org/officeDocument/2006/relationships/tags" Target="../tags/tag147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svg"/><Relationship Id="rId8" Type="http://schemas.openxmlformats.org/officeDocument/2006/relationships/image" Target="../media/image20.png"/><Relationship Id="rId7" Type="http://schemas.openxmlformats.org/officeDocument/2006/relationships/tags" Target="../tags/tag170.xml"/><Relationship Id="rId62" Type="http://schemas.openxmlformats.org/officeDocument/2006/relationships/slideLayout" Target="../slideLayouts/slideLayout7.xml"/><Relationship Id="rId61" Type="http://schemas.openxmlformats.org/officeDocument/2006/relationships/tags" Target="../tags/tag210.xml"/><Relationship Id="rId60" Type="http://schemas.openxmlformats.org/officeDocument/2006/relationships/tags" Target="../tags/tag209.xml"/><Relationship Id="rId6" Type="http://schemas.openxmlformats.org/officeDocument/2006/relationships/tags" Target="../tags/tag169.xml"/><Relationship Id="rId59" Type="http://schemas.openxmlformats.org/officeDocument/2006/relationships/tags" Target="../tags/tag208.xml"/><Relationship Id="rId58" Type="http://schemas.openxmlformats.org/officeDocument/2006/relationships/image" Target="../media/image33.svg"/><Relationship Id="rId57" Type="http://schemas.openxmlformats.org/officeDocument/2006/relationships/image" Target="../media/image32.png"/><Relationship Id="rId56" Type="http://schemas.openxmlformats.org/officeDocument/2006/relationships/tags" Target="../tags/tag207.xml"/><Relationship Id="rId55" Type="http://schemas.openxmlformats.org/officeDocument/2006/relationships/tags" Target="../tags/tag206.xml"/><Relationship Id="rId54" Type="http://schemas.openxmlformats.org/officeDocument/2006/relationships/tags" Target="../tags/tag205.xml"/><Relationship Id="rId53" Type="http://schemas.openxmlformats.org/officeDocument/2006/relationships/tags" Target="../tags/tag204.xml"/><Relationship Id="rId52" Type="http://schemas.openxmlformats.org/officeDocument/2006/relationships/tags" Target="../tags/tag203.xml"/><Relationship Id="rId51" Type="http://schemas.openxmlformats.org/officeDocument/2006/relationships/tags" Target="../tags/tag202.xml"/><Relationship Id="rId50" Type="http://schemas.openxmlformats.org/officeDocument/2006/relationships/tags" Target="../tags/tag201.xml"/><Relationship Id="rId5" Type="http://schemas.openxmlformats.org/officeDocument/2006/relationships/tags" Target="../tags/tag168.xml"/><Relationship Id="rId49" Type="http://schemas.openxmlformats.org/officeDocument/2006/relationships/tags" Target="../tags/tag200.xml"/><Relationship Id="rId48" Type="http://schemas.openxmlformats.org/officeDocument/2006/relationships/tags" Target="../tags/tag199.xml"/><Relationship Id="rId47" Type="http://schemas.openxmlformats.org/officeDocument/2006/relationships/tags" Target="../tags/tag198.xml"/><Relationship Id="rId46" Type="http://schemas.openxmlformats.org/officeDocument/2006/relationships/tags" Target="../tags/tag197.xml"/><Relationship Id="rId45" Type="http://schemas.openxmlformats.org/officeDocument/2006/relationships/tags" Target="../tags/tag196.xml"/><Relationship Id="rId44" Type="http://schemas.openxmlformats.org/officeDocument/2006/relationships/tags" Target="../tags/tag195.xml"/><Relationship Id="rId43" Type="http://schemas.openxmlformats.org/officeDocument/2006/relationships/tags" Target="../tags/tag194.xml"/><Relationship Id="rId42" Type="http://schemas.openxmlformats.org/officeDocument/2006/relationships/image" Target="../media/image31.svg"/><Relationship Id="rId41" Type="http://schemas.openxmlformats.org/officeDocument/2006/relationships/image" Target="../media/image30.png"/><Relationship Id="rId40" Type="http://schemas.openxmlformats.org/officeDocument/2006/relationships/tags" Target="../tags/tag193.xml"/><Relationship Id="rId4" Type="http://schemas.openxmlformats.org/officeDocument/2006/relationships/tags" Target="../tags/tag167.xml"/><Relationship Id="rId39" Type="http://schemas.openxmlformats.org/officeDocument/2006/relationships/tags" Target="../tags/tag192.xml"/><Relationship Id="rId38" Type="http://schemas.openxmlformats.org/officeDocument/2006/relationships/tags" Target="../tags/tag191.xml"/><Relationship Id="rId37" Type="http://schemas.openxmlformats.org/officeDocument/2006/relationships/tags" Target="../tags/tag190.xml"/><Relationship Id="rId36" Type="http://schemas.openxmlformats.org/officeDocument/2006/relationships/image" Target="../media/image29.svg"/><Relationship Id="rId35" Type="http://schemas.openxmlformats.org/officeDocument/2006/relationships/image" Target="../media/image28.png"/><Relationship Id="rId34" Type="http://schemas.openxmlformats.org/officeDocument/2006/relationships/tags" Target="../tags/tag189.xml"/><Relationship Id="rId33" Type="http://schemas.openxmlformats.org/officeDocument/2006/relationships/tags" Target="../tags/tag188.xml"/><Relationship Id="rId32" Type="http://schemas.openxmlformats.org/officeDocument/2006/relationships/tags" Target="../tags/tag187.xml"/><Relationship Id="rId31" Type="http://schemas.openxmlformats.org/officeDocument/2006/relationships/tags" Target="../tags/tag186.xml"/><Relationship Id="rId30" Type="http://schemas.openxmlformats.org/officeDocument/2006/relationships/image" Target="../media/image27.svg"/><Relationship Id="rId3" Type="http://schemas.openxmlformats.org/officeDocument/2006/relationships/tags" Target="../tags/tag166.xml"/><Relationship Id="rId29" Type="http://schemas.openxmlformats.org/officeDocument/2006/relationships/image" Target="../media/image26.png"/><Relationship Id="rId28" Type="http://schemas.openxmlformats.org/officeDocument/2006/relationships/tags" Target="../tags/tag185.xml"/><Relationship Id="rId27" Type="http://schemas.openxmlformats.org/officeDocument/2006/relationships/tags" Target="../tags/tag184.xml"/><Relationship Id="rId26" Type="http://schemas.openxmlformats.org/officeDocument/2006/relationships/tags" Target="../tags/tag183.xml"/><Relationship Id="rId25" Type="http://schemas.openxmlformats.org/officeDocument/2006/relationships/tags" Target="../tags/tag182.xml"/><Relationship Id="rId24" Type="http://schemas.openxmlformats.org/officeDocument/2006/relationships/tags" Target="../tags/tag181.xml"/><Relationship Id="rId23" Type="http://schemas.openxmlformats.org/officeDocument/2006/relationships/tags" Target="../tags/tag180.xml"/><Relationship Id="rId22" Type="http://schemas.openxmlformats.org/officeDocument/2006/relationships/tags" Target="../tags/tag179.xml"/><Relationship Id="rId21" Type="http://schemas.openxmlformats.org/officeDocument/2006/relationships/image" Target="../media/image25.svg"/><Relationship Id="rId20" Type="http://schemas.openxmlformats.org/officeDocument/2006/relationships/image" Target="../media/image24.png"/><Relationship Id="rId2" Type="http://schemas.openxmlformats.org/officeDocument/2006/relationships/tags" Target="../tags/tag165.xml"/><Relationship Id="rId19" Type="http://schemas.openxmlformats.org/officeDocument/2006/relationships/tags" Target="../tags/tag178.xml"/><Relationship Id="rId18" Type="http://schemas.openxmlformats.org/officeDocument/2006/relationships/tags" Target="../tags/tag177.xml"/><Relationship Id="rId17" Type="http://schemas.openxmlformats.org/officeDocument/2006/relationships/tags" Target="../tags/tag176.xml"/><Relationship Id="rId16" Type="http://schemas.openxmlformats.org/officeDocument/2006/relationships/tags" Target="../tags/tag175.xml"/><Relationship Id="rId15" Type="http://schemas.openxmlformats.org/officeDocument/2006/relationships/image" Target="../media/image23.svg"/><Relationship Id="rId14" Type="http://schemas.openxmlformats.org/officeDocument/2006/relationships/image" Target="../media/image22.png"/><Relationship Id="rId13" Type="http://schemas.openxmlformats.org/officeDocument/2006/relationships/tags" Target="../tags/tag174.xml"/><Relationship Id="rId12" Type="http://schemas.openxmlformats.org/officeDocument/2006/relationships/tags" Target="../tags/tag173.xml"/><Relationship Id="rId11" Type="http://schemas.openxmlformats.org/officeDocument/2006/relationships/tags" Target="../tags/tag172.xml"/><Relationship Id="rId10" Type="http://schemas.openxmlformats.org/officeDocument/2006/relationships/tags" Target="../tags/tag171.xml"/><Relationship Id="rId1" Type="http://schemas.openxmlformats.org/officeDocument/2006/relationships/tags" Target="../tags/tag16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19.xml"/><Relationship Id="rId8" Type="http://schemas.openxmlformats.org/officeDocument/2006/relationships/tags" Target="../tags/tag218.xml"/><Relationship Id="rId7" Type="http://schemas.openxmlformats.org/officeDocument/2006/relationships/tags" Target="../tags/tag217.xml"/><Relationship Id="rId6" Type="http://schemas.openxmlformats.org/officeDocument/2006/relationships/tags" Target="../tags/tag216.xml"/><Relationship Id="rId5" Type="http://schemas.openxmlformats.org/officeDocument/2006/relationships/tags" Target="../tags/tag215.xml"/><Relationship Id="rId4" Type="http://schemas.openxmlformats.org/officeDocument/2006/relationships/tags" Target="../tags/tag214.xml"/><Relationship Id="rId3" Type="http://schemas.openxmlformats.org/officeDocument/2006/relationships/tags" Target="../tags/tag213.xml"/><Relationship Id="rId2" Type="http://schemas.openxmlformats.org/officeDocument/2006/relationships/tags" Target="../tags/tag212.xml"/><Relationship Id="rId13" Type="http://schemas.openxmlformats.org/officeDocument/2006/relationships/slideLayout" Target="../slideLayouts/slideLayout11.xml"/><Relationship Id="rId12" Type="http://schemas.openxmlformats.org/officeDocument/2006/relationships/image" Target="../media/image6.svg"/><Relationship Id="rId11" Type="http://schemas.openxmlformats.org/officeDocument/2006/relationships/image" Target="../media/image5.png"/><Relationship Id="rId10" Type="http://schemas.openxmlformats.org/officeDocument/2006/relationships/tags" Target="../tags/tag220.xml"/><Relationship Id="rId1" Type="http://schemas.openxmlformats.org/officeDocument/2006/relationships/tags" Target="../tags/tag21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28.xml"/><Relationship Id="rId8" Type="http://schemas.openxmlformats.org/officeDocument/2006/relationships/tags" Target="../tags/tag227.xml"/><Relationship Id="rId7" Type="http://schemas.openxmlformats.org/officeDocument/2006/relationships/tags" Target="../tags/tag226.xml"/><Relationship Id="rId6" Type="http://schemas.openxmlformats.org/officeDocument/2006/relationships/tags" Target="../tags/tag225.xml"/><Relationship Id="rId5" Type="http://schemas.openxmlformats.org/officeDocument/2006/relationships/tags" Target="../tags/tag224.xml"/><Relationship Id="rId40" Type="http://schemas.openxmlformats.org/officeDocument/2006/relationships/slideLayout" Target="../slideLayouts/slideLayout7.xml"/><Relationship Id="rId4" Type="http://schemas.openxmlformats.org/officeDocument/2006/relationships/tags" Target="../tags/tag223.xml"/><Relationship Id="rId39" Type="http://schemas.openxmlformats.org/officeDocument/2006/relationships/tags" Target="../tags/tag258.xml"/><Relationship Id="rId38" Type="http://schemas.openxmlformats.org/officeDocument/2006/relationships/tags" Target="../tags/tag257.xml"/><Relationship Id="rId37" Type="http://schemas.openxmlformats.org/officeDocument/2006/relationships/tags" Target="../tags/tag256.xml"/><Relationship Id="rId36" Type="http://schemas.openxmlformats.org/officeDocument/2006/relationships/tags" Target="../tags/tag255.xml"/><Relationship Id="rId35" Type="http://schemas.openxmlformats.org/officeDocument/2006/relationships/tags" Target="../tags/tag254.xml"/><Relationship Id="rId34" Type="http://schemas.openxmlformats.org/officeDocument/2006/relationships/tags" Target="../tags/tag253.xml"/><Relationship Id="rId33" Type="http://schemas.openxmlformats.org/officeDocument/2006/relationships/tags" Target="../tags/tag252.xml"/><Relationship Id="rId32" Type="http://schemas.openxmlformats.org/officeDocument/2006/relationships/tags" Target="../tags/tag251.xml"/><Relationship Id="rId31" Type="http://schemas.openxmlformats.org/officeDocument/2006/relationships/tags" Target="../tags/tag250.xml"/><Relationship Id="rId30" Type="http://schemas.openxmlformats.org/officeDocument/2006/relationships/tags" Target="../tags/tag249.xml"/><Relationship Id="rId3" Type="http://schemas.openxmlformats.org/officeDocument/2006/relationships/image" Target="../media/image34.jpeg"/><Relationship Id="rId29" Type="http://schemas.openxmlformats.org/officeDocument/2006/relationships/tags" Target="../tags/tag248.xml"/><Relationship Id="rId28" Type="http://schemas.openxmlformats.org/officeDocument/2006/relationships/tags" Target="../tags/tag247.xml"/><Relationship Id="rId27" Type="http://schemas.openxmlformats.org/officeDocument/2006/relationships/tags" Target="../tags/tag246.xml"/><Relationship Id="rId26" Type="http://schemas.openxmlformats.org/officeDocument/2006/relationships/tags" Target="../tags/tag245.xml"/><Relationship Id="rId25" Type="http://schemas.openxmlformats.org/officeDocument/2006/relationships/tags" Target="../tags/tag244.xml"/><Relationship Id="rId24" Type="http://schemas.openxmlformats.org/officeDocument/2006/relationships/tags" Target="../tags/tag243.xml"/><Relationship Id="rId23" Type="http://schemas.openxmlformats.org/officeDocument/2006/relationships/tags" Target="../tags/tag242.xml"/><Relationship Id="rId22" Type="http://schemas.openxmlformats.org/officeDocument/2006/relationships/tags" Target="../tags/tag241.xml"/><Relationship Id="rId21" Type="http://schemas.openxmlformats.org/officeDocument/2006/relationships/tags" Target="../tags/tag240.xml"/><Relationship Id="rId20" Type="http://schemas.openxmlformats.org/officeDocument/2006/relationships/tags" Target="../tags/tag239.xml"/><Relationship Id="rId2" Type="http://schemas.openxmlformats.org/officeDocument/2006/relationships/tags" Target="../tags/tag222.xml"/><Relationship Id="rId19" Type="http://schemas.openxmlformats.org/officeDocument/2006/relationships/tags" Target="../tags/tag238.xml"/><Relationship Id="rId18" Type="http://schemas.openxmlformats.org/officeDocument/2006/relationships/tags" Target="../tags/tag237.xml"/><Relationship Id="rId17" Type="http://schemas.openxmlformats.org/officeDocument/2006/relationships/tags" Target="../tags/tag236.xml"/><Relationship Id="rId16" Type="http://schemas.openxmlformats.org/officeDocument/2006/relationships/tags" Target="../tags/tag235.xml"/><Relationship Id="rId15" Type="http://schemas.openxmlformats.org/officeDocument/2006/relationships/tags" Target="../tags/tag234.xml"/><Relationship Id="rId14" Type="http://schemas.openxmlformats.org/officeDocument/2006/relationships/tags" Target="../tags/tag233.xml"/><Relationship Id="rId13" Type="http://schemas.openxmlformats.org/officeDocument/2006/relationships/tags" Target="../tags/tag232.xml"/><Relationship Id="rId12" Type="http://schemas.openxmlformats.org/officeDocument/2006/relationships/tags" Target="../tags/tag231.xml"/><Relationship Id="rId11" Type="http://schemas.openxmlformats.org/officeDocument/2006/relationships/tags" Target="../tags/tag230.xml"/><Relationship Id="rId10" Type="http://schemas.openxmlformats.org/officeDocument/2006/relationships/tags" Target="../tags/tag229.xml"/><Relationship Id="rId1" Type="http://schemas.openxmlformats.org/officeDocument/2006/relationships/tags" Target="../tags/tag22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67.xml"/><Relationship Id="rId8" Type="http://schemas.openxmlformats.org/officeDocument/2006/relationships/tags" Target="../tags/tag266.xml"/><Relationship Id="rId7" Type="http://schemas.openxmlformats.org/officeDocument/2006/relationships/tags" Target="../tags/tag265.xml"/><Relationship Id="rId6" Type="http://schemas.openxmlformats.org/officeDocument/2006/relationships/tags" Target="../tags/tag264.xml"/><Relationship Id="rId5" Type="http://schemas.openxmlformats.org/officeDocument/2006/relationships/tags" Target="../tags/tag263.xml"/><Relationship Id="rId4" Type="http://schemas.openxmlformats.org/officeDocument/2006/relationships/tags" Target="../tags/tag262.xml"/><Relationship Id="rId3" Type="http://schemas.openxmlformats.org/officeDocument/2006/relationships/tags" Target="../tags/tag261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284.xml"/><Relationship Id="rId25" Type="http://schemas.openxmlformats.org/officeDocument/2006/relationships/tags" Target="../tags/tag283.xml"/><Relationship Id="rId24" Type="http://schemas.openxmlformats.org/officeDocument/2006/relationships/tags" Target="../tags/tag282.xml"/><Relationship Id="rId23" Type="http://schemas.openxmlformats.org/officeDocument/2006/relationships/tags" Target="../tags/tag281.xml"/><Relationship Id="rId22" Type="http://schemas.openxmlformats.org/officeDocument/2006/relationships/tags" Target="../tags/tag280.xml"/><Relationship Id="rId21" Type="http://schemas.openxmlformats.org/officeDocument/2006/relationships/tags" Target="../tags/tag279.xml"/><Relationship Id="rId20" Type="http://schemas.openxmlformats.org/officeDocument/2006/relationships/tags" Target="../tags/tag278.xml"/><Relationship Id="rId2" Type="http://schemas.openxmlformats.org/officeDocument/2006/relationships/tags" Target="../tags/tag260.xml"/><Relationship Id="rId19" Type="http://schemas.openxmlformats.org/officeDocument/2006/relationships/tags" Target="../tags/tag277.xml"/><Relationship Id="rId18" Type="http://schemas.openxmlformats.org/officeDocument/2006/relationships/tags" Target="../tags/tag276.xml"/><Relationship Id="rId17" Type="http://schemas.openxmlformats.org/officeDocument/2006/relationships/tags" Target="../tags/tag275.xml"/><Relationship Id="rId16" Type="http://schemas.openxmlformats.org/officeDocument/2006/relationships/tags" Target="../tags/tag274.xml"/><Relationship Id="rId15" Type="http://schemas.openxmlformats.org/officeDocument/2006/relationships/tags" Target="../tags/tag273.xml"/><Relationship Id="rId14" Type="http://schemas.openxmlformats.org/officeDocument/2006/relationships/tags" Target="../tags/tag272.xml"/><Relationship Id="rId13" Type="http://schemas.openxmlformats.org/officeDocument/2006/relationships/tags" Target="../tags/tag271.xml"/><Relationship Id="rId12" Type="http://schemas.openxmlformats.org/officeDocument/2006/relationships/tags" Target="../tags/tag270.xml"/><Relationship Id="rId11" Type="http://schemas.openxmlformats.org/officeDocument/2006/relationships/tags" Target="../tags/tag269.xml"/><Relationship Id="rId10" Type="http://schemas.openxmlformats.org/officeDocument/2006/relationships/tags" Target="../tags/tag268.xml"/><Relationship Id="rId1" Type="http://schemas.openxmlformats.org/officeDocument/2006/relationships/tags" Target="../tags/tag259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93.xml"/><Relationship Id="rId8" Type="http://schemas.openxmlformats.org/officeDocument/2006/relationships/tags" Target="../tags/tag292.xml"/><Relationship Id="rId7" Type="http://schemas.openxmlformats.org/officeDocument/2006/relationships/tags" Target="../tags/tag291.xml"/><Relationship Id="rId6" Type="http://schemas.openxmlformats.org/officeDocument/2006/relationships/tags" Target="../tags/tag290.xml"/><Relationship Id="rId5" Type="http://schemas.openxmlformats.org/officeDocument/2006/relationships/tags" Target="../tags/tag289.xml"/><Relationship Id="rId4" Type="http://schemas.openxmlformats.org/officeDocument/2006/relationships/tags" Target="../tags/tag288.xml"/><Relationship Id="rId3" Type="http://schemas.openxmlformats.org/officeDocument/2006/relationships/tags" Target="../tags/tag287.xml"/><Relationship Id="rId2" Type="http://schemas.openxmlformats.org/officeDocument/2006/relationships/tags" Target="../tags/tag286.xml"/><Relationship Id="rId13" Type="http://schemas.openxmlformats.org/officeDocument/2006/relationships/slideLayout" Target="../slideLayouts/slideLayout11.xml"/><Relationship Id="rId12" Type="http://schemas.openxmlformats.org/officeDocument/2006/relationships/image" Target="../media/image6.svg"/><Relationship Id="rId11" Type="http://schemas.openxmlformats.org/officeDocument/2006/relationships/image" Target="../media/image5.png"/><Relationship Id="rId10" Type="http://schemas.openxmlformats.org/officeDocument/2006/relationships/tags" Target="../tags/tag294.xml"/><Relationship Id="rId1" Type="http://schemas.openxmlformats.org/officeDocument/2006/relationships/tags" Target="../tags/tag28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7.svg"/><Relationship Id="rId8" Type="http://schemas.openxmlformats.org/officeDocument/2006/relationships/image" Target="../media/image36.png"/><Relationship Id="rId7" Type="http://schemas.openxmlformats.org/officeDocument/2006/relationships/tags" Target="../tags/tag300.xml"/><Relationship Id="rId6" Type="http://schemas.openxmlformats.org/officeDocument/2006/relationships/tags" Target="../tags/tag299.xml"/><Relationship Id="rId5" Type="http://schemas.openxmlformats.org/officeDocument/2006/relationships/tags" Target="../tags/tag298.xml"/><Relationship Id="rId4" Type="http://schemas.openxmlformats.org/officeDocument/2006/relationships/tags" Target="../tags/tag297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318.xml"/><Relationship Id="rId30" Type="http://schemas.openxmlformats.org/officeDocument/2006/relationships/tags" Target="../tags/tag317.xml"/><Relationship Id="rId3" Type="http://schemas.openxmlformats.org/officeDocument/2006/relationships/image" Target="../media/image35.jpeg"/><Relationship Id="rId29" Type="http://schemas.openxmlformats.org/officeDocument/2006/relationships/tags" Target="../tags/tag316.xml"/><Relationship Id="rId28" Type="http://schemas.openxmlformats.org/officeDocument/2006/relationships/tags" Target="../tags/tag315.xml"/><Relationship Id="rId27" Type="http://schemas.openxmlformats.org/officeDocument/2006/relationships/tags" Target="../tags/tag314.xml"/><Relationship Id="rId26" Type="http://schemas.openxmlformats.org/officeDocument/2006/relationships/tags" Target="../tags/tag313.xml"/><Relationship Id="rId25" Type="http://schemas.openxmlformats.org/officeDocument/2006/relationships/tags" Target="../tags/tag312.xml"/><Relationship Id="rId24" Type="http://schemas.openxmlformats.org/officeDocument/2006/relationships/tags" Target="../tags/tag311.xml"/><Relationship Id="rId23" Type="http://schemas.openxmlformats.org/officeDocument/2006/relationships/tags" Target="../tags/tag310.xml"/><Relationship Id="rId22" Type="http://schemas.openxmlformats.org/officeDocument/2006/relationships/tags" Target="../tags/tag309.xml"/><Relationship Id="rId21" Type="http://schemas.openxmlformats.org/officeDocument/2006/relationships/image" Target="../media/image41.svg"/><Relationship Id="rId20" Type="http://schemas.openxmlformats.org/officeDocument/2006/relationships/image" Target="../media/image40.png"/><Relationship Id="rId2" Type="http://schemas.openxmlformats.org/officeDocument/2006/relationships/tags" Target="../tags/tag296.xml"/><Relationship Id="rId19" Type="http://schemas.openxmlformats.org/officeDocument/2006/relationships/tags" Target="../tags/tag308.xml"/><Relationship Id="rId18" Type="http://schemas.openxmlformats.org/officeDocument/2006/relationships/tags" Target="../tags/tag307.xml"/><Relationship Id="rId17" Type="http://schemas.openxmlformats.org/officeDocument/2006/relationships/tags" Target="../tags/tag306.xml"/><Relationship Id="rId16" Type="http://schemas.openxmlformats.org/officeDocument/2006/relationships/tags" Target="../tags/tag305.xml"/><Relationship Id="rId15" Type="http://schemas.openxmlformats.org/officeDocument/2006/relationships/image" Target="../media/image39.svg"/><Relationship Id="rId14" Type="http://schemas.openxmlformats.org/officeDocument/2006/relationships/image" Target="../media/image38.png"/><Relationship Id="rId13" Type="http://schemas.openxmlformats.org/officeDocument/2006/relationships/tags" Target="../tags/tag304.xml"/><Relationship Id="rId12" Type="http://schemas.openxmlformats.org/officeDocument/2006/relationships/tags" Target="../tags/tag303.xml"/><Relationship Id="rId11" Type="http://schemas.openxmlformats.org/officeDocument/2006/relationships/tags" Target="../tags/tag302.xml"/><Relationship Id="rId10" Type="http://schemas.openxmlformats.org/officeDocument/2006/relationships/tags" Target="../tags/tag301.xml"/><Relationship Id="rId1" Type="http://schemas.openxmlformats.org/officeDocument/2006/relationships/tags" Target="../tags/tag295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27.xml"/><Relationship Id="rId8" Type="http://schemas.openxmlformats.org/officeDocument/2006/relationships/tags" Target="../tags/tag326.xml"/><Relationship Id="rId7" Type="http://schemas.openxmlformats.org/officeDocument/2006/relationships/tags" Target="../tags/tag325.xml"/><Relationship Id="rId6" Type="http://schemas.openxmlformats.org/officeDocument/2006/relationships/tags" Target="../tags/tag324.xml"/><Relationship Id="rId50" Type="http://schemas.openxmlformats.org/officeDocument/2006/relationships/slideLayout" Target="../slideLayouts/slideLayout7.xml"/><Relationship Id="rId5" Type="http://schemas.openxmlformats.org/officeDocument/2006/relationships/tags" Target="../tags/tag323.xml"/><Relationship Id="rId49" Type="http://schemas.openxmlformats.org/officeDocument/2006/relationships/tags" Target="../tags/tag361.xml"/><Relationship Id="rId48" Type="http://schemas.openxmlformats.org/officeDocument/2006/relationships/tags" Target="../tags/tag360.xml"/><Relationship Id="rId47" Type="http://schemas.openxmlformats.org/officeDocument/2006/relationships/tags" Target="../tags/tag359.xml"/><Relationship Id="rId46" Type="http://schemas.openxmlformats.org/officeDocument/2006/relationships/image" Target="../media/image47.svg"/><Relationship Id="rId45" Type="http://schemas.openxmlformats.org/officeDocument/2006/relationships/image" Target="../media/image46.png"/><Relationship Id="rId44" Type="http://schemas.openxmlformats.org/officeDocument/2006/relationships/tags" Target="../tags/tag358.xml"/><Relationship Id="rId43" Type="http://schemas.openxmlformats.org/officeDocument/2006/relationships/tags" Target="../tags/tag357.xml"/><Relationship Id="rId42" Type="http://schemas.openxmlformats.org/officeDocument/2006/relationships/tags" Target="../tags/tag356.xml"/><Relationship Id="rId41" Type="http://schemas.openxmlformats.org/officeDocument/2006/relationships/tags" Target="../tags/tag355.xml"/><Relationship Id="rId40" Type="http://schemas.openxmlformats.org/officeDocument/2006/relationships/tags" Target="../tags/tag354.xml"/><Relationship Id="rId4" Type="http://schemas.openxmlformats.org/officeDocument/2006/relationships/tags" Target="../tags/tag322.xml"/><Relationship Id="rId39" Type="http://schemas.openxmlformats.org/officeDocument/2006/relationships/tags" Target="../tags/tag353.xml"/><Relationship Id="rId38" Type="http://schemas.openxmlformats.org/officeDocument/2006/relationships/image" Target="../media/image45.svg"/><Relationship Id="rId37" Type="http://schemas.openxmlformats.org/officeDocument/2006/relationships/image" Target="../media/image44.png"/><Relationship Id="rId36" Type="http://schemas.openxmlformats.org/officeDocument/2006/relationships/tags" Target="../tags/tag352.xml"/><Relationship Id="rId35" Type="http://schemas.openxmlformats.org/officeDocument/2006/relationships/tags" Target="../tags/tag351.xml"/><Relationship Id="rId34" Type="http://schemas.openxmlformats.org/officeDocument/2006/relationships/tags" Target="../tags/tag350.xml"/><Relationship Id="rId33" Type="http://schemas.openxmlformats.org/officeDocument/2006/relationships/tags" Target="../tags/tag349.xml"/><Relationship Id="rId32" Type="http://schemas.openxmlformats.org/officeDocument/2006/relationships/tags" Target="../tags/tag348.xml"/><Relationship Id="rId31" Type="http://schemas.openxmlformats.org/officeDocument/2006/relationships/tags" Target="../tags/tag347.xml"/><Relationship Id="rId30" Type="http://schemas.openxmlformats.org/officeDocument/2006/relationships/image" Target="../media/image43.svg"/><Relationship Id="rId3" Type="http://schemas.openxmlformats.org/officeDocument/2006/relationships/tags" Target="../tags/tag321.xml"/><Relationship Id="rId29" Type="http://schemas.openxmlformats.org/officeDocument/2006/relationships/image" Target="../media/image42.png"/><Relationship Id="rId28" Type="http://schemas.openxmlformats.org/officeDocument/2006/relationships/tags" Target="../tags/tag346.xml"/><Relationship Id="rId27" Type="http://schemas.openxmlformats.org/officeDocument/2006/relationships/tags" Target="../tags/tag345.xml"/><Relationship Id="rId26" Type="http://schemas.openxmlformats.org/officeDocument/2006/relationships/tags" Target="../tags/tag344.xml"/><Relationship Id="rId25" Type="http://schemas.openxmlformats.org/officeDocument/2006/relationships/tags" Target="../tags/tag343.xml"/><Relationship Id="rId24" Type="http://schemas.openxmlformats.org/officeDocument/2006/relationships/tags" Target="../tags/tag342.xml"/><Relationship Id="rId23" Type="http://schemas.openxmlformats.org/officeDocument/2006/relationships/tags" Target="../tags/tag341.xml"/><Relationship Id="rId22" Type="http://schemas.openxmlformats.org/officeDocument/2006/relationships/tags" Target="../tags/tag340.xml"/><Relationship Id="rId21" Type="http://schemas.openxmlformats.org/officeDocument/2006/relationships/tags" Target="../tags/tag339.xml"/><Relationship Id="rId20" Type="http://schemas.openxmlformats.org/officeDocument/2006/relationships/tags" Target="../tags/tag338.xml"/><Relationship Id="rId2" Type="http://schemas.openxmlformats.org/officeDocument/2006/relationships/tags" Target="../tags/tag320.xml"/><Relationship Id="rId19" Type="http://schemas.openxmlformats.org/officeDocument/2006/relationships/tags" Target="../tags/tag337.xml"/><Relationship Id="rId18" Type="http://schemas.openxmlformats.org/officeDocument/2006/relationships/tags" Target="../tags/tag336.xml"/><Relationship Id="rId17" Type="http://schemas.openxmlformats.org/officeDocument/2006/relationships/tags" Target="../tags/tag335.xml"/><Relationship Id="rId16" Type="http://schemas.openxmlformats.org/officeDocument/2006/relationships/tags" Target="../tags/tag334.xml"/><Relationship Id="rId15" Type="http://schemas.openxmlformats.org/officeDocument/2006/relationships/tags" Target="../tags/tag333.xml"/><Relationship Id="rId14" Type="http://schemas.openxmlformats.org/officeDocument/2006/relationships/tags" Target="../tags/tag332.xml"/><Relationship Id="rId13" Type="http://schemas.openxmlformats.org/officeDocument/2006/relationships/tags" Target="../tags/tag331.xml"/><Relationship Id="rId12" Type="http://schemas.openxmlformats.org/officeDocument/2006/relationships/tags" Target="../tags/tag330.xml"/><Relationship Id="rId11" Type="http://schemas.openxmlformats.org/officeDocument/2006/relationships/tags" Target="../tags/tag329.xml"/><Relationship Id="rId10" Type="http://schemas.openxmlformats.org/officeDocument/2006/relationships/tags" Target="../tags/tag328.xml"/><Relationship Id="rId1" Type="http://schemas.openxmlformats.org/officeDocument/2006/relationships/tags" Target="../tags/tag319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.png"/><Relationship Id="rId8" Type="http://schemas.openxmlformats.org/officeDocument/2006/relationships/tags" Target="../tags/tag369.xml"/><Relationship Id="rId7" Type="http://schemas.openxmlformats.org/officeDocument/2006/relationships/tags" Target="../tags/tag368.xml"/><Relationship Id="rId6" Type="http://schemas.openxmlformats.org/officeDocument/2006/relationships/tags" Target="../tags/tag367.xml"/><Relationship Id="rId50" Type="http://schemas.openxmlformats.org/officeDocument/2006/relationships/slideLayout" Target="../slideLayouts/slideLayout7.xml"/><Relationship Id="rId5" Type="http://schemas.openxmlformats.org/officeDocument/2006/relationships/tags" Target="../tags/tag366.xml"/><Relationship Id="rId49" Type="http://schemas.openxmlformats.org/officeDocument/2006/relationships/tags" Target="../tags/tag396.xml"/><Relationship Id="rId48" Type="http://schemas.openxmlformats.org/officeDocument/2006/relationships/tags" Target="../tags/tag395.xml"/><Relationship Id="rId47" Type="http://schemas.openxmlformats.org/officeDocument/2006/relationships/image" Target="../media/image61.svg"/><Relationship Id="rId46" Type="http://schemas.openxmlformats.org/officeDocument/2006/relationships/image" Target="../media/image60.png"/><Relationship Id="rId45" Type="http://schemas.openxmlformats.org/officeDocument/2006/relationships/tags" Target="../tags/tag394.xml"/><Relationship Id="rId44" Type="http://schemas.openxmlformats.org/officeDocument/2006/relationships/tags" Target="../tags/tag393.xml"/><Relationship Id="rId43" Type="http://schemas.openxmlformats.org/officeDocument/2006/relationships/tags" Target="../tags/tag392.xml"/><Relationship Id="rId42" Type="http://schemas.openxmlformats.org/officeDocument/2006/relationships/image" Target="../media/image59.svg"/><Relationship Id="rId41" Type="http://schemas.openxmlformats.org/officeDocument/2006/relationships/image" Target="../media/image58.png"/><Relationship Id="rId40" Type="http://schemas.openxmlformats.org/officeDocument/2006/relationships/tags" Target="../tags/tag391.xml"/><Relationship Id="rId4" Type="http://schemas.openxmlformats.org/officeDocument/2006/relationships/tags" Target="../tags/tag365.xml"/><Relationship Id="rId39" Type="http://schemas.openxmlformats.org/officeDocument/2006/relationships/tags" Target="../tags/tag390.xml"/><Relationship Id="rId38" Type="http://schemas.openxmlformats.org/officeDocument/2006/relationships/tags" Target="../tags/tag389.xml"/><Relationship Id="rId37" Type="http://schemas.openxmlformats.org/officeDocument/2006/relationships/tags" Target="../tags/tag388.xml"/><Relationship Id="rId36" Type="http://schemas.openxmlformats.org/officeDocument/2006/relationships/tags" Target="../tags/tag387.xml"/><Relationship Id="rId35" Type="http://schemas.openxmlformats.org/officeDocument/2006/relationships/tags" Target="../tags/tag386.xml"/><Relationship Id="rId34" Type="http://schemas.openxmlformats.org/officeDocument/2006/relationships/tags" Target="../tags/tag385.xml"/><Relationship Id="rId33" Type="http://schemas.openxmlformats.org/officeDocument/2006/relationships/image" Target="../media/image57.svg"/><Relationship Id="rId32" Type="http://schemas.openxmlformats.org/officeDocument/2006/relationships/image" Target="../media/image56.png"/><Relationship Id="rId31" Type="http://schemas.openxmlformats.org/officeDocument/2006/relationships/tags" Target="../tags/tag384.xml"/><Relationship Id="rId30" Type="http://schemas.openxmlformats.org/officeDocument/2006/relationships/tags" Target="../tags/tag383.xml"/><Relationship Id="rId3" Type="http://schemas.openxmlformats.org/officeDocument/2006/relationships/tags" Target="../tags/tag364.xml"/><Relationship Id="rId29" Type="http://schemas.openxmlformats.org/officeDocument/2006/relationships/tags" Target="../tags/tag382.xml"/><Relationship Id="rId28" Type="http://schemas.openxmlformats.org/officeDocument/2006/relationships/image" Target="../media/image55.svg"/><Relationship Id="rId27" Type="http://schemas.openxmlformats.org/officeDocument/2006/relationships/image" Target="../media/image54.png"/><Relationship Id="rId26" Type="http://schemas.openxmlformats.org/officeDocument/2006/relationships/tags" Target="../tags/tag381.xml"/><Relationship Id="rId25" Type="http://schemas.openxmlformats.org/officeDocument/2006/relationships/tags" Target="../tags/tag380.xml"/><Relationship Id="rId24" Type="http://schemas.openxmlformats.org/officeDocument/2006/relationships/tags" Target="../tags/tag379.xml"/><Relationship Id="rId23" Type="http://schemas.openxmlformats.org/officeDocument/2006/relationships/tags" Target="../tags/tag378.xml"/><Relationship Id="rId22" Type="http://schemas.openxmlformats.org/officeDocument/2006/relationships/tags" Target="../tags/tag377.xml"/><Relationship Id="rId21" Type="http://schemas.openxmlformats.org/officeDocument/2006/relationships/tags" Target="../tags/tag376.xml"/><Relationship Id="rId20" Type="http://schemas.openxmlformats.org/officeDocument/2006/relationships/image" Target="../media/image53.svg"/><Relationship Id="rId2" Type="http://schemas.openxmlformats.org/officeDocument/2006/relationships/tags" Target="../tags/tag363.xml"/><Relationship Id="rId19" Type="http://schemas.openxmlformats.org/officeDocument/2006/relationships/image" Target="../media/image52.png"/><Relationship Id="rId18" Type="http://schemas.openxmlformats.org/officeDocument/2006/relationships/tags" Target="../tags/tag375.xml"/><Relationship Id="rId17" Type="http://schemas.openxmlformats.org/officeDocument/2006/relationships/tags" Target="../tags/tag374.xml"/><Relationship Id="rId16" Type="http://schemas.openxmlformats.org/officeDocument/2006/relationships/tags" Target="../tags/tag373.xml"/><Relationship Id="rId15" Type="http://schemas.openxmlformats.org/officeDocument/2006/relationships/image" Target="../media/image51.svg"/><Relationship Id="rId14" Type="http://schemas.openxmlformats.org/officeDocument/2006/relationships/image" Target="../media/image50.png"/><Relationship Id="rId13" Type="http://schemas.openxmlformats.org/officeDocument/2006/relationships/tags" Target="../tags/tag372.xml"/><Relationship Id="rId12" Type="http://schemas.openxmlformats.org/officeDocument/2006/relationships/tags" Target="../tags/tag371.xml"/><Relationship Id="rId11" Type="http://schemas.openxmlformats.org/officeDocument/2006/relationships/tags" Target="../tags/tag370.xml"/><Relationship Id="rId10" Type="http://schemas.openxmlformats.org/officeDocument/2006/relationships/image" Target="../media/image49.svg"/><Relationship Id="rId1" Type="http://schemas.openxmlformats.org/officeDocument/2006/relationships/tags" Target="../tags/tag36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403.xml"/><Relationship Id="rId6" Type="http://schemas.openxmlformats.org/officeDocument/2006/relationships/tags" Target="../tags/tag402.xml"/><Relationship Id="rId5" Type="http://schemas.openxmlformats.org/officeDocument/2006/relationships/tags" Target="../tags/tag401.xml"/><Relationship Id="rId4" Type="http://schemas.openxmlformats.org/officeDocument/2006/relationships/tags" Target="../tags/tag400.xml"/><Relationship Id="rId3" Type="http://schemas.openxmlformats.org/officeDocument/2006/relationships/tags" Target="../tags/tag399.xml"/><Relationship Id="rId2" Type="http://schemas.openxmlformats.org/officeDocument/2006/relationships/tags" Target="../tags/tag398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3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任意多边形 2"/>
          <p:cNvSpPr/>
          <p:nvPr>
            <p:custDataLst>
              <p:tags r:id="rId1"/>
            </p:custDataLst>
          </p:nvPr>
        </p:nvSpPr>
        <p:spPr>
          <a:xfrm>
            <a:off x="671195" y="1466850"/>
            <a:ext cx="922655" cy="323850"/>
          </a:xfrm>
          <a:custGeom>
            <a:avLst/>
            <a:gdLst>
              <a:gd name="sw" fmla="*/ 1 w 1452"/>
              <a:gd name="sh" fmla="*/ 1 h 510"/>
              <a:gd name="mins" fmla="min sw sh"/>
              <a:gd name="dsw" fmla="+- 0 sw mins"/>
              <a:gd name="dsh" fmla="+- 0 sh mins"/>
              <a:gd name="p0x0" fmla="*/ 255 w 1452"/>
              <a:gd name="p0y0" fmla="*/ 0 h 510"/>
              <a:gd name="p0x1" fmla="*/ 1197 w 1452"/>
              <a:gd name="p0y1" fmla="*/ 0 h 510"/>
              <a:gd name="p0x2" fmla="*/ 1338 w 1452"/>
              <a:gd name="p0y2" fmla="*/ 0 h 510"/>
              <a:gd name="p0x3" fmla="*/ 1452 w 1452"/>
              <a:gd name="p0y3" fmla="*/ 114 h 510"/>
              <a:gd name="p0x4" fmla="*/ 1452 w 1452"/>
              <a:gd name="p0y4" fmla="*/ 255 h 510"/>
              <a:gd name="p0x5" fmla="*/ 1452 w 1452"/>
              <a:gd name="p0y5" fmla="*/ 395 h 510"/>
              <a:gd name="p0x6" fmla="*/ 1338 w 1452"/>
              <a:gd name="p0y6" fmla="*/ 510 h 510"/>
              <a:gd name="p0x7" fmla="*/ 1197 w 1452"/>
              <a:gd name="p0y7" fmla="*/ 510 h 510"/>
              <a:gd name="p0x8" fmla="*/ 255 w 1452"/>
              <a:gd name="p0y8" fmla="*/ 510 h 510"/>
              <a:gd name="p0x9" fmla="*/ 114 w 1452"/>
              <a:gd name="p0y9" fmla="*/ 510 h 510"/>
              <a:gd name="p0x10" fmla="*/ 0 w 1452"/>
              <a:gd name="p0y10" fmla="*/ 395 h 510"/>
              <a:gd name="p0x11" fmla="*/ 0 w 1452"/>
              <a:gd name="p0y11" fmla="*/ 255 h 510"/>
              <a:gd name="p0x12" fmla="*/ 0 w 1452"/>
              <a:gd name="p0y12" fmla="*/ 114 h 510"/>
              <a:gd name="p0x13" fmla="*/ 114 w 1452"/>
              <a:gd name="p0y13" fmla="*/ 0 h 510"/>
              <a:gd name="p0x14" fmla="*/ 255 w 1452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9525" cmpd="sng">
            <a:solidFill>
              <a:srgbClr val="D4C5B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809625" y="1528763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数学文化</a:t>
            </a:r>
            <a:endParaRPr sz="1200" b="1" spc="72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2353627"/>
            <a:ext cx="5600700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42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加与减</a:t>
            </a:r>
            <a:r>
              <a:rPr lang="en-US" altLang="zh-CN" sz="42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——</a:t>
            </a:r>
            <a:endParaRPr lang="en-US" altLang="zh-CN" sz="42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传统文化中的</a:t>
            </a:r>
            <a:r>
              <a:rPr sz="4200" b="1">
                <a:solidFill>
                  <a:srgbClr val="C0392B"/>
                </a:solidFill>
                <a:latin typeface="汉仪正圆-75W" panose="00020600040101010101" charset="-122"/>
                <a:ea typeface="汉仪正圆-75W" panose="00020600040101010101" charset="-122"/>
              </a:rPr>
              <a:t>数学智慧</a:t>
            </a:r>
            <a:endParaRPr sz="4200" b="1">
              <a:solidFill>
                <a:srgbClr val="C039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3925253"/>
            <a:ext cx="3413817" cy="5267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2400" spc="48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连加</a:t>
            </a:r>
            <a:r>
              <a:rPr lang="en-US" altLang="zh-CN" sz="2400" spc="48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2400" spc="48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连减</a:t>
            </a:r>
            <a:r>
              <a:rPr lang="en-US" altLang="zh-CN" sz="2400" spc="48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·</a:t>
            </a:r>
            <a:r>
              <a:rPr lang="zh-CN" altLang="en-US" sz="2400" spc="48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加减混合</a:t>
            </a:r>
            <a:endParaRPr lang="zh-CN" altLang="en-US" sz="2400" spc="48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666750" y="5106305"/>
            <a:ext cx="7880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spc="27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sz="1350" spc="27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endParaRPr lang="zh-CN" sz="1350" spc="27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666750" y="202374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7"/>
            </p:custDataLst>
          </p:nvPr>
        </p:nvSpPr>
        <p:spPr>
          <a:xfrm>
            <a:off x="838200" y="20427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8"/>
            </p:custDataLst>
          </p:nvPr>
        </p:nvSpPr>
        <p:spPr>
          <a:xfrm>
            <a:off x="971550" y="205232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6750" y="48069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D4C5B5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0392B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C039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1748790" cy="9525"/>
          </a:xfrm>
          <a:prstGeom prst="rect">
            <a:avLst/>
          </a:prstGeom>
          <a:solidFill>
            <a:srgbClr val="E0D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73355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传统文化中的</a:t>
            </a:r>
            <a:endParaRPr sz="21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2100" b="1">
                <a:solidFill>
                  <a:srgbClr val="C0392B"/>
                </a:solidFill>
                <a:latin typeface="汉仪正圆-75W" panose="00020600040101010101" charset="-122"/>
                <a:ea typeface="汉仪正圆-75W" panose="00020600040101010101" charset="-122"/>
              </a:rPr>
              <a:t>数学</a:t>
            </a:r>
            <a:endParaRPr sz="2100" b="1">
              <a:solidFill>
                <a:srgbClr val="C039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95325" y="4643914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E3E"/>
                </a:solidFill>
                <a:latin typeface="汉仪正圆-75W" panose="00020600040101010101" charset="-122"/>
                <a:ea typeface="汉仪正圆-75W" panose="00020600040101010101" charset="-122"/>
              </a:rPr>
              <a:t>以传统元素创设情境，感受数学之美</a:t>
            </a:r>
            <a:endParaRPr sz="1350">
              <a:solidFill>
                <a:srgbClr val="5C4E3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8"/>
            </p:custDataLst>
          </p:nvPr>
        </p:nvSpPr>
        <p:spPr>
          <a:xfrm>
            <a:off x="542925" y="2266950"/>
            <a:ext cx="2053590" cy="3219450"/>
          </a:xfrm>
          <a:custGeom>
            <a:avLst/>
            <a:gdLst>
              <a:gd name="sw" fmla="*/ 1 w 3234"/>
              <a:gd name="sh" fmla="*/ 1 h 5070"/>
              <a:gd name="mins" fmla="min sw sh"/>
              <a:gd name="dsw" fmla="+- 0 sw mins"/>
              <a:gd name="dsh" fmla="+- 0 sh mins"/>
              <a:gd name="p0x0" fmla="*/ 120 w 3234"/>
              <a:gd name="p0y0" fmla="*/ 0 h 5070"/>
              <a:gd name="p0x1" fmla="*/ 3114 w 3234"/>
              <a:gd name="p0y1" fmla="*/ 0 h 5070"/>
              <a:gd name="p0x2" fmla="*/ 3180 w 3234"/>
              <a:gd name="p0y2" fmla="*/ 0 h 5070"/>
              <a:gd name="p0x3" fmla="*/ 3234 w 3234"/>
              <a:gd name="p0y3" fmla="*/ 53 h 5070"/>
              <a:gd name="p0x4" fmla="*/ 3234 w 3234"/>
              <a:gd name="p0y4" fmla="*/ 120 h 5070"/>
              <a:gd name="p0x5" fmla="*/ 3234 w 3234"/>
              <a:gd name="p0y5" fmla="*/ 4950 h 5070"/>
              <a:gd name="p0x6" fmla="*/ 3234 w 3234"/>
              <a:gd name="p0y6" fmla="*/ 5016 h 5070"/>
              <a:gd name="p0x7" fmla="*/ 3180 w 3234"/>
              <a:gd name="p0y7" fmla="*/ 5070 h 5070"/>
              <a:gd name="p0x8" fmla="*/ 3114 w 3234"/>
              <a:gd name="p0y8" fmla="*/ 5070 h 5070"/>
              <a:gd name="p0x9" fmla="*/ 120 w 3234"/>
              <a:gd name="p0y9" fmla="*/ 5070 h 5070"/>
              <a:gd name="p0x10" fmla="*/ 53 w 3234"/>
              <a:gd name="p0y10" fmla="*/ 5070 h 5070"/>
              <a:gd name="p0x11" fmla="*/ 0 w 3234"/>
              <a:gd name="p0y11" fmla="*/ 5016 h 5070"/>
              <a:gd name="p0x12" fmla="*/ 0 w 3234"/>
              <a:gd name="p0y12" fmla="*/ 4950 h 5070"/>
              <a:gd name="p0x13" fmla="*/ 0 w 3234"/>
              <a:gd name="p0y13" fmla="*/ 120 h 5070"/>
              <a:gd name="p0x14" fmla="*/ 0 w 3234"/>
              <a:gd name="p0y14" fmla="*/ 53 h 5070"/>
              <a:gd name="p0x15" fmla="*/ 53 w 3234"/>
              <a:gd name="p0y15" fmla="*/ 0 h 5070"/>
              <a:gd name="p0x16" fmla="*/ 120 w 3234"/>
              <a:gd name="p0y16" fmla="*/ 0 h 5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280098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D4C5B5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295848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0392B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C039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2958465" y="3790950"/>
            <a:ext cx="1748790" cy="9525"/>
          </a:xfrm>
          <a:prstGeom prst="rect">
            <a:avLst/>
          </a:prstGeom>
          <a:solidFill>
            <a:srgbClr val="E0D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2958484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C0392B"/>
                </a:solidFill>
                <a:latin typeface="汉仪正圆-75W" panose="00020600040101010101" charset="-122"/>
                <a:ea typeface="汉仪正圆-75W" panose="00020600040101010101" charset="-122"/>
              </a:rPr>
              <a:t>连加</a:t>
            </a:r>
            <a:r>
              <a:rPr sz="21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运算探究</a:t>
            </a:r>
            <a:endParaRPr sz="21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295848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E3E"/>
                </a:solidFill>
                <a:latin typeface="汉仪正圆-75W" panose="00020600040101010101" charset="-122"/>
                <a:ea typeface="汉仪正圆-75W" panose="00020600040101010101" charset="-122"/>
              </a:rPr>
              <a:t>掌握连加竖式与口算，解决实际问题</a:t>
            </a:r>
            <a:endParaRPr sz="1350">
              <a:solidFill>
                <a:srgbClr val="5C4E3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4"/>
            </p:custDataLst>
          </p:nvPr>
        </p:nvSpPr>
        <p:spPr>
          <a:xfrm>
            <a:off x="2806065" y="2266950"/>
            <a:ext cx="2053590" cy="3219450"/>
          </a:xfrm>
          <a:custGeom>
            <a:avLst/>
            <a:gdLst>
              <a:gd name="sw" fmla="*/ 1 w 3234"/>
              <a:gd name="sh" fmla="*/ 1 h 5070"/>
              <a:gd name="mins" fmla="min sw sh"/>
              <a:gd name="dsw" fmla="+- 0 sw mins"/>
              <a:gd name="dsh" fmla="+- 0 sh mins"/>
              <a:gd name="p0x0" fmla="*/ 120 w 3234"/>
              <a:gd name="p0y0" fmla="*/ 0 h 5070"/>
              <a:gd name="p0x1" fmla="*/ 3114 w 3234"/>
              <a:gd name="p0y1" fmla="*/ 0 h 5070"/>
              <a:gd name="p0x2" fmla="*/ 3180 w 3234"/>
              <a:gd name="p0y2" fmla="*/ 0 h 5070"/>
              <a:gd name="p0x3" fmla="*/ 3234 w 3234"/>
              <a:gd name="p0y3" fmla="*/ 53 h 5070"/>
              <a:gd name="p0x4" fmla="*/ 3234 w 3234"/>
              <a:gd name="p0y4" fmla="*/ 120 h 5070"/>
              <a:gd name="p0x5" fmla="*/ 3234 w 3234"/>
              <a:gd name="p0y5" fmla="*/ 4950 h 5070"/>
              <a:gd name="p0x6" fmla="*/ 3234 w 3234"/>
              <a:gd name="p0y6" fmla="*/ 5016 h 5070"/>
              <a:gd name="p0x7" fmla="*/ 3180 w 3234"/>
              <a:gd name="p0y7" fmla="*/ 5070 h 5070"/>
              <a:gd name="p0x8" fmla="*/ 3114 w 3234"/>
              <a:gd name="p0y8" fmla="*/ 5070 h 5070"/>
              <a:gd name="p0x9" fmla="*/ 120 w 3234"/>
              <a:gd name="p0y9" fmla="*/ 5070 h 5070"/>
              <a:gd name="p0x10" fmla="*/ 53 w 3234"/>
              <a:gd name="p0y10" fmla="*/ 5070 h 5070"/>
              <a:gd name="p0x11" fmla="*/ 0 w 3234"/>
              <a:gd name="p0y11" fmla="*/ 5016 h 5070"/>
              <a:gd name="p0x12" fmla="*/ 0 w 3234"/>
              <a:gd name="p0y12" fmla="*/ 4950 h 5070"/>
              <a:gd name="p0x13" fmla="*/ 0 w 3234"/>
              <a:gd name="p0y13" fmla="*/ 120 h 5070"/>
              <a:gd name="p0x14" fmla="*/ 0 w 3234"/>
              <a:gd name="p0y14" fmla="*/ 53 h 5070"/>
              <a:gd name="p0x15" fmla="*/ 53 w 3234"/>
              <a:gd name="p0y15" fmla="*/ 0 h 5070"/>
              <a:gd name="p0x16" fmla="*/ 120 w 3234"/>
              <a:gd name="p0y16" fmla="*/ 0 h 5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506412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D4C5B5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5221634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0392B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C039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5221605" y="3790950"/>
            <a:ext cx="1748790" cy="9525"/>
          </a:xfrm>
          <a:prstGeom prst="rect">
            <a:avLst/>
          </a:prstGeom>
          <a:solidFill>
            <a:srgbClr val="E0D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5221634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C0392B"/>
                </a:solidFill>
                <a:latin typeface="汉仪正圆-75W" panose="00020600040101010101" charset="-122"/>
                <a:ea typeface="汉仪正圆-75W" panose="00020600040101010101" charset="-122"/>
              </a:rPr>
              <a:t>连减</a:t>
            </a:r>
            <a:r>
              <a:rPr sz="21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运算探究</a:t>
            </a:r>
            <a:endParaRPr sz="21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5221634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E3E"/>
                </a:solidFill>
                <a:latin typeface="汉仪正圆-75W" panose="00020600040101010101" charset="-122"/>
                <a:ea typeface="汉仪正圆-75W" panose="00020600040101010101" charset="-122"/>
              </a:rPr>
              <a:t>掌握连减竖式与口算，解决实际问题</a:t>
            </a:r>
            <a:endParaRPr sz="1350">
              <a:solidFill>
                <a:srgbClr val="5C4E3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5069205" y="2266950"/>
            <a:ext cx="2053590" cy="3219450"/>
          </a:xfrm>
          <a:custGeom>
            <a:avLst/>
            <a:gdLst>
              <a:gd name="sw" fmla="*/ 1 w 3234"/>
              <a:gd name="sh" fmla="*/ 1 h 5070"/>
              <a:gd name="mins" fmla="min sw sh"/>
              <a:gd name="dsw" fmla="+- 0 sw mins"/>
              <a:gd name="dsh" fmla="+- 0 sh mins"/>
              <a:gd name="p0x0" fmla="*/ 120 w 3234"/>
              <a:gd name="p0y0" fmla="*/ 0 h 5070"/>
              <a:gd name="p0x1" fmla="*/ 3114 w 3234"/>
              <a:gd name="p0y1" fmla="*/ 0 h 5070"/>
              <a:gd name="p0x2" fmla="*/ 3180 w 3234"/>
              <a:gd name="p0y2" fmla="*/ 0 h 5070"/>
              <a:gd name="p0x3" fmla="*/ 3234 w 3234"/>
              <a:gd name="p0y3" fmla="*/ 53 h 5070"/>
              <a:gd name="p0x4" fmla="*/ 3234 w 3234"/>
              <a:gd name="p0y4" fmla="*/ 120 h 5070"/>
              <a:gd name="p0x5" fmla="*/ 3234 w 3234"/>
              <a:gd name="p0y5" fmla="*/ 4950 h 5070"/>
              <a:gd name="p0x6" fmla="*/ 3234 w 3234"/>
              <a:gd name="p0y6" fmla="*/ 5016 h 5070"/>
              <a:gd name="p0x7" fmla="*/ 3180 w 3234"/>
              <a:gd name="p0y7" fmla="*/ 5070 h 5070"/>
              <a:gd name="p0x8" fmla="*/ 3114 w 3234"/>
              <a:gd name="p0y8" fmla="*/ 5070 h 5070"/>
              <a:gd name="p0x9" fmla="*/ 120 w 3234"/>
              <a:gd name="p0y9" fmla="*/ 5070 h 5070"/>
              <a:gd name="p0x10" fmla="*/ 53 w 3234"/>
              <a:gd name="p0y10" fmla="*/ 5070 h 5070"/>
              <a:gd name="p0x11" fmla="*/ 0 w 3234"/>
              <a:gd name="p0y11" fmla="*/ 5016 h 5070"/>
              <a:gd name="p0x12" fmla="*/ 0 w 3234"/>
              <a:gd name="p0y12" fmla="*/ 4950 h 5070"/>
              <a:gd name="p0x13" fmla="*/ 0 w 3234"/>
              <a:gd name="p0y13" fmla="*/ 120 h 5070"/>
              <a:gd name="p0x14" fmla="*/ 0 w 3234"/>
              <a:gd name="p0y14" fmla="*/ 53 h 5070"/>
              <a:gd name="p0x15" fmla="*/ 53 w 3234"/>
              <a:gd name="p0y15" fmla="*/ 0 h 5070"/>
              <a:gd name="p0x16" fmla="*/ 120 w 3234"/>
              <a:gd name="p0y16" fmla="*/ 0 h 5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1"/>
            </p:custDataLst>
          </p:nvPr>
        </p:nvSpPr>
        <p:spPr>
          <a:xfrm>
            <a:off x="732726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D4C5B5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7484793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0392B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C039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9" name="矩形 28"/>
          <p:cNvSpPr/>
          <p:nvPr>
            <p:custDataLst>
              <p:tags r:id="rId23"/>
            </p:custDataLst>
          </p:nvPr>
        </p:nvSpPr>
        <p:spPr>
          <a:xfrm>
            <a:off x="7484745" y="3790950"/>
            <a:ext cx="1748790" cy="9525"/>
          </a:xfrm>
          <a:prstGeom prst="rect">
            <a:avLst/>
          </a:prstGeom>
          <a:solidFill>
            <a:srgbClr val="E0D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7484793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C0392B"/>
                </a:solidFill>
                <a:latin typeface="汉仪正圆-75W" panose="00020600040101010101" charset="-122"/>
                <a:ea typeface="汉仪正圆-75W" panose="00020600040101010101" charset="-122"/>
              </a:rPr>
              <a:t>加减</a:t>
            </a:r>
            <a:r>
              <a:rPr sz="21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混合运算</a:t>
            </a:r>
            <a:endParaRPr sz="21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5"/>
            </p:custDataLst>
          </p:nvPr>
        </p:nvSpPr>
        <p:spPr>
          <a:xfrm>
            <a:off x="7484793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E3E"/>
                </a:solidFill>
                <a:latin typeface="汉仪正圆-75W" panose="00020600040101010101" charset="-122"/>
                <a:ea typeface="汉仪正圆-75W" panose="00020600040101010101" charset="-122"/>
              </a:rPr>
              <a:t>掌握混合运算顺序，灵活运用方法</a:t>
            </a:r>
            <a:endParaRPr sz="1350">
              <a:solidFill>
                <a:srgbClr val="5C4E3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6"/>
            </p:custDataLst>
          </p:nvPr>
        </p:nvSpPr>
        <p:spPr>
          <a:xfrm>
            <a:off x="7332345" y="2266950"/>
            <a:ext cx="2053590" cy="3219450"/>
          </a:xfrm>
          <a:custGeom>
            <a:avLst/>
            <a:gdLst>
              <a:gd name="sw" fmla="*/ 1 w 3234"/>
              <a:gd name="sh" fmla="*/ 1 h 5070"/>
              <a:gd name="mins" fmla="min sw sh"/>
              <a:gd name="dsw" fmla="+- 0 sw mins"/>
              <a:gd name="dsh" fmla="+- 0 sh mins"/>
              <a:gd name="p0x0" fmla="*/ 120 w 3234"/>
              <a:gd name="p0y0" fmla="*/ 0 h 5070"/>
              <a:gd name="p0x1" fmla="*/ 3114 w 3234"/>
              <a:gd name="p0y1" fmla="*/ 0 h 5070"/>
              <a:gd name="p0x2" fmla="*/ 3180 w 3234"/>
              <a:gd name="p0y2" fmla="*/ 0 h 5070"/>
              <a:gd name="p0x3" fmla="*/ 3234 w 3234"/>
              <a:gd name="p0y3" fmla="*/ 53 h 5070"/>
              <a:gd name="p0x4" fmla="*/ 3234 w 3234"/>
              <a:gd name="p0y4" fmla="*/ 120 h 5070"/>
              <a:gd name="p0x5" fmla="*/ 3234 w 3234"/>
              <a:gd name="p0y5" fmla="*/ 4950 h 5070"/>
              <a:gd name="p0x6" fmla="*/ 3234 w 3234"/>
              <a:gd name="p0y6" fmla="*/ 5016 h 5070"/>
              <a:gd name="p0x7" fmla="*/ 3180 w 3234"/>
              <a:gd name="p0y7" fmla="*/ 5070 h 5070"/>
              <a:gd name="p0x8" fmla="*/ 3114 w 3234"/>
              <a:gd name="p0y8" fmla="*/ 5070 h 5070"/>
              <a:gd name="p0x9" fmla="*/ 120 w 3234"/>
              <a:gd name="p0y9" fmla="*/ 5070 h 5070"/>
              <a:gd name="p0x10" fmla="*/ 53 w 3234"/>
              <a:gd name="p0y10" fmla="*/ 5070 h 5070"/>
              <a:gd name="p0x11" fmla="*/ 0 w 3234"/>
              <a:gd name="p0y11" fmla="*/ 5016 h 5070"/>
              <a:gd name="p0x12" fmla="*/ 0 w 3234"/>
              <a:gd name="p0y12" fmla="*/ 4950 h 5070"/>
              <a:gd name="p0x13" fmla="*/ 0 w 3234"/>
              <a:gd name="p0y13" fmla="*/ 120 h 5070"/>
              <a:gd name="p0x14" fmla="*/ 0 w 3234"/>
              <a:gd name="p0y14" fmla="*/ 53 h 5070"/>
              <a:gd name="p0x15" fmla="*/ 53 w 3234"/>
              <a:gd name="p0y15" fmla="*/ 0 h 5070"/>
              <a:gd name="p0x16" fmla="*/ 120 w 3234"/>
              <a:gd name="p0y16" fmla="*/ 0 h 5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27"/>
            </p:custDataLst>
          </p:nvPr>
        </p:nvSpPr>
        <p:spPr>
          <a:xfrm>
            <a:off x="9590405" y="2261870"/>
            <a:ext cx="2063115" cy="3228975"/>
          </a:xfrm>
          <a:custGeom>
            <a:avLst/>
            <a:gdLst>
              <a:gd name="sw" fmla="*/ 1 w 3249"/>
              <a:gd name="sh" fmla="*/ 1 h 5085"/>
              <a:gd name="mins" fmla="min sw sh"/>
              <a:gd name="dsw" fmla="+- 0 sw mins"/>
              <a:gd name="dsh" fmla="+- 0 sh mins"/>
              <a:gd name="p0x0" fmla="*/ 120 w 3249"/>
              <a:gd name="p0y0" fmla="*/ 0 h 5085"/>
              <a:gd name="p0x1" fmla="*/ 3129 w 3249"/>
              <a:gd name="p0y1" fmla="*/ 0 h 5085"/>
              <a:gd name="p0x2" fmla="*/ 3195 w 3249"/>
              <a:gd name="p0y2" fmla="*/ 0 h 5085"/>
              <a:gd name="p0x3" fmla="*/ 3249 w 3249"/>
              <a:gd name="p0y3" fmla="*/ 53 h 5085"/>
              <a:gd name="p0x4" fmla="*/ 3249 w 3249"/>
              <a:gd name="p0y4" fmla="*/ 120 h 5085"/>
              <a:gd name="p0x5" fmla="*/ 3249 w 3249"/>
              <a:gd name="p0y5" fmla="*/ 4965 h 5085"/>
              <a:gd name="p0x6" fmla="*/ 3249 w 3249"/>
              <a:gd name="p0y6" fmla="*/ 5031 h 5085"/>
              <a:gd name="p0x7" fmla="*/ 3195 w 3249"/>
              <a:gd name="p0y7" fmla="*/ 5085 h 5085"/>
              <a:gd name="p0x8" fmla="*/ 3129 w 3249"/>
              <a:gd name="p0y8" fmla="*/ 5085 h 5085"/>
              <a:gd name="p0x9" fmla="*/ 120 w 3249"/>
              <a:gd name="p0y9" fmla="*/ 5085 h 5085"/>
              <a:gd name="p0x10" fmla="*/ 53 w 3249"/>
              <a:gd name="p0y10" fmla="*/ 5085 h 5085"/>
              <a:gd name="p0x11" fmla="*/ 0 w 3249"/>
              <a:gd name="p0y11" fmla="*/ 5031 h 5085"/>
              <a:gd name="p0x12" fmla="*/ 0 w 3249"/>
              <a:gd name="p0y12" fmla="*/ 4965 h 5085"/>
              <a:gd name="p0x13" fmla="*/ 0 w 3249"/>
              <a:gd name="p0y13" fmla="*/ 120 h 5085"/>
              <a:gd name="p0x14" fmla="*/ 0 w 3249"/>
              <a:gd name="p0y14" fmla="*/ 53 h 5085"/>
              <a:gd name="p0x15" fmla="*/ 53 w 3249"/>
              <a:gd name="p0y15" fmla="*/ 0 h 5085"/>
              <a:gd name="p0x16" fmla="*/ 120 w 3249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D4C5B5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28"/>
            </p:custDataLst>
          </p:nvPr>
        </p:nvSpPr>
        <p:spPr>
          <a:xfrm>
            <a:off x="9747942" y="3036570"/>
            <a:ext cx="174880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C0392B"/>
                </a:solidFill>
                <a:latin typeface="汉仪正圆-75W" panose="00020600040101010101" charset="-122"/>
                <a:ea typeface="汉仪正圆-75W" panose="00020600040101010101" charset="-122"/>
              </a:rPr>
              <a:t>05</a:t>
            </a:r>
            <a:endParaRPr sz="3600" b="1">
              <a:solidFill>
                <a:srgbClr val="C039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6" name="矩形 35"/>
          <p:cNvSpPr/>
          <p:nvPr>
            <p:custDataLst>
              <p:tags r:id="rId29"/>
            </p:custDataLst>
          </p:nvPr>
        </p:nvSpPr>
        <p:spPr>
          <a:xfrm>
            <a:off x="9747885" y="3790950"/>
            <a:ext cx="1748790" cy="9525"/>
          </a:xfrm>
          <a:prstGeom prst="rect">
            <a:avLst/>
          </a:prstGeom>
          <a:solidFill>
            <a:srgbClr val="E0D4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0"/>
            </p:custDataLst>
          </p:nvPr>
        </p:nvSpPr>
        <p:spPr>
          <a:xfrm>
            <a:off x="9747942" y="393668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生活中的</a:t>
            </a:r>
            <a:r>
              <a:rPr sz="2100" b="1">
                <a:solidFill>
                  <a:srgbClr val="C0392B"/>
                </a:solidFill>
                <a:latin typeface="汉仪正圆-75W" panose="00020600040101010101" charset="-122"/>
                <a:ea typeface="汉仪正圆-75W" panose="00020600040101010101" charset="-122"/>
              </a:rPr>
              <a:t>应用</a:t>
            </a:r>
            <a:endParaRPr sz="2100" b="1">
              <a:solidFill>
                <a:srgbClr val="C0392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1"/>
            </p:custDataLst>
          </p:nvPr>
        </p:nvSpPr>
        <p:spPr>
          <a:xfrm>
            <a:off x="9747942" y="4310539"/>
            <a:ext cx="174880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E3E"/>
                </a:solidFill>
                <a:latin typeface="汉仪正圆-75W" panose="00020600040101010101" charset="-122"/>
                <a:ea typeface="汉仪正圆-75W" panose="00020600040101010101" charset="-122"/>
              </a:rPr>
              <a:t>运用所学解决传统文化相关实际问题</a:t>
            </a:r>
            <a:endParaRPr sz="1350">
              <a:solidFill>
                <a:srgbClr val="5C4E3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9595485" y="2266950"/>
            <a:ext cx="2053590" cy="3219450"/>
          </a:xfrm>
          <a:custGeom>
            <a:avLst/>
            <a:gdLst>
              <a:gd name="sw" fmla="*/ 1 w 3234"/>
              <a:gd name="sh" fmla="*/ 1 h 5070"/>
              <a:gd name="mins" fmla="min sw sh"/>
              <a:gd name="dsw" fmla="+- 0 sw mins"/>
              <a:gd name="dsh" fmla="+- 0 sh mins"/>
              <a:gd name="p0x0" fmla="*/ 120 w 3234"/>
              <a:gd name="p0y0" fmla="*/ 0 h 5070"/>
              <a:gd name="p0x1" fmla="*/ 3114 w 3234"/>
              <a:gd name="p0y1" fmla="*/ 0 h 5070"/>
              <a:gd name="p0x2" fmla="*/ 3180 w 3234"/>
              <a:gd name="p0y2" fmla="*/ 0 h 5070"/>
              <a:gd name="p0x3" fmla="*/ 3234 w 3234"/>
              <a:gd name="p0y3" fmla="*/ 53 h 5070"/>
              <a:gd name="p0x4" fmla="*/ 3234 w 3234"/>
              <a:gd name="p0y4" fmla="*/ 120 h 5070"/>
              <a:gd name="p0x5" fmla="*/ 3234 w 3234"/>
              <a:gd name="p0y5" fmla="*/ 4950 h 5070"/>
              <a:gd name="p0x6" fmla="*/ 3234 w 3234"/>
              <a:gd name="p0y6" fmla="*/ 5016 h 5070"/>
              <a:gd name="p0x7" fmla="*/ 3180 w 3234"/>
              <a:gd name="p0y7" fmla="*/ 5070 h 5070"/>
              <a:gd name="p0x8" fmla="*/ 3114 w 3234"/>
              <a:gd name="p0y8" fmla="*/ 5070 h 5070"/>
              <a:gd name="p0x9" fmla="*/ 120 w 3234"/>
              <a:gd name="p0y9" fmla="*/ 5070 h 5070"/>
              <a:gd name="p0x10" fmla="*/ 53 w 3234"/>
              <a:gd name="p0y10" fmla="*/ 5070 h 5070"/>
              <a:gd name="p0x11" fmla="*/ 0 w 3234"/>
              <a:gd name="p0y11" fmla="*/ 5016 h 5070"/>
              <a:gd name="p0x12" fmla="*/ 0 w 3234"/>
              <a:gd name="p0y12" fmla="*/ 4950 h 5070"/>
              <a:gd name="p0x13" fmla="*/ 0 w 3234"/>
              <a:gd name="p0y13" fmla="*/ 120 h 5070"/>
              <a:gd name="p0x14" fmla="*/ 0 w 3234"/>
              <a:gd name="p0y14" fmla="*/ 53 h 5070"/>
              <a:gd name="p0x15" fmla="*/ 53 w 3234"/>
              <a:gd name="p0y15" fmla="*/ 0 h 5070"/>
              <a:gd name="p0x16" fmla="*/ 120 w 3234"/>
              <a:gd name="p0y16" fmla="*/ 0 h 5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2587962"/>
            <a:ext cx="488595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传统文化中的数学</a:t>
            </a:r>
            <a:endParaRPr sz="4200" b="1" spc="84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3958609"/>
            <a:ext cx="3981450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数学藏在传统里，智慧就在生活中</a:t>
            </a:r>
            <a:endParaRPr sz="1500" spc="3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从算盘到剪纸，传统文化中处处有数学的影子</a:t>
            </a:r>
            <a:endParaRPr sz="1500" spc="3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4872056"/>
            <a:ext cx="36690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27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从算盘到剪纸，传统文化中处处有数学的影子</a:t>
            </a:r>
            <a:endParaRPr sz="1350" spc="27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4"/>
            </p:custDataLst>
          </p:nvPr>
        </p:nvSpPr>
        <p:spPr>
          <a:xfrm>
            <a:off x="671195" y="5394325"/>
            <a:ext cx="960755" cy="323850"/>
          </a:xfrm>
          <a:custGeom>
            <a:avLst/>
            <a:gdLst>
              <a:gd name="sw" fmla="*/ 1 w 1512"/>
              <a:gd name="sh" fmla="*/ 1 h 510"/>
              <a:gd name="mins" fmla="min sw sh"/>
              <a:gd name="dsw" fmla="+- 0 sw mins"/>
              <a:gd name="dsh" fmla="+- 0 sh mins"/>
              <a:gd name="p0x0" fmla="*/ 255 w 1512"/>
              <a:gd name="p0y0" fmla="*/ 0 h 510"/>
              <a:gd name="p0x1" fmla="*/ 1257 w 1512"/>
              <a:gd name="p0y1" fmla="*/ 0 h 510"/>
              <a:gd name="p0x2" fmla="*/ 1398 w 1512"/>
              <a:gd name="p0y2" fmla="*/ 0 h 510"/>
              <a:gd name="p0x3" fmla="*/ 1512 w 1512"/>
              <a:gd name="p0y3" fmla="*/ 114 h 510"/>
              <a:gd name="p0x4" fmla="*/ 1512 w 1512"/>
              <a:gd name="p0y4" fmla="*/ 255 h 510"/>
              <a:gd name="p0x5" fmla="*/ 1512 w 1512"/>
              <a:gd name="p0y5" fmla="*/ 395 h 510"/>
              <a:gd name="p0x6" fmla="*/ 1398 w 1512"/>
              <a:gd name="p0y6" fmla="*/ 510 h 510"/>
              <a:gd name="p0x7" fmla="*/ 1257 w 1512"/>
              <a:gd name="p0y7" fmla="*/ 510 h 510"/>
              <a:gd name="p0x8" fmla="*/ 255 w 1512"/>
              <a:gd name="p0y8" fmla="*/ 510 h 510"/>
              <a:gd name="p0x9" fmla="*/ 114 w 1512"/>
              <a:gd name="p0y9" fmla="*/ 510 h 510"/>
              <a:gd name="p0x10" fmla="*/ 0 w 1512"/>
              <a:gd name="p0y10" fmla="*/ 395 h 510"/>
              <a:gd name="p0x11" fmla="*/ 0 w 1512"/>
              <a:gd name="p0y11" fmla="*/ 255 h 510"/>
              <a:gd name="p0x12" fmla="*/ 0 w 1512"/>
              <a:gd name="p0y12" fmla="*/ 114 h 510"/>
              <a:gd name="p0x13" fmla="*/ 114 w 1512"/>
              <a:gd name="p0y13" fmla="*/ 0 h 510"/>
              <a:gd name="p0x14" fmla="*/ 255 w 1512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9525" cmpd="sng">
            <a:solidFill>
              <a:srgbClr val="D4C5B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828675" y="5456853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传统文化</a:t>
            </a:r>
            <a:endParaRPr sz="1200" b="1" spc="72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6"/>
            </p:custDataLst>
          </p:nvPr>
        </p:nvSpPr>
        <p:spPr>
          <a:xfrm>
            <a:off x="666750" y="113411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838200" y="11531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971550" y="116268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666750" y="1493539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C0392B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5400" b="1">
              <a:solidFill>
                <a:srgbClr val="C0392B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6750" y="373443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传统文化里的数学奥秘</a:t>
            </a:r>
            <a:endParaRPr sz="30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99a22213-875e-11f1-89e8-a6434c9366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6" r="1220"/>
          <a:stretch>
            <a:fillRect/>
          </a:stretch>
        </p:blipFill>
        <p:spPr>
          <a:xfrm>
            <a:off x="571500" y="1104911"/>
            <a:ext cx="4312284" cy="537207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791" h="8460">
                <a:moveTo>
                  <a:pt x="120" y="0"/>
                </a:moveTo>
                <a:lnTo>
                  <a:pt x="6671" y="0"/>
                </a:lnTo>
                <a:cubicBezTo>
                  <a:pt x="6737" y="0"/>
                  <a:pt x="6791" y="53"/>
                  <a:pt x="6791" y="119"/>
                </a:cubicBezTo>
                <a:lnTo>
                  <a:pt x="6791" y="8341"/>
                </a:lnTo>
                <a:cubicBezTo>
                  <a:pt x="6791" y="8407"/>
                  <a:pt x="6737" y="8460"/>
                  <a:pt x="667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31" name="文本框 30"/>
          <p:cNvSpPr txBox="1"/>
          <p:nvPr>
            <p:custDataLst>
              <p:tags r:id="rId4"/>
            </p:custDataLst>
          </p:nvPr>
        </p:nvSpPr>
        <p:spPr>
          <a:xfrm>
            <a:off x="5623551" y="5545036"/>
            <a:ext cx="552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这个单元，我们一起走进传统文化，用</a:t>
            </a:r>
            <a:r>
              <a:rPr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加与减</a:t>
            </a: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解决身边的问题</a:t>
            </a:r>
            <a:endParaRPr sz="15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155565" y="1109345"/>
            <a:ext cx="2019935" cy="1520825"/>
          </a:xfrm>
          <a:custGeom>
            <a:avLst/>
            <a:gdLst>
              <a:gd name="sw" fmla="*/ 1 w 3181"/>
              <a:gd name="sh" fmla="*/ 1 h 2394"/>
              <a:gd name="mins" fmla="min sw sh"/>
              <a:gd name="dsw" fmla="+- 0 sw mins"/>
              <a:gd name="dsh" fmla="+- 0 sh mins"/>
              <a:gd name="p0x0" fmla="*/ 360 w 3181"/>
              <a:gd name="p0y0" fmla="*/ 0 h 2394"/>
              <a:gd name="p0x1" fmla="*/ 2821 w 3181"/>
              <a:gd name="p0y1" fmla="*/ 0 h 2394"/>
              <a:gd name="p0x2" fmla="*/ 3019 w 3181"/>
              <a:gd name="p0y2" fmla="*/ 0 h 2394"/>
              <a:gd name="p0x3" fmla="*/ 3181 w 3181"/>
              <a:gd name="p0y3" fmla="*/ 161 h 2394"/>
              <a:gd name="p0x4" fmla="*/ 3181 w 3181"/>
              <a:gd name="p0y4" fmla="*/ 360 h 2394"/>
              <a:gd name="p0x5" fmla="*/ 3181 w 3181"/>
              <a:gd name="p0y5" fmla="*/ 2034 h 2394"/>
              <a:gd name="p0x6" fmla="*/ 3181 w 3181"/>
              <a:gd name="p0y6" fmla="*/ 2233 h 2394"/>
              <a:gd name="p0x7" fmla="*/ 3019 w 3181"/>
              <a:gd name="p0y7" fmla="*/ 2394 h 2394"/>
              <a:gd name="p0x8" fmla="*/ 2821 w 3181"/>
              <a:gd name="p0y8" fmla="*/ 2394 h 2394"/>
              <a:gd name="p0x9" fmla="*/ 360 w 3181"/>
              <a:gd name="p0y9" fmla="*/ 2394 h 2394"/>
              <a:gd name="p0x10" fmla="*/ 161 w 3181"/>
              <a:gd name="p0y10" fmla="*/ 2394 h 2394"/>
              <a:gd name="p0x11" fmla="*/ 0 w 3181"/>
              <a:gd name="p0y11" fmla="*/ 2233 h 2394"/>
              <a:gd name="p0x12" fmla="*/ 0 w 3181"/>
              <a:gd name="p0y12" fmla="*/ 2034 h 2394"/>
              <a:gd name="p0x13" fmla="*/ 0 w 3181"/>
              <a:gd name="p0y13" fmla="*/ 360 h 2394"/>
              <a:gd name="p0x14" fmla="*/ 0 w 3181"/>
              <a:gd name="p0y14" fmla="*/ 161 h 2394"/>
              <a:gd name="p0x15" fmla="*/ 161 w 3181"/>
              <a:gd name="p0y15" fmla="*/ 0 h 2394"/>
              <a:gd name="p0x16" fmla="*/ 360 w 3181"/>
              <a:gd name="p0y16" fmla="*/ 0 h 23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5917565" y="130302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99a223b6-875e-11f1-89e8-a6434c936643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192" t="-112" r="192" b="112"/>
          <a:stretch>
            <a:fillRect/>
          </a:stretch>
        </p:blipFill>
        <p:spPr>
          <a:xfrm>
            <a:off x="6012815" y="1398270"/>
            <a:ext cx="304800" cy="3048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5760396" y="1849145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算盘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5479999" y="2221573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连加连减的秘密</a:t>
            </a:r>
            <a:endParaRPr sz="135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2"/>
            </p:custDataLst>
          </p:nvPr>
        </p:nvSpPr>
        <p:spPr>
          <a:xfrm>
            <a:off x="5160010" y="1114425"/>
            <a:ext cx="2010410" cy="1510665"/>
          </a:xfrm>
          <a:custGeom>
            <a:avLst/>
            <a:gdLst>
              <a:gd name="sw" fmla="*/ 1 w 3165"/>
              <a:gd name="sh" fmla="*/ 1 h 2379"/>
              <a:gd name="mins" fmla="min sw sh"/>
              <a:gd name="dsw" fmla="+- 0 sw mins"/>
              <a:gd name="dsh" fmla="+- 0 sh mins"/>
              <a:gd name="p0x0" fmla="*/ 360 w 3165"/>
              <a:gd name="p0y0" fmla="*/ 0 h 2379"/>
              <a:gd name="p0x1" fmla="*/ 2805 w 3165"/>
              <a:gd name="p0y1" fmla="*/ 0 h 2379"/>
              <a:gd name="p0x2" fmla="*/ 3004 w 3165"/>
              <a:gd name="p0y2" fmla="*/ 0 h 2379"/>
              <a:gd name="p0x3" fmla="*/ 3165 w 3165"/>
              <a:gd name="p0y3" fmla="*/ 161 h 2379"/>
              <a:gd name="p0x4" fmla="*/ 3165 w 3165"/>
              <a:gd name="p0y4" fmla="*/ 360 h 2379"/>
              <a:gd name="p0x5" fmla="*/ 3165 w 3165"/>
              <a:gd name="p0y5" fmla="*/ 2019 h 2379"/>
              <a:gd name="p0x6" fmla="*/ 3165 w 3165"/>
              <a:gd name="p0y6" fmla="*/ 2218 h 2379"/>
              <a:gd name="p0x7" fmla="*/ 3004 w 3165"/>
              <a:gd name="p0y7" fmla="*/ 2379 h 2379"/>
              <a:gd name="p0x8" fmla="*/ 2805 w 3165"/>
              <a:gd name="p0y8" fmla="*/ 2379 h 2379"/>
              <a:gd name="p0x9" fmla="*/ 360 w 3165"/>
              <a:gd name="p0y9" fmla="*/ 2379 h 2379"/>
              <a:gd name="p0x10" fmla="*/ 161 w 3165"/>
              <a:gd name="p0y10" fmla="*/ 2379 h 2379"/>
              <a:gd name="p0x11" fmla="*/ 0 w 3165"/>
              <a:gd name="p0y11" fmla="*/ 2218 h 2379"/>
              <a:gd name="p0x12" fmla="*/ 0 w 3165"/>
              <a:gd name="p0y12" fmla="*/ 2019 h 2379"/>
              <a:gd name="p0x13" fmla="*/ 0 w 3165"/>
              <a:gd name="p0y13" fmla="*/ 360 h 2379"/>
              <a:gd name="p0x14" fmla="*/ 0 w 3165"/>
              <a:gd name="p0y14" fmla="*/ 161 h 2379"/>
              <a:gd name="p0x15" fmla="*/ 161 w 3165"/>
              <a:gd name="p0y15" fmla="*/ 0 h 2379"/>
              <a:gd name="p0x16" fmla="*/ 360 w 3165"/>
              <a:gd name="p0y16" fmla="*/ 0 h 23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7375525" y="1109345"/>
            <a:ext cx="2019935" cy="1520825"/>
          </a:xfrm>
          <a:custGeom>
            <a:avLst/>
            <a:gdLst>
              <a:gd name="sw" fmla="*/ 1 w 3181"/>
              <a:gd name="sh" fmla="*/ 1 h 2394"/>
              <a:gd name="mins" fmla="min sw sh"/>
              <a:gd name="dsw" fmla="+- 0 sw mins"/>
              <a:gd name="dsh" fmla="+- 0 sh mins"/>
              <a:gd name="p0x0" fmla="*/ 360 w 3181"/>
              <a:gd name="p0y0" fmla="*/ 0 h 2394"/>
              <a:gd name="p0x1" fmla="*/ 2821 w 3181"/>
              <a:gd name="p0y1" fmla="*/ 0 h 2394"/>
              <a:gd name="p0x2" fmla="*/ 3019 w 3181"/>
              <a:gd name="p0y2" fmla="*/ 0 h 2394"/>
              <a:gd name="p0x3" fmla="*/ 3181 w 3181"/>
              <a:gd name="p0y3" fmla="*/ 161 h 2394"/>
              <a:gd name="p0x4" fmla="*/ 3181 w 3181"/>
              <a:gd name="p0y4" fmla="*/ 360 h 2394"/>
              <a:gd name="p0x5" fmla="*/ 3181 w 3181"/>
              <a:gd name="p0y5" fmla="*/ 2034 h 2394"/>
              <a:gd name="p0x6" fmla="*/ 3181 w 3181"/>
              <a:gd name="p0y6" fmla="*/ 2233 h 2394"/>
              <a:gd name="p0x7" fmla="*/ 3019 w 3181"/>
              <a:gd name="p0y7" fmla="*/ 2394 h 2394"/>
              <a:gd name="p0x8" fmla="*/ 2821 w 3181"/>
              <a:gd name="p0y8" fmla="*/ 2394 h 2394"/>
              <a:gd name="p0x9" fmla="*/ 360 w 3181"/>
              <a:gd name="p0y9" fmla="*/ 2394 h 2394"/>
              <a:gd name="p0x10" fmla="*/ 161 w 3181"/>
              <a:gd name="p0y10" fmla="*/ 2394 h 2394"/>
              <a:gd name="p0x11" fmla="*/ 0 w 3181"/>
              <a:gd name="p0y11" fmla="*/ 2233 h 2394"/>
              <a:gd name="p0x12" fmla="*/ 0 w 3181"/>
              <a:gd name="p0y12" fmla="*/ 2034 h 2394"/>
              <a:gd name="p0x13" fmla="*/ 0 w 3181"/>
              <a:gd name="p0y13" fmla="*/ 360 h 2394"/>
              <a:gd name="p0x14" fmla="*/ 0 w 3181"/>
              <a:gd name="p0y14" fmla="*/ 161 h 2394"/>
              <a:gd name="p0x15" fmla="*/ 161 w 3181"/>
              <a:gd name="p0y15" fmla="*/ 0 h 2394"/>
              <a:gd name="p0x16" fmla="*/ 360 w 3181"/>
              <a:gd name="p0y16" fmla="*/ 0 h 23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8137525" y="130302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99a22499-875e-11f1-89e8-a6434c936643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02" t="-112" r="202" b="112"/>
          <a:stretch>
            <a:fillRect/>
          </a:stretch>
        </p:blipFill>
        <p:spPr>
          <a:xfrm>
            <a:off x="8232775" y="1398270"/>
            <a:ext cx="304800" cy="3048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7980388" y="1849145"/>
            <a:ext cx="81081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投壶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8042825" y="2221573"/>
            <a:ext cx="685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算总分</a:t>
            </a:r>
            <a:endParaRPr sz="135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20"/>
            </p:custDataLst>
          </p:nvPr>
        </p:nvSpPr>
        <p:spPr>
          <a:xfrm>
            <a:off x="7380605" y="1114425"/>
            <a:ext cx="2009775" cy="1510665"/>
          </a:xfrm>
          <a:custGeom>
            <a:avLst/>
            <a:gdLst>
              <a:gd name="sw" fmla="*/ 1 w 3165"/>
              <a:gd name="sh" fmla="*/ 1 h 2379"/>
              <a:gd name="mins" fmla="min sw sh"/>
              <a:gd name="dsw" fmla="+- 0 sw mins"/>
              <a:gd name="dsh" fmla="+- 0 sh mins"/>
              <a:gd name="p0x0" fmla="*/ 360 w 3165"/>
              <a:gd name="p0y0" fmla="*/ 0 h 2379"/>
              <a:gd name="p0x1" fmla="*/ 2805 w 3165"/>
              <a:gd name="p0y1" fmla="*/ 0 h 2379"/>
              <a:gd name="p0x2" fmla="*/ 3004 w 3165"/>
              <a:gd name="p0y2" fmla="*/ 0 h 2379"/>
              <a:gd name="p0x3" fmla="*/ 3165 w 3165"/>
              <a:gd name="p0y3" fmla="*/ 161 h 2379"/>
              <a:gd name="p0x4" fmla="*/ 3165 w 3165"/>
              <a:gd name="p0y4" fmla="*/ 360 h 2379"/>
              <a:gd name="p0x5" fmla="*/ 3165 w 3165"/>
              <a:gd name="p0y5" fmla="*/ 2019 h 2379"/>
              <a:gd name="p0x6" fmla="*/ 3165 w 3165"/>
              <a:gd name="p0y6" fmla="*/ 2218 h 2379"/>
              <a:gd name="p0x7" fmla="*/ 3004 w 3165"/>
              <a:gd name="p0y7" fmla="*/ 2379 h 2379"/>
              <a:gd name="p0x8" fmla="*/ 2805 w 3165"/>
              <a:gd name="p0y8" fmla="*/ 2379 h 2379"/>
              <a:gd name="p0x9" fmla="*/ 360 w 3165"/>
              <a:gd name="p0y9" fmla="*/ 2379 h 2379"/>
              <a:gd name="p0x10" fmla="*/ 161 w 3165"/>
              <a:gd name="p0y10" fmla="*/ 2379 h 2379"/>
              <a:gd name="p0x11" fmla="*/ 0 w 3165"/>
              <a:gd name="p0y11" fmla="*/ 2218 h 2379"/>
              <a:gd name="p0x12" fmla="*/ 0 w 3165"/>
              <a:gd name="p0y12" fmla="*/ 2019 h 2379"/>
              <a:gd name="p0x13" fmla="*/ 0 w 3165"/>
              <a:gd name="p0y13" fmla="*/ 360 h 2379"/>
              <a:gd name="p0x14" fmla="*/ 0 w 3165"/>
              <a:gd name="p0y14" fmla="*/ 161 h 2379"/>
              <a:gd name="p0x15" fmla="*/ 161 w 3165"/>
              <a:gd name="p0y15" fmla="*/ 0 h 2379"/>
              <a:gd name="p0x16" fmla="*/ 360 w 3165"/>
              <a:gd name="p0y16" fmla="*/ 0 h 23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9595485" y="1109345"/>
            <a:ext cx="2019935" cy="1520825"/>
          </a:xfrm>
          <a:custGeom>
            <a:avLst/>
            <a:gdLst>
              <a:gd name="sw" fmla="*/ 1 w 3181"/>
              <a:gd name="sh" fmla="*/ 1 h 2394"/>
              <a:gd name="mins" fmla="min sw sh"/>
              <a:gd name="dsw" fmla="+- 0 sw mins"/>
              <a:gd name="dsh" fmla="+- 0 sh mins"/>
              <a:gd name="p0x0" fmla="*/ 360 w 3181"/>
              <a:gd name="p0y0" fmla="*/ 0 h 2394"/>
              <a:gd name="p0x1" fmla="*/ 2821 w 3181"/>
              <a:gd name="p0y1" fmla="*/ 0 h 2394"/>
              <a:gd name="p0x2" fmla="*/ 3019 w 3181"/>
              <a:gd name="p0y2" fmla="*/ 0 h 2394"/>
              <a:gd name="p0x3" fmla="*/ 3181 w 3181"/>
              <a:gd name="p0y3" fmla="*/ 161 h 2394"/>
              <a:gd name="p0x4" fmla="*/ 3181 w 3181"/>
              <a:gd name="p0y4" fmla="*/ 360 h 2394"/>
              <a:gd name="p0x5" fmla="*/ 3181 w 3181"/>
              <a:gd name="p0y5" fmla="*/ 2034 h 2394"/>
              <a:gd name="p0x6" fmla="*/ 3181 w 3181"/>
              <a:gd name="p0y6" fmla="*/ 2233 h 2394"/>
              <a:gd name="p0x7" fmla="*/ 3019 w 3181"/>
              <a:gd name="p0y7" fmla="*/ 2394 h 2394"/>
              <a:gd name="p0x8" fmla="*/ 2821 w 3181"/>
              <a:gd name="p0y8" fmla="*/ 2394 h 2394"/>
              <a:gd name="p0x9" fmla="*/ 360 w 3181"/>
              <a:gd name="p0y9" fmla="*/ 2394 h 2394"/>
              <a:gd name="p0x10" fmla="*/ 161 w 3181"/>
              <a:gd name="p0y10" fmla="*/ 2394 h 2394"/>
              <a:gd name="p0x11" fmla="*/ 0 w 3181"/>
              <a:gd name="p0y11" fmla="*/ 2233 h 2394"/>
              <a:gd name="p0x12" fmla="*/ 0 w 3181"/>
              <a:gd name="p0y12" fmla="*/ 2034 h 2394"/>
              <a:gd name="p0x13" fmla="*/ 0 w 3181"/>
              <a:gd name="p0y13" fmla="*/ 360 h 2394"/>
              <a:gd name="p0x14" fmla="*/ 0 w 3181"/>
              <a:gd name="p0y14" fmla="*/ 161 h 2394"/>
              <a:gd name="p0x15" fmla="*/ 161 w 3181"/>
              <a:gd name="p0y15" fmla="*/ 0 h 2394"/>
              <a:gd name="p0x16" fmla="*/ 360 w 3181"/>
              <a:gd name="p0y16" fmla="*/ 0 h 239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10358120" y="130302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99a223f0-875e-11f1-89e8-a6434c936643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7" t="-112" r="7" b="112"/>
          <a:stretch>
            <a:fillRect/>
          </a:stretch>
        </p:blipFill>
        <p:spPr>
          <a:xfrm>
            <a:off x="10453370" y="1398270"/>
            <a:ext cx="304800" cy="3048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9928403" y="1849145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灯笼窗花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7"/>
            </p:custDataLst>
          </p:nvPr>
        </p:nvSpPr>
        <p:spPr>
          <a:xfrm>
            <a:off x="10005717" y="2221573"/>
            <a:ext cx="1200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发现数学问题</a:t>
            </a:r>
            <a:endParaRPr sz="135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9600565" y="1114425"/>
            <a:ext cx="2010410" cy="1510665"/>
          </a:xfrm>
          <a:custGeom>
            <a:avLst/>
            <a:gdLst>
              <a:gd name="sw" fmla="*/ 1 w 3165"/>
              <a:gd name="sh" fmla="*/ 1 h 2379"/>
              <a:gd name="mins" fmla="min sw sh"/>
              <a:gd name="dsw" fmla="+- 0 sw mins"/>
              <a:gd name="dsh" fmla="+- 0 sh mins"/>
              <a:gd name="p0x0" fmla="*/ 360 w 3165"/>
              <a:gd name="p0y0" fmla="*/ 0 h 2379"/>
              <a:gd name="p0x1" fmla="*/ 2805 w 3165"/>
              <a:gd name="p0y1" fmla="*/ 0 h 2379"/>
              <a:gd name="p0x2" fmla="*/ 3004 w 3165"/>
              <a:gd name="p0y2" fmla="*/ 0 h 2379"/>
              <a:gd name="p0x3" fmla="*/ 3165 w 3165"/>
              <a:gd name="p0y3" fmla="*/ 161 h 2379"/>
              <a:gd name="p0x4" fmla="*/ 3165 w 3165"/>
              <a:gd name="p0y4" fmla="*/ 360 h 2379"/>
              <a:gd name="p0x5" fmla="*/ 3165 w 3165"/>
              <a:gd name="p0y5" fmla="*/ 2019 h 2379"/>
              <a:gd name="p0x6" fmla="*/ 3165 w 3165"/>
              <a:gd name="p0y6" fmla="*/ 2218 h 2379"/>
              <a:gd name="p0x7" fmla="*/ 3004 w 3165"/>
              <a:gd name="p0y7" fmla="*/ 2379 h 2379"/>
              <a:gd name="p0x8" fmla="*/ 2805 w 3165"/>
              <a:gd name="p0y8" fmla="*/ 2379 h 2379"/>
              <a:gd name="p0x9" fmla="*/ 360 w 3165"/>
              <a:gd name="p0y9" fmla="*/ 2379 h 2379"/>
              <a:gd name="p0x10" fmla="*/ 161 w 3165"/>
              <a:gd name="p0y10" fmla="*/ 2379 h 2379"/>
              <a:gd name="p0x11" fmla="*/ 0 w 3165"/>
              <a:gd name="p0y11" fmla="*/ 2218 h 2379"/>
              <a:gd name="p0x12" fmla="*/ 0 w 3165"/>
              <a:gd name="p0y12" fmla="*/ 2019 h 2379"/>
              <a:gd name="p0x13" fmla="*/ 0 w 3165"/>
              <a:gd name="p0y13" fmla="*/ 360 h 2379"/>
              <a:gd name="p0x14" fmla="*/ 0 w 3165"/>
              <a:gd name="p0y14" fmla="*/ 161 h 2379"/>
              <a:gd name="p0x15" fmla="*/ 161 w 3165"/>
              <a:gd name="p0y15" fmla="*/ 0 h 2379"/>
              <a:gd name="p0x16" fmla="*/ 360 w 3165"/>
              <a:gd name="p0y16" fmla="*/ 0 h 23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9"/>
            </p:custDataLst>
          </p:nvPr>
        </p:nvSpPr>
        <p:spPr>
          <a:xfrm>
            <a:off x="5155565" y="2830195"/>
            <a:ext cx="6459855" cy="1920875"/>
          </a:xfrm>
          <a:custGeom>
            <a:avLst/>
            <a:gdLst>
              <a:gd name="sw" fmla="*/ 1 w 10173"/>
              <a:gd name="sh" fmla="*/ 1 h 3024"/>
              <a:gd name="mins" fmla="min sw sh"/>
              <a:gd name="dsw" fmla="+- 0 sw mins"/>
              <a:gd name="dsh" fmla="+- 0 sh mins"/>
              <a:gd name="p0x0" fmla="*/ 360 w 10173"/>
              <a:gd name="p0y0" fmla="*/ 0 h 3024"/>
              <a:gd name="p0x1" fmla="*/ 9813 w 10173"/>
              <a:gd name="p0y1" fmla="*/ 0 h 3024"/>
              <a:gd name="p0x2" fmla="*/ 10011 w 10173"/>
              <a:gd name="p0y2" fmla="*/ 0 h 3024"/>
              <a:gd name="p0x3" fmla="*/ 10173 w 10173"/>
              <a:gd name="p0y3" fmla="*/ 161 h 3024"/>
              <a:gd name="p0x4" fmla="*/ 10173 w 10173"/>
              <a:gd name="p0y4" fmla="*/ 360 h 3024"/>
              <a:gd name="p0x5" fmla="*/ 10173 w 10173"/>
              <a:gd name="p0y5" fmla="*/ 2664 h 3024"/>
              <a:gd name="p0x6" fmla="*/ 10173 w 10173"/>
              <a:gd name="p0y6" fmla="*/ 2863 h 3024"/>
              <a:gd name="p0x7" fmla="*/ 10011 w 10173"/>
              <a:gd name="p0y7" fmla="*/ 3024 h 3024"/>
              <a:gd name="p0x8" fmla="*/ 9813 w 10173"/>
              <a:gd name="p0y8" fmla="*/ 3024 h 3024"/>
              <a:gd name="p0x9" fmla="*/ 360 w 10173"/>
              <a:gd name="p0y9" fmla="*/ 3024 h 3024"/>
              <a:gd name="p0x10" fmla="*/ 161 w 10173"/>
              <a:gd name="p0y10" fmla="*/ 3024 h 3024"/>
              <a:gd name="p0x11" fmla="*/ 0 w 10173"/>
              <a:gd name="p0y11" fmla="*/ 2863 h 3024"/>
              <a:gd name="p0x12" fmla="*/ 0 w 10173"/>
              <a:gd name="p0y12" fmla="*/ 2664 h 3024"/>
              <a:gd name="p0x13" fmla="*/ 0 w 10173"/>
              <a:gd name="p0y13" fmla="*/ 360 h 3024"/>
              <a:gd name="p0x14" fmla="*/ 0 w 10173"/>
              <a:gd name="p0y14" fmla="*/ 161 h 3024"/>
              <a:gd name="p0x15" fmla="*/ 161 w 10173"/>
              <a:gd name="p0y15" fmla="*/ 0 h 3024"/>
              <a:gd name="p0x16" fmla="*/ 360 w 10173"/>
              <a:gd name="p0y16" fmla="*/ 0 h 302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0392B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5718801" y="3607994"/>
            <a:ext cx="5334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CF8F2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数学不只在课本里，</a:t>
            </a:r>
            <a:r>
              <a:rPr sz="2100"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更在千年传承的文化中</a:t>
            </a:r>
            <a:endParaRPr sz="2100" b="1">
              <a:solidFill>
                <a:srgbClr val="FFD7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1"/>
            </p:custDataLst>
          </p:nvPr>
        </p:nvSpPr>
        <p:spPr>
          <a:xfrm>
            <a:off x="5160010" y="2834640"/>
            <a:ext cx="6450330" cy="1911350"/>
          </a:xfrm>
          <a:custGeom>
            <a:avLst/>
            <a:gdLst>
              <a:gd name="sw" fmla="*/ 1 w 10157"/>
              <a:gd name="sh" fmla="*/ 1 h 3009"/>
              <a:gd name="mins" fmla="min sw sh"/>
              <a:gd name="dsw" fmla="+- 0 sw mins"/>
              <a:gd name="dsh" fmla="+- 0 sh mins"/>
              <a:gd name="p0x0" fmla="*/ 360 w 10157"/>
              <a:gd name="p0y0" fmla="*/ 0 h 3009"/>
              <a:gd name="p0x1" fmla="*/ 9797 w 10157"/>
              <a:gd name="p0y1" fmla="*/ 0 h 3009"/>
              <a:gd name="p0x2" fmla="*/ 9996 w 10157"/>
              <a:gd name="p0y2" fmla="*/ 0 h 3009"/>
              <a:gd name="p0x3" fmla="*/ 10157 w 10157"/>
              <a:gd name="p0y3" fmla="*/ 161 h 3009"/>
              <a:gd name="p0x4" fmla="*/ 10157 w 10157"/>
              <a:gd name="p0y4" fmla="*/ 360 h 3009"/>
              <a:gd name="p0x5" fmla="*/ 10157 w 10157"/>
              <a:gd name="p0y5" fmla="*/ 2649 h 3009"/>
              <a:gd name="p0x6" fmla="*/ 10157 w 10157"/>
              <a:gd name="p0y6" fmla="*/ 2848 h 3009"/>
              <a:gd name="p0x7" fmla="*/ 9996 w 10157"/>
              <a:gd name="p0y7" fmla="*/ 3009 h 3009"/>
              <a:gd name="p0x8" fmla="*/ 9797 w 10157"/>
              <a:gd name="p0y8" fmla="*/ 3009 h 3009"/>
              <a:gd name="p0x9" fmla="*/ 360 w 10157"/>
              <a:gd name="p0y9" fmla="*/ 3009 h 3009"/>
              <a:gd name="p0x10" fmla="*/ 161 w 10157"/>
              <a:gd name="p0y10" fmla="*/ 3009 h 3009"/>
              <a:gd name="p0x11" fmla="*/ 0 w 10157"/>
              <a:gd name="p0y11" fmla="*/ 2848 h 3009"/>
              <a:gd name="p0x12" fmla="*/ 0 w 10157"/>
              <a:gd name="p0y12" fmla="*/ 2649 h 3009"/>
              <a:gd name="p0x13" fmla="*/ 0 w 10157"/>
              <a:gd name="p0y13" fmla="*/ 360 h 3009"/>
              <a:gd name="p0x14" fmla="*/ 0 w 10157"/>
              <a:gd name="p0y14" fmla="*/ 161 h 3009"/>
              <a:gd name="p0x15" fmla="*/ 161 w 10157"/>
              <a:gd name="p0y15" fmla="*/ 0 h 3009"/>
              <a:gd name="p0x16" fmla="*/ 360 w 10157"/>
              <a:gd name="p0y16" fmla="*/ 0 h 300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2587962"/>
            <a:ext cx="37978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连加运算探究</a:t>
            </a:r>
            <a:endParaRPr sz="4200" b="1" spc="84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3958609"/>
            <a:ext cx="3981450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层层叠加，步步为营</a:t>
            </a:r>
            <a:endParaRPr sz="1500" spc="3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掌握连加竖式与口算，解决生活中的累加问题</a:t>
            </a:r>
            <a:endParaRPr sz="1500" spc="3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4872056"/>
            <a:ext cx="36690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27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掌握连加竖式与口算，解决生活中的累加问题</a:t>
            </a:r>
            <a:endParaRPr sz="1350" spc="27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4"/>
            </p:custDataLst>
          </p:nvPr>
        </p:nvSpPr>
        <p:spPr>
          <a:xfrm>
            <a:off x="671195" y="5394325"/>
            <a:ext cx="960755" cy="323850"/>
          </a:xfrm>
          <a:custGeom>
            <a:avLst/>
            <a:gdLst>
              <a:gd name="sw" fmla="*/ 1 w 1512"/>
              <a:gd name="sh" fmla="*/ 1 h 510"/>
              <a:gd name="mins" fmla="min sw sh"/>
              <a:gd name="dsw" fmla="+- 0 sw mins"/>
              <a:gd name="dsh" fmla="+- 0 sh mins"/>
              <a:gd name="p0x0" fmla="*/ 255 w 1512"/>
              <a:gd name="p0y0" fmla="*/ 0 h 510"/>
              <a:gd name="p0x1" fmla="*/ 1257 w 1512"/>
              <a:gd name="p0y1" fmla="*/ 0 h 510"/>
              <a:gd name="p0x2" fmla="*/ 1398 w 1512"/>
              <a:gd name="p0y2" fmla="*/ 0 h 510"/>
              <a:gd name="p0x3" fmla="*/ 1512 w 1512"/>
              <a:gd name="p0y3" fmla="*/ 114 h 510"/>
              <a:gd name="p0x4" fmla="*/ 1512 w 1512"/>
              <a:gd name="p0y4" fmla="*/ 255 h 510"/>
              <a:gd name="p0x5" fmla="*/ 1512 w 1512"/>
              <a:gd name="p0y5" fmla="*/ 395 h 510"/>
              <a:gd name="p0x6" fmla="*/ 1398 w 1512"/>
              <a:gd name="p0y6" fmla="*/ 510 h 510"/>
              <a:gd name="p0x7" fmla="*/ 1257 w 1512"/>
              <a:gd name="p0y7" fmla="*/ 510 h 510"/>
              <a:gd name="p0x8" fmla="*/ 255 w 1512"/>
              <a:gd name="p0y8" fmla="*/ 510 h 510"/>
              <a:gd name="p0x9" fmla="*/ 114 w 1512"/>
              <a:gd name="p0y9" fmla="*/ 510 h 510"/>
              <a:gd name="p0x10" fmla="*/ 0 w 1512"/>
              <a:gd name="p0y10" fmla="*/ 395 h 510"/>
              <a:gd name="p0x11" fmla="*/ 0 w 1512"/>
              <a:gd name="p0y11" fmla="*/ 255 h 510"/>
              <a:gd name="p0x12" fmla="*/ 0 w 1512"/>
              <a:gd name="p0y12" fmla="*/ 114 h 510"/>
              <a:gd name="p0x13" fmla="*/ 114 w 1512"/>
              <a:gd name="p0y13" fmla="*/ 0 h 510"/>
              <a:gd name="p0x14" fmla="*/ 255 w 1512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9525" cmpd="sng">
            <a:solidFill>
              <a:srgbClr val="D4C5B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828675" y="5456853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连加运算</a:t>
            </a:r>
            <a:endParaRPr sz="1200" b="1" spc="72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6"/>
            </p:custDataLst>
          </p:nvPr>
        </p:nvSpPr>
        <p:spPr>
          <a:xfrm>
            <a:off x="666750" y="113411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838200" y="11531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971550" y="116268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666750" y="1493539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C0392B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5400" b="1">
              <a:solidFill>
                <a:srgbClr val="C0392B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6750" y="373443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传统投壶大比拼</a:t>
            </a:r>
            <a:endParaRPr sz="30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a8ea8999-875e-11f1-aa9d-364dd2002da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7" r="1215"/>
          <a:stretch>
            <a:fillRect/>
          </a:stretch>
        </p:blipFill>
        <p:spPr>
          <a:xfrm>
            <a:off x="571500" y="1104906"/>
            <a:ext cx="4528185" cy="537208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31" h="8460">
                <a:moveTo>
                  <a:pt x="120" y="0"/>
                </a:moveTo>
                <a:lnTo>
                  <a:pt x="7011" y="0"/>
                </a:lnTo>
                <a:cubicBezTo>
                  <a:pt x="7077" y="0"/>
                  <a:pt x="7131" y="54"/>
                  <a:pt x="7131" y="120"/>
                </a:cubicBezTo>
                <a:lnTo>
                  <a:pt x="7131" y="8340"/>
                </a:lnTo>
                <a:cubicBezTo>
                  <a:pt x="7131" y="8406"/>
                  <a:pt x="7077" y="8460"/>
                  <a:pt x="701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371465" y="1109345"/>
            <a:ext cx="6243955" cy="5362575"/>
          </a:xfrm>
          <a:custGeom>
            <a:avLst/>
            <a:gdLst>
              <a:gd name="sw" fmla="*/ 1 w 9833"/>
              <a:gd name="sh" fmla="*/ 1 h 8445"/>
              <a:gd name="mins" fmla="min sw sh"/>
              <a:gd name="dsw" fmla="+- 0 sw mins"/>
              <a:gd name="dsh" fmla="+- 0 sh mins"/>
              <a:gd name="p0x0" fmla="*/ 360 w 9833"/>
              <a:gd name="p0y0" fmla="*/ 0 h 8445"/>
              <a:gd name="p0x1" fmla="*/ 9473 w 9833"/>
              <a:gd name="p0y1" fmla="*/ 0 h 8445"/>
              <a:gd name="p0x2" fmla="*/ 9672 w 9833"/>
              <a:gd name="p0y2" fmla="*/ 0 h 8445"/>
              <a:gd name="p0x3" fmla="*/ 9833 w 9833"/>
              <a:gd name="p0y3" fmla="*/ 161 h 8445"/>
              <a:gd name="p0x4" fmla="*/ 9833 w 9833"/>
              <a:gd name="p0y4" fmla="*/ 360 h 8445"/>
              <a:gd name="p0x5" fmla="*/ 9833 w 9833"/>
              <a:gd name="p0y5" fmla="*/ 8085 h 8445"/>
              <a:gd name="p0x6" fmla="*/ 9833 w 9833"/>
              <a:gd name="p0y6" fmla="*/ 8283 h 8445"/>
              <a:gd name="p0x7" fmla="*/ 9672 w 9833"/>
              <a:gd name="p0y7" fmla="*/ 8445 h 8445"/>
              <a:gd name="p0x8" fmla="*/ 9473 w 9833"/>
              <a:gd name="p0y8" fmla="*/ 8445 h 8445"/>
              <a:gd name="p0x9" fmla="*/ 360 w 9833"/>
              <a:gd name="p0y9" fmla="*/ 8445 h 8445"/>
              <a:gd name="p0x10" fmla="*/ 161 w 9833"/>
              <a:gd name="p0y10" fmla="*/ 8445 h 8445"/>
              <a:gd name="p0x11" fmla="*/ 0 w 9833"/>
              <a:gd name="p0y11" fmla="*/ 8283 h 8445"/>
              <a:gd name="p0x12" fmla="*/ 0 w 9833"/>
              <a:gd name="p0y12" fmla="*/ 8085 h 8445"/>
              <a:gd name="p0x13" fmla="*/ 0 w 9833"/>
              <a:gd name="p0y13" fmla="*/ 360 h 8445"/>
              <a:gd name="p0x14" fmla="*/ 0 w 9833"/>
              <a:gd name="p0y14" fmla="*/ 161 h 8445"/>
              <a:gd name="p0x15" fmla="*/ 161 w 9833"/>
              <a:gd name="p0y15" fmla="*/ 0 h 8445"/>
              <a:gd name="p0x16" fmla="*/ 360 w 9833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5566772" y="1288732"/>
            <a:ext cx="585363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从表中你发现了哪些数学信息？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5566772" y="1714500"/>
            <a:ext cx="585363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校园传统文化节，淘气和笑笑参加投壶比赛，每人投</a:t>
            </a:r>
            <a:r>
              <a:rPr lang="en-US" altLang="zh-CN" sz="135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次</a:t>
            </a:r>
            <a:endParaRPr lang="zh-CN" altLang="en-US" sz="135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7"/>
            </p:custDataLst>
          </p:nvPr>
        </p:nvGraphicFramePr>
        <p:xfrm>
          <a:off x="5575935" y="2066925"/>
          <a:ext cx="5844109" cy="1461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033"/>
                <a:gridCol w="1605333"/>
                <a:gridCol w="1605333"/>
                <a:gridCol w="1605410"/>
              </a:tblGrid>
              <a:tr h="527669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76200" marR="762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AF5ED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第一次</a:t>
                      </a:r>
                      <a:endParaRPr sz="1800" b="1">
                        <a:solidFill>
                          <a:srgbClr val="FAF5ED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AF5ED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第二次</a:t>
                      </a:r>
                      <a:endParaRPr sz="1800" b="1">
                        <a:solidFill>
                          <a:srgbClr val="FAF5ED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AF5ED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第三次</a:t>
                      </a:r>
                      <a:endParaRPr sz="1800" b="1">
                        <a:solidFill>
                          <a:srgbClr val="FAF5ED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</a:tr>
              <a:tr h="466725"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淘气</a:t>
                      </a:r>
                      <a:endParaRPr sz="1500" b="1">
                        <a:solidFill>
                          <a:srgbClr val="2C241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CF8F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C039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24</a:t>
                      </a:r>
                      <a:endParaRPr sz="1500" b="1">
                        <a:solidFill>
                          <a:srgbClr val="C039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CF8F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C039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30</a:t>
                      </a:r>
                      <a:endParaRPr sz="1500" b="1">
                        <a:solidFill>
                          <a:srgbClr val="C039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CF8F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C039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41</a:t>
                      </a:r>
                      <a:endParaRPr sz="1500" b="1">
                        <a:solidFill>
                          <a:srgbClr val="C039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CF8F2"/>
                    </a:solidFill>
                  </a:tcPr>
                </a:tc>
              </a:tr>
              <a:tr h="466725"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笑笑</a:t>
                      </a:r>
                      <a:endParaRPr sz="1500" b="1">
                        <a:solidFill>
                          <a:srgbClr val="2C241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CF8F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C039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23</a:t>
                      </a:r>
                      <a:endParaRPr sz="1500" b="1">
                        <a:solidFill>
                          <a:srgbClr val="C039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CF8F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C039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44</a:t>
                      </a:r>
                      <a:endParaRPr sz="1500" b="1">
                        <a:solidFill>
                          <a:srgbClr val="C039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CF8F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C0392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29</a:t>
                      </a:r>
                      <a:endParaRPr sz="1500" b="1">
                        <a:solidFill>
                          <a:srgbClr val="C0392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CF8F2"/>
                    </a:solidFill>
                  </a:tcPr>
                </a:tc>
              </a:tr>
            </a:tbl>
          </a:graphicData>
        </a:graphic>
      </p:graphicFrame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5566410" y="5629275"/>
            <a:ext cx="5853430" cy="647700"/>
          </a:xfrm>
          <a:custGeom>
            <a:avLst/>
            <a:gdLst>
              <a:gd name="sw" fmla="*/ 1 w 9218"/>
              <a:gd name="sh" fmla="*/ 1 h 1020"/>
              <a:gd name="mins" fmla="min sw sh"/>
              <a:gd name="dsw" fmla="+- 0 sw mins"/>
              <a:gd name="dsh" fmla="+- 0 sh mins"/>
              <a:gd name="p0x0" fmla="*/ 120 w 9218"/>
              <a:gd name="p0y0" fmla="*/ 0 h 1020"/>
              <a:gd name="p0x1" fmla="*/ 9098 w 9218"/>
              <a:gd name="p0y1" fmla="*/ 0 h 1020"/>
              <a:gd name="p0x2" fmla="*/ 9164 w 9218"/>
              <a:gd name="p0y2" fmla="*/ 0 h 1020"/>
              <a:gd name="p0x3" fmla="*/ 9218 w 9218"/>
              <a:gd name="p0y3" fmla="*/ 53 h 1020"/>
              <a:gd name="p0x4" fmla="*/ 9218 w 9218"/>
              <a:gd name="p0y4" fmla="*/ 120 h 1020"/>
              <a:gd name="p0x5" fmla="*/ 9218 w 9218"/>
              <a:gd name="p0y5" fmla="*/ 900 h 1020"/>
              <a:gd name="p0x6" fmla="*/ 9218 w 9218"/>
              <a:gd name="p0y6" fmla="*/ 966 h 1020"/>
              <a:gd name="p0x7" fmla="*/ 9164 w 9218"/>
              <a:gd name="p0y7" fmla="*/ 1020 h 1020"/>
              <a:gd name="p0x8" fmla="*/ 9098 w 9218"/>
              <a:gd name="p0y8" fmla="*/ 1020 h 1020"/>
              <a:gd name="p0x9" fmla="*/ 120 w 9218"/>
              <a:gd name="p0y9" fmla="*/ 1020 h 1020"/>
              <a:gd name="p0x10" fmla="*/ 53 w 9218"/>
              <a:gd name="p0y10" fmla="*/ 1020 h 1020"/>
              <a:gd name="p0x11" fmla="*/ 0 w 9218"/>
              <a:gd name="p0y11" fmla="*/ 966 h 1020"/>
              <a:gd name="p0x12" fmla="*/ 0 w 9218"/>
              <a:gd name="p0y12" fmla="*/ 900 h 1020"/>
              <a:gd name="p0x13" fmla="*/ 0 w 9218"/>
              <a:gd name="p0y13" fmla="*/ 120 h 1020"/>
              <a:gd name="p0x14" fmla="*/ 0 w 9218"/>
              <a:gd name="p0y14" fmla="*/ 53 h 1020"/>
              <a:gd name="p0x15" fmla="*/ 53 w 9218"/>
              <a:gd name="p0y15" fmla="*/ 0 h 1020"/>
              <a:gd name="p0x16" fmla="*/ 120 w 9218"/>
              <a:gd name="p0y16" fmla="*/ 0 h 1020"/>
            </a:gdLst>
            <a:ahLst/>
            <a:cxnLst/>
            <a:pathLst>
              <a:path w="9218" h="1020">
                <a:moveTo>
                  <a:pt x="120" y="0"/>
                </a:moveTo>
                <a:lnTo>
                  <a:pt x="9098" y="0"/>
                </a:lnTo>
                <a:cubicBezTo>
                  <a:pt x="9164" y="0"/>
                  <a:pt x="9218" y="54"/>
                  <a:pt x="9218" y="120"/>
                </a:cubicBezTo>
                <a:lnTo>
                  <a:pt x="9218" y="900"/>
                </a:lnTo>
                <a:cubicBezTo>
                  <a:pt x="9218" y="966"/>
                  <a:pt x="9164" y="1020"/>
                  <a:pt x="9098" y="1020"/>
                </a:cubicBezTo>
                <a:lnTo>
                  <a:pt x="120" y="1020"/>
                </a:lnTo>
                <a:cubicBezTo>
                  <a:pt x="54" y="1020"/>
                  <a:pt x="0" y="966"/>
                  <a:pt x="0" y="90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5680710" y="5743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a8ea8afd-875e-11f1-aa9d-364dd2002dad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146" r="146"/>
          <a:stretch>
            <a:fillRect/>
          </a:stretch>
        </p:blipFill>
        <p:spPr>
          <a:xfrm>
            <a:off x="5766435" y="5829300"/>
            <a:ext cx="247650" cy="2476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6214472" y="5819775"/>
            <a:ext cx="3429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4A1C1A"/>
                </a:solidFill>
                <a:latin typeface="汉仪正圆-45W" panose="00020600040101010101" charset="-122"/>
                <a:ea typeface="汉仪正圆-45W" panose="00020600040101010101" charset="-122"/>
              </a:rPr>
              <a:t>想一想：谁的总分更高？怎样算出来？</a:t>
            </a:r>
            <a:endParaRPr sz="1500" b="1">
              <a:solidFill>
                <a:srgbClr val="4A1C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4"/>
            </p:custDataLst>
          </p:nvPr>
        </p:nvSpPr>
        <p:spPr>
          <a:xfrm>
            <a:off x="5375910" y="1114425"/>
            <a:ext cx="6234430" cy="5353050"/>
          </a:xfrm>
          <a:custGeom>
            <a:avLst/>
            <a:gdLst>
              <a:gd name="sw" fmla="*/ 1 w 9818"/>
              <a:gd name="sh" fmla="*/ 1 h 8430"/>
              <a:gd name="mins" fmla="min sw sh"/>
              <a:gd name="dsw" fmla="+- 0 sw mins"/>
              <a:gd name="dsh" fmla="+- 0 sh mins"/>
              <a:gd name="p0x0" fmla="*/ 360 w 9818"/>
              <a:gd name="p0y0" fmla="*/ 0 h 8430"/>
              <a:gd name="p0x1" fmla="*/ 9458 w 9818"/>
              <a:gd name="p0y1" fmla="*/ 0 h 8430"/>
              <a:gd name="p0x2" fmla="*/ 9657 w 9818"/>
              <a:gd name="p0y2" fmla="*/ 0 h 8430"/>
              <a:gd name="p0x3" fmla="*/ 9818 w 9818"/>
              <a:gd name="p0y3" fmla="*/ 161 h 8430"/>
              <a:gd name="p0x4" fmla="*/ 9818 w 9818"/>
              <a:gd name="p0y4" fmla="*/ 360 h 8430"/>
              <a:gd name="p0x5" fmla="*/ 9818 w 9818"/>
              <a:gd name="p0y5" fmla="*/ 8070 h 8430"/>
              <a:gd name="p0x6" fmla="*/ 9818 w 9818"/>
              <a:gd name="p0y6" fmla="*/ 8268 h 8430"/>
              <a:gd name="p0x7" fmla="*/ 9657 w 9818"/>
              <a:gd name="p0y7" fmla="*/ 8430 h 8430"/>
              <a:gd name="p0x8" fmla="*/ 9458 w 9818"/>
              <a:gd name="p0y8" fmla="*/ 8430 h 8430"/>
              <a:gd name="p0x9" fmla="*/ 360 w 9818"/>
              <a:gd name="p0y9" fmla="*/ 8430 h 8430"/>
              <a:gd name="p0x10" fmla="*/ 161 w 9818"/>
              <a:gd name="p0y10" fmla="*/ 8430 h 8430"/>
              <a:gd name="p0x11" fmla="*/ 0 w 9818"/>
              <a:gd name="p0y11" fmla="*/ 8268 h 8430"/>
              <a:gd name="p0x12" fmla="*/ 0 w 9818"/>
              <a:gd name="p0y12" fmla="*/ 8070 h 8430"/>
              <a:gd name="p0x13" fmla="*/ 0 w 9818"/>
              <a:gd name="p0y13" fmla="*/ 360 h 8430"/>
              <a:gd name="p0x14" fmla="*/ 0 w 9818"/>
              <a:gd name="p0y14" fmla="*/ 161 h 8430"/>
              <a:gd name="p0x15" fmla="*/ 161 w 9818"/>
              <a:gd name="p0y15" fmla="*/ 0 h 8430"/>
              <a:gd name="p0x16" fmla="*/ 360 w 9818"/>
              <a:gd name="p0y16" fmla="*/ 0 h 84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巧算连加有妙招</a:t>
            </a:r>
            <a:endParaRPr sz="30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6459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0392B"/>
          </a:solidFill>
          <a:ln>
            <a:noFill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339987"/>
            <a:ext cx="459752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CF8F2"/>
                </a:solidFill>
                <a:latin typeface="汉仪正圆-45W" panose="00020600040101010101" charset="-122"/>
                <a:ea typeface="汉仪正圆-45W" panose="00020600040101010101" charset="-122"/>
              </a:rPr>
              <a:t>算一算淘气的总成绩：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24 + 30 + 41 = ?</a:t>
            </a:r>
            <a:endParaRPr b="1">
              <a:solidFill>
                <a:srgbClr val="FFD7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16459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124075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360 w 5585"/>
              <a:gd name="p0y0" fmla="*/ 0 h 4938"/>
              <a:gd name="p0x1" fmla="*/ 5225 w 5585"/>
              <a:gd name="p0y1" fmla="*/ 0 h 4938"/>
              <a:gd name="p0x2" fmla="*/ 5423 w 5585"/>
              <a:gd name="p0y2" fmla="*/ 0 h 4938"/>
              <a:gd name="p0x3" fmla="*/ 5585 w 5585"/>
              <a:gd name="p0y3" fmla="*/ 161 h 4938"/>
              <a:gd name="p0x4" fmla="*/ 5585 w 5585"/>
              <a:gd name="p0y4" fmla="*/ 360 h 4938"/>
              <a:gd name="p0x5" fmla="*/ 5585 w 5585"/>
              <a:gd name="p0y5" fmla="*/ 4578 h 4938"/>
              <a:gd name="p0x6" fmla="*/ 5585 w 5585"/>
              <a:gd name="p0y6" fmla="*/ 4777 h 4938"/>
              <a:gd name="p0x7" fmla="*/ 5423 w 5585"/>
              <a:gd name="p0y7" fmla="*/ 4938 h 4938"/>
              <a:gd name="p0x8" fmla="*/ 5225 w 5585"/>
              <a:gd name="p0y8" fmla="*/ 4938 h 4938"/>
              <a:gd name="p0x9" fmla="*/ 360 w 5585"/>
              <a:gd name="p0y9" fmla="*/ 4938 h 4938"/>
              <a:gd name="p0x10" fmla="*/ 161 w 5585"/>
              <a:gd name="p0y10" fmla="*/ 4938 h 4938"/>
              <a:gd name="p0x11" fmla="*/ 0 w 5585"/>
              <a:gd name="p0y11" fmla="*/ 4777 h 4938"/>
              <a:gd name="p0x12" fmla="*/ 0 w 5585"/>
              <a:gd name="p0y12" fmla="*/ 4578 h 4938"/>
              <a:gd name="p0x13" fmla="*/ 0 w 5585"/>
              <a:gd name="p0y13" fmla="*/ 360 h 4938"/>
              <a:gd name="p0x14" fmla="*/ 0 w 5585"/>
              <a:gd name="p0y14" fmla="*/ 161 h 4938"/>
              <a:gd name="p0x15" fmla="*/ 161 w 5585"/>
              <a:gd name="p0y15" fmla="*/ 0 h 4938"/>
              <a:gd name="p0x16" fmla="*/ 36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1127970" y="2919222"/>
            <a:ext cx="24430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方法一：拆分口算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71525" y="35064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E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904875" y="3368802"/>
            <a:ext cx="320307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先算整十数：</a:t>
            </a:r>
            <a:r>
              <a:rPr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20 + 30 + 40 = 90</a:t>
            </a:r>
            <a:endParaRPr sz="15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771525" y="38874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E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904875" y="3749802"/>
            <a:ext cx="253714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再算个位数：</a:t>
            </a:r>
            <a:r>
              <a:rPr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4 + 0 + 1 = 5</a:t>
            </a:r>
            <a:endParaRPr sz="15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771525" y="42684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E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904875" y="4130802"/>
            <a:ext cx="203232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合起来：</a:t>
            </a:r>
            <a:r>
              <a:rPr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90 + 5 = 95</a:t>
            </a:r>
            <a:endParaRPr sz="15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3"/>
            </p:custDataLst>
          </p:nvPr>
        </p:nvSpPr>
        <p:spPr>
          <a:xfrm>
            <a:off x="581025" y="2129155"/>
            <a:ext cx="3536950" cy="3126105"/>
          </a:xfrm>
          <a:custGeom>
            <a:avLst/>
            <a:gdLst>
              <a:gd name="sw" fmla="*/ 1 w 5570"/>
              <a:gd name="sh" fmla="*/ 1 h 4923"/>
              <a:gd name="mins" fmla="min sw sh"/>
              <a:gd name="dsw" fmla="+- 0 sw mins"/>
              <a:gd name="dsh" fmla="+- 0 sh mins"/>
              <a:gd name="p0x0" fmla="*/ 360 w 5570"/>
              <a:gd name="p0y0" fmla="*/ 0 h 4923"/>
              <a:gd name="p0x1" fmla="*/ 5210 w 5570"/>
              <a:gd name="p0y1" fmla="*/ 0 h 4923"/>
              <a:gd name="p0x2" fmla="*/ 5408 w 5570"/>
              <a:gd name="p0y2" fmla="*/ 0 h 4923"/>
              <a:gd name="p0x3" fmla="*/ 5570 w 5570"/>
              <a:gd name="p0y3" fmla="*/ 161 h 4923"/>
              <a:gd name="p0x4" fmla="*/ 5570 w 5570"/>
              <a:gd name="p0y4" fmla="*/ 360 h 4923"/>
              <a:gd name="p0x5" fmla="*/ 5570 w 5570"/>
              <a:gd name="p0y5" fmla="*/ 4563 h 4923"/>
              <a:gd name="p0x6" fmla="*/ 5570 w 5570"/>
              <a:gd name="p0y6" fmla="*/ 4762 h 4923"/>
              <a:gd name="p0x7" fmla="*/ 5408 w 5570"/>
              <a:gd name="p0y7" fmla="*/ 4923 h 4923"/>
              <a:gd name="p0x8" fmla="*/ 5210 w 5570"/>
              <a:gd name="p0y8" fmla="*/ 4923 h 4923"/>
              <a:gd name="p0x9" fmla="*/ 360 w 5570"/>
              <a:gd name="p0y9" fmla="*/ 4923 h 4923"/>
              <a:gd name="p0x10" fmla="*/ 161 w 5570"/>
              <a:gd name="p0y10" fmla="*/ 4923 h 4923"/>
              <a:gd name="p0x11" fmla="*/ 0 w 5570"/>
              <a:gd name="p0y11" fmla="*/ 4762 h 4923"/>
              <a:gd name="p0x12" fmla="*/ 0 w 5570"/>
              <a:gd name="p0y12" fmla="*/ 4563 h 4923"/>
              <a:gd name="p0x13" fmla="*/ 0 w 5570"/>
              <a:gd name="p0y13" fmla="*/ 360 h 4923"/>
              <a:gd name="p0x14" fmla="*/ 0 w 5570"/>
              <a:gd name="p0y14" fmla="*/ 161 h 4923"/>
              <a:gd name="p0x15" fmla="*/ 161 w 5570"/>
              <a:gd name="p0y15" fmla="*/ 0 h 4923"/>
              <a:gd name="p0x16" fmla="*/ 360 w 5570"/>
              <a:gd name="p0y16" fmla="*/ 0 h 49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4322445" y="2124075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360 w 5585"/>
              <a:gd name="p0y0" fmla="*/ 0 h 4938"/>
              <a:gd name="p0x1" fmla="*/ 5225 w 5585"/>
              <a:gd name="p0y1" fmla="*/ 0 h 4938"/>
              <a:gd name="p0x2" fmla="*/ 5423 w 5585"/>
              <a:gd name="p0y2" fmla="*/ 0 h 4938"/>
              <a:gd name="p0x3" fmla="*/ 5585 w 5585"/>
              <a:gd name="p0y3" fmla="*/ 161 h 4938"/>
              <a:gd name="p0x4" fmla="*/ 5585 w 5585"/>
              <a:gd name="p0y4" fmla="*/ 360 h 4938"/>
              <a:gd name="p0x5" fmla="*/ 5585 w 5585"/>
              <a:gd name="p0y5" fmla="*/ 4578 h 4938"/>
              <a:gd name="p0x6" fmla="*/ 5585 w 5585"/>
              <a:gd name="p0y6" fmla="*/ 4777 h 4938"/>
              <a:gd name="p0x7" fmla="*/ 5423 w 5585"/>
              <a:gd name="p0y7" fmla="*/ 4938 h 4938"/>
              <a:gd name="p0x8" fmla="*/ 5225 w 5585"/>
              <a:gd name="p0y8" fmla="*/ 4938 h 4938"/>
              <a:gd name="p0x9" fmla="*/ 360 w 5585"/>
              <a:gd name="p0y9" fmla="*/ 4938 h 4938"/>
              <a:gd name="p0x10" fmla="*/ 161 w 5585"/>
              <a:gd name="p0y10" fmla="*/ 4938 h 4938"/>
              <a:gd name="p0x11" fmla="*/ 0 w 5585"/>
              <a:gd name="p0y11" fmla="*/ 4777 h 4938"/>
              <a:gd name="p0x12" fmla="*/ 0 w 5585"/>
              <a:gd name="p0y12" fmla="*/ 4578 h 4938"/>
              <a:gd name="p0x13" fmla="*/ 0 w 5585"/>
              <a:gd name="p0y13" fmla="*/ 360 h 4938"/>
              <a:gd name="p0x14" fmla="*/ 0 w 5585"/>
              <a:gd name="p0y14" fmla="*/ 161 h 4938"/>
              <a:gd name="p0x15" fmla="*/ 161 w 5585"/>
              <a:gd name="p0y15" fmla="*/ 0 h 4938"/>
              <a:gd name="p0x16" fmla="*/ 36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4874495" y="2919222"/>
            <a:ext cx="24430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方法二：分步竖式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4518025" y="35064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E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4651401" y="3368802"/>
            <a:ext cx="183207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先算</a:t>
            </a:r>
            <a:r>
              <a:rPr lang="en-US" altLang="zh-CN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24 + 30 = 54</a:t>
            </a:r>
            <a:endParaRPr sz="15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4518025" y="38874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E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4651401" y="3749802"/>
            <a:ext cx="174233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再加</a:t>
            </a:r>
            <a:r>
              <a:rPr lang="en-US" altLang="zh-CN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41</a:t>
            </a:r>
            <a:r>
              <a:rPr lang="zh-CN" alt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，得到</a:t>
            </a:r>
            <a:r>
              <a:rPr lang="en-US" altLang="zh-CN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95</a:t>
            </a:r>
            <a:endParaRPr sz="15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4327525" y="2129155"/>
            <a:ext cx="3536950" cy="3126105"/>
          </a:xfrm>
          <a:custGeom>
            <a:avLst/>
            <a:gdLst>
              <a:gd name="sw" fmla="*/ 1 w 5570"/>
              <a:gd name="sh" fmla="*/ 1 h 4923"/>
              <a:gd name="mins" fmla="min sw sh"/>
              <a:gd name="dsw" fmla="+- 0 sw mins"/>
              <a:gd name="dsh" fmla="+- 0 sh mins"/>
              <a:gd name="p0x0" fmla="*/ 360 w 5570"/>
              <a:gd name="p0y0" fmla="*/ 0 h 4923"/>
              <a:gd name="p0x1" fmla="*/ 5210 w 5570"/>
              <a:gd name="p0y1" fmla="*/ 0 h 4923"/>
              <a:gd name="p0x2" fmla="*/ 5408 w 5570"/>
              <a:gd name="p0y2" fmla="*/ 0 h 4923"/>
              <a:gd name="p0x3" fmla="*/ 5570 w 5570"/>
              <a:gd name="p0y3" fmla="*/ 161 h 4923"/>
              <a:gd name="p0x4" fmla="*/ 5570 w 5570"/>
              <a:gd name="p0y4" fmla="*/ 360 h 4923"/>
              <a:gd name="p0x5" fmla="*/ 5570 w 5570"/>
              <a:gd name="p0y5" fmla="*/ 4563 h 4923"/>
              <a:gd name="p0x6" fmla="*/ 5570 w 5570"/>
              <a:gd name="p0y6" fmla="*/ 4762 h 4923"/>
              <a:gd name="p0x7" fmla="*/ 5408 w 5570"/>
              <a:gd name="p0y7" fmla="*/ 4923 h 4923"/>
              <a:gd name="p0x8" fmla="*/ 5210 w 5570"/>
              <a:gd name="p0y8" fmla="*/ 4923 h 4923"/>
              <a:gd name="p0x9" fmla="*/ 360 w 5570"/>
              <a:gd name="p0y9" fmla="*/ 4923 h 4923"/>
              <a:gd name="p0x10" fmla="*/ 161 w 5570"/>
              <a:gd name="p0y10" fmla="*/ 4923 h 4923"/>
              <a:gd name="p0x11" fmla="*/ 0 w 5570"/>
              <a:gd name="p0y11" fmla="*/ 4762 h 4923"/>
              <a:gd name="p0x12" fmla="*/ 0 w 5570"/>
              <a:gd name="p0y12" fmla="*/ 4563 h 4923"/>
              <a:gd name="p0x13" fmla="*/ 0 w 5570"/>
              <a:gd name="p0y13" fmla="*/ 360 h 4923"/>
              <a:gd name="p0x14" fmla="*/ 0 w 5570"/>
              <a:gd name="p0y14" fmla="*/ 161 h 4923"/>
              <a:gd name="p0x15" fmla="*/ 161 w 5570"/>
              <a:gd name="p0y15" fmla="*/ 0 h 4923"/>
              <a:gd name="p0x16" fmla="*/ 360 w 5570"/>
              <a:gd name="p0y16" fmla="*/ 0 h 49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8068945" y="2124075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360 w 5585"/>
              <a:gd name="p0y0" fmla="*/ 0 h 4938"/>
              <a:gd name="p0x1" fmla="*/ 5225 w 5585"/>
              <a:gd name="p0y1" fmla="*/ 0 h 4938"/>
              <a:gd name="p0x2" fmla="*/ 5423 w 5585"/>
              <a:gd name="p0y2" fmla="*/ 0 h 4938"/>
              <a:gd name="p0x3" fmla="*/ 5585 w 5585"/>
              <a:gd name="p0y3" fmla="*/ 161 h 4938"/>
              <a:gd name="p0x4" fmla="*/ 5585 w 5585"/>
              <a:gd name="p0y4" fmla="*/ 360 h 4938"/>
              <a:gd name="p0x5" fmla="*/ 5585 w 5585"/>
              <a:gd name="p0y5" fmla="*/ 4578 h 4938"/>
              <a:gd name="p0x6" fmla="*/ 5585 w 5585"/>
              <a:gd name="p0y6" fmla="*/ 4777 h 4938"/>
              <a:gd name="p0x7" fmla="*/ 5423 w 5585"/>
              <a:gd name="p0y7" fmla="*/ 4938 h 4938"/>
              <a:gd name="p0x8" fmla="*/ 5225 w 5585"/>
              <a:gd name="p0y8" fmla="*/ 4938 h 4938"/>
              <a:gd name="p0x9" fmla="*/ 360 w 5585"/>
              <a:gd name="p0y9" fmla="*/ 4938 h 4938"/>
              <a:gd name="p0x10" fmla="*/ 161 w 5585"/>
              <a:gd name="p0y10" fmla="*/ 4938 h 4938"/>
              <a:gd name="p0x11" fmla="*/ 0 w 5585"/>
              <a:gd name="p0y11" fmla="*/ 4777 h 4938"/>
              <a:gd name="p0x12" fmla="*/ 0 w 5585"/>
              <a:gd name="p0y12" fmla="*/ 4578 h 4938"/>
              <a:gd name="p0x13" fmla="*/ 0 w 5585"/>
              <a:gd name="p0y13" fmla="*/ 360 h 4938"/>
              <a:gd name="p0x14" fmla="*/ 0 w 5585"/>
              <a:gd name="p0y14" fmla="*/ 161 h 4938"/>
              <a:gd name="p0x15" fmla="*/ 161 w 5585"/>
              <a:gd name="p0y15" fmla="*/ 0 h 4938"/>
              <a:gd name="p0x16" fmla="*/ 36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8621020" y="2919222"/>
            <a:ext cx="24430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方法三：一次竖式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3"/>
            </p:custDataLst>
          </p:nvPr>
        </p:nvSpPr>
        <p:spPr>
          <a:xfrm>
            <a:off x="8264525" y="35064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E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8397926" y="3368802"/>
            <a:ext cx="2857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三个数上下对齐，个位、十位分别相加，得到</a:t>
            </a:r>
            <a:r>
              <a:rPr lang="en-US" altLang="zh-CN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95</a:t>
            </a:r>
            <a:endParaRPr sz="15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8074025" y="2129155"/>
            <a:ext cx="3536950" cy="3126105"/>
          </a:xfrm>
          <a:custGeom>
            <a:avLst/>
            <a:gdLst>
              <a:gd name="sw" fmla="*/ 1 w 5570"/>
              <a:gd name="sh" fmla="*/ 1 h 4923"/>
              <a:gd name="mins" fmla="min sw sh"/>
              <a:gd name="dsw" fmla="+- 0 sw mins"/>
              <a:gd name="dsh" fmla="+- 0 sh mins"/>
              <a:gd name="p0x0" fmla="*/ 360 w 5570"/>
              <a:gd name="p0y0" fmla="*/ 0 h 4923"/>
              <a:gd name="p0x1" fmla="*/ 5210 w 5570"/>
              <a:gd name="p0y1" fmla="*/ 0 h 4923"/>
              <a:gd name="p0x2" fmla="*/ 5408 w 5570"/>
              <a:gd name="p0y2" fmla="*/ 0 h 4923"/>
              <a:gd name="p0x3" fmla="*/ 5570 w 5570"/>
              <a:gd name="p0y3" fmla="*/ 161 h 4923"/>
              <a:gd name="p0x4" fmla="*/ 5570 w 5570"/>
              <a:gd name="p0y4" fmla="*/ 360 h 4923"/>
              <a:gd name="p0x5" fmla="*/ 5570 w 5570"/>
              <a:gd name="p0y5" fmla="*/ 4563 h 4923"/>
              <a:gd name="p0x6" fmla="*/ 5570 w 5570"/>
              <a:gd name="p0y6" fmla="*/ 4762 h 4923"/>
              <a:gd name="p0x7" fmla="*/ 5408 w 5570"/>
              <a:gd name="p0y7" fmla="*/ 4923 h 4923"/>
              <a:gd name="p0x8" fmla="*/ 5210 w 5570"/>
              <a:gd name="p0y8" fmla="*/ 4923 h 4923"/>
              <a:gd name="p0x9" fmla="*/ 360 w 5570"/>
              <a:gd name="p0y9" fmla="*/ 4923 h 4923"/>
              <a:gd name="p0x10" fmla="*/ 161 w 5570"/>
              <a:gd name="p0y10" fmla="*/ 4923 h 4923"/>
              <a:gd name="p0x11" fmla="*/ 0 w 5570"/>
              <a:gd name="p0y11" fmla="*/ 4762 h 4923"/>
              <a:gd name="p0x12" fmla="*/ 0 w 5570"/>
              <a:gd name="p0y12" fmla="*/ 4563 h 4923"/>
              <a:gd name="p0x13" fmla="*/ 0 w 5570"/>
              <a:gd name="p0y13" fmla="*/ 360 h 4923"/>
              <a:gd name="p0x14" fmla="*/ 0 w 5570"/>
              <a:gd name="p0y14" fmla="*/ 161 h 4923"/>
              <a:gd name="p0x15" fmla="*/ 161 w 5570"/>
              <a:gd name="p0y15" fmla="*/ 0 h 4923"/>
              <a:gd name="p0x16" fmla="*/ 360 w 5570"/>
              <a:gd name="p0y16" fmla="*/ 0 h 49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575945" y="5498465"/>
            <a:ext cx="11039475" cy="973455"/>
          </a:xfrm>
          <a:custGeom>
            <a:avLst/>
            <a:gdLst>
              <a:gd name="sw" fmla="*/ 1 w 17385"/>
              <a:gd name="sh" fmla="*/ 1 h 1533"/>
              <a:gd name="mins" fmla="min sw sh"/>
              <a:gd name="dsw" fmla="+- 0 sw mins"/>
              <a:gd name="dsh" fmla="+- 0 sh mins"/>
              <a:gd name="p0x0" fmla="*/ 360 w 17385"/>
              <a:gd name="p0y0" fmla="*/ 0 h 1533"/>
              <a:gd name="p0x1" fmla="*/ 17025 w 17385"/>
              <a:gd name="p0y1" fmla="*/ 0 h 1533"/>
              <a:gd name="p0x2" fmla="*/ 17223 w 17385"/>
              <a:gd name="p0y2" fmla="*/ 0 h 1533"/>
              <a:gd name="p0x3" fmla="*/ 17385 w 17385"/>
              <a:gd name="p0y3" fmla="*/ 161 h 1533"/>
              <a:gd name="p0x4" fmla="*/ 17385 w 17385"/>
              <a:gd name="p0y4" fmla="*/ 360 h 1533"/>
              <a:gd name="p0x5" fmla="*/ 17385 w 17385"/>
              <a:gd name="p0y5" fmla="*/ 1173 h 1533"/>
              <a:gd name="p0x6" fmla="*/ 17385 w 17385"/>
              <a:gd name="p0y6" fmla="*/ 1371 h 1533"/>
              <a:gd name="p0x7" fmla="*/ 17223 w 17385"/>
              <a:gd name="p0y7" fmla="*/ 1533 h 1533"/>
              <a:gd name="p0x8" fmla="*/ 17025 w 17385"/>
              <a:gd name="p0y8" fmla="*/ 1533 h 1533"/>
              <a:gd name="p0x9" fmla="*/ 360 w 17385"/>
              <a:gd name="p0y9" fmla="*/ 1533 h 1533"/>
              <a:gd name="p0x10" fmla="*/ 161 w 17385"/>
              <a:gd name="p0y10" fmla="*/ 1533 h 1533"/>
              <a:gd name="p0x11" fmla="*/ 0 w 17385"/>
              <a:gd name="p0y11" fmla="*/ 1371 h 1533"/>
              <a:gd name="p0x12" fmla="*/ 0 w 17385"/>
              <a:gd name="p0y12" fmla="*/ 1173 h 1533"/>
              <a:gd name="p0x13" fmla="*/ 0 w 17385"/>
              <a:gd name="p0y13" fmla="*/ 360 h 1533"/>
              <a:gd name="p0x14" fmla="*/ 0 w 17385"/>
              <a:gd name="p0y14" fmla="*/ 161 h 1533"/>
              <a:gd name="p0x15" fmla="*/ 161 w 17385"/>
              <a:gd name="p0y15" fmla="*/ 0 h 1533"/>
              <a:gd name="p0x16" fmla="*/ 360 w 17385"/>
              <a:gd name="p0y16" fmla="*/ 0 h 15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2528735" y="5677900"/>
            <a:ext cx="713452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用你喜欢的方法算一算笑笑的成绩：23 + 44 + 29 = ?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4381424" y="6086408"/>
            <a:ext cx="34290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练习任务：选择以上任意一种方法完成计算</a:t>
            </a:r>
            <a:endParaRPr sz="135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9"/>
            </p:custDataLst>
          </p:nvPr>
        </p:nvSpPr>
        <p:spPr>
          <a:xfrm>
            <a:off x="581025" y="5503545"/>
            <a:ext cx="11029950" cy="963930"/>
          </a:xfrm>
          <a:custGeom>
            <a:avLst/>
            <a:gdLst>
              <a:gd name="sw" fmla="*/ 1 w 17370"/>
              <a:gd name="sh" fmla="*/ 1 h 1517"/>
              <a:gd name="mins" fmla="min sw sh"/>
              <a:gd name="dsw" fmla="+- 0 sw mins"/>
              <a:gd name="dsh" fmla="+- 0 sh mins"/>
              <a:gd name="p0x0" fmla="*/ 360 w 17370"/>
              <a:gd name="p0y0" fmla="*/ 0 h 1517"/>
              <a:gd name="p0x1" fmla="*/ 17010 w 17370"/>
              <a:gd name="p0y1" fmla="*/ 0 h 1517"/>
              <a:gd name="p0x2" fmla="*/ 17208 w 17370"/>
              <a:gd name="p0y2" fmla="*/ 0 h 1517"/>
              <a:gd name="p0x3" fmla="*/ 17370 w 17370"/>
              <a:gd name="p0y3" fmla="*/ 161 h 1517"/>
              <a:gd name="p0x4" fmla="*/ 17370 w 17370"/>
              <a:gd name="p0y4" fmla="*/ 360 h 1517"/>
              <a:gd name="p0x5" fmla="*/ 17370 w 17370"/>
              <a:gd name="p0y5" fmla="*/ 1157 h 1517"/>
              <a:gd name="p0x6" fmla="*/ 17370 w 17370"/>
              <a:gd name="p0y6" fmla="*/ 1356 h 1517"/>
              <a:gd name="p0x7" fmla="*/ 17208 w 17370"/>
              <a:gd name="p0y7" fmla="*/ 1517 h 1517"/>
              <a:gd name="p0x8" fmla="*/ 17010 w 17370"/>
              <a:gd name="p0y8" fmla="*/ 1517 h 1517"/>
              <a:gd name="p0x9" fmla="*/ 360 w 17370"/>
              <a:gd name="p0y9" fmla="*/ 1517 h 1517"/>
              <a:gd name="p0x10" fmla="*/ 161 w 17370"/>
              <a:gd name="p0y10" fmla="*/ 1517 h 1517"/>
              <a:gd name="p0x11" fmla="*/ 0 w 17370"/>
              <a:gd name="p0y11" fmla="*/ 1356 h 1517"/>
              <a:gd name="p0x12" fmla="*/ 0 w 17370"/>
              <a:gd name="p0y12" fmla="*/ 1157 h 1517"/>
              <a:gd name="p0x13" fmla="*/ 0 w 17370"/>
              <a:gd name="p0y13" fmla="*/ 360 h 1517"/>
              <a:gd name="p0x14" fmla="*/ 0 w 17370"/>
              <a:gd name="p0y14" fmla="*/ 161 h 1517"/>
              <a:gd name="p0x15" fmla="*/ 161 w 17370"/>
              <a:gd name="p0y15" fmla="*/ 0 h 1517"/>
              <a:gd name="p0x16" fmla="*/ 360 w 17370"/>
              <a:gd name="p0y16" fmla="*/ 0 h 1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练一练：奖牌与飞镖</a:t>
            </a:r>
            <a:endParaRPr sz="30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571500" y="2904153"/>
            <a:ext cx="11049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2016</a:t>
            </a:r>
            <a:r>
              <a:rPr lang="zh-CN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r>
              <a:rPr sz="1500" b="1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一共获得奖牌多少枚？</a:t>
            </a:r>
            <a:r>
              <a:rPr lang="en-US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2020</a:t>
            </a:r>
            <a:r>
              <a:rPr lang="zh-CN" altLang="en-US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r>
              <a:rPr sz="1500" b="1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呢？</a:t>
            </a:r>
            <a:endParaRPr sz="1500" b="1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571500" y="3284201"/>
            <a:ext cx="110490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请你再提出一个</a:t>
            </a:r>
            <a:r>
              <a:rPr sz="135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数学问题</a:t>
            </a:r>
            <a:r>
              <a:rPr sz="135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，并尝试解答</a:t>
            </a:r>
            <a:endParaRPr sz="135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575945" y="1109345"/>
            <a:ext cx="11039475" cy="1689735"/>
          </a:xfrm>
          <a:custGeom>
            <a:avLst/>
            <a:gdLst>
              <a:gd name="sw" fmla="*/ 1 w 17385"/>
              <a:gd name="sh" fmla="*/ 1 h 2660"/>
              <a:gd name="mins" fmla="min sw sh"/>
              <a:gd name="dsw" fmla="+- 0 sw mins"/>
              <a:gd name="dsh" fmla="+- 0 sh mins"/>
              <a:gd name="p0x0" fmla="*/ 360 w 17385"/>
              <a:gd name="p0y0" fmla="*/ 0 h 2660"/>
              <a:gd name="p0x1" fmla="*/ 17025 w 17385"/>
              <a:gd name="p0y1" fmla="*/ 0 h 2660"/>
              <a:gd name="p0x2" fmla="*/ 17223 w 17385"/>
              <a:gd name="p0y2" fmla="*/ 0 h 2660"/>
              <a:gd name="p0x3" fmla="*/ 17385 w 17385"/>
              <a:gd name="p0y3" fmla="*/ 161 h 2660"/>
              <a:gd name="p0x4" fmla="*/ 17385 w 17385"/>
              <a:gd name="p0y4" fmla="*/ 360 h 2660"/>
              <a:gd name="p0x5" fmla="*/ 17385 w 17385"/>
              <a:gd name="p0y5" fmla="*/ 2300 h 2660"/>
              <a:gd name="p0x6" fmla="*/ 17385 w 17385"/>
              <a:gd name="p0y6" fmla="*/ 2499 h 2660"/>
              <a:gd name="p0x7" fmla="*/ 17223 w 17385"/>
              <a:gd name="p0y7" fmla="*/ 2660 h 2660"/>
              <a:gd name="p0x8" fmla="*/ 17025 w 17385"/>
              <a:gd name="p0y8" fmla="*/ 2660 h 2660"/>
              <a:gd name="p0x9" fmla="*/ 360 w 17385"/>
              <a:gd name="p0y9" fmla="*/ 2660 h 2660"/>
              <a:gd name="p0x10" fmla="*/ 161 w 17385"/>
              <a:gd name="p0y10" fmla="*/ 2660 h 2660"/>
              <a:gd name="p0x11" fmla="*/ 0 w 17385"/>
              <a:gd name="p0y11" fmla="*/ 2499 h 2660"/>
              <a:gd name="p0x12" fmla="*/ 0 w 17385"/>
              <a:gd name="p0y12" fmla="*/ 2300 h 2660"/>
              <a:gd name="p0x13" fmla="*/ 0 w 17385"/>
              <a:gd name="p0y13" fmla="*/ 360 h 2660"/>
              <a:gd name="p0x14" fmla="*/ 0 w 17385"/>
              <a:gd name="p0y14" fmla="*/ 161 h 2660"/>
              <a:gd name="p0x15" fmla="*/ 161 w 17385"/>
              <a:gd name="p0y15" fmla="*/ 0 h 2660"/>
              <a:gd name="p0x16" fmla="*/ 360 w 17385"/>
              <a:gd name="p0y16" fmla="*/ 0 h 2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581025" y="1114425"/>
            <a:ext cx="11029950" cy="1679575"/>
          </a:xfrm>
          <a:custGeom>
            <a:avLst/>
            <a:gdLst>
              <a:gd name="sw" fmla="*/ 1 w 17370"/>
              <a:gd name="sh" fmla="*/ 1 h 2645"/>
              <a:gd name="mins" fmla="min sw sh"/>
              <a:gd name="dsw" fmla="+- 0 sw mins"/>
              <a:gd name="dsh" fmla="+- 0 sh mins"/>
              <a:gd name="p0x0" fmla="*/ 360 w 17370"/>
              <a:gd name="p0y0" fmla="*/ 0 h 2645"/>
              <a:gd name="p0x1" fmla="*/ 17010 w 17370"/>
              <a:gd name="p0y1" fmla="*/ 0 h 2645"/>
              <a:gd name="p0x2" fmla="*/ 17208 w 17370"/>
              <a:gd name="p0y2" fmla="*/ 0 h 2645"/>
              <a:gd name="p0x3" fmla="*/ 17370 w 17370"/>
              <a:gd name="p0y3" fmla="*/ 161 h 2645"/>
              <a:gd name="p0x4" fmla="*/ 17370 w 17370"/>
              <a:gd name="p0y4" fmla="*/ 360 h 2645"/>
              <a:gd name="p0x5" fmla="*/ 17370 w 17370"/>
              <a:gd name="p0y5" fmla="*/ 2285 h 2645"/>
              <a:gd name="p0x6" fmla="*/ 17370 w 17370"/>
              <a:gd name="p0y6" fmla="*/ 2484 h 2645"/>
              <a:gd name="p0x7" fmla="*/ 17208 w 17370"/>
              <a:gd name="p0y7" fmla="*/ 2645 h 2645"/>
              <a:gd name="p0x8" fmla="*/ 17010 w 17370"/>
              <a:gd name="p0y8" fmla="*/ 2645 h 2645"/>
              <a:gd name="p0x9" fmla="*/ 360 w 17370"/>
              <a:gd name="p0y9" fmla="*/ 2645 h 2645"/>
              <a:gd name="p0x10" fmla="*/ 161 w 17370"/>
              <a:gd name="p0y10" fmla="*/ 2645 h 2645"/>
              <a:gd name="p0x11" fmla="*/ 0 w 17370"/>
              <a:gd name="p0y11" fmla="*/ 2484 h 2645"/>
              <a:gd name="p0x12" fmla="*/ 0 w 17370"/>
              <a:gd name="p0y12" fmla="*/ 2285 h 2645"/>
              <a:gd name="p0x13" fmla="*/ 0 w 17370"/>
              <a:gd name="p0y13" fmla="*/ 360 h 2645"/>
              <a:gd name="p0x14" fmla="*/ 0 w 17370"/>
              <a:gd name="p0y14" fmla="*/ 161 h 2645"/>
              <a:gd name="p0x15" fmla="*/ 161 w 17370"/>
              <a:gd name="p0y15" fmla="*/ 0 h 2645"/>
              <a:gd name="p0x16" fmla="*/ 360 w 17370"/>
              <a:gd name="p0y16" fmla="*/ 0 h 26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6" name="图表 5"/>
          <p:cNvGraphicFramePr/>
          <p:nvPr/>
        </p:nvGraphicFramePr>
        <p:xfrm>
          <a:off x="771525" y="1304925"/>
          <a:ext cx="10648950" cy="129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575945" y="3806825"/>
            <a:ext cx="11039475" cy="2665095"/>
          </a:xfrm>
          <a:custGeom>
            <a:avLst/>
            <a:gdLst>
              <a:gd name="sw" fmla="*/ 1 w 17385"/>
              <a:gd name="sh" fmla="*/ 1 h 4196"/>
              <a:gd name="mins" fmla="min sw sh"/>
              <a:gd name="dsw" fmla="+- 0 sw mins"/>
              <a:gd name="dsh" fmla="+- 0 sh mins"/>
              <a:gd name="p0x0" fmla="*/ 360 w 17385"/>
              <a:gd name="p0y0" fmla="*/ 0 h 4196"/>
              <a:gd name="p0x1" fmla="*/ 17025 w 17385"/>
              <a:gd name="p0y1" fmla="*/ 0 h 4196"/>
              <a:gd name="p0x2" fmla="*/ 17223 w 17385"/>
              <a:gd name="p0y2" fmla="*/ 0 h 4196"/>
              <a:gd name="p0x3" fmla="*/ 17385 w 17385"/>
              <a:gd name="p0y3" fmla="*/ 161 h 4196"/>
              <a:gd name="p0x4" fmla="*/ 17385 w 17385"/>
              <a:gd name="p0y4" fmla="*/ 360 h 4196"/>
              <a:gd name="p0x5" fmla="*/ 17385 w 17385"/>
              <a:gd name="p0y5" fmla="*/ 3836 h 4196"/>
              <a:gd name="p0x6" fmla="*/ 17385 w 17385"/>
              <a:gd name="p0y6" fmla="*/ 4035 h 4196"/>
              <a:gd name="p0x7" fmla="*/ 17223 w 17385"/>
              <a:gd name="p0y7" fmla="*/ 4196 h 4196"/>
              <a:gd name="p0x8" fmla="*/ 17025 w 17385"/>
              <a:gd name="p0y8" fmla="*/ 4196 h 4196"/>
              <a:gd name="p0x9" fmla="*/ 360 w 17385"/>
              <a:gd name="p0y9" fmla="*/ 4196 h 4196"/>
              <a:gd name="p0x10" fmla="*/ 161 w 17385"/>
              <a:gd name="p0y10" fmla="*/ 4196 h 4196"/>
              <a:gd name="p0x11" fmla="*/ 0 w 17385"/>
              <a:gd name="p0y11" fmla="*/ 4035 h 4196"/>
              <a:gd name="p0x12" fmla="*/ 0 w 17385"/>
              <a:gd name="p0y12" fmla="*/ 3836 h 4196"/>
              <a:gd name="p0x13" fmla="*/ 0 w 17385"/>
              <a:gd name="p0y13" fmla="*/ 360 h 4196"/>
              <a:gd name="p0x14" fmla="*/ 0 w 17385"/>
              <a:gd name="p0y14" fmla="*/ 161 h 4196"/>
              <a:gd name="p0x15" fmla="*/ 161 w 17385"/>
              <a:gd name="p0y15" fmla="*/ 0 h 4196"/>
              <a:gd name="p0x16" fmla="*/ 360 w 17385"/>
              <a:gd name="p0y16" fmla="*/ 0 h 419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771525" y="3986165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投飞镖比赛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3" name="表格 12"/>
          <p:cNvGraphicFramePr/>
          <p:nvPr>
            <p:custDataLst>
              <p:tags r:id="rId9"/>
            </p:custDataLst>
          </p:nvPr>
        </p:nvGraphicFramePr>
        <p:xfrm>
          <a:off x="771525" y="4449445"/>
          <a:ext cx="10648950" cy="1407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9809"/>
                <a:gridCol w="2839640"/>
                <a:gridCol w="2839640"/>
                <a:gridCol w="2839859"/>
              </a:tblGrid>
              <a:tr h="46099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CF8F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选手</a:t>
                      </a:r>
                      <a:endParaRPr sz="1800" b="1">
                        <a:solidFill>
                          <a:srgbClr val="FCF8F2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CF8F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第一次</a:t>
                      </a:r>
                      <a:endParaRPr sz="1800" b="1">
                        <a:solidFill>
                          <a:srgbClr val="FCF8F2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CF8F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第二次</a:t>
                      </a:r>
                      <a:endParaRPr sz="1800" b="1">
                        <a:solidFill>
                          <a:srgbClr val="FCF8F2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CF8F2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第三次</a:t>
                      </a:r>
                      <a:endParaRPr sz="1800" b="1">
                        <a:solidFill>
                          <a:srgbClr val="FCF8F2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392B"/>
                    </a:solidFill>
                  </a:tcPr>
                </a:tc>
              </a:tr>
              <a:tr h="473347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奇思</a:t>
                      </a:r>
                      <a:endParaRPr sz="1500" b="1">
                        <a:solidFill>
                          <a:srgbClr val="2C241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8F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35</a:t>
                      </a:r>
                      <a:endParaRPr sz="1500" b="0">
                        <a:solidFill>
                          <a:srgbClr val="2C241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8F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23</a:t>
                      </a:r>
                      <a:endParaRPr sz="1500" b="0">
                        <a:solidFill>
                          <a:srgbClr val="2C241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8F2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30</a:t>
                      </a:r>
                      <a:endParaRPr sz="1500" b="0">
                        <a:solidFill>
                          <a:srgbClr val="2C241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8F2"/>
                    </a:solidFill>
                  </a:tcPr>
                </a:tc>
              </a:tr>
              <a:tr h="473422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妙想</a:t>
                      </a:r>
                      <a:endParaRPr sz="1500" b="1">
                        <a:solidFill>
                          <a:srgbClr val="2C241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40</a:t>
                      </a:r>
                      <a:endParaRPr sz="1500" b="0">
                        <a:solidFill>
                          <a:srgbClr val="2C241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26</a:t>
                      </a:r>
                      <a:endParaRPr sz="1500" b="0">
                        <a:solidFill>
                          <a:srgbClr val="2C241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</a:t>
                      </a:r>
                      <a:endParaRPr sz="1500" b="0">
                        <a:solidFill>
                          <a:srgbClr val="2C241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771525" y="5957811"/>
            <a:ext cx="10648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奇思一共得多少分？妙想呢？谁获胜？</a:t>
            </a:r>
            <a:endParaRPr sz="1500" b="1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81025" y="3811270"/>
            <a:ext cx="11029950" cy="2655570"/>
          </a:xfrm>
          <a:custGeom>
            <a:avLst/>
            <a:gdLst>
              <a:gd name="sw" fmla="*/ 1 w 17370"/>
              <a:gd name="sh" fmla="*/ 1 h 4181"/>
              <a:gd name="mins" fmla="min sw sh"/>
              <a:gd name="dsw" fmla="+- 0 sw mins"/>
              <a:gd name="dsh" fmla="+- 0 sh mins"/>
              <a:gd name="p0x0" fmla="*/ 360 w 17370"/>
              <a:gd name="p0y0" fmla="*/ 0 h 4181"/>
              <a:gd name="p0x1" fmla="*/ 17010 w 17370"/>
              <a:gd name="p0y1" fmla="*/ 0 h 4181"/>
              <a:gd name="p0x2" fmla="*/ 17208 w 17370"/>
              <a:gd name="p0y2" fmla="*/ 0 h 4181"/>
              <a:gd name="p0x3" fmla="*/ 17370 w 17370"/>
              <a:gd name="p0y3" fmla="*/ 161 h 4181"/>
              <a:gd name="p0x4" fmla="*/ 17370 w 17370"/>
              <a:gd name="p0y4" fmla="*/ 360 h 4181"/>
              <a:gd name="p0x5" fmla="*/ 17370 w 17370"/>
              <a:gd name="p0y5" fmla="*/ 3821 h 4181"/>
              <a:gd name="p0x6" fmla="*/ 17370 w 17370"/>
              <a:gd name="p0y6" fmla="*/ 4020 h 4181"/>
              <a:gd name="p0x7" fmla="*/ 17208 w 17370"/>
              <a:gd name="p0y7" fmla="*/ 4181 h 4181"/>
              <a:gd name="p0x8" fmla="*/ 17010 w 17370"/>
              <a:gd name="p0y8" fmla="*/ 4181 h 4181"/>
              <a:gd name="p0x9" fmla="*/ 360 w 17370"/>
              <a:gd name="p0y9" fmla="*/ 4181 h 4181"/>
              <a:gd name="p0x10" fmla="*/ 161 w 17370"/>
              <a:gd name="p0y10" fmla="*/ 4181 h 4181"/>
              <a:gd name="p0x11" fmla="*/ 0 w 17370"/>
              <a:gd name="p0y11" fmla="*/ 4020 h 4181"/>
              <a:gd name="p0x12" fmla="*/ 0 w 17370"/>
              <a:gd name="p0y12" fmla="*/ 3821 h 4181"/>
              <a:gd name="p0x13" fmla="*/ 0 w 17370"/>
              <a:gd name="p0y13" fmla="*/ 360 h 4181"/>
              <a:gd name="p0x14" fmla="*/ 0 w 17370"/>
              <a:gd name="p0y14" fmla="*/ 161 h 4181"/>
              <a:gd name="p0x15" fmla="*/ 161 w 17370"/>
              <a:gd name="p0y15" fmla="*/ 0 h 4181"/>
              <a:gd name="p0x16" fmla="*/ 360 w 17370"/>
              <a:gd name="p0y16" fmla="*/ 0 h 41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2587962"/>
            <a:ext cx="37978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连减运算探究</a:t>
            </a:r>
            <a:endParaRPr sz="4200" b="1" spc="84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3958609"/>
            <a:ext cx="3981450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逐层递减，化繁为简</a:t>
            </a:r>
            <a:endParaRPr sz="1500" spc="3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掌握连减竖式与口算，解决生活中的递减问题</a:t>
            </a:r>
            <a:endParaRPr sz="1500" spc="3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4872056"/>
            <a:ext cx="36690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27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掌握连减竖式与口算，解决生活中的递减问题</a:t>
            </a:r>
            <a:endParaRPr sz="1350" spc="27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4"/>
            </p:custDataLst>
          </p:nvPr>
        </p:nvSpPr>
        <p:spPr>
          <a:xfrm>
            <a:off x="671195" y="5394325"/>
            <a:ext cx="960755" cy="323850"/>
          </a:xfrm>
          <a:custGeom>
            <a:avLst/>
            <a:gdLst>
              <a:gd name="sw" fmla="*/ 1 w 1512"/>
              <a:gd name="sh" fmla="*/ 1 h 510"/>
              <a:gd name="mins" fmla="min sw sh"/>
              <a:gd name="dsw" fmla="+- 0 sw mins"/>
              <a:gd name="dsh" fmla="+- 0 sh mins"/>
              <a:gd name="p0x0" fmla="*/ 255 w 1512"/>
              <a:gd name="p0y0" fmla="*/ 0 h 510"/>
              <a:gd name="p0x1" fmla="*/ 1257 w 1512"/>
              <a:gd name="p0y1" fmla="*/ 0 h 510"/>
              <a:gd name="p0x2" fmla="*/ 1398 w 1512"/>
              <a:gd name="p0y2" fmla="*/ 0 h 510"/>
              <a:gd name="p0x3" fmla="*/ 1512 w 1512"/>
              <a:gd name="p0y3" fmla="*/ 114 h 510"/>
              <a:gd name="p0x4" fmla="*/ 1512 w 1512"/>
              <a:gd name="p0y4" fmla="*/ 255 h 510"/>
              <a:gd name="p0x5" fmla="*/ 1512 w 1512"/>
              <a:gd name="p0y5" fmla="*/ 395 h 510"/>
              <a:gd name="p0x6" fmla="*/ 1398 w 1512"/>
              <a:gd name="p0y6" fmla="*/ 510 h 510"/>
              <a:gd name="p0x7" fmla="*/ 1257 w 1512"/>
              <a:gd name="p0y7" fmla="*/ 510 h 510"/>
              <a:gd name="p0x8" fmla="*/ 255 w 1512"/>
              <a:gd name="p0y8" fmla="*/ 510 h 510"/>
              <a:gd name="p0x9" fmla="*/ 114 w 1512"/>
              <a:gd name="p0y9" fmla="*/ 510 h 510"/>
              <a:gd name="p0x10" fmla="*/ 0 w 1512"/>
              <a:gd name="p0y10" fmla="*/ 395 h 510"/>
              <a:gd name="p0x11" fmla="*/ 0 w 1512"/>
              <a:gd name="p0y11" fmla="*/ 255 h 510"/>
              <a:gd name="p0x12" fmla="*/ 0 w 1512"/>
              <a:gd name="p0y12" fmla="*/ 114 h 510"/>
              <a:gd name="p0x13" fmla="*/ 114 w 1512"/>
              <a:gd name="p0y13" fmla="*/ 0 h 510"/>
              <a:gd name="p0x14" fmla="*/ 255 w 1512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9525" cmpd="sng">
            <a:solidFill>
              <a:srgbClr val="D4C5B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828675" y="5456853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运算方法</a:t>
            </a:r>
            <a:endParaRPr sz="1200" b="1" spc="72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6"/>
            </p:custDataLst>
          </p:nvPr>
        </p:nvSpPr>
        <p:spPr>
          <a:xfrm>
            <a:off x="666750" y="113411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838200" y="11531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971550" y="116268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666750" y="1493539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C0392B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5400" b="1">
              <a:solidFill>
                <a:srgbClr val="C0392B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6750" y="373443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龙舟游湖算空位</a:t>
            </a:r>
            <a:endParaRPr sz="30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ac783856-875e-11f1-89e8-a6434c9366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07" r="1215"/>
          <a:stretch>
            <a:fillRect/>
          </a:stretch>
        </p:blipFill>
        <p:spPr>
          <a:xfrm>
            <a:off x="571500" y="1104906"/>
            <a:ext cx="4528185" cy="537208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131" h="8460">
                <a:moveTo>
                  <a:pt x="120" y="0"/>
                </a:moveTo>
                <a:lnTo>
                  <a:pt x="7011" y="0"/>
                </a:lnTo>
                <a:cubicBezTo>
                  <a:pt x="7077" y="0"/>
                  <a:pt x="7131" y="54"/>
                  <a:pt x="7131" y="120"/>
                </a:cubicBezTo>
                <a:lnTo>
                  <a:pt x="7131" y="8340"/>
                </a:lnTo>
                <a:cubicBezTo>
                  <a:pt x="7131" y="8406"/>
                  <a:pt x="7077" y="8460"/>
                  <a:pt x="7011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561965" y="1299845"/>
            <a:ext cx="5862955" cy="4981575"/>
          </a:xfrm>
          <a:custGeom>
            <a:avLst/>
            <a:gdLst>
              <a:gd name="sw" fmla="*/ 1 w 9233"/>
              <a:gd name="sh" fmla="*/ 1 h 7845"/>
              <a:gd name="mins" fmla="min sw sh"/>
              <a:gd name="dsw" fmla="+- 0 sw mins"/>
              <a:gd name="dsh" fmla="+- 0 sh mins"/>
              <a:gd name="p0x0" fmla="*/ 360 w 9233"/>
              <a:gd name="p0y0" fmla="*/ 0 h 7845"/>
              <a:gd name="p0x1" fmla="*/ 8873 w 9233"/>
              <a:gd name="p0y1" fmla="*/ 0 h 7845"/>
              <a:gd name="p0x2" fmla="*/ 9072 w 9233"/>
              <a:gd name="p0y2" fmla="*/ 0 h 7845"/>
              <a:gd name="p0x3" fmla="*/ 9233 w 9233"/>
              <a:gd name="p0y3" fmla="*/ 161 h 7845"/>
              <a:gd name="p0x4" fmla="*/ 9233 w 9233"/>
              <a:gd name="p0y4" fmla="*/ 360 h 7845"/>
              <a:gd name="p0x5" fmla="*/ 9233 w 9233"/>
              <a:gd name="p0y5" fmla="*/ 7485 h 7845"/>
              <a:gd name="p0x6" fmla="*/ 9233 w 9233"/>
              <a:gd name="p0y6" fmla="*/ 7683 h 7845"/>
              <a:gd name="p0x7" fmla="*/ 9072 w 9233"/>
              <a:gd name="p0y7" fmla="*/ 7845 h 7845"/>
              <a:gd name="p0x8" fmla="*/ 8873 w 9233"/>
              <a:gd name="p0y8" fmla="*/ 7845 h 7845"/>
              <a:gd name="p0x9" fmla="*/ 360 w 9233"/>
              <a:gd name="p0y9" fmla="*/ 7845 h 7845"/>
              <a:gd name="p0x10" fmla="*/ 161 w 9233"/>
              <a:gd name="p0y10" fmla="*/ 7845 h 7845"/>
              <a:gd name="p0x11" fmla="*/ 0 w 9233"/>
              <a:gd name="p0y11" fmla="*/ 7683 h 7845"/>
              <a:gd name="p0x12" fmla="*/ 0 w 9233"/>
              <a:gd name="p0y12" fmla="*/ 7485 h 7845"/>
              <a:gd name="p0x13" fmla="*/ 0 w 9233"/>
              <a:gd name="p0y13" fmla="*/ 360 h 7845"/>
              <a:gd name="p0x14" fmla="*/ 0 w 9233"/>
              <a:gd name="p0y14" fmla="*/ 161 h 7845"/>
              <a:gd name="p0x15" fmla="*/ 161 w 9233"/>
              <a:gd name="p0y15" fmla="*/ 0 h 7845"/>
              <a:gd name="p0x16" fmla="*/ 360 w 9233"/>
              <a:gd name="p0y16" fmla="*/ 0 h 7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5885412" y="1479232"/>
            <a:ext cx="521628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端午时节，同学们乘船游湖。可乘</a:t>
            </a:r>
            <a:r>
              <a:rPr lang="en-US" sz="2100" b="1" spc="-21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90</a:t>
            </a:r>
            <a:r>
              <a:rPr lang="zh-CN" altLang="en-US" sz="2100" b="1" spc="-21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</a:t>
            </a:r>
            <a:r>
              <a:rPr lang="zh-CN" altLang="en-US"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的大船已经靠岸</a:t>
            </a:r>
            <a:r>
              <a:rPr lang="en-US" altLang="zh-CN"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endParaRPr lang="en-US" altLang="zh-CN"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6611617" y="2850833"/>
            <a:ext cx="14658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45</a:t>
            </a:r>
            <a:r>
              <a:rPr sz="21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人</a:t>
            </a:r>
            <a:endParaRPr sz="21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6887328" y="3514725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一队</a:t>
            </a:r>
            <a:endParaRPr sz="15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9443218" y="2850833"/>
            <a:ext cx="14658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25</a:t>
            </a:r>
            <a:r>
              <a:rPr sz="21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人</a:t>
            </a:r>
            <a:endParaRPr sz="21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9718929" y="3514725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二队</a:t>
            </a:r>
            <a:endParaRPr sz="15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5756910" y="4495800"/>
            <a:ext cx="5472430" cy="561975"/>
          </a:xfrm>
          <a:custGeom>
            <a:avLst/>
            <a:gdLst>
              <a:gd name="sw" fmla="*/ 1 w 8618"/>
              <a:gd name="sh" fmla="*/ 1 h 885"/>
              <a:gd name="mins" fmla="min sw sh"/>
              <a:gd name="dsw" fmla="+- 0 sw mins"/>
              <a:gd name="dsh" fmla="+- 0 sh mins"/>
              <a:gd name="p0x0" fmla="*/ 120 w 8618"/>
              <a:gd name="p0y0" fmla="*/ 0 h 885"/>
              <a:gd name="p0x1" fmla="*/ 8498 w 8618"/>
              <a:gd name="p0y1" fmla="*/ 0 h 885"/>
              <a:gd name="p0x2" fmla="*/ 8564 w 8618"/>
              <a:gd name="p0y2" fmla="*/ 0 h 885"/>
              <a:gd name="p0x3" fmla="*/ 8618 w 8618"/>
              <a:gd name="p0y3" fmla="*/ 53 h 885"/>
              <a:gd name="p0x4" fmla="*/ 8618 w 8618"/>
              <a:gd name="p0y4" fmla="*/ 120 h 885"/>
              <a:gd name="p0x5" fmla="*/ 8618 w 8618"/>
              <a:gd name="p0y5" fmla="*/ 765 h 885"/>
              <a:gd name="p0x6" fmla="*/ 8618 w 8618"/>
              <a:gd name="p0y6" fmla="*/ 831 h 885"/>
              <a:gd name="p0x7" fmla="*/ 8564 w 8618"/>
              <a:gd name="p0y7" fmla="*/ 885 h 885"/>
              <a:gd name="p0x8" fmla="*/ 8498 w 8618"/>
              <a:gd name="p0y8" fmla="*/ 885 h 885"/>
              <a:gd name="p0x9" fmla="*/ 120 w 8618"/>
              <a:gd name="p0y9" fmla="*/ 885 h 885"/>
              <a:gd name="p0x10" fmla="*/ 53 w 8618"/>
              <a:gd name="p0y10" fmla="*/ 885 h 885"/>
              <a:gd name="p0x11" fmla="*/ 0 w 8618"/>
              <a:gd name="p0y11" fmla="*/ 831 h 885"/>
              <a:gd name="p0x12" fmla="*/ 0 w 8618"/>
              <a:gd name="p0y12" fmla="*/ 765 h 885"/>
              <a:gd name="p0x13" fmla="*/ 0 w 8618"/>
              <a:gd name="p0y13" fmla="*/ 120 h 885"/>
              <a:gd name="p0x14" fmla="*/ 0 w 8618"/>
              <a:gd name="p0y14" fmla="*/ 53 h 885"/>
              <a:gd name="p0x15" fmla="*/ 53 w 8618"/>
              <a:gd name="p0y15" fmla="*/ 0 h 885"/>
              <a:gd name="p0x16" fmla="*/ 120 w 8618"/>
              <a:gd name="p0y16" fmla="*/ 0 h 8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039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5959897" y="4593908"/>
            <a:ext cx="5067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CF8F2"/>
                </a:solidFill>
                <a:latin typeface="汉仪正圆-45W" panose="00020600040101010101" charset="-122"/>
                <a:ea typeface="汉仪正圆-45W" panose="00020600040101010101" charset="-122"/>
              </a:rPr>
              <a:t>两队都上船后，船上还有多少个空座位？</a:t>
            </a:r>
            <a:endParaRPr sz="2100" b="1">
              <a:solidFill>
                <a:srgbClr val="FCF8F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5756910" y="51720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ac7838ef-875e-11f1-89e8-a6434c936643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46" r="146"/>
          <a:stretch>
            <a:fillRect/>
          </a:stretch>
        </p:blipFill>
        <p:spPr>
          <a:xfrm>
            <a:off x="5842635" y="5257800"/>
            <a:ext cx="247650" cy="2476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6290672" y="5255419"/>
            <a:ext cx="4167788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想一想：从</a:t>
            </a:r>
            <a:r>
              <a:rPr lang="en-US" altLang="zh-CN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90</a:t>
            </a:r>
            <a:r>
              <a:rPr 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里先减去什么，再减去什么？</a:t>
            </a:r>
            <a:endParaRPr lang="zh-CN" altLang="en-US" sz="15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5756910" y="56673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 descr="ac7839dd-875e-11f1-89e8-a6434c936643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146" r="146"/>
          <a:stretch>
            <a:fillRect/>
          </a:stretch>
        </p:blipFill>
        <p:spPr>
          <a:xfrm>
            <a:off x="5842635" y="5753100"/>
            <a:ext cx="247650" cy="2476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6290672" y="5750719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还有其他算法吗？</a:t>
            </a:r>
            <a:endParaRPr sz="15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22"/>
            </p:custDataLst>
          </p:nvPr>
        </p:nvSpPr>
        <p:spPr>
          <a:xfrm>
            <a:off x="5566410" y="1304925"/>
            <a:ext cx="5853430" cy="4972050"/>
          </a:xfrm>
          <a:custGeom>
            <a:avLst/>
            <a:gdLst>
              <a:gd name="sw" fmla="*/ 1 w 9218"/>
              <a:gd name="sh" fmla="*/ 1 h 7830"/>
              <a:gd name="mins" fmla="min sw sh"/>
              <a:gd name="dsw" fmla="+- 0 sw mins"/>
              <a:gd name="dsh" fmla="+- 0 sh mins"/>
              <a:gd name="p0x0" fmla="*/ 360 w 9218"/>
              <a:gd name="p0y0" fmla="*/ 0 h 7830"/>
              <a:gd name="p0x1" fmla="*/ 8858 w 9218"/>
              <a:gd name="p0y1" fmla="*/ 0 h 7830"/>
              <a:gd name="p0x2" fmla="*/ 9057 w 9218"/>
              <a:gd name="p0y2" fmla="*/ 0 h 7830"/>
              <a:gd name="p0x3" fmla="*/ 9218 w 9218"/>
              <a:gd name="p0y3" fmla="*/ 161 h 7830"/>
              <a:gd name="p0x4" fmla="*/ 9218 w 9218"/>
              <a:gd name="p0y4" fmla="*/ 360 h 7830"/>
              <a:gd name="p0x5" fmla="*/ 9218 w 9218"/>
              <a:gd name="p0y5" fmla="*/ 7470 h 7830"/>
              <a:gd name="p0x6" fmla="*/ 9218 w 9218"/>
              <a:gd name="p0y6" fmla="*/ 7668 h 7830"/>
              <a:gd name="p0x7" fmla="*/ 9057 w 9218"/>
              <a:gd name="p0y7" fmla="*/ 7830 h 7830"/>
              <a:gd name="p0x8" fmla="*/ 8858 w 9218"/>
              <a:gd name="p0y8" fmla="*/ 7830 h 7830"/>
              <a:gd name="p0x9" fmla="*/ 360 w 9218"/>
              <a:gd name="p0y9" fmla="*/ 7830 h 7830"/>
              <a:gd name="p0x10" fmla="*/ 161 w 9218"/>
              <a:gd name="p0y10" fmla="*/ 7830 h 7830"/>
              <a:gd name="p0x11" fmla="*/ 0 w 9218"/>
              <a:gd name="p0y11" fmla="*/ 7668 h 7830"/>
              <a:gd name="p0x12" fmla="*/ 0 w 9218"/>
              <a:gd name="p0y12" fmla="*/ 7470 h 7830"/>
              <a:gd name="p0x13" fmla="*/ 0 w 9218"/>
              <a:gd name="p0y13" fmla="*/ 360 h 7830"/>
              <a:gd name="p0x14" fmla="*/ 0 w 9218"/>
              <a:gd name="p0y14" fmla="*/ 161 h 7830"/>
              <a:gd name="p0x15" fmla="*/ 161 w 9218"/>
              <a:gd name="p0y15" fmla="*/ 0 h 7830"/>
              <a:gd name="p0x16" fmla="*/ 360 w 9218"/>
              <a:gd name="p0y16" fmla="*/ 0 h 78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两种思路比一比</a:t>
            </a:r>
            <a:endParaRPr sz="30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2"/>
            </p:custDataLst>
          </p:nvPr>
        </p:nvSpPr>
        <p:spPr>
          <a:xfrm>
            <a:off x="8453755" y="1104900"/>
            <a:ext cx="3166110" cy="776605"/>
          </a:xfrm>
          <a:custGeom>
            <a:avLst/>
            <a:gdLst>
              <a:gd name="sw" fmla="*/ 1 w 4985"/>
              <a:gd name="sh" fmla="*/ 1 h 1223"/>
              <a:gd name="mins" fmla="min sw sh"/>
              <a:gd name="dsw" fmla="+- 0 sw mins"/>
              <a:gd name="dsh" fmla="+- 0 sh mins"/>
              <a:gd name="p0x0" fmla="*/ 120 w 4985"/>
              <a:gd name="p0y0" fmla="*/ 0 h 1223"/>
              <a:gd name="p0x1" fmla="*/ 4865 w 4985"/>
              <a:gd name="p0y1" fmla="*/ 0 h 1223"/>
              <a:gd name="p0x2" fmla="*/ 4932 w 4985"/>
              <a:gd name="p0y2" fmla="*/ 0 h 1223"/>
              <a:gd name="p0x3" fmla="*/ 4985 w 4985"/>
              <a:gd name="p0y3" fmla="*/ 53 h 1223"/>
              <a:gd name="p0x4" fmla="*/ 4985 w 4985"/>
              <a:gd name="p0y4" fmla="*/ 120 h 1223"/>
              <a:gd name="p0x5" fmla="*/ 4985 w 4985"/>
              <a:gd name="p0y5" fmla="*/ 1103 h 1223"/>
              <a:gd name="p0x6" fmla="*/ 4985 w 4985"/>
              <a:gd name="p0y6" fmla="*/ 1170 h 1223"/>
              <a:gd name="p0x7" fmla="*/ 4932 w 4985"/>
              <a:gd name="p0y7" fmla="*/ 1223 h 1223"/>
              <a:gd name="p0x8" fmla="*/ 4865 w 4985"/>
              <a:gd name="p0y8" fmla="*/ 1223 h 1223"/>
              <a:gd name="p0x9" fmla="*/ 120 w 4985"/>
              <a:gd name="p0y9" fmla="*/ 1223 h 1223"/>
              <a:gd name="p0x10" fmla="*/ 53 w 4985"/>
              <a:gd name="p0y10" fmla="*/ 1223 h 1223"/>
              <a:gd name="p0x11" fmla="*/ 0 w 4985"/>
              <a:gd name="p0y11" fmla="*/ 1170 h 1223"/>
              <a:gd name="p0x12" fmla="*/ 0 w 4985"/>
              <a:gd name="p0y12" fmla="*/ 1103 h 1223"/>
              <a:gd name="p0x13" fmla="*/ 0 w 4985"/>
              <a:gd name="p0y13" fmla="*/ 120 h 1223"/>
              <a:gd name="p0x14" fmla="*/ 0 w 4985"/>
              <a:gd name="p0y14" fmla="*/ 53 h 1223"/>
              <a:gd name="p0x15" fmla="*/ 53 w 4985"/>
              <a:gd name="p0y15" fmla="*/ 0 h 1223"/>
              <a:gd name="p0x16" fmla="*/ 120 w 4985"/>
              <a:gd name="p0y16" fmla="*/ 0 h 12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039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"/>
            </p:custDataLst>
          </p:nvPr>
        </p:nvSpPr>
        <p:spPr>
          <a:xfrm>
            <a:off x="8665740" y="1203960"/>
            <a:ext cx="274327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CF8F2"/>
                </a:solidFill>
                <a:latin typeface="汉仪正圆-45W" panose="00020600040101010101" charset="-122"/>
                <a:ea typeface="汉仪正圆-45W" panose="00020600040101010101" charset="-122"/>
              </a:rPr>
              <a:t>两种方法结果一样！你觉得哪种更方便？</a:t>
            </a:r>
            <a:endParaRPr sz="1350">
              <a:solidFill>
                <a:srgbClr val="FCF8F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3684270" cy="5362575"/>
          </a:xfrm>
          <a:custGeom>
            <a:avLst/>
            <a:gdLst>
              <a:gd name="sw" fmla="*/ 1 w 5801"/>
              <a:gd name="sh" fmla="*/ 1 h 8445"/>
              <a:gd name="mins" fmla="min sw sh"/>
              <a:gd name="dsw" fmla="+- 0 sw mins"/>
              <a:gd name="dsh" fmla="+- 0 sh mins"/>
              <a:gd name="p0x0" fmla="*/ 360 w 5801"/>
              <a:gd name="p0y0" fmla="*/ 0 h 8445"/>
              <a:gd name="p0x1" fmla="*/ 5441 w 5801"/>
              <a:gd name="p0y1" fmla="*/ 0 h 8445"/>
              <a:gd name="p0x2" fmla="*/ 5640 w 5801"/>
              <a:gd name="p0y2" fmla="*/ 0 h 8445"/>
              <a:gd name="p0x3" fmla="*/ 5801 w 5801"/>
              <a:gd name="p0y3" fmla="*/ 161 h 8445"/>
              <a:gd name="p0x4" fmla="*/ 5801 w 5801"/>
              <a:gd name="p0y4" fmla="*/ 360 h 8445"/>
              <a:gd name="p0x5" fmla="*/ 5801 w 5801"/>
              <a:gd name="p0y5" fmla="*/ 8085 h 8445"/>
              <a:gd name="p0x6" fmla="*/ 5801 w 5801"/>
              <a:gd name="p0y6" fmla="*/ 8283 h 8445"/>
              <a:gd name="p0x7" fmla="*/ 5640 w 5801"/>
              <a:gd name="p0y7" fmla="*/ 8445 h 8445"/>
              <a:gd name="p0x8" fmla="*/ 5441 w 5801"/>
              <a:gd name="p0y8" fmla="*/ 8445 h 8445"/>
              <a:gd name="p0x9" fmla="*/ 360 w 5801"/>
              <a:gd name="p0y9" fmla="*/ 8445 h 8445"/>
              <a:gd name="p0x10" fmla="*/ 161 w 5801"/>
              <a:gd name="p0y10" fmla="*/ 8445 h 8445"/>
              <a:gd name="p0x11" fmla="*/ 0 w 5801"/>
              <a:gd name="p0y11" fmla="*/ 8283 h 8445"/>
              <a:gd name="p0x12" fmla="*/ 0 w 5801"/>
              <a:gd name="p0y12" fmla="*/ 8085 h 8445"/>
              <a:gd name="p0x13" fmla="*/ 0 w 5801"/>
              <a:gd name="p0y13" fmla="*/ 360 h 8445"/>
              <a:gd name="p0x14" fmla="*/ 0 w 5801"/>
              <a:gd name="p0y14" fmla="*/ 161 h 8445"/>
              <a:gd name="p0x15" fmla="*/ 161 w 5801"/>
              <a:gd name="p0y15" fmla="*/ 0 h 8445"/>
              <a:gd name="p0x16" fmla="*/ 360 w 5801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71525" y="1288732"/>
            <a:ext cx="32937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思路一：逐步减去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771525" y="1828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01ddbf8b-875f-11f1-89e8-a6434c936643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38200" y="1895475"/>
            <a:ext cx="209550" cy="2095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228725" y="1828800"/>
            <a:ext cx="136363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90 - 45 = 45</a:t>
            </a:r>
            <a:endParaRPr sz="1500" b="1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228725" y="2119313"/>
            <a:ext cx="117313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第一步</a:t>
            </a:r>
            <a:endParaRPr sz="120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25095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 descr="01ddc04c-875f-11f1-89e8-a6434c936643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151" b="151"/>
          <a:stretch>
            <a:fillRect/>
          </a:stretch>
        </p:blipFill>
        <p:spPr>
          <a:xfrm>
            <a:off x="838200" y="2576195"/>
            <a:ext cx="209550" cy="2095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228725" y="2509838"/>
            <a:ext cx="136363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45 - 25 = 20</a:t>
            </a:r>
            <a:endParaRPr sz="1500" b="1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1228725" y="2800350"/>
            <a:ext cx="117313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第二步</a:t>
            </a:r>
            <a:endParaRPr sz="120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771525" y="31908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01ddc048-875f-11f1-89e8-a6434c936643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838200" y="3257550"/>
            <a:ext cx="209550" cy="2095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1228725" y="3190875"/>
            <a:ext cx="169507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还剩</a:t>
            </a:r>
            <a:r>
              <a:rPr lang="en-US" altLang="zh-CN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20 </a:t>
            </a:r>
            <a:r>
              <a:rPr lang="zh-CN" altLang="en-US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个空座位</a:t>
            </a:r>
            <a:endParaRPr lang="zh-CN" altLang="en-US" sz="15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1228725" y="3481388"/>
            <a:ext cx="150457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结论</a:t>
            </a:r>
            <a:endParaRPr sz="120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24"/>
            </p:custDataLst>
          </p:nvPr>
        </p:nvSpPr>
        <p:spPr>
          <a:xfrm>
            <a:off x="581025" y="1114425"/>
            <a:ext cx="3674110" cy="5353050"/>
          </a:xfrm>
          <a:custGeom>
            <a:avLst/>
            <a:gdLst>
              <a:gd name="sw" fmla="*/ 1 w 5786"/>
              <a:gd name="sh" fmla="*/ 1 h 8430"/>
              <a:gd name="mins" fmla="min sw sh"/>
              <a:gd name="dsw" fmla="+- 0 sw mins"/>
              <a:gd name="dsh" fmla="+- 0 sh mins"/>
              <a:gd name="p0x0" fmla="*/ 360 w 5786"/>
              <a:gd name="p0y0" fmla="*/ 0 h 8430"/>
              <a:gd name="p0x1" fmla="*/ 5426 w 5786"/>
              <a:gd name="p0y1" fmla="*/ 0 h 8430"/>
              <a:gd name="p0x2" fmla="*/ 5625 w 5786"/>
              <a:gd name="p0y2" fmla="*/ 0 h 8430"/>
              <a:gd name="p0x3" fmla="*/ 5786 w 5786"/>
              <a:gd name="p0y3" fmla="*/ 161 h 8430"/>
              <a:gd name="p0x4" fmla="*/ 5786 w 5786"/>
              <a:gd name="p0y4" fmla="*/ 360 h 8430"/>
              <a:gd name="p0x5" fmla="*/ 5786 w 5786"/>
              <a:gd name="p0y5" fmla="*/ 8070 h 8430"/>
              <a:gd name="p0x6" fmla="*/ 5786 w 5786"/>
              <a:gd name="p0y6" fmla="*/ 8268 h 8430"/>
              <a:gd name="p0x7" fmla="*/ 5625 w 5786"/>
              <a:gd name="p0y7" fmla="*/ 8430 h 8430"/>
              <a:gd name="p0x8" fmla="*/ 5426 w 5786"/>
              <a:gd name="p0y8" fmla="*/ 8430 h 8430"/>
              <a:gd name="p0x9" fmla="*/ 360 w 5786"/>
              <a:gd name="p0y9" fmla="*/ 8430 h 8430"/>
              <a:gd name="p0x10" fmla="*/ 161 w 5786"/>
              <a:gd name="p0y10" fmla="*/ 8430 h 8430"/>
              <a:gd name="p0x11" fmla="*/ 0 w 5786"/>
              <a:gd name="p0y11" fmla="*/ 8268 h 8430"/>
              <a:gd name="p0x12" fmla="*/ 0 w 5786"/>
              <a:gd name="p0y12" fmla="*/ 8070 h 8430"/>
              <a:gd name="p0x13" fmla="*/ 0 w 5786"/>
              <a:gd name="p0y13" fmla="*/ 360 h 8430"/>
              <a:gd name="p0x14" fmla="*/ 0 w 5786"/>
              <a:gd name="p0y14" fmla="*/ 161 h 8430"/>
              <a:gd name="p0x15" fmla="*/ 161 w 5786"/>
              <a:gd name="p0y15" fmla="*/ 0 h 8430"/>
              <a:gd name="p0x16" fmla="*/ 360 w 5786"/>
              <a:gd name="p0y16" fmla="*/ 0 h 84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5"/>
            </p:custDataLst>
          </p:nvPr>
        </p:nvSpPr>
        <p:spPr>
          <a:xfrm>
            <a:off x="4517390" y="1109345"/>
            <a:ext cx="3684270" cy="5362575"/>
          </a:xfrm>
          <a:custGeom>
            <a:avLst/>
            <a:gdLst>
              <a:gd name="sw" fmla="*/ 1 w 5801"/>
              <a:gd name="sh" fmla="*/ 1 h 8445"/>
              <a:gd name="mins" fmla="min sw sh"/>
              <a:gd name="dsw" fmla="+- 0 sw mins"/>
              <a:gd name="dsh" fmla="+- 0 sh mins"/>
              <a:gd name="p0x0" fmla="*/ 360 w 5801"/>
              <a:gd name="p0y0" fmla="*/ 0 h 8445"/>
              <a:gd name="p0x1" fmla="*/ 5441 w 5801"/>
              <a:gd name="p0y1" fmla="*/ 0 h 8445"/>
              <a:gd name="p0x2" fmla="*/ 5640 w 5801"/>
              <a:gd name="p0y2" fmla="*/ 0 h 8445"/>
              <a:gd name="p0x3" fmla="*/ 5801 w 5801"/>
              <a:gd name="p0y3" fmla="*/ 161 h 8445"/>
              <a:gd name="p0x4" fmla="*/ 5801 w 5801"/>
              <a:gd name="p0y4" fmla="*/ 360 h 8445"/>
              <a:gd name="p0x5" fmla="*/ 5801 w 5801"/>
              <a:gd name="p0y5" fmla="*/ 8085 h 8445"/>
              <a:gd name="p0x6" fmla="*/ 5801 w 5801"/>
              <a:gd name="p0y6" fmla="*/ 8283 h 8445"/>
              <a:gd name="p0x7" fmla="*/ 5640 w 5801"/>
              <a:gd name="p0y7" fmla="*/ 8445 h 8445"/>
              <a:gd name="p0x8" fmla="*/ 5441 w 5801"/>
              <a:gd name="p0y8" fmla="*/ 8445 h 8445"/>
              <a:gd name="p0x9" fmla="*/ 360 w 5801"/>
              <a:gd name="p0y9" fmla="*/ 8445 h 8445"/>
              <a:gd name="p0x10" fmla="*/ 161 w 5801"/>
              <a:gd name="p0y10" fmla="*/ 8445 h 8445"/>
              <a:gd name="p0x11" fmla="*/ 0 w 5801"/>
              <a:gd name="p0y11" fmla="*/ 8283 h 8445"/>
              <a:gd name="p0x12" fmla="*/ 0 w 5801"/>
              <a:gd name="p0y12" fmla="*/ 8085 h 8445"/>
              <a:gd name="p0x13" fmla="*/ 0 w 5801"/>
              <a:gd name="p0y13" fmla="*/ 360 h 8445"/>
              <a:gd name="p0x14" fmla="*/ 0 w 5801"/>
              <a:gd name="p0y14" fmla="*/ 161 h 8445"/>
              <a:gd name="p0x15" fmla="*/ 161 w 5801"/>
              <a:gd name="p0y15" fmla="*/ 0 h 8445"/>
              <a:gd name="p0x16" fmla="*/ 360 w 5801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4712941" y="1288732"/>
            <a:ext cx="32937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思路二：先加后减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7"/>
            </p:custDataLst>
          </p:nvPr>
        </p:nvSpPr>
        <p:spPr>
          <a:xfrm>
            <a:off x="4712335" y="1828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 descr="01ddc1e1-875f-11f1-89e8-a6434c936643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89" r="289"/>
          <a:stretch>
            <a:fillRect/>
          </a:stretch>
        </p:blipFill>
        <p:spPr>
          <a:xfrm>
            <a:off x="4779010" y="1895475"/>
            <a:ext cx="209550" cy="2095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1"/>
            </p:custDataLst>
          </p:nvPr>
        </p:nvSpPr>
        <p:spPr>
          <a:xfrm>
            <a:off x="5170141" y="1828800"/>
            <a:ext cx="138916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45 + 25 = 70</a:t>
            </a:r>
            <a:endParaRPr sz="1500" b="1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2"/>
            </p:custDataLst>
          </p:nvPr>
        </p:nvSpPr>
        <p:spPr>
          <a:xfrm>
            <a:off x="5170141" y="2119313"/>
            <a:ext cx="119866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两队总人数</a:t>
            </a:r>
            <a:endParaRPr sz="120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3"/>
            </p:custDataLst>
          </p:nvPr>
        </p:nvSpPr>
        <p:spPr>
          <a:xfrm>
            <a:off x="4712335" y="25095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01ddc19f-875f-11f1-89e8-a6434c936643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89" t="-151" r="289" b="151"/>
          <a:stretch>
            <a:fillRect/>
          </a:stretch>
        </p:blipFill>
        <p:spPr>
          <a:xfrm>
            <a:off x="4779010" y="2576195"/>
            <a:ext cx="209550" cy="2095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5170141" y="2509838"/>
            <a:ext cx="136363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90 - 70 = 20</a:t>
            </a:r>
            <a:endParaRPr sz="1500" b="1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8"/>
            </p:custDataLst>
          </p:nvPr>
        </p:nvSpPr>
        <p:spPr>
          <a:xfrm>
            <a:off x="5170141" y="2800350"/>
            <a:ext cx="117313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剩余座位</a:t>
            </a:r>
            <a:endParaRPr sz="120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9"/>
            </p:custDataLst>
          </p:nvPr>
        </p:nvSpPr>
        <p:spPr>
          <a:xfrm>
            <a:off x="4712335" y="31908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 descr="01ddc335-875f-11f1-89e8-a6434c936643"/>
          <p:cNvPicPr/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89" r="289"/>
          <a:stretch>
            <a:fillRect/>
          </a:stretch>
        </p:blipFill>
        <p:spPr>
          <a:xfrm>
            <a:off x="4779010" y="3257550"/>
            <a:ext cx="209550" cy="20955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43"/>
            </p:custDataLst>
          </p:nvPr>
        </p:nvSpPr>
        <p:spPr>
          <a:xfrm>
            <a:off x="5170141" y="3190875"/>
            <a:ext cx="169507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还剩</a:t>
            </a:r>
            <a:r>
              <a:rPr lang="en-US" altLang="zh-CN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20 </a:t>
            </a:r>
            <a:r>
              <a:rPr lang="zh-CN" altLang="en-US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个空座位</a:t>
            </a:r>
            <a:endParaRPr lang="zh-CN" altLang="en-US" sz="15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4"/>
            </p:custDataLst>
          </p:nvPr>
        </p:nvSpPr>
        <p:spPr>
          <a:xfrm>
            <a:off x="5170141" y="3481388"/>
            <a:ext cx="150457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结论</a:t>
            </a:r>
            <a:endParaRPr sz="120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45"/>
            </p:custDataLst>
          </p:nvPr>
        </p:nvSpPr>
        <p:spPr>
          <a:xfrm>
            <a:off x="4521835" y="1114425"/>
            <a:ext cx="3674745" cy="5353050"/>
          </a:xfrm>
          <a:custGeom>
            <a:avLst/>
            <a:gdLst>
              <a:gd name="sw" fmla="*/ 1 w 5786"/>
              <a:gd name="sh" fmla="*/ 1 h 8430"/>
              <a:gd name="mins" fmla="min sw sh"/>
              <a:gd name="dsw" fmla="+- 0 sw mins"/>
              <a:gd name="dsh" fmla="+- 0 sh mins"/>
              <a:gd name="p0x0" fmla="*/ 360 w 5786"/>
              <a:gd name="p0y0" fmla="*/ 0 h 8430"/>
              <a:gd name="p0x1" fmla="*/ 5426 w 5786"/>
              <a:gd name="p0y1" fmla="*/ 0 h 8430"/>
              <a:gd name="p0x2" fmla="*/ 5625 w 5786"/>
              <a:gd name="p0y2" fmla="*/ 0 h 8430"/>
              <a:gd name="p0x3" fmla="*/ 5786 w 5786"/>
              <a:gd name="p0y3" fmla="*/ 161 h 8430"/>
              <a:gd name="p0x4" fmla="*/ 5786 w 5786"/>
              <a:gd name="p0y4" fmla="*/ 360 h 8430"/>
              <a:gd name="p0x5" fmla="*/ 5786 w 5786"/>
              <a:gd name="p0y5" fmla="*/ 8070 h 8430"/>
              <a:gd name="p0x6" fmla="*/ 5786 w 5786"/>
              <a:gd name="p0y6" fmla="*/ 8268 h 8430"/>
              <a:gd name="p0x7" fmla="*/ 5625 w 5786"/>
              <a:gd name="p0y7" fmla="*/ 8430 h 8430"/>
              <a:gd name="p0x8" fmla="*/ 5426 w 5786"/>
              <a:gd name="p0y8" fmla="*/ 8430 h 8430"/>
              <a:gd name="p0x9" fmla="*/ 360 w 5786"/>
              <a:gd name="p0y9" fmla="*/ 8430 h 8430"/>
              <a:gd name="p0x10" fmla="*/ 161 w 5786"/>
              <a:gd name="p0y10" fmla="*/ 8430 h 8430"/>
              <a:gd name="p0x11" fmla="*/ 0 w 5786"/>
              <a:gd name="p0y11" fmla="*/ 8268 h 8430"/>
              <a:gd name="p0x12" fmla="*/ 0 w 5786"/>
              <a:gd name="p0y12" fmla="*/ 8070 h 8430"/>
              <a:gd name="p0x13" fmla="*/ 0 w 5786"/>
              <a:gd name="p0y13" fmla="*/ 360 h 8430"/>
              <a:gd name="p0x14" fmla="*/ 0 w 5786"/>
              <a:gd name="p0y14" fmla="*/ 161 h 8430"/>
              <a:gd name="p0x15" fmla="*/ 161 w 5786"/>
              <a:gd name="p0y15" fmla="*/ 0 h 8430"/>
              <a:gd name="p0x16" fmla="*/ 360 w 5786"/>
              <a:gd name="p0y16" fmla="*/ 0 h 84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46"/>
            </p:custDataLst>
          </p:nvPr>
        </p:nvSpPr>
        <p:spPr>
          <a:xfrm>
            <a:off x="8458835" y="1924685"/>
            <a:ext cx="3156585" cy="4547235"/>
          </a:xfrm>
          <a:custGeom>
            <a:avLst/>
            <a:gdLst>
              <a:gd name="sw" fmla="*/ 1 w 4970"/>
              <a:gd name="sh" fmla="*/ 1 h 7161"/>
              <a:gd name="mins" fmla="min sw sh"/>
              <a:gd name="dsw" fmla="+- 0 sw mins"/>
              <a:gd name="dsh" fmla="+- 0 sh mins"/>
              <a:gd name="p0x0" fmla="*/ 360 w 4970"/>
              <a:gd name="p0y0" fmla="*/ 0 h 7161"/>
              <a:gd name="p0x1" fmla="*/ 4610 w 4970"/>
              <a:gd name="p0y1" fmla="*/ 0 h 7161"/>
              <a:gd name="p0x2" fmla="*/ 4809 w 4970"/>
              <a:gd name="p0y2" fmla="*/ 0 h 7161"/>
              <a:gd name="p0x3" fmla="*/ 4970 w 4970"/>
              <a:gd name="p0y3" fmla="*/ 161 h 7161"/>
              <a:gd name="p0x4" fmla="*/ 4970 w 4970"/>
              <a:gd name="p0y4" fmla="*/ 360 h 7161"/>
              <a:gd name="p0x5" fmla="*/ 4970 w 4970"/>
              <a:gd name="p0y5" fmla="*/ 6801 h 7161"/>
              <a:gd name="p0x6" fmla="*/ 4970 w 4970"/>
              <a:gd name="p0y6" fmla="*/ 6999 h 7161"/>
              <a:gd name="p0x7" fmla="*/ 4809 w 4970"/>
              <a:gd name="p0y7" fmla="*/ 7161 h 7161"/>
              <a:gd name="p0x8" fmla="*/ 4610 w 4970"/>
              <a:gd name="p0y8" fmla="*/ 7161 h 7161"/>
              <a:gd name="p0x9" fmla="*/ 360 w 4970"/>
              <a:gd name="p0y9" fmla="*/ 7161 h 7161"/>
              <a:gd name="p0x10" fmla="*/ 161 w 4970"/>
              <a:gd name="p0y10" fmla="*/ 7161 h 7161"/>
              <a:gd name="p0x11" fmla="*/ 0 w 4970"/>
              <a:gd name="p0y11" fmla="*/ 6999 h 7161"/>
              <a:gd name="p0x12" fmla="*/ 0 w 4970"/>
              <a:gd name="p0y12" fmla="*/ 6801 h 7161"/>
              <a:gd name="p0x13" fmla="*/ 0 w 4970"/>
              <a:gd name="p0y13" fmla="*/ 360 h 7161"/>
              <a:gd name="p0x14" fmla="*/ 0 w 4970"/>
              <a:gd name="p0y14" fmla="*/ 161 h 7161"/>
              <a:gd name="p0x15" fmla="*/ 161 w 4970"/>
              <a:gd name="p0y15" fmla="*/ 0 h 7161"/>
              <a:gd name="p0x16" fmla="*/ 360 w 4970"/>
              <a:gd name="p0y16" fmla="*/ 0 h 716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7"/>
            </p:custDataLst>
          </p:nvPr>
        </p:nvSpPr>
        <p:spPr>
          <a:xfrm>
            <a:off x="8654358" y="2104015"/>
            <a:ext cx="27660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练一练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48"/>
            </p:custDataLst>
          </p:nvPr>
        </p:nvSpPr>
        <p:spPr>
          <a:xfrm>
            <a:off x="8653780" y="2491105"/>
            <a:ext cx="2766060" cy="405130"/>
          </a:xfrm>
          <a:custGeom>
            <a:avLst/>
            <a:gdLst>
              <a:gd name="sw" fmla="*/ 1 w 4355"/>
              <a:gd name="sh" fmla="*/ 1 h 637"/>
              <a:gd name="mins" fmla="min sw sh"/>
              <a:gd name="dsw" fmla="+- 0 sw mins"/>
              <a:gd name="dsh" fmla="+- 0 sh mins"/>
              <a:gd name="p0x0" fmla="*/ 60 w 4355"/>
              <a:gd name="p0y0" fmla="*/ 0 h 637"/>
              <a:gd name="p0x1" fmla="*/ 4295 w 4355"/>
              <a:gd name="p0y1" fmla="*/ 0 h 637"/>
              <a:gd name="p0x2" fmla="*/ 4329 w 4355"/>
              <a:gd name="p0y2" fmla="*/ 0 h 637"/>
              <a:gd name="p0x3" fmla="*/ 4355 w 4355"/>
              <a:gd name="p0y3" fmla="*/ 26 h 637"/>
              <a:gd name="p0x4" fmla="*/ 4355 w 4355"/>
              <a:gd name="p0y4" fmla="*/ 60 h 637"/>
              <a:gd name="p0x5" fmla="*/ 4355 w 4355"/>
              <a:gd name="p0y5" fmla="*/ 577 h 637"/>
              <a:gd name="p0x6" fmla="*/ 4355 w 4355"/>
              <a:gd name="p0y6" fmla="*/ 610 h 637"/>
              <a:gd name="p0x7" fmla="*/ 4329 w 4355"/>
              <a:gd name="p0y7" fmla="*/ 637 h 637"/>
              <a:gd name="p0x8" fmla="*/ 4295 w 4355"/>
              <a:gd name="p0y8" fmla="*/ 637 h 637"/>
              <a:gd name="p0x9" fmla="*/ 60 w 4355"/>
              <a:gd name="p0y9" fmla="*/ 637 h 637"/>
              <a:gd name="p0x10" fmla="*/ 26 w 4355"/>
              <a:gd name="p0y10" fmla="*/ 637 h 637"/>
              <a:gd name="p0x11" fmla="*/ 0 w 4355"/>
              <a:gd name="p0y11" fmla="*/ 610 h 637"/>
              <a:gd name="p0x12" fmla="*/ 0 w 4355"/>
              <a:gd name="p0y12" fmla="*/ 577 h 637"/>
              <a:gd name="p0x13" fmla="*/ 0 w 4355"/>
              <a:gd name="p0y13" fmla="*/ 60 h 637"/>
              <a:gd name="p0x14" fmla="*/ 0 w 4355"/>
              <a:gd name="p0y14" fmla="*/ 26 h 637"/>
              <a:gd name="p0x15" fmla="*/ 26 w 4355"/>
              <a:gd name="p0y15" fmla="*/ 0 h 637"/>
              <a:gd name="p0x16" fmla="*/ 60 w 4355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9"/>
            </p:custDataLst>
          </p:nvPr>
        </p:nvSpPr>
        <p:spPr>
          <a:xfrm>
            <a:off x="9337329" y="2567883"/>
            <a:ext cx="159052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①</a:t>
            </a:r>
            <a:r>
              <a:rPr lang="en-US" altLang="zh-CN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77 - 33 - 25</a:t>
            </a:r>
            <a:endParaRPr lang="en-US" altLang="zh-CN" sz="15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50"/>
            </p:custDataLst>
          </p:nvPr>
        </p:nvSpPr>
        <p:spPr>
          <a:xfrm>
            <a:off x="8653780" y="2934335"/>
            <a:ext cx="2766060" cy="404495"/>
          </a:xfrm>
          <a:custGeom>
            <a:avLst/>
            <a:gdLst>
              <a:gd name="sw" fmla="*/ 1 w 4355"/>
              <a:gd name="sh" fmla="*/ 1 h 637"/>
              <a:gd name="mins" fmla="min sw sh"/>
              <a:gd name="dsw" fmla="+- 0 sw mins"/>
              <a:gd name="dsh" fmla="+- 0 sh mins"/>
              <a:gd name="p0x0" fmla="*/ 60 w 4355"/>
              <a:gd name="p0y0" fmla="*/ 0 h 637"/>
              <a:gd name="p0x1" fmla="*/ 4295 w 4355"/>
              <a:gd name="p0y1" fmla="*/ 0 h 637"/>
              <a:gd name="p0x2" fmla="*/ 4329 w 4355"/>
              <a:gd name="p0y2" fmla="*/ 0 h 637"/>
              <a:gd name="p0x3" fmla="*/ 4355 w 4355"/>
              <a:gd name="p0y3" fmla="*/ 26 h 637"/>
              <a:gd name="p0x4" fmla="*/ 4355 w 4355"/>
              <a:gd name="p0y4" fmla="*/ 60 h 637"/>
              <a:gd name="p0x5" fmla="*/ 4355 w 4355"/>
              <a:gd name="p0y5" fmla="*/ 577 h 637"/>
              <a:gd name="p0x6" fmla="*/ 4355 w 4355"/>
              <a:gd name="p0y6" fmla="*/ 610 h 637"/>
              <a:gd name="p0x7" fmla="*/ 4329 w 4355"/>
              <a:gd name="p0y7" fmla="*/ 637 h 637"/>
              <a:gd name="p0x8" fmla="*/ 4295 w 4355"/>
              <a:gd name="p0y8" fmla="*/ 637 h 637"/>
              <a:gd name="p0x9" fmla="*/ 60 w 4355"/>
              <a:gd name="p0y9" fmla="*/ 637 h 637"/>
              <a:gd name="p0x10" fmla="*/ 26 w 4355"/>
              <a:gd name="p0y10" fmla="*/ 637 h 637"/>
              <a:gd name="p0x11" fmla="*/ 0 w 4355"/>
              <a:gd name="p0y11" fmla="*/ 610 h 637"/>
              <a:gd name="p0x12" fmla="*/ 0 w 4355"/>
              <a:gd name="p0y12" fmla="*/ 577 h 637"/>
              <a:gd name="p0x13" fmla="*/ 0 w 4355"/>
              <a:gd name="p0y13" fmla="*/ 60 h 637"/>
              <a:gd name="p0x14" fmla="*/ 0 w 4355"/>
              <a:gd name="p0y14" fmla="*/ 26 h 637"/>
              <a:gd name="p0x15" fmla="*/ 26 w 4355"/>
              <a:gd name="p0y15" fmla="*/ 0 h 637"/>
              <a:gd name="p0x16" fmla="*/ 60 w 4355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51"/>
            </p:custDataLst>
          </p:nvPr>
        </p:nvSpPr>
        <p:spPr>
          <a:xfrm>
            <a:off x="9337329" y="3010795"/>
            <a:ext cx="159052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②</a:t>
            </a:r>
            <a:r>
              <a:rPr lang="en-US" altLang="zh-CN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96 - 39 - 45</a:t>
            </a:r>
            <a:endParaRPr lang="en-US" altLang="zh-CN" sz="15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52"/>
            </p:custDataLst>
          </p:nvPr>
        </p:nvSpPr>
        <p:spPr>
          <a:xfrm>
            <a:off x="8653780" y="3376930"/>
            <a:ext cx="2766060" cy="405130"/>
          </a:xfrm>
          <a:custGeom>
            <a:avLst/>
            <a:gdLst>
              <a:gd name="sw" fmla="*/ 1 w 4355"/>
              <a:gd name="sh" fmla="*/ 1 h 637"/>
              <a:gd name="mins" fmla="min sw sh"/>
              <a:gd name="dsw" fmla="+- 0 sw mins"/>
              <a:gd name="dsh" fmla="+- 0 sh mins"/>
              <a:gd name="p0x0" fmla="*/ 60 w 4355"/>
              <a:gd name="p0y0" fmla="*/ 0 h 637"/>
              <a:gd name="p0x1" fmla="*/ 4295 w 4355"/>
              <a:gd name="p0y1" fmla="*/ 0 h 637"/>
              <a:gd name="p0x2" fmla="*/ 4329 w 4355"/>
              <a:gd name="p0y2" fmla="*/ 0 h 637"/>
              <a:gd name="p0x3" fmla="*/ 4355 w 4355"/>
              <a:gd name="p0y3" fmla="*/ 26 h 637"/>
              <a:gd name="p0x4" fmla="*/ 4355 w 4355"/>
              <a:gd name="p0y4" fmla="*/ 60 h 637"/>
              <a:gd name="p0x5" fmla="*/ 4355 w 4355"/>
              <a:gd name="p0y5" fmla="*/ 577 h 637"/>
              <a:gd name="p0x6" fmla="*/ 4355 w 4355"/>
              <a:gd name="p0y6" fmla="*/ 610 h 637"/>
              <a:gd name="p0x7" fmla="*/ 4329 w 4355"/>
              <a:gd name="p0y7" fmla="*/ 637 h 637"/>
              <a:gd name="p0x8" fmla="*/ 4295 w 4355"/>
              <a:gd name="p0y8" fmla="*/ 637 h 637"/>
              <a:gd name="p0x9" fmla="*/ 60 w 4355"/>
              <a:gd name="p0y9" fmla="*/ 637 h 637"/>
              <a:gd name="p0x10" fmla="*/ 26 w 4355"/>
              <a:gd name="p0y10" fmla="*/ 637 h 637"/>
              <a:gd name="p0x11" fmla="*/ 0 w 4355"/>
              <a:gd name="p0y11" fmla="*/ 610 h 637"/>
              <a:gd name="p0x12" fmla="*/ 0 w 4355"/>
              <a:gd name="p0y12" fmla="*/ 577 h 637"/>
              <a:gd name="p0x13" fmla="*/ 0 w 4355"/>
              <a:gd name="p0y13" fmla="*/ 60 h 637"/>
              <a:gd name="p0x14" fmla="*/ 0 w 4355"/>
              <a:gd name="p0y14" fmla="*/ 26 h 637"/>
              <a:gd name="p0x15" fmla="*/ 26 w 4355"/>
              <a:gd name="p0y15" fmla="*/ 0 h 637"/>
              <a:gd name="p0x16" fmla="*/ 60 w 4355"/>
              <a:gd name="p0y16" fmla="*/ 0 h 6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53"/>
            </p:custDataLst>
          </p:nvPr>
        </p:nvSpPr>
        <p:spPr>
          <a:xfrm>
            <a:off x="9337329" y="3453708"/>
            <a:ext cx="159052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③</a:t>
            </a:r>
            <a:r>
              <a:rPr lang="en-US" altLang="zh-CN"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100 - 91 - 8</a:t>
            </a:r>
            <a:endParaRPr lang="en-US" altLang="zh-CN" sz="15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51" name="任意多边形 50"/>
          <p:cNvSpPr/>
          <p:nvPr>
            <p:custDataLst>
              <p:tags r:id="rId54"/>
            </p:custDataLst>
          </p:nvPr>
        </p:nvSpPr>
        <p:spPr>
          <a:xfrm>
            <a:off x="8653780" y="5194935"/>
            <a:ext cx="2766060" cy="1082040"/>
          </a:xfrm>
          <a:custGeom>
            <a:avLst/>
            <a:gdLst>
              <a:gd name="sw" fmla="*/ 1 w 4355"/>
              <a:gd name="sh" fmla="*/ 1 h 1703"/>
              <a:gd name="mins" fmla="min sw sh"/>
              <a:gd name="dsw" fmla="+- 0 sw mins"/>
              <a:gd name="dsh" fmla="+- 0 sh mins"/>
              <a:gd name="p0x0" fmla="*/ 60 w 4355"/>
              <a:gd name="p0y0" fmla="*/ 0 h 1703"/>
              <a:gd name="p0x1" fmla="*/ 4295 w 4355"/>
              <a:gd name="p0y1" fmla="*/ 0 h 1703"/>
              <a:gd name="p0x2" fmla="*/ 4329 w 4355"/>
              <a:gd name="p0y2" fmla="*/ 0 h 1703"/>
              <a:gd name="p0x3" fmla="*/ 4355 w 4355"/>
              <a:gd name="p0y3" fmla="*/ 26 h 1703"/>
              <a:gd name="p0x4" fmla="*/ 4355 w 4355"/>
              <a:gd name="p0y4" fmla="*/ 60 h 1703"/>
              <a:gd name="p0x5" fmla="*/ 4355 w 4355"/>
              <a:gd name="p0y5" fmla="*/ 1643 h 1703"/>
              <a:gd name="p0x6" fmla="*/ 4355 w 4355"/>
              <a:gd name="p0y6" fmla="*/ 1677 h 1703"/>
              <a:gd name="p0x7" fmla="*/ 4329 w 4355"/>
              <a:gd name="p0y7" fmla="*/ 1703 h 1703"/>
              <a:gd name="p0x8" fmla="*/ 4295 w 4355"/>
              <a:gd name="p0y8" fmla="*/ 1703 h 1703"/>
              <a:gd name="p0x9" fmla="*/ 60 w 4355"/>
              <a:gd name="p0y9" fmla="*/ 1703 h 1703"/>
              <a:gd name="p0x10" fmla="*/ 26 w 4355"/>
              <a:gd name="p0y10" fmla="*/ 1703 h 1703"/>
              <a:gd name="p0x11" fmla="*/ 0 w 4355"/>
              <a:gd name="p0y11" fmla="*/ 1677 h 1703"/>
              <a:gd name="p0x12" fmla="*/ 0 w 4355"/>
              <a:gd name="p0y12" fmla="*/ 1643 h 1703"/>
              <a:gd name="p0x13" fmla="*/ 0 w 4355"/>
              <a:gd name="p0y13" fmla="*/ 60 h 1703"/>
              <a:gd name="p0x14" fmla="*/ 0 w 4355"/>
              <a:gd name="p0y14" fmla="*/ 26 h 1703"/>
              <a:gd name="p0x15" fmla="*/ 26 w 4355"/>
              <a:gd name="p0y15" fmla="*/ 0 h 1703"/>
              <a:gd name="p0x16" fmla="*/ 60 w 4355"/>
              <a:gd name="p0y16" fmla="*/ 0 h 17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>
            <p:custDataLst>
              <p:tags r:id="rId55"/>
            </p:custDataLst>
          </p:nvPr>
        </p:nvSpPr>
        <p:spPr>
          <a:xfrm>
            <a:off x="8768080" y="53092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3" name="图片 52" descr="01ddc4d9-875f-11f1-89e8-a6434c936643"/>
          <p:cNvPicPr/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379" t="-37" r="379" b="37"/>
          <a:stretch>
            <a:fillRect/>
          </a:stretch>
        </p:blipFill>
        <p:spPr>
          <a:xfrm>
            <a:off x="8825230" y="5366385"/>
            <a:ext cx="152400" cy="152400"/>
          </a:xfrm>
          <a:prstGeom prst="rect">
            <a:avLst/>
          </a:prstGeom>
        </p:spPr>
      </p:pic>
      <p:sp>
        <p:nvSpPr>
          <p:cNvPr id="55" name="文本框 54"/>
          <p:cNvSpPr txBox="1"/>
          <p:nvPr>
            <p:custDataLst>
              <p:tags r:id="rId59"/>
            </p:custDataLst>
          </p:nvPr>
        </p:nvSpPr>
        <p:spPr>
          <a:xfrm>
            <a:off x="9111558" y="5328342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乘车应用题</a:t>
            </a:r>
            <a:endParaRPr sz="1350" b="1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60"/>
            </p:custDataLst>
          </p:nvPr>
        </p:nvSpPr>
        <p:spPr>
          <a:xfrm>
            <a:off x="8768658" y="5598852"/>
            <a:ext cx="25374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先</a:t>
            </a:r>
            <a:r>
              <a:rPr lang="en-US" altLang="zh-CN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38 </a:t>
            </a:r>
            <a:r>
              <a:rPr lang="zh-CN" altLang="en-US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人下车，又</a:t>
            </a:r>
            <a:r>
              <a:rPr lang="en-US" altLang="zh-CN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12 </a:t>
            </a:r>
            <a:r>
              <a:rPr lang="zh-CN" altLang="en-US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人下车后上来</a:t>
            </a:r>
            <a:r>
              <a:rPr lang="en-US" altLang="zh-CN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5 </a:t>
            </a:r>
            <a:r>
              <a:rPr lang="zh-CN" altLang="en-US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人，现在车上有多少人？</a:t>
            </a:r>
            <a:endParaRPr lang="zh-CN" altLang="en-US" sz="135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61"/>
            </p:custDataLst>
          </p:nvPr>
        </p:nvSpPr>
        <p:spPr>
          <a:xfrm>
            <a:off x="8463280" y="1929130"/>
            <a:ext cx="3147060" cy="4537710"/>
          </a:xfrm>
          <a:custGeom>
            <a:avLst/>
            <a:gdLst>
              <a:gd name="sw" fmla="*/ 1 w 4955"/>
              <a:gd name="sh" fmla="*/ 1 h 7145"/>
              <a:gd name="mins" fmla="min sw sh"/>
              <a:gd name="dsw" fmla="+- 0 sw mins"/>
              <a:gd name="dsh" fmla="+- 0 sh mins"/>
              <a:gd name="p0x0" fmla="*/ 360 w 4955"/>
              <a:gd name="p0y0" fmla="*/ 0 h 7145"/>
              <a:gd name="p0x1" fmla="*/ 4595 w 4955"/>
              <a:gd name="p0y1" fmla="*/ 0 h 7145"/>
              <a:gd name="p0x2" fmla="*/ 4794 w 4955"/>
              <a:gd name="p0y2" fmla="*/ 0 h 7145"/>
              <a:gd name="p0x3" fmla="*/ 4955 w 4955"/>
              <a:gd name="p0y3" fmla="*/ 161 h 7145"/>
              <a:gd name="p0x4" fmla="*/ 4955 w 4955"/>
              <a:gd name="p0y4" fmla="*/ 360 h 7145"/>
              <a:gd name="p0x5" fmla="*/ 4955 w 4955"/>
              <a:gd name="p0y5" fmla="*/ 6785 h 7145"/>
              <a:gd name="p0x6" fmla="*/ 4955 w 4955"/>
              <a:gd name="p0y6" fmla="*/ 6984 h 7145"/>
              <a:gd name="p0x7" fmla="*/ 4794 w 4955"/>
              <a:gd name="p0y7" fmla="*/ 7145 h 7145"/>
              <a:gd name="p0x8" fmla="*/ 4595 w 4955"/>
              <a:gd name="p0y8" fmla="*/ 7145 h 7145"/>
              <a:gd name="p0x9" fmla="*/ 360 w 4955"/>
              <a:gd name="p0y9" fmla="*/ 7145 h 7145"/>
              <a:gd name="p0x10" fmla="*/ 161 w 4955"/>
              <a:gd name="p0y10" fmla="*/ 7145 h 7145"/>
              <a:gd name="p0x11" fmla="*/ 0 w 4955"/>
              <a:gd name="p0y11" fmla="*/ 6984 h 7145"/>
              <a:gd name="p0x12" fmla="*/ 0 w 4955"/>
              <a:gd name="p0y12" fmla="*/ 6785 h 7145"/>
              <a:gd name="p0x13" fmla="*/ 0 w 4955"/>
              <a:gd name="p0y13" fmla="*/ 360 h 7145"/>
              <a:gd name="p0x14" fmla="*/ 0 w 4955"/>
              <a:gd name="p0y14" fmla="*/ 161 h 7145"/>
              <a:gd name="p0x15" fmla="*/ 161 w 4955"/>
              <a:gd name="p0y15" fmla="*/ 0 h 7145"/>
              <a:gd name="p0x16" fmla="*/ 360 w 4955"/>
              <a:gd name="p0y16" fmla="*/ 0 h 71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2587962"/>
            <a:ext cx="37978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加减混合运算</a:t>
            </a:r>
            <a:endParaRPr sz="4200" b="1" spc="84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3958609"/>
            <a:ext cx="3787159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有加有减，灵活应变</a:t>
            </a:r>
            <a:endParaRPr sz="1500" spc="3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掌握加减混合运算顺序，灵活解决复杂问题</a:t>
            </a:r>
            <a:endParaRPr sz="1500" spc="3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4872056"/>
            <a:ext cx="349418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27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掌握加减混合运算顺序，灵活解决复杂问题</a:t>
            </a:r>
            <a:endParaRPr sz="1350" spc="27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4"/>
            </p:custDataLst>
          </p:nvPr>
        </p:nvSpPr>
        <p:spPr>
          <a:xfrm>
            <a:off x="671195" y="5394325"/>
            <a:ext cx="960755" cy="323850"/>
          </a:xfrm>
          <a:custGeom>
            <a:avLst/>
            <a:gdLst>
              <a:gd name="sw" fmla="*/ 1 w 1512"/>
              <a:gd name="sh" fmla="*/ 1 h 510"/>
              <a:gd name="mins" fmla="min sw sh"/>
              <a:gd name="dsw" fmla="+- 0 sw mins"/>
              <a:gd name="dsh" fmla="+- 0 sh mins"/>
              <a:gd name="p0x0" fmla="*/ 255 w 1512"/>
              <a:gd name="p0y0" fmla="*/ 0 h 510"/>
              <a:gd name="p0x1" fmla="*/ 1257 w 1512"/>
              <a:gd name="p0y1" fmla="*/ 0 h 510"/>
              <a:gd name="p0x2" fmla="*/ 1398 w 1512"/>
              <a:gd name="p0y2" fmla="*/ 0 h 510"/>
              <a:gd name="p0x3" fmla="*/ 1512 w 1512"/>
              <a:gd name="p0y3" fmla="*/ 114 h 510"/>
              <a:gd name="p0x4" fmla="*/ 1512 w 1512"/>
              <a:gd name="p0y4" fmla="*/ 255 h 510"/>
              <a:gd name="p0x5" fmla="*/ 1512 w 1512"/>
              <a:gd name="p0y5" fmla="*/ 395 h 510"/>
              <a:gd name="p0x6" fmla="*/ 1398 w 1512"/>
              <a:gd name="p0y6" fmla="*/ 510 h 510"/>
              <a:gd name="p0x7" fmla="*/ 1257 w 1512"/>
              <a:gd name="p0y7" fmla="*/ 510 h 510"/>
              <a:gd name="p0x8" fmla="*/ 255 w 1512"/>
              <a:gd name="p0y8" fmla="*/ 510 h 510"/>
              <a:gd name="p0x9" fmla="*/ 114 w 1512"/>
              <a:gd name="p0y9" fmla="*/ 510 h 510"/>
              <a:gd name="p0x10" fmla="*/ 0 w 1512"/>
              <a:gd name="p0y10" fmla="*/ 395 h 510"/>
              <a:gd name="p0x11" fmla="*/ 0 w 1512"/>
              <a:gd name="p0y11" fmla="*/ 255 h 510"/>
              <a:gd name="p0x12" fmla="*/ 0 w 1512"/>
              <a:gd name="p0y12" fmla="*/ 114 h 510"/>
              <a:gd name="p0x13" fmla="*/ 114 w 1512"/>
              <a:gd name="p0y13" fmla="*/ 0 h 510"/>
              <a:gd name="p0x14" fmla="*/ 255 w 1512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9525" cmpd="sng">
            <a:solidFill>
              <a:srgbClr val="D4C5B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828675" y="5456853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运算技巧</a:t>
            </a:r>
            <a:endParaRPr sz="1200" b="1" spc="72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6"/>
            </p:custDataLst>
          </p:nvPr>
        </p:nvSpPr>
        <p:spPr>
          <a:xfrm>
            <a:off x="666750" y="113411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838200" y="11531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971550" y="116268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666750" y="1493539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C0392B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5400" b="1">
              <a:solidFill>
                <a:srgbClr val="C0392B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6750" y="373443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民乐合唱队人数变变变</a:t>
            </a:r>
            <a:endParaRPr sz="30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0e47179b-875f-11f1-976c-e2a58501fc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41" r="341"/>
          <a:stretch>
            <a:fillRect/>
          </a:stretch>
        </p:blipFill>
        <p:spPr>
          <a:xfrm>
            <a:off x="571500" y="1104900"/>
            <a:ext cx="11049000" cy="1543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430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310"/>
                </a:lnTo>
                <a:cubicBezTo>
                  <a:pt x="17400" y="2376"/>
                  <a:pt x="17346" y="2430"/>
                  <a:pt x="17280" y="2430"/>
                </a:cubicBezTo>
                <a:lnTo>
                  <a:pt x="120" y="2430"/>
                </a:lnTo>
                <a:cubicBezTo>
                  <a:pt x="54" y="2430"/>
                  <a:pt x="0" y="2376"/>
                  <a:pt x="0" y="231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3190875" y="3981450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10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→</a:t>
            </a:r>
            <a:endParaRPr sz="210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5"/>
            </p:custDataLst>
          </p:nvPr>
        </p:nvSpPr>
        <p:spPr>
          <a:xfrm>
            <a:off x="5962650" y="3981450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10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→</a:t>
            </a:r>
            <a:endParaRPr sz="210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6"/>
            </p:custDataLst>
          </p:nvPr>
        </p:nvSpPr>
        <p:spPr>
          <a:xfrm>
            <a:off x="8734425" y="3981450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10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→</a:t>
            </a:r>
            <a:endParaRPr sz="210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7"/>
            </p:custDataLst>
          </p:nvPr>
        </p:nvSpPr>
        <p:spPr>
          <a:xfrm>
            <a:off x="5020945" y="5448300"/>
            <a:ext cx="502285" cy="209550"/>
          </a:xfrm>
          <a:custGeom>
            <a:avLst/>
            <a:gdLst>
              <a:gd name="sw" fmla="*/ 1 w 791"/>
              <a:gd name="sh" fmla="*/ 1 h 330"/>
              <a:gd name="mins" fmla="min sw sh"/>
              <a:gd name="dsw" fmla="+- 0 sw mins"/>
              <a:gd name="dsh" fmla="+- 0 sh mins"/>
              <a:gd name="p0x0" fmla="*/ 165 w 791"/>
              <a:gd name="p0y0" fmla="*/ 0 h 330"/>
              <a:gd name="p0x1" fmla="*/ 626 w 791"/>
              <a:gd name="p0y1" fmla="*/ 0 h 330"/>
              <a:gd name="p0x2" fmla="*/ 717 w 791"/>
              <a:gd name="p0y2" fmla="*/ 0 h 330"/>
              <a:gd name="p0x3" fmla="*/ 791 w 791"/>
              <a:gd name="p0y3" fmla="*/ 73 h 330"/>
              <a:gd name="p0x4" fmla="*/ 791 w 791"/>
              <a:gd name="p0y4" fmla="*/ 165 h 330"/>
              <a:gd name="p0x5" fmla="*/ 791 w 791"/>
              <a:gd name="p0y5" fmla="*/ 256 h 330"/>
              <a:gd name="p0x6" fmla="*/ 717 w 791"/>
              <a:gd name="p0y6" fmla="*/ 330 h 330"/>
              <a:gd name="p0x7" fmla="*/ 626 w 791"/>
              <a:gd name="p0y7" fmla="*/ 330 h 330"/>
              <a:gd name="p0x8" fmla="*/ 165 w 791"/>
              <a:gd name="p0y8" fmla="*/ 330 h 330"/>
              <a:gd name="p0x9" fmla="*/ 73 w 791"/>
              <a:gd name="p0y9" fmla="*/ 330 h 330"/>
              <a:gd name="p0x10" fmla="*/ 0 w 791"/>
              <a:gd name="p0y10" fmla="*/ 256 h 330"/>
              <a:gd name="p0x11" fmla="*/ 0 w 791"/>
              <a:gd name="p0y11" fmla="*/ 165 h 330"/>
              <a:gd name="p0x12" fmla="*/ 0 w 791"/>
              <a:gd name="p0y12" fmla="*/ 73 h 330"/>
              <a:gd name="p0x13" fmla="*/ 73 w 791"/>
              <a:gd name="p0y13" fmla="*/ 0 h 330"/>
              <a:gd name="p0x14" fmla="*/ 165 w 791"/>
              <a:gd name="p0y1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8"/>
            </p:custDataLst>
          </p:nvPr>
        </p:nvSpPr>
        <p:spPr>
          <a:xfrm>
            <a:off x="5097218" y="5475922"/>
            <a:ext cx="483318" cy="149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050">
                <a:solidFill>
                  <a:srgbClr val="4A1C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先减</a:t>
            </a:r>
            <a:r>
              <a:rPr lang="en-US" altLang="zh-CN" sz="1050">
                <a:solidFill>
                  <a:srgbClr val="4A1C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endParaRPr lang="en-US" altLang="zh-CN" sz="1050">
              <a:solidFill>
                <a:srgbClr val="4A1C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9"/>
            </p:custDataLst>
          </p:nvPr>
        </p:nvSpPr>
        <p:spPr>
          <a:xfrm>
            <a:off x="5599586" y="5453063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→</a:t>
            </a:r>
            <a:endParaRPr sz="120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10"/>
            </p:custDataLst>
          </p:nvPr>
        </p:nvSpPr>
        <p:spPr>
          <a:xfrm>
            <a:off x="5828030" y="5448300"/>
            <a:ext cx="585470" cy="209550"/>
          </a:xfrm>
          <a:custGeom>
            <a:avLst/>
            <a:gdLst>
              <a:gd name="sw" fmla="*/ 1 w 922"/>
              <a:gd name="sh" fmla="*/ 1 h 330"/>
              <a:gd name="mins" fmla="min sw sh"/>
              <a:gd name="dsw" fmla="+- 0 sw mins"/>
              <a:gd name="dsh" fmla="+- 0 sh mins"/>
              <a:gd name="p0x0" fmla="*/ 165 w 922"/>
              <a:gd name="p0y0" fmla="*/ 0 h 330"/>
              <a:gd name="p0x1" fmla="*/ 757 w 922"/>
              <a:gd name="p0y1" fmla="*/ 0 h 330"/>
              <a:gd name="p0x2" fmla="*/ 848 w 922"/>
              <a:gd name="p0y2" fmla="*/ 0 h 330"/>
              <a:gd name="p0x3" fmla="*/ 922 w 922"/>
              <a:gd name="p0y3" fmla="*/ 73 h 330"/>
              <a:gd name="p0x4" fmla="*/ 922 w 922"/>
              <a:gd name="p0y4" fmla="*/ 165 h 330"/>
              <a:gd name="p0x5" fmla="*/ 922 w 922"/>
              <a:gd name="p0y5" fmla="*/ 256 h 330"/>
              <a:gd name="p0x6" fmla="*/ 848 w 922"/>
              <a:gd name="p0y6" fmla="*/ 330 h 330"/>
              <a:gd name="p0x7" fmla="*/ 757 w 922"/>
              <a:gd name="p0y7" fmla="*/ 330 h 330"/>
              <a:gd name="p0x8" fmla="*/ 165 w 922"/>
              <a:gd name="p0y8" fmla="*/ 330 h 330"/>
              <a:gd name="p0x9" fmla="*/ 73 w 922"/>
              <a:gd name="p0y9" fmla="*/ 330 h 330"/>
              <a:gd name="p0x10" fmla="*/ 0 w 922"/>
              <a:gd name="p0y10" fmla="*/ 256 h 330"/>
              <a:gd name="p0x11" fmla="*/ 0 w 922"/>
              <a:gd name="p0y11" fmla="*/ 165 h 330"/>
              <a:gd name="p0x12" fmla="*/ 0 w 922"/>
              <a:gd name="p0y12" fmla="*/ 73 h 330"/>
              <a:gd name="p0x13" fmla="*/ 73 w 922"/>
              <a:gd name="p0y13" fmla="*/ 0 h 330"/>
              <a:gd name="p0x14" fmla="*/ 165 w 922"/>
              <a:gd name="p0y1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11"/>
            </p:custDataLst>
          </p:nvPr>
        </p:nvSpPr>
        <p:spPr>
          <a:xfrm>
            <a:off x="5904462" y="5475922"/>
            <a:ext cx="566518" cy="149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050">
                <a:solidFill>
                  <a:srgbClr val="4A1C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再加</a:t>
            </a:r>
            <a:r>
              <a:rPr lang="en-US" altLang="zh-CN" sz="1050">
                <a:solidFill>
                  <a:srgbClr val="4A1C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</a:t>
            </a:r>
            <a:endParaRPr lang="en-US" altLang="zh-CN" sz="1050">
              <a:solidFill>
                <a:srgbClr val="4A1C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12"/>
            </p:custDataLst>
          </p:nvPr>
        </p:nvSpPr>
        <p:spPr>
          <a:xfrm>
            <a:off x="6490021" y="5453063"/>
            <a:ext cx="304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C6E5E"/>
                </a:solidFill>
                <a:latin typeface="汉仪正圆-45W" panose="00020600040101010101" charset="-122"/>
                <a:ea typeface="汉仪正圆-45W" panose="00020600040101010101" charset="-122"/>
              </a:rPr>
              <a:t>→</a:t>
            </a:r>
            <a:endParaRPr sz="1200">
              <a:solidFill>
                <a:srgbClr val="7C6E5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13"/>
            </p:custDataLst>
          </p:nvPr>
        </p:nvSpPr>
        <p:spPr>
          <a:xfrm>
            <a:off x="6718300" y="5448300"/>
            <a:ext cx="452120" cy="209550"/>
          </a:xfrm>
          <a:custGeom>
            <a:avLst/>
            <a:gdLst>
              <a:gd name="sw" fmla="*/ 1 w 712"/>
              <a:gd name="sh" fmla="*/ 1 h 330"/>
              <a:gd name="mins" fmla="min sw sh"/>
              <a:gd name="dsw" fmla="+- 0 sw mins"/>
              <a:gd name="dsh" fmla="+- 0 sh mins"/>
              <a:gd name="p0x0" fmla="*/ 165 w 712"/>
              <a:gd name="p0y0" fmla="*/ 0 h 330"/>
              <a:gd name="p0x1" fmla="*/ 547 w 712"/>
              <a:gd name="p0y1" fmla="*/ 0 h 330"/>
              <a:gd name="p0x2" fmla="*/ 638 w 712"/>
              <a:gd name="p0y2" fmla="*/ 0 h 330"/>
              <a:gd name="p0x3" fmla="*/ 712 w 712"/>
              <a:gd name="p0y3" fmla="*/ 73 h 330"/>
              <a:gd name="p0x4" fmla="*/ 712 w 712"/>
              <a:gd name="p0y4" fmla="*/ 165 h 330"/>
              <a:gd name="p0x5" fmla="*/ 712 w 712"/>
              <a:gd name="p0y5" fmla="*/ 256 h 330"/>
              <a:gd name="p0x6" fmla="*/ 638 w 712"/>
              <a:gd name="p0y6" fmla="*/ 330 h 330"/>
              <a:gd name="p0x7" fmla="*/ 547 w 712"/>
              <a:gd name="p0y7" fmla="*/ 330 h 330"/>
              <a:gd name="p0x8" fmla="*/ 165 w 712"/>
              <a:gd name="p0y8" fmla="*/ 330 h 330"/>
              <a:gd name="p0x9" fmla="*/ 73 w 712"/>
              <a:gd name="p0y9" fmla="*/ 330 h 330"/>
              <a:gd name="p0x10" fmla="*/ 0 w 712"/>
              <a:gd name="p0y10" fmla="*/ 256 h 330"/>
              <a:gd name="p0x11" fmla="*/ 0 w 712"/>
              <a:gd name="p0y11" fmla="*/ 165 h 330"/>
              <a:gd name="p0x12" fmla="*/ 0 w 712"/>
              <a:gd name="p0y12" fmla="*/ 73 h 330"/>
              <a:gd name="p0x13" fmla="*/ 73 w 712"/>
              <a:gd name="p0y13" fmla="*/ 0 h 330"/>
              <a:gd name="p0x14" fmla="*/ 165 w 712"/>
              <a:gd name="p0y14" fmla="*/ 0 h 3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14"/>
            </p:custDataLst>
          </p:nvPr>
        </p:nvSpPr>
        <p:spPr>
          <a:xfrm>
            <a:off x="6794897" y="5475922"/>
            <a:ext cx="433168" cy="14954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zh-CN" altLang="en-US" sz="1050">
                <a:solidFill>
                  <a:srgbClr val="1E362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得</a:t>
            </a:r>
            <a:r>
              <a:rPr lang="en-US" altLang="zh-CN" sz="1050">
                <a:solidFill>
                  <a:srgbClr val="1E362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58</a:t>
            </a:r>
            <a:endParaRPr lang="en-US" altLang="zh-CN" sz="1050">
              <a:solidFill>
                <a:srgbClr val="1E3626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15"/>
            </p:custDataLst>
          </p:nvPr>
        </p:nvSpPr>
        <p:spPr>
          <a:xfrm>
            <a:off x="766445" y="3700145"/>
            <a:ext cx="2343150" cy="990600"/>
          </a:xfrm>
          <a:custGeom>
            <a:avLst/>
            <a:gdLst>
              <a:gd name="sw" fmla="*/ 1 w 3690"/>
              <a:gd name="sh" fmla="*/ 1 h 1560"/>
              <a:gd name="mins" fmla="min sw sh"/>
              <a:gd name="dsw" fmla="+- 0 sw mins"/>
              <a:gd name="dsh" fmla="+- 0 sh mins"/>
              <a:gd name="p0x0" fmla="*/ 360 w 3690"/>
              <a:gd name="p0y0" fmla="*/ 0 h 1560"/>
              <a:gd name="p0x1" fmla="*/ 3330 w 3690"/>
              <a:gd name="p0y1" fmla="*/ 0 h 1560"/>
              <a:gd name="p0x2" fmla="*/ 3528 w 3690"/>
              <a:gd name="p0y2" fmla="*/ 0 h 1560"/>
              <a:gd name="p0x3" fmla="*/ 3690 w 3690"/>
              <a:gd name="p0y3" fmla="*/ 161 h 1560"/>
              <a:gd name="p0x4" fmla="*/ 3690 w 3690"/>
              <a:gd name="p0y4" fmla="*/ 360 h 1560"/>
              <a:gd name="p0x5" fmla="*/ 3690 w 3690"/>
              <a:gd name="p0y5" fmla="*/ 1200 h 1560"/>
              <a:gd name="p0x6" fmla="*/ 3690 w 3690"/>
              <a:gd name="p0y6" fmla="*/ 1398 h 1560"/>
              <a:gd name="p0x7" fmla="*/ 3528 w 3690"/>
              <a:gd name="p0y7" fmla="*/ 1560 h 1560"/>
              <a:gd name="p0x8" fmla="*/ 3330 w 3690"/>
              <a:gd name="p0y8" fmla="*/ 1560 h 1560"/>
              <a:gd name="p0x9" fmla="*/ 360 w 3690"/>
              <a:gd name="p0y9" fmla="*/ 1560 h 1560"/>
              <a:gd name="p0x10" fmla="*/ 161 w 3690"/>
              <a:gd name="p0y10" fmla="*/ 1560 h 1560"/>
              <a:gd name="p0x11" fmla="*/ 0 w 3690"/>
              <a:gd name="p0y11" fmla="*/ 1398 h 1560"/>
              <a:gd name="p0x12" fmla="*/ 0 w 3690"/>
              <a:gd name="p0y12" fmla="*/ 1200 h 1560"/>
              <a:gd name="p0x13" fmla="*/ 0 w 3690"/>
              <a:gd name="p0y13" fmla="*/ 360 h 1560"/>
              <a:gd name="p0x14" fmla="*/ 0 w 3690"/>
              <a:gd name="p0y14" fmla="*/ 161 h 1560"/>
              <a:gd name="p0x15" fmla="*/ 161 w 3690"/>
              <a:gd name="p0y15" fmla="*/ 0 h 1560"/>
              <a:gd name="p0x16" fmla="*/ 360 w 3690"/>
              <a:gd name="p0y16" fmla="*/ 0 h 15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16"/>
            </p:custDataLst>
          </p:nvPr>
        </p:nvSpPr>
        <p:spPr>
          <a:xfrm>
            <a:off x="1472136" y="3746183"/>
            <a:ext cx="14658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52</a:t>
            </a:r>
            <a:r>
              <a:rPr sz="21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人</a:t>
            </a:r>
            <a:endParaRPr sz="21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7"/>
            </p:custDataLst>
          </p:nvPr>
        </p:nvSpPr>
        <p:spPr>
          <a:xfrm>
            <a:off x="1785871" y="4410075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原有</a:t>
            </a:r>
            <a:endParaRPr sz="12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8"/>
            </p:custDataLst>
          </p:nvPr>
        </p:nvSpPr>
        <p:spPr>
          <a:xfrm>
            <a:off x="771525" y="3705225"/>
            <a:ext cx="2333625" cy="981075"/>
          </a:xfrm>
          <a:custGeom>
            <a:avLst/>
            <a:gdLst>
              <a:gd name="sw" fmla="*/ 1 w 3675"/>
              <a:gd name="sh" fmla="*/ 1 h 1545"/>
              <a:gd name="mins" fmla="min sw sh"/>
              <a:gd name="dsw" fmla="+- 0 sw mins"/>
              <a:gd name="dsh" fmla="+- 0 sh mins"/>
              <a:gd name="p0x0" fmla="*/ 360 w 3675"/>
              <a:gd name="p0y0" fmla="*/ 0 h 1545"/>
              <a:gd name="p0x1" fmla="*/ 3315 w 3675"/>
              <a:gd name="p0y1" fmla="*/ 0 h 1545"/>
              <a:gd name="p0x2" fmla="*/ 3513 w 3675"/>
              <a:gd name="p0y2" fmla="*/ 0 h 1545"/>
              <a:gd name="p0x3" fmla="*/ 3675 w 3675"/>
              <a:gd name="p0y3" fmla="*/ 161 h 1545"/>
              <a:gd name="p0x4" fmla="*/ 3675 w 3675"/>
              <a:gd name="p0y4" fmla="*/ 360 h 1545"/>
              <a:gd name="p0x5" fmla="*/ 3675 w 3675"/>
              <a:gd name="p0y5" fmla="*/ 1185 h 1545"/>
              <a:gd name="p0x6" fmla="*/ 3675 w 3675"/>
              <a:gd name="p0y6" fmla="*/ 1383 h 1545"/>
              <a:gd name="p0x7" fmla="*/ 3513 w 3675"/>
              <a:gd name="p0y7" fmla="*/ 1545 h 1545"/>
              <a:gd name="p0x8" fmla="*/ 3315 w 3675"/>
              <a:gd name="p0y8" fmla="*/ 1545 h 1545"/>
              <a:gd name="p0x9" fmla="*/ 360 w 3675"/>
              <a:gd name="p0y9" fmla="*/ 1545 h 1545"/>
              <a:gd name="p0x10" fmla="*/ 161 w 3675"/>
              <a:gd name="p0y10" fmla="*/ 1545 h 1545"/>
              <a:gd name="p0x11" fmla="*/ 0 w 3675"/>
              <a:gd name="p0y11" fmla="*/ 1383 h 1545"/>
              <a:gd name="p0x12" fmla="*/ 0 w 3675"/>
              <a:gd name="p0y12" fmla="*/ 1185 h 1545"/>
              <a:gd name="p0x13" fmla="*/ 0 w 3675"/>
              <a:gd name="p0y13" fmla="*/ 360 h 1545"/>
              <a:gd name="p0x14" fmla="*/ 0 w 3675"/>
              <a:gd name="p0y14" fmla="*/ 161 h 1545"/>
              <a:gd name="p0x15" fmla="*/ 161 w 3675"/>
              <a:gd name="p0y15" fmla="*/ 0 h 1545"/>
              <a:gd name="p0x16" fmla="*/ 360 w 3675"/>
              <a:gd name="p0y16" fmla="*/ 0 h 15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9"/>
            </p:custDataLst>
          </p:nvPr>
        </p:nvSpPr>
        <p:spPr>
          <a:xfrm>
            <a:off x="3538220" y="3700145"/>
            <a:ext cx="2343150" cy="990600"/>
          </a:xfrm>
          <a:custGeom>
            <a:avLst/>
            <a:gdLst>
              <a:gd name="sw" fmla="*/ 1 w 3690"/>
              <a:gd name="sh" fmla="*/ 1 h 1560"/>
              <a:gd name="mins" fmla="min sw sh"/>
              <a:gd name="dsw" fmla="+- 0 sw mins"/>
              <a:gd name="dsh" fmla="+- 0 sh mins"/>
              <a:gd name="p0x0" fmla="*/ 360 w 3690"/>
              <a:gd name="p0y0" fmla="*/ 0 h 1560"/>
              <a:gd name="p0x1" fmla="*/ 3330 w 3690"/>
              <a:gd name="p0y1" fmla="*/ 0 h 1560"/>
              <a:gd name="p0x2" fmla="*/ 3528 w 3690"/>
              <a:gd name="p0y2" fmla="*/ 0 h 1560"/>
              <a:gd name="p0x3" fmla="*/ 3690 w 3690"/>
              <a:gd name="p0y3" fmla="*/ 161 h 1560"/>
              <a:gd name="p0x4" fmla="*/ 3690 w 3690"/>
              <a:gd name="p0y4" fmla="*/ 360 h 1560"/>
              <a:gd name="p0x5" fmla="*/ 3690 w 3690"/>
              <a:gd name="p0y5" fmla="*/ 1200 h 1560"/>
              <a:gd name="p0x6" fmla="*/ 3690 w 3690"/>
              <a:gd name="p0y6" fmla="*/ 1398 h 1560"/>
              <a:gd name="p0x7" fmla="*/ 3528 w 3690"/>
              <a:gd name="p0y7" fmla="*/ 1560 h 1560"/>
              <a:gd name="p0x8" fmla="*/ 3330 w 3690"/>
              <a:gd name="p0y8" fmla="*/ 1560 h 1560"/>
              <a:gd name="p0x9" fmla="*/ 360 w 3690"/>
              <a:gd name="p0y9" fmla="*/ 1560 h 1560"/>
              <a:gd name="p0x10" fmla="*/ 161 w 3690"/>
              <a:gd name="p0y10" fmla="*/ 1560 h 1560"/>
              <a:gd name="p0x11" fmla="*/ 0 w 3690"/>
              <a:gd name="p0y11" fmla="*/ 1398 h 1560"/>
              <a:gd name="p0x12" fmla="*/ 0 w 3690"/>
              <a:gd name="p0y12" fmla="*/ 1200 h 1560"/>
              <a:gd name="p0x13" fmla="*/ 0 w 3690"/>
              <a:gd name="p0y13" fmla="*/ 360 h 1560"/>
              <a:gd name="p0x14" fmla="*/ 0 w 3690"/>
              <a:gd name="p0y14" fmla="*/ 161 h 1560"/>
              <a:gd name="p0x15" fmla="*/ 161 w 3690"/>
              <a:gd name="p0y15" fmla="*/ 0 h 1560"/>
              <a:gd name="p0x16" fmla="*/ 360 w 3690"/>
              <a:gd name="p0y16" fmla="*/ 0 h 15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20"/>
            </p:custDataLst>
          </p:nvPr>
        </p:nvSpPr>
        <p:spPr>
          <a:xfrm>
            <a:off x="4279630" y="3746183"/>
            <a:ext cx="1394374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-9</a:t>
            </a:r>
            <a:r>
              <a:rPr sz="21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人</a:t>
            </a:r>
            <a:endParaRPr sz="21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4405246" y="441007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毕业离队</a:t>
            </a:r>
            <a:endParaRPr sz="12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22"/>
            </p:custDataLst>
          </p:nvPr>
        </p:nvSpPr>
        <p:spPr>
          <a:xfrm>
            <a:off x="3543300" y="3705225"/>
            <a:ext cx="2333625" cy="981075"/>
          </a:xfrm>
          <a:custGeom>
            <a:avLst/>
            <a:gdLst>
              <a:gd name="sw" fmla="*/ 1 w 3675"/>
              <a:gd name="sh" fmla="*/ 1 h 1545"/>
              <a:gd name="mins" fmla="min sw sh"/>
              <a:gd name="dsw" fmla="+- 0 sw mins"/>
              <a:gd name="dsh" fmla="+- 0 sh mins"/>
              <a:gd name="p0x0" fmla="*/ 360 w 3675"/>
              <a:gd name="p0y0" fmla="*/ 0 h 1545"/>
              <a:gd name="p0x1" fmla="*/ 3315 w 3675"/>
              <a:gd name="p0y1" fmla="*/ 0 h 1545"/>
              <a:gd name="p0x2" fmla="*/ 3513 w 3675"/>
              <a:gd name="p0y2" fmla="*/ 0 h 1545"/>
              <a:gd name="p0x3" fmla="*/ 3675 w 3675"/>
              <a:gd name="p0y3" fmla="*/ 161 h 1545"/>
              <a:gd name="p0x4" fmla="*/ 3675 w 3675"/>
              <a:gd name="p0y4" fmla="*/ 360 h 1545"/>
              <a:gd name="p0x5" fmla="*/ 3675 w 3675"/>
              <a:gd name="p0y5" fmla="*/ 1185 h 1545"/>
              <a:gd name="p0x6" fmla="*/ 3675 w 3675"/>
              <a:gd name="p0y6" fmla="*/ 1383 h 1545"/>
              <a:gd name="p0x7" fmla="*/ 3513 w 3675"/>
              <a:gd name="p0y7" fmla="*/ 1545 h 1545"/>
              <a:gd name="p0x8" fmla="*/ 3315 w 3675"/>
              <a:gd name="p0y8" fmla="*/ 1545 h 1545"/>
              <a:gd name="p0x9" fmla="*/ 360 w 3675"/>
              <a:gd name="p0y9" fmla="*/ 1545 h 1545"/>
              <a:gd name="p0x10" fmla="*/ 161 w 3675"/>
              <a:gd name="p0y10" fmla="*/ 1545 h 1545"/>
              <a:gd name="p0x11" fmla="*/ 0 w 3675"/>
              <a:gd name="p0y11" fmla="*/ 1383 h 1545"/>
              <a:gd name="p0x12" fmla="*/ 0 w 3675"/>
              <a:gd name="p0y12" fmla="*/ 1185 h 1545"/>
              <a:gd name="p0x13" fmla="*/ 0 w 3675"/>
              <a:gd name="p0y13" fmla="*/ 360 h 1545"/>
              <a:gd name="p0x14" fmla="*/ 0 w 3675"/>
              <a:gd name="p0y14" fmla="*/ 161 h 1545"/>
              <a:gd name="p0x15" fmla="*/ 161 w 3675"/>
              <a:gd name="p0y15" fmla="*/ 0 h 1545"/>
              <a:gd name="p0x16" fmla="*/ 360 w 3675"/>
              <a:gd name="p0y16" fmla="*/ 0 h 15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23"/>
            </p:custDataLst>
          </p:nvPr>
        </p:nvSpPr>
        <p:spPr>
          <a:xfrm>
            <a:off x="6309995" y="3700145"/>
            <a:ext cx="2343150" cy="990600"/>
          </a:xfrm>
          <a:custGeom>
            <a:avLst/>
            <a:gdLst>
              <a:gd name="sw" fmla="*/ 1 w 3690"/>
              <a:gd name="sh" fmla="*/ 1 h 1560"/>
              <a:gd name="mins" fmla="min sw sh"/>
              <a:gd name="dsw" fmla="+- 0 sw mins"/>
              <a:gd name="dsh" fmla="+- 0 sh mins"/>
              <a:gd name="p0x0" fmla="*/ 360 w 3690"/>
              <a:gd name="p0y0" fmla="*/ 0 h 1560"/>
              <a:gd name="p0x1" fmla="*/ 3330 w 3690"/>
              <a:gd name="p0y1" fmla="*/ 0 h 1560"/>
              <a:gd name="p0x2" fmla="*/ 3528 w 3690"/>
              <a:gd name="p0y2" fmla="*/ 0 h 1560"/>
              <a:gd name="p0x3" fmla="*/ 3690 w 3690"/>
              <a:gd name="p0y3" fmla="*/ 161 h 1560"/>
              <a:gd name="p0x4" fmla="*/ 3690 w 3690"/>
              <a:gd name="p0y4" fmla="*/ 360 h 1560"/>
              <a:gd name="p0x5" fmla="*/ 3690 w 3690"/>
              <a:gd name="p0y5" fmla="*/ 1200 h 1560"/>
              <a:gd name="p0x6" fmla="*/ 3690 w 3690"/>
              <a:gd name="p0y6" fmla="*/ 1398 h 1560"/>
              <a:gd name="p0x7" fmla="*/ 3528 w 3690"/>
              <a:gd name="p0y7" fmla="*/ 1560 h 1560"/>
              <a:gd name="p0x8" fmla="*/ 3330 w 3690"/>
              <a:gd name="p0y8" fmla="*/ 1560 h 1560"/>
              <a:gd name="p0x9" fmla="*/ 360 w 3690"/>
              <a:gd name="p0y9" fmla="*/ 1560 h 1560"/>
              <a:gd name="p0x10" fmla="*/ 161 w 3690"/>
              <a:gd name="p0y10" fmla="*/ 1560 h 1560"/>
              <a:gd name="p0x11" fmla="*/ 0 w 3690"/>
              <a:gd name="p0y11" fmla="*/ 1398 h 1560"/>
              <a:gd name="p0x12" fmla="*/ 0 w 3690"/>
              <a:gd name="p0y12" fmla="*/ 1200 h 1560"/>
              <a:gd name="p0x13" fmla="*/ 0 w 3690"/>
              <a:gd name="p0y13" fmla="*/ 360 h 1560"/>
              <a:gd name="p0x14" fmla="*/ 0 w 3690"/>
              <a:gd name="p0y14" fmla="*/ 161 h 1560"/>
              <a:gd name="p0x15" fmla="*/ 161 w 3690"/>
              <a:gd name="p0y15" fmla="*/ 0 h 1560"/>
              <a:gd name="p0x16" fmla="*/ 360 w 3690"/>
              <a:gd name="p0y16" fmla="*/ 0 h 15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6849218" y="3746183"/>
            <a:ext cx="179866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4A7C59"/>
                </a:solidFill>
                <a:latin typeface="汉仪正圆-45W" panose="00020600040101010101" charset="-122"/>
                <a:ea typeface="汉仪正圆-45W" panose="00020600040101010101" charset="-122"/>
              </a:rPr>
              <a:t>+15</a:t>
            </a:r>
            <a:r>
              <a:rPr sz="2100" b="1">
                <a:solidFill>
                  <a:srgbClr val="4A7C59"/>
                </a:solidFill>
                <a:latin typeface="汉仪正圆-45W" panose="00020600040101010101" charset="-122"/>
                <a:ea typeface="汉仪正圆-45W" panose="00020600040101010101" charset="-122"/>
              </a:rPr>
              <a:t>人</a:t>
            </a:r>
            <a:endParaRPr sz="2100" b="1">
              <a:solidFill>
                <a:srgbClr val="4A7C59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5"/>
            </p:custDataLst>
          </p:nvPr>
        </p:nvSpPr>
        <p:spPr>
          <a:xfrm>
            <a:off x="7253212" y="4410075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新加入</a:t>
            </a:r>
            <a:endParaRPr sz="12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6"/>
            </p:custDataLst>
          </p:nvPr>
        </p:nvSpPr>
        <p:spPr>
          <a:xfrm>
            <a:off x="6315075" y="3705225"/>
            <a:ext cx="2333625" cy="981075"/>
          </a:xfrm>
          <a:custGeom>
            <a:avLst/>
            <a:gdLst>
              <a:gd name="sw" fmla="*/ 1 w 3675"/>
              <a:gd name="sh" fmla="*/ 1 h 1545"/>
              <a:gd name="mins" fmla="min sw sh"/>
              <a:gd name="dsw" fmla="+- 0 sw mins"/>
              <a:gd name="dsh" fmla="+- 0 sh mins"/>
              <a:gd name="p0x0" fmla="*/ 360 w 3675"/>
              <a:gd name="p0y0" fmla="*/ 0 h 1545"/>
              <a:gd name="p0x1" fmla="*/ 3315 w 3675"/>
              <a:gd name="p0y1" fmla="*/ 0 h 1545"/>
              <a:gd name="p0x2" fmla="*/ 3513 w 3675"/>
              <a:gd name="p0y2" fmla="*/ 0 h 1545"/>
              <a:gd name="p0x3" fmla="*/ 3675 w 3675"/>
              <a:gd name="p0y3" fmla="*/ 161 h 1545"/>
              <a:gd name="p0x4" fmla="*/ 3675 w 3675"/>
              <a:gd name="p0y4" fmla="*/ 360 h 1545"/>
              <a:gd name="p0x5" fmla="*/ 3675 w 3675"/>
              <a:gd name="p0y5" fmla="*/ 1185 h 1545"/>
              <a:gd name="p0x6" fmla="*/ 3675 w 3675"/>
              <a:gd name="p0y6" fmla="*/ 1383 h 1545"/>
              <a:gd name="p0x7" fmla="*/ 3513 w 3675"/>
              <a:gd name="p0y7" fmla="*/ 1545 h 1545"/>
              <a:gd name="p0x8" fmla="*/ 3315 w 3675"/>
              <a:gd name="p0y8" fmla="*/ 1545 h 1545"/>
              <a:gd name="p0x9" fmla="*/ 360 w 3675"/>
              <a:gd name="p0y9" fmla="*/ 1545 h 1545"/>
              <a:gd name="p0x10" fmla="*/ 161 w 3675"/>
              <a:gd name="p0y10" fmla="*/ 1545 h 1545"/>
              <a:gd name="p0x11" fmla="*/ 0 w 3675"/>
              <a:gd name="p0y11" fmla="*/ 1383 h 1545"/>
              <a:gd name="p0x12" fmla="*/ 0 w 3675"/>
              <a:gd name="p0y12" fmla="*/ 1185 h 1545"/>
              <a:gd name="p0x13" fmla="*/ 0 w 3675"/>
              <a:gd name="p0y13" fmla="*/ 360 h 1545"/>
              <a:gd name="p0x14" fmla="*/ 0 w 3675"/>
              <a:gd name="p0y14" fmla="*/ 161 h 1545"/>
              <a:gd name="p0x15" fmla="*/ 161 w 3675"/>
              <a:gd name="p0y15" fmla="*/ 0 h 1545"/>
              <a:gd name="p0x16" fmla="*/ 360 w 3675"/>
              <a:gd name="p0y16" fmla="*/ 0 h 15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7"/>
            </p:custDataLst>
          </p:nvPr>
        </p:nvSpPr>
        <p:spPr>
          <a:xfrm>
            <a:off x="9081770" y="3700145"/>
            <a:ext cx="2343150" cy="990600"/>
          </a:xfrm>
          <a:custGeom>
            <a:avLst/>
            <a:gdLst>
              <a:gd name="sw" fmla="*/ 1 w 3690"/>
              <a:gd name="sh" fmla="*/ 1 h 1560"/>
              <a:gd name="mins" fmla="min sw sh"/>
              <a:gd name="dsw" fmla="+- 0 sw mins"/>
              <a:gd name="dsh" fmla="+- 0 sh mins"/>
              <a:gd name="p0x0" fmla="*/ 360 w 3690"/>
              <a:gd name="p0y0" fmla="*/ 0 h 1560"/>
              <a:gd name="p0x1" fmla="*/ 3330 w 3690"/>
              <a:gd name="p0y1" fmla="*/ 0 h 1560"/>
              <a:gd name="p0x2" fmla="*/ 3528 w 3690"/>
              <a:gd name="p0y2" fmla="*/ 0 h 1560"/>
              <a:gd name="p0x3" fmla="*/ 3690 w 3690"/>
              <a:gd name="p0y3" fmla="*/ 161 h 1560"/>
              <a:gd name="p0x4" fmla="*/ 3690 w 3690"/>
              <a:gd name="p0y4" fmla="*/ 360 h 1560"/>
              <a:gd name="p0x5" fmla="*/ 3690 w 3690"/>
              <a:gd name="p0y5" fmla="*/ 1200 h 1560"/>
              <a:gd name="p0x6" fmla="*/ 3690 w 3690"/>
              <a:gd name="p0y6" fmla="*/ 1398 h 1560"/>
              <a:gd name="p0x7" fmla="*/ 3528 w 3690"/>
              <a:gd name="p0y7" fmla="*/ 1560 h 1560"/>
              <a:gd name="p0x8" fmla="*/ 3330 w 3690"/>
              <a:gd name="p0y8" fmla="*/ 1560 h 1560"/>
              <a:gd name="p0x9" fmla="*/ 360 w 3690"/>
              <a:gd name="p0y9" fmla="*/ 1560 h 1560"/>
              <a:gd name="p0x10" fmla="*/ 161 w 3690"/>
              <a:gd name="p0y10" fmla="*/ 1560 h 1560"/>
              <a:gd name="p0x11" fmla="*/ 0 w 3690"/>
              <a:gd name="p0y11" fmla="*/ 1398 h 1560"/>
              <a:gd name="p0x12" fmla="*/ 0 w 3690"/>
              <a:gd name="p0y12" fmla="*/ 1200 h 1560"/>
              <a:gd name="p0x13" fmla="*/ 0 w 3690"/>
              <a:gd name="p0y13" fmla="*/ 360 h 1560"/>
              <a:gd name="p0x14" fmla="*/ 0 w 3690"/>
              <a:gd name="p0y14" fmla="*/ 161 h 1560"/>
              <a:gd name="p0x15" fmla="*/ 161 w 3690"/>
              <a:gd name="p0y15" fmla="*/ 0 h 1560"/>
              <a:gd name="p0x16" fmla="*/ 360 w 3690"/>
              <a:gd name="p0y16" fmla="*/ 0 h 15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0392B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9787461" y="3746183"/>
            <a:ext cx="14658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58</a:t>
            </a:r>
            <a:r>
              <a:rPr sz="2100"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人</a:t>
            </a:r>
            <a:endParaRPr sz="2100" b="1">
              <a:solidFill>
                <a:srgbClr val="FFD7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10024996" y="4410075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CF8F2"/>
                </a:solidFill>
                <a:latin typeface="汉仪正圆-45W" panose="00020600040101010101" charset="-122"/>
                <a:ea typeface="汉仪正圆-45W" panose="00020600040101010101" charset="-122"/>
              </a:rPr>
              <a:t>现在有</a:t>
            </a:r>
            <a:endParaRPr sz="1200">
              <a:solidFill>
                <a:srgbClr val="FCF8F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30"/>
            </p:custDataLst>
          </p:nvPr>
        </p:nvSpPr>
        <p:spPr>
          <a:xfrm>
            <a:off x="9086850" y="3705225"/>
            <a:ext cx="2333625" cy="981075"/>
          </a:xfrm>
          <a:custGeom>
            <a:avLst/>
            <a:gdLst>
              <a:gd name="sw" fmla="*/ 1 w 3675"/>
              <a:gd name="sh" fmla="*/ 1 h 1545"/>
              <a:gd name="mins" fmla="min sw sh"/>
              <a:gd name="dsw" fmla="+- 0 sw mins"/>
              <a:gd name="dsh" fmla="+- 0 sh mins"/>
              <a:gd name="p0x0" fmla="*/ 360 w 3675"/>
              <a:gd name="p0y0" fmla="*/ 0 h 1545"/>
              <a:gd name="p0x1" fmla="*/ 3315 w 3675"/>
              <a:gd name="p0y1" fmla="*/ 0 h 1545"/>
              <a:gd name="p0x2" fmla="*/ 3513 w 3675"/>
              <a:gd name="p0y2" fmla="*/ 0 h 1545"/>
              <a:gd name="p0x3" fmla="*/ 3675 w 3675"/>
              <a:gd name="p0y3" fmla="*/ 161 h 1545"/>
              <a:gd name="p0x4" fmla="*/ 3675 w 3675"/>
              <a:gd name="p0y4" fmla="*/ 360 h 1545"/>
              <a:gd name="p0x5" fmla="*/ 3675 w 3675"/>
              <a:gd name="p0y5" fmla="*/ 1185 h 1545"/>
              <a:gd name="p0x6" fmla="*/ 3675 w 3675"/>
              <a:gd name="p0y6" fmla="*/ 1383 h 1545"/>
              <a:gd name="p0x7" fmla="*/ 3513 w 3675"/>
              <a:gd name="p0y7" fmla="*/ 1545 h 1545"/>
              <a:gd name="p0x8" fmla="*/ 3315 w 3675"/>
              <a:gd name="p0y8" fmla="*/ 1545 h 1545"/>
              <a:gd name="p0x9" fmla="*/ 360 w 3675"/>
              <a:gd name="p0y9" fmla="*/ 1545 h 1545"/>
              <a:gd name="p0x10" fmla="*/ 161 w 3675"/>
              <a:gd name="p0y10" fmla="*/ 1545 h 1545"/>
              <a:gd name="p0x11" fmla="*/ 0 w 3675"/>
              <a:gd name="p0y11" fmla="*/ 1383 h 1545"/>
              <a:gd name="p0x12" fmla="*/ 0 w 3675"/>
              <a:gd name="p0y12" fmla="*/ 1185 h 1545"/>
              <a:gd name="p0x13" fmla="*/ 0 w 3675"/>
              <a:gd name="p0y13" fmla="*/ 360 h 1545"/>
              <a:gd name="p0x14" fmla="*/ 0 w 3675"/>
              <a:gd name="p0y14" fmla="*/ 161 h 1545"/>
              <a:gd name="p0x15" fmla="*/ 161 w 3675"/>
              <a:gd name="p0y15" fmla="*/ 0 h 1545"/>
              <a:gd name="p0x16" fmla="*/ 360 w 3675"/>
              <a:gd name="p0y16" fmla="*/ 0 h 15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31"/>
            </p:custDataLst>
          </p:nvPr>
        </p:nvSpPr>
        <p:spPr>
          <a:xfrm>
            <a:off x="2290445" y="4814570"/>
            <a:ext cx="7610475" cy="514350"/>
          </a:xfrm>
          <a:custGeom>
            <a:avLst/>
            <a:gdLst>
              <a:gd name="sw" fmla="*/ 1 w 11985"/>
              <a:gd name="sh" fmla="*/ 1 h 810"/>
              <a:gd name="mins" fmla="min sw sh"/>
              <a:gd name="dsw" fmla="+- 0 sw mins"/>
              <a:gd name="dsh" fmla="+- 0 sh mins"/>
              <a:gd name="p0x0" fmla="*/ 360 w 11985"/>
              <a:gd name="p0y0" fmla="*/ 0 h 810"/>
              <a:gd name="p0x1" fmla="*/ 11625 w 11985"/>
              <a:gd name="p0y1" fmla="*/ 0 h 810"/>
              <a:gd name="p0x2" fmla="*/ 11823 w 11985"/>
              <a:gd name="p0y2" fmla="*/ 0 h 810"/>
              <a:gd name="p0x3" fmla="*/ 11985 w 11985"/>
              <a:gd name="p0y3" fmla="*/ 161 h 810"/>
              <a:gd name="p0x4" fmla="*/ 11985 w 11985"/>
              <a:gd name="p0y4" fmla="*/ 360 h 810"/>
              <a:gd name="p0x5" fmla="*/ 11985 w 11985"/>
              <a:gd name="p0y5" fmla="*/ 450 h 810"/>
              <a:gd name="p0x6" fmla="*/ 11985 w 11985"/>
              <a:gd name="p0y6" fmla="*/ 648 h 810"/>
              <a:gd name="p0x7" fmla="*/ 11823 w 11985"/>
              <a:gd name="p0y7" fmla="*/ 810 h 810"/>
              <a:gd name="p0x8" fmla="*/ 11625 w 11985"/>
              <a:gd name="p0y8" fmla="*/ 810 h 810"/>
              <a:gd name="p0x9" fmla="*/ 360 w 11985"/>
              <a:gd name="p0y9" fmla="*/ 810 h 810"/>
              <a:gd name="p0x10" fmla="*/ 161 w 11985"/>
              <a:gd name="p0y10" fmla="*/ 810 h 810"/>
              <a:gd name="p0x11" fmla="*/ 0 w 11985"/>
              <a:gd name="p0y11" fmla="*/ 648 h 810"/>
              <a:gd name="p0x12" fmla="*/ 0 w 11985"/>
              <a:gd name="p0y12" fmla="*/ 450 h 810"/>
              <a:gd name="p0x13" fmla="*/ 0 w 11985"/>
              <a:gd name="p0y13" fmla="*/ 360 h 810"/>
              <a:gd name="p0x14" fmla="*/ 0 w 11985"/>
              <a:gd name="p0y14" fmla="*/ 161 h 810"/>
              <a:gd name="p0x15" fmla="*/ 161 w 11985"/>
              <a:gd name="p0y15" fmla="*/ 0 h 810"/>
              <a:gd name="p0x16" fmla="*/ 360 w 11985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4971898" y="4895850"/>
            <a:ext cx="59955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52</a:t>
            </a:r>
            <a:endParaRPr sz="2100" b="1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5419058" y="4922044"/>
            <a:ext cx="340671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-</a:t>
            </a:r>
            <a:endParaRPr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5645420" y="4895850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9</a:t>
            </a:r>
            <a:endParaRPr sz="21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5926188" y="4922044"/>
            <a:ext cx="37125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+</a:t>
            </a:r>
            <a:endParaRPr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6"/>
            </p:custDataLst>
          </p:nvPr>
        </p:nvSpPr>
        <p:spPr>
          <a:xfrm>
            <a:off x="6183135" y="4895850"/>
            <a:ext cx="59955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4A7C59"/>
                </a:solidFill>
                <a:latin typeface="汉仪正圆-45W" panose="00020600040101010101" charset="-122"/>
                <a:ea typeface="汉仪正圆-45W" panose="00020600040101010101" charset="-122"/>
              </a:rPr>
              <a:t>15</a:t>
            </a:r>
            <a:endParaRPr sz="2100" b="1">
              <a:solidFill>
                <a:srgbClr val="4A7C59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6630295" y="4922044"/>
            <a:ext cx="37125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=</a:t>
            </a:r>
            <a:endParaRPr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8"/>
            </p:custDataLst>
          </p:nvPr>
        </p:nvSpPr>
        <p:spPr>
          <a:xfrm>
            <a:off x="6887242" y="4895850"/>
            <a:ext cx="59955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58</a:t>
            </a:r>
            <a:endParaRPr sz="21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9"/>
            </p:custDataLst>
          </p:nvPr>
        </p:nvSpPr>
        <p:spPr>
          <a:xfrm>
            <a:off x="2295525" y="4819650"/>
            <a:ext cx="7600950" cy="504825"/>
          </a:xfrm>
          <a:custGeom>
            <a:avLst/>
            <a:gdLst>
              <a:gd name="sw" fmla="*/ 1 w 11970"/>
              <a:gd name="sh" fmla="*/ 1 h 795"/>
              <a:gd name="mins" fmla="min sw sh"/>
              <a:gd name="dsw" fmla="+- 0 sw mins"/>
              <a:gd name="dsh" fmla="+- 0 sh mins"/>
              <a:gd name="p0x0" fmla="*/ 360 w 11970"/>
              <a:gd name="p0y0" fmla="*/ 0 h 795"/>
              <a:gd name="p0x1" fmla="*/ 11610 w 11970"/>
              <a:gd name="p0y1" fmla="*/ 0 h 795"/>
              <a:gd name="p0x2" fmla="*/ 11808 w 11970"/>
              <a:gd name="p0y2" fmla="*/ 0 h 795"/>
              <a:gd name="p0x3" fmla="*/ 11970 w 11970"/>
              <a:gd name="p0y3" fmla="*/ 161 h 795"/>
              <a:gd name="p0x4" fmla="*/ 11970 w 11970"/>
              <a:gd name="p0y4" fmla="*/ 360 h 795"/>
              <a:gd name="p0x5" fmla="*/ 11970 w 11970"/>
              <a:gd name="p0y5" fmla="*/ 435 h 795"/>
              <a:gd name="p0x6" fmla="*/ 11970 w 11970"/>
              <a:gd name="p0y6" fmla="*/ 633 h 795"/>
              <a:gd name="p0x7" fmla="*/ 11808 w 11970"/>
              <a:gd name="p0y7" fmla="*/ 795 h 795"/>
              <a:gd name="p0x8" fmla="*/ 11610 w 11970"/>
              <a:gd name="p0y8" fmla="*/ 795 h 795"/>
              <a:gd name="p0x9" fmla="*/ 360 w 11970"/>
              <a:gd name="p0y9" fmla="*/ 795 h 795"/>
              <a:gd name="p0x10" fmla="*/ 161 w 11970"/>
              <a:gd name="p0y10" fmla="*/ 795 h 795"/>
              <a:gd name="p0x11" fmla="*/ 0 w 11970"/>
              <a:gd name="p0y11" fmla="*/ 633 h 795"/>
              <a:gd name="p0x12" fmla="*/ 0 w 11970"/>
              <a:gd name="p0y12" fmla="*/ 435 h 795"/>
              <a:gd name="p0x13" fmla="*/ 0 w 11970"/>
              <a:gd name="p0y13" fmla="*/ 360 h 795"/>
              <a:gd name="p0x14" fmla="*/ 0 w 11970"/>
              <a:gd name="p0y14" fmla="*/ 161 h 795"/>
              <a:gd name="p0x15" fmla="*/ 161 w 11970"/>
              <a:gd name="p0y15" fmla="*/ 0 h 795"/>
              <a:gd name="p0x16" fmla="*/ 360 w 11970"/>
              <a:gd name="p0y16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灵活运用加减混合</a:t>
            </a:r>
            <a:endParaRPr sz="30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120 w 17400"/>
              <a:gd name="p0y0" fmla="*/ 0 h 1479"/>
              <a:gd name="p0x1" fmla="*/ 17280 w 17400"/>
              <a:gd name="p0y1" fmla="*/ 0 h 1479"/>
              <a:gd name="p0x2" fmla="*/ 17346 w 17400"/>
              <a:gd name="p0y2" fmla="*/ 0 h 1479"/>
              <a:gd name="p0x3" fmla="*/ 17400 w 17400"/>
              <a:gd name="p0y3" fmla="*/ 53 h 1479"/>
              <a:gd name="p0x4" fmla="*/ 17400 w 17400"/>
              <a:gd name="p0y4" fmla="*/ 120 h 1479"/>
              <a:gd name="p0x5" fmla="*/ 17400 w 17400"/>
              <a:gd name="p0y5" fmla="*/ 1359 h 1479"/>
              <a:gd name="p0x6" fmla="*/ 17400 w 17400"/>
              <a:gd name="p0y6" fmla="*/ 1425 h 1479"/>
              <a:gd name="p0x7" fmla="*/ 17346 w 17400"/>
              <a:gd name="p0y7" fmla="*/ 1479 h 1479"/>
              <a:gd name="p0x8" fmla="*/ 17280 w 17400"/>
              <a:gd name="p0y8" fmla="*/ 1479 h 1479"/>
              <a:gd name="p0x9" fmla="*/ 120 w 17400"/>
              <a:gd name="p0y9" fmla="*/ 1479 h 1479"/>
              <a:gd name="p0x10" fmla="*/ 53 w 17400"/>
              <a:gd name="p0y10" fmla="*/ 1479 h 1479"/>
              <a:gd name="p0x11" fmla="*/ 0 w 17400"/>
              <a:gd name="p0y11" fmla="*/ 1425 h 1479"/>
              <a:gd name="p0x12" fmla="*/ 0 w 17400"/>
              <a:gd name="p0y12" fmla="*/ 1359 h 1479"/>
              <a:gd name="p0x13" fmla="*/ 0 w 17400"/>
              <a:gd name="p0y13" fmla="*/ 120 h 1479"/>
              <a:gd name="p0x14" fmla="*/ 0 w 17400"/>
              <a:gd name="p0y14" fmla="*/ 53 h 1479"/>
              <a:gd name="p0x15" fmla="*/ 53 w 17400"/>
              <a:gd name="p0y15" fmla="*/ 0 h 1479"/>
              <a:gd name="p0x16" fmla="*/ 120 w 17400"/>
              <a:gd name="p0y16" fmla="*/ 0 h 14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0392B"/>
          </a:solidFill>
          <a:ln>
            <a:noFill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416558"/>
            <a:ext cx="251489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CF8F2"/>
                </a:solidFill>
                <a:latin typeface="汉仪正圆-45W" panose="00020600040101010101" charset="-122"/>
                <a:ea typeface="汉仪正圆-45W" panose="00020600040101010101" charset="-122"/>
              </a:rPr>
              <a:t>先判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增减</a:t>
            </a:r>
            <a:r>
              <a:rPr b="1">
                <a:solidFill>
                  <a:srgbClr val="FCF8F2"/>
                </a:solidFill>
                <a:latin typeface="汉仪正圆-45W" panose="00020600040101010101" charset="-122"/>
                <a:ea typeface="汉仪正圆-45W" panose="00020600040101010101" charset="-122"/>
              </a:rPr>
              <a:t>，再从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左到右</a:t>
            </a:r>
            <a:endParaRPr b="1">
              <a:solidFill>
                <a:srgbClr val="FFD70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120 w 17400"/>
              <a:gd name="p0y0" fmla="*/ 0 h 1479"/>
              <a:gd name="p0x1" fmla="*/ 17280 w 17400"/>
              <a:gd name="p0y1" fmla="*/ 0 h 1479"/>
              <a:gd name="p0x2" fmla="*/ 17346 w 17400"/>
              <a:gd name="p0y2" fmla="*/ 0 h 1479"/>
              <a:gd name="p0x3" fmla="*/ 17400 w 17400"/>
              <a:gd name="p0y3" fmla="*/ 53 h 1479"/>
              <a:gd name="p0x4" fmla="*/ 17400 w 17400"/>
              <a:gd name="p0y4" fmla="*/ 120 h 1479"/>
              <a:gd name="p0x5" fmla="*/ 17400 w 17400"/>
              <a:gd name="p0y5" fmla="*/ 1359 h 1479"/>
              <a:gd name="p0x6" fmla="*/ 17400 w 17400"/>
              <a:gd name="p0y6" fmla="*/ 1425 h 1479"/>
              <a:gd name="p0x7" fmla="*/ 17346 w 17400"/>
              <a:gd name="p0y7" fmla="*/ 1479 h 1479"/>
              <a:gd name="p0x8" fmla="*/ 17280 w 17400"/>
              <a:gd name="p0y8" fmla="*/ 1479 h 1479"/>
              <a:gd name="p0x9" fmla="*/ 120 w 17400"/>
              <a:gd name="p0y9" fmla="*/ 1479 h 1479"/>
              <a:gd name="p0x10" fmla="*/ 53 w 17400"/>
              <a:gd name="p0y10" fmla="*/ 1479 h 1479"/>
              <a:gd name="p0x11" fmla="*/ 0 w 17400"/>
              <a:gd name="p0y11" fmla="*/ 1425 h 1479"/>
              <a:gd name="p0x12" fmla="*/ 0 w 17400"/>
              <a:gd name="p0y12" fmla="*/ 1359 h 1479"/>
              <a:gd name="p0x13" fmla="*/ 0 w 17400"/>
              <a:gd name="p0y13" fmla="*/ 120 h 1479"/>
              <a:gd name="p0x14" fmla="*/ 0 w 17400"/>
              <a:gd name="p0y14" fmla="*/ 53 h 1479"/>
              <a:gd name="p0x15" fmla="*/ 53 w 17400"/>
              <a:gd name="p0y15" fmla="*/ 0 h 1479"/>
              <a:gd name="p0x16" fmla="*/ 120 w 17400"/>
              <a:gd name="p0y16" fmla="*/ 0 h 147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2277745"/>
            <a:ext cx="3561080" cy="4194175"/>
          </a:xfrm>
          <a:custGeom>
            <a:avLst/>
            <a:gdLst>
              <a:gd name="sw" fmla="*/ 1 w 5608"/>
              <a:gd name="sh" fmla="*/ 1 h 6605"/>
              <a:gd name="mins" fmla="min sw sh"/>
              <a:gd name="dsw" fmla="+- 0 sw mins"/>
              <a:gd name="dsh" fmla="+- 0 sh mins"/>
              <a:gd name="p0x0" fmla="*/ 360 w 5608"/>
              <a:gd name="p0y0" fmla="*/ 0 h 6605"/>
              <a:gd name="p0x1" fmla="*/ 5248 w 5608"/>
              <a:gd name="p0y1" fmla="*/ 0 h 6605"/>
              <a:gd name="p0x2" fmla="*/ 5447 w 5608"/>
              <a:gd name="p0y2" fmla="*/ 0 h 6605"/>
              <a:gd name="p0x3" fmla="*/ 5608 w 5608"/>
              <a:gd name="p0y3" fmla="*/ 161 h 6605"/>
              <a:gd name="p0x4" fmla="*/ 5608 w 5608"/>
              <a:gd name="p0y4" fmla="*/ 360 h 6605"/>
              <a:gd name="p0x5" fmla="*/ 5608 w 5608"/>
              <a:gd name="p0y5" fmla="*/ 6245 h 6605"/>
              <a:gd name="p0x6" fmla="*/ 5608 w 5608"/>
              <a:gd name="p0y6" fmla="*/ 6444 h 6605"/>
              <a:gd name="p0x7" fmla="*/ 5447 w 5608"/>
              <a:gd name="p0y7" fmla="*/ 6605 h 6605"/>
              <a:gd name="p0x8" fmla="*/ 5248 w 5608"/>
              <a:gd name="p0y8" fmla="*/ 6605 h 6605"/>
              <a:gd name="p0x9" fmla="*/ 360 w 5608"/>
              <a:gd name="p0y9" fmla="*/ 6605 h 6605"/>
              <a:gd name="p0x10" fmla="*/ 161 w 5608"/>
              <a:gd name="p0y10" fmla="*/ 6605 h 6605"/>
              <a:gd name="p0x11" fmla="*/ 0 w 5608"/>
              <a:gd name="p0y11" fmla="*/ 6444 h 6605"/>
              <a:gd name="p0x12" fmla="*/ 0 w 5608"/>
              <a:gd name="p0y12" fmla="*/ 6245 h 6605"/>
              <a:gd name="p0x13" fmla="*/ 0 w 5608"/>
              <a:gd name="p0y13" fmla="*/ 360 h 6605"/>
              <a:gd name="p0x14" fmla="*/ 0 w 5608"/>
              <a:gd name="p0y14" fmla="*/ 161 h 6605"/>
              <a:gd name="p0x15" fmla="*/ 161 w 5608"/>
              <a:gd name="p0y15" fmla="*/ 0 h 6605"/>
              <a:gd name="p0x16" fmla="*/ 360 w 5608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71525" y="3701615"/>
            <a:ext cx="317071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车上人数变了没？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1525" y="412686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039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71525" y="4294070"/>
            <a:ext cx="289723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公交车到站，下去</a:t>
            </a:r>
            <a:r>
              <a:rPr 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</a:t>
            </a: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，上来</a:t>
            </a:r>
            <a:r>
              <a:rPr 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人</a:t>
            </a:r>
            <a:endParaRPr lang="zh-CN" altLang="en-US" sz="1500" b="1" spc="-15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771525" y="4713170"/>
            <a:ext cx="317071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现在车上人数</a:t>
            </a:r>
            <a:r>
              <a:rPr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多了还是少了</a:t>
            </a: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？</a:t>
            </a:r>
            <a:endParaRPr sz="15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0"/>
            </p:custDataLst>
          </p:nvPr>
        </p:nvSpPr>
        <p:spPr>
          <a:xfrm>
            <a:off x="581025" y="2282190"/>
            <a:ext cx="3551555" cy="4184650"/>
          </a:xfrm>
          <a:custGeom>
            <a:avLst/>
            <a:gdLst>
              <a:gd name="sw" fmla="*/ 1 w 5593"/>
              <a:gd name="sh" fmla="*/ 1 h 6590"/>
              <a:gd name="mins" fmla="min sw sh"/>
              <a:gd name="dsw" fmla="+- 0 sw mins"/>
              <a:gd name="dsh" fmla="+- 0 sh mins"/>
              <a:gd name="p0x0" fmla="*/ 360 w 5593"/>
              <a:gd name="p0y0" fmla="*/ 0 h 6590"/>
              <a:gd name="p0x1" fmla="*/ 5233 w 5593"/>
              <a:gd name="p0y1" fmla="*/ 0 h 6590"/>
              <a:gd name="p0x2" fmla="*/ 5432 w 5593"/>
              <a:gd name="p0y2" fmla="*/ 0 h 6590"/>
              <a:gd name="p0x3" fmla="*/ 5593 w 5593"/>
              <a:gd name="p0y3" fmla="*/ 161 h 6590"/>
              <a:gd name="p0x4" fmla="*/ 5593 w 5593"/>
              <a:gd name="p0y4" fmla="*/ 360 h 6590"/>
              <a:gd name="p0x5" fmla="*/ 5593 w 5593"/>
              <a:gd name="p0y5" fmla="*/ 6230 h 6590"/>
              <a:gd name="p0x6" fmla="*/ 5593 w 5593"/>
              <a:gd name="p0y6" fmla="*/ 6429 h 6590"/>
              <a:gd name="p0x7" fmla="*/ 5432 w 5593"/>
              <a:gd name="p0y7" fmla="*/ 6590 h 6590"/>
              <a:gd name="p0x8" fmla="*/ 5233 w 5593"/>
              <a:gd name="p0y8" fmla="*/ 6590 h 6590"/>
              <a:gd name="p0x9" fmla="*/ 360 w 5593"/>
              <a:gd name="p0y9" fmla="*/ 6590 h 6590"/>
              <a:gd name="p0x10" fmla="*/ 161 w 5593"/>
              <a:gd name="p0y10" fmla="*/ 6590 h 6590"/>
              <a:gd name="p0x11" fmla="*/ 0 w 5593"/>
              <a:gd name="p0y11" fmla="*/ 6429 h 6590"/>
              <a:gd name="p0x12" fmla="*/ 0 w 5593"/>
              <a:gd name="p0y12" fmla="*/ 6230 h 6590"/>
              <a:gd name="p0x13" fmla="*/ 0 w 5593"/>
              <a:gd name="p0y13" fmla="*/ 360 h 6590"/>
              <a:gd name="p0x14" fmla="*/ 0 w 5593"/>
              <a:gd name="p0y14" fmla="*/ 161 h 6590"/>
              <a:gd name="p0x15" fmla="*/ 161 w 5593"/>
              <a:gd name="p0y15" fmla="*/ 0 h 6590"/>
              <a:gd name="p0x16" fmla="*/ 360 w 5593"/>
              <a:gd name="p0y16" fmla="*/ 0 h 65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4375150" y="2277745"/>
            <a:ext cx="3520440" cy="4194175"/>
          </a:xfrm>
          <a:custGeom>
            <a:avLst/>
            <a:gdLst>
              <a:gd name="sw" fmla="*/ 1 w 5543"/>
              <a:gd name="sh" fmla="*/ 1 h 6605"/>
              <a:gd name="mins" fmla="min sw sh"/>
              <a:gd name="dsw" fmla="+- 0 sw mins"/>
              <a:gd name="dsh" fmla="+- 0 sh mins"/>
              <a:gd name="p0x0" fmla="*/ 360 w 5543"/>
              <a:gd name="p0y0" fmla="*/ 0 h 6605"/>
              <a:gd name="p0x1" fmla="*/ 5183 w 5543"/>
              <a:gd name="p0y1" fmla="*/ 0 h 6605"/>
              <a:gd name="p0x2" fmla="*/ 5382 w 5543"/>
              <a:gd name="p0y2" fmla="*/ 0 h 6605"/>
              <a:gd name="p0x3" fmla="*/ 5543 w 5543"/>
              <a:gd name="p0y3" fmla="*/ 161 h 6605"/>
              <a:gd name="p0x4" fmla="*/ 5543 w 5543"/>
              <a:gd name="p0y4" fmla="*/ 360 h 6605"/>
              <a:gd name="p0x5" fmla="*/ 5543 w 5543"/>
              <a:gd name="p0y5" fmla="*/ 6245 h 6605"/>
              <a:gd name="p0x6" fmla="*/ 5543 w 5543"/>
              <a:gd name="p0y6" fmla="*/ 6444 h 6605"/>
              <a:gd name="p0x7" fmla="*/ 5382 w 5543"/>
              <a:gd name="p0y7" fmla="*/ 6605 h 6605"/>
              <a:gd name="p0x8" fmla="*/ 5183 w 5543"/>
              <a:gd name="p0y8" fmla="*/ 6605 h 6605"/>
              <a:gd name="p0x9" fmla="*/ 360 w 5543"/>
              <a:gd name="p0y9" fmla="*/ 6605 h 6605"/>
              <a:gd name="p0x10" fmla="*/ 161 w 5543"/>
              <a:gd name="p0y10" fmla="*/ 6605 h 6605"/>
              <a:gd name="p0x11" fmla="*/ 0 w 5543"/>
              <a:gd name="p0y11" fmla="*/ 6444 h 6605"/>
              <a:gd name="p0x12" fmla="*/ 0 w 5543"/>
              <a:gd name="p0y12" fmla="*/ 6245 h 6605"/>
              <a:gd name="p0x13" fmla="*/ 0 w 5543"/>
              <a:gd name="p0y13" fmla="*/ 360 h 6605"/>
              <a:gd name="p0x14" fmla="*/ 0 w 5543"/>
              <a:gd name="p0y14" fmla="*/ 161 h 6605"/>
              <a:gd name="p0x15" fmla="*/ 161 w 5543"/>
              <a:gd name="p0y15" fmla="*/ 0 h 6605"/>
              <a:gd name="p0x16" fmla="*/ 360 w 5543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570886" y="3282515"/>
            <a:ext cx="312955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巧手做花灯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4570730" y="370776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039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570886" y="3874970"/>
            <a:ext cx="312955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一共带来</a:t>
            </a:r>
            <a:r>
              <a:rPr 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75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易拉罐</a:t>
            </a:r>
            <a:endParaRPr sz="15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570886" y="4294070"/>
            <a:ext cx="156559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做灯笼用了</a:t>
            </a:r>
            <a:r>
              <a:rPr 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35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endParaRPr lang="zh-CN" altLang="en-US" sz="1500" b="1" spc="-15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4570886" y="4713170"/>
            <a:ext cx="175609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做向日葵用了</a:t>
            </a:r>
            <a:r>
              <a:rPr 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28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endParaRPr lang="zh-CN" altLang="en-US" sz="1500" b="1" spc="-15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4570886" y="5132270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还剩下多少个？</a:t>
            </a:r>
            <a:endParaRPr sz="15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8"/>
            </p:custDataLst>
          </p:nvPr>
        </p:nvSpPr>
        <p:spPr>
          <a:xfrm>
            <a:off x="4380230" y="2282190"/>
            <a:ext cx="3510280" cy="4184650"/>
          </a:xfrm>
          <a:custGeom>
            <a:avLst/>
            <a:gdLst>
              <a:gd name="sw" fmla="*/ 1 w 5528"/>
              <a:gd name="sh" fmla="*/ 1 h 6590"/>
              <a:gd name="mins" fmla="min sw sh"/>
              <a:gd name="dsw" fmla="+- 0 sw mins"/>
              <a:gd name="dsh" fmla="+- 0 sh mins"/>
              <a:gd name="p0x0" fmla="*/ 360 w 5528"/>
              <a:gd name="p0y0" fmla="*/ 0 h 6590"/>
              <a:gd name="p0x1" fmla="*/ 5168 w 5528"/>
              <a:gd name="p0y1" fmla="*/ 0 h 6590"/>
              <a:gd name="p0x2" fmla="*/ 5367 w 5528"/>
              <a:gd name="p0y2" fmla="*/ 0 h 6590"/>
              <a:gd name="p0x3" fmla="*/ 5528 w 5528"/>
              <a:gd name="p0y3" fmla="*/ 161 h 6590"/>
              <a:gd name="p0x4" fmla="*/ 5528 w 5528"/>
              <a:gd name="p0y4" fmla="*/ 360 h 6590"/>
              <a:gd name="p0x5" fmla="*/ 5528 w 5528"/>
              <a:gd name="p0y5" fmla="*/ 6230 h 6590"/>
              <a:gd name="p0x6" fmla="*/ 5528 w 5528"/>
              <a:gd name="p0y6" fmla="*/ 6429 h 6590"/>
              <a:gd name="p0x7" fmla="*/ 5367 w 5528"/>
              <a:gd name="p0y7" fmla="*/ 6590 h 6590"/>
              <a:gd name="p0x8" fmla="*/ 5168 w 5528"/>
              <a:gd name="p0y8" fmla="*/ 6590 h 6590"/>
              <a:gd name="p0x9" fmla="*/ 360 w 5528"/>
              <a:gd name="p0y9" fmla="*/ 6590 h 6590"/>
              <a:gd name="p0x10" fmla="*/ 161 w 5528"/>
              <a:gd name="p0y10" fmla="*/ 6590 h 6590"/>
              <a:gd name="p0x11" fmla="*/ 0 w 5528"/>
              <a:gd name="p0y11" fmla="*/ 6429 h 6590"/>
              <a:gd name="p0x12" fmla="*/ 0 w 5528"/>
              <a:gd name="p0y12" fmla="*/ 6230 h 6590"/>
              <a:gd name="p0x13" fmla="*/ 0 w 5528"/>
              <a:gd name="p0y13" fmla="*/ 360 h 6590"/>
              <a:gd name="p0x14" fmla="*/ 0 w 5528"/>
              <a:gd name="p0y14" fmla="*/ 161 h 6590"/>
              <a:gd name="p0x15" fmla="*/ 161 w 5528"/>
              <a:gd name="p0y15" fmla="*/ 0 h 6590"/>
              <a:gd name="p0x16" fmla="*/ 360 w 5528"/>
              <a:gd name="p0y16" fmla="*/ 0 h 65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8095615" y="2277745"/>
            <a:ext cx="3519805" cy="4194175"/>
          </a:xfrm>
          <a:custGeom>
            <a:avLst/>
            <a:gdLst>
              <a:gd name="sw" fmla="*/ 1 w 5543"/>
              <a:gd name="sh" fmla="*/ 1 h 6605"/>
              <a:gd name="mins" fmla="min sw sh"/>
              <a:gd name="dsw" fmla="+- 0 sw mins"/>
              <a:gd name="dsh" fmla="+- 0 sh mins"/>
              <a:gd name="p0x0" fmla="*/ 360 w 5543"/>
              <a:gd name="p0y0" fmla="*/ 0 h 6605"/>
              <a:gd name="p0x1" fmla="*/ 5183 w 5543"/>
              <a:gd name="p0y1" fmla="*/ 0 h 6605"/>
              <a:gd name="p0x2" fmla="*/ 5382 w 5543"/>
              <a:gd name="p0y2" fmla="*/ 0 h 6605"/>
              <a:gd name="p0x3" fmla="*/ 5543 w 5543"/>
              <a:gd name="p0y3" fmla="*/ 161 h 6605"/>
              <a:gd name="p0x4" fmla="*/ 5543 w 5543"/>
              <a:gd name="p0y4" fmla="*/ 360 h 6605"/>
              <a:gd name="p0x5" fmla="*/ 5543 w 5543"/>
              <a:gd name="p0y5" fmla="*/ 6245 h 6605"/>
              <a:gd name="p0x6" fmla="*/ 5543 w 5543"/>
              <a:gd name="p0y6" fmla="*/ 6444 h 6605"/>
              <a:gd name="p0x7" fmla="*/ 5382 w 5543"/>
              <a:gd name="p0y7" fmla="*/ 6605 h 6605"/>
              <a:gd name="p0x8" fmla="*/ 5183 w 5543"/>
              <a:gd name="p0y8" fmla="*/ 6605 h 6605"/>
              <a:gd name="p0x9" fmla="*/ 360 w 5543"/>
              <a:gd name="p0y9" fmla="*/ 6605 h 6605"/>
              <a:gd name="p0x10" fmla="*/ 161 w 5543"/>
              <a:gd name="p0y10" fmla="*/ 6605 h 6605"/>
              <a:gd name="p0x11" fmla="*/ 0 w 5543"/>
              <a:gd name="p0y11" fmla="*/ 6444 h 6605"/>
              <a:gd name="p0x12" fmla="*/ 0 w 5543"/>
              <a:gd name="p0y12" fmla="*/ 6245 h 6605"/>
              <a:gd name="p0x13" fmla="*/ 0 w 5543"/>
              <a:gd name="p0y13" fmla="*/ 360 h 6605"/>
              <a:gd name="p0x14" fmla="*/ 0 w 5543"/>
              <a:gd name="p0y14" fmla="*/ 161 h 6605"/>
              <a:gd name="p0x15" fmla="*/ 161 w 5543"/>
              <a:gd name="p0y15" fmla="*/ 0 h 6605"/>
              <a:gd name="p0x16" fmla="*/ 360 w 5543"/>
              <a:gd name="p0y16" fmla="*/ 0 h 66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8290998" y="3282515"/>
            <a:ext cx="312955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算一算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8290560" y="370776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039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8290998" y="3874970"/>
            <a:ext cx="312955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原有</a:t>
            </a:r>
            <a:r>
              <a:rPr 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89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台</a:t>
            </a: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电脑</a:t>
            </a:r>
            <a:endParaRPr sz="15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8290998" y="4294070"/>
            <a:ext cx="118459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卖出去</a:t>
            </a:r>
            <a:r>
              <a:rPr 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35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台</a:t>
            </a:r>
            <a:endParaRPr lang="zh-CN" altLang="en-US" sz="1500" b="1" spc="-15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8290998" y="4713170"/>
            <a:ext cx="118459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又运进</a:t>
            </a:r>
            <a:r>
              <a:rPr 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18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台</a:t>
            </a:r>
            <a:endParaRPr lang="zh-CN" altLang="en-US" sz="1500" b="1" spc="-15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8290998" y="5132270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现在有多少台？</a:t>
            </a:r>
            <a:endParaRPr sz="15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8100060" y="2282190"/>
            <a:ext cx="3510915" cy="4184650"/>
          </a:xfrm>
          <a:custGeom>
            <a:avLst/>
            <a:gdLst>
              <a:gd name="sw" fmla="*/ 1 w 5528"/>
              <a:gd name="sh" fmla="*/ 1 h 6590"/>
              <a:gd name="mins" fmla="min sw sh"/>
              <a:gd name="dsw" fmla="+- 0 sw mins"/>
              <a:gd name="dsh" fmla="+- 0 sh mins"/>
              <a:gd name="p0x0" fmla="*/ 360 w 5528"/>
              <a:gd name="p0y0" fmla="*/ 0 h 6590"/>
              <a:gd name="p0x1" fmla="*/ 5168 w 5528"/>
              <a:gd name="p0y1" fmla="*/ 0 h 6590"/>
              <a:gd name="p0x2" fmla="*/ 5367 w 5528"/>
              <a:gd name="p0y2" fmla="*/ 0 h 6590"/>
              <a:gd name="p0x3" fmla="*/ 5528 w 5528"/>
              <a:gd name="p0y3" fmla="*/ 161 h 6590"/>
              <a:gd name="p0x4" fmla="*/ 5528 w 5528"/>
              <a:gd name="p0y4" fmla="*/ 360 h 6590"/>
              <a:gd name="p0x5" fmla="*/ 5528 w 5528"/>
              <a:gd name="p0y5" fmla="*/ 6230 h 6590"/>
              <a:gd name="p0x6" fmla="*/ 5528 w 5528"/>
              <a:gd name="p0y6" fmla="*/ 6429 h 6590"/>
              <a:gd name="p0x7" fmla="*/ 5367 w 5528"/>
              <a:gd name="p0y7" fmla="*/ 6590 h 6590"/>
              <a:gd name="p0x8" fmla="*/ 5168 w 5528"/>
              <a:gd name="p0y8" fmla="*/ 6590 h 6590"/>
              <a:gd name="p0x9" fmla="*/ 360 w 5528"/>
              <a:gd name="p0y9" fmla="*/ 6590 h 6590"/>
              <a:gd name="p0x10" fmla="*/ 161 w 5528"/>
              <a:gd name="p0y10" fmla="*/ 6590 h 6590"/>
              <a:gd name="p0x11" fmla="*/ 0 w 5528"/>
              <a:gd name="p0y11" fmla="*/ 6429 h 6590"/>
              <a:gd name="p0x12" fmla="*/ 0 w 5528"/>
              <a:gd name="p0y12" fmla="*/ 6230 h 6590"/>
              <a:gd name="p0x13" fmla="*/ 0 w 5528"/>
              <a:gd name="p0y13" fmla="*/ 360 h 6590"/>
              <a:gd name="p0x14" fmla="*/ 0 w 5528"/>
              <a:gd name="p0y14" fmla="*/ 161 h 6590"/>
              <a:gd name="p0x15" fmla="*/ 161 w 5528"/>
              <a:gd name="p0y15" fmla="*/ 0 h 6590"/>
              <a:gd name="p0x16" fmla="*/ 360 w 5528"/>
              <a:gd name="p0y16" fmla="*/ 0 h 65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2587962"/>
            <a:ext cx="37978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生活中的应用</a:t>
            </a:r>
            <a:endParaRPr sz="4200" b="1" spc="84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3958609"/>
            <a:ext cx="3398568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学以致用，知行合一</a:t>
            </a:r>
            <a:endParaRPr sz="1500" spc="3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运用加减法解决传统文化中的实际问题</a:t>
            </a:r>
            <a:endParaRPr sz="1500" spc="3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4872056"/>
            <a:ext cx="31444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27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运用加减法解决传统文化中的实际问题</a:t>
            </a:r>
            <a:endParaRPr sz="1350" spc="27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4"/>
            </p:custDataLst>
          </p:nvPr>
        </p:nvSpPr>
        <p:spPr>
          <a:xfrm>
            <a:off x="671195" y="5394325"/>
            <a:ext cx="960755" cy="323850"/>
          </a:xfrm>
          <a:custGeom>
            <a:avLst/>
            <a:gdLst>
              <a:gd name="sw" fmla="*/ 1 w 1512"/>
              <a:gd name="sh" fmla="*/ 1 h 510"/>
              <a:gd name="mins" fmla="min sw sh"/>
              <a:gd name="dsw" fmla="+- 0 sw mins"/>
              <a:gd name="dsh" fmla="+- 0 sh mins"/>
              <a:gd name="p0x0" fmla="*/ 255 w 1512"/>
              <a:gd name="p0y0" fmla="*/ 0 h 510"/>
              <a:gd name="p0x1" fmla="*/ 1257 w 1512"/>
              <a:gd name="p0y1" fmla="*/ 0 h 510"/>
              <a:gd name="p0x2" fmla="*/ 1398 w 1512"/>
              <a:gd name="p0y2" fmla="*/ 0 h 510"/>
              <a:gd name="p0x3" fmla="*/ 1512 w 1512"/>
              <a:gd name="p0y3" fmla="*/ 114 h 510"/>
              <a:gd name="p0x4" fmla="*/ 1512 w 1512"/>
              <a:gd name="p0y4" fmla="*/ 255 h 510"/>
              <a:gd name="p0x5" fmla="*/ 1512 w 1512"/>
              <a:gd name="p0y5" fmla="*/ 395 h 510"/>
              <a:gd name="p0x6" fmla="*/ 1398 w 1512"/>
              <a:gd name="p0y6" fmla="*/ 510 h 510"/>
              <a:gd name="p0x7" fmla="*/ 1257 w 1512"/>
              <a:gd name="p0y7" fmla="*/ 510 h 510"/>
              <a:gd name="p0x8" fmla="*/ 255 w 1512"/>
              <a:gd name="p0y8" fmla="*/ 510 h 510"/>
              <a:gd name="p0x9" fmla="*/ 114 w 1512"/>
              <a:gd name="p0y9" fmla="*/ 510 h 510"/>
              <a:gd name="p0x10" fmla="*/ 0 w 1512"/>
              <a:gd name="p0y10" fmla="*/ 395 h 510"/>
              <a:gd name="p0x11" fmla="*/ 0 w 1512"/>
              <a:gd name="p0y11" fmla="*/ 255 h 510"/>
              <a:gd name="p0x12" fmla="*/ 0 w 1512"/>
              <a:gd name="p0y12" fmla="*/ 114 h 510"/>
              <a:gd name="p0x13" fmla="*/ 114 w 1512"/>
              <a:gd name="p0y13" fmla="*/ 0 h 510"/>
              <a:gd name="p0x14" fmla="*/ 255 w 1512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9525" cmpd="sng">
            <a:solidFill>
              <a:srgbClr val="D4C5B5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828675" y="5456853"/>
            <a:ext cx="7986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实践应用</a:t>
            </a:r>
            <a:endParaRPr sz="1200" b="1" spc="72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6"/>
            </p:custDataLst>
          </p:nvPr>
        </p:nvSpPr>
        <p:spPr>
          <a:xfrm>
            <a:off x="666750" y="113411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838200" y="11531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971550" y="116268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666750" y="1493539"/>
            <a:ext cx="1541707" cy="939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5400" b="1">
                <a:solidFill>
                  <a:srgbClr val="C0392B">
                    <a:alpha val="8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05</a:t>
            </a:r>
            <a:endParaRPr sz="5400" b="1">
              <a:solidFill>
                <a:srgbClr val="C0392B">
                  <a:alpha val="8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6750" y="373443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巧手作品里的数学</a:t>
            </a:r>
            <a:endParaRPr sz="30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b1ad7fd8-875e-11f1-aa9d-364dd2002da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339" r="339"/>
          <a:stretch>
            <a:fillRect/>
          </a:stretch>
        </p:blipFill>
        <p:spPr>
          <a:xfrm>
            <a:off x="571500" y="1104900"/>
            <a:ext cx="11049000" cy="18002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835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715"/>
                </a:lnTo>
                <a:cubicBezTo>
                  <a:pt x="17400" y="2781"/>
                  <a:pt x="17346" y="2835"/>
                  <a:pt x="17280" y="2835"/>
                </a:cubicBezTo>
                <a:lnTo>
                  <a:pt x="120" y="2835"/>
                </a:lnTo>
                <a:cubicBezTo>
                  <a:pt x="54" y="2835"/>
                  <a:pt x="0" y="2781"/>
                  <a:pt x="0" y="2715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3138170"/>
            <a:ext cx="11039475" cy="3333750"/>
          </a:xfrm>
          <a:custGeom>
            <a:avLst/>
            <a:gdLst>
              <a:gd name="sw" fmla="*/ 1 w 17385"/>
              <a:gd name="sh" fmla="*/ 1 h 5249"/>
              <a:gd name="mins" fmla="min sw sh"/>
              <a:gd name="dsw" fmla="+- 0 sw mins"/>
              <a:gd name="dsh" fmla="+- 0 sh mins"/>
              <a:gd name="p0x0" fmla="*/ 360 w 17385"/>
              <a:gd name="p0y0" fmla="*/ 0 h 5249"/>
              <a:gd name="p0x1" fmla="*/ 17025 w 17385"/>
              <a:gd name="p0y1" fmla="*/ 0 h 5249"/>
              <a:gd name="p0x2" fmla="*/ 17223 w 17385"/>
              <a:gd name="p0y2" fmla="*/ 0 h 5249"/>
              <a:gd name="p0x3" fmla="*/ 17385 w 17385"/>
              <a:gd name="p0y3" fmla="*/ 161 h 5249"/>
              <a:gd name="p0x4" fmla="*/ 17385 w 17385"/>
              <a:gd name="p0y4" fmla="*/ 360 h 5249"/>
              <a:gd name="p0x5" fmla="*/ 17385 w 17385"/>
              <a:gd name="p0y5" fmla="*/ 4889 h 5249"/>
              <a:gd name="p0x6" fmla="*/ 17385 w 17385"/>
              <a:gd name="p0y6" fmla="*/ 5088 h 5249"/>
              <a:gd name="p0x7" fmla="*/ 17223 w 17385"/>
              <a:gd name="p0y7" fmla="*/ 5249 h 5249"/>
              <a:gd name="p0x8" fmla="*/ 17025 w 17385"/>
              <a:gd name="p0y8" fmla="*/ 5249 h 5249"/>
              <a:gd name="p0x9" fmla="*/ 360 w 17385"/>
              <a:gd name="p0y9" fmla="*/ 5249 h 5249"/>
              <a:gd name="p0x10" fmla="*/ 161 w 17385"/>
              <a:gd name="p0y10" fmla="*/ 5249 h 5249"/>
              <a:gd name="p0x11" fmla="*/ 0 w 17385"/>
              <a:gd name="p0y11" fmla="*/ 5088 h 5249"/>
              <a:gd name="p0x12" fmla="*/ 0 w 17385"/>
              <a:gd name="p0y12" fmla="*/ 4889 h 5249"/>
              <a:gd name="p0x13" fmla="*/ 0 w 17385"/>
              <a:gd name="p0y13" fmla="*/ 360 h 5249"/>
              <a:gd name="p0x14" fmla="*/ 0 w 17385"/>
              <a:gd name="p0y14" fmla="*/ 161 h 5249"/>
              <a:gd name="p0x15" fmla="*/ 161 w 17385"/>
              <a:gd name="p0y15" fmla="*/ 0 h 5249"/>
              <a:gd name="p0x16" fmla="*/ 360 w 17385"/>
              <a:gd name="p0y16" fmla="*/ 0 h 5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4738469" y="3317558"/>
            <a:ext cx="271507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传统文化手工作品展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2272665" y="38169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386965" y="3931285"/>
            <a:ext cx="190500" cy="1905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2135391" y="4297204"/>
            <a:ext cx="69495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笑笑</a:t>
            </a:r>
            <a:endParaRPr b="1" spc="36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882750" y="4683919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彩笔帽做蝴蝶</a:t>
            </a:r>
            <a:endParaRPr sz="135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5886450" y="38169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6000750" y="3931285"/>
            <a:ext cx="190500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5748566" y="4297204"/>
            <a:ext cx="69495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淘气</a:t>
            </a:r>
            <a:endParaRPr b="1" spc="36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5324475" y="4683919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三种瓜子做猫头鹰</a:t>
            </a:r>
            <a:endParaRPr sz="135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9499600" y="38169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9613900" y="3931285"/>
            <a:ext cx="190500" cy="1905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9361742" y="4297204"/>
            <a:ext cx="69495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 spc="36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提问</a:t>
            </a:r>
            <a:endParaRPr b="1" spc="36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8594751" y="4683919"/>
            <a:ext cx="22289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你能提出哪些加减法问题？</a:t>
            </a:r>
            <a:endParaRPr sz="135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24"/>
            </p:custDataLst>
          </p:nvPr>
        </p:nvSpPr>
        <p:spPr>
          <a:xfrm>
            <a:off x="771525" y="5043170"/>
            <a:ext cx="10648950" cy="9525"/>
          </a:xfrm>
          <a:prstGeom prst="rect">
            <a:avLst/>
          </a:prstGeom>
          <a:solidFill>
            <a:srgbClr val="FCF8F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1722015" y="5254209"/>
            <a:ext cx="1826419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56+21+18</a:t>
            </a:r>
            <a:endParaRPr sz="24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5355660" y="5254209"/>
            <a:ext cx="1785566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48+32-16</a:t>
            </a:r>
            <a:endParaRPr sz="24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8968835" y="5254209"/>
            <a:ext cx="1785566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39-13+47</a:t>
            </a:r>
            <a:endParaRPr sz="24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1762868" y="5847140"/>
            <a:ext cx="1744713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96-34-35</a:t>
            </a:r>
            <a:endParaRPr sz="24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5355660" y="5847140"/>
            <a:ext cx="1785566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57+22-45</a:t>
            </a:r>
            <a:endParaRPr sz="24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0"/>
            </p:custDataLst>
          </p:nvPr>
        </p:nvSpPr>
        <p:spPr>
          <a:xfrm>
            <a:off x="8873728" y="5847140"/>
            <a:ext cx="1975771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</a:rPr>
              <a:t>100-69+25</a:t>
            </a:r>
            <a:endParaRPr sz="24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31"/>
            </p:custDataLst>
          </p:nvPr>
        </p:nvSpPr>
        <p:spPr>
          <a:xfrm>
            <a:off x="581025" y="3143250"/>
            <a:ext cx="11029950" cy="3323590"/>
          </a:xfrm>
          <a:custGeom>
            <a:avLst/>
            <a:gdLst>
              <a:gd name="sw" fmla="*/ 1 w 17370"/>
              <a:gd name="sh" fmla="*/ 1 h 5234"/>
              <a:gd name="mins" fmla="min sw sh"/>
              <a:gd name="dsw" fmla="+- 0 sw mins"/>
              <a:gd name="dsh" fmla="+- 0 sh mins"/>
              <a:gd name="p0x0" fmla="*/ 360 w 17370"/>
              <a:gd name="p0y0" fmla="*/ 0 h 5234"/>
              <a:gd name="p0x1" fmla="*/ 17010 w 17370"/>
              <a:gd name="p0y1" fmla="*/ 0 h 5234"/>
              <a:gd name="p0x2" fmla="*/ 17208 w 17370"/>
              <a:gd name="p0y2" fmla="*/ 0 h 5234"/>
              <a:gd name="p0x3" fmla="*/ 17370 w 17370"/>
              <a:gd name="p0y3" fmla="*/ 161 h 5234"/>
              <a:gd name="p0x4" fmla="*/ 17370 w 17370"/>
              <a:gd name="p0y4" fmla="*/ 360 h 5234"/>
              <a:gd name="p0x5" fmla="*/ 17370 w 17370"/>
              <a:gd name="p0y5" fmla="*/ 4874 h 5234"/>
              <a:gd name="p0x6" fmla="*/ 17370 w 17370"/>
              <a:gd name="p0y6" fmla="*/ 5073 h 5234"/>
              <a:gd name="p0x7" fmla="*/ 17208 w 17370"/>
              <a:gd name="p0y7" fmla="*/ 5234 h 5234"/>
              <a:gd name="p0x8" fmla="*/ 17010 w 17370"/>
              <a:gd name="p0y8" fmla="*/ 5234 h 5234"/>
              <a:gd name="p0x9" fmla="*/ 360 w 17370"/>
              <a:gd name="p0y9" fmla="*/ 5234 h 5234"/>
              <a:gd name="p0x10" fmla="*/ 161 w 17370"/>
              <a:gd name="p0y10" fmla="*/ 5234 h 5234"/>
              <a:gd name="p0x11" fmla="*/ 0 w 17370"/>
              <a:gd name="p0y11" fmla="*/ 5073 h 5234"/>
              <a:gd name="p0x12" fmla="*/ 0 w 17370"/>
              <a:gd name="p0y12" fmla="*/ 4874 h 5234"/>
              <a:gd name="p0x13" fmla="*/ 0 w 17370"/>
              <a:gd name="p0y13" fmla="*/ 360 h 5234"/>
              <a:gd name="p0x14" fmla="*/ 0 w 17370"/>
              <a:gd name="p0y14" fmla="*/ 161 h 5234"/>
              <a:gd name="p0x15" fmla="*/ 161 w 17370"/>
              <a:gd name="p0y15" fmla="*/ 0 h 5234"/>
              <a:gd name="p0x16" fmla="*/ 360 w 17370"/>
              <a:gd name="p0y16" fmla="*/ 0 h 523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传统文化集市购物乐</a:t>
            </a:r>
            <a:endParaRPr sz="30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673225" cy="2562225"/>
          </a:xfrm>
          <a:custGeom>
            <a:avLst/>
            <a:gdLst>
              <a:gd name="sw" fmla="*/ 1 w 2634"/>
              <a:gd name="sh" fmla="*/ 1 h 4035"/>
              <a:gd name="mins" fmla="min sw sh"/>
              <a:gd name="dsw" fmla="+- 0 sw mins"/>
              <a:gd name="dsh" fmla="+- 0 sh mins"/>
              <a:gd name="p0x0" fmla="*/ 360 w 2634"/>
              <a:gd name="p0y0" fmla="*/ 0 h 4035"/>
              <a:gd name="p0x1" fmla="*/ 2274 w 2634"/>
              <a:gd name="p0y1" fmla="*/ 0 h 4035"/>
              <a:gd name="p0x2" fmla="*/ 2473 w 2634"/>
              <a:gd name="p0y2" fmla="*/ 0 h 4035"/>
              <a:gd name="p0x3" fmla="*/ 2634 w 2634"/>
              <a:gd name="p0y3" fmla="*/ 161 h 4035"/>
              <a:gd name="p0x4" fmla="*/ 2634 w 2634"/>
              <a:gd name="p0y4" fmla="*/ 360 h 4035"/>
              <a:gd name="p0x5" fmla="*/ 2634 w 2634"/>
              <a:gd name="p0y5" fmla="*/ 3675 h 4035"/>
              <a:gd name="p0x6" fmla="*/ 2634 w 2634"/>
              <a:gd name="p0y6" fmla="*/ 3873 h 4035"/>
              <a:gd name="p0x7" fmla="*/ 2473 w 2634"/>
              <a:gd name="p0y7" fmla="*/ 4035 h 4035"/>
              <a:gd name="p0x8" fmla="*/ 2274 w 2634"/>
              <a:gd name="p0y8" fmla="*/ 4035 h 4035"/>
              <a:gd name="p0x9" fmla="*/ 360 w 2634"/>
              <a:gd name="p0y9" fmla="*/ 4035 h 4035"/>
              <a:gd name="p0x10" fmla="*/ 161 w 2634"/>
              <a:gd name="p0y10" fmla="*/ 4035 h 4035"/>
              <a:gd name="p0x11" fmla="*/ 0 w 2634"/>
              <a:gd name="p0y11" fmla="*/ 3873 h 4035"/>
              <a:gd name="p0x12" fmla="*/ 0 w 2634"/>
              <a:gd name="p0y12" fmla="*/ 3675 h 4035"/>
              <a:gd name="p0x13" fmla="*/ 0 w 2634"/>
              <a:gd name="p0y13" fmla="*/ 360 h 4035"/>
              <a:gd name="p0x14" fmla="*/ 0 w 2634"/>
              <a:gd name="p0y14" fmla="*/ 161 h 4035"/>
              <a:gd name="p0x15" fmla="*/ 161 w 2634"/>
              <a:gd name="p0y15" fmla="*/ 0 h 4035"/>
              <a:gd name="p0x16" fmla="*/ 360 w 2634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070219" y="2011680"/>
            <a:ext cx="990009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45</a:t>
            </a:r>
            <a:r>
              <a:rPr lang="zh-CN"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sz="24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155649" y="2505075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布老虎</a:t>
            </a:r>
            <a:endParaRPr sz="135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5"/>
            </p:custDataLst>
          </p:nvPr>
        </p:nvSpPr>
        <p:spPr>
          <a:xfrm>
            <a:off x="581025" y="1114425"/>
            <a:ext cx="1663065" cy="2552700"/>
          </a:xfrm>
          <a:custGeom>
            <a:avLst/>
            <a:gdLst>
              <a:gd name="sw" fmla="*/ 1 w 2619"/>
              <a:gd name="sh" fmla="*/ 1 h 4020"/>
              <a:gd name="mins" fmla="min sw sh"/>
              <a:gd name="dsw" fmla="+- 0 sw mins"/>
              <a:gd name="dsh" fmla="+- 0 sh mins"/>
              <a:gd name="p0x0" fmla="*/ 360 w 2619"/>
              <a:gd name="p0y0" fmla="*/ 0 h 4020"/>
              <a:gd name="p0x1" fmla="*/ 2259 w 2619"/>
              <a:gd name="p0y1" fmla="*/ 0 h 4020"/>
              <a:gd name="p0x2" fmla="*/ 2458 w 2619"/>
              <a:gd name="p0y2" fmla="*/ 0 h 4020"/>
              <a:gd name="p0x3" fmla="*/ 2619 w 2619"/>
              <a:gd name="p0y3" fmla="*/ 161 h 4020"/>
              <a:gd name="p0x4" fmla="*/ 2619 w 2619"/>
              <a:gd name="p0y4" fmla="*/ 360 h 4020"/>
              <a:gd name="p0x5" fmla="*/ 2619 w 2619"/>
              <a:gd name="p0y5" fmla="*/ 3660 h 4020"/>
              <a:gd name="p0x6" fmla="*/ 2619 w 2619"/>
              <a:gd name="p0y6" fmla="*/ 3858 h 4020"/>
              <a:gd name="p0x7" fmla="*/ 2458 w 2619"/>
              <a:gd name="p0y7" fmla="*/ 4020 h 4020"/>
              <a:gd name="p0x8" fmla="*/ 2259 w 2619"/>
              <a:gd name="p0y8" fmla="*/ 4020 h 4020"/>
              <a:gd name="p0x9" fmla="*/ 360 w 2619"/>
              <a:gd name="p0y9" fmla="*/ 4020 h 4020"/>
              <a:gd name="p0x10" fmla="*/ 161 w 2619"/>
              <a:gd name="p0y10" fmla="*/ 4020 h 4020"/>
              <a:gd name="p0x11" fmla="*/ 0 w 2619"/>
              <a:gd name="p0y11" fmla="*/ 3858 h 4020"/>
              <a:gd name="p0x12" fmla="*/ 0 w 2619"/>
              <a:gd name="p0y12" fmla="*/ 3660 h 4020"/>
              <a:gd name="p0x13" fmla="*/ 0 w 2619"/>
              <a:gd name="p0y13" fmla="*/ 360 h 4020"/>
              <a:gd name="p0x14" fmla="*/ 0 w 2619"/>
              <a:gd name="p0y14" fmla="*/ 161 h 4020"/>
              <a:gd name="p0x15" fmla="*/ 161 w 2619"/>
              <a:gd name="p0y15" fmla="*/ 0 h 4020"/>
              <a:gd name="p0x16" fmla="*/ 360 w 2619"/>
              <a:gd name="p0y16" fmla="*/ 0 h 4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2449195" y="1109345"/>
            <a:ext cx="1673225" cy="2562225"/>
          </a:xfrm>
          <a:custGeom>
            <a:avLst/>
            <a:gdLst>
              <a:gd name="sw" fmla="*/ 1 w 2634"/>
              <a:gd name="sh" fmla="*/ 1 h 4035"/>
              <a:gd name="mins" fmla="min sw sh"/>
              <a:gd name="dsw" fmla="+- 0 sw mins"/>
              <a:gd name="dsh" fmla="+- 0 sh mins"/>
              <a:gd name="p0x0" fmla="*/ 360 w 2634"/>
              <a:gd name="p0y0" fmla="*/ 0 h 4035"/>
              <a:gd name="p0x1" fmla="*/ 2274 w 2634"/>
              <a:gd name="p0y1" fmla="*/ 0 h 4035"/>
              <a:gd name="p0x2" fmla="*/ 2473 w 2634"/>
              <a:gd name="p0y2" fmla="*/ 0 h 4035"/>
              <a:gd name="p0x3" fmla="*/ 2634 w 2634"/>
              <a:gd name="p0y3" fmla="*/ 161 h 4035"/>
              <a:gd name="p0x4" fmla="*/ 2634 w 2634"/>
              <a:gd name="p0y4" fmla="*/ 360 h 4035"/>
              <a:gd name="p0x5" fmla="*/ 2634 w 2634"/>
              <a:gd name="p0y5" fmla="*/ 3675 h 4035"/>
              <a:gd name="p0x6" fmla="*/ 2634 w 2634"/>
              <a:gd name="p0y6" fmla="*/ 3873 h 4035"/>
              <a:gd name="p0x7" fmla="*/ 2473 w 2634"/>
              <a:gd name="p0y7" fmla="*/ 4035 h 4035"/>
              <a:gd name="p0x8" fmla="*/ 2274 w 2634"/>
              <a:gd name="p0y8" fmla="*/ 4035 h 4035"/>
              <a:gd name="p0x9" fmla="*/ 360 w 2634"/>
              <a:gd name="p0y9" fmla="*/ 4035 h 4035"/>
              <a:gd name="p0x10" fmla="*/ 161 w 2634"/>
              <a:gd name="p0y10" fmla="*/ 4035 h 4035"/>
              <a:gd name="p0x11" fmla="*/ 0 w 2634"/>
              <a:gd name="p0y11" fmla="*/ 3873 h 4035"/>
              <a:gd name="p0x12" fmla="*/ 0 w 2634"/>
              <a:gd name="p0y12" fmla="*/ 3675 h 4035"/>
              <a:gd name="p0x13" fmla="*/ 0 w 2634"/>
              <a:gd name="p0y13" fmla="*/ 360 h 4035"/>
              <a:gd name="p0x14" fmla="*/ 0 w 2634"/>
              <a:gd name="p0y14" fmla="*/ 161 h 4035"/>
              <a:gd name="p0x15" fmla="*/ 161 w 2634"/>
              <a:gd name="p0y15" fmla="*/ 0 h 4035"/>
              <a:gd name="p0x16" fmla="*/ 360 w 2634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2943444" y="2011680"/>
            <a:ext cx="990009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32</a:t>
            </a:r>
            <a:r>
              <a:rPr lang="zh-CN"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sz="24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3114599" y="2505075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风筝</a:t>
            </a:r>
            <a:endParaRPr sz="135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2453640" y="1114425"/>
            <a:ext cx="1663700" cy="2552700"/>
          </a:xfrm>
          <a:custGeom>
            <a:avLst/>
            <a:gdLst>
              <a:gd name="sw" fmla="*/ 1 w 2619"/>
              <a:gd name="sh" fmla="*/ 1 h 4020"/>
              <a:gd name="mins" fmla="min sw sh"/>
              <a:gd name="dsw" fmla="+- 0 sw mins"/>
              <a:gd name="dsh" fmla="+- 0 sh mins"/>
              <a:gd name="p0x0" fmla="*/ 360 w 2619"/>
              <a:gd name="p0y0" fmla="*/ 0 h 4020"/>
              <a:gd name="p0x1" fmla="*/ 2259 w 2619"/>
              <a:gd name="p0y1" fmla="*/ 0 h 4020"/>
              <a:gd name="p0x2" fmla="*/ 2458 w 2619"/>
              <a:gd name="p0y2" fmla="*/ 0 h 4020"/>
              <a:gd name="p0x3" fmla="*/ 2619 w 2619"/>
              <a:gd name="p0y3" fmla="*/ 161 h 4020"/>
              <a:gd name="p0x4" fmla="*/ 2619 w 2619"/>
              <a:gd name="p0y4" fmla="*/ 360 h 4020"/>
              <a:gd name="p0x5" fmla="*/ 2619 w 2619"/>
              <a:gd name="p0y5" fmla="*/ 3660 h 4020"/>
              <a:gd name="p0x6" fmla="*/ 2619 w 2619"/>
              <a:gd name="p0y6" fmla="*/ 3858 h 4020"/>
              <a:gd name="p0x7" fmla="*/ 2458 w 2619"/>
              <a:gd name="p0y7" fmla="*/ 4020 h 4020"/>
              <a:gd name="p0x8" fmla="*/ 2259 w 2619"/>
              <a:gd name="p0y8" fmla="*/ 4020 h 4020"/>
              <a:gd name="p0x9" fmla="*/ 360 w 2619"/>
              <a:gd name="p0y9" fmla="*/ 4020 h 4020"/>
              <a:gd name="p0x10" fmla="*/ 161 w 2619"/>
              <a:gd name="p0y10" fmla="*/ 4020 h 4020"/>
              <a:gd name="p0x11" fmla="*/ 0 w 2619"/>
              <a:gd name="p0y11" fmla="*/ 3858 h 4020"/>
              <a:gd name="p0x12" fmla="*/ 0 w 2619"/>
              <a:gd name="p0y12" fmla="*/ 3660 h 4020"/>
              <a:gd name="p0x13" fmla="*/ 0 w 2619"/>
              <a:gd name="p0y13" fmla="*/ 360 h 4020"/>
              <a:gd name="p0x14" fmla="*/ 0 w 2619"/>
              <a:gd name="p0y14" fmla="*/ 161 h 4020"/>
              <a:gd name="p0x15" fmla="*/ 161 w 2619"/>
              <a:gd name="p0y15" fmla="*/ 0 h 4020"/>
              <a:gd name="p0x16" fmla="*/ 360 w 2619"/>
              <a:gd name="p0y16" fmla="*/ 0 h 4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4322445" y="1109345"/>
            <a:ext cx="1673225" cy="2562225"/>
          </a:xfrm>
          <a:custGeom>
            <a:avLst/>
            <a:gdLst>
              <a:gd name="sw" fmla="*/ 1 w 2634"/>
              <a:gd name="sh" fmla="*/ 1 h 4035"/>
              <a:gd name="mins" fmla="min sw sh"/>
              <a:gd name="dsw" fmla="+- 0 sw mins"/>
              <a:gd name="dsh" fmla="+- 0 sh mins"/>
              <a:gd name="p0x0" fmla="*/ 360 w 2634"/>
              <a:gd name="p0y0" fmla="*/ 0 h 4035"/>
              <a:gd name="p0x1" fmla="*/ 2274 w 2634"/>
              <a:gd name="p0y1" fmla="*/ 0 h 4035"/>
              <a:gd name="p0x2" fmla="*/ 2473 w 2634"/>
              <a:gd name="p0y2" fmla="*/ 0 h 4035"/>
              <a:gd name="p0x3" fmla="*/ 2634 w 2634"/>
              <a:gd name="p0y3" fmla="*/ 161 h 4035"/>
              <a:gd name="p0x4" fmla="*/ 2634 w 2634"/>
              <a:gd name="p0y4" fmla="*/ 360 h 4035"/>
              <a:gd name="p0x5" fmla="*/ 2634 w 2634"/>
              <a:gd name="p0y5" fmla="*/ 3675 h 4035"/>
              <a:gd name="p0x6" fmla="*/ 2634 w 2634"/>
              <a:gd name="p0y6" fmla="*/ 3873 h 4035"/>
              <a:gd name="p0x7" fmla="*/ 2473 w 2634"/>
              <a:gd name="p0y7" fmla="*/ 4035 h 4035"/>
              <a:gd name="p0x8" fmla="*/ 2274 w 2634"/>
              <a:gd name="p0y8" fmla="*/ 4035 h 4035"/>
              <a:gd name="p0x9" fmla="*/ 360 w 2634"/>
              <a:gd name="p0y9" fmla="*/ 4035 h 4035"/>
              <a:gd name="p0x10" fmla="*/ 161 w 2634"/>
              <a:gd name="p0y10" fmla="*/ 4035 h 4035"/>
              <a:gd name="p0x11" fmla="*/ 0 w 2634"/>
              <a:gd name="p0y11" fmla="*/ 3873 h 4035"/>
              <a:gd name="p0x12" fmla="*/ 0 w 2634"/>
              <a:gd name="p0y12" fmla="*/ 3675 h 4035"/>
              <a:gd name="p0x13" fmla="*/ 0 w 2634"/>
              <a:gd name="p0y13" fmla="*/ 360 h 4035"/>
              <a:gd name="p0x14" fmla="*/ 0 w 2634"/>
              <a:gd name="p0y14" fmla="*/ 161 h 4035"/>
              <a:gd name="p0x15" fmla="*/ 161 w 2634"/>
              <a:gd name="p0y15" fmla="*/ 0 h 4035"/>
              <a:gd name="p0x16" fmla="*/ 360 w 2634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816669" y="2011680"/>
            <a:ext cx="990009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23</a:t>
            </a:r>
            <a:r>
              <a:rPr lang="zh-CN"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sz="24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902098" y="2505075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拨浪鼓</a:t>
            </a:r>
            <a:endParaRPr sz="135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4326890" y="1114425"/>
            <a:ext cx="1663700" cy="2552700"/>
          </a:xfrm>
          <a:custGeom>
            <a:avLst/>
            <a:gdLst>
              <a:gd name="sw" fmla="*/ 1 w 2619"/>
              <a:gd name="sh" fmla="*/ 1 h 4020"/>
              <a:gd name="mins" fmla="min sw sh"/>
              <a:gd name="dsw" fmla="+- 0 sw mins"/>
              <a:gd name="dsh" fmla="+- 0 sh mins"/>
              <a:gd name="p0x0" fmla="*/ 360 w 2619"/>
              <a:gd name="p0y0" fmla="*/ 0 h 4020"/>
              <a:gd name="p0x1" fmla="*/ 2259 w 2619"/>
              <a:gd name="p0y1" fmla="*/ 0 h 4020"/>
              <a:gd name="p0x2" fmla="*/ 2458 w 2619"/>
              <a:gd name="p0y2" fmla="*/ 0 h 4020"/>
              <a:gd name="p0x3" fmla="*/ 2619 w 2619"/>
              <a:gd name="p0y3" fmla="*/ 161 h 4020"/>
              <a:gd name="p0x4" fmla="*/ 2619 w 2619"/>
              <a:gd name="p0y4" fmla="*/ 360 h 4020"/>
              <a:gd name="p0x5" fmla="*/ 2619 w 2619"/>
              <a:gd name="p0y5" fmla="*/ 3660 h 4020"/>
              <a:gd name="p0x6" fmla="*/ 2619 w 2619"/>
              <a:gd name="p0y6" fmla="*/ 3858 h 4020"/>
              <a:gd name="p0x7" fmla="*/ 2458 w 2619"/>
              <a:gd name="p0y7" fmla="*/ 4020 h 4020"/>
              <a:gd name="p0x8" fmla="*/ 2259 w 2619"/>
              <a:gd name="p0y8" fmla="*/ 4020 h 4020"/>
              <a:gd name="p0x9" fmla="*/ 360 w 2619"/>
              <a:gd name="p0y9" fmla="*/ 4020 h 4020"/>
              <a:gd name="p0x10" fmla="*/ 161 w 2619"/>
              <a:gd name="p0y10" fmla="*/ 4020 h 4020"/>
              <a:gd name="p0x11" fmla="*/ 0 w 2619"/>
              <a:gd name="p0y11" fmla="*/ 3858 h 4020"/>
              <a:gd name="p0x12" fmla="*/ 0 w 2619"/>
              <a:gd name="p0y12" fmla="*/ 3660 h 4020"/>
              <a:gd name="p0x13" fmla="*/ 0 w 2619"/>
              <a:gd name="p0y13" fmla="*/ 360 h 4020"/>
              <a:gd name="p0x14" fmla="*/ 0 w 2619"/>
              <a:gd name="p0y14" fmla="*/ 161 h 4020"/>
              <a:gd name="p0x15" fmla="*/ 161 w 2619"/>
              <a:gd name="p0y15" fmla="*/ 0 h 4020"/>
              <a:gd name="p0x16" fmla="*/ 360 w 2619"/>
              <a:gd name="p0y16" fmla="*/ 0 h 4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6195695" y="1109345"/>
            <a:ext cx="1673225" cy="2562225"/>
          </a:xfrm>
          <a:custGeom>
            <a:avLst/>
            <a:gdLst>
              <a:gd name="sw" fmla="*/ 1 w 2634"/>
              <a:gd name="sh" fmla="*/ 1 h 4035"/>
              <a:gd name="mins" fmla="min sw sh"/>
              <a:gd name="dsw" fmla="+- 0 sw mins"/>
              <a:gd name="dsh" fmla="+- 0 sh mins"/>
              <a:gd name="p0x0" fmla="*/ 360 w 2634"/>
              <a:gd name="p0y0" fmla="*/ 0 h 4035"/>
              <a:gd name="p0x1" fmla="*/ 2274 w 2634"/>
              <a:gd name="p0y1" fmla="*/ 0 h 4035"/>
              <a:gd name="p0x2" fmla="*/ 2473 w 2634"/>
              <a:gd name="p0y2" fmla="*/ 0 h 4035"/>
              <a:gd name="p0x3" fmla="*/ 2634 w 2634"/>
              <a:gd name="p0y3" fmla="*/ 161 h 4035"/>
              <a:gd name="p0x4" fmla="*/ 2634 w 2634"/>
              <a:gd name="p0y4" fmla="*/ 360 h 4035"/>
              <a:gd name="p0x5" fmla="*/ 2634 w 2634"/>
              <a:gd name="p0y5" fmla="*/ 3675 h 4035"/>
              <a:gd name="p0x6" fmla="*/ 2634 w 2634"/>
              <a:gd name="p0y6" fmla="*/ 3873 h 4035"/>
              <a:gd name="p0x7" fmla="*/ 2473 w 2634"/>
              <a:gd name="p0y7" fmla="*/ 4035 h 4035"/>
              <a:gd name="p0x8" fmla="*/ 2274 w 2634"/>
              <a:gd name="p0y8" fmla="*/ 4035 h 4035"/>
              <a:gd name="p0x9" fmla="*/ 360 w 2634"/>
              <a:gd name="p0y9" fmla="*/ 4035 h 4035"/>
              <a:gd name="p0x10" fmla="*/ 161 w 2634"/>
              <a:gd name="p0y10" fmla="*/ 4035 h 4035"/>
              <a:gd name="p0x11" fmla="*/ 0 w 2634"/>
              <a:gd name="p0y11" fmla="*/ 3873 h 4035"/>
              <a:gd name="p0x12" fmla="*/ 0 w 2634"/>
              <a:gd name="p0y12" fmla="*/ 3675 h 4035"/>
              <a:gd name="p0x13" fmla="*/ 0 w 2634"/>
              <a:gd name="p0y13" fmla="*/ 360 h 4035"/>
              <a:gd name="p0x14" fmla="*/ 0 w 2634"/>
              <a:gd name="p0y14" fmla="*/ 161 h 4035"/>
              <a:gd name="p0x15" fmla="*/ 161 w 2634"/>
              <a:gd name="p0y15" fmla="*/ 0 h 4035"/>
              <a:gd name="p0x16" fmla="*/ 360 w 2634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6689893" y="2011680"/>
            <a:ext cx="990009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85</a:t>
            </a:r>
            <a:r>
              <a:rPr lang="zh-CN"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sz="24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6689598" y="250507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京剧脸谱</a:t>
            </a:r>
            <a:endParaRPr sz="135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6200140" y="1114425"/>
            <a:ext cx="1663700" cy="2552700"/>
          </a:xfrm>
          <a:custGeom>
            <a:avLst/>
            <a:gdLst>
              <a:gd name="sw" fmla="*/ 1 w 2619"/>
              <a:gd name="sh" fmla="*/ 1 h 4020"/>
              <a:gd name="mins" fmla="min sw sh"/>
              <a:gd name="dsw" fmla="+- 0 sw mins"/>
              <a:gd name="dsh" fmla="+- 0 sh mins"/>
              <a:gd name="p0x0" fmla="*/ 360 w 2619"/>
              <a:gd name="p0y0" fmla="*/ 0 h 4020"/>
              <a:gd name="p0x1" fmla="*/ 2259 w 2619"/>
              <a:gd name="p0y1" fmla="*/ 0 h 4020"/>
              <a:gd name="p0x2" fmla="*/ 2458 w 2619"/>
              <a:gd name="p0y2" fmla="*/ 0 h 4020"/>
              <a:gd name="p0x3" fmla="*/ 2619 w 2619"/>
              <a:gd name="p0y3" fmla="*/ 161 h 4020"/>
              <a:gd name="p0x4" fmla="*/ 2619 w 2619"/>
              <a:gd name="p0y4" fmla="*/ 360 h 4020"/>
              <a:gd name="p0x5" fmla="*/ 2619 w 2619"/>
              <a:gd name="p0y5" fmla="*/ 3660 h 4020"/>
              <a:gd name="p0x6" fmla="*/ 2619 w 2619"/>
              <a:gd name="p0y6" fmla="*/ 3858 h 4020"/>
              <a:gd name="p0x7" fmla="*/ 2458 w 2619"/>
              <a:gd name="p0y7" fmla="*/ 4020 h 4020"/>
              <a:gd name="p0x8" fmla="*/ 2259 w 2619"/>
              <a:gd name="p0y8" fmla="*/ 4020 h 4020"/>
              <a:gd name="p0x9" fmla="*/ 360 w 2619"/>
              <a:gd name="p0y9" fmla="*/ 4020 h 4020"/>
              <a:gd name="p0x10" fmla="*/ 161 w 2619"/>
              <a:gd name="p0y10" fmla="*/ 4020 h 4020"/>
              <a:gd name="p0x11" fmla="*/ 0 w 2619"/>
              <a:gd name="p0y11" fmla="*/ 3858 h 4020"/>
              <a:gd name="p0x12" fmla="*/ 0 w 2619"/>
              <a:gd name="p0y12" fmla="*/ 3660 h 4020"/>
              <a:gd name="p0x13" fmla="*/ 0 w 2619"/>
              <a:gd name="p0y13" fmla="*/ 360 h 4020"/>
              <a:gd name="p0x14" fmla="*/ 0 w 2619"/>
              <a:gd name="p0y14" fmla="*/ 161 h 4020"/>
              <a:gd name="p0x15" fmla="*/ 161 w 2619"/>
              <a:gd name="p0y15" fmla="*/ 0 h 4020"/>
              <a:gd name="p0x16" fmla="*/ 360 w 2619"/>
              <a:gd name="p0y16" fmla="*/ 0 h 4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8068945" y="1109345"/>
            <a:ext cx="1673225" cy="2562225"/>
          </a:xfrm>
          <a:custGeom>
            <a:avLst/>
            <a:gdLst>
              <a:gd name="sw" fmla="*/ 1 w 2634"/>
              <a:gd name="sh" fmla="*/ 1 h 4035"/>
              <a:gd name="mins" fmla="min sw sh"/>
              <a:gd name="dsw" fmla="+- 0 sw mins"/>
              <a:gd name="dsh" fmla="+- 0 sh mins"/>
              <a:gd name="p0x0" fmla="*/ 360 w 2634"/>
              <a:gd name="p0y0" fmla="*/ 0 h 4035"/>
              <a:gd name="p0x1" fmla="*/ 2274 w 2634"/>
              <a:gd name="p0y1" fmla="*/ 0 h 4035"/>
              <a:gd name="p0x2" fmla="*/ 2473 w 2634"/>
              <a:gd name="p0y2" fmla="*/ 0 h 4035"/>
              <a:gd name="p0x3" fmla="*/ 2634 w 2634"/>
              <a:gd name="p0y3" fmla="*/ 161 h 4035"/>
              <a:gd name="p0x4" fmla="*/ 2634 w 2634"/>
              <a:gd name="p0y4" fmla="*/ 360 h 4035"/>
              <a:gd name="p0x5" fmla="*/ 2634 w 2634"/>
              <a:gd name="p0y5" fmla="*/ 3675 h 4035"/>
              <a:gd name="p0x6" fmla="*/ 2634 w 2634"/>
              <a:gd name="p0y6" fmla="*/ 3873 h 4035"/>
              <a:gd name="p0x7" fmla="*/ 2473 w 2634"/>
              <a:gd name="p0y7" fmla="*/ 4035 h 4035"/>
              <a:gd name="p0x8" fmla="*/ 2274 w 2634"/>
              <a:gd name="p0y8" fmla="*/ 4035 h 4035"/>
              <a:gd name="p0x9" fmla="*/ 360 w 2634"/>
              <a:gd name="p0y9" fmla="*/ 4035 h 4035"/>
              <a:gd name="p0x10" fmla="*/ 161 w 2634"/>
              <a:gd name="p0y10" fmla="*/ 4035 h 4035"/>
              <a:gd name="p0x11" fmla="*/ 0 w 2634"/>
              <a:gd name="p0y11" fmla="*/ 3873 h 4035"/>
              <a:gd name="p0x12" fmla="*/ 0 w 2634"/>
              <a:gd name="p0y12" fmla="*/ 3675 h 4035"/>
              <a:gd name="p0x13" fmla="*/ 0 w 2634"/>
              <a:gd name="p0y13" fmla="*/ 360 h 4035"/>
              <a:gd name="p0x14" fmla="*/ 0 w 2634"/>
              <a:gd name="p0y14" fmla="*/ 161 h 4035"/>
              <a:gd name="p0x15" fmla="*/ 161 w 2634"/>
              <a:gd name="p0y15" fmla="*/ 0 h 4035"/>
              <a:gd name="p0x16" fmla="*/ 360 w 2634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8563118" y="2011680"/>
            <a:ext cx="990009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40</a:t>
            </a:r>
            <a:r>
              <a:rPr lang="zh-CN"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sz="24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8648547" y="2505075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竹蜻蜓</a:t>
            </a:r>
            <a:endParaRPr sz="135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8073390" y="1114425"/>
            <a:ext cx="1663700" cy="2552700"/>
          </a:xfrm>
          <a:custGeom>
            <a:avLst/>
            <a:gdLst>
              <a:gd name="sw" fmla="*/ 1 w 2619"/>
              <a:gd name="sh" fmla="*/ 1 h 4020"/>
              <a:gd name="mins" fmla="min sw sh"/>
              <a:gd name="dsw" fmla="+- 0 sw mins"/>
              <a:gd name="dsh" fmla="+- 0 sh mins"/>
              <a:gd name="p0x0" fmla="*/ 360 w 2619"/>
              <a:gd name="p0y0" fmla="*/ 0 h 4020"/>
              <a:gd name="p0x1" fmla="*/ 2259 w 2619"/>
              <a:gd name="p0y1" fmla="*/ 0 h 4020"/>
              <a:gd name="p0x2" fmla="*/ 2458 w 2619"/>
              <a:gd name="p0y2" fmla="*/ 0 h 4020"/>
              <a:gd name="p0x3" fmla="*/ 2619 w 2619"/>
              <a:gd name="p0y3" fmla="*/ 161 h 4020"/>
              <a:gd name="p0x4" fmla="*/ 2619 w 2619"/>
              <a:gd name="p0y4" fmla="*/ 360 h 4020"/>
              <a:gd name="p0x5" fmla="*/ 2619 w 2619"/>
              <a:gd name="p0y5" fmla="*/ 3660 h 4020"/>
              <a:gd name="p0x6" fmla="*/ 2619 w 2619"/>
              <a:gd name="p0y6" fmla="*/ 3858 h 4020"/>
              <a:gd name="p0x7" fmla="*/ 2458 w 2619"/>
              <a:gd name="p0y7" fmla="*/ 4020 h 4020"/>
              <a:gd name="p0x8" fmla="*/ 2259 w 2619"/>
              <a:gd name="p0y8" fmla="*/ 4020 h 4020"/>
              <a:gd name="p0x9" fmla="*/ 360 w 2619"/>
              <a:gd name="p0y9" fmla="*/ 4020 h 4020"/>
              <a:gd name="p0x10" fmla="*/ 161 w 2619"/>
              <a:gd name="p0y10" fmla="*/ 4020 h 4020"/>
              <a:gd name="p0x11" fmla="*/ 0 w 2619"/>
              <a:gd name="p0y11" fmla="*/ 3858 h 4020"/>
              <a:gd name="p0x12" fmla="*/ 0 w 2619"/>
              <a:gd name="p0y12" fmla="*/ 3660 h 4020"/>
              <a:gd name="p0x13" fmla="*/ 0 w 2619"/>
              <a:gd name="p0y13" fmla="*/ 360 h 4020"/>
              <a:gd name="p0x14" fmla="*/ 0 w 2619"/>
              <a:gd name="p0y14" fmla="*/ 161 h 4020"/>
              <a:gd name="p0x15" fmla="*/ 161 w 2619"/>
              <a:gd name="p0y15" fmla="*/ 0 h 4020"/>
              <a:gd name="p0x16" fmla="*/ 360 w 2619"/>
              <a:gd name="p0y16" fmla="*/ 0 h 4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9942195" y="1109345"/>
            <a:ext cx="1673225" cy="2562225"/>
          </a:xfrm>
          <a:custGeom>
            <a:avLst/>
            <a:gdLst>
              <a:gd name="sw" fmla="*/ 1 w 2634"/>
              <a:gd name="sh" fmla="*/ 1 h 4035"/>
              <a:gd name="mins" fmla="min sw sh"/>
              <a:gd name="dsw" fmla="+- 0 sw mins"/>
              <a:gd name="dsh" fmla="+- 0 sh mins"/>
              <a:gd name="p0x0" fmla="*/ 360 w 2634"/>
              <a:gd name="p0y0" fmla="*/ 0 h 4035"/>
              <a:gd name="p0x1" fmla="*/ 2274 w 2634"/>
              <a:gd name="p0y1" fmla="*/ 0 h 4035"/>
              <a:gd name="p0x2" fmla="*/ 2473 w 2634"/>
              <a:gd name="p0y2" fmla="*/ 0 h 4035"/>
              <a:gd name="p0x3" fmla="*/ 2634 w 2634"/>
              <a:gd name="p0y3" fmla="*/ 161 h 4035"/>
              <a:gd name="p0x4" fmla="*/ 2634 w 2634"/>
              <a:gd name="p0y4" fmla="*/ 360 h 4035"/>
              <a:gd name="p0x5" fmla="*/ 2634 w 2634"/>
              <a:gd name="p0y5" fmla="*/ 3675 h 4035"/>
              <a:gd name="p0x6" fmla="*/ 2634 w 2634"/>
              <a:gd name="p0y6" fmla="*/ 3873 h 4035"/>
              <a:gd name="p0x7" fmla="*/ 2473 w 2634"/>
              <a:gd name="p0y7" fmla="*/ 4035 h 4035"/>
              <a:gd name="p0x8" fmla="*/ 2274 w 2634"/>
              <a:gd name="p0y8" fmla="*/ 4035 h 4035"/>
              <a:gd name="p0x9" fmla="*/ 360 w 2634"/>
              <a:gd name="p0y9" fmla="*/ 4035 h 4035"/>
              <a:gd name="p0x10" fmla="*/ 161 w 2634"/>
              <a:gd name="p0y10" fmla="*/ 4035 h 4035"/>
              <a:gd name="p0x11" fmla="*/ 0 w 2634"/>
              <a:gd name="p0y11" fmla="*/ 3873 h 4035"/>
              <a:gd name="p0x12" fmla="*/ 0 w 2634"/>
              <a:gd name="p0y12" fmla="*/ 3675 h 4035"/>
              <a:gd name="p0x13" fmla="*/ 0 w 2634"/>
              <a:gd name="p0y13" fmla="*/ 360 h 4035"/>
              <a:gd name="p0x14" fmla="*/ 0 w 2634"/>
              <a:gd name="p0y14" fmla="*/ 161 h 4035"/>
              <a:gd name="p0x15" fmla="*/ 161 w 2634"/>
              <a:gd name="p0y15" fmla="*/ 0 h 4035"/>
              <a:gd name="p0x16" fmla="*/ 360 w 2634"/>
              <a:gd name="p0y16" fmla="*/ 0 h 40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10436343" y="2011680"/>
            <a:ext cx="990009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</a:t>
            </a:r>
            <a:r>
              <a:rPr lang="zh-CN" sz="2400" b="1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sz="2400" b="1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10521772" y="2505075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九连环</a:t>
            </a:r>
            <a:endParaRPr sz="135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9946640" y="1114425"/>
            <a:ext cx="1663700" cy="2552700"/>
          </a:xfrm>
          <a:custGeom>
            <a:avLst/>
            <a:gdLst>
              <a:gd name="sw" fmla="*/ 1 w 2619"/>
              <a:gd name="sh" fmla="*/ 1 h 4020"/>
              <a:gd name="mins" fmla="min sw sh"/>
              <a:gd name="dsw" fmla="+- 0 sw mins"/>
              <a:gd name="dsh" fmla="+- 0 sh mins"/>
              <a:gd name="p0x0" fmla="*/ 360 w 2619"/>
              <a:gd name="p0y0" fmla="*/ 0 h 4020"/>
              <a:gd name="p0x1" fmla="*/ 2259 w 2619"/>
              <a:gd name="p0y1" fmla="*/ 0 h 4020"/>
              <a:gd name="p0x2" fmla="*/ 2458 w 2619"/>
              <a:gd name="p0y2" fmla="*/ 0 h 4020"/>
              <a:gd name="p0x3" fmla="*/ 2619 w 2619"/>
              <a:gd name="p0y3" fmla="*/ 161 h 4020"/>
              <a:gd name="p0x4" fmla="*/ 2619 w 2619"/>
              <a:gd name="p0y4" fmla="*/ 360 h 4020"/>
              <a:gd name="p0x5" fmla="*/ 2619 w 2619"/>
              <a:gd name="p0y5" fmla="*/ 3660 h 4020"/>
              <a:gd name="p0x6" fmla="*/ 2619 w 2619"/>
              <a:gd name="p0y6" fmla="*/ 3858 h 4020"/>
              <a:gd name="p0x7" fmla="*/ 2458 w 2619"/>
              <a:gd name="p0y7" fmla="*/ 4020 h 4020"/>
              <a:gd name="p0x8" fmla="*/ 2259 w 2619"/>
              <a:gd name="p0y8" fmla="*/ 4020 h 4020"/>
              <a:gd name="p0x9" fmla="*/ 360 w 2619"/>
              <a:gd name="p0y9" fmla="*/ 4020 h 4020"/>
              <a:gd name="p0x10" fmla="*/ 161 w 2619"/>
              <a:gd name="p0y10" fmla="*/ 4020 h 4020"/>
              <a:gd name="p0x11" fmla="*/ 0 w 2619"/>
              <a:gd name="p0y11" fmla="*/ 3858 h 4020"/>
              <a:gd name="p0x12" fmla="*/ 0 w 2619"/>
              <a:gd name="p0y12" fmla="*/ 3660 h 4020"/>
              <a:gd name="p0x13" fmla="*/ 0 w 2619"/>
              <a:gd name="p0y13" fmla="*/ 360 h 4020"/>
              <a:gd name="p0x14" fmla="*/ 0 w 2619"/>
              <a:gd name="p0y14" fmla="*/ 161 h 4020"/>
              <a:gd name="p0x15" fmla="*/ 161 w 2619"/>
              <a:gd name="p0y15" fmla="*/ 0 h 4020"/>
              <a:gd name="p0x16" fmla="*/ 360 w 2619"/>
              <a:gd name="p0y16" fmla="*/ 0 h 4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575945" y="3909695"/>
            <a:ext cx="11039475" cy="720725"/>
          </a:xfrm>
          <a:custGeom>
            <a:avLst/>
            <a:gdLst>
              <a:gd name="sw" fmla="*/ 1 w 17385"/>
              <a:gd name="sh" fmla="*/ 1 h 1134"/>
              <a:gd name="mins" fmla="min sw sh"/>
              <a:gd name="dsw" fmla="+- 0 sw mins"/>
              <a:gd name="dsh" fmla="+- 0 sh mins"/>
              <a:gd name="p0x0" fmla="*/ 360 w 17385"/>
              <a:gd name="p0y0" fmla="*/ 0 h 1134"/>
              <a:gd name="p0x1" fmla="*/ 17025 w 17385"/>
              <a:gd name="p0y1" fmla="*/ 0 h 1134"/>
              <a:gd name="p0x2" fmla="*/ 17223 w 17385"/>
              <a:gd name="p0y2" fmla="*/ 0 h 1134"/>
              <a:gd name="p0x3" fmla="*/ 17385 w 17385"/>
              <a:gd name="p0y3" fmla="*/ 161 h 1134"/>
              <a:gd name="p0x4" fmla="*/ 17385 w 17385"/>
              <a:gd name="p0y4" fmla="*/ 360 h 1134"/>
              <a:gd name="p0x5" fmla="*/ 17385 w 17385"/>
              <a:gd name="p0y5" fmla="*/ 774 h 1134"/>
              <a:gd name="p0x6" fmla="*/ 17385 w 17385"/>
              <a:gd name="p0y6" fmla="*/ 973 h 1134"/>
              <a:gd name="p0x7" fmla="*/ 17223 w 17385"/>
              <a:gd name="p0y7" fmla="*/ 1134 h 1134"/>
              <a:gd name="p0x8" fmla="*/ 17025 w 17385"/>
              <a:gd name="p0y8" fmla="*/ 1134 h 1134"/>
              <a:gd name="p0x9" fmla="*/ 360 w 17385"/>
              <a:gd name="p0y9" fmla="*/ 1134 h 1134"/>
              <a:gd name="p0x10" fmla="*/ 161 w 17385"/>
              <a:gd name="p0y10" fmla="*/ 1134 h 1134"/>
              <a:gd name="p0x11" fmla="*/ 0 w 17385"/>
              <a:gd name="p0y11" fmla="*/ 973 h 1134"/>
              <a:gd name="p0x12" fmla="*/ 0 w 17385"/>
              <a:gd name="p0y12" fmla="*/ 774 h 1134"/>
              <a:gd name="p0x13" fmla="*/ 0 w 17385"/>
              <a:gd name="p0y13" fmla="*/ 360 h 1134"/>
              <a:gd name="p0x14" fmla="*/ 0 w 17385"/>
              <a:gd name="p0y14" fmla="*/ 161 h 1134"/>
              <a:gd name="p0x15" fmla="*/ 161 w 17385"/>
              <a:gd name="p0y15" fmla="*/ 0 h 1134"/>
              <a:gd name="p0x16" fmla="*/ 360 w 17385"/>
              <a:gd name="p0y16" fmla="*/ 0 h 113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7"/>
            </p:custDataLst>
          </p:nvPr>
        </p:nvSpPr>
        <p:spPr>
          <a:xfrm>
            <a:off x="771525" y="40608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c4d0a2cb-875e-11f1-976c-e2a58501fc15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-10" b="10"/>
          <a:stretch>
            <a:fillRect/>
          </a:stretch>
        </p:blipFill>
        <p:spPr>
          <a:xfrm>
            <a:off x="857250" y="4146550"/>
            <a:ext cx="247650" cy="2476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1343025" y="3980850"/>
            <a:ext cx="261289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100</a:t>
            </a:r>
            <a:r>
              <a:rPr lang="zh-CN" sz="1500" b="1" spc="30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元买两种玩具求剩余</a:t>
            </a:r>
            <a:endParaRPr lang="zh-CN" sz="1500" b="1" spc="30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1343025" y="4256122"/>
            <a:ext cx="278434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选布老虎</a:t>
            </a:r>
            <a:r>
              <a:rPr lang="en-US" altLang="zh-CN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45+</a:t>
            </a:r>
            <a:r>
              <a:rPr lang="zh-CN" altLang="en-US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风筝</a:t>
            </a:r>
            <a:r>
              <a:rPr lang="en-US" altLang="zh-CN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32=77</a:t>
            </a:r>
            <a:r>
              <a:rPr lang="zh-CN" altLang="en-US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，剩</a:t>
            </a:r>
            <a:r>
              <a:rPr lang="en-US" altLang="zh-CN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23</a:t>
            </a:r>
            <a:r>
              <a:rPr lang="zh-CN" altLang="en-US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35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3"/>
            </p:custDataLst>
          </p:nvPr>
        </p:nvSpPr>
        <p:spPr>
          <a:xfrm>
            <a:off x="581025" y="3914775"/>
            <a:ext cx="11029950" cy="710565"/>
          </a:xfrm>
          <a:custGeom>
            <a:avLst/>
            <a:gdLst>
              <a:gd name="sw" fmla="*/ 1 w 17370"/>
              <a:gd name="sh" fmla="*/ 1 h 1119"/>
              <a:gd name="mins" fmla="min sw sh"/>
              <a:gd name="dsw" fmla="+- 0 sw mins"/>
              <a:gd name="dsh" fmla="+- 0 sh mins"/>
              <a:gd name="p0x0" fmla="*/ 360 w 17370"/>
              <a:gd name="p0y0" fmla="*/ 0 h 1119"/>
              <a:gd name="p0x1" fmla="*/ 17010 w 17370"/>
              <a:gd name="p0y1" fmla="*/ 0 h 1119"/>
              <a:gd name="p0x2" fmla="*/ 17208 w 17370"/>
              <a:gd name="p0y2" fmla="*/ 0 h 1119"/>
              <a:gd name="p0x3" fmla="*/ 17370 w 17370"/>
              <a:gd name="p0y3" fmla="*/ 161 h 1119"/>
              <a:gd name="p0x4" fmla="*/ 17370 w 17370"/>
              <a:gd name="p0y4" fmla="*/ 360 h 1119"/>
              <a:gd name="p0x5" fmla="*/ 17370 w 17370"/>
              <a:gd name="p0y5" fmla="*/ 759 h 1119"/>
              <a:gd name="p0x6" fmla="*/ 17370 w 17370"/>
              <a:gd name="p0y6" fmla="*/ 958 h 1119"/>
              <a:gd name="p0x7" fmla="*/ 17208 w 17370"/>
              <a:gd name="p0y7" fmla="*/ 1119 h 1119"/>
              <a:gd name="p0x8" fmla="*/ 17010 w 17370"/>
              <a:gd name="p0y8" fmla="*/ 1119 h 1119"/>
              <a:gd name="p0x9" fmla="*/ 360 w 17370"/>
              <a:gd name="p0y9" fmla="*/ 1119 h 1119"/>
              <a:gd name="p0x10" fmla="*/ 161 w 17370"/>
              <a:gd name="p0y10" fmla="*/ 1119 h 1119"/>
              <a:gd name="p0x11" fmla="*/ 0 w 17370"/>
              <a:gd name="p0y11" fmla="*/ 958 h 1119"/>
              <a:gd name="p0x12" fmla="*/ 0 w 17370"/>
              <a:gd name="p0y12" fmla="*/ 759 h 1119"/>
              <a:gd name="p0x13" fmla="*/ 0 w 17370"/>
              <a:gd name="p0y13" fmla="*/ 360 h 1119"/>
              <a:gd name="p0x14" fmla="*/ 0 w 17370"/>
              <a:gd name="p0y14" fmla="*/ 161 h 1119"/>
              <a:gd name="p0x15" fmla="*/ 161 w 17370"/>
              <a:gd name="p0y15" fmla="*/ 0 h 1119"/>
              <a:gd name="p0x16" fmla="*/ 360 w 17370"/>
              <a:gd name="p0y16" fmla="*/ 0 h 111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4"/>
            </p:custDataLst>
          </p:nvPr>
        </p:nvSpPr>
        <p:spPr>
          <a:xfrm>
            <a:off x="575945" y="4830445"/>
            <a:ext cx="11039475" cy="720725"/>
          </a:xfrm>
          <a:custGeom>
            <a:avLst/>
            <a:gdLst>
              <a:gd name="sw" fmla="*/ 1 w 17385"/>
              <a:gd name="sh" fmla="*/ 1 h 1134"/>
              <a:gd name="mins" fmla="min sw sh"/>
              <a:gd name="dsw" fmla="+- 0 sw mins"/>
              <a:gd name="dsh" fmla="+- 0 sh mins"/>
              <a:gd name="p0x0" fmla="*/ 360 w 17385"/>
              <a:gd name="p0y0" fmla="*/ 0 h 1134"/>
              <a:gd name="p0x1" fmla="*/ 17025 w 17385"/>
              <a:gd name="p0y1" fmla="*/ 0 h 1134"/>
              <a:gd name="p0x2" fmla="*/ 17223 w 17385"/>
              <a:gd name="p0y2" fmla="*/ 0 h 1134"/>
              <a:gd name="p0x3" fmla="*/ 17385 w 17385"/>
              <a:gd name="p0y3" fmla="*/ 161 h 1134"/>
              <a:gd name="p0x4" fmla="*/ 17385 w 17385"/>
              <a:gd name="p0y4" fmla="*/ 360 h 1134"/>
              <a:gd name="p0x5" fmla="*/ 17385 w 17385"/>
              <a:gd name="p0y5" fmla="*/ 774 h 1134"/>
              <a:gd name="p0x6" fmla="*/ 17385 w 17385"/>
              <a:gd name="p0y6" fmla="*/ 973 h 1134"/>
              <a:gd name="p0x7" fmla="*/ 17223 w 17385"/>
              <a:gd name="p0y7" fmla="*/ 1134 h 1134"/>
              <a:gd name="p0x8" fmla="*/ 17025 w 17385"/>
              <a:gd name="p0y8" fmla="*/ 1134 h 1134"/>
              <a:gd name="p0x9" fmla="*/ 360 w 17385"/>
              <a:gd name="p0y9" fmla="*/ 1134 h 1134"/>
              <a:gd name="p0x10" fmla="*/ 161 w 17385"/>
              <a:gd name="p0y10" fmla="*/ 1134 h 1134"/>
              <a:gd name="p0x11" fmla="*/ 0 w 17385"/>
              <a:gd name="p0y11" fmla="*/ 973 h 1134"/>
              <a:gd name="p0x12" fmla="*/ 0 w 17385"/>
              <a:gd name="p0y12" fmla="*/ 774 h 1134"/>
              <a:gd name="p0x13" fmla="*/ 0 w 17385"/>
              <a:gd name="p0y13" fmla="*/ 360 h 1134"/>
              <a:gd name="p0x14" fmla="*/ 0 w 17385"/>
              <a:gd name="p0y14" fmla="*/ 161 h 1134"/>
              <a:gd name="p0x15" fmla="*/ 161 w 17385"/>
              <a:gd name="p0y15" fmla="*/ 0 h 1134"/>
              <a:gd name="p0x16" fmla="*/ 360 w 17385"/>
              <a:gd name="p0y16" fmla="*/ 0 h 113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5"/>
            </p:custDataLst>
          </p:nvPr>
        </p:nvSpPr>
        <p:spPr>
          <a:xfrm>
            <a:off x="771525" y="4981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 descr="c4d0a33f-875e-11f1-976c-e2a58501fc15"/>
          <p:cNvPicPr/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/>
          <a:stretch>
            <a:fillRect/>
          </a:stretch>
        </p:blipFill>
        <p:spPr>
          <a:xfrm>
            <a:off x="857250" y="5067300"/>
            <a:ext cx="247650" cy="24765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39"/>
            </p:custDataLst>
          </p:nvPr>
        </p:nvSpPr>
        <p:spPr>
          <a:xfrm>
            <a:off x="1343025" y="4901574"/>
            <a:ext cx="261289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剩下钱最多的组合</a:t>
            </a:r>
            <a:endParaRPr sz="1500" b="1" spc="30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0"/>
            </p:custDataLst>
          </p:nvPr>
        </p:nvSpPr>
        <p:spPr>
          <a:xfrm>
            <a:off x="1343025" y="5176847"/>
            <a:ext cx="278434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九连环</a:t>
            </a:r>
            <a:r>
              <a:rPr lang="en-US" altLang="zh-CN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15+</a:t>
            </a:r>
            <a:r>
              <a:rPr lang="zh-CN" altLang="en-US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拨浪鼓</a:t>
            </a:r>
            <a:r>
              <a:rPr lang="en-US" altLang="zh-CN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23=38</a:t>
            </a:r>
            <a:r>
              <a:rPr lang="zh-CN" altLang="en-US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，剩</a:t>
            </a:r>
            <a:r>
              <a:rPr lang="en-US" altLang="zh-CN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62</a:t>
            </a:r>
            <a:r>
              <a:rPr lang="zh-CN" altLang="en-US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endParaRPr lang="zh-CN" altLang="en-US" sz="135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1"/>
            </p:custDataLst>
          </p:nvPr>
        </p:nvSpPr>
        <p:spPr>
          <a:xfrm>
            <a:off x="581025" y="4834890"/>
            <a:ext cx="11029950" cy="711200"/>
          </a:xfrm>
          <a:custGeom>
            <a:avLst/>
            <a:gdLst>
              <a:gd name="sw" fmla="*/ 1 w 17370"/>
              <a:gd name="sh" fmla="*/ 1 h 1119"/>
              <a:gd name="mins" fmla="min sw sh"/>
              <a:gd name="dsw" fmla="+- 0 sw mins"/>
              <a:gd name="dsh" fmla="+- 0 sh mins"/>
              <a:gd name="p0x0" fmla="*/ 360 w 17370"/>
              <a:gd name="p0y0" fmla="*/ 0 h 1119"/>
              <a:gd name="p0x1" fmla="*/ 17010 w 17370"/>
              <a:gd name="p0y1" fmla="*/ 0 h 1119"/>
              <a:gd name="p0x2" fmla="*/ 17208 w 17370"/>
              <a:gd name="p0y2" fmla="*/ 0 h 1119"/>
              <a:gd name="p0x3" fmla="*/ 17370 w 17370"/>
              <a:gd name="p0y3" fmla="*/ 161 h 1119"/>
              <a:gd name="p0x4" fmla="*/ 17370 w 17370"/>
              <a:gd name="p0y4" fmla="*/ 360 h 1119"/>
              <a:gd name="p0x5" fmla="*/ 17370 w 17370"/>
              <a:gd name="p0y5" fmla="*/ 759 h 1119"/>
              <a:gd name="p0x6" fmla="*/ 17370 w 17370"/>
              <a:gd name="p0y6" fmla="*/ 958 h 1119"/>
              <a:gd name="p0x7" fmla="*/ 17208 w 17370"/>
              <a:gd name="p0y7" fmla="*/ 1119 h 1119"/>
              <a:gd name="p0x8" fmla="*/ 17010 w 17370"/>
              <a:gd name="p0y8" fmla="*/ 1119 h 1119"/>
              <a:gd name="p0x9" fmla="*/ 360 w 17370"/>
              <a:gd name="p0y9" fmla="*/ 1119 h 1119"/>
              <a:gd name="p0x10" fmla="*/ 161 w 17370"/>
              <a:gd name="p0y10" fmla="*/ 1119 h 1119"/>
              <a:gd name="p0x11" fmla="*/ 0 w 17370"/>
              <a:gd name="p0y11" fmla="*/ 958 h 1119"/>
              <a:gd name="p0x12" fmla="*/ 0 w 17370"/>
              <a:gd name="p0y12" fmla="*/ 759 h 1119"/>
              <a:gd name="p0x13" fmla="*/ 0 w 17370"/>
              <a:gd name="p0y13" fmla="*/ 360 h 1119"/>
              <a:gd name="p0x14" fmla="*/ 0 w 17370"/>
              <a:gd name="p0y14" fmla="*/ 161 h 1119"/>
              <a:gd name="p0x15" fmla="*/ 161 w 17370"/>
              <a:gd name="p0y15" fmla="*/ 0 h 1119"/>
              <a:gd name="p0x16" fmla="*/ 360 w 17370"/>
              <a:gd name="p0y16" fmla="*/ 0 h 111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42"/>
            </p:custDataLst>
          </p:nvPr>
        </p:nvSpPr>
        <p:spPr>
          <a:xfrm>
            <a:off x="575945" y="5751195"/>
            <a:ext cx="11039475" cy="720725"/>
          </a:xfrm>
          <a:custGeom>
            <a:avLst/>
            <a:gdLst>
              <a:gd name="sw" fmla="*/ 1 w 17385"/>
              <a:gd name="sh" fmla="*/ 1 h 1134"/>
              <a:gd name="mins" fmla="min sw sh"/>
              <a:gd name="dsw" fmla="+- 0 sw mins"/>
              <a:gd name="dsh" fmla="+- 0 sh mins"/>
              <a:gd name="p0x0" fmla="*/ 360 w 17385"/>
              <a:gd name="p0y0" fmla="*/ 0 h 1134"/>
              <a:gd name="p0x1" fmla="*/ 17025 w 17385"/>
              <a:gd name="p0y1" fmla="*/ 0 h 1134"/>
              <a:gd name="p0x2" fmla="*/ 17223 w 17385"/>
              <a:gd name="p0y2" fmla="*/ 0 h 1134"/>
              <a:gd name="p0x3" fmla="*/ 17385 w 17385"/>
              <a:gd name="p0y3" fmla="*/ 161 h 1134"/>
              <a:gd name="p0x4" fmla="*/ 17385 w 17385"/>
              <a:gd name="p0y4" fmla="*/ 360 h 1134"/>
              <a:gd name="p0x5" fmla="*/ 17385 w 17385"/>
              <a:gd name="p0y5" fmla="*/ 774 h 1134"/>
              <a:gd name="p0x6" fmla="*/ 17385 w 17385"/>
              <a:gd name="p0y6" fmla="*/ 973 h 1134"/>
              <a:gd name="p0x7" fmla="*/ 17223 w 17385"/>
              <a:gd name="p0y7" fmla="*/ 1134 h 1134"/>
              <a:gd name="p0x8" fmla="*/ 17025 w 17385"/>
              <a:gd name="p0y8" fmla="*/ 1134 h 1134"/>
              <a:gd name="p0x9" fmla="*/ 360 w 17385"/>
              <a:gd name="p0y9" fmla="*/ 1134 h 1134"/>
              <a:gd name="p0x10" fmla="*/ 161 w 17385"/>
              <a:gd name="p0y10" fmla="*/ 1134 h 1134"/>
              <a:gd name="p0x11" fmla="*/ 0 w 17385"/>
              <a:gd name="p0y11" fmla="*/ 973 h 1134"/>
              <a:gd name="p0x12" fmla="*/ 0 w 17385"/>
              <a:gd name="p0y12" fmla="*/ 774 h 1134"/>
              <a:gd name="p0x13" fmla="*/ 0 w 17385"/>
              <a:gd name="p0y13" fmla="*/ 360 h 1134"/>
              <a:gd name="p0x14" fmla="*/ 0 w 17385"/>
              <a:gd name="p0y14" fmla="*/ 161 h 1134"/>
              <a:gd name="p0x15" fmla="*/ 161 w 17385"/>
              <a:gd name="p0y15" fmla="*/ 0 h 1134"/>
              <a:gd name="p0x16" fmla="*/ 360 w 17385"/>
              <a:gd name="p0y16" fmla="*/ 0 h 113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43"/>
            </p:custDataLst>
          </p:nvPr>
        </p:nvSpPr>
        <p:spPr>
          <a:xfrm>
            <a:off x="771525" y="59016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 descr="c4d0a493-875e-11f1-976c-e2a58501fc15"/>
          <p:cNvPicPr/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t="-246" b="246"/>
          <a:stretch>
            <a:fillRect/>
          </a:stretch>
        </p:blipFill>
        <p:spPr>
          <a:xfrm>
            <a:off x="857250" y="5987415"/>
            <a:ext cx="247650" cy="24765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47"/>
            </p:custDataLst>
          </p:nvPr>
        </p:nvSpPr>
        <p:spPr>
          <a:xfrm>
            <a:off x="1343025" y="5822299"/>
            <a:ext cx="216307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正好花完</a:t>
            </a:r>
            <a:r>
              <a:rPr lang="en-US" altLang="zh-CN" sz="1500" b="1" spc="30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100</a:t>
            </a:r>
            <a:r>
              <a:rPr lang="zh-CN" altLang="en-US" sz="1500" b="1" spc="30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元方案</a:t>
            </a:r>
            <a:endParaRPr lang="zh-CN" altLang="en-US" sz="1500" b="1" spc="30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48"/>
            </p:custDataLst>
          </p:nvPr>
        </p:nvSpPr>
        <p:spPr>
          <a:xfrm>
            <a:off x="1343025" y="6097572"/>
            <a:ext cx="233452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京剧脸谱</a:t>
            </a:r>
            <a:r>
              <a:rPr lang="en-US" altLang="zh-CN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85+</a:t>
            </a:r>
            <a:r>
              <a:rPr lang="zh-CN" altLang="en-US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九连环</a:t>
            </a:r>
            <a:r>
              <a:rPr lang="en-US" altLang="zh-CN" sz="135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15=100</a:t>
            </a:r>
            <a:endParaRPr lang="en-US" altLang="zh-CN" sz="135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9"/>
            </p:custDataLst>
          </p:nvPr>
        </p:nvSpPr>
        <p:spPr>
          <a:xfrm>
            <a:off x="581025" y="5755640"/>
            <a:ext cx="11029950" cy="711200"/>
          </a:xfrm>
          <a:custGeom>
            <a:avLst/>
            <a:gdLst>
              <a:gd name="sw" fmla="*/ 1 w 17370"/>
              <a:gd name="sh" fmla="*/ 1 h 1119"/>
              <a:gd name="mins" fmla="min sw sh"/>
              <a:gd name="dsw" fmla="+- 0 sw mins"/>
              <a:gd name="dsh" fmla="+- 0 sh mins"/>
              <a:gd name="p0x0" fmla="*/ 360 w 17370"/>
              <a:gd name="p0y0" fmla="*/ 0 h 1119"/>
              <a:gd name="p0x1" fmla="*/ 17010 w 17370"/>
              <a:gd name="p0y1" fmla="*/ 0 h 1119"/>
              <a:gd name="p0x2" fmla="*/ 17208 w 17370"/>
              <a:gd name="p0y2" fmla="*/ 0 h 1119"/>
              <a:gd name="p0x3" fmla="*/ 17370 w 17370"/>
              <a:gd name="p0y3" fmla="*/ 161 h 1119"/>
              <a:gd name="p0x4" fmla="*/ 17370 w 17370"/>
              <a:gd name="p0y4" fmla="*/ 360 h 1119"/>
              <a:gd name="p0x5" fmla="*/ 17370 w 17370"/>
              <a:gd name="p0y5" fmla="*/ 759 h 1119"/>
              <a:gd name="p0x6" fmla="*/ 17370 w 17370"/>
              <a:gd name="p0y6" fmla="*/ 958 h 1119"/>
              <a:gd name="p0x7" fmla="*/ 17208 w 17370"/>
              <a:gd name="p0y7" fmla="*/ 1119 h 1119"/>
              <a:gd name="p0x8" fmla="*/ 17010 w 17370"/>
              <a:gd name="p0y8" fmla="*/ 1119 h 1119"/>
              <a:gd name="p0x9" fmla="*/ 360 w 17370"/>
              <a:gd name="p0y9" fmla="*/ 1119 h 1119"/>
              <a:gd name="p0x10" fmla="*/ 161 w 17370"/>
              <a:gd name="p0y10" fmla="*/ 1119 h 1119"/>
              <a:gd name="p0x11" fmla="*/ 0 w 17370"/>
              <a:gd name="p0y11" fmla="*/ 958 h 1119"/>
              <a:gd name="p0x12" fmla="*/ 0 w 17370"/>
              <a:gd name="p0y12" fmla="*/ 759 h 1119"/>
              <a:gd name="p0x13" fmla="*/ 0 w 17370"/>
              <a:gd name="p0y13" fmla="*/ 360 h 1119"/>
              <a:gd name="p0x14" fmla="*/ 0 w 17370"/>
              <a:gd name="p0y14" fmla="*/ 161 h 1119"/>
              <a:gd name="p0x15" fmla="*/ 161 w 17370"/>
              <a:gd name="p0y15" fmla="*/ 0 h 1119"/>
              <a:gd name="p0x16" fmla="*/ 360 w 17370"/>
              <a:gd name="p0y16" fmla="*/ 0 h 111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争当文化传承小达人</a:t>
            </a:r>
            <a:endParaRPr sz="3000" b="1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1148080"/>
          </a:xfrm>
          <a:custGeom>
            <a:avLst/>
            <a:gdLst>
              <a:gd name="sw" fmla="*/ 1 w 17400"/>
              <a:gd name="sh" fmla="*/ 1 h 1808"/>
              <a:gd name="mins" fmla="min sw sh"/>
              <a:gd name="dsw" fmla="+- 0 sw mins"/>
              <a:gd name="dsh" fmla="+- 0 sh mins"/>
              <a:gd name="p0x0" fmla="*/ 120 w 17400"/>
              <a:gd name="p0y0" fmla="*/ 0 h 1808"/>
              <a:gd name="p0x1" fmla="*/ 17280 w 17400"/>
              <a:gd name="p0y1" fmla="*/ 0 h 1808"/>
              <a:gd name="p0x2" fmla="*/ 17346 w 17400"/>
              <a:gd name="p0y2" fmla="*/ 0 h 1808"/>
              <a:gd name="p0x3" fmla="*/ 17400 w 17400"/>
              <a:gd name="p0y3" fmla="*/ 53 h 1808"/>
              <a:gd name="p0x4" fmla="*/ 17400 w 17400"/>
              <a:gd name="p0y4" fmla="*/ 120 h 1808"/>
              <a:gd name="p0x5" fmla="*/ 17400 w 17400"/>
              <a:gd name="p0y5" fmla="*/ 1688 h 1808"/>
              <a:gd name="p0x6" fmla="*/ 17400 w 17400"/>
              <a:gd name="p0y6" fmla="*/ 1754 h 1808"/>
              <a:gd name="p0x7" fmla="*/ 17346 w 17400"/>
              <a:gd name="p0y7" fmla="*/ 1808 h 1808"/>
              <a:gd name="p0x8" fmla="*/ 17280 w 17400"/>
              <a:gd name="p0y8" fmla="*/ 1808 h 1808"/>
              <a:gd name="p0x9" fmla="*/ 120 w 17400"/>
              <a:gd name="p0y9" fmla="*/ 1808 h 1808"/>
              <a:gd name="p0x10" fmla="*/ 53 w 17400"/>
              <a:gd name="p0y10" fmla="*/ 1808 h 1808"/>
              <a:gd name="p0x11" fmla="*/ 0 w 17400"/>
              <a:gd name="p0y11" fmla="*/ 1754 h 1808"/>
              <a:gd name="p0x12" fmla="*/ 0 w 17400"/>
              <a:gd name="p0y12" fmla="*/ 1688 h 1808"/>
              <a:gd name="p0x13" fmla="*/ 0 w 17400"/>
              <a:gd name="p0y13" fmla="*/ 120 h 1808"/>
              <a:gd name="p0x14" fmla="*/ 0 w 17400"/>
              <a:gd name="p0y14" fmla="*/ 53 h 1808"/>
              <a:gd name="p0x15" fmla="*/ 53 w 17400"/>
              <a:gd name="p0y15" fmla="*/ 0 h 1808"/>
              <a:gd name="p0x16" fmla="*/ 120 w 17400"/>
              <a:gd name="p0y16" fmla="*/ 0 h 180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C0392B"/>
          </a:solidFill>
          <a:ln>
            <a:noFill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520885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CF8F2"/>
                </a:solidFill>
                <a:latin typeface="汉仪正圆-45W" panose="00020600040101010101" charset="-122"/>
                <a:ea typeface="汉仪正圆-45W" panose="00020600040101010101" charset="-122"/>
              </a:rPr>
              <a:t>用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加减法</a:t>
            </a:r>
            <a:r>
              <a:rPr>
                <a:solidFill>
                  <a:srgbClr val="FCF8F2"/>
                </a:solidFill>
                <a:latin typeface="汉仪正圆-45W" panose="00020600040101010101" charset="-122"/>
                <a:ea typeface="汉仪正圆-45W" panose="00020600040101010101" charset="-122"/>
              </a:rPr>
              <a:t>解决问题，就是</a:t>
            </a:r>
            <a:r>
              <a:rPr b="1">
                <a:solidFill>
                  <a:srgbClr val="FFD700"/>
                </a:solidFill>
                <a:latin typeface="汉仪正圆-45W" panose="00020600040101010101" charset="-122"/>
                <a:ea typeface="汉仪正圆-45W" panose="00020600040101010101" charset="-122"/>
              </a:rPr>
              <a:t>传承文化</a:t>
            </a:r>
            <a:r>
              <a:rPr>
                <a:solidFill>
                  <a:srgbClr val="FCF8F2"/>
                </a:solidFill>
                <a:latin typeface="汉仪正圆-45W" panose="00020600040101010101" charset="-122"/>
                <a:ea typeface="汉仪正圆-45W" panose="00020600040101010101" charset="-122"/>
              </a:rPr>
              <a:t>的小本领</a:t>
            </a:r>
            <a:endParaRPr>
              <a:solidFill>
                <a:srgbClr val="FCF8F2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11049000" cy="1148080"/>
          </a:xfrm>
          <a:custGeom>
            <a:avLst/>
            <a:gdLst>
              <a:gd name="sw" fmla="*/ 1 w 17400"/>
              <a:gd name="sh" fmla="*/ 1 h 1808"/>
              <a:gd name="mins" fmla="min sw sh"/>
              <a:gd name="dsw" fmla="+- 0 sw mins"/>
              <a:gd name="dsh" fmla="+- 0 sh mins"/>
              <a:gd name="p0x0" fmla="*/ 120 w 17400"/>
              <a:gd name="p0y0" fmla="*/ 0 h 1808"/>
              <a:gd name="p0x1" fmla="*/ 17280 w 17400"/>
              <a:gd name="p0y1" fmla="*/ 0 h 1808"/>
              <a:gd name="p0x2" fmla="*/ 17346 w 17400"/>
              <a:gd name="p0y2" fmla="*/ 0 h 1808"/>
              <a:gd name="p0x3" fmla="*/ 17400 w 17400"/>
              <a:gd name="p0y3" fmla="*/ 53 h 1808"/>
              <a:gd name="p0x4" fmla="*/ 17400 w 17400"/>
              <a:gd name="p0y4" fmla="*/ 120 h 1808"/>
              <a:gd name="p0x5" fmla="*/ 17400 w 17400"/>
              <a:gd name="p0y5" fmla="*/ 1688 h 1808"/>
              <a:gd name="p0x6" fmla="*/ 17400 w 17400"/>
              <a:gd name="p0y6" fmla="*/ 1754 h 1808"/>
              <a:gd name="p0x7" fmla="*/ 17346 w 17400"/>
              <a:gd name="p0y7" fmla="*/ 1808 h 1808"/>
              <a:gd name="p0x8" fmla="*/ 17280 w 17400"/>
              <a:gd name="p0y8" fmla="*/ 1808 h 1808"/>
              <a:gd name="p0x9" fmla="*/ 120 w 17400"/>
              <a:gd name="p0y9" fmla="*/ 1808 h 1808"/>
              <a:gd name="p0x10" fmla="*/ 53 w 17400"/>
              <a:gd name="p0y10" fmla="*/ 1808 h 1808"/>
              <a:gd name="p0x11" fmla="*/ 0 w 17400"/>
              <a:gd name="p0y11" fmla="*/ 1754 h 1808"/>
              <a:gd name="p0x12" fmla="*/ 0 w 17400"/>
              <a:gd name="p0y12" fmla="*/ 1688 h 1808"/>
              <a:gd name="p0x13" fmla="*/ 0 w 17400"/>
              <a:gd name="p0y13" fmla="*/ 120 h 1808"/>
              <a:gd name="p0x14" fmla="*/ 0 w 17400"/>
              <a:gd name="p0y14" fmla="*/ 53 h 1808"/>
              <a:gd name="p0x15" fmla="*/ 53 w 17400"/>
              <a:gd name="p0y15" fmla="*/ 0 h 1808"/>
              <a:gd name="p0x16" fmla="*/ 120 w 17400"/>
              <a:gd name="p0y16" fmla="*/ 0 h 180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486025"/>
            <a:ext cx="6482715" cy="1940560"/>
          </a:xfrm>
          <a:custGeom>
            <a:avLst/>
            <a:gdLst>
              <a:gd name="sw" fmla="*/ 1 w 10209"/>
              <a:gd name="sh" fmla="*/ 1 h 3055"/>
              <a:gd name="mins" fmla="min sw sh"/>
              <a:gd name="dsw" fmla="+- 0 sw mins"/>
              <a:gd name="dsh" fmla="+- 0 sh mins"/>
              <a:gd name="p0x0" fmla="*/ 360 w 10209"/>
              <a:gd name="p0y0" fmla="*/ 0 h 3055"/>
              <a:gd name="p0x1" fmla="*/ 9849 w 10209"/>
              <a:gd name="p0y1" fmla="*/ 0 h 3055"/>
              <a:gd name="p0x2" fmla="*/ 10047 w 10209"/>
              <a:gd name="p0y2" fmla="*/ 0 h 3055"/>
              <a:gd name="p0x3" fmla="*/ 10209 w 10209"/>
              <a:gd name="p0y3" fmla="*/ 161 h 3055"/>
              <a:gd name="p0x4" fmla="*/ 10209 w 10209"/>
              <a:gd name="p0y4" fmla="*/ 360 h 3055"/>
              <a:gd name="p0x5" fmla="*/ 10209 w 10209"/>
              <a:gd name="p0y5" fmla="*/ 2695 h 3055"/>
              <a:gd name="p0x6" fmla="*/ 10209 w 10209"/>
              <a:gd name="p0y6" fmla="*/ 2894 h 3055"/>
              <a:gd name="p0x7" fmla="*/ 10047 w 10209"/>
              <a:gd name="p0y7" fmla="*/ 3055 h 3055"/>
              <a:gd name="p0x8" fmla="*/ 9849 w 10209"/>
              <a:gd name="p0y8" fmla="*/ 3055 h 3055"/>
              <a:gd name="p0x9" fmla="*/ 360 w 10209"/>
              <a:gd name="p0y9" fmla="*/ 3055 h 3055"/>
              <a:gd name="p0x10" fmla="*/ 161 w 10209"/>
              <a:gd name="p0y10" fmla="*/ 3055 h 3055"/>
              <a:gd name="p0x11" fmla="*/ 0 w 10209"/>
              <a:gd name="p0y11" fmla="*/ 2894 h 3055"/>
              <a:gd name="p0x12" fmla="*/ 0 w 10209"/>
              <a:gd name="p0y12" fmla="*/ 2695 h 3055"/>
              <a:gd name="p0x13" fmla="*/ 0 w 10209"/>
              <a:gd name="p0y13" fmla="*/ 360 h 3055"/>
              <a:gd name="p0x14" fmla="*/ 0 w 10209"/>
              <a:gd name="p0y14" fmla="*/ 161 h 3055"/>
              <a:gd name="p0x15" fmla="*/ 161 w 10209"/>
              <a:gd name="p0y15" fmla="*/ 0 h 3055"/>
              <a:gd name="p0x16" fmla="*/ 360 w 10209"/>
              <a:gd name="p0y16" fmla="*/ 0 h 30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695325" y="2589419"/>
            <a:ext cx="62446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收玉米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695325" y="30327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9524" t="-3651" r="-9524" b="-3651"/>
          <a:stretch>
            <a:fillRect/>
          </a:stretch>
        </p:blipFill>
        <p:spPr>
          <a:xfrm>
            <a:off x="747395" y="3094355"/>
            <a:ext cx="238125" cy="2146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152525" y="3018606"/>
            <a:ext cx="393002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第一筐</a:t>
            </a:r>
            <a:r>
              <a:rPr lang="en-US" altLang="zh-CN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36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</a:t>
            </a:r>
            <a:r>
              <a:rPr lang="zh-CN" alt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，第二筐</a:t>
            </a:r>
            <a:r>
              <a:rPr lang="en-US" altLang="zh-CN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18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</a:t>
            </a:r>
            <a:r>
              <a:rPr lang="zh-CN" alt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，第三筐</a:t>
            </a:r>
            <a:r>
              <a:rPr lang="en-US" altLang="zh-CN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45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</a:t>
            </a:r>
            <a:endParaRPr lang="zh-CN" altLang="en-US" sz="1500" b="1" spc="-15">
              <a:solidFill>
                <a:srgbClr val="C0392B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695325" y="34899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762000" y="3551555"/>
            <a:ext cx="209550" cy="21463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1152525" y="3475806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一共收了多少根玉米？</a:t>
            </a:r>
            <a:endParaRPr sz="15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695325" y="39471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4259" t="-513333" r="-4259" b="-513333"/>
          <a:stretch>
            <a:fillRect/>
          </a:stretch>
        </p:blipFill>
        <p:spPr>
          <a:xfrm>
            <a:off x="773430" y="4008755"/>
            <a:ext cx="186055" cy="2146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1152525" y="3933006"/>
            <a:ext cx="467357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第四筐比前两筐总数</a:t>
            </a:r>
            <a:r>
              <a:rPr lang="en-US" altLang="zh-CN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zh-CN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少</a:t>
            </a:r>
            <a:r>
              <a:rPr lang="en-US" altLang="zh-CN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根</a:t>
            </a: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，第四筐收了多少根？</a:t>
            </a:r>
            <a:endParaRPr sz="15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22"/>
            </p:custDataLst>
          </p:nvPr>
        </p:nvSpPr>
        <p:spPr>
          <a:xfrm>
            <a:off x="581025" y="2491105"/>
            <a:ext cx="6473190" cy="1931035"/>
          </a:xfrm>
          <a:custGeom>
            <a:avLst/>
            <a:gdLst>
              <a:gd name="sw" fmla="*/ 1 w 10194"/>
              <a:gd name="sh" fmla="*/ 1 h 3040"/>
              <a:gd name="mins" fmla="min sw sh"/>
              <a:gd name="dsw" fmla="+- 0 sw mins"/>
              <a:gd name="dsh" fmla="+- 0 sh mins"/>
              <a:gd name="p0x0" fmla="*/ 360 w 10194"/>
              <a:gd name="p0y0" fmla="*/ 0 h 3040"/>
              <a:gd name="p0x1" fmla="*/ 9834 w 10194"/>
              <a:gd name="p0y1" fmla="*/ 0 h 3040"/>
              <a:gd name="p0x2" fmla="*/ 10032 w 10194"/>
              <a:gd name="p0y2" fmla="*/ 0 h 3040"/>
              <a:gd name="p0x3" fmla="*/ 10194 w 10194"/>
              <a:gd name="p0y3" fmla="*/ 161 h 3040"/>
              <a:gd name="p0x4" fmla="*/ 10194 w 10194"/>
              <a:gd name="p0y4" fmla="*/ 360 h 3040"/>
              <a:gd name="p0x5" fmla="*/ 10194 w 10194"/>
              <a:gd name="p0y5" fmla="*/ 2680 h 3040"/>
              <a:gd name="p0x6" fmla="*/ 10194 w 10194"/>
              <a:gd name="p0y6" fmla="*/ 2879 h 3040"/>
              <a:gd name="p0x7" fmla="*/ 10032 w 10194"/>
              <a:gd name="p0y7" fmla="*/ 3040 h 3040"/>
              <a:gd name="p0x8" fmla="*/ 9834 w 10194"/>
              <a:gd name="p0y8" fmla="*/ 3040 h 3040"/>
              <a:gd name="p0x9" fmla="*/ 360 w 10194"/>
              <a:gd name="p0y9" fmla="*/ 3040 h 3040"/>
              <a:gd name="p0x10" fmla="*/ 161 w 10194"/>
              <a:gd name="p0y10" fmla="*/ 3040 h 3040"/>
              <a:gd name="p0x11" fmla="*/ 0 w 10194"/>
              <a:gd name="p0y11" fmla="*/ 2879 h 3040"/>
              <a:gd name="p0x12" fmla="*/ 0 w 10194"/>
              <a:gd name="p0y12" fmla="*/ 2680 h 3040"/>
              <a:gd name="p0x13" fmla="*/ 0 w 10194"/>
              <a:gd name="p0y13" fmla="*/ 360 h 3040"/>
              <a:gd name="p0x14" fmla="*/ 0 w 10194"/>
              <a:gd name="p0y14" fmla="*/ 161 h 3040"/>
              <a:gd name="p0x15" fmla="*/ 161 w 10194"/>
              <a:gd name="p0y15" fmla="*/ 0 h 3040"/>
              <a:gd name="p0x16" fmla="*/ 360 w 10194"/>
              <a:gd name="p0y16" fmla="*/ 0 h 30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3"/>
            </p:custDataLst>
          </p:nvPr>
        </p:nvSpPr>
        <p:spPr>
          <a:xfrm>
            <a:off x="575945" y="4531360"/>
            <a:ext cx="6482715" cy="1940560"/>
          </a:xfrm>
          <a:custGeom>
            <a:avLst/>
            <a:gdLst>
              <a:gd name="sw" fmla="*/ 1 w 10209"/>
              <a:gd name="sh" fmla="*/ 1 h 3055"/>
              <a:gd name="mins" fmla="min sw sh"/>
              <a:gd name="dsw" fmla="+- 0 sw mins"/>
              <a:gd name="dsh" fmla="+- 0 sh mins"/>
              <a:gd name="p0x0" fmla="*/ 360 w 10209"/>
              <a:gd name="p0y0" fmla="*/ 0 h 3055"/>
              <a:gd name="p0x1" fmla="*/ 9849 w 10209"/>
              <a:gd name="p0y1" fmla="*/ 0 h 3055"/>
              <a:gd name="p0x2" fmla="*/ 10047 w 10209"/>
              <a:gd name="p0y2" fmla="*/ 0 h 3055"/>
              <a:gd name="p0x3" fmla="*/ 10209 w 10209"/>
              <a:gd name="p0y3" fmla="*/ 161 h 3055"/>
              <a:gd name="p0x4" fmla="*/ 10209 w 10209"/>
              <a:gd name="p0y4" fmla="*/ 360 h 3055"/>
              <a:gd name="p0x5" fmla="*/ 10209 w 10209"/>
              <a:gd name="p0y5" fmla="*/ 2695 h 3055"/>
              <a:gd name="p0x6" fmla="*/ 10209 w 10209"/>
              <a:gd name="p0y6" fmla="*/ 2894 h 3055"/>
              <a:gd name="p0x7" fmla="*/ 10047 w 10209"/>
              <a:gd name="p0y7" fmla="*/ 3055 h 3055"/>
              <a:gd name="p0x8" fmla="*/ 9849 w 10209"/>
              <a:gd name="p0y8" fmla="*/ 3055 h 3055"/>
              <a:gd name="p0x9" fmla="*/ 360 w 10209"/>
              <a:gd name="p0y9" fmla="*/ 3055 h 3055"/>
              <a:gd name="p0x10" fmla="*/ 161 w 10209"/>
              <a:gd name="p0y10" fmla="*/ 3055 h 3055"/>
              <a:gd name="p0x11" fmla="*/ 0 w 10209"/>
              <a:gd name="p0y11" fmla="*/ 2894 h 3055"/>
              <a:gd name="p0x12" fmla="*/ 0 w 10209"/>
              <a:gd name="p0y12" fmla="*/ 2695 h 3055"/>
              <a:gd name="p0x13" fmla="*/ 0 w 10209"/>
              <a:gd name="p0y13" fmla="*/ 360 h 3055"/>
              <a:gd name="p0x14" fmla="*/ 0 w 10209"/>
              <a:gd name="p0y14" fmla="*/ 161 h 3055"/>
              <a:gd name="p0x15" fmla="*/ 161 w 10209"/>
              <a:gd name="p0y15" fmla="*/ 0 h 3055"/>
              <a:gd name="p0x16" fmla="*/ 360 w 10209"/>
              <a:gd name="p0y16" fmla="*/ 0 h 30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695325" y="4634617"/>
            <a:ext cx="624460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挑战自我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695325" y="51727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8815" r="-8815"/>
          <a:stretch>
            <a:fillRect/>
          </a:stretch>
        </p:blipFill>
        <p:spPr>
          <a:xfrm>
            <a:off x="773430" y="5234940"/>
            <a:ext cx="186055" cy="2139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1152525" y="5159054"/>
            <a:ext cx="57874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淘气三次跳远总成绩</a:t>
            </a:r>
            <a:r>
              <a:rPr lang="en-US" altLang="zh-CN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90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下</a:t>
            </a:r>
            <a:r>
              <a:rPr lang="zh-CN" alt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，前两次分别</a:t>
            </a:r>
            <a:r>
              <a:rPr lang="en-US" altLang="zh-CN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24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下</a:t>
            </a: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下</a:t>
            </a: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，第三次跳了多少下？</a:t>
            </a:r>
            <a:endParaRPr sz="15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695325" y="58966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762000" y="5958840"/>
            <a:ext cx="209550" cy="21399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1152525" y="5882954"/>
            <a:ext cx="516001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笑笑前两次各</a:t>
            </a:r>
            <a:r>
              <a:rPr lang="en-US" altLang="zh-CN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29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下</a:t>
            </a:r>
            <a:r>
              <a:rPr lang="zh-CN" alt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，总成绩</a:t>
            </a:r>
            <a:r>
              <a:rPr lang="en-US" altLang="zh-CN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94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下</a:t>
            </a: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，第三次跳了多少下？</a:t>
            </a:r>
            <a:endParaRPr sz="15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35"/>
            </p:custDataLst>
          </p:nvPr>
        </p:nvSpPr>
        <p:spPr>
          <a:xfrm>
            <a:off x="581025" y="4536440"/>
            <a:ext cx="6473190" cy="1930400"/>
          </a:xfrm>
          <a:custGeom>
            <a:avLst/>
            <a:gdLst>
              <a:gd name="sw" fmla="*/ 1 w 10194"/>
              <a:gd name="sh" fmla="*/ 1 h 3040"/>
              <a:gd name="mins" fmla="min sw sh"/>
              <a:gd name="dsw" fmla="+- 0 sw mins"/>
              <a:gd name="dsh" fmla="+- 0 sh mins"/>
              <a:gd name="p0x0" fmla="*/ 360 w 10194"/>
              <a:gd name="p0y0" fmla="*/ 0 h 3040"/>
              <a:gd name="p0x1" fmla="*/ 9834 w 10194"/>
              <a:gd name="p0y1" fmla="*/ 0 h 3040"/>
              <a:gd name="p0x2" fmla="*/ 10032 w 10194"/>
              <a:gd name="p0y2" fmla="*/ 0 h 3040"/>
              <a:gd name="p0x3" fmla="*/ 10194 w 10194"/>
              <a:gd name="p0y3" fmla="*/ 161 h 3040"/>
              <a:gd name="p0x4" fmla="*/ 10194 w 10194"/>
              <a:gd name="p0y4" fmla="*/ 360 h 3040"/>
              <a:gd name="p0x5" fmla="*/ 10194 w 10194"/>
              <a:gd name="p0y5" fmla="*/ 2680 h 3040"/>
              <a:gd name="p0x6" fmla="*/ 10194 w 10194"/>
              <a:gd name="p0y6" fmla="*/ 2879 h 3040"/>
              <a:gd name="p0x7" fmla="*/ 10032 w 10194"/>
              <a:gd name="p0y7" fmla="*/ 3040 h 3040"/>
              <a:gd name="p0x8" fmla="*/ 9834 w 10194"/>
              <a:gd name="p0y8" fmla="*/ 3040 h 3040"/>
              <a:gd name="p0x9" fmla="*/ 360 w 10194"/>
              <a:gd name="p0y9" fmla="*/ 3040 h 3040"/>
              <a:gd name="p0x10" fmla="*/ 161 w 10194"/>
              <a:gd name="p0y10" fmla="*/ 3040 h 3040"/>
              <a:gd name="p0x11" fmla="*/ 0 w 10194"/>
              <a:gd name="p0y11" fmla="*/ 2879 h 3040"/>
              <a:gd name="p0x12" fmla="*/ 0 w 10194"/>
              <a:gd name="p0y12" fmla="*/ 2680 h 3040"/>
              <a:gd name="p0x13" fmla="*/ 0 w 10194"/>
              <a:gd name="p0y13" fmla="*/ 360 h 3040"/>
              <a:gd name="p0x14" fmla="*/ 0 w 10194"/>
              <a:gd name="p0y14" fmla="*/ 161 h 3040"/>
              <a:gd name="p0x15" fmla="*/ 161 w 10194"/>
              <a:gd name="p0y15" fmla="*/ 0 h 3040"/>
              <a:gd name="p0x16" fmla="*/ 360 w 10194"/>
              <a:gd name="p0y16" fmla="*/ 0 h 30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6"/>
            </p:custDataLst>
          </p:nvPr>
        </p:nvSpPr>
        <p:spPr>
          <a:xfrm>
            <a:off x="7296785" y="2486025"/>
            <a:ext cx="4318635" cy="3985895"/>
          </a:xfrm>
          <a:custGeom>
            <a:avLst/>
            <a:gdLst>
              <a:gd name="sw" fmla="*/ 1 w 6800"/>
              <a:gd name="sh" fmla="*/ 1 h 6276"/>
              <a:gd name="mins" fmla="min sw sh"/>
              <a:gd name="dsw" fmla="+- 0 sw mins"/>
              <a:gd name="dsh" fmla="+- 0 sh mins"/>
              <a:gd name="p0x0" fmla="*/ 360 w 6800"/>
              <a:gd name="p0y0" fmla="*/ 0 h 6276"/>
              <a:gd name="p0x1" fmla="*/ 6440 w 6800"/>
              <a:gd name="p0y1" fmla="*/ 0 h 6276"/>
              <a:gd name="p0x2" fmla="*/ 6639 w 6800"/>
              <a:gd name="p0y2" fmla="*/ 0 h 6276"/>
              <a:gd name="p0x3" fmla="*/ 6800 w 6800"/>
              <a:gd name="p0y3" fmla="*/ 161 h 6276"/>
              <a:gd name="p0x4" fmla="*/ 6800 w 6800"/>
              <a:gd name="p0y4" fmla="*/ 360 h 6276"/>
              <a:gd name="p0x5" fmla="*/ 6800 w 6800"/>
              <a:gd name="p0y5" fmla="*/ 5916 h 6276"/>
              <a:gd name="p0x6" fmla="*/ 6800 w 6800"/>
              <a:gd name="p0y6" fmla="*/ 6115 h 6276"/>
              <a:gd name="p0x7" fmla="*/ 6639 w 6800"/>
              <a:gd name="p0y7" fmla="*/ 6276 h 6276"/>
              <a:gd name="p0x8" fmla="*/ 6440 w 6800"/>
              <a:gd name="p0y8" fmla="*/ 6276 h 6276"/>
              <a:gd name="p0x9" fmla="*/ 360 w 6800"/>
              <a:gd name="p0y9" fmla="*/ 6276 h 6276"/>
              <a:gd name="p0x10" fmla="*/ 161 w 6800"/>
              <a:gd name="p0y10" fmla="*/ 6276 h 6276"/>
              <a:gd name="p0x11" fmla="*/ 0 w 6800"/>
              <a:gd name="p0y11" fmla="*/ 6115 h 6276"/>
              <a:gd name="p0x12" fmla="*/ 0 w 6800"/>
              <a:gd name="p0y12" fmla="*/ 5916 h 6276"/>
              <a:gd name="p0x13" fmla="*/ 0 w 6800"/>
              <a:gd name="p0y13" fmla="*/ 360 h 6276"/>
              <a:gd name="p0x14" fmla="*/ 0 w 6800"/>
              <a:gd name="p0y14" fmla="*/ 161 h 6276"/>
              <a:gd name="p0x15" fmla="*/ 161 w 6800"/>
              <a:gd name="p0y15" fmla="*/ 0 h 6276"/>
              <a:gd name="p0x16" fmla="*/ 360 w 6800"/>
              <a:gd name="p0y16" fmla="*/ 0 h 627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8F2"/>
          </a:solidFill>
          <a:ln w="9525" cmpd="sng">
            <a:solidFill>
              <a:srgbClr val="E8DCD0"/>
            </a:solidFill>
            <a:prstDash val="solid"/>
          </a:ln>
          <a:effectLst>
            <a:outerShdw blurRad="57150" dist="19050" dir="5399999" algn="ctr" rotWithShape="0">
              <a:srgbClr val="C0392B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7"/>
            </p:custDataLst>
          </p:nvPr>
        </p:nvSpPr>
        <p:spPr>
          <a:xfrm>
            <a:off x="7416184" y="2589419"/>
            <a:ext cx="408049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241B"/>
                </a:solidFill>
                <a:latin typeface="汉仪正圆-45W" panose="00020600040101010101" charset="-122"/>
                <a:ea typeface="汉仪正圆-45W" panose="00020600040101010101" charset="-122"/>
              </a:rPr>
              <a:t>环保小卫士</a:t>
            </a:r>
            <a:endParaRPr sz="2100" b="1" spc="42">
              <a:solidFill>
                <a:srgbClr val="2C241B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32" name="表格 31"/>
          <p:cNvGraphicFramePr/>
          <p:nvPr>
            <p:custDataLst>
              <p:tags r:id="rId38"/>
            </p:custDataLst>
          </p:nvPr>
        </p:nvGraphicFramePr>
        <p:xfrm>
          <a:off x="7425690" y="3024505"/>
          <a:ext cx="4070967" cy="1664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467"/>
                <a:gridCol w="907553"/>
                <a:gridCol w="907553"/>
                <a:gridCol w="907553"/>
                <a:gridCol w="613841"/>
              </a:tblGrid>
              <a:tr h="893415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AF5ED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小队</a:t>
                      </a:r>
                      <a:endParaRPr sz="1800" b="1">
                        <a:solidFill>
                          <a:srgbClr val="FAF5ED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AF5ED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第一小队</a:t>
                      </a:r>
                      <a:endParaRPr sz="1800" b="1">
                        <a:solidFill>
                          <a:srgbClr val="FAF5ED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AF5ED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第二小队</a:t>
                      </a:r>
                      <a:endParaRPr sz="1800" b="1">
                        <a:solidFill>
                          <a:srgbClr val="FAF5ED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AF5ED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第三小队</a:t>
                      </a:r>
                      <a:endParaRPr sz="1800" b="1">
                        <a:solidFill>
                          <a:srgbClr val="FAF5ED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AF5ED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合计</a:t>
                      </a:r>
                      <a:endParaRPr sz="1800" b="1">
                        <a:solidFill>
                          <a:srgbClr val="FAF5ED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C0392B"/>
                    </a:solidFill>
                  </a:tcPr>
                </a:tc>
              </a:tr>
              <a:tr h="771525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数量</a:t>
                      </a:r>
                      <a:r>
                        <a:rPr lang="en-US" altLang="zh-CN" sz="1500" b="0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/</a:t>
                      </a:r>
                      <a:r>
                        <a:rPr lang="zh-CN" altLang="en-US" sz="1500" b="0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节</a:t>
                      </a:r>
                      <a:endParaRPr lang="zh-CN" altLang="en-US" sz="1500" b="0">
                        <a:solidFill>
                          <a:srgbClr val="2C241B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CF8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32</a:t>
                      </a:r>
                      <a:endParaRPr sz="1500" b="0">
                        <a:solidFill>
                          <a:srgbClr val="2C241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CF8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36</a:t>
                      </a:r>
                      <a:endParaRPr sz="1500" b="0">
                        <a:solidFill>
                          <a:srgbClr val="2C241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CF8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?</a:t>
                      </a:r>
                      <a:endParaRPr sz="1500" b="0">
                        <a:solidFill>
                          <a:srgbClr val="2C241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CF8F2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241B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95</a:t>
                      </a:r>
                      <a:endParaRPr sz="1500" b="0">
                        <a:solidFill>
                          <a:srgbClr val="2C241B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4C5B5"/>
                      </a:solidFill>
                      <a:prstDash val="solid"/>
                    </a:lnL>
                    <a:lnR w="9525">
                      <a:solidFill>
                        <a:srgbClr val="D4C5B5"/>
                      </a:solidFill>
                      <a:prstDash val="solid"/>
                    </a:lnR>
                    <a:lnT w="9525">
                      <a:solidFill>
                        <a:srgbClr val="D4C5B5"/>
                      </a:solidFill>
                      <a:prstDash val="solid"/>
                    </a:lnT>
                    <a:lnB w="9525">
                      <a:solidFill>
                        <a:srgbClr val="D4C5B5"/>
                      </a:solidFill>
                      <a:prstDash val="solid"/>
                    </a:lnB>
                    <a:solidFill>
                      <a:srgbClr val="FCF8F2"/>
                    </a:solidFill>
                  </a:tcPr>
                </a:tc>
              </a:tr>
            </a:tbl>
          </a:graphicData>
        </a:graphic>
      </p:graphicFrame>
      <p:sp>
        <p:nvSpPr>
          <p:cNvPr id="33" name="任意多边形 32"/>
          <p:cNvSpPr/>
          <p:nvPr>
            <p:custDataLst>
              <p:tags r:id="rId39"/>
            </p:custDataLst>
          </p:nvPr>
        </p:nvSpPr>
        <p:spPr>
          <a:xfrm>
            <a:off x="7416165" y="50260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5067" t="-20417" r="-5067" b="-20417"/>
          <a:stretch>
            <a:fillRect/>
          </a:stretch>
        </p:blipFill>
        <p:spPr>
          <a:xfrm>
            <a:off x="7456170" y="5087620"/>
            <a:ext cx="262255" cy="2146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3"/>
            </p:custDataLst>
          </p:nvPr>
        </p:nvSpPr>
        <p:spPr>
          <a:xfrm>
            <a:off x="7873384" y="5011788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第三小队收集了多少节废电池？</a:t>
            </a:r>
            <a:endParaRPr sz="15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4"/>
            </p:custDataLst>
          </p:nvPr>
        </p:nvSpPr>
        <p:spPr>
          <a:xfrm>
            <a:off x="7416165" y="54832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2D7D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5067" t="-20417" r="-5067" b="-20417"/>
          <a:stretch>
            <a:fillRect/>
          </a:stretch>
        </p:blipFill>
        <p:spPr>
          <a:xfrm>
            <a:off x="7456170" y="5544820"/>
            <a:ext cx="262255" cy="21463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48"/>
            </p:custDataLst>
          </p:nvPr>
        </p:nvSpPr>
        <p:spPr>
          <a:xfrm>
            <a:off x="7873384" y="5468988"/>
            <a:ext cx="362329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第四小队比第一、二小队总和</a:t>
            </a:r>
            <a:r>
              <a:rPr lang="en-US" altLang="zh-CN"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zh-CN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少</a:t>
            </a:r>
            <a:r>
              <a:rPr lang="en-US" altLang="zh-CN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23</a:t>
            </a:r>
            <a:r>
              <a:rPr lang="zh-CN" altLang="en-US" sz="1500" b="1" spc="-15">
                <a:solidFill>
                  <a:srgbClr val="C0392B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节</a:t>
            </a:r>
            <a:r>
              <a:rPr sz="150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，第四小队收集了多少节？</a:t>
            </a:r>
            <a:endParaRPr sz="150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49"/>
            </p:custDataLst>
          </p:nvPr>
        </p:nvSpPr>
        <p:spPr>
          <a:xfrm>
            <a:off x="7301865" y="2491105"/>
            <a:ext cx="4308475" cy="3975735"/>
          </a:xfrm>
          <a:custGeom>
            <a:avLst/>
            <a:gdLst>
              <a:gd name="sw" fmla="*/ 1 w 6785"/>
              <a:gd name="sh" fmla="*/ 1 h 6261"/>
              <a:gd name="mins" fmla="min sw sh"/>
              <a:gd name="dsw" fmla="+- 0 sw mins"/>
              <a:gd name="dsh" fmla="+- 0 sh mins"/>
              <a:gd name="p0x0" fmla="*/ 360 w 6785"/>
              <a:gd name="p0y0" fmla="*/ 0 h 6261"/>
              <a:gd name="p0x1" fmla="*/ 6425 w 6785"/>
              <a:gd name="p0y1" fmla="*/ 0 h 6261"/>
              <a:gd name="p0x2" fmla="*/ 6624 w 6785"/>
              <a:gd name="p0y2" fmla="*/ 0 h 6261"/>
              <a:gd name="p0x3" fmla="*/ 6785 w 6785"/>
              <a:gd name="p0y3" fmla="*/ 161 h 6261"/>
              <a:gd name="p0x4" fmla="*/ 6785 w 6785"/>
              <a:gd name="p0y4" fmla="*/ 360 h 6261"/>
              <a:gd name="p0x5" fmla="*/ 6785 w 6785"/>
              <a:gd name="p0y5" fmla="*/ 5901 h 6261"/>
              <a:gd name="p0x6" fmla="*/ 6785 w 6785"/>
              <a:gd name="p0y6" fmla="*/ 6100 h 6261"/>
              <a:gd name="p0x7" fmla="*/ 6624 w 6785"/>
              <a:gd name="p0y7" fmla="*/ 6261 h 6261"/>
              <a:gd name="p0x8" fmla="*/ 6425 w 6785"/>
              <a:gd name="p0y8" fmla="*/ 6261 h 6261"/>
              <a:gd name="p0x9" fmla="*/ 360 w 6785"/>
              <a:gd name="p0y9" fmla="*/ 6261 h 6261"/>
              <a:gd name="p0x10" fmla="*/ 161 w 6785"/>
              <a:gd name="p0y10" fmla="*/ 6261 h 6261"/>
              <a:gd name="p0x11" fmla="*/ 0 w 6785"/>
              <a:gd name="p0y11" fmla="*/ 6100 h 6261"/>
              <a:gd name="p0x12" fmla="*/ 0 w 6785"/>
              <a:gd name="p0y12" fmla="*/ 5901 h 6261"/>
              <a:gd name="p0x13" fmla="*/ 0 w 6785"/>
              <a:gd name="p0y13" fmla="*/ 360 h 6261"/>
              <a:gd name="p0x14" fmla="*/ 0 w 6785"/>
              <a:gd name="p0y14" fmla="*/ 161 h 6261"/>
              <a:gd name="p0x15" fmla="*/ 161 w 6785"/>
              <a:gd name="p0y15" fmla="*/ 0 h 6261"/>
              <a:gd name="p0x16" fmla="*/ 360 w 6785"/>
              <a:gd name="p0y16" fmla="*/ 0 h 626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C0392B">
                  <a:alpha val="3137"/>
                </a:srgbClr>
              </a:gs>
              <a:gs pos="50000">
                <a:srgbClr val="C0392B">
                  <a:alpha val="0"/>
                </a:srgbClr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167890"/>
            <a:ext cx="4619254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数学是传统文化的</a:t>
            </a:r>
            <a:endParaRPr sz="4200" b="1" spc="84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241B"/>
                </a:solidFill>
                <a:latin typeface="汉仪正圆-75W" panose="00020600040101010101" charset="-122"/>
                <a:ea typeface="汉仪正圆-75W" panose="00020600040101010101" charset="-122"/>
              </a:rPr>
              <a:t>智慧密码</a:t>
            </a:r>
            <a:endParaRPr sz="4200" b="1" spc="84">
              <a:solidFill>
                <a:srgbClr val="2C241B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4129088"/>
            <a:ext cx="48501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加减之间，藏着千年智慧；数字之中，蕴含文化之美</a:t>
            </a:r>
            <a:endParaRPr sz="1500" spc="3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700588"/>
            <a:ext cx="38824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E3E"/>
                </a:solidFill>
                <a:latin typeface="汉仪正圆-45W" panose="00020600040101010101" charset="-122"/>
                <a:ea typeface="汉仪正圆-45W" panose="00020600040101010101" charset="-122"/>
              </a:rPr>
              <a:t>用数学的眼睛看传统，用传统的故事学数学</a:t>
            </a:r>
            <a:endParaRPr sz="1500" spc="30">
              <a:solidFill>
                <a:srgbClr val="5C4E3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838325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38200" y="18573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3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71550" y="186690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C0392B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38671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1943</Words>
  <Application>WPS 演示</Application>
  <PresentationFormat>宽屏</PresentationFormat>
  <Paragraphs>462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Arial</vt:lpstr>
      <vt:lpstr>宋体</vt:lpstr>
      <vt:lpstr>Wingdings</vt:lpstr>
      <vt:lpstr>汉仪正圆-45W</vt:lpstr>
      <vt:lpstr>汉仪正圆-75W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2026-07-24T12:56:16Z</dcterms:created>
  <dcterms:modified xsi:type="dcterms:W3CDTF">2026-07-24T12:56:16Z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C8C2A82A1DF0D2EAF060636A600FEB83_41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RO5jWS+gupcIUtU/xJrk2H8ZjOW+3Y9/wc9rYTqTe0l4NLJ+BMIruN/vz1B7hHJlQLfEXJ8JKybN84qrBDZJ8jZ1bJV7UEqRfJSfRkU49S8Of0/9AiungrsW7rTaxRUDZ+fFp4uE9dY0jdA/9ac+HOtUnFWpUUBvILNaE8jd25V/w5knf+ol5dGRM0EAspajE0Lftks8FEP0MTLTmao0UUtqTTgYvu4TddK3D5voWIWd3ABS0ZxP0IZI/LnTCw4oObvGCmNQ8Lv1eamu2jpIwO8h7WZHtdCVHvpJ9U4x1CcflJYcr2Cyj7pSrhIgzhDUnFwQjtzz+yj51MDTXuLF9A==</vt:lpwstr>
  </property>
</Properties>
</file>