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image" Target="../media/image8.jpeg"/><Relationship Id="rId2" Type="http://schemas.openxmlformats.org/officeDocument/2006/relationships/tags" Target="../tags/tag44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57.xml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tags" Target="../tags/tag70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04.xml"/><Relationship Id="rId40" Type="http://schemas.openxmlformats.org/officeDocument/2006/relationships/tags" Target="../tags/tag103.xml"/><Relationship Id="rId4" Type="http://schemas.openxmlformats.org/officeDocument/2006/relationships/tags" Target="../tags/tag69.xml"/><Relationship Id="rId39" Type="http://schemas.openxmlformats.org/officeDocument/2006/relationships/tags" Target="../tags/tag102.xml"/><Relationship Id="rId38" Type="http://schemas.openxmlformats.org/officeDocument/2006/relationships/tags" Target="../tags/tag101.xml"/><Relationship Id="rId37" Type="http://schemas.openxmlformats.org/officeDocument/2006/relationships/tags" Target="../tags/tag100.xml"/><Relationship Id="rId36" Type="http://schemas.openxmlformats.org/officeDocument/2006/relationships/tags" Target="../tags/tag99.xml"/><Relationship Id="rId35" Type="http://schemas.openxmlformats.org/officeDocument/2006/relationships/tags" Target="../tags/tag98.xml"/><Relationship Id="rId34" Type="http://schemas.openxmlformats.org/officeDocument/2006/relationships/tags" Target="../tags/tag97.xml"/><Relationship Id="rId33" Type="http://schemas.openxmlformats.org/officeDocument/2006/relationships/tags" Target="../tags/tag96.xml"/><Relationship Id="rId32" Type="http://schemas.openxmlformats.org/officeDocument/2006/relationships/tags" Target="../tags/tag95.xml"/><Relationship Id="rId31" Type="http://schemas.openxmlformats.org/officeDocument/2006/relationships/tags" Target="../tags/tag94.xml"/><Relationship Id="rId30" Type="http://schemas.openxmlformats.org/officeDocument/2006/relationships/tags" Target="../tags/tag93.xml"/><Relationship Id="rId3" Type="http://schemas.openxmlformats.org/officeDocument/2006/relationships/tags" Target="../tags/tag68.xml"/><Relationship Id="rId29" Type="http://schemas.openxmlformats.org/officeDocument/2006/relationships/tags" Target="../tags/tag92.xml"/><Relationship Id="rId28" Type="http://schemas.openxmlformats.org/officeDocument/2006/relationships/tags" Target="../tags/tag91.xml"/><Relationship Id="rId27" Type="http://schemas.openxmlformats.org/officeDocument/2006/relationships/tags" Target="../tags/tag90.xml"/><Relationship Id="rId26" Type="http://schemas.openxmlformats.org/officeDocument/2006/relationships/tags" Target="../tags/tag89.xml"/><Relationship Id="rId25" Type="http://schemas.openxmlformats.org/officeDocument/2006/relationships/tags" Target="../tags/tag88.xml"/><Relationship Id="rId24" Type="http://schemas.openxmlformats.org/officeDocument/2006/relationships/tags" Target="../tags/tag87.xml"/><Relationship Id="rId23" Type="http://schemas.openxmlformats.org/officeDocument/2006/relationships/tags" Target="../tags/tag86.xml"/><Relationship Id="rId22" Type="http://schemas.openxmlformats.org/officeDocument/2006/relationships/tags" Target="../tags/tag85.xml"/><Relationship Id="rId21" Type="http://schemas.openxmlformats.org/officeDocument/2006/relationships/tags" Target="../tags/tag84.xml"/><Relationship Id="rId20" Type="http://schemas.openxmlformats.org/officeDocument/2006/relationships/tags" Target="../tags/tag83.xml"/><Relationship Id="rId2" Type="http://schemas.openxmlformats.org/officeDocument/2006/relationships/tags" Target="../tags/tag67.xml"/><Relationship Id="rId19" Type="http://schemas.openxmlformats.org/officeDocument/2006/relationships/tags" Target="../tags/tag82.xml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25.xml"/><Relationship Id="rId26" Type="http://schemas.openxmlformats.org/officeDocument/2006/relationships/tags" Target="../tags/tag124.xml"/><Relationship Id="rId25" Type="http://schemas.openxmlformats.org/officeDocument/2006/relationships/tags" Target="../tags/tag123.xml"/><Relationship Id="rId24" Type="http://schemas.openxmlformats.org/officeDocument/2006/relationships/tags" Target="../tags/tag122.xml"/><Relationship Id="rId23" Type="http://schemas.openxmlformats.org/officeDocument/2006/relationships/tags" Target="../tags/tag121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image" Target="../media/image16.svg"/><Relationship Id="rId2" Type="http://schemas.openxmlformats.org/officeDocument/2006/relationships/tags" Target="../tags/tag106.xml"/><Relationship Id="rId19" Type="http://schemas.openxmlformats.org/officeDocument/2006/relationships/image" Target="../media/image15.png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image" Target="../media/image14.svg"/><Relationship Id="rId14" Type="http://schemas.openxmlformats.org/officeDocument/2006/relationships/image" Target="../media/image13.png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image" Target="../media/image12.svg"/><Relationship Id="rId1" Type="http://schemas.openxmlformats.org/officeDocument/2006/relationships/tags" Target="../tags/tag10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9" Type="http://schemas.openxmlformats.org/officeDocument/2006/relationships/tags" Target="../tags/tag154.xml"/><Relationship Id="rId28" Type="http://schemas.openxmlformats.org/officeDocument/2006/relationships/tags" Target="../tags/tag153.xml"/><Relationship Id="rId27" Type="http://schemas.openxmlformats.org/officeDocument/2006/relationships/tags" Target="../tags/tag152.xml"/><Relationship Id="rId26" Type="http://schemas.openxmlformats.org/officeDocument/2006/relationships/tags" Target="../tags/tag151.xml"/><Relationship Id="rId25" Type="http://schemas.openxmlformats.org/officeDocument/2006/relationships/tags" Target="../tags/tag150.xml"/><Relationship Id="rId24" Type="http://schemas.openxmlformats.org/officeDocument/2006/relationships/tags" Target="../tags/tag149.xml"/><Relationship Id="rId23" Type="http://schemas.openxmlformats.org/officeDocument/2006/relationships/tags" Target="../tags/tag148.xml"/><Relationship Id="rId22" Type="http://schemas.openxmlformats.org/officeDocument/2006/relationships/tags" Target="../tags/tag147.xml"/><Relationship Id="rId21" Type="http://schemas.openxmlformats.org/officeDocument/2006/relationships/tags" Target="../tags/tag146.xml"/><Relationship Id="rId20" Type="http://schemas.openxmlformats.org/officeDocument/2006/relationships/tags" Target="../tags/tag145.xml"/><Relationship Id="rId2" Type="http://schemas.openxmlformats.org/officeDocument/2006/relationships/tags" Target="../tags/tag127.xml"/><Relationship Id="rId19" Type="http://schemas.openxmlformats.org/officeDocument/2006/relationships/tags" Target="../tags/tag144.xml"/><Relationship Id="rId18" Type="http://schemas.openxmlformats.org/officeDocument/2006/relationships/tags" Target="../tags/tag143.xml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195.xml"/><Relationship Id="rId40" Type="http://schemas.openxmlformats.org/officeDocument/2006/relationships/tags" Target="../tags/tag194.xml"/><Relationship Id="rId4" Type="http://schemas.openxmlformats.org/officeDocument/2006/relationships/tags" Target="../tags/tag158.xml"/><Relationship Id="rId39" Type="http://schemas.openxmlformats.org/officeDocument/2006/relationships/tags" Target="../tags/tag193.xml"/><Relationship Id="rId38" Type="http://schemas.openxmlformats.org/officeDocument/2006/relationships/tags" Target="../tags/tag192.xml"/><Relationship Id="rId37" Type="http://schemas.openxmlformats.org/officeDocument/2006/relationships/tags" Target="../tags/tag191.xml"/><Relationship Id="rId36" Type="http://schemas.openxmlformats.org/officeDocument/2006/relationships/tags" Target="../tags/tag190.xml"/><Relationship Id="rId35" Type="http://schemas.openxmlformats.org/officeDocument/2006/relationships/tags" Target="../tags/tag189.xml"/><Relationship Id="rId34" Type="http://schemas.openxmlformats.org/officeDocument/2006/relationships/tags" Target="../tags/tag188.xml"/><Relationship Id="rId33" Type="http://schemas.openxmlformats.org/officeDocument/2006/relationships/tags" Target="../tags/tag187.xml"/><Relationship Id="rId32" Type="http://schemas.openxmlformats.org/officeDocument/2006/relationships/tags" Target="../tags/tag186.xml"/><Relationship Id="rId31" Type="http://schemas.openxmlformats.org/officeDocument/2006/relationships/tags" Target="../tags/tag185.xml"/><Relationship Id="rId30" Type="http://schemas.openxmlformats.org/officeDocument/2006/relationships/tags" Target="../tags/tag184.xml"/><Relationship Id="rId3" Type="http://schemas.openxmlformats.org/officeDocument/2006/relationships/tags" Target="../tags/tag157.xml"/><Relationship Id="rId29" Type="http://schemas.openxmlformats.org/officeDocument/2006/relationships/tags" Target="../tags/tag183.xml"/><Relationship Id="rId28" Type="http://schemas.openxmlformats.org/officeDocument/2006/relationships/tags" Target="../tags/tag182.xml"/><Relationship Id="rId27" Type="http://schemas.openxmlformats.org/officeDocument/2006/relationships/tags" Target="../tags/tag181.xml"/><Relationship Id="rId26" Type="http://schemas.openxmlformats.org/officeDocument/2006/relationships/tags" Target="../tags/tag180.xml"/><Relationship Id="rId25" Type="http://schemas.openxmlformats.org/officeDocument/2006/relationships/tags" Target="../tags/tag179.xml"/><Relationship Id="rId24" Type="http://schemas.openxmlformats.org/officeDocument/2006/relationships/tags" Target="../tags/tag178.xml"/><Relationship Id="rId23" Type="http://schemas.openxmlformats.org/officeDocument/2006/relationships/tags" Target="../tags/tag177.xml"/><Relationship Id="rId22" Type="http://schemas.openxmlformats.org/officeDocument/2006/relationships/tags" Target="../tags/tag176.xml"/><Relationship Id="rId21" Type="http://schemas.openxmlformats.org/officeDocument/2006/relationships/tags" Target="../tags/tag175.xml"/><Relationship Id="rId20" Type="http://schemas.openxmlformats.org/officeDocument/2006/relationships/tags" Target="../tags/tag174.xml"/><Relationship Id="rId2" Type="http://schemas.openxmlformats.org/officeDocument/2006/relationships/tags" Target="../tags/tag156.xml"/><Relationship Id="rId19" Type="http://schemas.openxmlformats.org/officeDocument/2006/relationships/tags" Target="../tags/tag173.xml"/><Relationship Id="rId18" Type="http://schemas.openxmlformats.org/officeDocument/2006/relationships/tags" Target="../tags/tag172.xml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0" Type="http://schemas.openxmlformats.org/officeDocument/2006/relationships/slideLayout" Target="../slideLayouts/slideLayout7.xml"/><Relationship Id="rId6" Type="http://schemas.openxmlformats.org/officeDocument/2006/relationships/tags" Target="../tags/tag201.xml"/><Relationship Id="rId59" Type="http://schemas.openxmlformats.org/officeDocument/2006/relationships/tags" Target="../tags/tag242.xml"/><Relationship Id="rId58" Type="http://schemas.openxmlformats.org/officeDocument/2006/relationships/tags" Target="../tags/tag241.xml"/><Relationship Id="rId57" Type="http://schemas.openxmlformats.org/officeDocument/2006/relationships/tags" Target="../tags/tag240.xml"/><Relationship Id="rId56" Type="http://schemas.openxmlformats.org/officeDocument/2006/relationships/tags" Target="../tags/tag239.xml"/><Relationship Id="rId55" Type="http://schemas.openxmlformats.org/officeDocument/2006/relationships/image" Target="../media/image28.svg"/><Relationship Id="rId54" Type="http://schemas.openxmlformats.org/officeDocument/2006/relationships/image" Target="../media/image27.png"/><Relationship Id="rId53" Type="http://schemas.openxmlformats.org/officeDocument/2006/relationships/tags" Target="../tags/tag238.xml"/><Relationship Id="rId52" Type="http://schemas.openxmlformats.org/officeDocument/2006/relationships/tags" Target="../tags/tag237.xml"/><Relationship Id="rId51" Type="http://schemas.openxmlformats.org/officeDocument/2006/relationships/tags" Target="../tags/tag236.xml"/><Relationship Id="rId50" Type="http://schemas.openxmlformats.org/officeDocument/2006/relationships/tags" Target="../tags/tag235.xml"/><Relationship Id="rId5" Type="http://schemas.openxmlformats.org/officeDocument/2006/relationships/tags" Target="../tags/tag200.xml"/><Relationship Id="rId49" Type="http://schemas.openxmlformats.org/officeDocument/2006/relationships/tags" Target="../tags/tag234.xml"/><Relationship Id="rId48" Type="http://schemas.openxmlformats.org/officeDocument/2006/relationships/tags" Target="../tags/tag233.xml"/><Relationship Id="rId47" Type="http://schemas.openxmlformats.org/officeDocument/2006/relationships/image" Target="../media/image26.svg"/><Relationship Id="rId46" Type="http://schemas.openxmlformats.org/officeDocument/2006/relationships/image" Target="../media/image25.png"/><Relationship Id="rId45" Type="http://schemas.openxmlformats.org/officeDocument/2006/relationships/tags" Target="../tags/tag232.xml"/><Relationship Id="rId44" Type="http://schemas.openxmlformats.org/officeDocument/2006/relationships/tags" Target="../tags/tag231.xml"/><Relationship Id="rId43" Type="http://schemas.openxmlformats.org/officeDocument/2006/relationships/tags" Target="../tags/tag230.xml"/><Relationship Id="rId42" Type="http://schemas.openxmlformats.org/officeDocument/2006/relationships/tags" Target="../tags/tag229.xml"/><Relationship Id="rId41" Type="http://schemas.openxmlformats.org/officeDocument/2006/relationships/tags" Target="../tags/tag228.xml"/><Relationship Id="rId40" Type="http://schemas.openxmlformats.org/officeDocument/2006/relationships/tags" Target="../tags/tag227.xml"/><Relationship Id="rId4" Type="http://schemas.openxmlformats.org/officeDocument/2006/relationships/tags" Target="../tags/tag199.xml"/><Relationship Id="rId39" Type="http://schemas.openxmlformats.org/officeDocument/2006/relationships/image" Target="../media/image24.svg"/><Relationship Id="rId38" Type="http://schemas.openxmlformats.org/officeDocument/2006/relationships/image" Target="../media/image23.png"/><Relationship Id="rId37" Type="http://schemas.openxmlformats.org/officeDocument/2006/relationships/tags" Target="../tags/tag226.xml"/><Relationship Id="rId36" Type="http://schemas.openxmlformats.org/officeDocument/2006/relationships/tags" Target="../tags/tag225.xml"/><Relationship Id="rId35" Type="http://schemas.openxmlformats.org/officeDocument/2006/relationships/tags" Target="../tags/tag224.xml"/><Relationship Id="rId34" Type="http://schemas.openxmlformats.org/officeDocument/2006/relationships/tags" Target="../tags/tag223.xml"/><Relationship Id="rId33" Type="http://schemas.openxmlformats.org/officeDocument/2006/relationships/tags" Target="../tags/tag222.xml"/><Relationship Id="rId32" Type="http://schemas.openxmlformats.org/officeDocument/2006/relationships/tags" Target="../tags/tag221.xml"/><Relationship Id="rId31" Type="http://schemas.openxmlformats.org/officeDocument/2006/relationships/image" Target="../media/image22.svg"/><Relationship Id="rId30" Type="http://schemas.openxmlformats.org/officeDocument/2006/relationships/image" Target="../media/image21.png"/><Relationship Id="rId3" Type="http://schemas.openxmlformats.org/officeDocument/2006/relationships/tags" Target="../tags/tag198.xml"/><Relationship Id="rId29" Type="http://schemas.openxmlformats.org/officeDocument/2006/relationships/tags" Target="../tags/tag220.xml"/><Relationship Id="rId28" Type="http://schemas.openxmlformats.org/officeDocument/2006/relationships/tags" Target="../tags/tag219.xml"/><Relationship Id="rId27" Type="http://schemas.openxmlformats.org/officeDocument/2006/relationships/tags" Target="../tags/tag218.xml"/><Relationship Id="rId26" Type="http://schemas.openxmlformats.org/officeDocument/2006/relationships/tags" Target="../tags/tag217.xml"/><Relationship Id="rId25" Type="http://schemas.openxmlformats.org/officeDocument/2006/relationships/tags" Target="../tags/tag216.xml"/><Relationship Id="rId24" Type="http://schemas.openxmlformats.org/officeDocument/2006/relationships/tags" Target="../tags/tag215.xml"/><Relationship Id="rId23" Type="http://schemas.openxmlformats.org/officeDocument/2006/relationships/tags" Target="../tags/tag214.xml"/><Relationship Id="rId22" Type="http://schemas.openxmlformats.org/officeDocument/2006/relationships/tags" Target="../tags/tag213.xml"/><Relationship Id="rId21" Type="http://schemas.openxmlformats.org/officeDocument/2006/relationships/image" Target="../media/image20.svg"/><Relationship Id="rId20" Type="http://schemas.openxmlformats.org/officeDocument/2006/relationships/image" Target="../media/image19.png"/><Relationship Id="rId2" Type="http://schemas.openxmlformats.org/officeDocument/2006/relationships/tags" Target="../tags/tag197.xml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image" Target="../media/image18.svg"/><Relationship Id="rId1" Type="http://schemas.openxmlformats.org/officeDocument/2006/relationships/tags" Target="../tags/tag19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24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59.xml"/><Relationship Id="rId8" Type="http://schemas.openxmlformats.org/officeDocument/2006/relationships/tags" Target="../tags/tag258.xml"/><Relationship Id="rId7" Type="http://schemas.openxmlformats.org/officeDocument/2006/relationships/tags" Target="../tags/tag257.xml"/><Relationship Id="rId6" Type="http://schemas.openxmlformats.org/officeDocument/2006/relationships/tags" Target="../tags/tag256.xml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81.xml"/><Relationship Id="rId30" Type="http://schemas.openxmlformats.org/officeDocument/2006/relationships/tags" Target="../tags/tag280.xml"/><Relationship Id="rId3" Type="http://schemas.openxmlformats.org/officeDocument/2006/relationships/tags" Target="../tags/tag253.xml"/><Relationship Id="rId29" Type="http://schemas.openxmlformats.org/officeDocument/2006/relationships/tags" Target="../tags/tag279.xml"/><Relationship Id="rId28" Type="http://schemas.openxmlformats.org/officeDocument/2006/relationships/tags" Target="../tags/tag278.xml"/><Relationship Id="rId27" Type="http://schemas.openxmlformats.org/officeDocument/2006/relationships/tags" Target="../tags/tag277.xml"/><Relationship Id="rId26" Type="http://schemas.openxmlformats.org/officeDocument/2006/relationships/tags" Target="../tags/tag276.xml"/><Relationship Id="rId25" Type="http://schemas.openxmlformats.org/officeDocument/2006/relationships/tags" Target="../tags/tag275.xml"/><Relationship Id="rId24" Type="http://schemas.openxmlformats.org/officeDocument/2006/relationships/tags" Target="../tags/tag274.xml"/><Relationship Id="rId23" Type="http://schemas.openxmlformats.org/officeDocument/2006/relationships/tags" Target="../tags/tag273.xml"/><Relationship Id="rId22" Type="http://schemas.openxmlformats.org/officeDocument/2006/relationships/tags" Target="../tags/tag272.xml"/><Relationship Id="rId21" Type="http://schemas.openxmlformats.org/officeDocument/2006/relationships/tags" Target="../tags/tag271.xml"/><Relationship Id="rId20" Type="http://schemas.openxmlformats.org/officeDocument/2006/relationships/tags" Target="../tags/tag270.xml"/><Relationship Id="rId2" Type="http://schemas.openxmlformats.org/officeDocument/2006/relationships/tags" Target="../tags/tag252.xml"/><Relationship Id="rId19" Type="http://schemas.openxmlformats.org/officeDocument/2006/relationships/tags" Target="../tags/tag269.xml"/><Relationship Id="rId18" Type="http://schemas.openxmlformats.org/officeDocument/2006/relationships/tags" Target="../tags/tag268.xml"/><Relationship Id="rId17" Type="http://schemas.openxmlformats.org/officeDocument/2006/relationships/tags" Target="../tags/tag267.xml"/><Relationship Id="rId16" Type="http://schemas.openxmlformats.org/officeDocument/2006/relationships/tags" Target="../tags/tag266.xml"/><Relationship Id="rId15" Type="http://schemas.openxmlformats.org/officeDocument/2006/relationships/tags" Target="../tags/tag265.xml"/><Relationship Id="rId14" Type="http://schemas.openxmlformats.org/officeDocument/2006/relationships/tags" Target="../tags/tag264.xml"/><Relationship Id="rId13" Type="http://schemas.openxmlformats.org/officeDocument/2006/relationships/tags" Target="../tags/tag263.xml"/><Relationship Id="rId12" Type="http://schemas.openxmlformats.org/officeDocument/2006/relationships/tags" Target="../tags/tag262.xml"/><Relationship Id="rId11" Type="http://schemas.openxmlformats.org/officeDocument/2006/relationships/tags" Target="../tags/tag261.xml"/><Relationship Id="rId10" Type="http://schemas.openxmlformats.org/officeDocument/2006/relationships/tags" Target="../tags/tag260.xml"/><Relationship Id="rId1" Type="http://schemas.openxmlformats.org/officeDocument/2006/relationships/tags" Target="../tags/tag25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311.xml"/><Relationship Id="rId3" Type="http://schemas.openxmlformats.org/officeDocument/2006/relationships/tags" Target="../tags/tag284.xml"/><Relationship Id="rId29" Type="http://schemas.openxmlformats.org/officeDocument/2006/relationships/tags" Target="../tags/tag310.xml"/><Relationship Id="rId28" Type="http://schemas.openxmlformats.org/officeDocument/2006/relationships/tags" Target="../tags/tag309.xml"/><Relationship Id="rId27" Type="http://schemas.openxmlformats.org/officeDocument/2006/relationships/tags" Target="../tags/tag308.xml"/><Relationship Id="rId26" Type="http://schemas.openxmlformats.org/officeDocument/2006/relationships/tags" Target="../tags/tag307.xml"/><Relationship Id="rId25" Type="http://schemas.openxmlformats.org/officeDocument/2006/relationships/tags" Target="../tags/tag306.xml"/><Relationship Id="rId24" Type="http://schemas.openxmlformats.org/officeDocument/2006/relationships/tags" Target="../tags/tag305.xml"/><Relationship Id="rId23" Type="http://schemas.openxmlformats.org/officeDocument/2006/relationships/tags" Target="../tags/tag304.xml"/><Relationship Id="rId22" Type="http://schemas.openxmlformats.org/officeDocument/2006/relationships/tags" Target="../tags/tag303.xml"/><Relationship Id="rId21" Type="http://schemas.openxmlformats.org/officeDocument/2006/relationships/tags" Target="../tags/tag302.xml"/><Relationship Id="rId20" Type="http://schemas.openxmlformats.org/officeDocument/2006/relationships/tags" Target="../tags/tag301.xml"/><Relationship Id="rId2" Type="http://schemas.openxmlformats.org/officeDocument/2006/relationships/tags" Target="../tags/tag283.xml"/><Relationship Id="rId19" Type="http://schemas.openxmlformats.org/officeDocument/2006/relationships/tags" Target="../tags/tag300.xml"/><Relationship Id="rId18" Type="http://schemas.openxmlformats.org/officeDocument/2006/relationships/tags" Target="../tags/tag299.xml"/><Relationship Id="rId17" Type="http://schemas.openxmlformats.org/officeDocument/2006/relationships/tags" Target="../tags/tag298.xml"/><Relationship Id="rId16" Type="http://schemas.openxmlformats.org/officeDocument/2006/relationships/tags" Target="../tags/tag297.xml"/><Relationship Id="rId15" Type="http://schemas.openxmlformats.org/officeDocument/2006/relationships/tags" Target="../tags/tag296.xml"/><Relationship Id="rId14" Type="http://schemas.openxmlformats.org/officeDocument/2006/relationships/tags" Target="../tags/tag295.xml"/><Relationship Id="rId13" Type="http://schemas.openxmlformats.org/officeDocument/2006/relationships/tags" Target="../tags/tag294.xml"/><Relationship Id="rId12" Type="http://schemas.openxmlformats.org/officeDocument/2006/relationships/tags" Target="../tags/tag293.xml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19.xml"/><Relationship Id="rId7" Type="http://schemas.openxmlformats.org/officeDocument/2006/relationships/tags" Target="../tags/tag318.xml"/><Relationship Id="rId6" Type="http://schemas.openxmlformats.org/officeDocument/2006/relationships/tags" Target="../tags/tag317.xml"/><Relationship Id="rId5" Type="http://schemas.openxmlformats.org/officeDocument/2006/relationships/tags" Target="../tags/tag316.xml"/><Relationship Id="rId4" Type="http://schemas.openxmlformats.org/officeDocument/2006/relationships/tags" Target="../tags/tag315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7.svg"/><Relationship Id="rId1" Type="http://schemas.openxmlformats.org/officeDocument/2006/relationships/tags" Target="../tags/tag31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tags" Target="../tags/tag326.xml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image" Target="../media/image29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344.xml"/><Relationship Id="rId25" Type="http://schemas.openxmlformats.org/officeDocument/2006/relationships/tags" Target="../tags/tag343.xml"/><Relationship Id="rId24" Type="http://schemas.openxmlformats.org/officeDocument/2006/relationships/tags" Target="../tags/tag342.xml"/><Relationship Id="rId23" Type="http://schemas.openxmlformats.org/officeDocument/2006/relationships/tags" Target="../tags/tag341.xml"/><Relationship Id="rId22" Type="http://schemas.openxmlformats.org/officeDocument/2006/relationships/tags" Target="../tags/tag340.xml"/><Relationship Id="rId21" Type="http://schemas.openxmlformats.org/officeDocument/2006/relationships/tags" Target="../tags/tag339.xml"/><Relationship Id="rId20" Type="http://schemas.openxmlformats.org/officeDocument/2006/relationships/tags" Target="../tags/tag338.xml"/><Relationship Id="rId2" Type="http://schemas.openxmlformats.org/officeDocument/2006/relationships/tags" Target="../tags/tag321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tags" Target="../tags/tag332.xml"/><Relationship Id="rId13" Type="http://schemas.openxmlformats.org/officeDocument/2006/relationships/tags" Target="../tags/tag331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2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351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371.xml"/><Relationship Id="rId32" Type="http://schemas.openxmlformats.org/officeDocument/2006/relationships/tags" Target="../tags/tag370.xml"/><Relationship Id="rId31" Type="http://schemas.openxmlformats.org/officeDocument/2006/relationships/tags" Target="../tags/tag369.xml"/><Relationship Id="rId30" Type="http://schemas.openxmlformats.org/officeDocument/2006/relationships/image" Target="../media/image35.svg"/><Relationship Id="rId3" Type="http://schemas.openxmlformats.org/officeDocument/2006/relationships/tags" Target="../tags/tag347.xml"/><Relationship Id="rId29" Type="http://schemas.openxmlformats.org/officeDocument/2006/relationships/image" Target="../media/image34.png"/><Relationship Id="rId28" Type="http://schemas.openxmlformats.org/officeDocument/2006/relationships/tags" Target="../tags/tag368.xml"/><Relationship Id="rId27" Type="http://schemas.openxmlformats.org/officeDocument/2006/relationships/tags" Target="../tags/tag367.xml"/><Relationship Id="rId26" Type="http://schemas.openxmlformats.org/officeDocument/2006/relationships/tags" Target="../tags/tag366.xml"/><Relationship Id="rId25" Type="http://schemas.openxmlformats.org/officeDocument/2006/relationships/tags" Target="../tags/tag365.xml"/><Relationship Id="rId24" Type="http://schemas.openxmlformats.org/officeDocument/2006/relationships/tags" Target="../tags/tag364.xml"/><Relationship Id="rId23" Type="http://schemas.openxmlformats.org/officeDocument/2006/relationships/tags" Target="../tags/tag363.xml"/><Relationship Id="rId22" Type="http://schemas.openxmlformats.org/officeDocument/2006/relationships/image" Target="../media/image33.svg"/><Relationship Id="rId21" Type="http://schemas.openxmlformats.org/officeDocument/2006/relationships/image" Target="../media/image32.png"/><Relationship Id="rId20" Type="http://schemas.openxmlformats.org/officeDocument/2006/relationships/tags" Target="../tags/tag362.xml"/><Relationship Id="rId2" Type="http://schemas.openxmlformats.org/officeDocument/2006/relationships/tags" Target="../tags/tag346.xml"/><Relationship Id="rId19" Type="http://schemas.openxmlformats.org/officeDocument/2006/relationships/tags" Target="../tags/tag361.xml"/><Relationship Id="rId18" Type="http://schemas.openxmlformats.org/officeDocument/2006/relationships/tags" Target="../tags/tag360.xml"/><Relationship Id="rId17" Type="http://schemas.openxmlformats.org/officeDocument/2006/relationships/tags" Target="../tags/tag359.xml"/><Relationship Id="rId16" Type="http://schemas.openxmlformats.org/officeDocument/2006/relationships/tags" Target="../tags/tag358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tags" Target="../tags/tag353.xml"/><Relationship Id="rId10" Type="http://schemas.openxmlformats.org/officeDocument/2006/relationships/tags" Target="../tags/tag352.xml"/><Relationship Id="rId1" Type="http://schemas.openxmlformats.org/officeDocument/2006/relationships/tags" Target="../tags/tag34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78.xml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2112674"/>
            <a:ext cx="5707409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加与减</a:t>
            </a:r>
            <a:r>
              <a:rPr lang="en-US" altLang="zh-CN"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传统文化中的数学智慧</a:t>
            </a:r>
            <a:endParaRPr sz="4200" b="1" spc="84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4030056"/>
            <a:ext cx="337646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口算</a:t>
            </a:r>
            <a:r>
              <a:rPr lang="en-US" altLang="zh-CN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竖式</a:t>
            </a:r>
            <a:r>
              <a:rPr lang="en-US" altLang="zh-CN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验算</a:t>
            </a:r>
            <a:r>
              <a:rPr lang="en-US" altLang="zh-CN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100" spc="126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应用</a:t>
            </a:r>
            <a:endParaRPr lang="zh-CN" altLang="en-US" sz="2100" spc="126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766310"/>
            <a:ext cx="82227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81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81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81">
              <a:solidFill>
                <a:srgbClr val="7A6E64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66750" y="180213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819150" y="181610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942975" y="182118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81190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4C5B5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情境</a:t>
            </a: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启学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45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传统生活场景引入加减法问题</a:t>
            </a:r>
            <a:endParaRPr sz="1350">
              <a:solidFill>
                <a:srgbClr val="5A4E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2619375" cy="3219450"/>
          </a:xfrm>
          <a:custGeom>
            <a:avLst/>
            <a:gdLst>
              <a:gd name="sw" fmla="*/ 1 w 4125"/>
              <a:gd name="sh" fmla="*/ 1 h 5070"/>
              <a:gd name="mins" fmla="min sw sh"/>
              <a:gd name="dsw" fmla="+- 0 sw mins"/>
              <a:gd name="dsh" fmla="+- 0 sh mins"/>
              <a:gd name="p0x0" fmla="*/ 120 w 4125"/>
              <a:gd name="p0y0" fmla="*/ 0 h 5070"/>
              <a:gd name="p0x1" fmla="*/ 4005 w 4125"/>
              <a:gd name="p0y1" fmla="*/ 0 h 5070"/>
              <a:gd name="p0x2" fmla="*/ 4071 w 4125"/>
              <a:gd name="p0y2" fmla="*/ 0 h 5070"/>
              <a:gd name="p0x3" fmla="*/ 4125 w 4125"/>
              <a:gd name="p0y3" fmla="*/ 53 h 5070"/>
              <a:gd name="p0x4" fmla="*/ 4125 w 4125"/>
              <a:gd name="p0y4" fmla="*/ 120 h 5070"/>
              <a:gd name="p0x5" fmla="*/ 4125 w 4125"/>
              <a:gd name="p0y5" fmla="*/ 4950 h 5070"/>
              <a:gd name="p0x6" fmla="*/ 4125 w 4125"/>
              <a:gd name="p0y6" fmla="*/ 5016 h 5070"/>
              <a:gd name="p0x7" fmla="*/ 4071 w 4125"/>
              <a:gd name="p0y7" fmla="*/ 5070 h 5070"/>
              <a:gd name="p0x8" fmla="*/ 4005 w 4125"/>
              <a:gd name="p0y8" fmla="*/ 5070 h 5070"/>
              <a:gd name="p0x9" fmla="*/ 120 w 4125"/>
              <a:gd name="p0y9" fmla="*/ 5070 h 5070"/>
              <a:gd name="p0x10" fmla="*/ 53 w 4125"/>
              <a:gd name="p0y10" fmla="*/ 5070 h 5070"/>
              <a:gd name="p0x11" fmla="*/ 0 w 4125"/>
              <a:gd name="p0y11" fmla="*/ 5016 h 5070"/>
              <a:gd name="p0x12" fmla="*/ 0 w 4125"/>
              <a:gd name="p0y12" fmla="*/ 4950 h 5070"/>
              <a:gd name="p0x13" fmla="*/ 0 w 4125"/>
              <a:gd name="p0y13" fmla="*/ 120 h 5070"/>
              <a:gd name="p0x14" fmla="*/ 0 w 4125"/>
              <a:gd name="p0y14" fmla="*/ 53 h 5070"/>
              <a:gd name="p0x15" fmla="*/ 53 w 4125"/>
              <a:gd name="p0y15" fmla="*/ 0 h 5070"/>
              <a:gd name="p0x16" fmla="*/ 120 w 4125"/>
              <a:gd name="p0y16" fmla="*/ 0 h 5070"/>
            </a:gdLst>
            <a:ahLst/>
            <a:cxnLst/>
            <a:pathLst>
              <a:path w="4125" h="5070">
                <a:moveTo>
                  <a:pt x="120" y="0"/>
                </a:moveTo>
                <a:lnTo>
                  <a:pt x="4005" y="0"/>
                </a:lnTo>
                <a:cubicBezTo>
                  <a:pt x="4071" y="0"/>
                  <a:pt x="4125" y="54"/>
                  <a:pt x="4125" y="120"/>
                </a:cubicBezTo>
                <a:lnTo>
                  <a:pt x="4125" y="4950"/>
                </a:lnTo>
                <a:cubicBezTo>
                  <a:pt x="4125" y="5016"/>
                  <a:pt x="4071" y="5070"/>
                  <a:pt x="4005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4C5B5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算理</a:t>
            </a: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探秘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45"/>
                </a:solidFill>
                <a:latin typeface="汉仪正圆-75W" panose="00020600040101010101" charset="-122"/>
                <a:ea typeface="汉仪正圆-75W" panose="00020600040101010101" charset="-122"/>
              </a:rPr>
              <a:t>探究口算与竖式算理，掌握计算方法</a:t>
            </a:r>
            <a:endParaRPr sz="1350">
              <a:solidFill>
                <a:srgbClr val="5A4E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371850" y="2266950"/>
            <a:ext cx="2619375" cy="3219450"/>
          </a:xfrm>
          <a:custGeom>
            <a:avLst/>
            <a:gdLst>
              <a:gd name="sw" fmla="*/ 1 w 4125"/>
              <a:gd name="sh" fmla="*/ 1 h 5070"/>
              <a:gd name="mins" fmla="min sw sh"/>
              <a:gd name="dsw" fmla="+- 0 sw mins"/>
              <a:gd name="dsh" fmla="+- 0 sh mins"/>
              <a:gd name="p0x0" fmla="*/ 120 w 4125"/>
              <a:gd name="p0y0" fmla="*/ 0 h 5070"/>
              <a:gd name="p0x1" fmla="*/ 4005 w 4125"/>
              <a:gd name="p0y1" fmla="*/ 0 h 5070"/>
              <a:gd name="p0x2" fmla="*/ 4071 w 4125"/>
              <a:gd name="p0y2" fmla="*/ 0 h 5070"/>
              <a:gd name="p0x3" fmla="*/ 4125 w 4125"/>
              <a:gd name="p0y3" fmla="*/ 53 h 5070"/>
              <a:gd name="p0x4" fmla="*/ 4125 w 4125"/>
              <a:gd name="p0y4" fmla="*/ 120 h 5070"/>
              <a:gd name="p0x5" fmla="*/ 4125 w 4125"/>
              <a:gd name="p0y5" fmla="*/ 4950 h 5070"/>
              <a:gd name="p0x6" fmla="*/ 4125 w 4125"/>
              <a:gd name="p0y6" fmla="*/ 5016 h 5070"/>
              <a:gd name="p0x7" fmla="*/ 4071 w 4125"/>
              <a:gd name="p0y7" fmla="*/ 5070 h 5070"/>
              <a:gd name="p0x8" fmla="*/ 4005 w 4125"/>
              <a:gd name="p0y8" fmla="*/ 5070 h 5070"/>
              <a:gd name="p0x9" fmla="*/ 120 w 4125"/>
              <a:gd name="p0y9" fmla="*/ 5070 h 5070"/>
              <a:gd name="p0x10" fmla="*/ 53 w 4125"/>
              <a:gd name="p0y10" fmla="*/ 5070 h 5070"/>
              <a:gd name="p0x11" fmla="*/ 0 w 4125"/>
              <a:gd name="p0y11" fmla="*/ 5016 h 5070"/>
              <a:gd name="p0x12" fmla="*/ 0 w 4125"/>
              <a:gd name="p0y12" fmla="*/ 4950 h 5070"/>
              <a:gd name="p0x13" fmla="*/ 0 w 4125"/>
              <a:gd name="p0y13" fmla="*/ 120 h 5070"/>
              <a:gd name="p0x14" fmla="*/ 0 w 4125"/>
              <a:gd name="p0y14" fmla="*/ 53 h 5070"/>
              <a:gd name="p0x15" fmla="*/ 53 w 4125"/>
              <a:gd name="p0y15" fmla="*/ 0 h 5070"/>
              <a:gd name="p0x16" fmla="*/ 120 w 4125"/>
              <a:gd name="p0y16" fmla="*/ 0 h 5070"/>
            </a:gdLst>
            <a:ahLst/>
            <a:cxnLst/>
            <a:pathLst>
              <a:path w="4125" h="5070">
                <a:moveTo>
                  <a:pt x="120" y="0"/>
                </a:moveTo>
                <a:lnTo>
                  <a:pt x="4005" y="0"/>
                </a:lnTo>
                <a:cubicBezTo>
                  <a:pt x="4071" y="0"/>
                  <a:pt x="4125" y="54"/>
                  <a:pt x="4125" y="120"/>
                </a:cubicBezTo>
                <a:lnTo>
                  <a:pt x="4125" y="4950"/>
                </a:lnTo>
                <a:cubicBezTo>
                  <a:pt x="4125" y="5016"/>
                  <a:pt x="4071" y="5070"/>
                  <a:pt x="4005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4C5B5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17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巧算</a:t>
            </a: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应用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45"/>
                </a:solidFill>
                <a:latin typeface="汉仪正圆-75W" panose="00020600040101010101" charset="-122"/>
                <a:ea typeface="汉仪正圆-75W" panose="00020600040101010101" charset="-122"/>
              </a:rPr>
              <a:t>在购物、测量等情境中应用加减法</a:t>
            </a:r>
            <a:endParaRPr sz="1350">
              <a:solidFill>
                <a:srgbClr val="5A4E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6200775" y="2266950"/>
            <a:ext cx="2619375" cy="3219450"/>
          </a:xfrm>
          <a:custGeom>
            <a:avLst/>
            <a:gdLst>
              <a:gd name="sw" fmla="*/ 1 w 4125"/>
              <a:gd name="sh" fmla="*/ 1 h 5070"/>
              <a:gd name="mins" fmla="min sw sh"/>
              <a:gd name="dsw" fmla="+- 0 sw mins"/>
              <a:gd name="dsh" fmla="+- 0 sh mins"/>
              <a:gd name="p0x0" fmla="*/ 120 w 4125"/>
              <a:gd name="p0y0" fmla="*/ 0 h 5070"/>
              <a:gd name="p0x1" fmla="*/ 4005 w 4125"/>
              <a:gd name="p0y1" fmla="*/ 0 h 5070"/>
              <a:gd name="p0x2" fmla="*/ 4071 w 4125"/>
              <a:gd name="p0y2" fmla="*/ 0 h 5070"/>
              <a:gd name="p0x3" fmla="*/ 4125 w 4125"/>
              <a:gd name="p0y3" fmla="*/ 53 h 5070"/>
              <a:gd name="p0x4" fmla="*/ 4125 w 4125"/>
              <a:gd name="p0y4" fmla="*/ 120 h 5070"/>
              <a:gd name="p0x5" fmla="*/ 4125 w 4125"/>
              <a:gd name="p0y5" fmla="*/ 4950 h 5070"/>
              <a:gd name="p0x6" fmla="*/ 4125 w 4125"/>
              <a:gd name="p0y6" fmla="*/ 5016 h 5070"/>
              <a:gd name="p0x7" fmla="*/ 4071 w 4125"/>
              <a:gd name="p0y7" fmla="*/ 5070 h 5070"/>
              <a:gd name="p0x8" fmla="*/ 4005 w 4125"/>
              <a:gd name="p0y8" fmla="*/ 5070 h 5070"/>
              <a:gd name="p0x9" fmla="*/ 120 w 4125"/>
              <a:gd name="p0y9" fmla="*/ 5070 h 5070"/>
              <a:gd name="p0x10" fmla="*/ 53 w 4125"/>
              <a:gd name="p0y10" fmla="*/ 5070 h 5070"/>
              <a:gd name="p0x11" fmla="*/ 0 w 4125"/>
              <a:gd name="p0y11" fmla="*/ 5016 h 5070"/>
              <a:gd name="p0x12" fmla="*/ 0 w 4125"/>
              <a:gd name="p0y12" fmla="*/ 4950 h 5070"/>
              <a:gd name="p0x13" fmla="*/ 0 w 4125"/>
              <a:gd name="p0y13" fmla="*/ 120 h 5070"/>
              <a:gd name="p0x14" fmla="*/ 0 w 4125"/>
              <a:gd name="p0y14" fmla="*/ 53 h 5070"/>
              <a:gd name="p0x15" fmla="*/ 53 w 4125"/>
              <a:gd name="p0y15" fmla="*/ 0 h 5070"/>
              <a:gd name="p0x16" fmla="*/ 120 w 4125"/>
              <a:gd name="p0y16" fmla="*/ 0 h 5070"/>
            </a:gdLst>
            <a:ahLst/>
            <a:cxnLst/>
            <a:pathLst>
              <a:path w="4125" h="5070">
                <a:moveTo>
                  <a:pt x="120" y="0"/>
                </a:moveTo>
                <a:lnTo>
                  <a:pt x="4005" y="0"/>
                </a:lnTo>
                <a:cubicBezTo>
                  <a:pt x="4071" y="0"/>
                  <a:pt x="4125" y="54"/>
                  <a:pt x="4125" y="120"/>
                </a:cubicBezTo>
                <a:lnTo>
                  <a:pt x="4125" y="4950"/>
                </a:lnTo>
                <a:cubicBezTo>
                  <a:pt x="4125" y="5016"/>
                  <a:pt x="4071" y="5070"/>
                  <a:pt x="4005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1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4C5B5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2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2" name="矩形 31"/>
          <p:cNvSpPr/>
          <p:nvPr>
            <p:custDataLst>
              <p:tags r:id="rId23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</a:t>
            </a:r>
            <a:r>
              <a:rPr sz="21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传承</a:t>
            </a:r>
            <a:endParaRPr sz="21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5"/>
            </p:custDataLst>
          </p:nvPr>
        </p:nvSpPr>
        <p:spPr>
          <a:xfrm>
            <a:off x="918210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4E45"/>
                </a:solidFill>
                <a:latin typeface="汉仪正圆-75W" panose="00020600040101010101" charset="-122"/>
                <a:ea typeface="汉仪正圆-75W" panose="00020600040101010101" charset="-122"/>
              </a:rPr>
              <a:t>以古代数学智慧激发学习热情</a:t>
            </a:r>
            <a:endParaRPr sz="1350">
              <a:solidFill>
                <a:srgbClr val="5A4E45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9029700" y="2266950"/>
            <a:ext cx="2619375" cy="3219450"/>
          </a:xfrm>
          <a:custGeom>
            <a:avLst/>
            <a:gdLst>
              <a:gd name="sw" fmla="*/ 1 w 4125"/>
              <a:gd name="sh" fmla="*/ 1 h 5070"/>
              <a:gd name="mins" fmla="min sw sh"/>
              <a:gd name="dsw" fmla="+- 0 sw mins"/>
              <a:gd name="dsh" fmla="+- 0 sh mins"/>
              <a:gd name="p0x0" fmla="*/ 120 w 4125"/>
              <a:gd name="p0y0" fmla="*/ 0 h 5070"/>
              <a:gd name="p0x1" fmla="*/ 4005 w 4125"/>
              <a:gd name="p0y1" fmla="*/ 0 h 5070"/>
              <a:gd name="p0x2" fmla="*/ 4071 w 4125"/>
              <a:gd name="p0y2" fmla="*/ 0 h 5070"/>
              <a:gd name="p0x3" fmla="*/ 4125 w 4125"/>
              <a:gd name="p0y3" fmla="*/ 53 h 5070"/>
              <a:gd name="p0x4" fmla="*/ 4125 w 4125"/>
              <a:gd name="p0y4" fmla="*/ 120 h 5070"/>
              <a:gd name="p0x5" fmla="*/ 4125 w 4125"/>
              <a:gd name="p0y5" fmla="*/ 4950 h 5070"/>
              <a:gd name="p0x6" fmla="*/ 4125 w 4125"/>
              <a:gd name="p0y6" fmla="*/ 5016 h 5070"/>
              <a:gd name="p0x7" fmla="*/ 4071 w 4125"/>
              <a:gd name="p0y7" fmla="*/ 5070 h 5070"/>
              <a:gd name="p0x8" fmla="*/ 4005 w 4125"/>
              <a:gd name="p0y8" fmla="*/ 5070 h 5070"/>
              <a:gd name="p0x9" fmla="*/ 120 w 4125"/>
              <a:gd name="p0y9" fmla="*/ 5070 h 5070"/>
              <a:gd name="p0x10" fmla="*/ 53 w 4125"/>
              <a:gd name="p0y10" fmla="*/ 5070 h 5070"/>
              <a:gd name="p0x11" fmla="*/ 0 w 4125"/>
              <a:gd name="p0y11" fmla="*/ 5016 h 5070"/>
              <a:gd name="p0x12" fmla="*/ 0 w 4125"/>
              <a:gd name="p0y12" fmla="*/ 4950 h 5070"/>
              <a:gd name="p0x13" fmla="*/ 0 w 4125"/>
              <a:gd name="p0y13" fmla="*/ 120 h 5070"/>
              <a:gd name="p0x14" fmla="*/ 0 w 4125"/>
              <a:gd name="p0y14" fmla="*/ 53 h 5070"/>
              <a:gd name="p0x15" fmla="*/ 53 w 4125"/>
              <a:gd name="p0y15" fmla="*/ 0 h 5070"/>
              <a:gd name="p0x16" fmla="*/ 120 w 4125"/>
              <a:gd name="p0y16" fmla="*/ 0 h 5070"/>
            </a:gdLst>
            <a:ahLst/>
            <a:cxnLst/>
            <a:pathLst>
              <a:path w="4125" h="5070">
                <a:moveTo>
                  <a:pt x="120" y="0"/>
                </a:moveTo>
                <a:lnTo>
                  <a:pt x="4005" y="0"/>
                </a:lnTo>
                <a:cubicBezTo>
                  <a:pt x="4071" y="0"/>
                  <a:pt x="4125" y="54"/>
                  <a:pt x="4125" y="120"/>
                </a:cubicBezTo>
                <a:lnTo>
                  <a:pt x="4125" y="4950"/>
                </a:lnTo>
                <a:cubicBezTo>
                  <a:pt x="4125" y="5016"/>
                  <a:pt x="4071" y="5070"/>
                  <a:pt x="4005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18640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情境启学</a:t>
            </a:r>
            <a:endParaRPr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25291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算盘声响，加减启智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走进传统集市，发现生活中的加减法问题！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66750" y="5091113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走进传统集市，发现生活中的加减法问题！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290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传统集市里的口算加减法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20" name="图片 19" descr="b26168fc-8743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8924925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289685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购物计算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71525" y="1651635"/>
            <a:ext cx="768667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八仙桌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500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元，太师椅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800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一共：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，即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1300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贵多少：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 − 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个百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，即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300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581053" y="1114425"/>
            <a:ext cx="8067619" cy="1644015"/>
          </a:xfrm>
          <a:custGeom>
            <a:avLst/>
            <a:gdLst>
              <a:gd name="sw" fmla="*/ 1 w 12705"/>
              <a:gd name="sh" fmla="*/ 1 h 2589"/>
              <a:gd name="mins" fmla="min sw sh"/>
              <a:gd name="dsw" fmla="+- 0 sw mins"/>
              <a:gd name="dsh" fmla="+- 0 sh mins"/>
              <a:gd name="p0x0" fmla="*/ 120 w 12705"/>
              <a:gd name="p0y0" fmla="*/ 0 h 2589"/>
              <a:gd name="p0x1" fmla="*/ 12585 w 12705"/>
              <a:gd name="p0y1" fmla="*/ 0 h 2589"/>
              <a:gd name="p0x2" fmla="*/ 12651 w 12705"/>
              <a:gd name="p0y2" fmla="*/ 0 h 2589"/>
              <a:gd name="p0x3" fmla="*/ 12705 w 12705"/>
              <a:gd name="p0y3" fmla="*/ 53 h 2589"/>
              <a:gd name="p0x4" fmla="*/ 12705 w 12705"/>
              <a:gd name="p0y4" fmla="*/ 120 h 2589"/>
              <a:gd name="p0x5" fmla="*/ 12705 w 12705"/>
              <a:gd name="p0y5" fmla="*/ 2469 h 2589"/>
              <a:gd name="p0x6" fmla="*/ 12705 w 12705"/>
              <a:gd name="p0y6" fmla="*/ 2536 h 2589"/>
              <a:gd name="p0x7" fmla="*/ 12651 w 12705"/>
              <a:gd name="p0y7" fmla="*/ 2589 h 2589"/>
              <a:gd name="p0x8" fmla="*/ 12585 w 12705"/>
              <a:gd name="p0y8" fmla="*/ 2589 h 2589"/>
              <a:gd name="p0x9" fmla="*/ 120 w 12705"/>
              <a:gd name="p0y9" fmla="*/ 2589 h 2589"/>
              <a:gd name="p0x10" fmla="*/ 53 w 12705"/>
              <a:gd name="p0y10" fmla="*/ 2589 h 2589"/>
              <a:gd name="p0x11" fmla="*/ 0 w 12705"/>
              <a:gd name="p0y11" fmla="*/ 2536 h 2589"/>
              <a:gd name="p0x12" fmla="*/ 0 w 12705"/>
              <a:gd name="p0y12" fmla="*/ 2469 h 2589"/>
              <a:gd name="p0x13" fmla="*/ 0 w 12705"/>
              <a:gd name="p0y13" fmla="*/ 120 h 2589"/>
              <a:gd name="p0x14" fmla="*/ 0 w 12705"/>
              <a:gd name="p0y14" fmla="*/ 53 h 2589"/>
              <a:gd name="p0x15" fmla="*/ 53 w 12705"/>
              <a:gd name="p0y15" fmla="*/ 0 h 2589"/>
              <a:gd name="p0x16" fmla="*/ 120 w 12705"/>
              <a:gd name="p0y16" fmla="*/ 0 h 2589"/>
            </a:gdLst>
            <a:ahLst/>
            <a:cxnLst/>
            <a:pathLst>
              <a:path w="12705" h="2589">
                <a:moveTo>
                  <a:pt x="120" y="0"/>
                </a:moveTo>
                <a:lnTo>
                  <a:pt x="12585" y="0"/>
                </a:lnTo>
                <a:cubicBezTo>
                  <a:pt x="12652" y="-2"/>
                  <a:pt x="12707" y="60"/>
                  <a:pt x="12705" y="120"/>
                </a:cubicBezTo>
                <a:lnTo>
                  <a:pt x="12705" y="2469"/>
                </a:lnTo>
                <a:cubicBezTo>
                  <a:pt x="12707" y="2536"/>
                  <a:pt x="12645" y="2591"/>
                  <a:pt x="12585" y="2589"/>
                </a:cubicBezTo>
                <a:lnTo>
                  <a:pt x="120" y="2589"/>
                </a:lnTo>
                <a:cubicBezTo>
                  <a:pt x="53" y="2591"/>
                  <a:pt x="-2" y="2529"/>
                  <a:pt x="0" y="2469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5945" y="29635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71525" y="3143860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口算秘籍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3505810"/>
            <a:ext cx="76866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整百数相加减，看成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几个百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相加减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581025" y="2967991"/>
            <a:ext cx="8067675" cy="1644648"/>
          </a:xfrm>
          <a:custGeom>
            <a:avLst/>
            <a:gdLst>
              <a:gd name="sw" fmla="*/ 1 w 12705"/>
              <a:gd name="sh" fmla="*/ 1 h 2589"/>
              <a:gd name="mins" fmla="min sw sh"/>
              <a:gd name="dsw" fmla="+- 0 sw mins"/>
              <a:gd name="dsh" fmla="+- 0 sh mins"/>
              <a:gd name="p0x0" fmla="*/ 120 w 12705"/>
              <a:gd name="p0y0" fmla="*/ 0 h 2589"/>
              <a:gd name="p0x1" fmla="*/ 12585 w 12705"/>
              <a:gd name="p0y1" fmla="*/ 0 h 2589"/>
              <a:gd name="p0x2" fmla="*/ 12651 w 12705"/>
              <a:gd name="p0y2" fmla="*/ 0 h 2589"/>
              <a:gd name="p0x3" fmla="*/ 12705 w 12705"/>
              <a:gd name="p0y3" fmla="*/ 53 h 2589"/>
              <a:gd name="p0x4" fmla="*/ 12705 w 12705"/>
              <a:gd name="p0y4" fmla="*/ 120 h 2589"/>
              <a:gd name="p0x5" fmla="*/ 12705 w 12705"/>
              <a:gd name="p0y5" fmla="*/ 2469 h 2589"/>
              <a:gd name="p0x6" fmla="*/ 12705 w 12705"/>
              <a:gd name="p0y6" fmla="*/ 2536 h 2589"/>
              <a:gd name="p0x7" fmla="*/ 12651 w 12705"/>
              <a:gd name="p0y7" fmla="*/ 2589 h 2589"/>
              <a:gd name="p0x8" fmla="*/ 12585 w 12705"/>
              <a:gd name="p0y8" fmla="*/ 2589 h 2589"/>
              <a:gd name="p0x9" fmla="*/ 120 w 12705"/>
              <a:gd name="p0y9" fmla="*/ 2589 h 2589"/>
              <a:gd name="p0x10" fmla="*/ 53 w 12705"/>
              <a:gd name="p0y10" fmla="*/ 2589 h 2589"/>
              <a:gd name="p0x11" fmla="*/ 0 w 12705"/>
              <a:gd name="p0y11" fmla="*/ 2536 h 2589"/>
              <a:gd name="p0x12" fmla="*/ 0 w 12705"/>
              <a:gd name="p0y12" fmla="*/ 2469 h 2589"/>
              <a:gd name="p0x13" fmla="*/ 0 w 12705"/>
              <a:gd name="p0y13" fmla="*/ 120 h 2589"/>
              <a:gd name="p0x14" fmla="*/ 0 w 12705"/>
              <a:gd name="p0y14" fmla="*/ 53 h 2589"/>
              <a:gd name="p0x15" fmla="*/ 53 w 12705"/>
              <a:gd name="p0y15" fmla="*/ 0 h 2589"/>
              <a:gd name="p0x16" fmla="*/ 120 w 12705"/>
              <a:gd name="p0y16" fmla="*/ 0 h 2589"/>
            </a:gdLst>
            <a:ahLst/>
            <a:cxnLst/>
            <a:pathLst>
              <a:path w="12705" h="2590">
                <a:moveTo>
                  <a:pt x="12665" y="31"/>
                </a:moveTo>
                <a:cubicBezTo>
                  <a:pt x="12689" y="50"/>
                  <a:pt x="12706" y="91"/>
                  <a:pt x="12705" y="120"/>
                </a:cubicBezTo>
                <a:lnTo>
                  <a:pt x="12705" y="2470"/>
                </a:lnTo>
                <a:cubicBezTo>
                  <a:pt x="12705" y="2540"/>
                  <a:pt x="12647" y="2590"/>
                  <a:pt x="12585" y="2590"/>
                </a:cubicBezTo>
                <a:lnTo>
                  <a:pt x="120" y="2590"/>
                </a:lnTo>
                <a:cubicBezTo>
                  <a:pt x="51" y="2591"/>
                  <a:pt x="0" y="2533"/>
                  <a:pt x="0" y="2470"/>
                </a:cubicBezTo>
                <a:lnTo>
                  <a:pt x="0" y="120"/>
                </a:lnTo>
                <a:cubicBezTo>
                  <a:pt x="0" y="50"/>
                  <a:pt x="58" y="0"/>
                  <a:pt x="120" y="0"/>
                </a:cubicBezTo>
                <a:lnTo>
                  <a:pt x="12585" y="0"/>
                </a:lnTo>
                <a:cubicBezTo>
                  <a:pt x="12615" y="-2"/>
                  <a:pt x="12652" y="17"/>
                  <a:pt x="12665" y="31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75945" y="48177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71525" y="4998034"/>
            <a:ext cx="76866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挑战升级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71525" y="5359984"/>
            <a:ext cx="76866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360 + 400 = 760</a:t>
            </a:r>
            <a:r>
              <a:rPr 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个十加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个十）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580 − 200 = 380</a:t>
            </a:r>
            <a:r>
              <a:rPr 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58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个十减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个十）</a:t>
            </a:r>
            <a:endParaRPr lang="zh-CN" altLang="en-US"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414636" y="6048302"/>
            <a:ext cx="24003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算盘上拨一拨，口算又快又准</a:t>
            </a:r>
            <a:endParaRPr sz="135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581025" y="4822191"/>
            <a:ext cx="8067675" cy="1644648"/>
          </a:xfrm>
          <a:custGeom>
            <a:avLst/>
            <a:gdLst>
              <a:gd name="sw" fmla="*/ 1 w 12705"/>
              <a:gd name="sh" fmla="*/ 1 h 2589"/>
              <a:gd name="mins" fmla="min sw sh"/>
              <a:gd name="dsw" fmla="+- 0 sw mins"/>
              <a:gd name="dsh" fmla="+- 0 sh mins"/>
              <a:gd name="p0x0" fmla="*/ 120 w 12705"/>
              <a:gd name="p0y0" fmla="*/ 0 h 2589"/>
              <a:gd name="p0x1" fmla="*/ 12585 w 12705"/>
              <a:gd name="p0y1" fmla="*/ 0 h 2589"/>
              <a:gd name="p0x2" fmla="*/ 12651 w 12705"/>
              <a:gd name="p0y2" fmla="*/ 0 h 2589"/>
              <a:gd name="p0x3" fmla="*/ 12705 w 12705"/>
              <a:gd name="p0y3" fmla="*/ 53 h 2589"/>
              <a:gd name="p0x4" fmla="*/ 12705 w 12705"/>
              <a:gd name="p0y4" fmla="*/ 120 h 2589"/>
              <a:gd name="p0x5" fmla="*/ 12705 w 12705"/>
              <a:gd name="p0y5" fmla="*/ 2469 h 2589"/>
              <a:gd name="p0x6" fmla="*/ 12705 w 12705"/>
              <a:gd name="p0y6" fmla="*/ 2536 h 2589"/>
              <a:gd name="p0x7" fmla="*/ 12651 w 12705"/>
              <a:gd name="p0y7" fmla="*/ 2589 h 2589"/>
              <a:gd name="p0x8" fmla="*/ 12585 w 12705"/>
              <a:gd name="p0y8" fmla="*/ 2589 h 2589"/>
              <a:gd name="p0x9" fmla="*/ 120 w 12705"/>
              <a:gd name="p0y9" fmla="*/ 2589 h 2589"/>
              <a:gd name="p0x10" fmla="*/ 53 w 12705"/>
              <a:gd name="p0y10" fmla="*/ 2589 h 2589"/>
              <a:gd name="p0x11" fmla="*/ 0 w 12705"/>
              <a:gd name="p0y11" fmla="*/ 2536 h 2589"/>
              <a:gd name="p0x12" fmla="*/ 0 w 12705"/>
              <a:gd name="p0y12" fmla="*/ 2469 h 2589"/>
              <a:gd name="p0x13" fmla="*/ 0 w 12705"/>
              <a:gd name="p0y13" fmla="*/ 120 h 2589"/>
              <a:gd name="p0x14" fmla="*/ 0 w 12705"/>
              <a:gd name="p0y14" fmla="*/ 53 h 2589"/>
              <a:gd name="p0x15" fmla="*/ 53 w 12705"/>
              <a:gd name="p0y15" fmla="*/ 0 h 2589"/>
              <a:gd name="p0x16" fmla="*/ 120 w 12705"/>
              <a:gd name="p0y16" fmla="*/ 0 h 2589"/>
            </a:gdLst>
            <a:ahLst/>
            <a:cxnLst/>
            <a:pathLst>
              <a:path w="12705" h="2590">
                <a:moveTo>
                  <a:pt x="12665" y="31"/>
                </a:moveTo>
                <a:cubicBezTo>
                  <a:pt x="12689" y="50"/>
                  <a:pt x="12706" y="91"/>
                  <a:pt x="12705" y="120"/>
                </a:cubicBezTo>
                <a:lnTo>
                  <a:pt x="12705" y="2470"/>
                </a:lnTo>
                <a:cubicBezTo>
                  <a:pt x="12705" y="2540"/>
                  <a:pt x="12647" y="2590"/>
                  <a:pt x="12585" y="2590"/>
                </a:cubicBezTo>
                <a:lnTo>
                  <a:pt x="120" y="2590"/>
                </a:lnTo>
                <a:cubicBezTo>
                  <a:pt x="51" y="2591"/>
                  <a:pt x="0" y="2533"/>
                  <a:pt x="0" y="2470"/>
                </a:cubicBezTo>
                <a:lnTo>
                  <a:pt x="0" y="120"/>
                </a:lnTo>
                <a:cubicBezTo>
                  <a:pt x="0" y="50"/>
                  <a:pt x="58" y="0"/>
                  <a:pt x="120" y="0"/>
                </a:cubicBezTo>
                <a:lnTo>
                  <a:pt x="12585" y="0"/>
                </a:lnTo>
                <a:cubicBezTo>
                  <a:pt x="12615" y="-2"/>
                  <a:pt x="12652" y="17"/>
                  <a:pt x="12665" y="31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18640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算理探秘</a:t>
            </a:r>
            <a:endParaRPr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252913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拨珠计数，竖式明理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从口算到竖式，一步步掌握计算奥秘！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66750" y="5091113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从口算到竖式，一步步掌握计算奥秘！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290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回收废电池中的加法竖式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71500" y="6048375"/>
            <a:ext cx="11049000" cy="427990"/>
            <a:chOff x="900" y="9525"/>
            <a:chExt cx="17400" cy="674"/>
          </a:xfrm>
        </p:grpSpPr>
        <p:sp>
          <p:nvSpPr>
            <p:cNvPr id="43" name="任意多边形 42"/>
            <p:cNvSpPr/>
            <p:nvPr>
              <p:custDataLst>
                <p:tags r:id="rId2"/>
              </p:custDataLst>
            </p:nvPr>
          </p:nvSpPr>
          <p:spPr>
            <a:xfrm>
              <a:off x="900" y="9525"/>
              <a:ext cx="17400" cy="675"/>
            </a:xfrm>
            <a:custGeom>
              <a:avLst/>
              <a:gdLst>
                <a:gd name="sw" fmla="*/ 1 w 17400"/>
                <a:gd name="sh" fmla="*/ 1 h 675"/>
                <a:gd name="mins" fmla="min sw sh"/>
                <a:gd name="dsw" fmla="+- 0 sw mins"/>
                <a:gd name="dsh" fmla="+- 0 sh mins"/>
                <a:gd name="p0x0" fmla="*/ 0 w 17400"/>
                <a:gd name="p0y0" fmla="*/ 0 h 675"/>
                <a:gd name="p0x1" fmla="*/ 17400 w 17400"/>
                <a:gd name="p0y1" fmla="*/ 0 h 675"/>
                <a:gd name="p0x2" fmla="*/ 17400 w 17400"/>
                <a:gd name="p0y2" fmla="*/ 675 h 675"/>
                <a:gd name="p0x3" fmla="*/ 0 w 17400"/>
                <a:gd name="p0y3" fmla="*/ 675 h 675"/>
                <a:gd name="p0x4" fmla="*/ 0 w 1740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"/>
              </p:custDataLst>
            </p:nvPr>
          </p:nvSpPr>
          <p:spPr>
            <a:xfrm>
              <a:off x="900" y="9525"/>
              <a:ext cx="17400" cy="15"/>
            </a:xfrm>
            <a:custGeom>
              <a:avLst/>
              <a:gdLst>
                <a:gd name="sw" fmla="*/ 1 w 17400"/>
                <a:gd name="sh" fmla="*/ 1 h 15"/>
                <a:gd name="mins" fmla="min sw sh"/>
                <a:gd name="dsw" fmla="+- 0 sw mins"/>
                <a:gd name="dsh" fmla="+- 0 sh mins"/>
                <a:gd name="p0x0" fmla="*/ 0 w 17400"/>
                <a:gd name="p0y0" fmla="*/ 0 h 15"/>
                <a:gd name="p0x1" fmla="*/ 17400 w 17400"/>
                <a:gd name="p0y1" fmla="*/ 0 h 15"/>
                <a:gd name="p0x2" fmla="*/ 17400 w 17400"/>
                <a:gd name="p0y2" fmla="*/ 15 h 15"/>
                <a:gd name="p0x3" fmla="*/ 0 w 17400"/>
                <a:gd name="p0y3" fmla="*/ 15 h 15"/>
                <a:gd name="p0x4" fmla="*/ 0 w 174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0D5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4"/>
            </p:custDataLst>
          </p:nvPr>
        </p:nvSpPr>
        <p:spPr>
          <a:xfrm>
            <a:off x="571500" y="6096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51" t="-4510" r="-2051" b="-4510"/>
          <a:stretch>
            <a:fillRect/>
          </a:stretch>
        </p:blipFill>
        <p:spPr>
          <a:xfrm>
            <a:off x="678180" y="6176645"/>
            <a:ext cx="128905" cy="17653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8"/>
            </p:custDataLst>
          </p:nvPr>
        </p:nvSpPr>
        <p:spPr>
          <a:xfrm>
            <a:off x="990600" y="6167438"/>
            <a:ext cx="426735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算盘验证：拨动算盘验证，算盘的进位规则与竖式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原理相通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5945" y="1109345"/>
            <a:ext cx="3546475" cy="1290955"/>
          </a:xfrm>
          <a:custGeom>
            <a:avLst/>
            <a:gdLst>
              <a:gd name="sw" fmla="*/ 1 w 5585"/>
              <a:gd name="sh" fmla="*/ 1 h 2032"/>
              <a:gd name="mins" fmla="min sw sh"/>
              <a:gd name="dsw" fmla="+- 0 sw mins"/>
              <a:gd name="dsh" fmla="+- 0 sh mins"/>
              <a:gd name="p0x0" fmla="*/ 120 w 5585"/>
              <a:gd name="p0y0" fmla="*/ 0 h 2032"/>
              <a:gd name="p0x1" fmla="*/ 5465 w 5585"/>
              <a:gd name="p0y1" fmla="*/ 0 h 2032"/>
              <a:gd name="p0x2" fmla="*/ 5531 w 5585"/>
              <a:gd name="p0y2" fmla="*/ 0 h 2032"/>
              <a:gd name="p0x3" fmla="*/ 5585 w 5585"/>
              <a:gd name="p0y3" fmla="*/ 53 h 2032"/>
              <a:gd name="p0x4" fmla="*/ 5585 w 5585"/>
              <a:gd name="p0y4" fmla="*/ 120 h 2032"/>
              <a:gd name="p0x5" fmla="*/ 5585 w 5585"/>
              <a:gd name="p0y5" fmla="*/ 1912 h 2032"/>
              <a:gd name="p0x6" fmla="*/ 5585 w 5585"/>
              <a:gd name="p0y6" fmla="*/ 1978 h 2032"/>
              <a:gd name="p0x7" fmla="*/ 5531 w 5585"/>
              <a:gd name="p0y7" fmla="*/ 2032 h 2032"/>
              <a:gd name="p0x8" fmla="*/ 5465 w 5585"/>
              <a:gd name="p0y8" fmla="*/ 2032 h 2032"/>
              <a:gd name="p0x9" fmla="*/ 120 w 5585"/>
              <a:gd name="p0y9" fmla="*/ 2032 h 2032"/>
              <a:gd name="p0x10" fmla="*/ 53 w 5585"/>
              <a:gd name="p0y10" fmla="*/ 2032 h 2032"/>
              <a:gd name="p0x11" fmla="*/ 0 w 5585"/>
              <a:gd name="p0y11" fmla="*/ 1978 h 2032"/>
              <a:gd name="p0x12" fmla="*/ 0 w 5585"/>
              <a:gd name="p0y12" fmla="*/ 1912 h 2032"/>
              <a:gd name="p0x13" fmla="*/ 0 w 5585"/>
              <a:gd name="p0y13" fmla="*/ 120 h 2032"/>
              <a:gd name="p0x14" fmla="*/ 0 w 5585"/>
              <a:gd name="p0y14" fmla="*/ 53 h 2032"/>
              <a:gd name="p0x15" fmla="*/ 53 w 5585"/>
              <a:gd name="p0y15" fmla="*/ 0 h 2032"/>
              <a:gd name="p0x16" fmla="*/ 120 w 5585"/>
              <a:gd name="p0y16" fmla="*/ 0 h 20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1859537" y="1388269"/>
            <a:ext cx="136096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122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节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006575" y="186928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一班回收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2"/>
            </p:custDataLst>
          </p:nvPr>
        </p:nvSpPr>
        <p:spPr>
          <a:xfrm>
            <a:off x="581043" y="1114425"/>
            <a:ext cx="3536913" cy="1280795"/>
          </a:xfrm>
          <a:custGeom>
            <a:avLst/>
            <a:gdLst>
              <a:gd name="sw" fmla="*/ 1 w 5570"/>
              <a:gd name="sh" fmla="*/ 1 h 2017"/>
              <a:gd name="mins" fmla="min sw sh"/>
              <a:gd name="dsw" fmla="+- 0 sw mins"/>
              <a:gd name="dsh" fmla="+- 0 sh mins"/>
              <a:gd name="p0x0" fmla="*/ 120 w 5570"/>
              <a:gd name="p0y0" fmla="*/ 0 h 2017"/>
              <a:gd name="p0x1" fmla="*/ 5450 w 5570"/>
              <a:gd name="p0y1" fmla="*/ 0 h 2017"/>
              <a:gd name="p0x2" fmla="*/ 5516 w 5570"/>
              <a:gd name="p0y2" fmla="*/ 0 h 2017"/>
              <a:gd name="p0x3" fmla="*/ 5570 w 5570"/>
              <a:gd name="p0y3" fmla="*/ 53 h 2017"/>
              <a:gd name="p0x4" fmla="*/ 5570 w 5570"/>
              <a:gd name="p0y4" fmla="*/ 120 h 2017"/>
              <a:gd name="p0x5" fmla="*/ 5570 w 5570"/>
              <a:gd name="p0y5" fmla="*/ 1897 h 2017"/>
              <a:gd name="p0x6" fmla="*/ 5570 w 5570"/>
              <a:gd name="p0y6" fmla="*/ 1963 h 2017"/>
              <a:gd name="p0x7" fmla="*/ 5516 w 5570"/>
              <a:gd name="p0y7" fmla="*/ 2017 h 2017"/>
              <a:gd name="p0x8" fmla="*/ 5450 w 5570"/>
              <a:gd name="p0y8" fmla="*/ 2017 h 2017"/>
              <a:gd name="p0x9" fmla="*/ 120 w 5570"/>
              <a:gd name="p0y9" fmla="*/ 2017 h 2017"/>
              <a:gd name="p0x10" fmla="*/ 53 w 5570"/>
              <a:gd name="p0y10" fmla="*/ 2017 h 2017"/>
              <a:gd name="p0x11" fmla="*/ 0 w 5570"/>
              <a:gd name="p0y11" fmla="*/ 1963 h 2017"/>
              <a:gd name="p0x12" fmla="*/ 0 w 5570"/>
              <a:gd name="p0y12" fmla="*/ 1897 h 2017"/>
              <a:gd name="p0x13" fmla="*/ 0 w 5570"/>
              <a:gd name="p0y13" fmla="*/ 120 h 2017"/>
              <a:gd name="p0x14" fmla="*/ 0 w 5570"/>
              <a:gd name="p0y14" fmla="*/ 53 h 2017"/>
              <a:gd name="p0x15" fmla="*/ 53 w 5570"/>
              <a:gd name="p0y15" fmla="*/ 0 h 2017"/>
              <a:gd name="p0x16" fmla="*/ 120 w 5570"/>
              <a:gd name="p0y16" fmla="*/ 0 h 2017"/>
            </a:gdLst>
            <a:ahLst/>
            <a:cxnLst/>
            <a:pathLst>
              <a:path w="5570" h="2017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1897"/>
                </a:lnTo>
                <a:cubicBezTo>
                  <a:pt x="5574" y="1965"/>
                  <a:pt x="5504" y="2020"/>
                  <a:pt x="5450" y="2017"/>
                </a:cubicBezTo>
                <a:lnTo>
                  <a:pt x="120" y="2017"/>
                </a:lnTo>
                <a:cubicBezTo>
                  <a:pt x="59" y="2021"/>
                  <a:pt x="-4" y="1958"/>
                  <a:pt x="0" y="1897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1290955"/>
          </a:xfrm>
          <a:custGeom>
            <a:avLst/>
            <a:gdLst>
              <a:gd name="sw" fmla="*/ 1 w 5585"/>
              <a:gd name="sh" fmla="*/ 1 h 2032"/>
              <a:gd name="mins" fmla="min sw sh"/>
              <a:gd name="dsw" fmla="+- 0 sw mins"/>
              <a:gd name="dsh" fmla="+- 0 sh mins"/>
              <a:gd name="p0x0" fmla="*/ 120 w 5585"/>
              <a:gd name="p0y0" fmla="*/ 0 h 2032"/>
              <a:gd name="p0x1" fmla="*/ 5465 w 5585"/>
              <a:gd name="p0y1" fmla="*/ 0 h 2032"/>
              <a:gd name="p0x2" fmla="*/ 5531 w 5585"/>
              <a:gd name="p0y2" fmla="*/ 0 h 2032"/>
              <a:gd name="p0x3" fmla="*/ 5585 w 5585"/>
              <a:gd name="p0y3" fmla="*/ 53 h 2032"/>
              <a:gd name="p0x4" fmla="*/ 5585 w 5585"/>
              <a:gd name="p0y4" fmla="*/ 120 h 2032"/>
              <a:gd name="p0x5" fmla="*/ 5585 w 5585"/>
              <a:gd name="p0y5" fmla="*/ 1912 h 2032"/>
              <a:gd name="p0x6" fmla="*/ 5585 w 5585"/>
              <a:gd name="p0y6" fmla="*/ 1978 h 2032"/>
              <a:gd name="p0x7" fmla="*/ 5531 w 5585"/>
              <a:gd name="p0y7" fmla="*/ 2032 h 2032"/>
              <a:gd name="p0x8" fmla="*/ 5465 w 5585"/>
              <a:gd name="p0y8" fmla="*/ 2032 h 2032"/>
              <a:gd name="p0x9" fmla="*/ 120 w 5585"/>
              <a:gd name="p0y9" fmla="*/ 2032 h 2032"/>
              <a:gd name="p0x10" fmla="*/ 53 w 5585"/>
              <a:gd name="p0y10" fmla="*/ 2032 h 2032"/>
              <a:gd name="p0x11" fmla="*/ 0 w 5585"/>
              <a:gd name="p0y11" fmla="*/ 1978 h 2032"/>
              <a:gd name="p0x12" fmla="*/ 0 w 5585"/>
              <a:gd name="p0y12" fmla="*/ 1912 h 2032"/>
              <a:gd name="p0x13" fmla="*/ 0 w 5585"/>
              <a:gd name="p0y13" fmla="*/ 120 h 2032"/>
              <a:gd name="p0x14" fmla="*/ 0 w 5585"/>
              <a:gd name="p0y14" fmla="*/ 53 h 2032"/>
              <a:gd name="p0x15" fmla="*/ 53 w 5585"/>
              <a:gd name="p0y15" fmla="*/ 0 h 2032"/>
              <a:gd name="p0x16" fmla="*/ 120 w 5585"/>
              <a:gd name="p0y16" fmla="*/ 0 h 20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5724896" y="1388269"/>
            <a:ext cx="11232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77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节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5753100" y="186928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二班回收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6"/>
            </p:custDataLst>
          </p:nvPr>
        </p:nvSpPr>
        <p:spPr>
          <a:xfrm>
            <a:off x="4327543" y="1114425"/>
            <a:ext cx="3536913" cy="1280795"/>
          </a:xfrm>
          <a:custGeom>
            <a:avLst/>
            <a:gdLst>
              <a:gd name="sw" fmla="*/ 1 w 5570"/>
              <a:gd name="sh" fmla="*/ 1 h 2017"/>
              <a:gd name="mins" fmla="min sw sh"/>
              <a:gd name="dsw" fmla="+- 0 sw mins"/>
              <a:gd name="dsh" fmla="+- 0 sh mins"/>
              <a:gd name="p0x0" fmla="*/ 120 w 5570"/>
              <a:gd name="p0y0" fmla="*/ 0 h 2017"/>
              <a:gd name="p0x1" fmla="*/ 5450 w 5570"/>
              <a:gd name="p0y1" fmla="*/ 0 h 2017"/>
              <a:gd name="p0x2" fmla="*/ 5516 w 5570"/>
              <a:gd name="p0y2" fmla="*/ 0 h 2017"/>
              <a:gd name="p0x3" fmla="*/ 5570 w 5570"/>
              <a:gd name="p0y3" fmla="*/ 53 h 2017"/>
              <a:gd name="p0x4" fmla="*/ 5570 w 5570"/>
              <a:gd name="p0y4" fmla="*/ 120 h 2017"/>
              <a:gd name="p0x5" fmla="*/ 5570 w 5570"/>
              <a:gd name="p0y5" fmla="*/ 1897 h 2017"/>
              <a:gd name="p0x6" fmla="*/ 5570 w 5570"/>
              <a:gd name="p0y6" fmla="*/ 1963 h 2017"/>
              <a:gd name="p0x7" fmla="*/ 5516 w 5570"/>
              <a:gd name="p0y7" fmla="*/ 2017 h 2017"/>
              <a:gd name="p0x8" fmla="*/ 5450 w 5570"/>
              <a:gd name="p0y8" fmla="*/ 2017 h 2017"/>
              <a:gd name="p0x9" fmla="*/ 120 w 5570"/>
              <a:gd name="p0y9" fmla="*/ 2017 h 2017"/>
              <a:gd name="p0x10" fmla="*/ 53 w 5570"/>
              <a:gd name="p0y10" fmla="*/ 2017 h 2017"/>
              <a:gd name="p0x11" fmla="*/ 0 w 5570"/>
              <a:gd name="p0y11" fmla="*/ 1963 h 2017"/>
              <a:gd name="p0x12" fmla="*/ 0 w 5570"/>
              <a:gd name="p0y12" fmla="*/ 1897 h 2017"/>
              <a:gd name="p0x13" fmla="*/ 0 w 5570"/>
              <a:gd name="p0y13" fmla="*/ 120 h 2017"/>
              <a:gd name="p0x14" fmla="*/ 0 w 5570"/>
              <a:gd name="p0y14" fmla="*/ 53 h 2017"/>
              <a:gd name="p0x15" fmla="*/ 53 w 5570"/>
              <a:gd name="p0y15" fmla="*/ 0 h 2017"/>
              <a:gd name="p0x16" fmla="*/ 120 w 5570"/>
              <a:gd name="p0y16" fmla="*/ 0 h 2017"/>
            </a:gdLst>
            <a:ahLst/>
            <a:cxnLst/>
            <a:pathLst>
              <a:path w="5570" h="2017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1897"/>
                </a:lnTo>
                <a:cubicBezTo>
                  <a:pt x="5574" y="1965"/>
                  <a:pt x="5504" y="2020"/>
                  <a:pt x="5450" y="2017"/>
                </a:cubicBezTo>
                <a:lnTo>
                  <a:pt x="120" y="2017"/>
                </a:lnTo>
                <a:cubicBezTo>
                  <a:pt x="59" y="2021"/>
                  <a:pt x="-4" y="1958"/>
                  <a:pt x="0" y="1897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8068945" y="1109345"/>
            <a:ext cx="3546475" cy="1290955"/>
          </a:xfrm>
          <a:custGeom>
            <a:avLst/>
            <a:gdLst>
              <a:gd name="sw" fmla="*/ 1 w 5585"/>
              <a:gd name="sh" fmla="*/ 1 h 2032"/>
              <a:gd name="mins" fmla="min sw sh"/>
              <a:gd name="dsw" fmla="+- 0 sw mins"/>
              <a:gd name="dsh" fmla="+- 0 sh mins"/>
              <a:gd name="p0x0" fmla="*/ 120 w 5585"/>
              <a:gd name="p0y0" fmla="*/ 0 h 2032"/>
              <a:gd name="p0x1" fmla="*/ 5465 w 5585"/>
              <a:gd name="p0y1" fmla="*/ 0 h 2032"/>
              <a:gd name="p0x2" fmla="*/ 5531 w 5585"/>
              <a:gd name="p0y2" fmla="*/ 0 h 2032"/>
              <a:gd name="p0x3" fmla="*/ 5585 w 5585"/>
              <a:gd name="p0y3" fmla="*/ 53 h 2032"/>
              <a:gd name="p0x4" fmla="*/ 5585 w 5585"/>
              <a:gd name="p0y4" fmla="*/ 120 h 2032"/>
              <a:gd name="p0x5" fmla="*/ 5585 w 5585"/>
              <a:gd name="p0y5" fmla="*/ 1912 h 2032"/>
              <a:gd name="p0x6" fmla="*/ 5585 w 5585"/>
              <a:gd name="p0y6" fmla="*/ 1978 h 2032"/>
              <a:gd name="p0x7" fmla="*/ 5531 w 5585"/>
              <a:gd name="p0y7" fmla="*/ 2032 h 2032"/>
              <a:gd name="p0x8" fmla="*/ 5465 w 5585"/>
              <a:gd name="p0y8" fmla="*/ 2032 h 2032"/>
              <a:gd name="p0x9" fmla="*/ 120 w 5585"/>
              <a:gd name="p0y9" fmla="*/ 2032 h 2032"/>
              <a:gd name="p0x10" fmla="*/ 53 w 5585"/>
              <a:gd name="p0y10" fmla="*/ 2032 h 2032"/>
              <a:gd name="p0x11" fmla="*/ 0 w 5585"/>
              <a:gd name="p0y11" fmla="*/ 1978 h 2032"/>
              <a:gd name="p0x12" fmla="*/ 0 w 5585"/>
              <a:gd name="p0y12" fmla="*/ 1912 h 2032"/>
              <a:gd name="p0x13" fmla="*/ 0 w 5585"/>
              <a:gd name="p0y13" fmla="*/ 120 h 2032"/>
              <a:gd name="p0x14" fmla="*/ 0 w 5585"/>
              <a:gd name="p0y14" fmla="*/ 53 h 2032"/>
              <a:gd name="p0x15" fmla="*/ 53 w 5585"/>
              <a:gd name="p0y15" fmla="*/ 0 h 2032"/>
              <a:gd name="p0x16" fmla="*/ 120 w 5585"/>
              <a:gd name="p0y16" fmla="*/ 0 h 20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9352588" y="1388269"/>
            <a:ext cx="1360961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149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节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9499626" y="186928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三班回收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0"/>
            </p:custDataLst>
          </p:nvPr>
        </p:nvSpPr>
        <p:spPr>
          <a:xfrm>
            <a:off x="8074043" y="1114425"/>
            <a:ext cx="3536913" cy="1280795"/>
          </a:xfrm>
          <a:custGeom>
            <a:avLst/>
            <a:gdLst>
              <a:gd name="sw" fmla="*/ 1 w 5570"/>
              <a:gd name="sh" fmla="*/ 1 h 2017"/>
              <a:gd name="mins" fmla="min sw sh"/>
              <a:gd name="dsw" fmla="+- 0 sw mins"/>
              <a:gd name="dsh" fmla="+- 0 sh mins"/>
              <a:gd name="p0x0" fmla="*/ 120 w 5570"/>
              <a:gd name="p0y0" fmla="*/ 0 h 2017"/>
              <a:gd name="p0x1" fmla="*/ 5450 w 5570"/>
              <a:gd name="p0y1" fmla="*/ 0 h 2017"/>
              <a:gd name="p0x2" fmla="*/ 5516 w 5570"/>
              <a:gd name="p0y2" fmla="*/ 0 h 2017"/>
              <a:gd name="p0x3" fmla="*/ 5570 w 5570"/>
              <a:gd name="p0y3" fmla="*/ 53 h 2017"/>
              <a:gd name="p0x4" fmla="*/ 5570 w 5570"/>
              <a:gd name="p0y4" fmla="*/ 120 h 2017"/>
              <a:gd name="p0x5" fmla="*/ 5570 w 5570"/>
              <a:gd name="p0y5" fmla="*/ 1897 h 2017"/>
              <a:gd name="p0x6" fmla="*/ 5570 w 5570"/>
              <a:gd name="p0y6" fmla="*/ 1963 h 2017"/>
              <a:gd name="p0x7" fmla="*/ 5516 w 5570"/>
              <a:gd name="p0y7" fmla="*/ 2017 h 2017"/>
              <a:gd name="p0x8" fmla="*/ 5450 w 5570"/>
              <a:gd name="p0y8" fmla="*/ 2017 h 2017"/>
              <a:gd name="p0x9" fmla="*/ 120 w 5570"/>
              <a:gd name="p0y9" fmla="*/ 2017 h 2017"/>
              <a:gd name="p0x10" fmla="*/ 53 w 5570"/>
              <a:gd name="p0y10" fmla="*/ 2017 h 2017"/>
              <a:gd name="p0x11" fmla="*/ 0 w 5570"/>
              <a:gd name="p0y11" fmla="*/ 1963 h 2017"/>
              <a:gd name="p0x12" fmla="*/ 0 w 5570"/>
              <a:gd name="p0y12" fmla="*/ 1897 h 2017"/>
              <a:gd name="p0x13" fmla="*/ 0 w 5570"/>
              <a:gd name="p0y13" fmla="*/ 120 h 2017"/>
              <a:gd name="p0x14" fmla="*/ 0 w 5570"/>
              <a:gd name="p0y14" fmla="*/ 53 h 2017"/>
              <a:gd name="p0x15" fmla="*/ 53 w 5570"/>
              <a:gd name="p0y15" fmla="*/ 0 h 2017"/>
              <a:gd name="p0x16" fmla="*/ 120 w 5570"/>
              <a:gd name="p0y16" fmla="*/ 0 h 2017"/>
            </a:gdLst>
            <a:ahLst/>
            <a:cxnLst/>
            <a:pathLst>
              <a:path w="5570" h="2017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1897"/>
                </a:lnTo>
                <a:cubicBezTo>
                  <a:pt x="5574" y="1965"/>
                  <a:pt x="5504" y="2020"/>
                  <a:pt x="5450" y="2017"/>
                </a:cubicBezTo>
                <a:lnTo>
                  <a:pt x="120" y="2017"/>
                </a:lnTo>
                <a:cubicBezTo>
                  <a:pt x="59" y="2021"/>
                  <a:pt x="-4" y="1958"/>
                  <a:pt x="0" y="1897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71500" y="257619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762000" y="2751773"/>
            <a:ext cx="6629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一颗纽扣大小的废电池，污染的水相当于</a:t>
            </a: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一个人一生的饮水量</a:t>
            </a:r>
            <a:endParaRPr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571500" y="257619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575945" y="3362325"/>
            <a:ext cx="5419725" cy="2566670"/>
          </a:xfrm>
          <a:custGeom>
            <a:avLst/>
            <a:gdLst>
              <a:gd name="sw" fmla="*/ 1 w 8535"/>
              <a:gd name="sh" fmla="*/ 1 h 4042"/>
              <a:gd name="mins" fmla="min sw sh"/>
              <a:gd name="dsw" fmla="+- 0 sw mins"/>
              <a:gd name="dsh" fmla="+- 0 sh mins"/>
              <a:gd name="p0x0" fmla="*/ 120 w 8535"/>
              <a:gd name="p0y0" fmla="*/ 0 h 4042"/>
              <a:gd name="p0x1" fmla="*/ 8415 w 8535"/>
              <a:gd name="p0y1" fmla="*/ 0 h 4042"/>
              <a:gd name="p0x2" fmla="*/ 8481 w 8535"/>
              <a:gd name="p0y2" fmla="*/ 0 h 4042"/>
              <a:gd name="p0x3" fmla="*/ 8535 w 8535"/>
              <a:gd name="p0y3" fmla="*/ 53 h 4042"/>
              <a:gd name="p0x4" fmla="*/ 8535 w 8535"/>
              <a:gd name="p0y4" fmla="*/ 120 h 4042"/>
              <a:gd name="p0x5" fmla="*/ 8535 w 8535"/>
              <a:gd name="p0y5" fmla="*/ 3922 h 4042"/>
              <a:gd name="p0x6" fmla="*/ 8535 w 8535"/>
              <a:gd name="p0y6" fmla="*/ 3988 h 4042"/>
              <a:gd name="p0x7" fmla="*/ 8481 w 8535"/>
              <a:gd name="p0y7" fmla="*/ 4042 h 4042"/>
              <a:gd name="p0x8" fmla="*/ 8415 w 8535"/>
              <a:gd name="p0y8" fmla="*/ 4042 h 4042"/>
              <a:gd name="p0x9" fmla="*/ 120 w 8535"/>
              <a:gd name="p0y9" fmla="*/ 4042 h 4042"/>
              <a:gd name="p0x10" fmla="*/ 53 w 8535"/>
              <a:gd name="p0y10" fmla="*/ 4042 h 4042"/>
              <a:gd name="p0x11" fmla="*/ 0 w 8535"/>
              <a:gd name="p0y11" fmla="*/ 3988 h 4042"/>
              <a:gd name="p0x12" fmla="*/ 0 w 8535"/>
              <a:gd name="p0y12" fmla="*/ 3922 h 4042"/>
              <a:gd name="p0x13" fmla="*/ 0 w 8535"/>
              <a:gd name="p0y13" fmla="*/ 120 h 4042"/>
              <a:gd name="p0x14" fmla="*/ 0 w 8535"/>
              <a:gd name="p0y14" fmla="*/ 53 h 4042"/>
              <a:gd name="p0x15" fmla="*/ 53 w 8535"/>
              <a:gd name="p0y15" fmla="*/ 0 h 4042"/>
              <a:gd name="p0x16" fmla="*/ 120 w 8535"/>
              <a:gd name="p0y16" fmla="*/ 0 h 40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771525" y="3542347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不进位加法：</a:t>
            </a:r>
            <a:r>
              <a:rPr lang="en-US" altLang="zh-CN"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122+77=199</a:t>
            </a:r>
            <a:endParaRPr lang="en-US" altLang="zh-CN"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771525" y="3806209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竖式要点：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相同数位对齐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，从个位算起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7" name="表格 26"/>
          <p:cNvGraphicFramePr/>
          <p:nvPr>
            <p:custDataLst>
              <p:tags r:id="rId27"/>
            </p:custDataLst>
          </p:nvPr>
        </p:nvGraphicFramePr>
        <p:xfrm>
          <a:off x="771525" y="4110990"/>
          <a:ext cx="5029200" cy="162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4514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百位</a:t>
                      </a:r>
                      <a:endParaRPr sz="18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E0D5C8"/>
                      </a:solidFill>
                      <a:prstDash val="solid"/>
                    </a:lnB>
                    <a:solidFill>
                      <a:srgbClr val="EDE0D4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十位</a:t>
                      </a:r>
                      <a:endParaRPr sz="18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E0D5C8"/>
                      </a:solidFill>
                      <a:prstDash val="solid"/>
                    </a:lnB>
                    <a:solidFill>
                      <a:srgbClr val="EDE0D4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个位</a:t>
                      </a:r>
                      <a:endParaRPr sz="18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E0D5C8"/>
                      </a:solidFill>
                      <a:prstDash val="solid"/>
                    </a:lnB>
                    <a:solidFill>
                      <a:srgbClr val="EDE0D4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0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5C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5C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5C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8"/>
                    </a:solidFill>
                  </a:tcPr>
                </a:tc>
              </a:tr>
              <a:tr h="385762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8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500" b="0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8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500" b="0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8B8A8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8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8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4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500" b="1">
                        <a:solidFill>
                          <a:srgbClr val="2C24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8B8A8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DFBF8"/>
                    </a:solidFill>
                  </a:tcPr>
                </a:tc>
              </a:tr>
            </a:tbl>
          </a:graphicData>
        </a:graphic>
      </p:graphicFrame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581025" y="3366779"/>
            <a:ext cx="5410200" cy="2557761"/>
          </a:xfrm>
          <a:custGeom>
            <a:avLst/>
            <a:gdLst>
              <a:gd name="sw" fmla="*/ 1 w 8520"/>
              <a:gd name="sh" fmla="*/ 1 h 4027"/>
              <a:gd name="mins" fmla="min sw sh"/>
              <a:gd name="dsw" fmla="+- 0 sw mins"/>
              <a:gd name="dsh" fmla="+- 0 sh mins"/>
              <a:gd name="p0x0" fmla="*/ 120 w 8520"/>
              <a:gd name="p0y0" fmla="*/ 0 h 4027"/>
              <a:gd name="p0x1" fmla="*/ 8400 w 8520"/>
              <a:gd name="p0y1" fmla="*/ 0 h 4027"/>
              <a:gd name="p0x2" fmla="*/ 8466 w 8520"/>
              <a:gd name="p0y2" fmla="*/ 0 h 4027"/>
              <a:gd name="p0x3" fmla="*/ 8520 w 8520"/>
              <a:gd name="p0y3" fmla="*/ 53 h 4027"/>
              <a:gd name="p0x4" fmla="*/ 8520 w 8520"/>
              <a:gd name="p0y4" fmla="*/ 120 h 4027"/>
              <a:gd name="p0x5" fmla="*/ 8520 w 8520"/>
              <a:gd name="p0y5" fmla="*/ 3907 h 4027"/>
              <a:gd name="p0x6" fmla="*/ 8520 w 8520"/>
              <a:gd name="p0y6" fmla="*/ 3973 h 4027"/>
              <a:gd name="p0x7" fmla="*/ 8466 w 8520"/>
              <a:gd name="p0y7" fmla="*/ 4027 h 4027"/>
              <a:gd name="p0x8" fmla="*/ 8400 w 8520"/>
              <a:gd name="p0y8" fmla="*/ 4027 h 4027"/>
              <a:gd name="p0x9" fmla="*/ 120 w 8520"/>
              <a:gd name="p0y9" fmla="*/ 4027 h 4027"/>
              <a:gd name="p0x10" fmla="*/ 53 w 8520"/>
              <a:gd name="p0y10" fmla="*/ 4027 h 4027"/>
              <a:gd name="p0x11" fmla="*/ 0 w 8520"/>
              <a:gd name="p0y11" fmla="*/ 3973 h 4027"/>
              <a:gd name="p0x12" fmla="*/ 0 w 8520"/>
              <a:gd name="p0y12" fmla="*/ 3907 h 4027"/>
              <a:gd name="p0x13" fmla="*/ 0 w 8520"/>
              <a:gd name="p0y13" fmla="*/ 120 h 4027"/>
              <a:gd name="p0x14" fmla="*/ 0 w 8520"/>
              <a:gd name="p0y14" fmla="*/ 53 h 4027"/>
              <a:gd name="p0x15" fmla="*/ 53 w 8520"/>
              <a:gd name="p0y15" fmla="*/ 0 h 4027"/>
              <a:gd name="p0x16" fmla="*/ 120 w 8520"/>
              <a:gd name="p0y16" fmla="*/ 0 h 4027"/>
            </a:gdLst>
            <a:ahLst/>
            <a:cxnLst/>
            <a:pathLst>
              <a:path w="8520" h="4028">
                <a:moveTo>
                  <a:pt x="8520" y="120"/>
                </a:moveTo>
                <a:lnTo>
                  <a:pt x="8520" y="3908"/>
                </a:lnTo>
                <a:cubicBezTo>
                  <a:pt x="8522" y="3975"/>
                  <a:pt x="8460" y="4030"/>
                  <a:pt x="8400" y="4028"/>
                </a:cubicBezTo>
                <a:lnTo>
                  <a:pt x="120" y="4028"/>
                </a:lnTo>
                <a:cubicBezTo>
                  <a:pt x="53" y="4030"/>
                  <a:pt x="-2" y="3968"/>
                  <a:pt x="0" y="3908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8400" y="0"/>
                </a:lnTo>
                <a:cubicBezTo>
                  <a:pt x="8467" y="-2"/>
                  <a:pt x="8522" y="60"/>
                  <a:pt x="852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6195695" y="3362325"/>
            <a:ext cx="5419725" cy="2566670"/>
          </a:xfrm>
          <a:custGeom>
            <a:avLst/>
            <a:gdLst>
              <a:gd name="sw" fmla="*/ 1 w 8535"/>
              <a:gd name="sh" fmla="*/ 1 h 4042"/>
              <a:gd name="mins" fmla="min sw sh"/>
              <a:gd name="dsw" fmla="+- 0 sw mins"/>
              <a:gd name="dsh" fmla="+- 0 sh mins"/>
              <a:gd name="p0x0" fmla="*/ 120 w 8535"/>
              <a:gd name="p0y0" fmla="*/ 0 h 4042"/>
              <a:gd name="p0x1" fmla="*/ 8415 w 8535"/>
              <a:gd name="p0y1" fmla="*/ 0 h 4042"/>
              <a:gd name="p0x2" fmla="*/ 8481 w 8535"/>
              <a:gd name="p0y2" fmla="*/ 0 h 4042"/>
              <a:gd name="p0x3" fmla="*/ 8535 w 8535"/>
              <a:gd name="p0y3" fmla="*/ 53 h 4042"/>
              <a:gd name="p0x4" fmla="*/ 8535 w 8535"/>
              <a:gd name="p0y4" fmla="*/ 120 h 4042"/>
              <a:gd name="p0x5" fmla="*/ 8535 w 8535"/>
              <a:gd name="p0y5" fmla="*/ 3922 h 4042"/>
              <a:gd name="p0x6" fmla="*/ 8535 w 8535"/>
              <a:gd name="p0y6" fmla="*/ 3988 h 4042"/>
              <a:gd name="p0x7" fmla="*/ 8481 w 8535"/>
              <a:gd name="p0y7" fmla="*/ 4042 h 4042"/>
              <a:gd name="p0x8" fmla="*/ 8415 w 8535"/>
              <a:gd name="p0y8" fmla="*/ 4042 h 4042"/>
              <a:gd name="p0x9" fmla="*/ 120 w 8535"/>
              <a:gd name="p0y9" fmla="*/ 4042 h 4042"/>
              <a:gd name="p0x10" fmla="*/ 53 w 8535"/>
              <a:gd name="p0y10" fmla="*/ 4042 h 4042"/>
              <a:gd name="p0x11" fmla="*/ 0 w 8535"/>
              <a:gd name="p0y11" fmla="*/ 3988 h 4042"/>
              <a:gd name="p0x12" fmla="*/ 0 w 8535"/>
              <a:gd name="p0y12" fmla="*/ 3922 h 4042"/>
              <a:gd name="p0x13" fmla="*/ 0 w 8535"/>
              <a:gd name="p0y13" fmla="*/ 120 h 4042"/>
              <a:gd name="p0x14" fmla="*/ 0 w 8535"/>
              <a:gd name="p0y14" fmla="*/ 53 h 4042"/>
              <a:gd name="p0x15" fmla="*/ 53 w 8535"/>
              <a:gd name="p0y15" fmla="*/ 0 h 4042"/>
              <a:gd name="p0x16" fmla="*/ 120 w 8535"/>
              <a:gd name="p0y16" fmla="*/ 0 h 40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6391275" y="3542347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进位加法：</a:t>
            </a:r>
            <a:r>
              <a:rPr lang="en-US" altLang="zh-CN"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122+149=271</a:t>
            </a:r>
            <a:endParaRPr lang="en-US" altLang="zh-CN"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391275" y="3919538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个位满十向十位进一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6391275" y="421513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6543828" y="4288974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7000875" y="4336999"/>
            <a:ext cx="228458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个位：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2+9=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11</a:t>
            </a:r>
            <a:r>
              <a:rPr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，写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进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6391275" y="47313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6"/>
            </p:custDataLst>
          </p:nvPr>
        </p:nvSpPr>
        <p:spPr>
          <a:xfrm>
            <a:off x="6543828" y="4804886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7000875" y="4852911"/>
            <a:ext cx="159417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十位：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2+4+1=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6391275" y="52470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6543828" y="5320798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24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7000875" y="5368823"/>
            <a:ext cx="135641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百位：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1+1=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1"/>
            </p:custDataLst>
          </p:nvPr>
        </p:nvSpPr>
        <p:spPr>
          <a:xfrm>
            <a:off x="6200775" y="3366779"/>
            <a:ext cx="5410200" cy="2557761"/>
          </a:xfrm>
          <a:custGeom>
            <a:avLst/>
            <a:gdLst>
              <a:gd name="sw" fmla="*/ 1 w 8520"/>
              <a:gd name="sh" fmla="*/ 1 h 4027"/>
              <a:gd name="mins" fmla="min sw sh"/>
              <a:gd name="dsw" fmla="+- 0 sw mins"/>
              <a:gd name="dsh" fmla="+- 0 sh mins"/>
              <a:gd name="p0x0" fmla="*/ 120 w 8520"/>
              <a:gd name="p0y0" fmla="*/ 0 h 4027"/>
              <a:gd name="p0x1" fmla="*/ 8400 w 8520"/>
              <a:gd name="p0y1" fmla="*/ 0 h 4027"/>
              <a:gd name="p0x2" fmla="*/ 8466 w 8520"/>
              <a:gd name="p0y2" fmla="*/ 0 h 4027"/>
              <a:gd name="p0x3" fmla="*/ 8520 w 8520"/>
              <a:gd name="p0y3" fmla="*/ 53 h 4027"/>
              <a:gd name="p0x4" fmla="*/ 8520 w 8520"/>
              <a:gd name="p0y4" fmla="*/ 120 h 4027"/>
              <a:gd name="p0x5" fmla="*/ 8520 w 8520"/>
              <a:gd name="p0y5" fmla="*/ 3907 h 4027"/>
              <a:gd name="p0x6" fmla="*/ 8520 w 8520"/>
              <a:gd name="p0y6" fmla="*/ 3973 h 4027"/>
              <a:gd name="p0x7" fmla="*/ 8466 w 8520"/>
              <a:gd name="p0y7" fmla="*/ 4027 h 4027"/>
              <a:gd name="p0x8" fmla="*/ 8400 w 8520"/>
              <a:gd name="p0y8" fmla="*/ 4027 h 4027"/>
              <a:gd name="p0x9" fmla="*/ 120 w 8520"/>
              <a:gd name="p0y9" fmla="*/ 4027 h 4027"/>
              <a:gd name="p0x10" fmla="*/ 53 w 8520"/>
              <a:gd name="p0y10" fmla="*/ 4027 h 4027"/>
              <a:gd name="p0x11" fmla="*/ 0 w 8520"/>
              <a:gd name="p0y11" fmla="*/ 3973 h 4027"/>
              <a:gd name="p0x12" fmla="*/ 0 w 8520"/>
              <a:gd name="p0y12" fmla="*/ 3907 h 4027"/>
              <a:gd name="p0x13" fmla="*/ 0 w 8520"/>
              <a:gd name="p0y13" fmla="*/ 120 h 4027"/>
              <a:gd name="p0x14" fmla="*/ 0 w 8520"/>
              <a:gd name="p0y14" fmla="*/ 53 h 4027"/>
              <a:gd name="p0x15" fmla="*/ 53 w 8520"/>
              <a:gd name="p0y15" fmla="*/ 0 h 4027"/>
              <a:gd name="p0x16" fmla="*/ 120 w 8520"/>
              <a:gd name="p0y16" fmla="*/ 0 h 4027"/>
            </a:gdLst>
            <a:ahLst/>
            <a:cxnLst/>
            <a:pathLst>
              <a:path w="8520" h="4028">
                <a:moveTo>
                  <a:pt x="8520" y="120"/>
                </a:moveTo>
                <a:lnTo>
                  <a:pt x="8520" y="3908"/>
                </a:lnTo>
                <a:cubicBezTo>
                  <a:pt x="8522" y="3975"/>
                  <a:pt x="8460" y="4030"/>
                  <a:pt x="8400" y="4028"/>
                </a:cubicBezTo>
                <a:lnTo>
                  <a:pt x="120" y="4028"/>
                </a:lnTo>
                <a:cubicBezTo>
                  <a:pt x="53" y="4030"/>
                  <a:pt x="-2" y="3968"/>
                  <a:pt x="0" y="3908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8400" y="0"/>
                </a:lnTo>
                <a:cubicBezTo>
                  <a:pt x="8467" y="-2"/>
                  <a:pt x="8522" y="60"/>
                  <a:pt x="852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野生动物保护中的进位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3538220" y="1109345"/>
            <a:ext cx="8077200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120 w 12720"/>
              <a:gd name="p0y0" fmla="*/ 0 h 8445"/>
              <a:gd name="p0x1" fmla="*/ 12600 w 12720"/>
              <a:gd name="p0y1" fmla="*/ 0 h 8445"/>
              <a:gd name="p0x2" fmla="*/ 12666 w 12720"/>
              <a:gd name="p0y2" fmla="*/ 0 h 8445"/>
              <a:gd name="p0x3" fmla="*/ 12720 w 12720"/>
              <a:gd name="p0y3" fmla="*/ 53 h 8445"/>
              <a:gd name="p0x4" fmla="*/ 12720 w 12720"/>
              <a:gd name="p0y4" fmla="*/ 120 h 8445"/>
              <a:gd name="p0x5" fmla="*/ 12720 w 12720"/>
              <a:gd name="p0y5" fmla="*/ 8325 h 8445"/>
              <a:gd name="p0x6" fmla="*/ 12720 w 12720"/>
              <a:gd name="p0y6" fmla="*/ 8391 h 8445"/>
              <a:gd name="p0x7" fmla="*/ 12666 w 12720"/>
              <a:gd name="p0y7" fmla="*/ 8445 h 8445"/>
              <a:gd name="p0x8" fmla="*/ 12600 w 12720"/>
              <a:gd name="p0y8" fmla="*/ 8445 h 8445"/>
              <a:gd name="p0x9" fmla="*/ 120 w 12720"/>
              <a:gd name="p0y9" fmla="*/ 8445 h 8445"/>
              <a:gd name="p0x10" fmla="*/ 53 w 12720"/>
              <a:gd name="p0y10" fmla="*/ 8445 h 8445"/>
              <a:gd name="p0x11" fmla="*/ 0 w 12720"/>
              <a:gd name="p0y11" fmla="*/ 8391 h 8445"/>
              <a:gd name="p0x12" fmla="*/ 0 w 12720"/>
              <a:gd name="p0y12" fmla="*/ 8325 h 8445"/>
              <a:gd name="p0x13" fmla="*/ 0 w 12720"/>
              <a:gd name="p0y13" fmla="*/ 120 h 8445"/>
              <a:gd name="p0x14" fmla="*/ 0 w 12720"/>
              <a:gd name="p0y14" fmla="*/ 53 h 8445"/>
              <a:gd name="p0x15" fmla="*/ 53 w 12720"/>
              <a:gd name="p0y15" fmla="*/ 0 h 8445"/>
              <a:gd name="p0x16" fmla="*/ 120 w 1272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自然保护区动物种类增长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733800" y="1679258"/>
            <a:ext cx="15319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226</a:t>
            </a:r>
            <a:endParaRPr sz="4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4770463" y="1923098"/>
            <a:ext cx="5334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种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3733800" y="2339283"/>
            <a:ext cx="76866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现在动物种类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3733800" y="2719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ab74d3a9-8743-11f1-ab7f-664193acef92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233" b="233"/>
          <a:stretch>
            <a:fillRect/>
          </a:stretch>
        </p:blipFill>
        <p:spPr>
          <a:xfrm>
            <a:off x="3819525" y="2805430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4267200" y="2705043"/>
            <a:ext cx="204943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个位：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7+9=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16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，写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进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3733800" y="3215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ab74d4d6-8743-11f1-ab7f-664193acef92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33" b="233"/>
          <a:stretch>
            <a:fillRect/>
          </a:stretch>
        </p:blipFill>
        <p:spPr>
          <a:xfrm>
            <a:off x="3819525" y="330073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267200" y="3200343"/>
            <a:ext cx="22634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十位：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8+3+1=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，写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进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3733800" y="3710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ab74d4ce-8743-11f1-ab7f-664193acef92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233" b="233"/>
          <a:stretch>
            <a:fillRect/>
          </a:stretch>
        </p:blipFill>
        <p:spPr>
          <a:xfrm>
            <a:off x="3819525" y="379603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267200" y="3695643"/>
            <a:ext cx="143306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百位：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0+1+1=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3733800" y="4229043"/>
            <a:ext cx="76866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两次连续进位：个位满十向十位进一，十位满十向百位进一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6119660" y="6048375"/>
            <a:ext cx="291487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环境变好了，动物朋友们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越来越多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4"/>
            </p:custDataLst>
          </p:nvPr>
        </p:nvSpPr>
        <p:spPr>
          <a:xfrm>
            <a:off x="3543300" y="1114425"/>
            <a:ext cx="8067675" cy="5353050"/>
          </a:xfrm>
          <a:custGeom>
            <a:avLst/>
            <a:gdLst>
              <a:gd name="sw" fmla="*/ 1 w 12705"/>
              <a:gd name="sh" fmla="*/ 1 h 8430"/>
              <a:gd name="mins" fmla="min sw sh"/>
              <a:gd name="dsw" fmla="+- 0 sw mins"/>
              <a:gd name="dsh" fmla="+- 0 sh mins"/>
              <a:gd name="p0x0" fmla="*/ 120 w 12705"/>
              <a:gd name="p0y0" fmla="*/ 0 h 8430"/>
              <a:gd name="p0x1" fmla="*/ 12585 w 12705"/>
              <a:gd name="p0y1" fmla="*/ 0 h 8430"/>
              <a:gd name="p0x2" fmla="*/ 12651 w 12705"/>
              <a:gd name="p0y2" fmla="*/ 0 h 8430"/>
              <a:gd name="p0x3" fmla="*/ 12705 w 12705"/>
              <a:gd name="p0y3" fmla="*/ 53 h 8430"/>
              <a:gd name="p0x4" fmla="*/ 12705 w 12705"/>
              <a:gd name="p0y4" fmla="*/ 120 h 8430"/>
              <a:gd name="p0x5" fmla="*/ 12705 w 12705"/>
              <a:gd name="p0y5" fmla="*/ 8310 h 8430"/>
              <a:gd name="p0x6" fmla="*/ 12705 w 12705"/>
              <a:gd name="p0y6" fmla="*/ 8376 h 8430"/>
              <a:gd name="p0x7" fmla="*/ 12651 w 12705"/>
              <a:gd name="p0y7" fmla="*/ 8430 h 8430"/>
              <a:gd name="p0x8" fmla="*/ 12585 w 12705"/>
              <a:gd name="p0y8" fmla="*/ 8430 h 8430"/>
              <a:gd name="p0x9" fmla="*/ 120 w 12705"/>
              <a:gd name="p0y9" fmla="*/ 8430 h 8430"/>
              <a:gd name="p0x10" fmla="*/ 53 w 12705"/>
              <a:gd name="p0y10" fmla="*/ 8430 h 8430"/>
              <a:gd name="p0x11" fmla="*/ 0 w 12705"/>
              <a:gd name="p0y11" fmla="*/ 8376 h 8430"/>
              <a:gd name="p0x12" fmla="*/ 0 w 12705"/>
              <a:gd name="p0y12" fmla="*/ 8310 h 8430"/>
              <a:gd name="p0x13" fmla="*/ 0 w 12705"/>
              <a:gd name="p0y13" fmla="*/ 120 h 8430"/>
              <a:gd name="p0x14" fmla="*/ 0 w 12705"/>
              <a:gd name="p0y14" fmla="*/ 53 h 8430"/>
              <a:gd name="p0x15" fmla="*/ 53 w 12705"/>
              <a:gd name="p0y15" fmla="*/ 0 h 8430"/>
              <a:gd name="p0x16" fmla="*/ 120 w 12705"/>
              <a:gd name="p0y16" fmla="*/ 0 h 8430"/>
            </a:gdLst>
            <a:ahLst/>
            <a:cxnLst/>
            <a:pathLst>
              <a:path w="12705" h="8430">
                <a:moveTo>
                  <a:pt x="120" y="0"/>
                </a:moveTo>
                <a:lnTo>
                  <a:pt x="12585" y="0"/>
                </a:lnTo>
                <a:cubicBezTo>
                  <a:pt x="12651" y="0"/>
                  <a:pt x="12705" y="54"/>
                  <a:pt x="12705" y="120"/>
                </a:cubicBezTo>
                <a:lnTo>
                  <a:pt x="12705" y="8310"/>
                </a:lnTo>
                <a:cubicBezTo>
                  <a:pt x="12705" y="8376"/>
                  <a:pt x="12651" y="8430"/>
                  <a:pt x="12585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3733800" y="5381625"/>
            <a:ext cx="7686675" cy="514350"/>
          </a:xfrm>
          <a:custGeom>
            <a:avLst/>
            <a:gdLst>
              <a:gd name="sw" fmla="*/ 1 w 12105"/>
              <a:gd name="sh" fmla="*/ 1 h 810"/>
              <a:gd name="mins" fmla="min sw sh"/>
              <a:gd name="dsw" fmla="+- 0 sw mins"/>
              <a:gd name="dsh" fmla="+- 0 sh mins"/>
              <a:gd name="p0x0" fmla="*/ 120 w 12105"/>
              <a:gd name="p0y0" fmla="*/ 0 h 810"/>
              <a:gd name="p0x1" fmla="*/ 11985 w 12105"/>
              <a:gd name="p0y1" fmla="*/ 0 h 810"/>
              <a:gd name="p0x2" fmla="*/ 12051 w 12105"/>
              <a:gd name="p0y2" fmla="*/ 0 h 810"/>
              <a:gd name="p0x3" fmla="*/ 12105 w 12105"/>
              <a:gd name="p0y3" fmla="*/ 53 h 810"/>
              <a:gd name="p0x4" fmla="*/ 12105 w 12105"/>
              <a:gd name="p0y4" fmla="*/ 120 h 810"/>
              <a:gd name="p0x5" fmla="*/ 12105 w 12105"/>
              <a:gd name="p0y5" fmla="*/ 690 h 810"/>
              <a:gd name="p0x6" fmla="*/ 12105 w 12105"/>
              <a:gd name="p0y6" fmla="*/ 756 h 810"/>
              <a:gd name="p0x7" fmla="*/ 12051 w 12105"/>
              <a:gd name="p0y7" fmla="*/ 810 h 810"/>
              <a:gd name="p0x8" fmla="*/ 11985 w 12105"/>
              <a:gd name="p0y8" fmla="*/ 810 h 810"/>
              <a:gd name="p0x9" fmla="*/ 120 w 12105"/>
              <a:gd name="p0y9" fmla="*/ 810 h 810"/>
              <a:gd name="p0x10" fmla="*/ 53 w 12105"/>
              <a:gd name="p0y10" fmla="*/ 810 h 810"/>
              <a:gd name="p0x11" fmla="*/ 0 w 12105"/>
              <a:gd name="p0y11" fmla="*/ 756 h 810"/>
              <a:gd name="p0x12" fmla="*/ 0 w 12105"/>
              <a:gd name="p0y12" fmla="*/ 690 h 810"/>
              <a:gd name="p0x13" fmla="*/ 0 w 12105"/>
              <a:gd name="p0y13" fmla="*/ 120 h 810"/>
              <a:gd name="p0x14" fmla="*/ 0 w 12105"/>
              <a:gd name="p0y14" fmla="*/ 53 h 810"/>
              <a:gd name="p0x15" fmla="*/ 53 w 12105"/>
              <a:gd name="p0y15" fmla="*/ 0 h 810"/>
              <a:gd name="p0x16" fmla="*/ 120 w 12105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3886200" y="5480689"/>
            <a:ext cx="3200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哪一位满十，就向前一位进一</a:t>
            </a:r>
            <a:endParaRPr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3733800" y="5381625"/>
            <a:ext cx="7686675" cy="514350"/>
          </a:xfrm>
          <a:custGeom>
            <a:avLst/>
            <a:gdLst>
              <a:gd name="sw" fmla="*/ 1 w 12105"/>
              <a:gd name="sh" fmla="*/ 1 h 810"/>
              <a:gd name="mins" fmla="min sw sh"/>
              <a:gd name="dsw" fmla="+- 0 sw mins"/>
              <a:gd name="dsh" fmla="+- 0 sh mins"/>
              <a:gd name="p0x0" fmla="*/ 120 w 12105"/>
              <a:gd name="p0y0" fmla="*/ 0 h 810"/>
              <a:gd name="p0x1" fmla="*/ 11985 w 12105"/>
              <a:gd name="p0y1" fmla="*/ 0 h 810"/>
              <a:gd name="p0x2" fmla="*/ 12051 w 12105"/>
              <a:gd name="p0y2" fmla="*/ 0 h 810"/>
              <a:gd name="p0x3" fmla="*/ 12105 w 12105"/>
              <a:gd name="p0y3" fmla="*/ 53 h 810"/>
              <a:gd name="p0x4" fmla="*/ 12105 w 12105"/>
              <a:gd name="p0y4" fmla="*/ 120 h 810"/>
              <a:gd name="p0x5" fmla="*/ 12105 w 12105"/>
              <a:gd name="p0y5" fmla="*/ 690 h 810"/>
              <a:gd name="p0x6" fmla="*/ 12105 w 12105"/>
              <a:gd name="p0y6" fmla="*/ 756 h 810"/>
              <a:gd name="p0x7" fmla="*/ 12051 w 12105"/>
              <a:gd name="p0y7" fmla="*/ 810 h 810"/>
              <a:gd name="p0x8" fmla="*/ 11985 w 12105"/>
              <a:gd name="p0y8" fmla="*/ 810 h 810"/>
              <a:gd name="p0x9" fmla="*/ 120 w 12105"/>
              <a:gd name="p0y9" fmla="*/ 810 h 810"/>
              <a:gd name="p0x10" fmla="*/ 53 w 12105"/>
              <a:gd name="p0y10" fmla="*/ 810 h 810"/>
              <a:gd name="p0x11" fmla="*/ 0 w 12105"/>
              <a:gd name="p0y11" fmla="*/ 756 h 810"/>
              <a:gd name="p0x12" fmla="*/ 0 w 12105"/>
              <a:gd name="p0y12" fmla="*/ 690 h 810"/>
              <a:gd name="p0x13" fmla="*/ 0 w 12105"/>
              <a:gd name="p0y13" fmla="*/ 120 h 810"/>
              <a:gd name="p0x14" fmla="*/ 0 w 12105"/>
              <a:gd name="p0y14" fmla="*/ 53 h 810"/>
              <a:gd name="p0x15" fmla="*/ 53 w 12105"/>
              <a:gd name="p0y15" fmla="*/ 0 h 810"/>
              <a:gd name="p0x16" fmla="*/ 120 w 12105"/>
              <a:gd name="p0y16" fmla="*/ 0 h 810"/>
            </a:gdLst>
            <a:ahLst/>
            <a:cxnLst/>
            <a:pathLst>
              <a:path w="12105" h="810">
                <a:moveTo>
                  <a:pt x="120" y="0"/>
                </a:moveTo>
                <a:lnTo>
                  <a:pt x="11985" y="0"/>
                </a:lnTo>
                <a:cubicBezTo>
                  <a:pt x="12051" y="0"/>
                  <a:pt x="12105" y="54"/>
                  <a:pt x="12105" y="120"/>
                </a:cubicBezTo>
                <a:lnTo>
                  <a:pt x="12105" y="690"/>
                </a:lnTo>
                <a:cubicBezTo>
                  <a:pt x="12105" y="756"/>
                  <a:pt x="12051" y="810"/>
                  <a:pt x="11985" y="810"/>
                </a:cubicBezTo>
                <a:lnTo>
                  <a:pt x="120" y="810"/>
                </a:lnTo>
                <a:cubicBezTo>
                  <a:pt x="54" y="810"/>
                  <a:pt x="0" y="756"/>
                  <a:pt x="0" y="69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图书馆藏书的退位减法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不退位减法：</a:t>
            </a:r>
            <a:r>
              <a:rPr lang="en-US" altLang="zh-CN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239 - 118 = 121</a:t>
            </a:r>
            <a:endParaRPr lang="en-US" altLang="zh-CN"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2730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12159" y="27803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28725" y="2735532"/>
            <a:ext cx="14327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9 - 8 = 1</a:t>
            </a:r>
            <a:endParaRPr sz="1500" b="1" spc="-15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187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812159" y="32375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3192732"/>
            <a:ext cx="14327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3 - 1 = 2</a:t>
            </a:r>
            <a:endParaRPr sz="1500" b="1" spc="-15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644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12159" y="36947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3649932"/>
            <a:ext cx="14327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百位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2 - 1 = 1</a:t>
            </a:r>
            <a:endParaRPr sz="1500" b="1" spc="-15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3"/>
            </p:custDataLst>
          </p:nvPr>
        </p:nvSpPr>
        <p:spPr>
          <a:xfrm>
            <a:off x="581037" y="1114425"/>
            <a:ext cx="5391127" cy="4079875"/>
          </a:xfrm>
          <a:custGeom>
            <a:avLst/>
            <a:gdLst>
              <a:gd name="sw" fmla="*/ 1 w 8490"/>
              <a:gd name="sh" fmla="*/ 1 h 6425"/>
              <a:gd name="mins" fmla="min sw sh"/>
              <a:gd name="dsw" fmla="+- 0 sw mins"/>
              <a:gd name="dsh" fmla="+- 0 sh mins"/>
              <a:gd name="p0x0" fmla="*/ 120 w 8490"/>
              <a:gd name="p0y0" fmla="*/ 0 h 6425"/>
              <a:gd name="p0x1" fmla="*/ 8370 w 8490"/>
              <a:gd name="p0y1" fmla="*/ 0 h 6425"/>
              <a:gd name="p0x2" fmla="*/ 8436 w 8490"/>
              <a:gd name="p0y2" fmla="*/ 0 h 6425"/>
              <a:gd name="p0x3" fmla="*/ 8490 w 8490"/>
              <a:gd name="p0y3" fmla="*/ 53 h 6425"/>
              <a:gd name="p0x4" fmla="*/ 8490 w 8490"/>
              <a:gd name="p0y4" fmla="*/ 120 h 6425"/>
              <a:gd name="p0x5" fmla="*/ 8490 w 8490"/>
              <a:gd name="p0y5" fmla="*/ 6305 h 6425"/>
              <a:gd name="p0x6" fmla="*/ 8490 w 8490"/>
              <a:gd name="p0y6" fmla="*/ 6372 h 6425"/>
              <a:gd name="p0x7" fmla="*/ 8436 w 8490"/>
              <a:gd name="p0y7" fmla="*/ 6425 h 6425"/>
              <a:gd name="p0x8" fmla="*/ 8370 w 8490"/>
              <a:gd name="p0y8" fmla="*/ 6425 h 6425"/>
              <a:gd name="p0x9" fmla="*/ 120 w 8490"/>
              <a:gd name="p0y9" fmla="*/ 6425 h 6425"/>
              <a:gd name="p0x10" fmla="*/ 53 w 8490"/>
              <a:gd name="p0y10" fmla="*/ 6425 h 6425"/>
              <a:gd name="p0x11" fmla="*/ 0 w 8490"/>
              <a:gd name="p0y11" fmla="*/ 6372 h 6425"/>
              <a:gd name="p0x12" fmla="*/ 0 w 8490"/>
              <a:gd name="p0y12" fmla="*/ 6305 h 6425"/>
              <a:gd name="p0x13" fmla="*/ 0 w 8490"/>
              <a:gd name="p0y13" fmla="*/ 120 h 6425"/>
              <a:gd name="p0x14" fmla="*/ 0 w 8490"/>
              <a:gd name="p0y14" fmla="*/ 53 h 6425"/>
              <a:gd name="p0x15" fmla="*/ 53 w 8490"/>
              <a:gd name="p0y15" fmla="*/ 0 h 6425"/>
              <a:gd name="p0x16" fmla="*/ 120 w 8490"/>
              <a:gd name="p0y16" fmla="*/ 0 h 6425"/>
            </a:gdLst>
            <a:ahLst/>
            <a:cxnLst/>
            <a:pathLst>
              <a:path w="8490" h="6425">
                <a:moveTo>
                  <a:pt x="120" y="0"/>
                </a:moveTo>
                <a:lnTo>
                  <a:pt x="8370" y="0"/>
                </a:lnTo>
                <a:cubicBezTo>
                  <a:pt x="8437" y="-2"/>
                  <a:pt x="8492" y="60"/>
                  <a:pt x="8490" y="120"/>
                </a:cubicBezTo>
                <a:lnTo>
                  <a:pt x="8490" y="6305"/>
                </a:lnTo>
                <a:cubicBezTo>
                  <a:pt x="8492" y="6372"/>
                  <a:pt x="8430" y="6427"/>
                  <a:pt x="8370" y="6425"/>
                </a:cubicBezTo>
                <a:lnTo>
                  <a:pt x="120" y="6425"/>
                </a:lnTo>
                <a:cubicBezTo>
                  <a:pt x="53" y="6427"/>
                  <a:pt x="-2" y="6365"/>
                  <a:pt x="0" y="6305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214745" y="1109345"/>
            <a:ext cx="5400675" cy="4090035"/>
          </a:xfrm>
          <a:custGeom>
            <a:avLst/>
            <a:gdLst>
              <a:gd name="sw" fmla="*/ 1 w 8505"/>
              <a:gd name="sh" fmla="*/ 1 h 6440"/>
              <a:gd name="mins" fmla="min sw sh"/>
              <a:gd name="dsw" fmla="+- 0 sw mins"/>
              <a:gd name="dsh" fmla="+- 0 sh mins"/>
              <a:gd name="p0x0" fmla="*/ 120 w 8505"/>
              <a:gd name="p0y0" fmla="*/ 0 h 6440"/>
              <a:gd name="p0x1" fmla="*/ 8385 w 8505"/>
              <a:gd name="p0y1" fmla="*/ 0 h 6440"/>
              <a:gd name="p0x2" fmla="*/ 8451 w 8505"/>
              <a:gd name="p0y2" fmla="*/ 0 h 6440"/>
              <a:gd name="p0x3" fmla="*/ 8505 w 8505"/>
              <a:gd name="p0y3" fmla="*/ 53 h 6440"/>
              <a:gd name="p0x4" fmla="*/ 8505 w 8505"/>
              <a:gd name="p0y4" fmla="*/ 120 h 6440"/>
              <a:gd name="p0x5" fmla="*/ 8505 w 8505"/>
              <a:gd name="p0y5" fmla="*/ 6320 h 6440"/>
              <a:gd name="p0x6" fmla="*/ 8505 w 8505"/>
              <a:gd name="p0y6" fmla="*/ 6387 h 6440"/>
              <a:gd name="p0x7" fmla="*/ 8451 w 8505"/>
              <a:gd name="p0y7" fmla="*/ 6440 h 6440"/>
              <a:gd name="p0x8" fmla="*/ 8385 w 8505"/>
              <a:gd name="p0y8" fmla="*/ 6440 h 6440"/>
              <a:gd name="p0x9" fmla="*/ 120 w 8505"/>
              <a:gd name="p0y9" fmla="*/ 6440 h 6440"/>
              <a:gd name="p0x10" fmla="*/ 53 w 8505"/>
              <a:gd name="p0y10" fmla="*/ 6440 h 6440"/>
              <a:gd name="p0x11" fmla="*/ 0 w 8505"/>
              <a:gd name="p0y11" fmla="*/ 6387 h 6440"/>
              <a:gd name="p0x12" fmla="*/ 0 w 8505"/>
              <a:gd name="p0y12" fmla="*/ 6320 h 6440"/>
              <a:gd name="p0x13" fmla="*/ 0 w 8505"/>
              <a:gd name="p0y13" fmla="*/ 120 h 6440"/>
              <a:gd name="p0x14" fmla="*/ 0 w 8505"/>
              <a:gd name="p0y14" fmla="*/ 53 h 6440"/>
              <a:gd name="p0x15" fmla="*/ 53 w 8505"/>
              <a:gd name="p0y15" fmla="*/ 0 h 6440"/>
              <a:gd name="p0x16" fmla="*/ 120 w 8505"/>
              <a:gd name="p0y16" fmla="*/ 0 h 6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6410325" y="1288732"/>
            <a:ext cx="50315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退位减法：</a:t>
            </a:r>
            <a:r>
              <a:rPr lang="en-US" altLang="zh-CN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239 - 57 = 182</a:t>
            </a:r>
            <a:r>
              <a:rPr lang="zh-CN" altLang="en-US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（重点）</a:t>
            </a:r>
            <a:endParaRPr lang="zh-CN" altLang="en-US"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6410325" y="2730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450959" y="27803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867525" y="2735532"/>
            <a:ext cx="143277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9 - 7 = 2</a:t>
            </a:r>
            <a:endParaRPr sz="1500" b="1" spc="-15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410325" y="3187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450959" y="32375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867525" y="3207039"/>
            <a:ext cx="420677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</a:t>
            </a:r>
            <a:r>
              <a:rPr lang="en-US" altLang="zh-CN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3 - 5</a:t>
            </a:r>
            <a:r>
              <a:rPr 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不够减，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从百位借</a:t>
            </a:r>
            <a:r>
              <a:rPr lang="en-US" altLang="zh-CN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 </a:t>
            </a:r>
            <a:r>
              <a:rPr lang="zh-CN" altLang="en-US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当</a:t>
            </a:r>
            <a:r>
              <a:rPr lang="en-US" altLang="zh-CN"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350" b="1" spc="-13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13 - 5 = 8</a:t>
            </a:r>
            <a:endParaRPr sz="1350" b="1" spc="-13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6410325" y="3644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6450959" y="369470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867525" y="3649932"/>
            <a:ext cx="236205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百位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变成</a:t>
            </a:r>
            <a:r>
              <a:rPr lang="en-US" altLang="zh-CN"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500" b="1" spc="-15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1 - 0 = 1</a:t>
            </a:r>
            <a:endParaRPr sz="1500" b="1" spc="-15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6219837" y="1114425"/>
            <a:ext cx="5391127" cy="4079875"/>
          </a:xfrm>
          <a:custGeom>
            <a:avLst/>
            <a:gdLst>
              <a:gd name="sw" fmla="*/ 1 w 8490"/>
              <a:gd name="sh" fmla="*/ 1 h 6425"/>
              <a:gd name="mins" fmla="min sw sh"/>
              <a:gd name="dsw" fmla="+- 0 sw mins"/>
              <a:gd name="dsh" fmla="+- 0 sh mins"/>
              <a:gd name="p0x0" fmla="*/ 120 w 8490"/>
              <a:gd name="p0y0" fmla="*/ 0 h 6425"/>
              <a:gd name="p0x1" fmla="*/ 8370 w 8490"/>
              <a:gd name="p0y1" fmla="*/ 0 h 6425"/>
              <a:gd name="p0x2" fmla="*/ 8436 w 8490"/>
              <a:gd name="p0y2" fmla="*/ 0 h 6425"/>
              <a:gd name="p0x3" fmla="*/ 8490 w 8490"/>
              <a:gd name="p0y3" fmla="*/ 53 h 6425"/>
              <a:gd name="p0x4" fmla="*/ 8490 w 8490"/>
              <a:gd name="p0y4" fmla="*/ 120 h 6425"/>
              <a:gd name="p0x5" fmla="*/ 8490 w 8490"/>
              <a:gd name="p0y5" fmla="*/ 6305 h 6425"/>
              <a:gd name="p0x6" fmla="*/ 8490 w 8490"/>
              <a:gd name="p0y6" fmla="*/ 6372 h 6425"/>
              <a:gd name="p0x7" fmla="*/ 8436 w 8490"/>
              <a:gd name="p0y7" fmla="*/ 6425 h 6425"/>
              <a:gd name="p0x8" fmla="*/ 8370 w 8490"/>
              <a:gd name="p0y8" fmla="*/ 6425 h 6425"/>
              <a:gd name="p0x9" fmla="*/ 120 w 8490"/>
              <a:gd name="p0y9" fmla="*/ 6425 h 6425"/>
              <a:gd name="p0x10" fmla="*/ 53 w 8490"/>
              <a:gd name="p0y10" fmla="*/ 6425 h 6425"/>
              <a:gd name="p0x11" fmla="*/ 0 w 8490"/>
              <a:gd name="p0y11" fmla="*/ 6372 h 6425"/>
              <a:gd name="p0x12" fmla="*/ 0 w 8490"/>
              <a:gd name="p0y12" fmla="*/ 6305 h 6425"/>
              <a:gd name="p0x13" fmla="*/ 0 w 8490"/>
              <a:gd name="p0y13" fmla="*/ 120 h 6425"/>
              <a:gd name="p0x14" fmla="*/ 0 w 8490"/>
              <a:gd name="p0y14" fmla="*/ 53 h 6425"/>
              <a:gd name="p0x15" fmla="*/ 53 w 8490"/>
              <a:gd name="p0y15" fmla="*/ 0 h 6425"/>
              <a:gd name="p0x16" fmla="*/ 120 w 8490"/>
              <a:gd name="p0y16" fmla="*/ 0 h 6425"/>
            </a:gdLst>
            <a:ahLst/>
            <a:cxnLst/>
            <a:pathLst>
              <a:path w="8490" h="6425">
                <a:moveTo>
                  <a:pt x="120" y="0"/>
                </a:moveTo>
                <a:lnTo>
                  <a:pt x="8370" y="0"/>
                </a:lnTo>
                <a:cubicBezTo>
                  <a:pt x="8437" y="-2"/>
                  <a:pt x="8492" y="60"/>
                  <a:pt x="8490" y="120"/>
                </a:cubicBezTo>
                <a:lnTo>
                  <a:pt x="8490" y="6305"/>
                </a:lnTo>
                <a:cubicBezTo>
                  <a:pt x="8492" y="6372"/>
                  <a:pt x="8430" y="6427"/>
                  <a:pt x="8370" y="6425"/>
                </a:cubicBezTo>
                <a:lnTo>
                  <a:pt x="120" y="6425"/>
                </a:lnTo>
                <a:cubicBezTo>
                  <a:pt x="53" y="6427"/>
                  <a:pt x="-2" y="6365"/>
                  <a:pt x="0" y="6305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571500" y="5449570"/>
            <a:ext cx="11049000" cy="1009650"/>
          </a:xfrm>
          <a:custGeom>
            <a:avLst/>
            <a:gdLst>
              <a:gd name="sw" fmla="*/ 1 w 17400"/>
              <a:gd name="sh" fmla="*/ 1 h 1590"/>
              <a:gd name="mins" fmla="min sw sh"/>
              <a:gd name="dsw" fmla="+- 0 sw mins"/>
              <a:gd name="dsh" fmla="+- 0 sh mins"/>
              <a:gd name="p0x0" fmla="*/ 120 w 17400"/>
              <a:gd name="p0y0" fmla="*/ 0 h 1590"/>
              <a:gd name="p0x1" fmla="*/ 17280 w 17400"/>
              <a:gd name="p0y1" fmla="*/ 0 h 1590"/>
              <a:gd name="p0x2" fmla="*/ 17346 w 17400"/>
              <a:gd name="p0y2" fmla="*/ 0 h 1590"/>
              <a:gd name="p0x3" fmla="*/ 17400 w 17400"/>
              <a:gd name="p0y3" fmla="*/ 53 h 1590"/>
              <a:gd name="p0x4" fmla="*/ 17400 w 17400"/>
              <a:gd name="p0y4" fmla="*/ 120 h 1590"/>
              <a:gd name="p0x5" fmla="*/ 17400 w 17400"/>
              <a:gd name="p0y5" fmla="*/ 1470 h 1590"/>
              <a:gd name="p0x6" fmla="*/ 17400 w 17400"/>
              <a:gd name="p0y6" fmla="*/ 1536 h 1590"/>
              <a:gd name="p0x7" fmla="*/ 17346 w 17400"/>
              <a:gd name="p0y7" fmla="*/ 1590 h 1590"/>
              <a:gd name="p0x8" fmla="*/ 17280 w 17400"/>
              <a:gd name="p0y8" fmla="*/ 1590 h 1590"/>
              <a:gd name="p0x9" fmla="*/ 120 w 17400"/>
              <a:gd name="p0y9" fmla="*/ 1590 h 1590"/>
              <a:gd name="p0x10" fmla="*/ 53 w 17400"/>
              <a:gd name="p0y10" fmla="*/ 1590 h 1590"/>
              <a:gd name="p0x11" fmla="*/ 0 w 17400"/>
              <a:gd name="p0y11" fmla="*/ 1536 h 1590"/>
              <a:gd name="p0x12" fmla="*/ 0 w 17400"/>
              <a:gd name="p0y12" fmla="*/ 1470 h 1590"/>
              <a:gd name="p0x13" fmla="*/ 0 w 17400"/>
              <a:gd name="p0y13" fmla="*/ 120 h 1590"/>
              <a:gd name="p0x14" fmla="*/ 0 w 17400"/>
              <a:gd name="p0y14" fmla="*/ 53 h 1590"/>
              <a:gd name="p0x15" fmla="*/ 53 w 17400"/>
              <a:gd name="p0y15" fmla="*/ 0 h 1590"/>
              <a:gd name="p0x16" fmla="*/ 120 w 17400"/>
              <a:gd name="p0y16" fmla="*/ 0 h 1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3924224" y="5625417"/>
            <a:ext cx="4572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个位不够，向十位借；十位不够，向百位借</a:t>
            </a:r>
            <a:endParaRPr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8"/>
            </p:custDataLst>
          </p:nvPr>
        </p:nvSpPr>
        <p:spPr>
          <a:xfrm>
            <a:off x="3582067" y="6040707"/>
            <a:ext cx="53707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用算盘模拟退位过程：上一珠当五，下一珠当一，借位时</a:t>
            </a:r>
            <a:r>
              <a:rPr lang="en-US" altLang="zh-CN"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上珠退位</a:t>
            </a:r>
            <a:endParaRPr sz="1350"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71500" y="5449570"/>
            <a:ext cx="11049000" cy="1009650"/>
          </a:xfrm>
          <a:custGeom>
            <a:avLst/>
            <a:gdLst>
              <a:gd name="sw" fmla="*/ 1 w 17400"/>
              <a:gd name="sh" fmla="*/ 1 h 1590"/>
              <a:gd name="mins" fmla="min sw sh"/>
              <a:gd name="dsw" fmla="+- 0 sw mins"/>
              <a:gd name="dsh" fmla="+- 0 sh mins"/>
              <a:gd name="p0x0" fmla="*/ 120 w 17400"/>
              <a:gd name="p0y0" fmla="*/ 0 h 1590"/>
              <a:gd name="p0x1" fmla="*/ 17280 w 17400"/>
              <a:gd name="p0y1" fmla="*/ 0 h 1590"/>
              <a:gd name="p0x2" fmla="*/ 17346 w 17400"/>
              <a:gd name="p0y2" fmla="*/ 0 h 1590"/>
              <a:gd name="p0x3" fmla="*/ 17400 w 17400"/>
              <a:gd name="p0y3" fmla="*/ 53 h 1590"/>
              <a:gd name="p0x4" fmla="*/ 17400 w 17400"/>
              <a:gd name="p0y4" fmla="*/ 120 h 1590"/>
              <a:gd name="p0x5" fmla="*/ 17400 w 17400"/>
              <a:gd name="p0y5" fmla="*/ 1470 h 1590"/>
              <a:gd name="p0x6" fmla="*/ 17400 w 17400"/>
              <a:gd name="p0y6" fmla="*/ 1536 h 1590"/>
              <a:gd name="p0x7" fmla="*/ 17346 w 17400"/>
              <a:gd name="p0y7" fmla="*/ 1590 h 1590"/>
              <a:gd name="p0x8" fmla="*/ 17280 w 17400"/>
              <a:gd name="p0y8" fmla="*/ 1590 h 1590"/>
              <a:gd name="p0x9" fmla="*/ 120 w 17400"/>
              <a:gd name="p0y9" fmla="*/ 1590 h 1590"/>
              <a:gd name="p0x10" fmla="*/ 53 w 17400"/>
              <a:gd name="p0y10" fmla="*/ 1590 h 1590"/>
              <a:gd name="p0x11" fmla="*/ 0 w 17400"/>
              <a:gd name="p0y11" fmla="*/ 1536 h 1590"/>
              <a:gd name="p0x12" fmla="*/ 0 w 17400"/>
              <a:gd name="p0y12" fmla="*/ 1470 h 1590"/>
              <a:gd name="p0x13" fmla="*/ 0 w 17400"/>
              <a:gd name="p0y13" fmla="*/ 120 h 1590"/>
              <a:gd name="p0x14" fmla="*/ 0 w 17400"/>
              <a:gd name="p0y14" fmla="*/ 53 h 1590"/>
              <a:gd name="p0x15" fmla="*/ 53 w 17400"/>
              <a:gd name="p0y15" fmla="*/ 0 h 1590"/>
              <a:gd name="p0x16" fmla="*/ 120 w 17400"/>
              <a:gd name="p0y16" fmla="*/ 0 h 1590"/>
            </a:gdLst>
            <a:ahLst/>
            <a:cxnLst/>
            <a:pathLst>
              <a:path w="17400" h="159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470"/>
                </a:lnTo>
                <a:cubicBezTo>
                  <a:pt x="17400" y="1536"/>
                  <a:pt x="17346" y="1590"/>
                  <a:pt x="17280" y="1590"/>
                </a:cubicBezTo>
                <a:lnTo>
                  <a:pt x="120" y="1590"/>
                </a:lnTo>
                <a:cubicBezTo>
                  <a:pt x="54" y="1590"/>
                  <a:pt x="0" y="1536"/>
                  <a:pt x="0" y="14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小蝌蚪成长的连续退位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382020" y="949881"/>
            <a:ext cx="233504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r>
              <a:rPr 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en-US" altLang="zh-CN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/100</a:t>
            </a:r>
            <a:r>
              <a:rPr lang="zh-CN" altLang="en-US"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25625" y="168711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生存率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4184650" y="1257935"/>
            <a:ext cx="9525" cy="381000"/>
          </a:xfrm>
          <a:prstGeom prst="rect">
            <a:avLst/>
          </a:prstGeom>
          <a:solidFill>
            <a:srgbClr val="FDFBF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463407" y="949881"/>
            <a:ext cx="1798663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388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只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667375" y="168711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西池塘剩余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7997825" y="1257935"/>
            <a:ext cx="9525" cy="381000"/>
          </a:xfrm>
          <a:prstGeom prst="rect">
            <a:avLst/>
          </a:prstGeom>
          <a:solidFill>
            <a:srgbClr val="FDFBF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276607" y="949881"/>
            <a:ext cx="17986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323</a:t>
            </a:r>
            <a:r>
              <a:rPr sz="21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只</a:t>
            </a:r>
            <a:endParaRPr sz="21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480576" y="168711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东池塘剩余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2026285"/>
            <a:ext cx="5419725" cy="3430905"/>
          </a:xfrm>
          <a:custGeom>
            <a:avLst/>
            <a:gdLst>
              <a:gd name="sw" fmla="*/ 1 w 8535"/>
              <a:gd name="sh" fmla="*/ 1 h 5403"/>
              <a:gd name="mins" fmla="min sw sh"/>
              <a:gd name="dsw" fmla="+- 0 sw mins"/>
              <a:gd name="dsh" fmla="+- 0 sh mins"/>
              <a:gd name="p0x0" fmla="*/ 120 w 8535"/>
              <a:gd name="p0y0" fmla="*/ 0 h 5403"/>
              <a:gd name="p0x1" fmla="*/ 8415 w 8535"/>
              <a:gd name="p0y1" fmla="*/ 0 h 5403"/>
              <a:gd name="p0x2" fmla="*/ 8481 w 8535"/>
              <a:gd name="p0y2" fmla="*/ 0 h 5403"/>
              <a:gd name="p0x3" fmla="*/ 8535 w 8535"/>
              <a:gd name="p0y3" fmla="*/ 53 h 5403"/>
              <a:gd name="p0x4" fmla="*/ 8535 w 8535"/>
              <a:gd name="p0y4" fmla="*/ 120 h 5403"/>
              <a:gd name="p0x5" fmla="*/ 8535 w 8535"/>
              <a:gd name="p0y5" fmla="*/ 5283 h 5403"/>
              <a:gd name="p0x6" fmla="*/ 8535 w 8535"/>
              <a:gd name="p0y6" fmla="*/ 5349 h 5403"/>
              <a:gd name="p0x7" fmla="*/ 8481 w 8535"/>
              <a:gd name="p0y7" fmla="*/ 5403 h 5403"/>
              <a:gd name="p0x8" fmla="*/ 8415 w 8535"/>
              <a:gd name="p0y8" fmla="*/ 5403 h 5403"/>
              <a:gd name="p0x9" fmla="*/ 120 w 8535"/>
              <a:gd name="p0y9" fmla="*/ 5403 h 5403"/>
              <a:gd name="p0x10" fmla="*/ 53 w 8535"/>
              <a:gd name="p0y10" fmla="*/ 5403 h 5403"/>
              <a:gd name="p0x11" fmla="*/ 0 w 8535"/>
              <a:gd name="p0y11" fmla="*/ 5349 h 5403"/>
              <a:gd name="p0x12" fmla="*/ 0 w 8535"/>
              <a:gd name="p0y12" fmla="*/ 5283 h 5403"/>
              <a:gd name="p0x13" fmla="*/ 0 w 8535"/>
              <a:gd name="p0y13" fmla="*/ 120 h 5403"/>
              <a:gd name="p0x14" fmla="*/ 0 w 8535"/>
              <a:gd name="p0y14" fmla="*/ 53 h 5403"/>
              <a:gd name="p0x15" fmla="*/ 53 w 8535"/>
              <a:gd name="p0y15" fmla="*/ 0 h 5403"/>
              <a:gd name="p0x16" fmla="*/ 120 w 853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2677897"/>
            <a:ext cx="384854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连续退位：</a:t>
            </a:r>
            <a:r>
              <a:rPr lang="en-US" altLang="zh-CN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514 - 126 = </a:t>
            </a: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388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141345"/>
            <a:ext cx="848995" cy="276225"/>
          </a:xfrm>
          <a:custGeom>
            <a:avLst/>
            <a:gdLst>
              <a:gd name="sw" fmla="*/ 1 w 1337"/>
              <a:gd name="sh" fmla="*/ 1 h 435"/>
              <a:gd name="mins" fmla="min sw sh"/>
              <a:gd name="dsw" fmla="+- 0 sw mins"/>
              <a:gd name="dsh" fmla="+- 0 sh mins"/>
              <a:gd name="p0x0" fmla="*/ 217 w 1337"/>
              <a:gd name="p0y0" fmla="*/ 0 h 435"/>
              <a:gd name="p0x1" fmla="*/ 1120 w 1337"/>
              <a:gd name="p0y1" fmla="*/ 0 h 435"/>
              <a:gd name="p0x2" fmla="*/ 1240 w 1337"/>
              <a:gd name="p0y2" fmla="*/ 0 h 435"/>
              <a:gd name="p0x3" fmla="*/ 1337 w 1337"/>
              <a:gd name="p0y3" fmla="*/ 97 h 435"/>
              <a:gd name="p0x4" fmla="*/ 1337 w 1337"/>
              <a:gd name="p0y4" fmla="*/ 217 h 435"/>
              <a:gd name="p0x5" fmla="*/ 1337 w 1337"/>
              <a:gd name="p0y5" fmla="*/ 337 h 435"/>
              <a:gd name="p0x6" fmla="*/ 1240 w 1337"/>
              <a:gd name="p0y6" fmla="*/ 435 h 435"/>
              <a:gd name="p0x7" fmla="*/ 1120 w 1337"/>
              <a:gd name="p0y7" fmla="*/ 435 h 435"/>
              <a:gd name="p0x8" fmla="*/ 217 w 1337"/>
              <a:gd name="p0y8" fmla="*/ 435 h 435"/>
              <a:gd name="p0x9" fmla="*/ 97 w 1337"/>
              <a:gd name="p0y9" fmla="*/ 435 h 435"/>
              <a:gd name="p0x10" fmla="*/ 0 w 1337"/>
              <a:gd name="p0y10" fmla="*/ 337 h 435"/>
              <a:gd name="p0x11" fmla="*/ 0 w 1337"/>
              <a:gd name="p0y11" fmla="*/ 217 h 435"/>
              <a:gd name="p0x12" fmla="*/ 0 w 1337"/>
              <a:gd name="p0y12" fmla="*/ 97 h 435"/>
              <a:gd name="p0x13" fmla="*/ 97 w 1337"/>
              <a:gd name="p0y13" fmla="*/ 0 h 435"/>
              <a:gd name="p0x14" fmla="*/ 217 w 1337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47725" y="3179864"/>
            <a:ext cx="84936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百位</a:t>
            </a:r>
            <a:r>
              <a:rPr lang="en-US" altLang="zh-CN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5→4</a:t>
            </a:r>
            <a:endParaRPr lang="en-US" altLang="zh-CN" sz="1200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1696720" y="3141345"/>
            <a:ext cx="1287145" cy="276225"/>
          </a:xfrm>
          <a:custGeom>
            <a:avLst/>
            <a:gdLst>
              <a:gd name="sw" fmla="*/ 1 w 2026"/>
              <a:gd name="sh" fmla="*/ 1 h 435"/>
              <a:gd name="mins" fmla="min sw sh"/>
              <a:gd name="dsw" fmla="+- 0 sw mins"/>
              <a:gd name="dsh" fmla="+- 0 sh mins"/>
              <a:gd name="p0x0" fmla="*/ 217 w 2026"/>
              <a:gd name="p0y0" fmla="*/ 0 h 435"/>
              <a:gd name="p0x1" fmla="*/ 1809 w 2026"/>
              <a:gd name="p0y1" fmla="*/ 0 h 435"/>
              <a:gd name="p0x2" fmla="*/ 1929 w 2026"/>
              <a:gd name="p0y2" fmla="*/ 0 h 435"/>
              <a:gd name="p0x3" fmla="*/ 2026 w 2026"/>
              <a:gd name="p0y3" fmla="*/ 97 h 435"/>
              <a:gd name="p0x4" fmla="*/ 2026 w 2026"/>
              <a:gd name="p0y4" fmla="*/ 217 h 435"/>
              <a:gd name="p0x5" fmla="*/ 2026 w 2026"/>
              <a:gd name="p0y5" fmla="*/ 337 h 435"/>
              <a:gd name="p0x6" fmla="*/ 1929 w 2026"/>
              <a:gd name="p0y6" fmla="*/ 435 h 435"/>
              <a:gd name="p0x7" fmla="*/ 1809 w 2026"/>
              <a:gd name="p0y7" fmla="*/ 435 h 435"/>
              <a:gd name="p0x8" fmla="*/ 217 w 2026"/>
              <a:gd name="p0y8" fmla="*/ 435 h 435"/>
              <a:gd name="p0x9" fmla="*/ 97 w 2026"/>
              <a:gd name="p0y9" fmla="*/ 435 h 435"/>
              <a:gd name="p0x10" fmla="*/ 0 w 2026"/>
              <a:gd name="p0y10" fmla="*/ 337 h 435"/>
              <a:gd name="p0x11" fmla="*/ 0 w 2026"/>
              <a:gd name="p0y11" fmla="*/ 217 h 435"/>
              <a:gd name="p0x12" fmla="*/ 0 w 2026"/>
              <a:gd name="p0y12" fmla="*/ 97 h 435"/>
              <a:gd name="p0x13" fmla="*/ 97 w 2026"/>
              <a:gd name="p0y13" fmla="*/ 0 h 435"/>
              <a:gd name="p0x14" fmla="*/ 217 w 2026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773288" y="3179864"/>
            <a:ext cx="12870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</a:t>
            </a:r>
            <a:r>
              <a:rPr lang="en-US" altLang="zh-CN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1→11→10</a:t>
            </a:r>
            <a:endParaRPr lang="en-US" altLang="zh-CN" sz="1200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060065" y="3141345"/>
            <a:ext cx="944245" cy="276225"/>
          </a:xfrm>
          <a:custGeom>
            <a:avLst/>
            <a:gdLst>
              <a:gd name="sw" fmla="*/ 1 w 1487"/>
              <a:gd name="sh" fmla="*/ 1 h 435"/>
              <a:gd name="mins" fmla="min sw sh"/>
              <a:gd name="dsw" fmla="+- 0 sw mins"/>
              <a:gd name="dsh" fmla="+- 0 sh mins"/>
              <a:gd name="p0x0" fmla="*/ 217 w 1487"/>
              <a:gd name="p0y0" fmla="*/ 0 h 435"/>
              <a:gd name="p0x1" fmla="*/ 1269 w 1487"/>
              <a:gd name="p0y1" fmla="*/ 0 h 435"/>
              <a:gd name="p0x2" fmla="*/ 1389 w 1487"/>
              <a:gd name="p0y2" fmla="*/ 0 h 435"/>
              <a:gd name="p0x3" fmla="*/ 1487 w 1487"/>
              <a:gd name="p0y3" fmla="*/ 97 h 435"/>
              <a:gd name="p0x4" fmla="*/ 1487 w 1487"/>
              <a:gd name="p0y4" fmla="*/ 217 h 435"/>
              <a:gd name="p0x5" fmla="*/ 1487 w 1487"/>
              <a:gd name="p0y5" fmla="*/ 337 h 435"/>
              <a:gd name="p0x6" fmla="*/ 1389 w 1487"/>
              <a:gd name="p0y6" fmla="*/ 435 h 435"/>
              <a:gd name="p0x7" fmla="*/ 1269 w 1487"/>
              <a:gd name="p0y7" fmla="*/ 435 h 435"/>
              <a:gd name="p0x8" fmla="*/ 217 w 1487"/>
              <a:gd name="p0y8" fmla="*/ 435 h 435"/>
              <a:gd name="p0x9" fmla="*/ 97 w 1487"/>
              <a:gd name="p0y9" fmla="*/ 435 h 435"/>
              <a:gd name="p0x10" fmla="*/ 0 w 1487"/>
              <a:gd name="p0y10" fmla="*/ 337 h 435"/>
              <a:gd name="p0x11" fmla="*/ 0 w 1487"/>
              <a:gd name="p0y11" fmla="*/ 217 h 435"/>
              <a:gd name="p0x12" fmla="*/ 0 w 1487"/>
              <a:gd name="p0y12" fmla="*/ 97 h 435"/>
              <a:gd name="p0x13" fmla="*/ 97 w 1487"/>
              <a:gd name="p0y13" fmla="*/ 0 h 435"/>
              <a:gd name="p0x14" fmla="*/ 217 w 1487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3136554" y="3179864"/>
            <a:ext cx="94446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</a:t>
            </a:r>
            <a:r>
              <a:rPr lang="en-US" altLang="zh-CN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4→14</a:t>
            </a:r>
            <a:endParaRPr lang="en-US" altLang="zh-CN" sz="1200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3531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12159" y="35818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28725" y="3577533"/>
            <a:ext cx="16974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个位：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14</a:t>
            </a: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 - 6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8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71525" y="39890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12159" y="40390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228725" y="4034733"/>
            <a:ext cx="16974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十位：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 - 2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8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71525" y="44462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12159" y="44962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1228725" y="4491933"/>
            <a:ext cx="157861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百位：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 - 1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7"/>
            </p:custDataLst>
          </p:nvPr>
        </p:nvSpPr>
        <p:spPr>
          <a:xfrm>
            <a:off x="581026" y="2030730"/>
            <a:ext cx="5410199" cy="3421380"/>
          </a:xfrm>
          <a:custGeom>
            <a:avLst/>
            <a:gdLst>
              <a:gd name="sw" fmla="*/ 1 w 8520"/>
              <a:gd name="sh" fmla="*/ 1 h 5387"/>
              <a:gd name="mins" fmla="min sw sh"/>
              <a:gd name="dsw" fmla="+- 0 sw mins"/>
              <a:gd name="dsh" fmla="+- 0 sh mins"/>
              <a:gd name="p0x0" fmla="*/ 120 w 8520"/>
              <a:gd name="p0y0" fmla="*/ 0 h 5387"/>
              <a:gd name="p0x1" fmla="*/ 8400 w 8520"/>
              <a:gd name="p0y1" fmla="*/ 0 h 5387"/>
              <a:gd name="p0x2" fmla="*/ 8466 w 8520"/>
              <a:gd name="p0y2" fmla="*/ 0 h 5387"/>
              <a:gd name="p0x3" fmla="*/ 8520 w 8520"/>
              <a:gd name="p0y3" fmla="*/ 53 h 5387"/>
              <a:gd name="p0x4" fmla="*/ 8520 w 8520"/>
              <a:gd name="p0y4" fmla="*/ 120 h 5387"/>
              <a:gd name="p0x5" fmla="*/ 8520 w 8520"/>
              <a:gd name="p0y5" fmla="*/ 5267 h 5387"/>
              <a:gd name="p0x6" fmla="*/ 8520 w 8520"/>
              <a:gd name="p0y6" fmla="*/ 5334 h 5387"/>
              <a:gd name="p0x7" fmla="*/ 8466 w 8520"/>
              <a:gd name="p0y7" fmla="*/ 5387 h 5387"/>
              <a:gd name="p0x8" fmla="*/ 8400 w 8520"/>
              <a:gd name="p0y8" fmla="*/ 5387 h 5387"/>
              <a:gd name="p0x9" fmla="*/ 120 w 8520"/>
              <a:gd name="p0y9" fmla="*/ 5387 h 5387"/>
              <a:gd name="p0x10" fmla="*/ 53 w 8520"/>
              <a:gd name="p0y10" fmla="*/ 5387 h 5387"/>
              <a:gd name="p0x11" fmla="*/ 0 w 8520"/>
              <a:gd name="p0y11" fmla="*/ 5334 h 5387"/>
              <a:gd name="p0x12" fmla="*/ 0 w 8520"/>
              <a:gd name="p0y12" fmla="*/ 5267 h 5387"/>
              <a:gd name="p0x13" fmla="*/ 0 w 8520"/>
              <a:gd name="p0y13" fmla="*/ 120 h 5387"/>
              <a:gd name="p0x14" fmla="*/ 0 w 8520"/>
              <a:gd name="p0y14" fmla="*/ 53 h 5387"/>
              <a:gd name="p0x15" fmla="*/ 53 w 8520"/>
              <a:gd name="p0y15" fmla="*/ 0 h 5387"/>
              <a:gd name="p0x16" fmla="*/ 120 w 8520"/>
              <a:gd name="p0y16" fmla="*/ 0 h 5387"/>
            </a:gdLst>
            <a:ahLst/>
            <a:cxnLst/>
            <a:pathLst>
              <a:path w="8520" h="538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1" y="55"/>
                  <a:pt x="8520" y="120"/>
                </a:cubicBezTo>
                <a:lnTo>
                  <a:pt x="8520" y="5268"/>
                </a:lnTo>
                <a:cubicBezTo>
                  <a:pt x="8521" y="5340"/>
                  <a:pt x="8459" y="5387"/>
                  <a:pt x="8400" y="5388"/>
                </a:cubicBezTo>
                <a:lnTo>
                  <a:pt x="120" y="5388"/>
                </a:lnTo>
                <a:cubicBezTo>
                  <a:pt x="54" y="5388"/>
                  <a:pt x="-1" y="5333"/>
                  <a:pt x="0" y="5268"/>
                </a:cubicBezTo>
                <a:lnTo>
                  <a:pt x="0" y="120"/>
                </a:lnTo>
                <a:cubicBezTo>
                  <a:pt x="-1" y="48"/>
                  <a:pt x="61" y="1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195695" y="2026285"/>
            <a:ext cx="5419725" cy="3430905"/>
          </a:xfrm>
          <a:custGeom>
            <a:avLst/>
            <a:gdLst>
              <a:gd name="sw" fmla="*/ 1 w 8535"/>
              <a:gd name="sh" fmla="*/ 1 h 5403"/>
              <a:gd name="mins" fmla="min sw sh"/>
              <a:gd name="dsw" fmla="+- 0 sw mins"/>
              <a:gd name="dsh" fmla="+- 0 sh mins"/>
              <a:gd name="p0x0" fmla="*/ 120 w 8535"/>
              <a:gd name="p0y0" fmla="*/ 0 h 5403"/>
              <a:gd name="p0x1" fmla="*/ 8415 w 8535"/>
              <a:gd name="p0y1" fmla="*/ 0 h 5403"/>
              <a:gd name="p0x2" fmla="*/ 8481 w 8535"/>
              <a:gd name="p0y2" fmla="*/ 0 h 5403"/>
              <a:gd name="p0x3" fmla="*/ 8535 w 8535"/>
              <a:gd name="p0y3" fmla="*/ 53 h 5403"/>
              <a:gd name="p0x4" fmla="*/ 8535 w 8535"/>
              <a:gd name="p0y4" fmla="*/ 120 h 5403"/>
              <a:gd name="p0x5" fmla="*/ 8535 w 8535"/>
              <a:gd name="p0y5" fmla="*/ 5283 h 5403"/>
              <a:gd name="p0x6" fmla="*/ 8535 w 8535"/>
              <a:gd name="p0y6" fmla="*/ 5349 h 5403"/>
              <a:gd name="p0x7" fmla="*/ 8481 w 8535"/>
              <a:gd name="p0y7" fmla="*/ 5403 h 5403"/>
              <a:gd name="p0x8" fmla="*/ 8415 w 8535"/>
              <a:gd name="p0y8" fmla="*/ 5403 h 5403"/>
              <a:gd name="p0x9" fmla="*/ 120 w 8535"/>
              <a:gd name="p0y9" fmla="*/ 5403 h 5403"/>
              <a:gd name="p0x10" fmla="*/ 53 w 8535"/>
              <a:gd name="p0y10" fmla="*/ 5403 h 5403"/>
              <a:gd name="p0x11" fmla="*/ 0 w 8535"/>
              <a:gd name="p0y11" fmla="*/ 5349 h 5403"/>
              <a:gd name="p0x12" fmla="*/ 0 w 8535"/>
              <a:gd name="p0y12" fmla="*/ 5283 h 5403"/>
              <a:gd name="p0x13" fmla="*/ 0 w 8535"/>
              <a:gd name="p0y13" fmla="*/ 120 h 5403"/>
              <a:gd name="p0x14" fmla="*/ 0 w 8535"/>
              <a:gd name="p0y14" fmla="*/ 53 h 5403"/>
              <a:gd name="p0x15" fmla="*/ 53 w 8535"/>
              <a:gd name="p0y15" fmla="*/ 0 h 5403"/>
              <a:gd name="p0x16" fmla="*/ 120 w 853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391275" y="2677897"/>
            <a:ext cx="36768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简便算法：</a:t>
            </a:r>
            <a:r>
              <a:rPr lang="en-US" altLang="zh-CN"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300 - 76 = </a:t>
            </a: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224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6391275" y="3141345"/>
            <a:ext cx="1370330" cy="276225"/>
          </a:xfrm>
          <a:custGeom>
            <a:avLst/>
            <a:gdLst>
              <a:gd name="sw" fmla="*/ 1 w 2158"/>
              <a:gd name="sh" fmla="*/ 1 h 435"/>
              <a:gd name="mins" fmla="min sw sh"/>
              <a:gd name="dsw" fmla="+- 0 sw mins"/>
              <a:gd name="dsh" fmla="+- 0 sh mins"/>
              <a:gd name="p0x0" fmla="*/ 217 w 2158"/>
              <a:gd name="p0y0" fmla="*/ 0 h 435"/>
              <a:gd name="p0x1" fmla="*/ 1940 w 2158"/>
              <a:gd name="p0y1" fmla="*/ 0 h 435"/>
              <a:gd name="p0x2" fmla="*/ 2060 w 2158"/>
              <a:gd name="p0y2" fmla="*/ 0 h 435"/>
              <a:gd name="p0x3" fmla="*/ 2158 w 2158"/>
              <a:gd name="p0y3" fmla="*/ 97 h 435"/>
              <a:gd name="p0x4" fmla="*/ 2158 w 2158"/>
              <a:gd name="p0y4" fmla="*/ 217 h 435"/>
              <a:gd name="p0x5" fmla="*/ 2158 w 2158"/>
              <a:gd name="p0y5" fmla="*/ 337 h 435"/>
              <a:gd name="p0x6" fmla="*/ 2060 w 2158"/>
              <a:gd name="p0y6" fmla="*/ 435 h 435"/>
              <a:gd name="p0x7" fmla="*/ 1940 w 2158"/>
              <a:gd name="p0y7" fmla="*/ 435 h 435"/>
              <a:gd name="p0x8" fmla="*/ 217 w 2158"/>
              <a:gd name="p0y8" fmla="*/ 435 h 435"/>
              <a:gd name="p0x9" fmla="*/ 97 w 2158"/>
              <a:gd name="p0y9" fmla="*/ 435 h 435"/>
              <a:gd name="p0x10" fmla="*/ 0 w 2158"/>
              <a:gd name="p0y10" fmla="*/ 337 h 435"/>
              <a:gd name="p0x11" fmla="*/ 0 w 2158"/>
              <a:gd name="p0y11" fmla="*/ 217 h 435"/>
              <a:gd name="p0x12" fmla="*/ 0 w 2158"/>
              <a:gd name="p0y12" fmla="*/ 97 h 435"/>
              <a:gd name="p0x13" fmla="*/ 97 w 2158"/>
              <a:gd name="p0y13" fmla="*/ 0 h 435"/>
              <a:gd name="p0x14" fmla="*/ 217 w 2158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6467475" y="3179864"/>
            <a:ext cx="13704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</a:t>
            </a:r>
            <a:r>
              <a:rPr lang="zh-CN" altLang="en-US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看成</a:t>
            </a:r>
            <a:r>
              <a:rPr lang="en-US" altLang="zh-CN" sz="120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299+1</a:t>
            </a:r>
            <a:endParaRPr lang="en-US" altLang="zh-CN" sz="1200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6391275" y="3531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6431909" y="35818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6848475" y="3577533"/>
            <a:ext cx="160146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299</a:t>
            </a: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 - 76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223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6391275" y="39890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6431909" y="403901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6848475" y="4034733"/>
            <a:ext cx="15081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223</a:t>
            </a: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 + 1 = 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224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6200776" y="2030730"/>
            <a:ext cx="5410199" cy="3421380"/>
          </a:xfrm>
          <a:custGeom>
            <a:avLst/>
            <a:gdLst>
              <a:gd name="sw" fmla="*/ 1 w 8520"/>
              <a:gd name="sh" fmla="*/ 1 h 5387"/>
              <a:gd name="mins" fmla="min sw sh"/>
              <a:gd name="dsw" fmla="+- 0 sw mins"/>
              <a:gd name="dsh" fmla="+- 0 sh mins"/>
              <a:gd name="p0x0" fmla="*/ 120 w 8520"/>
              <a:gd name="p0y0" fmla="*/ 0 h 5387"/>
              <a:gd name="p0x1" fmla="*/ 8400 w 8520"/>
              <a:gd name="p0y1" fmla="*/ 0 h 5387"/>
              <a:gd name="p0x2" fmla="*/ 8466 w 8520"/>
              <a:gd name="p0y2" fmla="*/ 0 h 5387"/>
              <a:gd name="p0x3" fmla="*/ 8520 w 8520"/>
              <a:gd name="p0y3" fmla="*/ 53 h 5387"/>
              <a:gd name="p0x4" fmla="*/ 8520 w 8520"/>
              <a:gd name="p0y4" fmla="*/ 120 h 5387"/>
              <a:gd name="p0x5" fmla="*/ 8520 w 8520"/>
              <a:gd name="p0y5" fmla="*/ 5267 h 5387"/>
              <a:gd name="p0x6" fmla="*/ 8520 w 8520"/>
              <a:gd name="p0y6" fmla="*/ 5334 h 5387"/>
              <a:gd name="p0x7" fmla="*/ 8466 w 8520"/>
              <a:gd name="p0y7" fmla="*/ 5387 h 5387"/>
              <a:gd name="p0x8" fmla="*/ 8400 w 8520"/>
              <a:gd name="p0y8" fmla="*/ 5387 h 5387"/>
              <a:gd name="p0x9" fmla="*/ 120 w 8520"/>
              <a:gd name="p0y9" fmla="*/ 5387 h 5387"/>
              <a:gd name="p0x10" fmla="*/ 53 w 8520"/>
              <a:gd name="p0y10" fmla="*/ 5387 h 5387"/>
              <a:gd name="p0x11" fmla="*/ 0 w 8520"/>
              <a:gd name="p0y11" fmla="*/ 5334 h 5387"/>
              <a:gd name="p0x12" fmla="*/ 0 w 8520"/>
              <a:gd name="p0y12" fmla="*/ 5267 h 5387"/>
              <a:gd name="p0x13" fmla="*/ 0 w 8520"/>
              <a:gd name="p0y13" fmla="*/ 120 h 5387"/>
              <a:gd name="p0x14" fmla="*/ 0 w 8520"/>
              <a:gd name="p0y14" fmla="*/ 53 h 5387"/>
              <a:gd name="p0x15" fmla="*/ 53 w 8520"/>
              <a:gd name="p0y15" fmla="*/ 0 h 5387"/>
              <a:gd name="p0x16" fmla="*/ 120 w 8520"/>
              <a:gd name="p0y16" fmla="*/ 0 h 5387"/>
            </a:gdLst>
            <a:ahLst/>
            <a:cxnLst/>
            <a:pathLst>
              <a:path w="8520" h="538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1" y="55"/>
                  <a:pt x="8520" y="120"/>
                </a:cubicBezTo>
                <a:lnTo>
                  <a:pt x="8520" y="5268"/>
                </a:lnTo>
                <a:cubicBezTo>
                  <a:pt x="8521" y="5340"/>
                  <a:pt x="8459" y="5387"/>
                  <a:pt x="8400" y="5388"/>
                </a:cubicBezTo>
                <a:lnTo>
                  <a:pt x="120" y="5388"/>
                </a:lnTo>
                <a:cubicBezTo>
                  <a:pt x="54" y="5388"/>
                  <a:pt x="-1" y="5333"/>
                  <a:pt x="0" y="5268"/>
                </a:cubicBezTo>
                <a:lnTo>
                  <a:pt x="0" y="120"/>
                </a:lnTo>
                <a:cubicBezTo>
                  <a:pt x="-1" y="48"/>
                  <a:pt x="61" y="1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9"/>
            </p:custDataLst>
          </p:nvPr>
        </p:nvSpPr>
        <p:spPr>
          <a:xfrm>
            <a:off x="571500" y="5690235"/>
            <a:ext cx="11049000" cy="786765"/>
          </a:xfrm>
          <a:custGeom>
            <a:avLst/>
            <a:gdLst>
              <a:gd name="sw" fmla="*/ 1 w 17400"/>
              <a:gd name="sh" fmla="*/ 1 h 1238"/>
              <a:gd name="mins" fmla="min sw sh"/>
              <a:gd name="dsw" fmla="+- 0 sw mins"/>
              <a:gd name="dsh" fmla="+- 0 sh mins"/>
              <a:gd name="p0x0" fmla="*/ 120 w 17400"/>
              <a:gd name="p0y0" fmla="*/ 0 h 1238"/>
              <a:gd name="p0x1" fmla="*/ 17280 w 17400"/>
              <a:gd name="p0y1" fmla="*/ 0 h 1238"/>
              <a:gd name="p0x2" fmla="*/ 17346 w 17400"/>
              <a:gd name="p0y2" fmla="*/ 0 h 1238"/>
              <a:gd name="p0x3" fmla="*/ 17400 w 17400"/>
              <a:gd name="p0y3" fmla="*/ 53 h 1238"/>
              <a:gd name="p0x4" fmla="*/ 17400 w 17400"/>
              <a:gd name="p0y4" fmla="*/ 120 h 1238"/>
              <a:gd name="p0x5" fmla="*/ 17400 w 17400"/>
              <a:gd name="p0y5" fmla="*/ 1118 h 1238"/>
              <a:gd name="p0x6" fmla="*/ 17400 w 17400"/>
              <a:gd name="p0y6" fmla="*/ 1184 h 1238"/>
              <a:gd name="p0x7" fmla="*/ 17346 w 17400"/>
              <a:gd name="p0y7" fmla="*/ 1238 h 1238"/>
              <a:gd name="p0x8" fmla="*/ 17280 w 17400"/>
              <a:gd name="p0y8" fmla="*/ 1238 h 1238"/>
              <a:gd name="p0x9" fmla="*/ 120 w 17400"/>
              <a:gd name="p0y9" fmla="*/ 1238 h 1238"/>
              <a:gd name="p0x10" fmla="*/ 53 w 17400"/>
              <a:gd name="p0y10" fmla="*/ 1238 h 1238"/>
              <a:gd name="p0x11" fmla="*/ 0 w 17400"/>
              <a:gd name="p0y11" fmla="*/ 1184 h 1238"/>
              <a:gd name="p0x12" fmla="*/ 0 w 17400"/>
              <a:gd name="p0y12" fmla="*/ 1118 h 1238"/>
              <a:gd name="p0x13" fmla="*/ 0 w 17400"/>
              <a:gd name="p0y13" fmla="*/ 120 h 1238"/>
              <a:gd name="p0x14" fmla="*/ 0 w 17400"/>
              <a:gd name="p0y14" fmla="*/ 53 h 1238"/>
              <a:gd name="p0x15" fmla="*/ 53 w 17400"/>
              <a:gd name="p0y15" fmla="*/ 0 h 1238"/>
              <a:gd name="p0x16" fmla="*/ 120 w 17400"/>
              <a:gd name="p0y16" fmla="*/ 0 h 12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762000" y="5925750"/>
            <a:ext cx="3657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遇到退位不慌张，一步一步</a:t>
            </a: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慢慢算</a:t>
            </a:r>
            <a:endParaRPr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571500" y="5690270"/>
            <a:ext cx="11049000" cy="786696"/>
          </a:xfrm>
          <a:custGeom>
            <a:avLst/>
            <a:gdLst>
              <a:gd name="sw" fmla="*/ 1 w 17400"/>
              <a:gd name="sh" fmla="*/ 1 h 1238"/>
              <a:gd name="mins" fmla="min sw sh"/>
              <a:gd name="dsw" fmla="+- 0 sw mins"/>
              <a:gd name="dsh" fmla="+- 0 sh mins"/>
              <a:gd name="p0x0" fmla="*/ 120 w 17400"/>
              <a:gd name="p0y0" fmla="*/ 0 h 1238"/>
              <a:gd name="p0x1" fmla="*/ 17280 w 17400"/>
              <a:gd name="p0y1" fmla="*/ 0 h 1238"/>
              <a:gd name="p0x2" fmla="*/ 17346 w 17400"/>
              <a:gd name="p0y2" fmla="*/ 0 h 1238"/>
              <a:gd name="p0x3" fmla="*/ 17400 w 17400"/>
              <a:gd name="p0y3" fmla="*/ 53 h 1238"/>
              <a:gd name="p0x4" fmla="*/ 17400 w 17400"/>
              <a:gd name="p0y4" fmla="*/ 120 h 1238"/>
              <a:gd name="p0x5" fmla="*/ 17400 w 17400"/>
              <a:gd name="p0y5" fmla="*/ 1118 h 1238"/>
              <a:gd name="p0x6" fmla="*/ 17400 w 17400"/>
              <a:gd name="p0y6" fmla="*/ 1184 h 1238"/>
              <a:gd name="p0x7" fmla="*/ 17346 w 17400"/>
              <a:gd name="p0y7" fmla="*/ 1238 h 1238"/>
              <a:gd name="p0x8" fmla="*/ 17280 w 17400"/>
              <a:gd name="p0y8" fmla="*/ 1238 h 1238"/>
              <a:gd name="p0x9" fmla="*/ 120 w 17400"/>
              <a:gd name="p0y9" fmla="*/ 1238 h 1238"/>
              <a:gd name="p0x10" fmla="*/ 53 w 17400"/>
              <a:gd name="p0y10" fmla="*/ 1238 h 1238"/>
              <a:gd name="p0x11" fmla="*/ 0 w 17400"/>
              <a:gd name="p0y11" fmla="*/ 1184 h 1238"/>
              <a:gd name="p0x12" fmla="*/ 0 w 17400"/>
              <a:gd name="p0y12" fmla="*/ 1118 h 1238"/>
              <a:gd name="p0x13" fmla="*/ 0 w 17400"/>
              <a:gd name="p0y13" fmla="*/ 120 h 1238"/>
              <a:gd name="p0x14" fmla="*/ 0 w 17400"/>
              <a:gd name="p0y14" fmla="*/ 53 h 1238"/>
              <a:gd name="p0x15" fmla="*/ 53 w 17400"/>
              <a:gd name="p0y15" fmla="*/ 0 h 1238"/>
              <a:gd name="p0x16" fmla="*/ 120 w 17400"/>
              <a:gd name="p0y16" fmla="*/ 0 h 1238"/>
            </a:gdLst>
            <a:ahLst/>
            <a:cxnLst/>
            <a:pathLst>
              <a:path w="17400" h="1239">
                <a:moveTo>
                  <a:pt x="17400" y="120"/>
                </a:moveTo>
                <a:lnTo>
                  <a:pt x="17400" y="1119"/>
                </a:lnTo>
                <a:cubicBezTo>
                  <a:pt x="17402" y="1186"/>
                  <a:pt x="17340" y="1241"/>
                  <a:pt x="17280" y="1239"/>
                </a:cubicBezTo>
                <a:lnTo>
                  <a:pt x="120" y="1239"/>
                </a:lnTo>
                <a:cubicBezTo>
                  <a:pt x="53" y="1241"/>
                  <a:pt x="-2" y="1179"/>
                  <a:pt x="0" y="1119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17280" y="0"/>
                </a:lnTo>
                <a:cubicBezTo>
                  <a:pt x="17347" y="-2"/>
                  <a:pt x="17402" y="60"/>
                  <a:pt x="1740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算得对吗</a:t>
            </a:r>
            <a:r>
              <a:rPr lang="en-US" altLang="zh-CN"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学会验算</a:t>
            </a:r>
            <a:endParaRPr lang="zh-CN" altLang="en-US"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290590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差之毫厘，谬之千里</a:t>
            </a:r>
            <a:r>
              <a:rPr lang="en-US" altLang="zh-CN" sz="210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sz="2100"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计算必须准确</a:t>
            </a:r>
            <a:endParaRPr sz="2100"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 w="17400" h="112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005"/>
                </a:lnTo>
                <a:cubicBezTo>
                  <a:pt x="17400" y="1071"/>
                  <a:pt x="17346" y="1125"/>
                  <a:pt x="17280" y="1125"/>
                </a:cubicBezTo>
                <a:lnTo>
                  <a:pt x="120" y="1125"/>
                </a:lnTo>
                <a:cubicBezTo>
                  <a:pt x="54" y="1125"/>
                  <a:pt x="0" y="1071"/>
                  <a:pt x="0" y="10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5514975" cy="2693670"/>
          </a:xfrm>
          <a:custGeom>
            <a:avLst/>
            <a:gdLst>
              <a:gd name="sw" fmla="*/ 1 w 8685"/>
              <a:gd name="sh" fmla="*/ 1 h 4241"/>
              <a:gd name="mins" fmla="min sw sh"/>
              <a:gd name="dsw" fmla="+- 0 sw mins"/>
              <a:gd name="dsh" fmla="+- 0 sh mins"/>
              <a:gd name="p0x0" fmla="*/ 240 w 8685"/>
              <a:gd name="p0y0" fmla="*/ 0 h 4241"/>
              <a:gd name="p0x1" fmla="*/ 8685 w 8685"/>
              <a:gd name="p0y1" fmla="*/ 0 h 4241"/>
              <a:gd name="p0x2" fmla="*/ 8685 w 8685"/>
              <a:gd name="p0y2" fmla="*/ 4241 h 4241"/>
              <a:gd name="p0x3" fmla="*/ 240 w 8685"/>
              <a:gd name="p0y3" fmla="*/ 4241 h 4241"/>
              <a:gd name="p0x4" fmla="*/ 107 w 8685"/>
              <a:gd name="p0y4" fmla="*/ 4241 h 4241"/>
              <a:gd name="p0x5" fmla="*/ 0 w 8685"/>
              <a:gd name="p0y5" fmla="*/ 4134 h 4241"/>
              <a:gd name="p0x6" fmla="*/ 0 w 8685"/>
              <a:gd name="p0y6" fmla="*/ 4001 h 4241"/>
              <a:gd name="p0x7" fmla="*/ 0 w 8685"/>
              <a:gd name="p0y7" fmla="*/ 240 h 4241"/>
              <a:gd name="p0x8" fmla="*/ 0 w 8685"/>
              <a:gd name="p0y8" fmla="*/ 107 h 4241"/>
              <a:gd name="p0x9" fmla="*/ 107 w 8685"/>
              <a:gd name="p0y9" fmla="*/ 0 h 4241"/>
              <a:gd name="p0x10" fmla="*/ 240 w 8685"/>
              <a:gd name="p0y10" fmla="*/ 0 h 42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EDE0D4"/>
          </a:solidFill>
          <a:ln w="9525" cmpd="sng">
            <a:solidFill>
              <a:srgbClr val="8B5A2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809625" y="2292648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加法验算</a:t>
            </a:r>
            <a:endParaRPr sz="2100" b="1" spc="42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809625" y="2794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76300" y="2856230"/>
            <a:ext cx="209550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66825" y="279461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</a:rPr>
              <a:t>交换加数位置</a:t>
            </a:r>
            <a:endParaRPr sz="1500" b="1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66825" y="3085128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</a:rPr>
              <a:t>再算一遍</a:t>
            </a:r>
            <a:endParaRPr sz="1350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809625" y="3427730"/>
            <a:ext cx="5048250" cy="747395"/>
          </a:xfrm>
          <a:custGeom>
            <a:avLst/>
            <a:gdLst>
              <a:gd name="sw" fmla="*/ 1 w 7950"/>
              <a:gd name="sh" fmla="*/ 1 h 1177"/>
              <a:gd name="mins" fmla="min sw sh"/>
              <a:gd name="dsw" fmla="+- 0 sw mins"/>
              <a:gd name="dsh" fmla="+- 0 sh mins"/>
              <a:gd name="p0x0" fmla="*/ 120 w 7950"/>
              <a:gd name="p0y0" fmla="*/ 0 h 1177"/>
              <a:gd name="p0x1" fmla="*/ 7830 w 7950"/>
              <a:gd name="p0y1" fmla="*/ 0 h 1177"/>
              <a:gd name="p0x2" fmla="*/ 7896 w 7950"/>
              <a:gd name="p0y2" fmla="*/ 0 h 1177"/>
              <a:gd name="p0x3" fmla="*/ 7950 w 7950"/>
              <a:gd name="p0y3" fmla="*/ 53 h 1177"/>
              <a:gd name="p0x4" fmla="*/ 7950 w 7950"/>
              <a:gd name="p0y4" fmla="*/ 120 h 1177"/>
              <a:gd name="p0x5" fmla="*/ 7950 w 7950"/>
              <a:gd name="p0y5" fmla="*/ 1057 h 1177"/>
              <a:gd name="p0x6" fmla="*/ 7950 w 7950"/>
              <a:gd name="p0y6" fmla="*/ 1123 h 1177"/>
              <a:gd name="p0x7" fmla="*/ 7896 w 7950"/>
              <a:gd name="p0y7" fmla="*/ 1177 h 1177"/>
              <a:gd name="p0x8" fmla="*/ 7830 w 7950"/>
              <a:gd name="p0y8" fmla="*/ 1177 h 1177"/>
              <a:gd name="p0x9" fmla="*/ 120 w 7950"/>
              <a:gd name="p0y9" fmla="*/ 1177 h 1177"/>
              <a:gd name="p0x10" fmla="*/ 53 w 7950"/>
              <a:gd name="p0y10" fmla="*/ 1177 h 1177"/>
              <a:gd name="p0x11" fmla="*/ 0 w 7950"/>
              <a:gd name="p0y11" fmla="*/ 1123 h 1177"/>
              <a:gd name="p0x12" fmla="*/ 0 w 7950"/>
              <a:gd name="p0y12" fmla="*/ 1057 h 1177"/>
              <a:gd name="p0x13" fmla="*/ 0 w 7950"/>
              <a:gd name="p0y13" fmla="*/ 120 h 1177"/>
              <a:gd name="p0x14" fmla="*/ 0 w 7950"/>
              <a:gd name="p0y14" fmla="*/ 53 h 1177"/>
              <a:gd name="p0x15" fmla="*/ 53 w 7950"/>
              <a:gd name="p0y15" fmla="*/ 0 h 1177"/>
              <a:gd name="p0x16" fmla="*/ 120 w 7950"/>
              <a:gd name="p0y16" fmla="*/ 0 h 11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62025" y="3542328"/>
            <a:ext cx="174582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367 + 254 = 621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62025" y="3832841"/>
            <a:ext cx="20856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验算：</a:t>
            </a:r>
            <a:r>
              <a:rPr lang="en-US" altLang="zh-CN"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254 + 367 = </a:t>
            </a:r>
            <a:r>
              <a:rPr sz="135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621</a:t>
            </a:r>
            <a:endParaRPr sz="135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100445" y="2075180"/>
            <a:ext cx="5514975" cy="2693670"/>
          </a:xfrm>
          <a:custGeom>
            <a:avLst/>
            <a:gdLst>
              <a:gd name="sw" fmla="*/ 1 w 8685"/>
              <a:gd name="sh" fmla="*/ 1 h 4241"/>
              <a:gd name="mins" fmla="min sw sh"/>
              <a:gd name="dsw" fmla="+- 0 sw mins"/>
              <a:gd name="dsh" fmla="+- 0 sh mins"/>
              <a:gd name="p0x0" fmla="*/ 0 w 8685"/>
              <a:gd name="p0y0" fmla="*/ 0 h 4241"/>
              <a:gd name="p0x1" fmla="*/ 8445 w 8685"/>
              <a:gd name="p0y1" fmla="*/ 0 h 4241"/>
              <a:gd name="p0x2" fmla="*/ 8577 w 8685"/>
              <a:gd name="p0y2" fmla="*/ 0 h 4241"/>
              <a:gd name="p0x3" fmla="*/ 8685 w 8685"/>
              <a:gd name="p0y3" fmla="*/ 107 h 4241"/>
              <a:gd name="p0x4" fmla="*/ 8685 w 8685"/>
              <a:gd name="p0y4" fmla="*/ 240 h 4241"/>
              <a:gd name="p0x5" fmla="*/ 8685 w 8685"/>
              <a:gd name="p0y5" fmla="*/ 4001 h 4241"/>
              <a:gd name="p0x6" fmla="*/ 8685 w 8685"/>
              <a:gd name="p0y6" fmla="*/ 4134 h 4241"/>
              <a:gd name="p0x7" fmla="*/ 8577 w 8685"/>
              <a:gd name="p0y7" fmla="*/ 4241 h 4241"/>
              <a:gd name="p0x8" fmla="*/ 8445 w 8685"/>
              <a:gd name="p0y8" fmla="*/ 4241 h 4241"/>
              <a:gd name="p0x9" fmla="*/ 0 w 8685"/>
              <a:gd name="p0y9" fmla="*/ 4241 h 4241"/>
              <a:gd name="p0x10" fmla="*/ 0 w 8685"/>
              <a:gd name="p0y10" fmla="*/ 0 h 42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562725" y="2292648"/>
            <a:ext cx="4819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减法验算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562725" y="2794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889" t="-9123" r="-4889" b="-9123"/>
          <a:stretch>
            <a:fillRect/>
          </a:stretch>
        </p:blipFill>
        <p:spPr>
          <a:xfrm>
            <a:off x="6655435" y="2856230"/>
            <a:ext cx="156845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7019925" y="2794616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被减数减差等于减数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7019925" y="3085128"/>
            <a:ext cx="17145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验证结果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562725" y="3427730"/>
            <a:ext cx="4819650" cy="747395"/>
          </a:xfrm>
          <a:custGeom>
            <a:avLst/>
            <a:gdLst>
              <a:gd name="sw" fmla="*/ 1 w 7590"/>
              <a:gd name="sh" fmla="*/ 1 h 1177"/>
              <a:gd name="mins" fmla="min sw sh"/>
              <a:gd name="dsw" fmla="+- 0 sw mins"/>
              <a:gd name="dsh" fmla="+- 0 sh mins"/>
              <a:gd name="p0x0" fmla="*/ 120 w 7590"/>
              <a:gd name="p0y0" fmla="*/ 0 h 1177"/>
              <a:gd name="p0x1" fmla="*/ 7470 w 7590"/>
              <a:gd name="p0y1" fmla="*/ 0 h 1177"/>
              <a:gd name="p0x2" fmla="*/ 7536 w 7590"/>
              <a:gd name="p0y2" fmla="*/ 0 h 1177"/>
              <a:gd name="p0x3" fmla="*/ 7590 w 7590"/>
              <a:gd name="p0y3" fmla="*/ 53 h 1177"/>
              <a:gd name="p0x4" fmla="*/ 7590 w 7590"/>
              <a:gd name="p0y4" fmla="*/ 120 h 1177"/>
              <a:gd name="p0x5" fmla="*/ 7590 w 7590"/>
              <a:gd name="p0y5" fmla="*/ 1057 h 1177"/>
              <a:gd name="p0x6" fmla="*/ 7590 w 7590"/>
              <a:gd name="p0y6" fmla="*/ 1123 h 1177"/>
              <a:gd name="p0x7" fmla="*/ 7536 w 7590"/>
              <a:gd name="p0y7" fmla="*/ 1177 h 1177"/>
              <a:gd name="p0x8" fmla="*/ 7470 w 7590"/>
              <a:gd name="p0y8" fmla="*/ 1177 h 1177"/>
              <a:gd name="p0x9" fmla="*/ 120 w 7590"/>
              <a:gd name="p0y9" fmla="*/ 1177 h 1177"/>
              <a:gd name="p0x10" fmla="*/ 53 w 7590"/>
              <a:gd name="p0y10" fmla="*/ 1177 h 1177"/>
              <a:gd name="p0x11" fmla="*/ 0 w 7590"/>
              <a:gd name="p0y11" fmla="*/ 1123 h 1177"/>
              <a:gd name="p0x12" fmla="*/ 0 w 7590"/>
              <a:gd name="p0y12" fmla="*/ 1057 h 1177"/>
              <a:gd name="p0x13" fmla="*/ 0 w 7590"/>
              <a:gd name="p0y13" fmla="*/ 120 h 1177"/>
              <a:gd name="p0x14" fmla="*/ 0 w 7590"/>
              <a:gd name="p0y14" fmla="*/ 53 h 1177"/>
              <a:gd name="p0x15" fmla="*/ 53 w 7590"/>
              <a:gd name="p0y15" fmla="*/ 0 h 1177"/>
              <a:gd name="p0x16" fmla="*/ 120 w 7590"/>
              <a:gd name="p0y16" fmla="*/ 0 h 11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715125" y="3542328"/>
            <a:ext cx="160139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</a:rPr>
              <a:t>300 - 256 = 44</a:t>
            </a:r>
            <a:endParaRPr sz="1500" b="1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715125" y="3832841"/>
            <a:ext cx="195567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验算：</a:t>
            </a:r>
            <a:r>
              <a:rPr lang="en-US" altLang="zh-CN" sz="1350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300 - 44 = </a:t>
            </a:r>
            <a:r>
              <a:rPr sz="1350" b="1">
                <a:solidFill>
                  <a:srgbClr val="3E2723"/>
                </a:solidFill>
                <a:latin typeface="汉仪正圆-45W" panose="00020600040101010101" charset="-122"/>
                <a:ea typeface="汉仪正圆-45W" panose="00020600040101010101" charset="-122"/>
              </a:rPr>
              <a:t>256</a:t>
            </a:r>
            <a:endParaRPr sz="1350" b="1">
              <a:solidFill>
                <a:srgbClr val="3E272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575945" y="5006975"/>
            <a:ext cx="3597275" cy="779145"/>
          </a:xfrm>
          <a:custGeom>
            <a:avLst/>
            <a:gdLst>
              <a:gd name="sw" fmla="*/ 1 w 5664"/>
              <a:gd name="sh" fmla="*/ 1 h 1226"/>
              <a:gd name="mins" fmla="min sw sh"/>
              <a:gd name="dsw" fmla="+- 0 sw mins"/>
              <a:gd name="dsh" fmla="+- 0 sh mins"/>
              <a:gd name="p0x0" fmla="*/ 120 w 5664"/>
              <a:gd name="p0y0" fmla="*/ 0 h 1226"/>
              <a:gd name="p0x1" fmla="*/ 5544 w 5664"/>
              <a:gd name="p0y1" fmla="*/ 0 h 1226"/>
              <a:gd name="p0x2" fmla="*/ 5611 w 5664"/>
              <a:gd name="p0y2" fmla="*/ 0 h 1226"/>
              <a:gd name="p0x3" fmla="*/ 5664 w 5664"/>
              <a:gd name="p0y3" fmla="*/ 53 h 1226"/>
              <a:gd name="p0x4" fmla="*/ 5664 w 5664"/>
              <a:gd name="p0y4" fmla="*/ 120 h 1226"/>
              <a:gd name="p0x5" fmla="*/ 5664 w 5664"/>
              <a:gd name="p0y5" fmla="*/ 1106 h 1226"/>
              <a:gd name="p0x6" fmla="*/ 5664 w 5664"/>
              <a:gd name="p0y6" fmla="*/ 1173 h 1226"/>
              <a:gd name="p0x7" fmla="*/ 5611 w 5664"/>
              <a:gd name="p0y7" fmla="*/ 1226 h 1226"/>
              <a:gd name="p0x8" fmla="*/ 5544 w 5664"/>
              <a:gd name="p0y8" fmla="*/ 1226 h 1226"/>
              <a:gd name="p0x9" fmla="*/ 120 w 5664"/>
              <a:gd name="p0y9" fmla="*/ 1226 h 1226"/>
              <a:gd name="p0x10" fmla="*/ 53 w 5664"/>
              <a:gd name="p0y10" fmla="*/ 1226 h 1226"/>
              <a:gd name="p0x11" fmla="*/ 0 w 5664"/>
              <a:gd name="p0y11" fmla="*/ 1173 h 1226"/>
              <a:gd name="p0x12" fmla="*/ 0 w 5664"/>
              <a:gd name="p0y12" fmla="*/ 1106 h 1226"/>
              <a:gd name="p0x13" fmla="*/ 0 w 5664"/>
              <a:gd name="p0y13" fmla="*/ 120 h 1226"/>
              <a:gd name="p0x14" fmla="*/ 0 w 5664"/>
              <a:gd name="p0y14" fmla="*/ 53 h 1226"/>
              <a:gd name="p0x15" fmla="*/ 53 w 5664"/>
              <a:gd name="p0y15" fmla="*/ 0 h 1226"/>
              <a:gd name="p0x16" fmla="*/ 120 w 5664"/>
              <a:gd name="p0y16" fmla="*/ 0 h 12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771525" y="5201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849630" y="5262880"/>
            <a:ext cx="186055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1190625" y="5214871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相同数位对齐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771525" y="5452996"/>
            <a:ext cx="32067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书写工整，避免错位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4"/>
            </p:custDataLst>
          </p:nvPr>
        </p:nvSpPr>
        <p:spPr>
          <a:xfrm>
            <a:off x="581025" y="5011436"/>
            <a:ext cx="3587115" cy="769588"/>
          </a:xfrm>
          <a:custGeom>
            <a:avLst/>
            <a:gdLst>
              <a:gd name="sw" fmla="*/ 1 w 5649"/>
              <a:gd name="sh" fmla="*/ 1 h 1211"/>
              <a:gd name="mins" fmla="min sw sh"/>
              <a:gd name="dsw" fmla="+- 0 sw mins"/>
              <a:gd name="dsh" fmla="+- 0 sh mins"/>
              <a:gd name="p0x0" fmla="*/ 120 w 5649"/>
              <a:gd name="p0y0" fmla="*/ 0 h 1211"/>
              <a:gd name="p0x1" fmla="*/ 5529 w 5649"/>
              <a:gd name="p0y1" fmla="*/ 0 h 1211"/>
              <a:gd name="p0x2" fmla="*/ 5596 w 5649"/>
              <a:gd name="p0y2" fmla="*/ 0 h 1211"/>
              <a:gd name="p0x3" fmla="*/ 5649 w 5649"/>
              <a:gd name="p0y3" fmla="*/ 53 h 1211"/>
              <a:gd name="p0x4" fmla="*/ 5649 w 5649"/>
              <a:gd name="p0y4" fmla="*/ 120 h 1211"/>
              <a:gd name="p0x5" fmla="*/ 5649 w 5649"/>
              <a:gd name="p0y5" fmla="*/ 1091 h 1211"/>
              <a:gd name="p0x6" fmla="*/ 5649 w 5649"/>
              <a:gd name="p0y6" fmla="*/ 1158 h 1211"/>
              <a:gd name="p0x7" fmla="*/ 5596 w 5649"/>
              <a:gd name="p0y7" fmla="*/ 1211 h 1211"/>
              <a:gd name="p0x8" fmla="*/ 5529 w 5649"/>
              <a:gd name="p0y8" fmla="*/ 1211 h 1211"/>
              <a:gd name="p0x9" fmla="*/ 120 w 5649"/>
              <a:gd name="p0y9" fmla="*/ 1211 h 1211"/>
              <a:gd name="p0x10" fmla="*/ 53 w 5649"/>
              <a:gd name="p0y10" fmla="*/ 1211 h 1211"/>
              <a:gd name="p0x11" fmla="*/ 0 w 5649"/>
              <a:gd name="p0y11" fmla="*/ 1158 h 1211"/>
              <a:gd name="p0x12" fmla="*/ 0 w 5649"/>
              <a:gd name="p0y12" fmla="*/ 1091 h 1211"/>
              <a:gd name="p0x13" fmla="*/ 0 w 5649"/>
              <a:gd name="p0y13" fmla="*/ 120 h 1211"/>
              <a:gd name="p0x14" fmla="*/ 0 w 5649"/>
              <a:gd name="p0y14" fmla="*/ 53 h 1211"/>
              <a:gd name="p0x15" fmla="*/ 53 w 5649"/>
              <a:gd name="p0y15" fmla="*/ 0 h 1211"/>
              <a:gd name="p0x16" fmla="*/ 120 w 5649"/>
              <a:gd name="p0y16" fmla="*/ 0 h 1211"/>
            </a:gdLst>
            <a:ahLst/>
            <a:cxnLst/>
            <a:pathLst>
              <a:path w="5649" h="1212">
                <a:moveTo>
                  <a:pt x="5649" y="120"/>
                </a:moveTo>
                <a:lnTo>
                  <a:pt x="5649" y="120"/>
                </a:lnTo>
                <a:lnTo>
                  <a:pt x="5649" y="1092"/>
                </a:lnTo>
                <a:cubicBezTo>
                  <a:pt x="5653" y="1153"/>
                  <a:pt x="5590" y="1216"/>
                  <a:pt x="5529" y="1212"/>
                </a:cubicBezTo>
                <a:lnTo>
                  <a:pt x="120" y="1212"/>
                </a:lnTo>
                <a:cubicBezTo>
                  <a:pt x="52" y="1216"/>
                  <a:pt x="-3" y="1146"/>
                  <a:pt x="0" y="1092"/>
                </a:cubicBezTo>
                <a:lnTo>
                  <a:pt x="0" y="120"/>
                </a:lnTo>
                <a:cubicBezTo>
                  <a:pt x="-4" y="59"/>
                  <a:pt x="59" y="-4"/>
                  <a:pt x="120" y="0"/>
                </a:cubicBezTo>
                <a:lnTo>
                  <a:pt x="5529" y="0"/>
                </a:lnTo>
                <a:cubicBezTo>
                  <a:pt x="5596" y="-2"/>
                  <a:pt x="5651" y="60"/>
                  <a:pt x="5649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4297045" y="5006975"/>
            <a:ext cx="3597275" cy="779145"/>
          </a:xfrm>
          <a:custGeom>
            <a:avLst/>
            <a:gdLst>
              <a:gd name="sw" fmla="*/ 1 w 5664"/>
              <a:gd name="sh" fmla="*/ 1 h 1226"/>
              <a:gd name="mins" fmla="min sw sh"/>
              <a:gd name="dsw" fmla="+- 0 sw mins"/>
              <a:gd name="dsh" fmla="+- 0 sh mins"/>
              <a:gd name="p0x0" fmla="*/ 120 w 5664"/>
              <a:gd name="p0y0" fmla="*/ 0 h 1226"/>
              <a:gd name="p0x1" fmla="*/ 5544 w 5664"/>
              <a:gd name="p0y1" fmla="*/ 0 h 1226"/>
              <a:gd name="p0x2" fmla="*/ 5611 w 5664"/>
              <a:gd name="p0y2" fmla="*/ 0 h 1226"/>
              <a:gd name="p0x3" fmla="*/ 5664 w 5664"/>
              <a:gd name="p0y3" fmla="*/ 53 h 1226"/>
              <a:gd name="p0x4" fmla="*/ 5664 w 5664"/>
              <a:gd name="p0y4" fmla="*/ 120 h 1226"/>
              <a:gd name="p0x5" fmla="*/ 5664 w 5664"/>
              <a:gd name="p0y5" fmla="*/ 1106 h 1226"/>
              <a:gd name="p0x6" fmla="*/ 5664 w 5664"/>
              <a:gd name="p0y6" fmla="*/ 1173 h 1226"/>
              <a:gd name="p0x7" fmla="*/ 5611 w 5664"/>
              <a:gd name="p0y7" fmla="*/ 1226 h 1226"/>
              <a:gd name="p0x8" fmla="*/ 5544 w 5664"/>
              <a:gd name="p0y8" fmla="*/ 1226 h 1226"/>
              <a:gd name="p0x9" fmla="*/ 120 w 5664"/>
              <a:gd name="p0y9" fmla="*/ 1226 h 1226"/>
              <a:gd name="p0x10" fmla="*/ 53 w 5664"/>
              <a:gd name="p0y10" fmla="*/ 1226 h 1226"/>
              <a:gd name="p0x11" fmla="*/ 0 w 5664"/>
              <a:gd name="p0y11" fmla="*/ 1173 h 1226"/>
              <a:gd name="p0x12" fmla="*/ 0 w 5664"/>
              <a:gd name="p0y12" fmla="*/ 1106 h 1226"/>
              <a:gd name="p0x13" fmla="*/ 0 w 5664"/>
              <a:gd name="p0y13" fmla="*/ 120 h 1226"/>
              <a:gd name="p0x14" fmla="*/ 0 w 5664"/>
              <a:gd name="p0y14" fmla="*/ 53 h 1226"/>
              <a:gd name="p0x15" fmla="*/ 53 w 5664"/>
              <a:gd name="p0y15" fmla="*/ 0 h 1226"/>
              <a:gd name="p0x16" fmla="*/ 120 w 5664"/>
              <a:gd name="p0y16" fmla="*/ 0 h 12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4491990" y="5201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4558665" y="5262880"/>
            <a:ext cx="209550" cy="2146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4911699" y="5214871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进位退位标记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1"/>
            </p:custDataLst>
          </p:nvPr>
        </p:nvSpPr>
        <p:spPr>
          <a:xfrm>
            <a:off x="4492599" y="5452996"/>
            <a:ext cx="32067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进位点、退位点做标记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2"/>
            </p:custDataLst>
          </p:nvPr>
        </p:nvSpPr>
        <p:spPr>
          <a:xfrm>
            <a:off x="4301490" y="5011422"/>
            <a:ext cx="3587750" cy="769615"/>
          </a:xfrm>
          <a:custGeom>
            <a:avLst/>
            <a:gdLst>
              <a:gd name="sw" fmla="*/ 1 w 5649"/>
              <a:gd name="sh" fmla="*/ 1 h 1211"/>
              <a:gd name="mins" fmla="min sw sh"/>
              <a:gd name="dsw" fmla="+- 0 sw mins"/>
              <a:gd name="dsh" fmla="+- 0 sh mins"/>
              <a:gd name="p0x0" fmla="*/ 120 w 5649"/>
              <a:gd name="p0y0" fmla="*/ 0 h 1211"/>
              <a:gd name="p0x1" fmla="*/ 5529 w 5649"/>
              <a:gd name="p0y1" fmla="*/ 0 h 1211"/>
              <a:gd name="p0x2" fmla="*/ 5596 w 5649"/>
              <a:gd name="p0y2" fmla="*/ 0 h 1211"/>
              <a:gd name="p0x3" fmla="*/ 5649 w 5649"/>
              <a:gd name="p0y3" fmla="*/ 53 h 1211"/>
              <a:gd name="p0x4" fmla="*/ 5649 w 5649"/>
              <a:gd name="p0y4" fmla="*/ 120 h 1211"/>
              <a:gd name="p0x5" fmla="*/ 5649 w 5649"/>
              <a:gd name="p0y5" fmla="*/ 1091 h 1211"/>
              <a:gd name="p0x6" fmla="*/ 5649 w 5649"/>
              <a:gd name="p0y6" fmla="*/ 1158 h 1211"/>
              <a:gd name="p0x7" fmla="*/ 5596 w 5649"/>
              <a:gd name="p0y7" fmla="*/ 1211 h 1211"/>
              <a:gd name="p0x8" fmla="*/ 5529 w 5649"/>
              <a:gd name="p0y8" fmla="*/ 1211 h 1211"/>
              <a:gd name="p0x9" fmla="*/ 120 w 5649"/>
              <a:gd name="p0y9" fmla="*/ 1211 h 1211"/>
              <a:gd name="p0x10" fmla="*/ 53 w 5649"/>
              <a:gd name="p0y10" fmla="*/ 1211 h 1211"/>
              <a:gd name="p0x11" fmla="*/ 0 w 5649"/>
              <a:gd name="p0y11" fmla="*/ 1158 h 1211"/>
              <a:gd name="p0x12" fmla="*/ 0 w 5649"/>
              <a:gd name="p0y12" fmla="*/ 1091 h 1211"/>
              <a:gd name="p0x13" fmla="*/ 0 w 5649"/>
              <a:gd name="p0y13" fmla="*/ 120 h 1211"/>
              <a:gd name="p0x14" fmla="*/ 0 w 5649"/>
              <a:gd name="p0y14" fmla="*/ 53 h 1211"/>
              <a:gd name="p0x15" fmla="*/ 53 w 5649"/>
              <a:gd name="p0y15" fmla="*/ 0 h 1211"/>
              <a:gd name="p0x16" fmla="*/ 120 w 5649"/>
              <a:gd name="p0y16" fmla="*/ 0 h 1211"/>
            </a:gdLst>
            <a:ahLst/>
            <a:cxnLst/>
            <a:pathLst>
              <a:path w="5650" h="1212">
                <a:moveTo>
                  <a:pt x="5650" y="117"/>
                </a:moveTo>
                <a:lnTo>
                  <a:pt x="5650" y="120"/>
                </a:lnTo>
                <a:lnTo>
                  <a:pt x="5650" y="1092"/>
                </a:lnTo>
                <a:cubicBezTo>
                  <a:pt x="5652" y="1159"/>
                  <a:pt x="5590" y="1214"/>
                  <a:pt x="5530" y="1212"/>
                </a:cubicBezTo>
                <a:lnTo>
                  <a:pt x="120" y="1212"/>
                </a:lnTo>
                <a:cubicBezTo>
                  <a:pt x="53" y="1214"/>
                  <a:pt x="-2" y="1152"/>
                  <a:pt x="0" y="1092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5530" y="0"/>
                </a:lnTo>
                <a:cubicBezTo>
                  <a:pt x="5596" y="-2"/>
                  <a:pt x="5650" y="58"/>
                  <a:pt x="5650" y="117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3"/>
            </p:custDataLst>
          </p:nvPr>
        </p:nvSpPr>
        <p:spPr>
          <a:xfrm>
            <a:off x="8018145" y="5006975"/>
            <a:ext cx="3597275" cy="779145"/>
          </a:xfrm>
          <a:custGeom>
            <a:avLst/>
            <a:gdLst>
              <a:gd name="sw" fmla="*/ 1 w 5664"/>
              <a:gd name="sh" fmla="*/ 1 h 1226"/>
              <a:gd name="mins" fmla="min sw sh"/>
              <a:gd name="dsw" fmla="+- 0 sw mins"/>
              <a:gd name="dsh" fmla="+- 0 sh mins"/>
              <a:gd name="p0x0" fmla="*/ 120 w 5664"/>
              <a:gd name="p0y0" fmla="*/ 0 h 1226"/>
              <a:gd name="p0x1" fmla="*/ 5544 w 5664"/>
              <a:gd name="p0y1" fmla="*/ 0 h 1226"/>
              <a:gd name="p0x2" fmla="*/ 5611 w 5664"/>
              <a:gd name="p0y2" fmla="*/ 0 h 1226"/>
              <a:gd name="p0x3" fmla="*/ 5664 w 5664"/>
              <a:gd name="p0y3" fmla="*/ 53 h 1226"/>
              <a:gd name="p0x4" fmla="*/ 5664 w 5664"/>
              <a:gd name="p0y4" fmla="*/ 120 h 1226"/>
              <a:gd name="p0x5" fmla="*/ 5664 w 5664"/>
              <a:gd name="p0y5" fmla="*/ 1106 h 1226"/>
              <a:gd name="p0x6" fmla="*/ 5664 w 5664"/>
              <a:gd name="p0y6" fmla="*/ 1173 h 1226"/>
              <a:gd name="p0x7" fmla="*/ 5611 w 5664"/>
              <a:gd name="p0y7" fmla="*/ 1226 h 1226"/>
              <a:gd name="p0x8" fmla="*/ 5544 w 5664"/>
              <a:gd name="p0y8" fmla="*/ 1226 h 1226"/>
              <a:gd name="p0x9" fmla="*/ 120 w 5664"/>
              <a:gd name="p0y9" fmla="*/ 1226 h 1226"/>
              <a:gd name="p0x10" fmla="*/ 53 w 5664"/>
              <a:gd name="p0y10" fmla="*/ 1226 h 1226"/>
              <a:gd name="p0x11" fmla="*/ 0 w 5664"/>
              <a:gd name="p0y11" fmla="*/ 1173 h 1226"/>
              <a:gd name="p0x12" fmla="*/ 0 w 5664"/>
              <a:gd name="p0y12" fmla="*/ 1106 h 1226"/>
              <a:gd name="p0x13" fmla="*/ 0 w 5664"/>
              <a:gd name="p0y13" fmla="*/ 120 h 1226"/>
              <a:gd name="p0x14" fmla="*/ 0 w 5664"/>
              <a:gd name="p0y14" fmla="*/ 53 h 1226"/>
              <a:gd name="p0x15" fmla="*/ 53 w 5664"/>
              <a:gd name="p0y15" fmla="*/ 0 h 1226"/>
              <a:gd name="p0x16" fmla="*/ 120 w 5664"/>
              <a:gd name="p0y16" fmla="*/ 0 h 12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8213090" y="52012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279765" y="5262880"/>
            <a:ext cx="209550" cy="21463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8"/>
            </p:custDataLst>
          </p:nvPr>
        </p:nvSpPr>
        <p:spPr>
          <a:xfrm>
            <a:off x="8632774" y="5214871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必须验算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9"/>
            </p:custDataLst>
          </p:nvPr>
        </p:nvSpPr>
        <p:spPr>
          <a:xfrm>
            <a:off x="8213674" y="5452996"/>
            <a:ext cx="32067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用不同方法验证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0"/>
            </p:custDataLst>
          </p:nvPr>
        </p:nvSpPr>
        <p:spPr>
          <a:xfrm>
            <a:off x="8022590" y="5011422"/>
            <a:ext cx="3587750" cy="769615"/>
          </a:xfrm>
          <a:custGeom>
            <a:avLst/>
            <a:gdLst>
              <a:gd name="sw" fmla="*/ 1 w 5649"/>
              <a:gd name="sh" fmla="*/ 1 h 1211"/>
              <a:gd name="mins" fmla="min sw sh"/>
              <a:gd name="dsw" fmla="+- 0 sw mins"/>
              <a:gd name="dsh" fmla="+- 0 sh mins"/>
              <a:gd name="p0x0" fmla="*/ 120 w 5649"/>
              <a:gd name="p0y0" fmla="*/ 0 h 1211"/>
              <a:gd name="p0x1" fmla="*/ 5529 w 5649"/>
              <a:gd name="p0y1" fmla="*/ 0 h 1211"/>
              <a:gd name="p0x2" fmla="*/ 5596 w 5649"/>
              <a:gd name="p0y2" fmla="*/ 0 h 1211"/>
              <a:gd name="p0x3" fmla="*/ 5649 w 5649"/>
              <a:gd name="p0y3" fmla="*/ 53 h 1211"/>
              <a:gd name="p0x4" fmla="*/ 5649 w 5649"/>
              <a:gd name="p0y4" fmla="*/ 120 h 1211"/>
              <a:gd name="p0x5" fmla="*/ 5649 w 5649"/>
              <a:gd name="p0y5" fmla="*/ 1091 h 1211"/>
              <a:gd name="p0x6" fmla="*/ 5649 w 5649"/>
              <a:gd name="p0y6" fmla="*/ 1158 h 1211"/>
              <a:gd name="p0x7" fmla="*/ 5596 w 5649"/>
              <a:gd name="p0y7" fmla="*/ 1211 h 1211"/>
              <a:gd name="p0x8" fmla="*/ 5529 w 5649"/>
              <a:gd name="p0y8" fmla="*/ 1211 h 1211"/>
              <a:gd name="p0x9" fmla="*/ 120 w 5649"/>
              <a:gd name="p0y9" fmla="*/ 1211 h 1211"/>
              <a:gd name="p0x10" fmla="*/ 53 w 5649"/>
              <a:gd name="p0y10" fmla="*/ 1211 h 1211"/>
              <a:gd name="p0x11" fmla="*/ 0 w 5649"/>
              <a:gd name="p0y11" fmla="*/ 1158 h 1211"/>
              <a:gd name="p0x12" fmla="*/ 0 w 5649"/>
              <a:gd name="p0y12" fmla="*/ 1091 h 1211"/>
              <a:gd name="p0x13" fmla="*/ 0 w 5649"/>
              <a:gd name="p0y13" fmla="*/ 120 h 1211"/>
              <a:gd name="p0x14" fmla="*/ 0 w 5649"/>
              <a:gd name="p0y14" fmla="*/ 53 h 1211"/>
              <a:gd name="p0x15" fmla="*/ 53 w 5649"/>
              <a:gd name="p0y15" fmla="*/ 0 h 1211"/>
              <a:gd name="p0x16" fmla="*/ 120 w 5649"/>
              <a:gd name="p0y16" fmla="*/ 0 h 1211"/>
            </a:gdLst>
            <a:ahLst/>
            <a:cxnLst/>
            <a:pathLst>
              <a:path w="5650" h="1212">
                <a:moveTo>
                  <a:pt x="5650" y="117"/>
                </a:moveTo>
                <a:lnTo>
                  <a:pt x="5650" y="120"/>
                </a:lnTo>
                <a:lnTo>
                  <a:pt x="5650" y="1092"/>
                </a:lnTo>
                <a:cubicBezTo>
                  <a:pt x="5652" y="1159"/>
                  <a:pt x="5590" y="1214"/>
                  <a:pt x="5530" y="1212"/>
                </a:cubicBezTo>
                <a:lnTo>
                  <a:pt x="120" y="1212"/>
                </a:lnTo>
                <a:cubicBezTo>
                  <a:pt x="53" y="1214"/>
                  <a:pt x="-2" y="1152"/>
                  <a:pt x="0" y="1092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5530" y="0"/>
                </a:lnTo>
                <a:cubicBezTo>
                  <a:pt x="5596" y="-2"/>
                  <a:pt x="5650" y="58"/>
                  <a:pt x="5650" y="117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51"/>
            </p:custDataLst>
          </p:nvPr>
        </p:nvSpPr>
        <p:spPr>
          <a:xfrm>
            <a:off x="571500" y="5904865"/>
            <a:ext cx="11049000" cy="571500"/>
          </a:xfrm>
          <a:custGeom>
            <a:avLst/>
            <a:gdLst>
              <a:gd name="sw" fmla="*/ 1 w 17400"/>
              <a:gd name="sh" fmla="*/ 1 h 900"/>
              <a:gd name="mins" fmla="min sw sh"/>
              <a:gd name="dsw" fmla="+- 0 sw mins"/>
              <a:gd name="dsh" fmla="+- 0 sh mins"/>
              <a:gd name="p0x0" fmla="*/ 120 w 17400"/>
              <a:gd name="p0y0" fmla="*/ 0 h 900"/>
              <a:gd name="p0x1" fmla="*/ 17280 w 17400"/>
              <a:gd name="p0y1" fmla="*/ 0 h 900"/>
              <a:gd name="p0x2" fmla="*/ 17346 w 17400"/>
              <a:gd name="p0y2" fmla="*/ 0 h 900"/>
              <a:gd name="p0x3" fmla="*/ 17400 w 17400"/>
              <a:gd name="p0y3" fmla="*/ 53 h 900"/>
              <a:gd name="p0x4" fmla="*/ 17400 w 17400"/>
              <a:gd name="p0y4" fmla="*/ 120 h 900"/>
              <a:gd name="p0x5" fmla="*/ 17400 w 17400"/>
              <a:gd name="p0y5" fmla="*/ 780 h 900"/>
              <a:gd name="p0x6" fmla="*/ 17400 w 17400"/>
              <a:gd name="p0y6" fmla="*/ 846 h 900"/>
              <a:gd name="p0x7" fmla="*/ 17346 w 17400"/>
              <a:gd name="p0y7" fmla="*/ 900 h 900"/>
              <a:gd name="p0x8" fmla="*/ 17280 w 17400"/>
              <a:gd name="p0y8" fmla="*/ 900 h 900"/>
              <a:gd name="p0x9" fmla="*/ 120 w 17400"/>
              <a:gd name="p0y9" fmla="*/ 900 h 900"/>
              <a:gd name="p0x10" fmla="*/ 53 w 17400"/>
              <a:gd name="p0y10" fmla="*/ 900 h 900"/>
              <a:gd name="p0x11" fmla="*/ 0 w 17400"/>
              <a:gd name="p0y11" fmla="*/ 846 h 900"/>
              <a:gd name="p0x12" fmla="*/ 0 w 17400"/>
              <a:gd name="p0y12" fmla="*/ 780 h 900"/>
              <a:gd name="p0x13" fmla="*/ 0 w 17400"/>
              <a:gd name="p0y13" fmla="*/ 120 h 900"/>
              <a:gd name="p0x14" fmla="*/ 0 w 17400"/>
              <a:gd name="p0y14" fmla="*/ 53 h 900"/>
              <a:gd name="p0x15" fmla="*/ 53 w 17400"/>
              <a:gd name="p0y15" fmla="*/ 0 h 900"/>
              <a:gd name="p0x16" fmla="*/ 120 w 17400"/>
              <a:gd name="p0y16" fmla="*/ 0 h 9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52"/>
            </p:custDataLst>
          </p:nvPr>
        </p:nvSpPr>
        <p:spPr>
          <a:xfrm>
            <a:off x="762000" y="60191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381" t="-9123" r="-2381" b="-9123"/>
          <a:stretch>
            <a:fillRect/>
          </a:stretch>
        </p:blipFill>
        <p:spPr>
          <a:xfrm>
            <a:off x="828675" y="6081395"/>
            <a:ext cx="209550" cy="213995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56"/>
            </p:custDataLst>
          </p:nvPr>
        </p:nvSpPr>
        <p:spPr>
          <a:xfrm>
            <a:off x="1219200" y="6070206"/>
            <a:ext cx="449714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常见错误提醒：</a:t>
            </a:r>
            <a:r>
              <a:rPr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进位忘记加</a:t>
            </a:r>
            <a:r>
              <a:rPr sz="1350" b="1" spc="-13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、退位忘记减</a:t>
            </a:r>
            <a:r>
              <a:rPr sz="1350" b="1" spc="-13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sz="135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、抄错数字</a:t>
            </a:r>
            <a:endParaRPr sz="1350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7"/>
            </p:custDataLst>
          </p:nvPr>
        </p:nvSpPr>
        <p:spPr>
          <a:xfrm>
            <a:off x="571500" y="5904865"/>
            <a:ext cx="11049000" cy="571500"/>
          </a:xfrm>
          <a:custGeom>
            <a:avLst/>
            <a:gdLst>
              <a:gd name="sw" fmla="*/ 1 w 17400"/>
              <a:gd name="sh" fmla="*/ 1 h 900"/>
              <a:gd name="mins" fmla="min sw sh"/>
              <a:gd name="dsw" fmla="+- 0 sw mins"/>
              <a:gd name="dsh" fmla="+- 0 sh mins"/>
              <a:gd name="p0x0" fmla="*/ 120 w 17400"/>
              <a:gd name="p0y0" fmla="*/ 0 h 900"/>
              <a:gd name="p0x1" fmla="*/ 17280 w 17400"/>
              <a:gd name="p0y1" fmla="*/ 0 h 900"/>
              <a:gd name="p0x2" fmla="*/ 17346 w 17400"/>
              <a:gd name="p0y2" fmla="*/ 0 h 900"/>
              <a:gd name="p0x3" fmla="*/ 17400 w 17400"/>
              <a:gd name="p0y3" fmla="*/ 53 h 900"/>
              <a:gd name="p0x4" fmla="*/ 17400 w 17400"/>
              <a:gd name="p0y4" fmla="*/ 120 h 900"/>
              <a:gd name="p0x5" fmla="*/ 17400 w 17400"/>
              <a:gd name="p0y5" fmla="*/ 780 h 900"/>
              <a:gd name="p0x6" fmla="*/ 17400 w 17400"/>
              <a:gd name="p0y6" fmla="*/ 846 h 900"/>
              <a:gd name="p0x7" fmla="*/ 17346 w 17400"/>
              <a:gd name="p0y7" fmla="*/ 900 h 900"/>
              <a:gd name="p0x8" fmla="*/ 17280 w 17400"/>
              <a:gd name="p0y8" fmla="*/ 900 h 900"/>
              <a:gd name="p0x9" fmla="*/ 120 w 17400"/>
              <a:gd name="p0y9" fmla="*/ 900 h 900"/>
              <a:gd name="p0x10" fmla="*/ 53 w 17400"/>
              <a:gd name="p0y10" fmla="*/ 900 h 900"/>
              <a:gd name="p0x11" fmla="*/ 0 w 17400"/>
              <a:gd name="p0y11" fmla="*/ 846 h 900"/>
              <a:gd name="p0x12" fmla="*/ 0 w 17400"/>
              <a:gd name="p0y12" fmla="*/ 780 h 900"/>
              <a:gd name="p0x13" fmla="*/ 0 w 17400"/>
              <a:gd name="p0y13" fmla="*/ 120 h 900"/>
              <a:gd name="p0x14" fmla="*/ 0 w 17400"/>
              <a:gd name="p0y14" fmla="*/ 53 h 900"/>
              <a:gd name="p0x15" fmla="*/ 53 w 17400"/>
              <a:gd name="p0y15" fmla="*/ 0 h 900"/>
              <a:gd name="p0x16" fmla="*/ 120 w 17400"/>
              <a:gd name="p0y16" fmla="*/ 0 h 900"/>
            </a:gdLst>
            <a:ahLst/>
            <a:cxnLst/>
            <a:pathLst>
              <a:path w="17400" h="90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780"/>
                </a:lnTo>
                <a:cubicBezTo>
                  <a:pt x="17400" y="846"/>
                  <a:pt x="17346" y="900"/>
                  <a:pt x="17280" y="900"/>
                </a:cubicBezTo>
                <a:lnTo>
                  <a:pt x="120" y="900"/>
                </a:lnTo>
                <a:cubicBezTo>
                  <a:pt x="54" y="900"/>
                  <a:pt x="0" y="846"/>
                  <a:pt x="0" y="78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58"/>
            </p:custDataLst>
          </p:nvPr>
        </p:nvSpPr>
        <p:spPr>
          <a:xfrm>
            <a:off x="5867400" y="319341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171450" dist="38100" dir="5399999" algn="ctr" rotWithShape="0">
              <a:srgbClr val="8B5A2B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59"/>
            </p:custDataLst>
          </p:nvPr>
        </p:nvSpPr>
        <p:spPr>
          <a:xfrm>
            <a:off x="5961380" y="3296285"/>
            <a:ext cx="45974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18640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巧算应用</a:t>
            </a:r>
            <a:endParaRPr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252913"/>
            <a:ext cx="28156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学以致用，巧算生活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用加减法解决身边的实际问题！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66750" y="5091113"/>
            <a:ext cx="2910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用加减法解决身边的实际问题！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290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加减法在生活中的应用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4203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216923"/>
            <a:ext cx="3467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数学就在</a:t>
            </a:r>
            <a:r>
              <a:rPr sz="2100"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日常生活的每一处</a:t>
            </a:r>
            <a:endParaRPr sz="2100"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04203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 w="17400" h="112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005"/>
                </a:lnTo>
                <a:cubicBezTo>
                  <a:pt x="17400" y="1071"/>
                  <a:pt x="17346" y="1125"/>
                  <a:pt x="17280" y="1125"/>
                </a:cubicBezTo>
                <a:lnTo>
                  <a:pt x="120" y="1125"/>
                </a:lnTo>
                <a:cubicBezTo>
                  <a:pt x="54" y="1125"/>
                  <a:pt x="0" y="1071"/>
                  <a:pt x="0" y="10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192786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771525" y="2250377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邮票收集与山路行程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771525" y="2665095"/>
            <a:ext cx="3155950" cy="1076325"/>
          </a:xfrm>
          <a:custGeom>
            <a:avLst/>
            <a:gdLst>
              <a:gd name="sw" fmla="*/ 1 w 4970"/>
              <a:gd name="sh" fmla="*/ 1 h 1695"/>
              <a:gd name="mins" fmla="min sw sh"/>
              <a:gd name="dsw" fmla="+- 0 sw mins"/>
              <a:gd name="dsh" fmla="+- 0 sh mins"/>
              <a:gd name="p0x0" fmla="*/ 120 w 4970"/>
              <a:gd name="p0y0" fmla="*/ 0 h 1695"/>
              <a:gd name="p0x1" fmla="*/ 4850 w 4970"/>
              <a:gd name="p0y1" fmla="*/ 0 h 1695"/>
              <a:gd name="p0x2" fmla="*/ 4916 w 4970"/>
              <a:gd name="p0y2" fmla="*/ 0 h 1695"/>
              <a:gd name="p0x3" fmla="*/ 4970 w 4970"/>
              <a:gd name="p0y3" fmla="*/ 53 h 1695"/>
              <a:gd name="p0x4" fmla="*/ 4970 w 4970"/>
              <a:gd name="p0y4" fmla="*/ 120 h 1695"/>
              <a:gd name="p0x5" fmla="*/ 4970 w 4970"/>
              <a:gd name="p0y5" fmla="*/ 1575 h 1695"/>
              <a:gd name="p0x6" fmla="*/ 4970 w 4970"/>
              <a:gd name="p0y6" fmla="*/ 1641 h 1695"/>
              <a:gd name="p0x7" fmla="*/ 4916 w 4970"/>
              <a:gd name="p0y7" fmla="*/ 1695 h 1695"/>
              <a:gd name="p0x8" fmla="*/ 4850 w 4970"/>
              <a:gd name="p0y8" fmla="*/ 1695 h 1695"/>
              <a:gd name="p0x9" fmla="*/ 120 w 4970"/>
              <a:gd name="p0y9" fmla="*/ 1695 h 1695"/>
              <a:gd name="p0x10" fmla="*/ 53 w 4970"/>
              <a:gd name="p0y10" fmla="*/ 1695 h 1695"/>
              <a:gd name="p0x11" fmla="*/ 0 w 4970"/>
              <a:gd name="p0y11" fmla="*/ 1641 h 1695"/>
              <a:gd name="p0x12" fmla="*/ 0 w 4970"/>
              <a:gd name="p0y12" fmla="*/ 1575 h 1695"/>
              <a:gd name="p0x13" fmla="*/ 0 w 4970"/>
              <a:gd name="p0y13" fmla="*/ 120 h 1695"/>
              <a:gd name="p0x14" fmla="*/ 0 w 4970"/>
              <a:gd name="p0y14" fmla="*/ 53 h 1695"/>
              <a:gd name="p0x15" fmla="*/ 53 w 4970"/>
              <a:gd name="p0y15" fmla="*/ 0 h 1695"/>
              <a:gd name="p0x16" fmla="*/ 120 w 497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885825" y="2779967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邮票收集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885825" y="3055239"/>
            <a:ext cx="29273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淘气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248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张，笑笑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176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张；共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424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张，少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72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771525" y="3779520"/>
            <a:ext cx="3155950" cy="1076325"/>
          </a:xfrm>
          <a:custGeom>
            <a:avLst/>
            <a:gdLst>
              <a:gd name="sw" fmla="*/ 1 w 4970"/>
              <a:gd name="sh" fmla="*/ 1 h 1695"/>
              <a:gd name="mins" fmla="min sw sh"/>
              <a:gd name="dsw" fmla="+- 0 sw mins"/>
              <a:gd name="dsh" fmla="+- 0 sh mins"/>
              <a:gd name="p0x0" fmla="*/ 120 w 4970"/>
              <a:gd name="p0y0" fmla="*/ 0 h 1695"/>
              <a:gd name="p0x1" fmla="*/ 4850 w 4970"/>
              <a:gd name="p0y1" fmla="*/ 0 h 1695"/>
              <a:gd name="p0x2" fmla="*/ 4916 w 4970"/>
              <a:gd name="p0y2" fmla="*/ 0 h 1695"/>
              <a:gd name="p0x3" fmla="*/ 4970 w 4970"/>
              <a:gd name="p0y3" fmla="*/ 53 h 1695"/>
              <a:gd name="p0x4" fmla="*/ 4970 w 4970"/>
              <a:gd name="p0y4" fmla="*/ 120 h 1695"/>
              <a:gd name="p0x5" fmla="*/ 4970 w 4970"/>
              <a:gd name="p0y5" fmla="*/ 1575 h 1695"/>
              <a:gd name="p0x6" fmla="*/ 4970 w 4970"/>
              <a:gd name="p0y6" fmla="*/ 1641 h 1695"/>
              <a:gd name="p0x7" fmla="*/ 4916 w 4970"/>
              <a:gd name="p0y7" fmla="*/ 1695 h 1695"/>
              <a:gd name="p0x8" fmla="*/ 4850 w 4970"/>
              <a:gd name="p0y8" fmla="*/ 1695 h 1695"/>
              <a:gd name="p0x9" fmla="*/ 120 w 4970"/>
              <a:gd name="p0y9" fmla="*/ 1695 h 1695"/>
              <a:gd name="p0x10" fmla="*/ 53 w 4970"/>
              <a:gd name="p0y10" fmla="*/ 1695 h 1695"/>
              <a:gd name="p0x11" fmla="*/ 0 w 4970"/>
              <a:gd name="p0y11" fmla="*/ 1641 h 1695"/>
              <a:gd name="p0x12" fmla="*/ 0 w 4970"/>
              <a:gd name="p0y12" fmla="*/ 1575 h 1695"/>
              <a:gd name="p0x13" fmla="*/ 0 w 4970"/>
              <a:gd name="p0y13" fmla="*/ 120 h 1695"/>
              <a:gd name="p0x14" fmla="*/ 0 w 4970"/>
              <a:gd name="p0y14" fmla="*/ 53 h 1695"/>
              <a:gd name="p0x15" fmla="*/ 53 w 4970"/>
              <a:gd name="p0y15" fmla="*/ 0 h 1695"/>
              <a:gd name="p0x16" fmla="*/ 120 w 497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885825" y="3894391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山路行程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885825" y="4169664"/>
            <a:ext cx="29273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上山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580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米，下山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235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米；共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815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米，多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395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581025" y="1932317"/>
            <a:ext cx="3536950" cy="3323567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 w="5570" h="5234">
                <a:moveTo>
                  <a:pt x="5570" y="120"/>
                </a:moveTo>
                <a:lnTo>
                  <a:pt x="5570" y="120"/>
                </a:lnTo>
                <a:lnTo>
                  <a:pt x="5570" y="5114"/>
                </a:lnTo>
                <a:cubicBezTo>
                  <a:pt x="5574" y="5175"/>
                  <a:pt x="5511" y="5238"/>
                  <a:pt x="5450" y="5234"/>
                </a:cubicBezTo>
                <a:lnTo>
                  <a:pt x="120" y="5234"/>
                </a:lnTo>
                <a:cubicBezTo>
                  <a:pt x="52" y="5238"/>
                  <a:pt x="-3" y="5168"/>
                  <a:pt x="0" y="5114"/>
                </a:cubicBezTo>
                <a:lnTo>
                  <a:pt x="0" y="120"/>
                </a:lnTo>
                <a:cubicBezTo>
                  <a:pt x="-4" y="59"/>
                  <a:pt x="59" y="-4"/>
                  <a:pt x="120" y="0"/>
                </a:cubicBezTo>
                <a:lnTo>
                  <a:pt x="5450" y="0"/>
                </a:lnTo>
                <a:cubicBezTo>
                  <a:pt x="5517" y="-2"/>
                  <a:pt x="5572" y="60"/>
                  <a:pt x="557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4322445" y="192786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4518051" y="2250377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小鸡孵化与影院售票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4518025" y="2665095"/>
            <a:ext cx="3155950" cy="1076325"/>
          </a:xfrm>
          <a:custGeom>
            <a:avLst/>
            <a:gdLst>
              <a:gd name="sw" fmla="*/ 1 w 4970"/>
              <a:gd name="sh" fmla="*/ 1 h 1695"/>
              <a:gd name="mins" fmla="min sw sh"/>
              <a:gd name="dsw" fmla="+- 0 sw mins"/>
              <a:gd name="dsh" fmla="+- 0 sh mins"/>
              <a:gd name="p0x0" fmla="*/ 120 w 4970"/>
              <a:gd name="p0y0" fmla="*/ 0 h 1695"/>
              <a:gd name="p0x1" fmla="*/ 4850 w 4970"/>
              <a:gd name="p0y1" fmla="*/ 0 h 1695"/>
              <a:gd name="p0x2" fmla="*/ 4916 w 4970"/>
              <a:gd name="p0y2" fmla="*/ 0 h 1695"/>
              <a:gd name="p0x3" fmla="*/ 4970 w 4970"/>
              <a:gd name="p0y3" fmla="*/ 53 h 1695"/>
              <a:gd name="p0x4" fmla="*/ 4970 w 4970"/>
              <a:gd name="p0y4" fmla="*/ 120 h 1695"/>
              <a:gd name="p0x5" fmla="*/ 4970 w 4970"/>
              <a:gd name="p0y5" fmla="*/ 1575 h 1695"/>
              <a:gd name="p0x6" fmla="*/ 4970 w 4970"/>
              <a:gd name="p0y6" fmla="*/ 1641 h 1695"/>
              <a:gd name="p0x7" fmla="*/ 4916 w 4970"/>
              <a:gd name="p0y7" fmla="*/ 1695 h 1695"/>
              <a:gd name="p0x8" fmla="*/ 4850 w 4970"/>
              <a:gd name="p0y8" fmla="*/ 1695 h 1695"/>
              <a:gd name="p0x9" fmla="*/ 120 w 4970"/>
              <a:gd name="p0y9" fmla="*/ 1695 h 1695"/>
              <a:gd name="p0x10" fmla="*/ 53 w 4970"/>
              <a:gd name="p0y10" fmla="*/ 1695 h 1695"/>
              <a:gd name="p0x11" fmla="*/ 0 w 4970"/>
              <a:gd name="p0y11" fmla="*/ 1641 h 1695"/>
              <a:gd name="p0x12" fmla="*/ 0 w 4970"/>
              <a:gd name="p0y12" fmla="*/ 1575 h 1695"/>
              <a:gd name="p0x13" fmla="*/ 0 w 4970"/>
              <a:gd name="p0y13" fmla="*/ 120 h 1695"/>
              <a:gd name="p0x14" fmla="*/ 0 w 4970"/>
              <a:gd name="p0y14" fmla="*/ 53 h 1695"/>
              <a:gd name="p0x15" fmla="*/ 53 w 4970"/>
              <a:gd name="p0y15" fmla="*/ 0 h 1695"/>
              <a:gd name="p0x16" fmla="*/ 120 w 497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4632351" y="2779967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小鸡孵化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4632351" y="3055239"/>
            <a:ext cx="3020768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上午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227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只；下午多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218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只，共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445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只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4518025" y="3779520"/>
            <a:ext cx="3155950" cy="1076325"/>
          </a:xfrm>
          <a:custGeom>
            <a:avLst/>
            <a:gdLst>
              <a:gd name="sw" fmla="*/ 1 w 4970"/>
              <a:gd name="sh" fmla="*/ 1 h 1695"/>
              <a:gd name="mins" fmla="min sw sh"/>
              <a:gd name="dsw" fmla="+- 0 sw mins"/>
              <a:gd name="dsh" fmla="+- 0 sh mins"/>
              <a:gd name="p0x0" fmla="*/ 120 w 4970"/>
              <a:gd name="p0y0" fmla="*/ 0 h 1695"/>
              <a:gd name="p0x1" fmla="*/ 4850 w 4970"/>
              <a:gd name="p0y1" fmla="*/ 0 h 1695"/>
              <a:gd name="p0x2" fmla="*/ 4916 w 4970"/>
              <a:gd name="p0y2" fmla="*/ 0 h 1695"/>
              <a:gd name="p0x3" fmla="*/ 4970 w 4970"/>
              <a:gd name="p0y3" fmla="*/ 53 h 1695"/>
              <a:gd name="p0x4" fmla="*/ 4970 w 4970"/>
              <a:gd name="p0y4" fmla="*/ 120 h 1695"/>
              <a:gd name="p0x5" fmla="*/ 4970 w 4970"/>
              <a:gd name="p0y5" fmla="*/ 1575 h 1695"/>
              <a:gd name="p0x6" fmla="*/ 4970 w 4970"/>
              <a:gd name="p0y6" fmla="*/ 1641 h 1695"/>
              <a:gd name="p0x7" fmla="*/ 4916 w 4970"/>
              <a:gd name="p0y7" fmla="*/ 1695 h 1695"/>
              <a:gd name="p0x8" fmla="*/ 4850 w 4970"/>
              <a:gd name="p0y8" fmla="*/ 1695 h 1695"/>
              <a:gd name="p0x9" fmla="*/ 120 w 4970"/>
              <a:gd name="p0y9" fmla="*/ 1695 h 1695"/>
              <a:gd name="p0x10" fmla="*/ 53 w 4970"/>
              <a:gd name="p0y10" fmla="*/ 1695 h 1695"/>
              <a:gd name="p0x11" fmla="*/ 0 w 4970"/>
              <a:gd name="p0y11" fmla="*/ 1641 h 1695"/>
              <a:gd name="p0x12" fmla="*/ 0 w 4970"/>
              <a:gd name="p0y12" fmla="*/ 1575 h 1695"/>
              <a:gd name="p0x13" fmla="*/ 0 w 4970"/>
              <a:gd name="p0y13" fmla="*/ 120 h 1695"/>
              <a:gd name="p0x14" fmla="*/ 0 w 4970"/>
              <a:gd name="p0y14" fmla="*/ 53 h 1695"/>
              <a:gd name="p0x15" fmla="*/ 53 w 4970"/>
              <a:gd name="p0y15" fmla="*/ 0 h 1695"/>
              <a:gd name="p0x16" fmla="*/ 120 w 4970"/>
              <a:gd name="p0y16" fmla="*/ 0 h 16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4632351" y="3894391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影院售票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4632351" y="4169664"/>
            <a:ext cx="29273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周五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480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张最多，周一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156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张最少，相差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324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张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4327525" y="1932317"/>
            <a:ext cx="3536950" cy="3323567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 w="5570" h="5234">
                <a:moveTo>
                  <a:pt x="5570" y="120"/>
                </a:moveTo>
                <a:lnTo>
                  <a:pt x="5570" y="120"/>
                </a:lnTo>
                <a:lnTo>
                  <a:pt x="5570" y="5114"/>
                </a:lnTo>
                <a:cubicBezTo>
                  <a:pt x="5574" y="5175"/>
                  <a:pt x="5511" y="5238"/>
                  <a:pt x="5450" y="5234"/>
                </a:cubicBezTo>
                <a:lnTo>
                  <a:pt x="120" y="5234"/>
                </a:lnTo>
                <a:cubicBezTo>
                  <a:pt x="52" y="5238"/>
                  <a:pt x="-3" y="5168"/>
                  <a:pt x="0" y="5114"/>
                </a:cubicBezTo>
                <a:lnTo>
                  <a:pt x="0" y="120"/>
                </a:lnTo>
                <a:cubicBezTo>
                  <a:pt x="-4" y="59"/>
                  <a:pt x="59" y="-4"/>
                  <a:pt x="120" y="0"/>
                </a:cubicBezTo>
                <a:lnTo>
                  <a:pt x="5450" y="0"/>
                </a:lnTo>
                <a:cubicBezTo>
                  <a:pt x="5517" y="-2"/>
                  <a:pt x="5572" y="60"/>
                  <a:pt x="557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8068945" y="1927860"/>
            <a:ext cx="3546475" cy="3332480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4"/>
            </p:custDataLst>
          </p:nvPr>
        </p:nvSpPr>
        <p:spPr>
          <a:xfrm>
            <a:off x="8264576" y="2169414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复读机价格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5"/>
            </p:custDataLst>
          </p:nvPr>
        </p:nvSpPr>
        <p:spPr>
          <a:xfrm>
            <a:off x="8264525" y="2584450"/>
            <a:ext cx="3155950" cy="2419350"/>
          </a:xfrm>
          <a:custGeom>
            <a:avLst/>
            <a:gdLst>
              <a:gd name="sw" fmla="*/ 1 w 4970"/>
              <a:gd name="sh" fmla="*/ 1 h 3810"/>
              <a:gd name="mins" fmla="min sw sh"/>
              <a:gd name="dsw" fmla="+- 0 sw mins"/>
              <a:gd name="dsh" fmla="+- 0 sh mins"/>
              <a:gd name="p0x0" fmla="*/ 120 w 4970"/>
              <a:gd name="p0y0" fmla="*/ 0 h 3810"/>
              <a:gd name="p0x1" fmla="*/ 4850 w 4970"/>
              <a:gd name="p0y1" fmla="*/ 0 h 3810"/>
              <a:gd name="p0x2" fmla="*/ 4916 w 4970"/>
              <a:gd name="p0y2" fmla="*/ 0 h 3810"/>
              <a:gd name="p0x3" fmla="*/ 4970 w 4970"/>
              <a:gd name="p0y3" fmla="*/ 53 h 3810"/>
              <a:gd name="p0x4" fmla="*/ 4970 w 4970"/>
              <a:gd name="p0y4" fmla="*/ 120 h 3810"/>
              <a:gd name="p0x5" fmla="*/ 4970 w 4970"/>
              <a:gd name="p0y5" fmla="*/ 3690 h 3810"/>
              <a:gd name="p0x6" fmla="*/ 4970 w 4970"/>
              <a:gd name="p0y6" fmla="*/ 3756 h 3810"/>
              <a:gd name="p0x7" fmla="*/ 4916 w 4970"/>
              <a:gd name="p0y7" fmla="*/ 3810 h 3810"/>
              <a:gd name="p0x8" fmla="*/ 4850 w 4970"/>
              <a:gd name="p0y8" fmla="*/ 3810 h 3810"/>
              <a:gd name="p0x9" fmla="*/ 120 w 4970"/>
              <a:gd name="p0y9" fmla="*/ 3810 h 3810"/>
              <a:gd name="p0x10" fmla="*/ 53 w 4970"/>
              <a:gd name="p0y10" fmla="*/ 3810 h 3810"/>
              <a:gd name="p0x11" fmla="*/ 0 w 4970"/>
              <a:gd name="p0y11" fmla="*/ 3756 h 3810"/>
              <a:gd name="p0x12" fmla="*/ 0 w 4970"/>
              <a:gd name="p0y12" fmla="*/ 3690 h 3810"/>
              <a:gd name="p0x13" fmla="*/ 0 w 4970"/>
              <a:gd name="p0y13" fmla="*/ 120 h 3810"/>
              <a:gd name="p0x14" fmla="*/ 0 w 4970"/>
              <a:gd name="p0y14" fmla="*/ 53 h 3810"/>
              <a:gd name="p0x15" fmla="*/ 53 w 4970"/>
              <a:gd name="p0y15" fmla="*/ 0 h 3810"/>
              <a:gd name="p0x16" fmla="*/ 120 w 4970"/>
              <a:gd name="p0y16" fmla="*/ 0 h 3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8378876" y="2699004"/>
            <a:ext cx="29273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复读机价格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8378876" y="3798189"/>
            <a:ext cx="3020691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原价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1000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元，现价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960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元，便宜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40</a:t>
            </a: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8074025" y="1932317"/>
            <a:ext cx="3536950" cy="3323567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 w="5570" h="5234">
                <a:moveTo>
                  <a:pt x="5570" y="120"/>
                </a:moveTo>
                <a:lnTo>
                  <a:pt x="5570" y="120"/>
                </a:lnTo>
                <a:lnTo>
                  <a:pt x="5570" y="5114"/>
                </a:lnTo>
                <a:cubicBezTo>
                  <a:pt x="5574" y="5175"/>
                  <a:pt x="5511" y="5238"/>
                  <a:pt x="5450" y="5234"/>
                </a:cubicBezTo>
                <a:lnTo>
                  <a:pt x="120" y="5234"/>
                </a:lnTo>
                <a:cubicBezTo>
                  <a:pt x="52" y="5238"/>
                  <a:pt x="-3" y="5168"/>
                  <a:pt x="0" y="5114"/>
                </a:cubicBezTo>
                <a:lnTo>
                  <a:pt x="0" y="120"/>
                </a:lnTo>
                <a:cubicBezTo>
                  <a:pt x="-4" y="59"/>
                  <a:pt x="59" y="-4"/>
                  <a:pt x="120" y="0"/>
                </a:cubicBezTo>
                <a:lnTo>
                  <a:pt x="5450" y="0"/>
                </a:lnTo>
                <a:cubicBezTo>
                  <a:pt x="5517" y="-2"/>
                  <a:pt x="5572" y="60"/>
                  <a:pt x="5570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29"/>
            </p:custDataLst>
          </p:nvPr>
        </p:nvSpPr>
        <p:spPr>
          <a:xfrm>
            <a:off x="571500" y="565213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0"/>
            </p:custDataLst>
          </p:nvPr>
        </p:nvSpPr>
        <p:spPr>
          <a:xfrm>
            <a:off x="762000" y="5827462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用加减法解决身边的问题</a:t>
            </a:r>
            <a:endParaRPr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571500" y="565213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数字城堡的秘密挑战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3110865"/>
          </a:xfrm>
          <a:custGeom>
            <a:avLst/>
            <a:gdLst>
              <a:gd name="sw" fmla="*/ 1 w 17385"/>
              <a:gd name="sh" fmla="*/ 1 h 4899"/>
              <a:gd name="mins" fmla="min sw sh"/>
              <a:gd name="dsw" fmla="+- 0 sw mins"/>
              <a:gd name="dsh" fmla="+- 0 sh mins"/>
              <a:gd name="p0x0" fmla="*/ 120 w 17385"/>
              <a:gd name="p0y0" fmla="*/ 0 h 4899"/>
              <a:gd name="p0x1" fmla="*/ 17265 w 17385"/>
              <a:gd name="p0y1" fmla="*/ 0 h 4899"/>
              <a:gd name="p0x2" fmla="*/ 17331 w 17385"/>
              <a:gd name="p0y2" fmla="*/ 0 h 4899"/>
              <a:gd name="p0x3" fmla="*/ 17385 w 17385"/>
              <a:gd name="p0y3" fmla="*/ 53 h 4899"/>
              <a:gd name="p0x4" fmla="*/ 17385 w 17385"/>
              <a:gd name="p0y4" fmla="*/ 120 h 4899"/>
              <a:gd name="p0x5" fmla="*/ 17385 w 17385"/>
              <a:gd name="p0y5" fmla="*/ 4779 h 4899"/>
              <a:gd name="p0x6" fmla="*/ 17385 w 17385"/>
              <a:gd name="p0y6" fmla="*/ 4845 h 4899"/>
              <a:gd name="p0x7" fmla="*/ 17331 w 17385"/>
              <a:gd name="p0y7" fmla="*/ 4899 h 4899"/>
              <a:gd name="p0x8" fmla="*/ 17265 w 17385"/>
              <a:gd name="p0y8" fmla="*/ 4899 h 4899"/>
              <a:gd name="p0x9" fmla="*/ 120 w 17385"/>
              <a:gd name="p0y9" fmla="*/ 4899 h 4899"/>
              <a:gd name="p0x10" fmla="*/ 53 w 17385"/>
              <a:gd name="p0y10" fmla="*/ 4899 h 4899"/>
              <a:gd name="p0x11" fmla="*/ 0 w 17385"/>
              <a:gd name="p0y11" fmla="*/ 4845 h 4899"/>
              <a:gd name="p0x12" fmla="*/ 0 w 17385"/>
              <a:gd name="p0y12" fmla="*/ 4779 h 4899"/>
              <a:gd name="p0x13" fmla="*/ 0 w 17385"/>
              <a:gd name="p0y13" fmla="*/ 120 h 4899"/>
              <a:gd name="p0x14" fmla="*/ 0 w 17385"/>
              <a:gd name="p0y14" fmla="*/ 53 h 4899"/>
              <a:gd name="p0x15" fmla="*/ 53 w 17385"/>
              <a:gd name="p0y15" fmla="*/ 0 h 4899"/>
              <a:gd name="p0x16" fmla="*/ 120 w 17385"/>
              <a:gd name="p0y16" fmla="*/ 0 h 48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95325" y="1212532"/>
            <a:ext cx="10801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两道密码大门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81025" y="1114425"/>
            <a:ext cx="11029949" cy="3101340"/>
          </a:xfrm>
          <a:custGeom>
            <a:avLst/>
            <a:gdLst>
              <a:gd name="sw" fmla="*/ 1 w 17370"/>
              <a:gd name="sh" fmla="*/ 1 h 4884"/>
              <a:gd name="mins" fmla="min sw sh"/>
              <a:gd name="dsw" fmla="+- 0 sw mins"/>
              <a:gd name="dsh" fmla="+- 0 sh mins"/>
              <a:gd name="p0x0" fmla="*/ 120 w 17370"/>
              <a:gd name="p0y0" fmla="*/ 0 h 4884"/>
              <a:gd name="p0x1" fmla="*/ 17250 w 17370"/>
              <a:gd name="p0y1" fmla="*/ 0 h 4884"/>
              <a:gd name="p0x2" fmla="*/ 17316 w 17370"/>
              <a:gd name="p0y2" fmla="*/ 0 h 4884"/>
              <a:gd name="p0x3" fmla="*/ 17370 w 17370"/>
              <a:gd name="p0y3" fmla="*/ 53 h 4884"/>
              <a:gd name="p0x4" fmla="*/ 17370 w 17370"/>
              <a:gd name="p0y4" fmla="*/ 120 h 4884"/>
              <a:gd name="p0x5" fmla="*/ 17370 w 17370"/>
              <a:gd name="p0y5" fmla="*/ 4764 h 4884"/>
              <a:gd name="p0x6" fmla="*/ 17370 w 17370"/>
              <a:gd name="p0y6" fmla="*/ 4830 h 4884"/>
              <a:gd name="p0x7" fmla="*/ 17316 w 17370"/>
              <a:gd name="p0y7" fmla="*/ 4884 h 4884"/>
              <a:gd name="p0x8" fmla="*/ 17250 w 17370"/>
              <a:gd name="p0y8" fmla="*/ 4884 h 4884"/>
              <a:gd name="p0x9" fmla="*/ 120 w 17370"/>
              <a:gd name="p0y9" fmla="*/ 4884 h 4884"/>
              <a:gd name="p0x10" fmla="*/ 53 w 17370"/>
              <a:gd name="p0y10" fmla="*/ 4884 h 4884"/>
              <a:gd name="p0x11" fmla="*/ 0 w 17370"/>
              <a:gd name="p0y11" fmla="*/ 4830 h 4884"/>
              <a:gd name="p0x12" fmla="*/ 0 w 17370"/>
              <a:gd name="p0y12" fmla="*/ 4764 h 4884"/>
              <a:gd name="p0x13" fmla="*/ 0 w 17370"/>
              <a:gd name="p0y13" fmla="*/ 120 h 4884"/>
              <a:gd name="p0x14" fmla="*/ 0 w 17370"/>
              <a:gd name="p0y14" fmla="*/ 53 h 4884"/>
              <a:gd name="p0x15" fmla="*/ 53 w 17370"/>
              <a:gd name="p0y15" fmla="*/ 0 h 4884"/>
              <a:gd name="p0x16" fmla="*/ 120 w 17370"/>
              <a:gd name="p0y16" fmla="*/ 0 h 4884"/>
            </a:gdLst>
            <a:ahLst/>
            <a:cxnLst/>
            <a:pathLst>
              <a:path w="17370" h="4884">
                <a:moveTo>
                  <a:pt x="120" y="0"/>
                </a:moveTo>
                <a:lnTo>
                  <a:pt x="17250" y="0"/>
                </a:lnTo>
                <a:cubicBezTo>
                  <a:pt x="17317" y="-2"/>
                  <a:pt x="17372" y="60"/>
                  <a:pt x="17370" y="120"/>
                </a:cubicBezTo>
                <a:lnTo>
                  <a:pt x="17370" y="4764"/>
                </a:lnTo>
                <a:cubicBezTo>
                  <a:pt x="17372" y="4831"/>
                  <a:pt x="17310" y="4886"/>
                  <a:pt x="17250" y="4884"/>
                </a:cubicBezTo>
                <a:lnTo>
                  <a:pt x="120" y="4884"/>
                </a:lnTo>
                <a:cubicBezTo>
                  <a:pt x="53" y="4886"/>
                  <a:pt x="-2" y="4824"/>
                  <a:pt x="0" y="4764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99770" y="1642745"/>
            <a:ext cx="5343525" cy="2453640"/>
          </a:xfrm>
          <a:custGeom>
            <a:avLst/>
            <a:gdLst>
              <a:gd name="sw" fmla="*/ 1 w 8415"/>
              <a:gd name="sh" fmla="*/ 1 h 3864"/>
              <a:gd name="mins" fmla="min sw sh"/>
              <a:gd name="dsw" fmla="+- 0 sw mins"/>
              <a:gd name="dsh" fmla="+- 0 sh mins"/>
              <a:gd name="p0x0" fmla="*/ 120 w 8415"/>
              <a:gd name="p0y0" fmla="*/ 0 h 3864"/>
              <a:gd name="p0x1" fmla="*/ 8295 w 8415"/>
              <a:gd name="p0y1" fmla="*/ 0 h 3864"/>
              <a:gd name="p0x2" fmla="*/ 8361 w 8415"/>
              <a:gd name="p0y2" fmla="*/ 0 h 3864"/>
              <a:gd name="p0x3" fmla="*/ 8415 w 8415"/>
              <a:gd name="p0y3" fmla="*/ 53 h 3864"/>
              <a:gd name="p0x4" fmla="*/ 8415 w 8415"/>
              <a:gd name="p0y4" fmla="*/ 120 h 3864"/>
              <a:gd name="p0x5" fmla="*/ 8415 w 8415"/>
              <a:gd name="p0y5" fmla="*/ 3744 h 3864"/>
              <a:gd name="p0x6" fmla="*/ 8415 w 8415"/>
              <a:gd name="p0y6" fmla="*/ 3810 h 3864"/>
              <a:gd name="p0x7" fmla="*/ 8361 w 8415"/>
              <a:gd name="p0y7" fmla="*/ 3864 h 3864"/>
              <a:gd name="p0x8" fmla="*/ 8295 w 8415"/>
              <a:gd name="p0y8" fmla="*/ 3864 h 3864"/>
              <a:gd name="p0x9" fmla="*/ 120 w 8415"/>
              <a:gd name="p0y9" fmla="*/ 3864 h 3864"/>
              <a:gd name="p0x10" fmla="*/ 53 w 8415"/>
              <a:gd name="p0y10" fmla="*/ 3864 h 3864"/>
              <a:gd name="p0x11" fmla="*/ 0 w 8415"/>
              <a:gd name="p0y11" fmla="*/ 3810 h 3864"/>
              <a:gd name="p0x12" fmla="*/ 0 w 8415"/>
              <a:gd name="p0y12" fmla="*/ 3744 h 3864"/>
              <a:gd name="p0x13" fmla="*/ 0 w 8415"/>
              <a:gd name="p0y13" fmla="*/ 120 h 3864"/>
              <a:gd name="p0x14" fmla="*/ 0 w 8415"/>
              <a:gd name="p0y14" fmla="*/ 53 h 3864"/>
              <a:gd name="p0x15" fmla="*/ 53 w 8415"/>
              <a:gd name="p0y15" fmla="*/ 0 h 3864"/>
              <a:gd name="p0x16" fmla="*/ 120 w 8415"/>
              <a:gd name="p0y16" fmla="*/ 0 h 38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19150" y="1802101"/>
            <a:ext cx="51054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两位数密码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819150" y="217868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819150" y="2268826"/>
            <a:ext cx="51054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选两个不同数字，组成最大数和最小数相减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19150" y="2622204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81 − 18 = 63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19150" y="2860329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63 − 36 = 27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19150" y="3098454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72 − 27 = 45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19150" y="3336579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54 − 45 = 9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19150" y="3665191"/>
            <a:ext cx="51054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最终得到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</a:t>
            </a:r>
            <a:endParaRPr lang="en-US" altLang="zh-CN"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704851" y="1647825"/>
            <a:ext cx="5333999" cy="2444115"/>
          </a:xfrm>
          <a:custGeom>
            <a:avLst/>
            <a:gdLst>
              <a:gd name="sw" fmla="*/ 1 w 8400"/>
              <a:gd name="sh" fmla="*/ 1 h 3849"/>
              <a:gd name="mins" fmla="min sw sh"/>
              <a:gd name="dsw" fmla="+- 0 sw mins"/>
              <a:gd name="dsh" fmla="+- 0 sh mins"/>
              <a:gd name="p0x0" fmla="*/ 120 w 8400"/>
              <a:gd name="p0y0" fmla="*/ 0 h 3849"/>
              <a:gd name="p0x1" fmla="*/ 8280 w 8400"/>
              <a:gd name="p0y1" fmla="*/ 0 h 3849"/>
              <a:gd name="p0x2" fmla="*/ 8346 w 8400"/>
              <a:gd name="p0y2" fmla="*/ 0 h 3849"/>
              <a:gd name="p0x3" fmla="*/ 8400 w 8400"/>
              <a:gd name="p0y3" fmla="*/ 53 h 3849"/>
              <a:gd name="p0x4" fmla="*/ 8400 w 8400"/>
              <a:gd name="p0y4" fmla="*/ 120 h 3849"/>
              <a:gd name="p0x5" fmla="*/ 8400 w 8400"/>
              <a:gd name="p0y5" fmla="*/ 3729 h 3849"/>
              <a:gd name="p0x6" fmla="*/ 8400 w 8400"/>
              <a:gd name="p0y6" fmla="*/ 3795 h 3849"/>
              <a:gd name="p0x7" fmla="*/ 8346 w 8400"/>
              <a:gd name="p0y7" fmla="*/ 3849 h 3849"/>
              <a:gd name="p0x8" fmla="*/ 8280 w 8400"/>
              <a:gd name="p0y8" fmla="*/ 3849 h 3849"/>
              <a:gd name="p0x9" fmla="*/ 120 w 8400"/>
              <a:gd name="p0y9" fmla="*/ 3849 h 3849"/>
              <a:gd name="p0x10" fmla="*/ 53 w 8400"/>
              <a:gd name="p0y10" fmla="*/ 3849 h 3849"/>
              <a:gd name="p0x11" fmla="*/ 0 w 8400"/>
              <a:gd name="p0y11" fmla="*/ 3795 h 3849"/>
              <a:gd name="p0x12" fmla="*/ 0 w 8400"/>
              <a:gd name="p0y12" fmla="*/ 3729 h 3849"/>
              <a:gd name="p0x13" fmla="*/ 0 w 8400"/>
              <a:gd name="p0y13" fmla="*/ 120 h 3849"/>
              <a:gd name="p0x14" fmla="*/ 0 w 8400"/>
              <a:gd name="p0y14" fmla="*/ 53 h 3849"/>
              <a:gd name="p0x15" fmla="*/ 53 w 8400"/>
              <a:gd name="p0y15" fmla="*/ 0 h 3849"/>
              <a:gd name="p0x16" fmla="*/ 120 w 8400"/>
              <a:gd name="p0y16" fmla="*/ 0 h 3849"/>
            </a:gdLst>
            <a:ahLst/>
            <a:cxnLst/>
            <a:pathLst>
              <a:path w="8400" h="3849">
                <a:moveTo>
                  <a:pt x="120" y="0"/>
                </a:moveTo>
                <a:lnTo>
                  <a:pt x="8280" y="0"/>
                </a:lnTo>
                <a:cubicBezTo>
                  <a:pt x="8347" y="-2"/>
                  <a:pt x="8402" y="60"/>
                  <a:pt x="8400" y="120"/>
                </a:cubicBezTo>
                <a:lnTo>
                  <a:pt x="8400" y="3729"/>
                </a:lnTo>
                <a:cubicBezTo>
                  <a:pt x="8402" y="3796"/>
                  <a:pt x="8340" y="3851"/>
                  <a:pt x="8280" y="3849"/>
                </a:cubicBezTo>
                <a:lnTo>
                  <a:pt x="120" y="3849"/>
                </a:lnTo>
                <a:cubicBezTo>
                  <a:pt x="53" y="3851"/>
                  <a:pt x="-2" y="3789"/>
                  <a:pt x="0" y="3729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148070" y="1642745"/>
            <a:ext cx="5343525" cy="2453640"/>
          </a:xfrm>
          <a:custGeom>
            <a:avLst/>
            <a:gdLst>
              <a:gd name="sw" fmla="*/ 1 w 8415"/>
              <a:gd name="sh" fmla="*/ 1 h 3864"/>
              <a:gd name="mins" fmla="min sw sh"/>
              <a:gd name="dsw" fmla="+- 0 sw mins"/>
              <a:gd name="dsh" fmla="+- 0 sh mins"/>
              <a:gd name="p0x0" fmla="*/ 120 w 8415"/>
              <a:gd name="p0y0" fmla="*/ 0 h 3864"/>
              <a:gd name="p0x1" fmla="*/ 8295 w 8415"/>
              <a:gd name="p0y1" fmla="*/ 0 h 3864"/>
              <a:gd name="p0x2" fmla="*/ 8361 w 8415"/>
              <a:gd name="p0y2" fmla="*/ 0 h 3864"/>
              <a:gd name="p0x3" fmla="*/ 8415 w 8415"/>
              <a:gd name="p0y3" fmla="*/ 53 h 3864"/>
              <a:gd name="p0x4" fmla="*/ 8415 w 8415"/>
              <a:gd name="p0y4" fmla="*/ 120 h 3864"/>
              <a:gd name="p0x5" fmla="*/ 8415 w 8415"/>
              <a:gd name="p0y5" fmla="*/ 3744 h 3864"/>
              <a:gd name="p0x6" fmla="*/ 8415 w 8415"/>
              <a:gd name="p0y6" fmla="*/ 3810 h 3864"/>
              <a:gd name="p0x7" fmla="*/ 8361 w 8415"/>
              <a:gd name="p0y7" fmla="*/ 3864 h 3864"/>
              <a:gd name="p0x8" fmla="*/ 8295 w 8415"/>
              <a:gd name="p0y8" fmla="*/ 3864 h 3864"/>
              <a:gd name="p0x9" fmla="*/ 120 w 8415"/>
              <a:gd name="p0y9" fmla="*/ 3864 h 3864"/>
              <a:gd name="p0x10" fmla="*/ 53 w 8415"/>
              <a:gd name="p0y10" fmla="*/ 3864 h 3864"/>
              <a:gd name="p0x11" fmla="*/ 0 w 8415"/>
              <a:gd name="p0y11" fmla="*/ 3810 h 3864"/>
              <a:gd name="p0x12" fmla="*/ 0 w 8415"/>
              <a:gd name="p0y12" fmla="*/ 3744 h 3864"/>
              <a:gd name="p0x13" fmla="*/ 0 w 8415"/>
              <a:gd name="p0y13" fmla="*/ 120 h 3864"/>
              <a:gd name="p0x14" fmla="*/ 0 w 8415"/>
              <a:gd name="p0y14" fmla="*/ 53 h 3864"/>
              <a:gd name="p0x15" fmla="*/ 53 w 8415"/>
              <a:gd name="p0y15" fmla="*/ 0 h 3864"/>
              <a:gd name="p0x16" fmla="*/ 120 w 8415"/>
              <a:gd name="p0y16" fmla="*/ 0 h 38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267450" y="1802101"/>
            <a:ext cx="51054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三位数密码</a:t>
            </a:r>
            <a:endParaRPr b="1" spc="36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6267450" y="217868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6267450" y="2268826"/>
            <a:ext cx="51054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选三个不同数字</a:t>
            </a:r>
            <a:endParaRPr sz="135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6267450" y="2622204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972 − 279 = 693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267450" y="2860329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963 − 369 = 594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267450" y="3098454"/>
            <a:ext cx="51054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954 − 459 = 495</a:t>
            </a:r>
            <a:endParaRPr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267450" y="3665191"/>
            <a:ext cx="51054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数字黑洞</a:t>
            </a:r>
            <a:r>
              <a:rPr lang="en-US" altLang="zh-CN"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495</a:t>
            </a:r>
            <a:endParaRPr lang="en-US" altLang="zh-CN"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153151" y="1647825"/>
            <a:ext cx="5333999" cy="2444115"/>
          </a:xfrm>
          <a:custGeom>
            <a:avLst/>
            <a:gdLst>
              <a:gd name="sw" fmla="*/ 1 w 8400"/>
              <a:gd name="sh" fmla="*/ 1 h 3849"/>
              <a:gd name="mins" fmla="min sw sh"/>
              <a:gd name="dsw" fmla="+- 0 sw mins"/>
              <a:gd name="dsh" fmla="+- 0 sh mins"/>
              <a:gd name="p0x0" fmla="*/ 120 w 8400"/>
              <a:gd name="p0y0" fmla="*/ 0 h 3849"/>
              <a:gd name="p0x1" fmla="*/ 8280 w 8400"/>
              <a:gd name="p0y1" fmla="*/ 0 h 3849"/>
              <a:gd name="p0x2" fmla="*/ 8346 w 8400"/>
              <a:gd name="p0y2" fmla="*/ 0 h 3849"/>
              <a:gd name="p0x3" fmla="*/ 8400 w 8400"/>
              <a:gd name="p0y3" fmla="*/ 53 h 3849"/>
              <a:gd name="p0x4" fmla="*/ 8400 w 8400"/>
              <a:gd name="p0y4" fmla="*/ 120 h 3849"/>
              <a:gd name="p0x5" fmla="*/ 8400 w 8400"/>
              <a:gd name="p0y5" fmla="*/ 3729 h 3849"/>
              <a:gd name="p0x6" fmla="*/ 8400 w 8400"/>
              <a:gd name="p0y6" fmla="*/ 3795 h 3849"/>
              <a:gd name="p0x7" fmla="*/ 8346 w 8400"/>
              <a:gd name="p0y7" fmla="*/ 3849 h 3849"/>
              <a:gd name="p0x8" fmla="*/ 8280 w 8400"/>
              <a:gd name="p0y8" fmla="*/ 3849 h 3849"/>
              <a:gd name="p0x9" fmla="*/ 120 w 8400"/>
              <a:gd name="p0y9" fmla="*/ 3849 h 3849"/>
              <a:gd name="p0x10" fmla="*/ 53 w 8400"/>
              <a:gd name="p0y10" fmla="*/ 3849 h 3849"/>
              <a:gd name="p0x11" fmla="*/ 0 w 8400"/>
              <a:gd name="p0y11" fmla="*/ 3795 h 3849"/>
              <a:gd name="p0x12" fmla="*/ 0 w 8400"/>
              <a:gd name="p0y12" fmla="*/ 3729 h 3849"/>
              <a:gd name="p0x13" fmla="*/ 0 w 8400"/>
              <a:gd name="p0y13" fmla="*/ 120 h 3849"/>
              <a:gd name="p0x14" fmla="*/ 0 w 8400"/>
              <a:gd name="p0y14" fmla="*/ 53 h 3849"/>
              <a:gd name="p0x15" fmla="*/ 53 w 8400"/>
              <a:gd name="p0y15" fmla="*/ 0 h 3849"/>
              <a:gd name="p0x16" fmla="*/ 120 w 8400"/>
              <a:gd name="p0y16" fmla="*/ 0 h 3849"/>
            </a:gdLst>
            <a:ahLst/>
            <a:cxnLst/>
            <a:pathLst>
              <a:path w="8400" h="3849">
                <a:moveTo>
                  <a:pt x="120" y="0"/>
                </a:moveTo>
                <a:lnTo>
                  <a:pt x="8280" y="0"/>
                </a:lnTo>
                <a:cubicBezTo>
                  <a:pt x="8347" y="-2"/>
                  <a:pt x="8402" y="60"/>
                  <a:pt x="8400" y="120"/>
                </a:cubicBezTo>
                <a:lnTo>
                  <a:pt x="8400" y="3729"/>
                </a:lnTo>
                <a:cubicBezTo>
                  <a:pt x="8402" y="3796"/>
                  <a:pt x="8340" y="3851"/>
                  <a:pt x="8280" y="3849"/>
                </a:cubicBezTo>
                <a:lnTo>
                  <a:pt x="120" y="3849"/>
                </a:lnTo>
                <a:cubicBezTo>
                  <a:pt x="53" y="3851"/>
                  <a:pt x="-2" y="3789"/>
                  <a:pt x="0" y="3729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571500" y="4396740"/>
            <a:ext cx="11049000" cy="1011555"/>
          </a:xfrm>
          <a:custGeom>
            <a:avLst/>
            <a:gdLst>
              <a:gd name="sw" fmla="*/ 1 w 17400"/>
              <a:gd name="sh" fmla="*/ 1 h 1593"/>
              <a:gd name="mins" fmla="min sw sh"/>
              <a:gd name="dsw" fmla="+- 0 sw mins"/>
              <a:gd name="dsh" fmla="+- 0 sh mins"/>
              <a:gd name="p0x0" fmla="*/ 120 w 17400"/>
              <a:gd name="p0y0" fmla="*/ 0 h 1593"/>
              <a:gd name="p0x1" fmla="*/ 17280 w 17400"/>
              <a:gd name="p0y1" fmla="*/ 0 h 1593"/>
              <a:gd name="p0x2" fmla="*/ 17346 w 17400"/>
              <a:gd name="p0y2" fmla="*/ 0 h 1593"/>
              <a:gd name="p0x3" fmla="*/ 17400 w 17400"/>
              <a:gd name="p0y3" fmla="*/ 53 h 1593"/>
              <a:gd name="p0x4" fmla="*/ 17400 w 17400"/>
              <a:gd name="p0y4" fmla="*/ 120 h 1593"/>
              <a:gd name="p0x5" fmla="*/ 17400 w 17400"/>
              <a:gd name="p0y5" fmla="*/ 1473 h 1593"/>
              <a:gd name="p0x6" fmla="*/ 17400 w 17400"/>
              <a:gd name="p0y6" fmla="*/ 1539 h 1593"/>
              <a:gd name="p0x7" fmla="*/ 17346 w 17400"/>
              <a:gd name="p0y7" fmla="*/ 1593 h 1593"/>
              <a:gd name="p0x8" fmla="*/ 17280 w 17400"/>
              <a:gd name="p0y8" fmla="*/ 1593 h 1593"/>
              <a:gd name="p0x9" fmla="*/ 120 w 17400"/>
              <a:gd name="p0y9" fmla="*/ 1593 h 1593"/>
              <a:gd name="p0x10" fmla="*/ 53 w 17400"/>
              <a:gd name="p0y10" fmla="*/ 1593 h 1593"/>
              <a:gd name="p0x11" fmla="*/ 0 w 17400"/>
              <a:gd name="p0y11" fmla="*/ 1539 h 1593"/>
              <a:gd name="p0x12" fmla="*/ 0 w 17400"/>
              <a:gd name="p0y12" fmla="*/ 1473 h 1593"/>
              <a:gd name="p0x13" fmla="*/ 0 w 17400"/>
              <a:gd name="p0y13" fmla="*/ 120 h 1593"/>
              <a:gd name="p0x14" fmla="*/ 0 w 17400"/>
              <a:gd name="p0y14" fmla="*/ 53 h 1593"/>
              <a:gd name="p0x15" fmla="*/ 53 w 17400"/>
              <a:gd name="p0y15" fmla="*/ 0 h 1593"/>
              <a:gd name="p0x16" fmla="*/ 120 w 17400"/>
              <a:gd name="p0y16" fmla="*/ 0 h 1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762000" y="4572019"/>
            <a:ext cx="4343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古人发现这样的数学规律，延续了</a:t>
            </a: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上千年</a:t>
            </a:r>
            <a:endParaRPr b="1">
              <a:solidFill>
                <a:srgbClr val="6D4C41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571502" y="4396740"/>
            <a:ext cx="11048996" cy="1010920"/>
          </a:xfrm>
          <a:custGeom>
            <a:avLst/>
            <a:gdLst>
              <a:gd name="sw" fmla="*/ 1 w 17400"/>
              <a:gd name="sh" fmla="*/ 1 h 1592"/>
              <a:gd name="mins" fmla="min sw sh"/>
              <a:gd name="dsw" fmla="+- 0 sw mins"/>
              <a:gd name="dsh" fmla="+- 0 sh mins"/>
              <a:gd name="p0x0" fmla="*/ 120 w 17400"/>
              <a:gd name="p0y0" fmla="*/ 0 h 1592"/>
              <a:gd name="p0x1" fmla="*/ 17280 w 17400"/>
              <a:gd name="p0y1" fmla="*/ 0 h 1592"/>
              <a:gd name="p0x2" fmla="*/ 17346 w 17400"/>
              <a:gd name="p0y2" fmla="*/ 0 h 1592"/>
              <a:gd name="p0x3" fmla="*/ 17400 w 17400"/>
              <a:gd name="p0y3" fmla="*/ 53 h 1592"/>
              <a:gd name="p0x4" fmla="*/ 17400 w 17400"/>
              <a:gd name="p0y4" fmla="*/ 120 h 1592"/>
              <a:gd name="p0x5" fmla="*/ 17400 w 17400"/>
              <a:gd name="p0y5" fmla="*/ 1472 h 1592"/>
              <a:gd name="p0x6" fmla="*/ 17400 w 17400"/>
              <a:gd name="p0y6" fmla="*/ 1539 h 1592"/>
              <a:gd name="p0x7" fmla="*/ 17346 w 17400"/>
              <a:gd name="p0y7" fmla="*/ 1592 h 1592"/>
              <a:gd name="p0x8" fmla="*/ 17280 w 17400"/>
              <a:gd name="p0y8" fmla="*/ 1592 h 1592"/>
              <a:gd name="p0x9" fmla="*/ 120 w 17400"/>
              <a:gd name="p0y9" fmla="*/ 1592 h 1592"/>
              <a:gd name="p0x10" fmla="*/ 53 w 17400"/>
              <a:gd name="p0y10" fmla="*/ 1592 h 1592"/>
              <a:gd name="p0x11" fmla="*/ 0 w 17400"/>
              <a:gd name="p0y11" fmla="*/ 1539 h 1592"/>
              <a:gd name="p0x12" fmla="*/ 0 w 17400"/>
              <a:gd name="p0y12" fmla="*/ 1472 h 1592"/>
              <a:gd name="p0x13" fmla="*/ 0 w 17400"/>
              <a:gd name="p0y13" fmla="*/ 120 h 1592"/>
              <a:gd name="p0x14" fmla="*/ 0 w 17400"/>
              <a:gd name="p0y14" fmla="*/ 53 h 1592"/>
              <a:gd name="p0x15" fmla="*/ 53 w 17400"/>
              <a:gd name="p0y15" fmla="*/ 0 h 1592"/>
              <a:gd name="p0x16" fmla="*/ 120 w 17400"/>
              <a:gd name="p0y16" fmla="*/ 0 h 1592"/>
            </a:gdLst>
            <a:ahLst/>
            <a:cxnLst/>
            <a:pathLst>
              <a:path w="17400" h="1592">
                <a:moveTo>
                  <a:pt x="120" y="0"/>
                </a:moveTo>
                <a:lnTo>
                  <a:pt x="17280" y="0"/>
                </a:lnTo>
                <a:cubicBezTo>
                  <a:pt x="17347" y="-2"/>
                  <a:pt x="17402" y="60"/>
                  <a:pt x="17400" y="120"/>
                </a:cubicBezTo>
                <a:lnTo>
                  <a:pt x="17400" y="1472"/>
                </a:lnTo>
                <a:cubicBezTo>
                  <a:pt x="17402" y="1539"/>
                  <a:pt x="17340" y="1594"/>
                  <a:pt x="17280" y="1592"/>
                </a:cubicBezTo>
                <a:lnTo>
                  <a:pt x="120" y="1592"/>
                </a:lnTo>
                <a:cubicBezTo>
                  <a:pt x="53" y="1594"/>
                  <a:pt x="-2" y="1532"/>
                  <a:pt x="0" y="1472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7"/>
            </p:custDataLst>
          </p:nvPr>
        </p:nvSpPr>
        <p:spPr>
          <a:xfrm>
            <a:off x="575945" y="5603240"/>
            <a:ext cx="11039475" cy="868680"/>
          </a:xfrm>
          <a:custGeom>
            <a:avLst/>
            <a:gdLst>
              <a:gd name="sw" fmla="*/ 1 w 17385"/>
              <a:gd name="sh" fmla="*/ 1 h 1368"/>
              <a:gd name="mins" fmla="min sw sh"/>
              <a:gd name="dsw" fmla="+- 0 sw mins"/>
              <a:gd name="dsh" fmla="+- 0 sh mins"/>
              <a:gd name="p0x0" fmla="*/ 120 w 17385"/>
              <a:gd name="p0y0" fmla="*/ 0 h 1368"/>
              <a:gd name="p0x1" fmla="*/ 17265 w 17385"/>
              <a:gd name="p0y1" fmla="*/ 0 h 1368"/>
              <a:gd name="p0x2" fmla="*/ 17331 w 17385"/>
              <a:gd name="p0y2" fmla="*/ 0 h 1368"/>
              <a:gd name="p0x3" fmla="*/ 17385 w 17385"/>
              <a:gd name="p0y3" fmla="*/ 53 h 1368"/>
              <a:gd name="p0x4" fmla="*/ 17385 w 17385"/>
              <a:gd name="p0y4" fmla="*/ 120 h 1368"/>
              <a:gd name="p0x5" fmla="*/ 17385 w 17385"/>
              <a:gd name="p0y5" fmla="*/ 1248 h 1368"/>
              <a:gd name="p0x6" fmla="*/ 17385 w 17385"/>
              <a:gd name="p0y6" fmla="*/ 1314 h 1368"/>
              <a:gd name="p0x7" fmla="*/ 17331 w 17385"/>
              <a:gd name="p0y7" fmla="*/ 1368 h 1368"/>
              <a:gd name="p0x8" fmla="*/ 17265 w 17385"/>
              <a:gd name="p0y8" fmla="*/ 1368 h 1368"/>
              <a:gd name="p0x9" fmla="*/ 120 w 17385"/>
              <a:gd name="p0y9" fmla="*/ 1368 h 1368"/>
              <a:gd name="p0x10" fmla="*/ 53 w 17385"/>
              <a:gd name="p0y10" fmla="*/ 1368 h 1368"/>
              <a:gd name="p0x11" fmla="*/ 0 w 17385"/>
              <a:gd name="p0y11" fmla="*/ 1314 h 1368"/>
              <a:gd name="p0x12" fmla="*/ 0 w 17385"/>
              <a:gd name="p0y12" fmla="*/ 1248 h 1368"/>
              <a:gd name="p0x13" fmla="*/ 0 w 17385"/>
              <a:gd name="p0y13" fmla="*/ 120 h 1368"/>
              <a:gd name="p0x14" fmla="*/ 0 w 17385"/>
              <a:gd name="p0y14" fmla="*/ 53 h 1368"/>
              <a:gd name="p0x15" fmla="*/ 53 w 17385"/>
              <a:gd name="p0y15" fmla="*/ 0 h 1368"/>
              <a:gd name="p0x16" fmla="*/ 120 w 17385"/>
              <a:gd name="p0y16" fmla="*/ 0 h 13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5295824" y="5723639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拿起笔试一试</a:t>
            </a:r>
            <a:endParaRPr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4857750" y="6099877"/>
            <a:ext cx="2476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你也能发现</a:t>
            </a:r>
            <a:r>
              <a:rPr sz="15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属于自己的密码</a:t>
            </a:r>
            <a:endParaRPr sz="15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581028" y="5608320"/>
            <a:ext cx="11029945" cy="859155"/>
          </a:xfrm>
          <a:custGeom>
            <a:avLst/>
            <a:gdLst>
              <a:gd name="sw" fmla="*/ 1 w 17370"/>
              <a:gd name="sh" fmla="*/ 1 h 1352"/>
              <a:gd name="mins" fmla="min sw sh"/>
              <a:gd name="dsw" fmla="+- 0 sw mins"/>
              <a:gd name="dsh" fmla="+- 0 sh mins"/>
              <a:gd name="p0x0" fmla="*/ 120 w 17370"/>
              <a:gd name="p0y0" fmla="*/ 0 h 1352"/>
              <a:gd name="p0x1" fmla="*/ 17250 w 17370"/>
              <a:gd name="p0y1" fmla="*/ 0 h 1352"/>
              <a:gd name="p0x2" fmla="*/ 17316 w 17370"/>
              <a:gd name="p0y2" fmla="*/ 0 h 1352"/>
              <a:gd name="p0x3" fmla="*/ 17370 w 17370"/>
              <a:gd name="p0y3" fmla="*/ 53 h 1352"/>
              <a:gd name="p0x4" fmla="*/ 17370 w 17370"/>
              <a:gd name="p0y4" fmla="*/ 120 h 1352"/>
              <a:gd name="p0x5" fmla="*/ 17370 w 17370"/>
              <a:gd name="p0y5" fmla="*/ 1232 h 1352"/>
              <a:gd name="p0x6" fmla="*/ 17370 w 17370"/>
              <a:gd name="p0y6" fmla="*/ 1299 h 1352"/>
              <a:gd name="p0x7" fmla="*/ 17316 w 17370"/>
              <a:gd name="p0y7" fmla="*/ 1352 h 1352"/>
              <a:gd name="p0x8" fmla="*/ 17250 w 17370"/>
              <a:gd name="p0y8" fmla="*/ 1352 h 1352"/>
              <a:gd name="p0x9" fmla="*/ 120 w 17370"/>
              <a:gd name="p0y9" fmla="*/ 1352 h 1352"/>
              <a:gd name="p0x10" fmla="*/ 53 w 17370"/>
              <a:gd name="p0y10" fmla="*/ 1352 h 1352"/>
              <a:gd name="p0x11" fmla="*/ 0 w 17370"/>
              <a:gd name="p0y11" fmla="*/ 1299 h 1352"/>
              <a:gd name="p0x12" fmla="*/ 0 w 17370"/>
              <a:gd name="p0y12" fmla="*/ 1232 h 1352"/>
              <a:gd name="p0x13" fmla="*/ 0 w 17370"/>
              <a:gd name="p0y13" fmla="*/ 120 h 1352"/>
              <a:gd name="p0x14" fmla="*/ 0 w 17370"/>
              <a:gd name="p0y14" fmla="*/ 53 h 1352"/>
              <a:gd name="p0x15" fmla="*/ 53 w 17370"/>
              <a:gd name="p0y15" fmla="*/ 0 h 1352"/>
              <a:gd name="p0x16" fmla="*/ 120 w 17370"/>
              <a:gd name="p0y16" fmla="*/ 0 h 1352"/>
            </a:gdLst>
            <a:ahLst/>
            <a:cxnLst/>
            <a:pathLst>
              <a:path w="17370" h="1353">
                <a:moveTo>
                  <a:pt x="120" y="0"/>
                </a:moveTo>
                <a:lnTo>
                  <a:pt x="17250" y="0"/>
                </a:lnTo>
                <a:cubicBezTo>
                  <a:pt x="17316" y="0"/>
                  <a:pt x="17371" y="55"/>
                  <a:pt x="17370" y="120"/>
                </a:cubicBezTo>
                <a:lnTo>
                  <a:pt x="17370" y="1233"/>
                </a:lnTo>
                <a:cubicBezTo>
                  <a:pt x="17371" y="1305"/>
                  <a:pt x="17309" y="1352"/>
                  <a:pt x="17250" y="1353"/>
                </a:cubicBezTo>
                <a:lnTo>
                  <a:pt x="120" y="1353"/>
                </a:lnTo>
                <a:cubicBezTo>
                  <a:pt x="54" y="1353"/>
                  <a:pt x="-1" y="1298"/>
                  <a:pt x="0" y="1233"/>
                </a:cubicBezTo>
                <a:lnTo>
                  <a:pt x="0" y="120"/>
                </a:lnTo>
                <a:cubicBezTo>
                  <a:pt x="-1" y="48"/>
                  <a:pt x="61" y="1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18640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8B5A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8B5A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29584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智慧传承</a:t>
            </a:r>
            <a:endParaRPr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252913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千年智慧，薪火相传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感受古人的数学智慧，做小小传承人！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66750" y="5091113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感受古人的数学智慧，做小小传承人！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66750" y="14478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819150" y="14617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942975" y="14668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0290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从算筹到算盘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8be5c513-8743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763770" y="125730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4820920" y="1390650"/>
            <a:ext cx="19050" cy="119507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6"/>
            </p:custDataLst>
          </p:nvPr>
        </p:nvSpPr>
        <p:spPr>
          <a:xfrm>
            <a:off x="4763770" y="258572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4820920" y="2719070"/>
            <a:ext cx="19050" cy="1195705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8"/>
            </p:custDataLst>
          </p:nvPr>
        </p:nvSpPr>
        <p:spPr>
          <a:xfrm>
            <a:off x="4763770" y="391477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016500" y="1261745"/>
            <a:ext cx="6446520" cy="1205230"/>
          </a:xfrm>
          <a:custGeom>
            <a:avLst/>
            <a:gdLst>
              <a:gd name="sw" fmla="*/ 1 w 10151"/>
              <a:gd name="sh" fmla="*/ 1 h 1897"/>
              <a:gd name="mins" fmla="min sw sh"/>
              <a:gd name="dsw" fmla="+- 0 sw mins"/>
              <a:gd name="dsh" fmla="+- 0 sh mins"/>
              <a:gd name="p0x0" fmla="*/ 120 w 10151"/>
              <a:gd name="p0y0" fmla="*/ 0 h 1897"/>
              <a:gd name="p0x1" fmla="*/ 10031 w 10151"/>
              <a:gd name="p0y1" fmla="*/ 0 h 1897"/>
              <a:gd name="p0x2" fmla="*/ 10098 w 10151"/>
              <a:gd name="p0y2" fmla="*/ 0 h 1897"/>
              <a:gd name="p0x3" fmla="*/ 10151 w 10151"/>
              <a:gd name="p0y3" fmla="*/ 53 h 1897"/>
              <a:gd name="p0x4" fmla="*/ 10151 w 10151"/>
              <a:gd name="p0y4" fmla="*/ 120 h 1897"/>
              <a:gd name="p0x5" fmla="*/ 10151 w 10151"/>
              <a:gd name="p0y5" fmla="*/ 1777 h 1897"/>
              <a:gd name="p0x6" fmla="*/ 10151 w 10151"/>
              <a:gd name="p0y6" fmla="*/ 1843 h 1897"/>
              <a:gd name="p0x7" fmla="*/ 10098 w 10151"/>
              <a:gd name="p0y7" fmla="*/ 1897 h 1897"/>
              <a:gd name="p0x8" fmla="*/ 10031 w 10151"/>
              <a:gd name="p0y8" fmla="*/ 1897 h 1897"/>
              <a:gd name="p0x9" fmla="*/ 120 w 10151"/>
              <a:gd name="p0y9" fmla="*/ 1897 h 1897"/>
              <a:gd name="p0x10" fmla="*/ 53 w 10151"/>
              <a:gd name="p0y10" fmla="*/ 1897 h 1897"/>
              <a:gd name="p0x11" fmla="*/ 0 w 10151"/>
              <a:gd name="p0y11" fmla="*/ 1843 h 1897"/>
              <a:gd name="p0x12" fmla="*/ 0 w 10151"/>
              <a:gd name="p0y12" fmla="*/ 1777 h 1897"/>
              <a:gd name="p0x13" fmla="*/ 0 w 10151"/>
              <a:gd name="p0y13" fmla="*/ 120 h 1897"/>
              <a:gd name="p0x14" fmla="*/ 0 w 10151"/>
              <a:gd name="p0y14" fmla="*/ 53 h 1897"/>
              <a:gd name="p0x15" fmla="*/ 53 w 10151"/>
              <a:gd name="p0y15" fmla="*/ 0 h 1897"/>
              <a:gd name="p0x16" fmla="*/ 120 w 10151"/>
              <a:gd name="p0y16" fmla="*/ 0 h 18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5135832" y="1381125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三千多年前</a:t>
            </a:r>
            <a:r>
              <a:rPr lang="en-US" altLang="zh-CN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甲骨文</a:t>
            </a:r>
            <a:endParaRPr lang="zh-CN" altLang="en-US"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135832" y="1619250"/>
            <a:ext cx="62083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算筹</a:t>
            </a:r>
            <a:r>
              <a:rPr lang="en-US" altLang="zh-CN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数字的雏形</a:t>
            </a:r>
            <a:endParaRPr lang="zh-CN" altLang="en-US"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135832" y="1909763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中国最早记录数字的方法出现在甲骨文上</a:t>
            </a:r>
            <a:endParaRPr sz="120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135832" y="2147888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公元前</a:t>
            </a:r>
            <a:r>
              <a:rPr lang="en-US" altLang="zh-CN"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世纪，古人发明算筹：竹签或木棍摆成不同形状表示数字</a:t>
            </a:r>
            <a:endParaRPr lang="zh-CN" altLang="en-US" sz="120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5020966" y="1266825"/>
            <a:ext cx="6436954" cy="1195070"/>
          </a:xfrm>
          <a:custGeom>
            <a:avLst/>
            <a:gdLst>
              <a:gd name="sw" fmla="*/ 1 w 10136"/>
              <a:gd name="sh" fmla="*/ 1 h 1882"/>
              <a:gd name="mins" fmla="min sw sh"/>
              <a:gd name="dsw" fmla="+- 0 sw mins"/>
              <a:gd name="dsh" fmla="+- 0 sh mins"/>
              <a:gd name="p0x0" fmla="*/ 120 w 10136"/>
              <a:gd name="p0y0" fmla="*/ 0 h 1882"/>
              <a:gd name="p0x1" fmla="*/ 10016 w 10136"/>
              <a:gd name="p0y1" fmla="*/ 0 h 1882"/>
              <a:gd name="p0x2" fmla="*/ 10083 w 10136"/>
              <a:gd name="p0y2" fmla="*/ 0 h 1882"/>
              <a:gd name="p0x3" fmla="*/ 10136 w 10136"/>
              <a:gd name="p0y3" fmla="*/ 53 h 1882"/>
              <a:gd name="p0x4" fmla="*/ 10136 w 10136"/>
              <a:gd name="p0y4" fmla="*/ 120 h 1882"/>
              <a:gd name="p0x5" fmla="*/ 10136 w 10136"/>
              <a:gd name="p0y5" fmla="*/ 1762 h 1882"/>
              <a:gd name="p0x6" fmla="*/ 10136 w 10136"/>
              <a:gd name="p0y6" fmla="*/ 1828 h 1882"/>
              <a:gd name="p0x7" fmla="*/ 10083 w 10136"/>
              <a:gd name="p0y7" fmla="*/ 1882 h 1882"/>
              <a:gd name="p0x8" fmla="*/ 10016 w 10136"/>
              <a:gd name="p0y8" fmla="*/ 1882 h 1882"/>
              <a:gd name="p0x9" fmla="*/ 120 w 10136"/>
              <a:gd name="p0y9" fmla="*/ 1882 h 1882"/>
              <a:gd name="p0x10" fmla="*/ 53 w 10136"/>
              <a:gd name="p0y10" fmla="*/ 1882 h 1882"/>
              <a:gd name="p0x11" fmla="*/ 0 w 10136"/>
              <a:gd name="p0y11" fmla="*/ 1828 h 1882"/>
              <a:gd name="p0x12" fmla="*/ 0 w 10136"/>
              <a:gd name="p0y12" fmla="*/ 1762 h 1882"/>
              <a:gd name="p0x13" fmla="*/ 0 w 10136"/>
              <a:gd name="p0y13" fmla="*/ 120 h 1882"/>
              <a:gd name="p0x14" fmla="*/ 0 w 10136"/>
              <a:gd name="p0y14" fmla="*/ 53 h 1882"/>
              <a:gd name="p0x15" fmla="*/ 53 w 10136"/>
              <a:gd name="p0y15" fmla="*/ 0 h 1882"/>
              <a:gd name="p0x16" fmla="*/ 120 w 10136"/>
              <a:gd name="p0y16" fmla="*/ 0 h 1882"/>
            </a:gdLst>
            <a:ahLst/>
            <a:cxnLst/>
            <a:pathLst>
              <a:path w="10137" h="1882">
                <a:moveTo>
                  <a:pt x="120" y="0"/>
                </a:moveTo>
                <a:lnTo>
                  <a:pt x="10017" y="0"/>
                </a:lnTo>
                <a:cubicBezTo>
                  <a:pt x="10078" y="-4"/>
                  <a:pt x="10141" y="59"/>
                  <a:pt x="10137" y="120"/>
                </a:cubicBezTo>
                <a:lnTo>
                  <a:pt x="10137" y="1762"/>
                </a:lnTo>
                <a:cubicBezTo>
                  <a:pt x="10141" y="1830"/>
                  <a:pt x="10071" y="1885"/>
                  <a:pt x="10017" y="1882"/>
                </a:cubicBezTo>
                <a:lnTo>
                  <a:pt x="120" y="1882"/>
                </a:lnTo>
                <a:cubicBezTo>
                  <a:pt x="59" y="1886"/>
                  <a:pt x="-4" y="1823"/>
                  <a:pt x="0" y="1762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016500" y="2590800"/>
            <a:ext cx="6446520" cy="1204595"/>
          </a:xfrm>
          <a:custGeom>
            <a:avLst/>
            <a:gdLst>
              <a:gd name="sw" fmla="*/ 1 w 10151"/>
              <a:gd name="sh" fmla="*/ 1 h 1897"/>
              <a:gd name="mins" fmla="min sw sh"/>
              <a:gd name="dsw" fmla="+- 0 sw mins"/>
              <a:gd name="dsh" fmla="+- 0 sh mins"/>
              <a:gd name="p0x0" fmla="*/ 120 w 10151"/>
              <a:gd name="p0y0" fmla="*/ 0 h 1897"/>
              <a:gd name="p0x1" fmla="*/ 10031 w 10151"/>
              <a:gd name="p0y1" fmla="*/ 0 h 1897"/>
              <a:gd name="p0x2" fmla="*/ 10098 w 10151"/>
              <a:gd name="p0y2" fmla="*/ 0 h 1897"/>
              <a:gd name="p0x3" fmla="*/ 10151 w 10151"/>
              <a:gd name="p0y3" fmla="*/ 53 h 1897"/>
              <a:gd name="p0x4" fmla="*/ 10151 w 10151"/>
              <a:gd name="p0y4" fmla="*/ 120 h 1897"/>
              <a:gd name="p0x5" fmla="*/ 10151 w 10151"/>
              <a:gd name="p0y5" fmla="*/ 1777 h 1897"/>
              <a:gd name="p0x6" fmla="*/ 10151 w 10151"/>
              <a:gd name="p0y6" fmla="*/ 1843 h 1897"/>
              <a:gd name="p0x7" fmla="*/ 10098 w 10151"/>
              <a:gd name="p0y7" fmla="*/ 1897 h 1897"/>
              <a:gd name="p0x8" fmla="*/ 10031 w 10151"/>
              <a:gd name="p0y8" fmla="*/ 1897 h 1897"/>
              <a:gd name="p0x9" fmla="*/ 120 w 10151"/>
              <a:gd name="p0y9" fmla="*/ 1897 h 1897"/>
              <a:gd name="p0x10" fmla="*/ 53 w 10151"/>
              <a:gd name="p0y10" fmla="*/ 1897 h 1897"/>
              <a:gd name="p0x11" fmla="*/ 0 w 10151"/>
              <a:gd name="p0y11" fmla="*/ 1843 h 1897"/>
              <a:gd name="p0x12" fmla="*/ 0 w 10151"/>
              <a:gd name="p0y12" fmla="*/ 1777 h 1897"/>
              <a:gd name="p0x13" fmla="*/ 0 w 10151"/>
              <a:gd name="p0y13" fmla="*/ 120 h 1897"/>
              <a:gd name="p0x14" fmla="*/ 0 w 10151"/>
              <a:gd name="p0y14" fmla="*/ 53 h 1897"/>
              <a:gd name="p0x15" fmla="*/ 53 w 10151"/>
              <a:gd name="p0y15" fmla="*/ 0 h 1897"/>
              <a:gd name="p0x16" fmla="*/ 120 w 10151"/>
              <a:gd name="p0y16" fmla="*/ 0 h 18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135832" y="2709863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一千多年</a:t>
            </a:r>
            <a:r>
              <a:rPr lang="en-US" altLang="zh-CN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结构传承</a:t>
            </a:r>
            <a:endParaRPr lang="zh-CN" altLang="en-US"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135832" y="2947988"/>
            <a:ext cx="62083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算盘</a:t>
            </a:r>
            <a:r>
              <a:rPr lang="en-US" altLang="zh-CN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计算的智慧</a:t>
            </a:r>
            <a:endParaRPr lang="zh-CN" altLang="en-US"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5135832" y="3238500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中国人发明的计算工具，已有一千多年历史</a:t>
            </a:r>
            <a:endParaRPr sz="120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5135832" y="3476625"/>
            <a:ext cx="274349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结构上珠一颗表示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五</a:t>
            </a:r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，下珠一颗表示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一</a:t>
            </a:r>
            <a:endParaRPr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5020945" y="2595265"/>
            <a:ext cx="6436995" cy="1195665"/>
          </a:xfrm>
          <a:custGeom>
            <a:avLst/>
            <a:gdLst>
              <a:gd name="sw" fmla="*/ 1 w 10136"/>
              <a:gd name="sh" fmla="*/ 1 h 1882"/>
              <a:gd name="mins" fmla="min sw sh"/>
              <a:gd name="dsw" fmla="+- 0 sw mins"/>
              <a:gd name="dsh" fmla="+- 0 sh mins"/>
              <a:gd name="p0x0" fmla="*/ 120 w 10136"/>
              <a:gd name="p0y0" fmla="*/ 0 h 1882"/>
              <a:gd name="p0x1" fmla="*/ 10016 w 10136"/>
              <a:gd name="p0y1" fmla="*/ 0 h 1882"/>
              <a:gd name="p0x2" fmla="*/ 10083 w 10136"/>
              <a:gd name="p0y2" fmla="*/ 0 h 1882"/>
              <a:gd name="p0x3" fmla="*/ 10136 w 10136"/>
              <a:gd name="p0y3" fmla="*/ 53 h 1882"/>
              <a:gd name="p0x4" fmla="*/ 10136 w 10136"/>
              <a:gd name="p0y4" fmla="*/ 120 h 1882"/>
              <a:gd name="p0x5" fmla="*/ 10136 w 10136"/>
              <a:gd name="p0y5" fmla="*/ 1762 h 1882"/>
              <a:gd name="p0x6" fmla="*/ 10136 w 10136"/>
              <a:gd name="p0y6" fmla="*/ 1828 h 1882"/>
              <a:gd name="p0x7" fmla="*/ 10083 w 10136"/>
              <a:gd name="p0y7" fmla="*/ 1882 h 1882"/>
              <a:gd name="p0x8" fmla="*/ 10016 w 10136"/>
              <a:gd name="p0y8" fmla="*/ 1882 h 1882"/>
              <a:gd name="p0x9" fmla="*/ 120 w 10136"/>
              <a:gd name="p0y9" fmla="*/ 1882 h 1882"/>
              <a:gd name="p0x10" fmla="*/ 53 w 10136"/>
              <a:gd name="p0y10" fmla="*/ 1882 h 1882"/>
              <a:gd name="p0x11" fmla="*/ 0 w 10136"/>
              <a:gd name="p0y11" fmla="*/ 1828 h 1882"/>
              <a:gd name="p0x12" fmla="*/ 0 w 10136"/>
              <a:gd name="p0y12" fmla="*/ 1762 h 1882"/>
              <a:gd name="p0x13" fmla="*/ 0 w 10136"/>
              <a:gd name="p0y13" fmla="*/ 120 h 1882"/>
              <a:gd name="p0x14" fmla="*/ 0 w 10136"/>
              <a:gd name="p0y14" fmla="*/ 53 h 1882"/>
              <a:gd name="p0x15" fmla="*/ 53 w 10136"/>
              <a:gd name="p0y15" fmla="*/ 0 h 1882"/>
              <a:gd name="p0x16" fmla="*/ 120 w 10136"/>
              <a:gd name="p0y16" fmla="*/ 0 h 1882"/>
            </a:gdLst>
            <a:ahLst/>
            <a:cxnLst/>
            <a:pathLst>
              <a:path w="10137" h="1883">
                <a:moveTo>
                  <a:pt x="10137" y="120"/>
                </a:moveTo>
                <a:lnTo>
                  <a:pt x="10137" y="1763"/>
                </a:lnTo>
                <a:cubicBezTo>
                  <a:pt x="10139" y="1830"/>
                  <a:pt x="10077" y="1885"/>
                  <a:pt x="10017" y="1883"/>
                </a:cubicBezTo>
                <a:lnTo>
                  <a:pt x="120" y="1883"/>
                </a:lnTo>
                <a:cubicBezTo>
                  <a:pt x="53" y="1885"/>
                  <a:pt x="-2" y="1823"/>
                  <a:pt x="0" y="1763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10017" y="0"/>
                </a:lnTo>
                <a:cubicBezTo>
                  <a:pt x="10084" y="-2"/>
                  <a:pt x="10139" y="60"/>
                  <a:pt x="10137" y="12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5016500" y="3919220"/>
            <a:ext cx="6446520" cy="1205230"/>
          </a:xfrm>
          <a:custGeom>
            <a:avLst/>
            <a:gdLst>
              <a:gd name="sw" fmla="*/ 1 w 10151"/>
              <a:gd name="sh" fmla="*/ 1 h 1897"/>
              <a:gd name="mins" fmla="min sw sh"/>
              <a:gd name="dsw" fmla="+- 0 sw mins"/>
              <a:gd name="dsh" fmla="+- 0 sh mins"/>
              <a:gd name="p0x0" fmla="*/ 120 w 10151"/>
              <a:gd name="p0y0" fmla="*/ 0 h 1897"/>
              <a:gd name="p0x1" fmla="*/ 10031 w 10151"/>
              <a:gd name="p0y1" fmla="*/ 0 h 1897"/>
              <a:gd name="p0x2" fmla="*/ 10098 w 10151"/>
              <a:gd name="p0y2" fmla="*/ 0 h 1897"/>
              <a:gd name="p0x3" fmla="*/ 10151 w 10151"/>
              <a:gd name="p0y3" fmla="*/ 53 h 1897"/>
              <a:gd name="p0x4" fmla="*/ 10151 w 10151"/>
              <a:gd name="p0y4" fmla="*/ 120 h 1897"/>
              <a:gd name="p0x5" fmla="*/ 10151 w 10151"/>
              <a:gd name="p0y5" fmla="*/ 1777 h 1897"/>
              <a:gd name="p0x6" fmla="*/ 10151 w 10151"/>
              <a:gd name="p0y6" fmla="*/ 1843 h 1897"/>
              <a:gd name="p0x7" fmla="*/ 10098 w 10151"/>
              <a:gd name="p0y7" fmla="*/ 1897 h 1897"/>
              <a:gd name="p0x8" fmla="*/ 10031 w 10151"/>
              <a:gd name="p0y8" fmla="*/ 1897 h 1897"/>
              <a:gd name="p0x9" fmla="*/ 120 w 10151"/>
              <a:gd name="p0y9" fmla="*/ 1897 h 1897"/>
              <a:gd name="p0x10" fmla="*/ 53 w 10151"/>
              <a:gd name="p0y10" fmla="*/ 1897 h 1897"/>
              <a:gd name="p0x11" fmla="*/ 0 w 10151"/>
              <a:gd name="p0y11" fmla="*/ 1843 h 1897"/>
              <a:gd name="p0x12" fmla="*/ 0 w 10151"/>
              <a:gd name="p0y12" fmla="*/ 1777 h 1897"/>
              <a:gd name="p0x13" fmla="*/ 0 w 10151"/>
              <a:gd name="p0y13" fmla="*/ 120 h 1897"/>
              <a:gd name="p0x14" fmla="*/ 0 w 10151"/>
              <a:gd name="p0y14" fmla="*/ 53 h 1897"/>
              <a:gd name="p0x15" fmla="*/ 53 w 10151"/>
              <a:gd name="p0y15" fmla="*/ 0 h 1897"/>
              <a:gd name="p0x16" fmla="*/ 120 w 10151"/>
              <a:gd name="p0y16" fmla="*/ 0 h 18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5135832" y="4038600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古今</a:t>
            </a:r>
            <a:r>
              <a:rPr lang="en-US" altLang="zh-CN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一脉相承</a:t>
            </a:r>
            <a:endParaRPr lang="zh-CN" altLang="en-US" sz="120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5135832" y="4276725"/>
            <a:ext cx="620836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贯通</a:t>
            </a:r>
            <a:r>
              <a:rPr lang="en-US" altLang="zh-CN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500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古今对话</a:t>
            </a:r>
            <a:endParaRPr lang="zh-CN" altLang="en-US" sz="1500"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5135832" y="4567238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竖式中的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进一</a:t>
            </a:r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20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借一当十</a:t>
            </a:r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，拨珠即可直观体现</a:t>
            </a:r>
            <a:endParaRPr sz="120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5135832" y="4805363"/>
            <a:ext cx="62083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从古至今，中国人用智慧创造了灿烂的数学文化</a:t>
            </a:r>
            <a:endParaRPr sz="120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5020966" y="3924300"/>
            <a:ext cx="6436954" cy="1195070"/>
          </a:xfrm>
          <a:custGeom>
            <a:avLst/>
            <a:gdLst>
              <a:gd name="sw" fmla="*/ 1 w 10136"/>
              <a:gd name="sh" fmla="*/ 1 h 1882"/>
              <a:gd name="mins" fmla="min sw sh"/>
              <a:gd name="dsw" fmla="+- 0 sw mins"/>
              <a:gd name="dsh" fmla="+- 0 sh mins"/>
              <a:gd name="p0x0" fmla="*/ 120 w 10136"/>
              <a:gd name="p0y0" fmla="*/ 0 h 1882"/>
              <a:gd name="p0x1" fmla="*/ 10016 w 10136"/>
              <a:gd name="p0y1" fmla="*/ 0 h 1882"/>
              <a:gd name="p0x2" fmla="*/ 10083 w 10136"/>
              <a:gd name="p0y2" fmla="*/ 0 h 1882"/>
              <a:gd name="p0x3" fmla="*/ 10136 w 10136"/>
              <a:gd name="p0y3" fmla="*/ 53 h 1882"/>
              <a:gd name="p0x4" fmla="*/ 10136 w 10136"/>
              <a:gd name="p0y4" fmla="*/ 120 h 1882"/>
              <a:gd name="p0x5" fmla="*/ 10136 w 10136"/>
              <a:gd name="p0y5" fmla="*/ 1762 h 1882"/>
              <a:gd name="p0x6" fmla="*/ 10136 w 10136"/>
              <a:gd name="p0y6" fmla="*/ 1828 h 1882"/>
              <a:gd name="p0x7" fmla="*/ 10083 w 10136"/>
              <a:gd name="p0y7" fmla="*/ 1882 h 1882"/>
              <a:gd name="p0x8" fmla="*/ 10016 w 10136"/>
              <a:gd name="p0y8" fmla="*/ 1882 h 1882"/>
              <a:gd name="p0x9" fmla="*/ 120 w 10136"/>
              <a:gd name="p0y9" fmla="*/ 1882 h 1882"/>
              <a:gd name="p0x10" fmla="*/ 53 w 10136"/>
              <a:gd name="p0y10" fmla="*/ 1882 h 1882"/>
              <a:gd name="p0x11" fmla="*/ 0 w 10136"/>
              <a:gd name="p0y11" fmla="*/ 1828 h 1882"/>
              <a:gd name="p0x12" fmla="*/ 0 w 10136"/>
              <a:gd name="p0y12" fmla="*/ 1762 h 1882"/>
              <a:gd name="p0x13" fmla="*/ 0 w 10136"/>
              <a:gd name="p0y13" fmla="*/ 120 h 1882"/>
              <a:gd name="p0x14" fmla="*/ 0 w 10136"/>
              <a:gd name="p0y14" fmla="*/ 53 h 1882"/>
              <a:gd name="p0x15" fmla="*/ 53 w 10136"/>
              <a:gd name="p0y15" fmla="*/ 0 h 1882"/>
              <a:gd name="p0x16" fmla="*/ 120 w 10136"/>
              <a:gd name="p0y16" fmla="*/ 0 h 1882"/>
            </a:gdLst>
            <a:ahLst/>
            <a:cxnLst/>
            <a:pathLst>
              <a:path w="10137" h="1882">
                <a:moveTo>
                  <a:pt x="120" y="0"/>
                </a:moveTo>
                <a:lnTo>
                  <a:pt x="10017" y="0"/>
                </a:lnTo>
                <a:cubicBezTo>
                  <a:pt x="10078" y="-4"/>
                  <a:pt x="10141" y="59"/>
                  <a:pt x="10137" y="120"/>
                </a:cubicBezTo>
                <a:lnTo>
                  <a:pt x="10137" y="1762"/>
                </a:lnTo>
                <a:cubicBezTo>
                  <a:pt x="10141" y="1830"/>
                  <a:pt x="10071" y="1885"/>
                  <a:pt x="10017" y="1882"/>
                </a:cubicBezTo>
                <a:lnTo>
                  <a:pt x="120" y="1882"/>
                </a:lnTo>
                <a:cubicBezTo>
                  <a:pt x="59" y="1886"/>
                  <a:pt x="-4" y="1823"/>
                  <a:pt x="0" y="1762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做数学文化的小传承人</a:t>
            </a:r>
            <a:endParaRPr sz="3000" b="1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67132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846898"/>
            <a:ext cx="8915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从甲骨文记数到算筹计算，从算盘拨珠到竖式验算</a:t>
            </a:r>
            <a:r>
              <a:rPr lang="en-US" altLang="zh-CN"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b="1">
                <a:solidFill>
                  <a:srgbClr val="6D4C41"/>
                </a:solidFill>
                <a:latin typeface="汉仪正圆-45W" panose="00020600040101010101" charset="-122"/>
                <a:ea typeface="汉仪正圆-45W" panose="00020600040101010101" charset="-122"/>
              </a:rPr>
              <a:t>智慧的接力棒</a:t>
            </a:r>
            <a:r>
              <a:rPr b="1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传到了我们手中</a:t>
            </a:r>
            <a:endParaRPr b="1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67132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75945" y="3138170"/>
            <a:ext cx="3546475" cy="3333750"/>
          </a:xfrm>
          <a:custGeom>
            <a:avLst/>
            <a:gdLst>
              <a:gd name="sw" fmla="*/ 1 w 5585"/>
              <a:gd name="sh" fmla="*/ 1 h 5249"/>
              <a:gd name="mins" fmla="min sw sh"/>
              <a:gd name="dsw" fmla="+- 0 sw mins"/>
              <a:gd name="dsh" fmla="+- 0 sh mins"/>
              <a:gd name="p0x0" fmla="*/ 120 w 5585"/>
              <a:gd name="p0y0" fmla="*/ 0 h 5249"/>
              <a:gd name="p0x1" fmla="*/ 5465 w 5585"/>
              <a:gd name="p0y1" fmla="*/ 0 h 5249"/>
              <a:gd name="p0x2" fmla="*/ 5531 w 5585"/>
              <a:gd name="p0y2" fmla="*/ 0 h 5249"/>
              <a:gd name="p0x3" fmla="*/ 5585 w 5585"/>
              <a:gd name="p0y3" fmla="*/ 53 h 5249"/>
              <a:gd name="p0x4" fmla="*/ 5585 w 5585"/>
              <a:gd name="p0y4" fmla="*/ 120 h 5249"/>
              <a:gd name="p0x5" fmla="*/ 5585 w 5585"/>
              <a:gd name="p0y5" fmla="*/ 5129 h 5249"/>
              <a:gd name="p0x6" fmla="*/ 5585 w 5585"/>
              <a:gd name="p0y6" fmla="*/ 5196 h 5249"/>
              <a:gd name="p0x7" fmla="*/ 5531 w 5585"/>
              <a:gd name="p0y7" fmla="*/ 5249 h 5249"/>
              <a:gd name="p0x8" fmla="*/ 5465 w 5585"/>
              <a:gd name="p0y8" fmla="*/ 5249 h 5249"/>
              <a:gd name="p0x9" fmla="*/ 120 w 5585"/>
              <a:gd name="p0y9" fmla="*/ 5249 h 5249"/>
              <a:gd name="p0x10" fmla="*/ 53 w 5585"/>
              <a:gd name="p0y10" fmla="*/ 5249 h 5249"/>
              <a:gd name="p0x11" fmla="*/ 0 w 5585"/>
              <a:gd name="p0y11" fmla="*/ 5196 h 5249"/>
              <a:gd name="p0x12" fmla="*/ 0 w 5585"/>
              <a:gd name="p0y12" fmla="*/ 5129 h 5249"/>
              <a:gd name="p0x13" fmla="*/ 0 w 5585"/>
              <a:gd name="p0y13" fmla="*/ 120 h 5249"/>
              <a:gd name="p0x14" fmla="*/ 0 w 5585"/>
              <a:gd name="p0y14" fmla="*/ 53 h 5249"/>
              <a:gd name="p0x15" fmla="*/ 53 w 5585"/>
              <a:gd name="p0y15" fmla="*/ 0 h 5249"/>
              <a:gd name="p0x16" fmla="*/ 120 w 5585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771525" y="40855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6f7b2d71-8743-11f1-96de-5e678baf878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66" b="266"/>
          <a:stretch>
            <a:fillRect/>
          </a:stretch>
        </p:blipFill>
        <p:spPr>
          <a:xfrm>
            <a:off x="838200" y="415226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190625" y="4074719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学有所成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71525" y="4651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904875" y="4528109"/>
            <a:ext cx="25719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三位数加减法</a:t>
            </a: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的口算与竖式</a:t>
            </a:r>
            <a:endParaRPr sz="1350">
              <a:solidFill>
                <a:srgbClr val="7A6E6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1525" y="50018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904875" y="4878600"/>
            <a:ext cx="18863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进位</a:t>
            </a: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退位</a:t>
            </a: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的规则</a:t>
            </a:r>
            <a:endParaRPr sz="1350">
              <a:solidFill>
                <a:srgbClr val="7A6E6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71525" y="53524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4E4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04875" y="5229092"/>
            <a:ext cx="13718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验算</a:t>
            </a: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的方法</a:t>
            </a:r>
            <a:endParaRPr sz="1350">
              <a:solidFill>
                <a:srgbClr val="7A6E6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7"/>
            </p:custDataLst>
          </p:nvPr>
        </p:nvSpPr>
        <p:spPr>
          <a:xfrm>
            <a:off x="581037" y="3143250"/>
            <a:ext cx="3536925" cy="3323590"/>
          </a:xfrm>
          <a:custGeom>
            <a:avLst/>
            <a:gdLst>
              <a:gd name="sw" fmla="*/ 1 w 5570"/>
              <a:gd name="sh" fmla="*/ 1 h 5234"/>
              <a:gd name="mins" fmla="min sw sh"/>
              <a:gd name="dsw" fmla="+- 0 sw mins"/>
              <a:gd name="dsh" fmla="+- 0 sh mins"/>
              <a:gd name="p0x0" fmla="*/ 120 w 5570"/>
              <a:gd name="p0y0" fmla="*/ 0 h 5234"/>
              <a:gd name="p0x1" fmla="*/ 5450 w 5570"/>
              <a:gd name="p0y1" fmla="*/ 0 h 5234"/>
              <a:gd name="p0x2" fmla="*/ 5516 w 5570"/>
              <a:gd name="p0y2" fmla="*/ 0 h 5234"/>
              <a:gd name="p0x3" fmla="*/ 5570 w 5570"/>
              <a:gd name="p0y3" fmla="*/ 53 h 5234"/>
              <a:gd name="p0x4" fmla="*/ 5570 w 5570"/>
              <a:gd name="p0y4" fmla="*/ 120 h 5234"/>
              <a:gd name="p0x5" fmla="*/ 5570 w 5570"/>
              <a:gd name="p0y5" fmla="*/ 5114 h 5234"/>
              <a:gd name="p0x6" fmla="*/ 5570 w 5570"/>
              <a:gd name="p0y6" fmla="*/ 5181 h 5234"/>
              <a:gd name="p0x7" fmla="*/ 5516 w 5570"/>
              <a:gd name="p0y7" fmla="*/ 5234 h 5234"/>
              <a:gd name="p0x8" fmla="*/ 5450 w 5570"/>
              <a:gd name="p0y8" fmla="*/ 5234 h 5234"/>
              <a:gd name="p0x9" fmla="*/ 120 w 5570"/>
              <a:gd name="p0y9" fmla="*/ 5234 h 5234"/>
              <a:gd name="p0x10" fmla="*/ 53 w 5570"/>
              <a:gd name="p0y10" fmla="*/ 5234 h 5234"/>
              <a:gd name="p0x11" fmla="*/ 0 w 5570"/>
              <a:gd name="p0y11" fmla="*/ 5181 h 5234"/>
              <a:gd name="p0x12" fmla="*/ 0 w 5570"/>
              <a:gd name="p0y12" fmla="*/ 5114 h 5234"/>
              <a:gd name="p0x13" fmla="*/ 0 w 5570"/>
              <a:gd name="p0y13" fmla="*/ 120 h 5234"/>
              <a:gd name="p0x14" fmla="*/ 0 w 5570"/>
              <a:gd name="p0y14" fmla="*/ 53 h 5234"/>
              <a:gd name="p0x15" fmla="*/ 53 w 5570"/>
              <a:gd name="p0y15" fmla="*/ 0 h 5234"/>
              <a:gd name="p0x16" fmla="*/ 120 w 5570"/>
              <a:gd name="p0y16" fmla="*/ 0 h 5234"/>
            </a:gdLst>
            <a:ahLst/>
            <a:cxnLst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5114"/>
                </a:lnTo>
                <a:cubicBezTo>
                  <a:pt x="5574" y="5182"/>
                  <a:pt x="5504" y="5237"/>
                  <a:pt x="5450" y="5234"/>
                </a:cubicBezTo>
                <a:lnTo>
                  <a:pt x="120" y="5234"/>
                </a:lnTo>
                <a:cubicBezTo>
                  <a:pt x="59" y="5238"/>
                  <a:pt x="-4" y="5175"/>
                  <a:pt x="0" y="5114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4322445" y="3138170"/>
            <a:ext cx="3546475" cy="3333750"/>
          </a:xfrm>
          <a:custGeom>
            <a:avLst/>
            <a:gdLst>
              <a:gd name="sw" fmla="*/ 1 w 5585"/>
              <a:gd name="sh" fmla="*/ 1 h 5249"/>
              <a:gd name="mins" fmla="min sw sh"/>
              <a:gd name="dsw" fmla="+- 0 sw mins"/>
              <a:gd name="dsh" fmla="+- 0 sh mins"/>
              <a:gd name="p0x0" fmla="*/ 120 w 5585"/>
              <a:gd name="p0y0" fmla="*/ 0 h 5249"/>
              <a:gd name="p0x1" fmla="*/ 5465 w 5585"/>
              <a:gd name="p0y1" fmla="*/ 0 h 5249"/>
              <a:gd name="p0x2" fmla="*/ 5531 w 5585"/>
              <a:gd name="p0y2" fmla="*/ 0 h 5249"/>
              <a:gd name="p0x3" fmla="*/ 5585 w 5585"/>
              <a:gd name="p0y3" fmla="*/ 53 h 5249"/>
              <a:gd name="p0x4" fmla="*/ 5585 w 5585"/>
              <a:gd name="p0y4" fmla="*/ 120 h 5249"/>
              <a:gd name="p0x5" fmla="*/ 5585 w 5585"/>
              <a:gd name="p0y5" fmla="*/ 5129 h 5249"/>
              <a:gd name="p0x6" fmla="*/ 5585 w 5585"/>
              <a:gd name="p0y6" fmla="*/ 5196 h 5249"/>
              <a:gd name="p0x7" fmla="*/ 5531 w 5585"/>
              <a:gd name="p0y7" fmla="*/ 5249 h 5249"/>
              <a:gd name="p0x8" fmla="*/ 5465 w 5585"/>
              <a:gd name="p0y8" fmla="*/ 5249 h 5249"/>
              <a:gd name="p0x9" fmla="*/ 120 w 5585"/>
              <a:gd name="p0y9" fmla="*/ 5249 h 5249"/>
              <a:gd name="p0x10" fmla="*/ 53 w 5585"/>
              <a:gd name="p0y10" fmla="*/ 5249 h 5249"/>
              <a:gd name="p0x11" fmla="*/ 0 w 5585"/>
              <a:gd name="p0y11" fmla="*/ 5196 h 5249"/>
              <a:gd name="p0x12" fmla="*/ 0 w 5585"/>
              <a:gd name="p0y12" fmla="*/ 5129 h 5249"/>
              <a:gd name="p0x13" fmla="*/ 0 w 5585"/>
              <a:gd name="p0y13" fmla="*/ 120 h 5249"/>
              <a:gd name="p0x14" fmla="*/ 0 w 5585"/>
              <a:gd name="p0y14" fmla="*/ 53 h 5249"/>
              <a:gd name="p0x15" fmla="*/ 53 w 5585"/>
              <a:gd name="p0y15" fmla="*/ 0 h 5249"/>
              <a:gd name="p0x16" fmla="*/ 120 w 5585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4518025" y="40855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6f7b3381-8743-11f1-96de-5e678baf8783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2" t="-266" r="12" b="266"/>
          <a:stretch>
            <a:fillRect/>
          </a:stretch>
        </p:blipFill>
        <p:spPr>
          <a:xfrm>
            <a:off x="4584700" y="415226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937151" y="4074719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寻根溯源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518051" y="4528109"/>
            <a:ext cx="30862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加减法背后，藏着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中华数学的千年智慧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4327537" y="3143250"/>
            <a:ext cx="3536925" cy="3323590"/>
          </a:xfrm>
          <a:custGeom>
            <a:avLst/>
            <a:gdLst>
              <a:gd name="sw" fmla="*/ 1 w 5570"/>
              <a:gd name="sh" fmla="*/ 1 h 5234"/>
              <a:gd name="mins" fmla="min sw sh"/>
              <a:gd name="dsw" fmla="+- 0 sw mins"/>
              <a:gd name="dsh" fmla="+- 0 sh mins"/>
              <a:gd name="p0x0" fmla="*/ 120 w 5570"/>
              <a:gd name="p0y0" fmla="*/ 0 h 5234"/>
              <a:gd name="p0x1" fmla="*/ 5450 w 5570"/>
              <a:gd name="p0y1" fmla="*/ 0 h 5234"/>
              <a:gd name="p0x2" fmla="*/ 5516 w 5570"/>
              <a:gd name="p0y2" fmla="*/ 0 h 5234"/>
              <a:gd name="p0x3" fmla="*/ 5570 w 5570"/>
              <a:gd name="p0y3" fmla="*/ 53 h 5234"/>
              <a:gd name="p0x4" fmla="*/ 5570 w 5570"/>
              <a:gd name="p0y4" fmla="*/ 120 h 5234"/>
              <a:gd name="p0x5" fmla="*/ 5570 w 5570"/>
              <a:gd name="p0y5" fmla="*/ 5114 h 5234"/>
              <a:gd name="p0x6" fmla="*/ 5570 w 5570"/>
              <a:gd name="p0y6" fmla="*/ 5181 h 5234"/>
              <a:gd name="p0x7" fmla="*/ 5516 w 5570"/>
              <a:gd name="p0y7" fmla="*/ 5234 h 5234"/>
              <a:gd name="p0x8" fmla="*/ 5450 w 5570"/>
              <a:gd name="p0y8" fmla="*/ 5234 h 5234"/>
              <a:gd name="p0x9" fmla="*/ 120 w 5570"/>
              <a:gd name="p0y9" fmla="*/ 5234 h 5234"/>
              <a:gd name="p0x10" fmla="*/ 53 w 5570"/>
              <a:gd name="p0y10" fmla="*/ 5234 h 5234"/>
              <a:gd name="p0x11" fmla="*/ 0 w 5570"/>
              <a:gd name="p0y11" fmla="*/ 5181 h 5234"/>
              <a:gd name="p0x12" fmla="*/ 0 w 5570"/>
              <a:gd name="p0y12" fmla="*/ 5114 h 5234"/>
              <a:gd name="p0x13" fmla="*/ 0 w 5570"/>
              <a:gd name="p0y13" fmla="*/ 120 h 5234"/>
              <a:gd name="p0x14" fmla="*/ 0 w 5570"/>
              <a:gd name="p0y14" fmla="*/ 53 h 5234"/>
              <a:gd name="p0x15" fmla="*/ 53 w 5570"/>
              <a:gd name="p0y15" fmla="*/ 0 h 5234"/>
              <a:gd name="p0x16" fmla="*/ 120 w 5570"/>
              <a:gd name="p0y16" fmla="*/ 0 h 5234"/>
            </a:gdLst>
            <a:ahLst/>
            <a:cxnLst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5114"/>
                </a:lnTo>
                <a:cubicBezTo>
                  <a:pt x="5574" y="5182"/>
                  <a:pt x="5504" y="5237"/>
                  <a:pt x="5450" y="5234"/>
                </a:cubicBezTo>
                <a:lnTo>
                  <a:pt x="120" y="5234"/>
                </a:lnTo>
                <a:cubicBezTo>
                  <a:pt x="59" y="5238"/>
                  <a:pt x="-4" y="5175"/>
                  <a:pt x="0" y="5114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8068945" y="3138170"/>
            <a:ext cx="3546475" cy="3333750"/>
          </a:xfrm>
          <a:custGeom>
            <a:avLst/>
            <a:gdLst>
              <a:gd name="sw" fmla="*/ 1 w 5585"/>
              <a:gd name="sh" fmla="*/ 1 h 5249"/>
              <a:gd name="mins" fmla="min sw sh"/>
              <a:gd name="dsw" fmla="+- 0 sw mins"/>
              <a:gd name="dsh" fmla="+- 0 sh mins"/>
              <a:gd name="p0x0" fmla="*/ 120 w 5585"/>
              <a:gd name="p0y0" fmla="*/ 0 h 5249"/>
              <a:gd name="p0x1" fmla="*/ 5465 w 5585"/>
              <a:gd name="p0y1" fmla="*/ 0 h 5249"/>
              <a:gd name="p0x2" fmla="*/ 5531 w 5585"/>
              <a:gd name="p0y2" fmla="*/ 0 h 5249"/>
              <a:gd name="p0x3" fmla="*/ 5585 w 5585"/>
              <a:gd name="p0y3" fmla="*/ 53 h 5249"/>
              <a:gd name="p0x4" fmla="*/ 5585 w 5585"/>
              <a:gd name="p0y4" fmla="*/ 120 h 5249"/>
              <a:gd name="p0x5" fmla="*/ 5585 w 5585"/>
              <a:gd name="p0y5" fmla="*/ 5129 h 5249"/>
              <a:gd name="p0x6" fmla="*/ 5585 w 5585"/>
              <a:gd name="p0y6" fmla="*/ 5196 h 5249"/>
              <a:gd name="p0x7" fmla="*/ 5531 w 5585"/>
              <a:gd name="p0y7" fmla="*/ 5249 h 5249"/>
              <a:gd name="p0x8" fmla="*/ 5465 w 5585"/>
              <a:gd name="p0y8" fmla="*/ 5249 h 5249"/>
              <a:gd name="p0x9" fmla="*/ 120 w 5585"/>
              <a:gd name="p0y9" fmla="*/ 5249 h 5249"/>
              <a:gd name="p0x10" fmla="*/ 53 w 5585"/>
              <a:gd name="p0y10" fmla="*/ 5249 h 5249"/>
              <a:gd name="p0x11" fmla="*/ 0 w 5585"/>
              <a:gd name="p0y11" fmla="*/ 5196 h 5249"/>
              <a:gd name="p0x12" fmla="*/ 0 w 5585"/>
              <a:gd name="p0y12" fmla="*/ 5129 h 5249"/>
              <a:gd name="p0x13" fmla="*/ 0 w 5585"/>
              <a:gd name="p0y13" fmla="*/ 120 h 5249"/>
              <a:gd name="p0x14" fmla="*/ 0 w 5585"/>
              <a:gd name="p0y14" fmla="*/ 53 h 5249"/>
              <a:gd name="p0x15" fmla="*/ 53 w 5585"/>
              <a:gd name="p0y15" fmla="*/ 0 h 5249"/>
              <a:gd name="p0x16" fmla="*/ 120 w 5585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8"/>
          </a:solidFill>
          <a:ln w="9525" cmpd="sng">
            <a:solidFill>
              <a:srgbClr val="E8DDD2"/>
            </a:solidFill>
            <a:prstDash val="solid"/>
          </a:ln>
          <a:effectLst>
            <a:outerShdw blurRad="42863" dist="9525" dir="5399999" algn="ctr" rotWithShape="0">
              <a:srgbClr val="8B5A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8264525" y="40855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DE0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6f7b2ef1-8743-11f1-96de-5e678baf8783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4" t="-266" r="24" b="266"/>
          <a:stretch>
            <a:fillRect/>
          </a:stretch>
        </p:blipFill>
        <p:spPr>
          <a:xfrm>
            <a:off x="8331200" y="4152265"/>
            <a:ext cx="209550" cy="2095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8683676" y="4074719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E"/>
                </a:solidFill>
                <a:latin typeface="汉仪正圆-45W" panose="00020600040101010101" charset="-122"/>
                <a:ea typeface="汉仪正圆-45W" panose="00020600040101010101" charset="-122"/>
              </a:rPr>
              <a:t>薪火相传</a:t>
            </a:r>
            <a:endParaRPr sz="2100" b="1" spc="42">
              <a:solidFill>
                <a:srgbClr val="2C24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8264576" y="4528109"/>
            <a:ext cx="3086329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学好数学，是对传统文化的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最好传承</a:t>
            </a:r>
            <a:r>
              <a:rPr sz="1350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，每一位同学都能成为</a:t>
            </a:r>
            <a:r>
              <a:rPr sz="1350" b="1">
                <a:solidFill>
                  <a:srgbClr val="8B5A2B"/>
                </a:solidFill>
                <a:latin typeface="汉仪正圆-45W" panose="00020600040101010101" charset="-122"/>
                <a:ea typeface="汉仪正圆-45W" panose="00020600040101010101" charset="-122"/>
              </a:rPr>
              <a:t>中华数学文化的小小传承人</a:t>
            </a:r>
            <a:endParaRPr sz="1350" b="1">
              <a:solidFill>
                <a:srgbClr val="8B5A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8074037" y="3143250"/>
            <a:ext cx="3536925" cy="3323590"/>
          </a:xfrm>
          <a:custGeom>
            <a:avLst/>
            <a:gdLst>
              <a:gd name="sw" fmla="*/ 1 w 5570"/>
              <a:gd name="sh" fmla="*/ 1 h 5234"/>
              <a:gd name="mins" fmla="min sw sh"/>
              <a:gd name="dsw" fmla="+- 0 sw mins"/>
              <a:gd name="dsh" fmla="+- 0 sh mins"/>
              <a:gd name="p0x0" fmla="*/ 120 w 5570"/>
              <a:gd name="p0y0" fmla="*/ 0 h 5234"/>
              <a:gd name="p0x1" fmla="*/ 5450 w 5570"/>
              <a:gd name="p0y1" fmla="*/ 0 h 5234"/>
              <a:gd name="p0x2" fmla="*/ 5516 w 5570"/>
              <a:gd name="p0y2" fmla="*/ 0 h 5234"/>
              <a:gd name="p0x3" fmla="*/ 5570 w 5570"/>
              <a:gd name="p0y3" fmla="*/ 53 h 5234"/>
              <a:gd name="p0x4" fmla="*/ 5570 w 5570"/>
              <a:gd name="p0y4" fmla="*/ 120 h 5234"/>
              <a:gd name="p0x5" fmla="*/ 5570 w 5570"/>
              <a:gd name="p0y5" fmla="*/ 5114 h 5234"/>
              <a:gd name="p0x6" fmla="*/ 5570 w 5570"/>
              <a:gd name="p0y6" fmla="*/ 5181 h 5234"/>
              <a:gd name="p0x7" fmla="*/ 5516 w 5570"/>
              <a:gd name="p0y7" fmla="*/ 5234 h 5234"/>
              <a:gd name="p0x8" fmla="*/ 5450 w 5570"/>
              <a:gd name="p0y8" fmla="*/ 5234 h 5234"/>
              <a:gd name="p0x9" fmla="*/ 120 w 5570"/>
              <a:gd name="p0y9" fmla="*/ 5234 h 5234"/>
              <a:gd name="p0x10" fmla="*/ 53 w 5570"/>
              <a:gd name="p0y10" fmla="*/ 5234 h 5234"/>
              <a:gd name="p0x11" fmla="*/ 0 w 5570"/>
              <a:gd name="p0y11" fmla="*/ 5181 h 5234"/>
              <a:gd name="p0x12" fmla="*/ 0 w 5570"/>
              <a:gd name="p0y12" fmla="*/ 5114 h 5234"/>
              <a:gd name="p0x13" fmla="*/ 0 w 5570"/>
              <a:gd name="p0y13" fmla="*/ 120 h 5234"/>
              <a:gd name="p0x14" fmla="*/ 0 w 5570"/>
              <a:gd name="p0y14" fmla="*/ 53 h 5234"/>
              <a:gd name="p0x15" fmla="*/ 53 w 5570"/>
              <a:gd name="p0y15" fmla="*/ 0 h 5234"/>
              <a:gd name="p0x16" fmla="*/ 120 w 5570"/>
              <a:gd name="p0y16" fmla="*/ 0 h 5234"/>
            </a:gdLst>
            <a:ahLst/>
            <a:cxnLst/>
            <a:pathLst>
              <a:path w="5570" h="5234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5114"/>
                </a:lnTo>
                <a:cubicBezTo>
                  <a:pt x="5574" y="5182"/>
                  <a:pt x="5504" y="5237"/>
                  <a:pt x="5450" y="5234"/>
                </a:cubicBezTo>
                <a:lnTo>
                  <a:pt x="120" y="5234"/>
                </a:lnTo>
                <a:cubicBezTo>
                  <a:pt x="59" y="5238"/>
                  <a:pt x="-4" y="5175"/>
                  <a:pt x="0" y="5114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8B5A2B">
                  <a:alpha val="3137"/>
                </a:srgbClr>
              </a:gs>
              <a:gs pos="50000">
                <a:srgbClr val="8B5A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2426999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E"/>
                </a:solidFill>
                <a:latin typeface="汉仪正圆-75W" panose="00020600040101010101" charset="-122"/>
                <a:ea typeface="汉仪正圆-75W" panose="00020600040101010101" charset="-122"/>
              </a:rPr>
              <a:t>加减有道，智慧无穷</a:t>
            </a:r>
            <a:endParaRPr sz="4200" b="1" spc="84">
              <a:solidFill>
                <a:srgbClr val="2C24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3683346"/>
            <a:ext cx="300990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算盘珠响千年韵，加减之间见智慧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4E45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学好加减法，传承中华数学文化！</a:t>
            </a:r>
            <a:endParaRPr sz="1500" spc="30">
              <a:solidFill>
                <a:srgbClr val="5A4E45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4524404"/>
            <a:ext cx="90450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 spc="72">
                <a:solidFill>
                  <a:srgbClr val="7A6E64"/>
                </a:solidFill>
                <a:latin typeface="汉仪正圆-45W" panose="00020600040101010101" charset="-122"/>
                <a:ea typeface="汉仪正圆-45W" panose="00020600040101010101" charset="-122"/>
              </a:rPr>
              <a:t>THE END</a:t>
            </a:r>
            <a:endParaRPr sz="1200" spc="72">
              <a:solidFill>
                <a:srgbClr val="7A6E6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66750" y="20783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819150" y="209232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942975" y="209740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B5A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45948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2183</Words>
  <Application>WPS 演示</Application>
  <PresentationFormat>宽屏</PresentationFormat>
  <Paragraphs>413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2026-07-24T09:40:25Z</dcterms:created>
  <dcterms:modified xsi:type="dcterms:W3CDTF">2026-07-24T09:40:25Z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377435128B9DF8300933636A28889025_41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rHqkuI9v3SPZlFUH0hI5cyuO4LePMzrD2UfzeS7YDzAObF68nQu05IO6t9Ddfr352439X3NWr/6t4uauGfFrYqybFPoTAiDwOlRZ1ZXGgrh1xvFhM5ecr4rmF7kvtfLbFMPb4PUPnEM1m5qxObn6fb3T6EoIHxIBkRIxj5uX6lQh3WOTbvO9Dt55J7Fl8AWeaVg/SwTBILVuFSwC8XRLeTkgLpE4kY6nRo0bn4Zq4FYMrB9XCGpB4uATV6lmw3SJ26tcLzdwzj0yvKERyj6z+aYb2MQuigLiVNlEj3ssqabqDc9c6Y3D7SiIdfaEx2zl+30517bgTik9kb+NceAzBw==</vt:lpwstr>
  </property>
</Properties>
</file>