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7.svg" ContentType="image/svg+xml"/>
  <Override PartName="/ppt/media/image59.svg" ContentType="image/svg+xml"/>
  <Override PartName="/ppt/media/image6.svg" ContentType="image/svg+xml"/>
  <Override PartName="/ppt/media/image61.svg" ContentType="image/svg+xml"/>
  <Override PartName="/ppt/media/image63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.sv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41.xml"/><Relationship Id="rId31" Type="http://schemas.openxmlformats.org/officeDocument/2006/relationships/tags" Target="../tags/tag40.xml"/><Relationship Id="rId30" Type="http://schemas.openxmlformats.org/officeDocument/2006/relationships/tags" Target="../tags/tag39.xml"/><Relationship Id="rId3" Type="http://schemas.openxmlformats.org/officeDocument/2006/relationships/tags" Target="../tags/tag12.xml"/><Relationship Id="rId29" Type="http://schemas.openxmlformats.org/officeDocument/2006/relationships/tags" Target="../tags/tag38.xml"/><Relationship Id="rId28" Type="http://schemas.openxmlformats.org/officeDocument/2006/relationships/tags" Target="../tags/tag37.xml"/><Relationship Id="rId27" Type="http://schemas.openxmlformats.org/officeDocument/2006/relationships/tags" Target="../tags/tag36.xml"/><Relationship Id="rId26" Type="http://schemas.openxmlformats.org/officeDocument/2006/relationships/tags" Target="../tags/tag35.xml"/><Relationship Id="rId25" Type="http://schemas.openxmlformats.org/officeDocument/2006/relationships/tags" Target="../tags/tag34.xml"/><Relationship Id="rId24" Type="http://schemas.openxmlformats.org/officeDocument/2006/relationships/tags" Target="../tags/tag33.xml"/><Relationship Id="rId23" Type="http://schemas.openxmlformats.org/officeDocument/2006/relationships/tags" Target="../tags/tag32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8.svg"/><Relationship Id="rId1" Type="http://schemas.openxmlformats.org/officeDocument/2006/relationships/tags" Target="../tags/tag4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image" Target="../media/image9.jpeg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68.xml"/><Relationship Id="rId25" Type="http://schemas.openxmlformats.org/officeDocument/2006/relationships/tags" Target="../tags/tag67.xml"/><Relationship Id="rId24" Type="http://schemas.openxmlformats.org/officeDocument/2006/relationships/image" Target="../media/image15.svg"/><Relationship Id="rId23" Type="http://schemas.openxmlformats.org/officeDocument/2006/relationships/image" Target="../media/image14.png"/><Relationship Id="rId22" Type="http://schemas.openxmlformats.org/officeDocument/2006/relationships/tags" Target="../tags/tag66.xml"/><Relationship Id="rId21" Type="http://schemas.openxmlformats.org/officeDocument/2006/relationships/tags" Target="../tags/tag65.xml"/><Relationship Id="rId20" Type="http://schemas.openxmlformats.org/officeDocument/2006/relationships/tags" Target="../tags/tag64.xml"/><Relationship Id="rId2" Type="http://schemas.openxmlformats.org/officeDocument/2006/relationships/tags" Target="../tags/tag51.xml"/><Relationship Id="rId19" Type="http://schemas.openxmlformats.org/officeDocument/2006/relationships/tags" Target="../tags/tag63.xml"/><Relationship Id="rId18" Type="http://schemas.openxmlformats.org/officeDocument/2006/relationships/image" Target="../media/image13.svg"/><Relationship Id="rId17" Type="http://schemas.openxmlformats.org/officeDocument/2006/relationships/image" Target="../media/image12.png"/><Relationship Id="rId16" Type="http://schemas.openxmlformats.org/officeDocument/2006/relationships/tags" Target="../tags/tag62.xml"/><Relationship Id="rId15" Type="http://schemas.openxmlformats.org/officeDocument/2006/relationships/tags" Target="../tags/tag61.xml"/><Relationship Id="rId14" Type="http://schemas.openxmlformats.org/officeDocument/2006/relationships/tags" Target="../tags/tag60.xml"/><Relationship Id="rId13" Type="http://schemas.openxmlformats.org/officeDocument/2006/relationships/tags" Target="../tags/tag59.xml"/><Relationship Id="rId12" Type="http://schemas.openxmlformats.org/officeDocument/2006/relationships/image" Target="../media/image11.svg"/><Relationship Id="rId11" Type="http://schemas.openxmlformats.org/officeDocument/2006/relationships/image" Target="../media/image10.png"/><Relationship Id="rId10" Type="http://schemas.openxmlformats.org/officeDocument/2006/relationships/tags" Target="../tags/tag58.xml"/><Relationship Id="rId1" Type="http://schemas.openxmlformats.org/officeDocument/2006/relationships/tags" Target="../tags/tag5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8.svg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98.xml"/><Relationship Id="rId25" Type="http://schemas.openxmlformats.org/officeDocument/2006/relationships/tags" Target="../tags/tag97.xml"/><Relationship Id="rId24" Type="http://schemas.openxmlformats.org/officeDocument/2006/relationships/tags" Target="../tags/tag96.xml"/><Relationship Id="rId23" Type="http://schemas.openxmlformats.org/officeDocument/2006/relationships/image" Target="../media/image19.svg"/><Relationship Id="rId22" Type="http://schemas.openxmlformats.org/officeDocument/2006/relationships/image" Target="../media/image18.png"/><Relationship Id="rId21" Type="http://schemas.openxmlformats.org/officeDocument/2006/relationships/tags" Target="../tags/tag95.xml"/><Relationship Id="rId20" Type="http://schemas.openxmlformats.org/officeDocument/2006/relationships/tags" Target="../tags/tag94.xml"/><Relationship Id="rId2" Type="http://schemas.openxmlformats.org/officeDocument/2006/relationships/tags" Target="../tags/tag78.xml"/><Relationship Id="rId19" Type="http://schemas.openxmlformats.org/officeDocument/2006/relationships/tags" Target="../tags/tag93.xml"/><Relationship Id="rId18" Type="http://schemas.openxmlformats.org/officeDocument/2006/relationships/image" Target="../media/image17.svg"/><Relationship Id="rId17" Type="http://schemas.openxmlformats.org/officeDocument/2006/relationships/image" Target="../media/image16.png"/><Relationship Id="rId16" Type="http://schemas.openxmlformats.org/officeDocument/2006/relationships/tags" Target="../tags/tag92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svg"/><Relationship Id="rId8" Type="http://schemas.openxmlformats.org/officeDocument/2006/relationships/image" Target="../media/image21.png"/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120.xml"/><Relationship Id="rId30" Type="http://schemas.openxmlformats.org/officeDocument/2006/relationships/tags" Target="../tags/tag119.xml"/><Relationship Id="rId3" Type="http://schemas.openxmlformats.org/officeDocument/2006/relationships/image" Target="../media/image20.jpeg"/><Relationship Id="rId29" Type="http://schemas.openxmlformats.org/officeDocument/2006/relationships/image" Target="../media/image28.svg"/><Relationship Id="rId28" Type="http://schemas.openxmlformats.org/officeDocument/2006/relationships/image" Target="../media/image27.png"/><Relationship Id="rId27" Type="http://schemas.openxmlformats.org/officeDocument/2006/relationships/tags" Target="../tags/tag118.xml"/><Relationship Id="rId26" Type="http://schemas.openxmlformats.org/officeDocument/2006/relationships/tags" Target="../tags/tag117.xml"/><Relationship Id="rId25" Type="http://schemas.openxmlformats.org/officeDocument/2006/relationships/tags" Target="../tags/tag116.xml"/><Relationship Id="rId24" Type="http://schemas.openxmlformats.org/officeDocument/2006/relationships/tags" Target="../tags/tag115.xml"/><Relationship Id="rId23" Type="http://schemas.openxmlformats.org/officeDocument/2006/relationships/image" Target="../media/image26.svg"/><Relationship Id="rId22" Type="http://schemas.openxmlformats.org/officeDocument/2006/relationships/image" Target="../media/image25.png"/><Relationship Id="rId21" Type="http://schemas.openxmlformats.org/officeDocument/2006/relationships/tags" Target="../tags/tag114.xml"/><Relationship Id="rId20" Type="http://schemas.openxmlformats.org/officeDocument/2006/relationships/tags" Target="../tags/tag113.xml"/><Relationship Id="rId2" Type="http://schemas.openxmlformats.org/officeDocument/2006/relationships/tags" Target="../tags/tag100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tags" Target="../tags/tag110.xml"/><Relationship Id="rId16" Type="http://schemas.openxmlformats.org/officeDocument/2006/relationships/tags" Target="../tags/tag109.xml"/><Relationship Id="rId15" Type="http://schemas.openxmlformats.org/officeDocument/2006/relationships/image" Target="../media/image24.svg"/><Relationship Id="rId14" Type="http://schemas.openxmlformats.org/officeDocument/2006/relationships/image" Target="../media/image23.png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tags" Target="../tags/tag9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8.svg"/><Relationship Id="rId1" Type="http://schemas.openxmlformats.org/officeDocument/2006/relationships/tags" Target="../tags/tag12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4" Type="http://schemas.openxmlformats.org/officeDocument/2006/relationships/slideLayout" Target="../slideLayouts/slideLayout7.xml"/><Relationship Id="rId43" Type="http://schemas.openxmlformats.org/officeDocument/2006/relationships/tags" Target="../tags/tag164.xml"/><Relationship Id="rId42" Type="http://schemas.openxmlformats.org/officeDocument/2006/relationships/tags" Target="../tags/tag163.xml"/><Relationship Id="rId41" Type="http://schemas.openxmlformats.org/officeDocument/2006/relationships/image" Target="../media/image35.svg"/><Relationship Id="rId40" Type="http://schemas.openxmlformats.org/officeDocument/2006/relationships/image" Target="../media/image34.png"/><Relationship Id="rId4" Type="http://schemas.openxmlformats.org/officeDocument/2006/relationships/tags" Target="../tags/tag131.xml"/><Relationship Id="rId39" Type="http://schemas.openxmlformats.org/officeDocument/2006/relationships/tags" Target="../tags/tag162.xml"/><Relationship Id="rId38" Type="http://schemas.openxmlformats.org/officeDocument/2006/relationships/tags" Target="../tags/tag161.xml"/><Relationship Id="rId37" Type="http://schemas.openxmlformats.org/officeDocument/2006/relationships/tags" Target="../tags/tag160.xml"/><Relationship Id="rId36" Type="http://schemas.openxmlformats.org/officeDocument/2006/relationships/tags" Target="../tags/tag159.xml"/><Relationship Id="rId35" Type="http://schemas.openxmlformats.org/officeDocument/2006/relationships/image" Target="../media/image33.svg"/><Relationship Id="rId34" Type="http://schemas.openxmlformats.org/officeDocument/2006/relationships/image" Target="../media/image32.png"/><Relationship Id="rId33" Type="http://schemas.openxmlformats.org/officeDocument/2006/relationships/tags" Target="../tags/tag158.xml"/><Relationship Id="rId32" Type="http://schemas.openxmlformats.org/officeDocument/2006/relationships/tags" Target="../tags/tag157.xml"/><Relationship Id="rId31" Type="http://schemas.openxmlformats.org/officeDocument/2006/relationships/tags" Target="../tags/tag156.xml"/><Relationship Id="rId30" Type="http://schemas.openxmlformats.org/officeDocument/2006/relationships/tags" Target="../tags/tag155.xml"/><Relationship Id="rId3" Type="http://schemas.openxmlformats.org/officeDocument/2006/relationships/image" Target="../media/image29.jpeg"/><Relationship Id="rId29" Type="http://schemas.openxmlformats.org/officeDocument/2006/relationships/image" Target="../media/image31.svg"/><Relationship Id="rId28" Type="http://schemas.openxmlformats.org/officeDocument/2006/relationships/image" Target="../media/image30.png"/><Relationship Id="rId27" Type="http://schemas.openxmlformats.org/officeDocument/2006/relationships/tags" Target="../tags/tag154.xml"/><Relationship Id="rId26" Type="http://schemas.openxmlformats.org/officeDocument/2006/relationships/tags" Target="../tags/tag153.xml"/><Relationship Id="rId25" Type="http://schemas.openxmlformats.org/officeDocument/2006/relationships/tags" Target="../tags/tag152.xml"/><Relationship Id="rId24" Type="http://schemas.openxmlformats.org/officeDocument/2006/relationships/tags" Target="../tags/tag151.xml"/><Relationship Id="rId23" Type="http://schemas.openxmlformats.org/officeDocument/2006/relationships/tags" Target="../tags/tag150.xml"/><Relationship Id="rId22" Type="http://schemas.openxmlformats.org/officeDocument/2006/relationships/tags" Target="../tags/tag149.xml"/><Relationship Id="rId21" Type="http://schemas.openxmlformats.org/officeDocument/2006/relationships/tags" Target="../tags/tag148.xml"/><Relationship Id="rId20" Type="http://schemas.openxmlformats.org/officeDocument/2006/relationships/tags" Target="../tags/tag147.xml"/><Relationship Id="rId2" Type="http://schemas.openxmlformats.org/officeDocument/2006/relationships/tags" Target="../tags/tag130.xml"/><Relationship Id="rId19" Type="http://schemas.openxmlformats.org/officeDocument/2006/relationships/tags" Target="../tags/tag146.xml"/><Relationship Id="rId18" Type="http://schemas.openxmlformats.org/officeDocument/2006/relationships/tags" Target="../tags/tag145.xml"/><Relationship Id="rId17" Type="http://schemas.openxmlformats.org/officeDocument/2006/relationships/tags" Target="../tags/tag144.xml"/><Relationship Id="rId16" Type="http://schemas.openxmlformats.org/officeDocument/2006/relationships/tags" Target="../tags/tag143.xml"/><Relationship Id="rId15" Type="http://schemas.openxmlformats.org/officeDocument/2006/relationships/tags" Target="../tags/tag142.xml"/><Relationship Id="rId14" Type="http://schemas.openxmlformats.org/officeDocument/2006/relationships/tags" Target="../tags/tag141.xml"/><Relationship Id="rId13" Type="http://schemas.openxmlformats.org/officeDocument/2006/relationships/tags" Target="../tags/tag140.xml"/><Relationship Id="rId12" Type="http://schemas.openxmlformats.org/officeDocument/2006/relationships/tags" Target="../tags/tag139.xml"/><Relationship Id="rId11" Type="http://schemas.openxmlformats.org/officeDocument/2006/relationships/tags" Target="../tags/tag138.xml"/><Relationship Id="rId10" Type="http://schemas.openxmlformats.org/officeDocument/2006/relationships/tags" Target="../tags/tag137.xml"/><Relationship Id="rId1" Type="http://schemas.openxmlformats.org/officeDocument/2006/relationships/tags" Target="../tags/tag12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image" Target="../media/image38.svg"/><Relationship Id="rId7" Type="http://schemas.openxmlformats.org/officeDocument/2006/relationships/image" Target="../media/image37.png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187.xml"/><Relationship Id="rId3" Type="http://schemas.openxmlformats.org/officeDocument/2006/relationships/image" Target="../media/image36.jpeg"/><Relationship Id="rId29" Type="http://schemas.openxmlformats.org/officeDocument/2006/relationships/tags" Target="../tags/tag186.xml"/><Relationship Id="rId28" Type="http://schemas.openxmlformats.org/officeDocument/2006/relationships/tags" Target="../tags/tag185.xml"/><Relationship Id="rId27" Type="http://schemas.openxmlformats.org/officeDocument/2006/relationships/tags" Target="../tags/tag184.xml"/><Relationship Id="rId26" Type="http://schemas.openxmlformats.org/officeDocument/2006/relationships/tags" Target="../tags/tag183.xml"/><Relationship Id="rId25" Type="http://schemas.openxmlformats.org/officeDocument/2006/relationships/image" Target="../media/image42.svg"/><Relationship Id="rId24" Type="http://schemas.openxmlformats.org/officeDocument/2006/relationships/image" Target="../media/image41.png"/><Relationship Id="rId23" Type="http://schemas.openxmlformats.org/officeDocument/2006/relationships/tags" Target="../tags/tag182.xml"/><Relationship Id="rId22" Type="http://schemas.openxmlformats.org/officeDocument/2006/relationships/tags" Target="../tags/tag181.xml"/><Relationship Id="rId21" Type="http://schemas.openxmlformats.org/officeDocument/2006/relationships/tags" Target="../tags/tag180.xml"/><Relationship Id="rId20" Type="http://schemas.openxmlformats.org/officeDocument/2006/relationships/tags" Target="../tags/tag179.xml"/><Relationship Id="rId2" Type="http://schemas.openxmlformats.org/officeDocument/2006/relationships/tags" Target="../tags/tag166.xml"/><Relationship Id="rId19" Type="http://schemas.openxmlformats.org/officeDocument/2006/relationships/tags" Target="../tags/tag178.xml"/><Relationship Id="rId18" Type="http://schemas.openxmlformats.org/officeDocument/2006/relationships/tags" Target="../tags/tag177.xml"/><Relationship Id="rId17" Type="http://schemas.openxmlformats.org/officeDocument/2006/relationships/tags" Target="../tags/tag176.xml"/><Relationship Id="rId16" Type="http://schemas.openxmlformats.org/officeDocument/2006/relationships/image" Target="../media/image40.svg"/><Relationship Id="rId15" Type="http://schemas.openxmlformats.org/officeDocument/2006/relationships/image" Target="../media/image39.png"/><Relationship Id="rId14" Type="http://schemas.openxmlformats.org/officeDocument/2006/relationships/tags" Target="../tags/tag175.xml"/><Relationship Id="rId13" Type="http://schemas.openxmlformats.org/officeDocument/2006/relationships/tags" Target="../tags/tag174.xml"/><Relationship Id="rId12" Type="http://schemas.openxmlformats.org/officeDocument/2006/relationships/tags" Target="../tags/tag173.xml"/><Relationship Id="rId11" Type="http://schemas.openxmlformats.org/officeDocument/2006/relationships/tags" Target="../tags/tag172.xml"/><Relationship Id="rId10" Type="http://schemas.openxmlformats.org/officeDocument/2006/relationships/tags" Target="../tags/tag171.xml"/><Relationship Id="rId1" Type="http://schemas.openxmlformats.org/officeDocument/2006/relationships/tags" Target="../tags/tag16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195.xml"/><Relationship Id="rId7" Type="http://schemas.openxmlformats.org/officeDocument/2006/relationships/tags" Target="../tags/tag194.xml"/><Relationship Id="rId6" Type="http://schemas.openxmlformats.org/officeDocument/2006/relationships/tags" Target="../tags/tag193.xml"/><Relationship Id="rId5" Type="http://schemas.openxmlformats.org/officeDocument/2006/relationships/tags" Target="../tags/tag192.xml"/><Relationship Id="rId4" Type="http://schemas.openxmlformats.org/officeDocument/2006/relationships/tags" Target="../tags/tag191.xml"/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8.svg"/><Relationship Id="rId1" Type="http://schemas.openxmlformats.org/officeDocument/2006/relationships/tags" Target="../tags/tag18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03.xml"/><Relationship Id="rId8" Type="http://schemas.openxmlformats.org/officeDocument/2006/relationships/tags" Target="../tags/tag202.xml"/><Relationship Id="rId7" Type="http://schemas.openxmlformats.org/officeDocument/2006/relationships/tags" Target="../tags/tag201.xml"/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4" Type="http://schemas.openxmlformats.org/officeDocument/2006/relationships/tags" Target="../tags/tag198.xml"/><Relationship Id="rId30" Type="http://schemas.openxmlformats.org/officeDocument/2006/relationships/slideLayout" Target="../slideLayouts/slideLayout7.xml"/><Relationship Id="rId3" Type="http://schemas.openxmlformats.org/officeDocument/2006/relationships/image" Target="../media/image43.jpeg"/><Relationship Id="rId29" Type="http://schemas.openxmlformats.org/officeDocument/2006/relationships/tags" Target="../tags/tag217.xml"/><Relationship Id="rId28" Type="http://schemas.openxmlformats.org/officeDocument/2006/relationships/tags" Target="../tags/tag216.xml"/><Relationship Id="rId27" Type="http://schemas.openxmlformats.org/officeDocument/2006/relationships/image" Target="../media/image47.svg"/><Relationship Id="rId26" Type="http://schemas.openxmlformats.org/officeDocument/2006/relationships/image" Target="../media/image46.png"/><Relationship Id="rId25" Type="http://schemas.openxmlformats.org/officeDocument/2006/relationships/tags" Target="../tags/tag215.xml"/><Relationship Id="rId24" Type="http://schemas.openxmlformats.org/officeDocument/2006/relationships/tags" Target="../tags/tag214.xml"/><Relationship Id="rId23" Type="http://schemas.openxmlformats.org/officeDocument/2006/relationships/tags" Target="../tags/tag213.xml"/><Relationship Id="rId22" Type="http://schemas.openxmlformats.org/officeDocument/2006/relationships/tags" Target="../tags/tag212.xml"/><Relationship Id="rId21" Type="http://schemas.openxmlformats.org/officeDocument/2006/relationships/tags" Target="../tags/tag211.xml"/><Relationship Id="rId20" Type="http://schemas.openxmlformats.org/officeDocument/2006/relationships/image" Target="../media/image45.svg"/><Relationship Id="rId2" Type="http://schemas.openxmlformats.org/officeDocument/2006/relationships/tags" Target="../tags/tag197.xml"/><Relationship Id="rId19" Type="http://schemas.openxmlformats.org/officeDocument/2006/relationships/image" Target="../media/image44.png"/><Relationship Id="rId18" Type="http://schemas.openxmlformats.org/officeDocument/2006/relationships/tags" Target="../tags/tag210.xml"/><Relationship Id="rId17" Type="http://schemas.openxmlformats.org/officeDocument/2006/relationships/tags" Target="../tags/tag209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image" Target="../media/image35.svg"/><Relationship Id="rId12" Type="http://schemas.openxmlformats.org/officeDocument/2006/relationships/image" Target="../media/image34.png"/><Relationship Id="rId11" Type="http://schemas.openxmlformats.org/officeDocument/2006/relationships/tags" Target="../tags/tag205.xml"/><Relationship Id="rId10" Type="http://schemas.openxmlformats.org/officeDocument/2006/relationships/tags" Target="../tags/tag204.xml"/><Relationship Id="rId1" Type="http://schemas.openxmlformats.org/officeDocument/2006/relationships/tags" Target="../tags/tag19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.svg"/><Relationship Id="rId8" Type="http://schemas.openxmlformats.org/officeDocument/2006/relationships/image" Target="../media/image48.png"/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237.xml"/><Relationship Id="rId25" Type="http://schemas.openxmlformats.org/officeDocument/2006/relationships/tags" Target="../tags/tag236.xml"/><Relationship Id="rId24" Type="http://schemas.openxmlformats.org/officeDocument/2006/relationships/tags" Target="../tags/tag235.xml"/><Relationship Id="rId23" Type="http://schemas.openxmlformats.org/officeDocument/2006/relationships/tags" Target="../tags/tag234.xml"/><Relationship Id="rId22" Type="http://schemas.openxmlformats.org/officeDocument/2006/relationships/tags" Target="../tags/tag233.xml"/><Relationship Id="rId21" Type="http://schemas.openxmlformats.org/officeDocument/2006/relationships/image" Target="../media/image53.svg"/><Relationship Id="rId20" Type="http://schemas.openxmlformats.org/officeDocument/2006/relationships/image" Target="../media/image52.png"/><Relationship Id="rId2" Type="http://schemas.openxmlformats.org/officeDocument/2006/relationships/tags" Target="../tags/tag219.xml"/><Relationship Id="rId19" Type="http://schemas.openxmlformats.org/officeDocument/2006/relationships/tags" Target="../tags/tag232.xml"/><Relationship Id="rId18" Type="http://schemas.openxmlformats.org/officeDocument/2006/relationships/tags" Target="../tags/tag231.xml"/><Relationship Id="rId17" Type="http://schemas.openxmlformats.org/officeDocument/2006/relationships/tags" Target="../tags/tag230.xml"/><Relationship Id="rId16" Type="http://schemas.openxmlformats.org/officeDocument/2006/relationships/tags" Target="../tags/tag229.xml"/><Relationship Id="rId15" Type="http://schemas.openxmlformats.org/officeDocument/2006/relationships/image" Target="../media/image51.svg"/><Relationship Id="rId14" Type="http://schemas.openxmlformats.org/officeDocument/2006/relationships/image" Target="../media/image50.png"/><Relationship Id="rId13" Type="http://schemas.openxmlformats.org/officeDocument/2006/relationships/tags" Target="../tags/tag228.xml"/><Relationship Id="rId12" Type="http://schemas.openxmlformats.org/officeDocument/2006/relationships/tags" Target="../tags/tag227.xml"/><Relationship Id="rId11" Type="http://schemas.openxmlformats.org/officeDocument/2006/relationships/tags" Target="../tags/tag226.xml"/><Relationship Id="rId10" Type="http://schemas.openxmlformats.org/officeDocument/2006/relationships/tags" Target="../tags/tag225.xml"/><Relationship Id="rId1" Type="http://schemas.openxmlformats.org/officeDocument/2006/relationships/tags" Target="../tags/tag218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tags" Target="../tags/tag239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8.svg"/><Relationship Id="rId1" Type="http://schemas.openxmlformats.org/officeDocument/2006/relationships/tags" Target="../tags/tag238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53.xml"/><Relationship Id="rId8" Type="http://schemas.openxmlformats.org/officeDocument/2006/relationships/tags" Target="../tags/tag252.xml"/><Relationship Id="rId7" Type="http://schemas.openxmlformats.org/officeDocument/2006/relationships/tags" Target="../tags/tag251.xml"/><Relationship Id="rId6" Type="http://schemas.openxmlformats.org/officeDocument/2006/relationships/tags" Target="../tags/tag250.xml"/><Relationship Id="rId5" Type="http://schemas.openxmlformats.org/officeDocument/2006/relationships/tags" Target="../tags/tag249.xml"/><Relationship Id="rId4" Type="http://schemas.openxmlformats.org/officeDocument/2006/relationships/tags" Target="../tags/tag248.xml"/><Relationship Id="rId3" Type="http://schemas.openxmlformats.org/officeDocument/2006/relationships/image" Target="../media/image54.jpeg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265.xml"/><Relationship Id="rId20" Type="http://schemas.openxmlformats.org/officeDocument/2006/relationships/tags" Target="../tags/tag264.xml"/><Relationship Id="rId2" Type="http://schemas.openxmlformats.org/officeDocument/2006/relationships/tags" Target="../tags/tag247.xml"/><Relationship Id="rId19" Type="http://schemas.openxmlformats.org/officeDocument/2006/relationships/tags" Target="../tags/tag263.xml"/><Relationship Id="rId18" Type="http://schemas.openxmlformats.org/officeDocument/2006/relationships/tags" Target="../tags/tag262.xml"/><Relationship Id="rId17" Type="http://schemas.openxmlformats.org/officeDocument/2006/relationships/tags" Target="../tags/tag261.xml"/><Relationship Id="rId16" Type="http://schemas.openxmlformats.org/officeDocument/2006/relationships/tags" Target="../tags/tag260.xml"/><Relationship Id="rId15" Type="http://schemas.openxmlformats.org/officeDocument/2006/relationships/tags" Target="../tags/tag259.xml"/><Relationship Id="rId14" Type="http://schemas.openxmlformats.org/officeDocument/2006/relationships/tags" Target="../tags/tag258.xml"/><Relationship Id="rId13" Type="http://schemas.openxmlformats.org/officeDocument/2006/relationships/tags" Target="../tags/tag257.xml"/><Relationship Id="rId12" Type="http://schemas.openxmlformats.org/officeDocument/2006/relationships/tags" Target="../tags/tag256.xml"/><Relationship Id="rId11" Type="http://schemas.openxmlformats.org/officeDocument/2006/relationships/tags" Target="../tags/tag255.xml"/><Relationship Id="rId10" Type="http://schemas.openxmlformats.org/officeDocument/2006/relationships/tags" Target="../tags/tag254.xml"/><Relationship Id="rId1" Type="http://schemas.openxmlformats.org/officeDocument/2006/relationships/tags" Target="../tags/tag246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71.xml"/><Relationship Id="rId8" Type="http://schemas.openxmlformats.org/officeDocument/2006/relationships/tags" Target="../tags/tag270.xml"/><Relationship Id="rId7" Type="http://schemas.openxmlformats.org/officeDocument/2006/relationships/image" Target="../media/image57.svg"/><Relationship Id="rId6" Type="http://schemas.openxmlformats.org/officeDocument/2006/relationships/image" Target="../media/image56.png"/><Relationship Id="rId5" Type="http://schemas.openxmlformats.org/officeDocument/2006/relationships/tags" Target="../tags/tag269.xml"/><Relationship Id="rId4" Type="http://schemas.openxmlformats.org/officeDocument/2006/relationships/tags" Target="../tags/tag268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289.xml"/><Relationship Id="rId32" Type="http://schemas.openxmlformats.org/officeDocument/2006/relationships/tags" Target="../tags/tag288.xml"/><Relationship Id="rId31" Type="http://schemas.openxmlformats.org/officeDocument/2006/relationships/tags" Target="../tags/tag287.xml"/><Relationship Id="rId30" Type="http://schemas.openxmlformats.org/officeDocument/2006/relationships/tags" Target="../tags/tag286.xml"/><Relationship Id="rId3" Type="http://schemas.openxmlformats.org/officeDocument/2006/relationships/image" Target="../media/image55.jpeg"/><Relationship Id="rId29" Type="http://schemas.openxmlformats.org/officeDocument/2006/relationships/tags" Target="../tags/tag285.xml"/><Relationship Id="rId28" Type="http://schemas.openxmlformats.org/officeDocument/2006/relationships/tags" Target="../tags/tag284.xml"/><Relationship Id="rId27" Type="http://schemas.openxmlformats.org/officeDocument/2006/relationships/tags" Target="../tags/tag283.xml"/><Relationship Id="rId26" Type="http://schemas.openxmlformats.org/officeDocument/2006/relationships/tags" Target="../tags/tag282.xml"/><Relationship Id="rId25" Type="http://schemas.openxmlformats.org/officeDocument/2006/relationships/image" Target="../media/image63.svg"/><Relationship Id="rId24" Type="http://schemas.openxmlformats.org/officeDocument/2006/relationships/image" Target="../media/image62.png"/><Relationship Id="rId23" Type="http://schemas.openxmlformats.org/officeDocument/2006/relationships/tags" Target="../tags/tag281.xml"/><Relationship Id="rId22" Type="http://schemas.openxmlformats.org/officeDocument/2006/relationships/tags" Target="../tags/tag280.xml"/><Relationship Id="rId21" Type="http://schemas.openxmlformats.org/officeDocument/2006/relationships/tags" Target="../tags/tag279.xml"/><Relationship Id="rId20" Type="http://schemas.openxmlformats.org/officeDocument/2006/relationships/tags" Target="../tags/tag278.xml"/><Relationship Id="rId2" Type="http://schemas.openxmlformats.org/officeDocument/2006/relationships/tags" Target="../tags/tag267.xml"/><Relationship Id="rId19" Type="http://schemas.openxmlformats.org/officeDocument/2006/relationships/image" Target="../media/image61.svg"/><Relationship Id="rId18" Type="http://schemas.openxmlformats.org/officeDocument/2006/relationships/image" Target="../media/image60.png"/><Relationship Id="rId17" Type="http://schemas.openxmlformats.org/officeDocument/2006/relationships/tags" Target="../tags/tag277.xml"/><Relationship Id="rId16" Type="http://schemas.openxmlformats.org/officeDocument/2006/relationships/tags" Target="../tags/tag276.xml"/><Relationship Id="rId15" Type="http://schemas.openxmlformats.org/officeDocument/2006/relationships/tags" Target="../tags/tag275.xml"/><Relationship Id="rId14" Type="http://schemas.openxmlformats.org/officeDocument/2006/relationships/tags" Target="../tags/tag274.xml"/><Relationship Id="rId13" Type="http://schemas.openxmlformats.org/officeDocument/2006/relationships/image" Target="../media/image59.svg"/><Relationship Id="rId12" Type="http://schemas.openxmlformats.org/officeDocument/2006/relationships/image" Target="../media/image58.png"/><Relationship Id="rId11" Type="http://schemas.openxmlformats.org/officeDocument/2006/relationships/tags" Target="../tags/tag273.xml"/><Relationship Id="rId10" Type="http://schemas.openxmlformats.org/officeDocument/2006/relationships/tags" Target="../tags/tag272.xml"/><Relationship Id="rId1" Type="http://schemas.openxmlformats.org/officeDocument/2006/relationships/tags" Target="../tags/tag26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297.xml"/><Relationship Id="rId7" Type="http://schemas.openxmlformats.org/officeDocument/2006/relationships/tags" Target="../tags/tag296.xml"/><Relationship Id="rId6" Type="http://schemas.openxmlformats.org/officeDocument/2006/relationships/tags" Target="../tags/tag295.xml"/><Relationship Id="rId5" Type="http://schemas.openxmlformats.org/officeDocument/2006/relationships/tags" Target="../tags/tag294.xml"/><Relationship Id="rId4" Type="http://schemas.openxmlformats.org/officeDocument/2006/relationships/tags" Target="../tags/tag293.xml"/><Relationship Id="rId3" Type="http://schemas.openxmlformats.org/officeDocument/2006/relationships/tags" Target="../tags/tag292.xml"/><Relationship Id="rId2" Type="http://schemas.openxmlformats.org/officeDocument/2006/relationships/tags" Target="../tags/tag291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8.svg"/><Relationship Id="rId1" Type="http://schemas.openxmlformats.org/officeDocument/2006/relationships/tags" Target="../tags/tag290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305.xml"/><Relationship Id="rId8" Type="http://schemas.openxmlformats.org/officeDocument/2006/relationships/tags" Target="../tags/tag304.xml"/><Relationship Id="rId7" Type="http://schemas.openxmlformats.org/officeDocument/2006/relationships/tags" Target="../tags/tag303.xml"/><Relationship Id="rId6" Type="http://schemas.openxmlformats.org/officeDocument/2006/relationships/tags" Target="../tags/tag302.xml"/><Relationship Id="rId5" Type="http://schemas.openxmlformats.org/officeDocument/2006/relationships/tags" Target="../tags/tag301.xml"/><Relationship Id="rId4" Type="http://schemas.openxmlformats.org/officeDocument/2006/relationships/tags" Target="../tags/tag300.xml"/><Relationship Id="rId3" Type="http://schemas.openxmlformats.org/officeDocument/2006/relationships/image" Target="../media/image64.jpeg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320.xml"/><Relationship Id="rId23" Type="http://schemas.openxmlformats.org/officeDocument/2006/relationships/tags" Target="../tags/tag319.xml"/><Relationship Id="rId22" Type="http://schemas.openxmlformats.org/officeDocument/2006/relationships/tags" Target="../tags/tag318.xml"/><Relationship Id="rId21" Type="http://schemas.openxmlformats.org/officeDocument/2006/relationships/tags" Target="../tags/tag317.xml"/><Relationship Id="rId20" Type="http://schemas.openxmlformats.org/officeDocument/2006/relationships/tags" Target="../tags/tag316.xml"/><Relationship Id="rId2" Type="http://schemas.openxmlformats.org/officeDocument/2006/relationships/tags" Target="../tags/tag299.xml"/><Relationship Id="rId19" Type="http://schemas.openxmlformats.org/officeDocument/2006/relationships/tags" Target="../tags/tag315.xml"/><Relationship Id="rId18" Type="http://schemas.openxmlformats.org/officeDocument/2006/relationships/tags" Target="../tags/tag314.xml"/><Relationship Id="rId17" Type="http://schemas.openxmlformats.org/officeDocument/2006/relationships/tags" Target="../tags/tag313.xml"/><Relationship Id="rId16" Type="http://schemas.openxmlformats.org/officeDocument/2006/relationships/tags" Target="../tags/tag312.xml"/><Relationship Id="rId15" Type="http://schemas.openxmlformats.org/officeDocument/2006/relationships/tags" Target="../tags/tag311.xml"/><Relationship Id="rId14" Type="http://schemas.openxmlformats.org/officeDocument/2006/relationships/tags" Target="../tags/tag310.xml"/><Relationship Id="rId13" Type="http://schemas.openxmlformats.org/officeDocument/2006/relationships/tags" Target="../tags/tag309.xml"/><Relationship Id="rId12" Type="http://schemas.openxmlformats.org/officeDocument/2006/relationships/tags" Target="../tags/tag308.xml"/><Relationship Id="rId11" Type="http://schemas.openxmlformats.org/officeDocument/2006/relationships/tags" Target="../tags/tag307.xml"/><Relationship Id="rId10" Type="http://schemas.openxmlformats.org/officeDocument/2006/relationships/tags" Target="../tags/tag306.xml"/><Relationship Id="rId1" Type="http://schemas.openxmlformats.org/officeDocument/2006/relationships/tags" Target="../tags/tag298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329.xml"/><Relationship Id="rId8" Type="http://schemas.openxmlformats.org/officeDocument/2006/relationships/tags" Target="../tags/tag328.xml"/><Relationship Id="rId7" Type="http://schemas.openxmlformats.org/officeDocument/2006/relationships/tags" Target="../tags/tag327.xml"/><Relationship Id="rId6" Type="http://schemas.openxmlformats.org/officeDocument/2006/relationships/tags" Target="../tags/tag326.xml"/><Relationship Id="rId5" Type="http://schemas.openxmlformats.org/officeDocument/2006/relationships/tags" Target="../tags/tag325.xml"/><Relationship Id="rId4" Type="http://schemas.openxmlformats.org/officeDocument/2006/relationships/tags" Target="../tags/tag324.xml"/><Relationship Id="rId3" Type="http://schemas.openxmlformats.org/officeDocument/2006/relationships/tags" Target="../tags/tag323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345.xml"/><Relationship Id="rId24" Type="http://schemas.openxmlformats.org/officeDocument/2006/relationships/tags" Target="../tags/tag344.xml"/><Relationship Id="rId23" Type="http://schemas.openxmlformats.org/officeDocument/2006/relationships/tags" Target="../tags/tag343.xml"/><Relationship Id="rId22" Type="http://schemas.openxmlformats.org/officeDocument/2006/relationships/tags" Target="../tags/tag342.xml"/><Relationship Id="rId21" Type="http://schemas.openxmlformats.org/officeDocument/2006/relationships/tags" Target="../tags/tag341.xml"/><Relationship Id="rId20" Type="http://schemas.openxmlformats.org/officeDocument/2006/relationships/tags" Target="../tags/tag340.xml"/><Relationship Id="rId2" Type="http://schemas.openxmlformats.org/officeDocument/2006/relationships/tags" Target="../tags/tag322.xml"/><Relationship Id="rId19" Type="http://schemas.openxmlformats.org/officeDocument/2006/relationships/tags" Target="../tags/tag339.xml"/><Relationship Id="rId18" Type="http://schemas.openxmlformats.org/officeDocument/2006/relationships/tags" Target="../tags/tag338.xml"/><Relationship Id="rId17" Type="http://schemas.openxmlformats.org/officeDocument/2006/relationships/tags" Target="../tags/tag337.xml"/><Relationship Id="rId16" Type="http://schemas.openxmlformats.org/officeDocument/2006/relationships/tags" Target="../tags/tag336.xml"/><Relationship Id="rId15" Type="http://schemas.openxmlformats.org/officeDocument/2006/relationships/tags" Target="../tags/tag335.xml"/><Relationship Id="rId14" Type="http://schemas.openxmlformats.org/officeDocument/2006/relationships/tags" Target="../tags/tag334.xml"/><Relationship Id="rId13" Type="http://schemas.openxmlformats.org/officeDocument/2006/relationships/tags" Target="../tags/tag333.xml"/><Relationship Id="rId12" Type="http://schemas.openxmlformats.org/officeDocument/2006/relationships/tags" Target="../tags/tag332.xml"/><Relationship Id="rId11" Type="http://schemas.openxmlformats.org/officeDocument/2006/relationships/tags" Target="../tags/tag331.xml"/><Relationship Id="rId10" Type="http://schemas.openxmlformats.org/officeDocument/2006/relationships/tags" Target="../tags/tag330.xml"/><Relationship Id="rId1" Type="http://schemas.openxmlformats.org/officeDocument/2006/relationships/tags" Target="../tags/tag32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354.xml"/><Relationship Id="rId8" Type="http://schemas.openxmlformats.org/officeDocument/2006/relationships/tags" Target="../tags/tag353.xml"/><Relationship Id="rId7" Type="http://schemas.openxmlformats.org/officeDocument/2006/relationships/tags" Target="../tags/tag352.xml"/><Relationship Id="rId6" Type="http://schemas.openxmlformats.org/officeDocument/2006/relationships/tags" Target="../tags/tag351.xml"/><Relationship Id="rId5" Type="http://schemas.openxmlformats.org/officeDocument/2006/relationships/tags" Target="../tags/tag350.xml"/><Relationship Id="rId4" Type="http://schemas.openxmlformats.org/officeDocument/2006/relationships/tags" Target="../tags/tag349.xml"/><Relationship Id="rId3" Type="http://schemas.openxmlformats.org/officeDocument/2006/relationships/tags" Target="../tags/tag348.xml"/><Relationship Id="rId2" Type="http://schemas.openxmlformats.org/officeDocument/2006/relationships/tags" Target="../tags/tag347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8.svg"/><Relationship Id="rId11" Type="http://schemas.openxmlformats.org/officeDocument/2006/relationships/image" Target="../media/image7.png"/><Relationship Id="rId10" Type="http://schemas.openxmlformats.org/officeDocument/2006/relationships/tags" Target="../tags/tag355.xml"/><Relationship Id="rId1" Type="http://schemas.openxmlformats.org/officeDocument/2006/relationships/tags" Target="../tags/tag3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2895600" y="2094528"/>
            <a:ext cx="6400800" cy="7810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4500" b="1" spc="90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口诀里的中国智慧</a:t>
            </a:r>
            <a:r>
              <a:rPr lang="en-US" altLang="zh-CN" sz="4500" b="1" spc="90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endParaRPr lang="en-US" altLang="zh-CN" sz="4500" b="1" spc="90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3693395" y="2808903"/>
            <a:ext cx="4805210" cy="7810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4500" b="1" spc="90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2</a:t>
            </a:r>
            <a:r>
              <a:rPr lang="zh-CN" altLang="en-US" sz="4500" b="1" spc="90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～</a:t>
            </a:r>
            <a:r>
              <a:rPr lang="en-US" altLang="zh-CN" sz="4500" b="1" spc="90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5</a:t>
            </a:r>
            <a:r>
              <a:rPr lang="zh-CN" altLang="en-US" sz="4500" b="1" spc="90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的乘法口诀</a:t>
            </a:r>
            <a:endParaRPr lang="zh-CN" altLang="en-US" sz="4500" b="1" spc="90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4164282" y="4130021"/>
            <a:ext cx="3863359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pc="108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乘法口诀传千年，传统文化润心田</a:t>
            </a:r>
            <a:endParaRPr spc="108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5306244" y="4802476"/>
            <a:ext cx="157943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 spc="27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altLang="en-US" sz="1350" spc="27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r>
              <a:rPr lang="en-US" altLang="zh-CN" sz="1350" spc="27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07</a:t>
            </a:r>
            <a:r>
              <a:rPr lang="zh-CN" altLang="en-US" sz="1350" spc="27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</a:t>
            </a:r>
            <a:r>
              <a:rPr lang="en-US" altLang="zh-CN" sz="1350" spc="27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24</a:t>
            </a:r>
            <a:r>
              <a:rPr lang="zh-CN" altLang="en-US" sz="1350" spc="27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日</a:t>
            </a:r>
            <a:endParaRPr lang="zh-CN" altLang="en-US" sz="1350" spc="27">
              <a:solidFill>
                <a:srgbClr val="8A7A6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5905500" y="17653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6096000" y="17843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6248400" y="17938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29250" y="3870325"/>
            <a:ext cx="1333500" cy="95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C4844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537845" y="14331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D4C4B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867146" y="1894523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3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1542415" y="1918970"/>
            <a:ext cx="9525" cy="523875"/>
          </a:xfrm>
          <a:prstGeom prst="rect">
            <a:avLst/>
          </a:prstGeom>
          <a:solidFill>
            <a:srgbClr val="E8DD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1876425" y="187213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口诀</a:t>
            </a:r>
            <a:r>
              <a:rPr sz="21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寻根</a:t>
            </a:r>
            <a:endParaRPr sz="21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1876425" y="22459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</a:rPr>
              <a:t>古人智慧，乘法口诀的千年传承</a:t>
            </a:r>
            <a:endParaRPr sz="1350">
              <a:solidFill>
                <a:srgbClr val="5A4A3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8"/>
            </p:custDataLst>
          </p:nvPr>
        </p:nvSpPr>
        <p:spPr>
          <a:xfrm>
            <a:off x="6195695" y="14331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D4C4B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6524996" y="1894523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3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0"/>
            </p:custDataLst>
          </p:nvPr>
        </p:nvSpPr>
        <p:spPr>
          <a:xfrm>
            <a:off x="7200265" y="1918970"/>
            <a:ext cx="9525" cy="523875"/>
          </a:xfrm>
          <a:prstGeom prst="rect">
            <a:avLst/>
          </a:prstGeom>
          <a:solidFill>
            <a:srgbClr val="E8DD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7534275" y="187213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五五</a:t>
            </a:r>
            <a:r>
              <a:rPr sz="21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成行</a:t>
            </a:r>
            <a:endParaRPr sz="21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7534275" y="22459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节奏之美，</a:t>
            </a:r>
            <a:r>
              <a:rPr lang="en-US" altLang="zh-CN"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5</a:t>
            </a:r>
            <a:r>
              <a:rPr lang="zh-CN" altLang="en-US"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的乘法口诀探索</a:t>
            </a:r>
            <a:endParaRPr lang="zh-CN" altLang="en-US" sz="1350">
              <a:solidFill>
                <a:srgbClr val="5A4A38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3"/>
            </p:custDataLst>
          </p:nvPr>
        </p:nvSpPr>
        <p:spPr>
          <a:xfrm>
            <a:off x="537845" y="312864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D4C4B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4"/>
            </p:custDataLst>
          </p:nvPr>
        </p:nvSpPr>
        <p:spPr>
          <a:xfrm>
            <a:off x="867146" y="358997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3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15"/>
            </p:custDataLst>
          </p:nvPr>
        </p:nvSpPr>
        <p:spPr>
          <a:xfrm>
            <a:off x="1542415" y="3614420"/>
            <a:ext cx="9525" cy="523875"/>
          </a:xfrm>
          <a:prstGeom prst="rect">
            <a:avLst/>
          </a:prstGeom>
          <a:solidFill>
            <a:srgbClr val="E8DD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1876425" y="356758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双双</a:t>
            </a:r>
            <a:r>
              <a:rPr sz="21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对对</a:t>
            </a:r>
            <a:endParaRPr sz="21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7"/>
            </p:custDataLst>
          </p:nvPr>
        </p:nvSpPr>
        <p:spPr>
          <a:xfrm>
            <a:off x="1876425" y="394144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对称之妙，</a:t>
            </a:r>
            <a:r>
              <a:rPr lang="en-US" altLang="zh-CN"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2</a:t>
            </a:r>
            <a:r>
              <a:rPr lang="zh-CN" altLang="en-US"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的乘法口诀发现</a:t>
            </a:r>
            <a:endParaRPr lang="zh-CN" altLang="en-US" sz="1350">
              <a:solidFill>
                <a:srgbClr val="5A4A38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18"/>
            </p:custDataLst>
          </p:nvPr>
        </p:nvSpPr>
        <p:spPr>
          <a:xfrm>
            <a:off x="6195695" y="312864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D4C4B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19"/>
            </p:custDataLst>
          </p:nvPr>
        </p:nvSpPr>
        <p:spPr>
          <a:xfrm>
            <a:off x="6524996" y="358997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3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8" name="矩形 27"/>
          <p:cNvSpPr/>
          <p:nvPr>
            <p:custDataLst>
              <p:tags r:id="rId20"/>
            </p:custDataLst>
          </p:nvPr>
        </p:nvSpPr>
        <p:spPr>
          <a:xfrm>
            <a:off x="7200265" y="3614420"/>
            <a:ext cx="9525" cy="523875"/>
          </a:xfrm>
          <a:prstGeom prst="rect">
            <a:avLst/>
          </a:prstGeom>
          <a:solidFill>
            <a:srgbClr val="E8DD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1"/>
            </p:custDataLst>
          </p:nvPr>
        </p:nvSpPr>
        <p:spPr>
          <a:xfrm>
            <a:off x="7534275" y="356758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三生</a:t>
            </a:r>
            <a:r>
              <a:rPr sz="21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万物</a:t>
            </a:r>
            <a:endParaRPr sz="21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7534275" y="394144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哲思之趣，</a:t>
            </a:r>
            <a:r>
              <a:rPr lang="en-US" altLang="zh-CN"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3</a:t>
            </a:r>
            <a:r>
              <a:rPr lang="zh-CN" altLang="en-US"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的乘法口诀领悟</a:t>
            </a:r>
            <a:endParaRPr lang="zh-CN" altLang="en-US" sz="1350">
              <a:solidFill>
                <a:srgbClr val="5A4A38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23"/>
            </p:custDataLst>
          </p:nvPr>
        </p:nvSpPr>
        <p:spPr>
          <a:xfrm>
            <a:off x="537845" y="48240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D4C4B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4"/>
            </p:custDataLst>
          </p:nvPr>
        </p:nvSpPr>
        <p:spPr>
          <a:xfrm>
            <a:off x="867146" y="528542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05</a:t>
            </a:r>
            <a:endParaRPr sz="33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4" name="矩形 33"/>
          <p:cNvSpPr/>
          <p:nvPr>
            <p:custDataLst>
              <p:tags r:id="rId25"/>
            </p:custDataLst>
          </p:nvPr>
        </p:nvSpPr>
        <p:spPr>
          <a:xfrm>
            <a:off x="1542415" y="5309870"/>
            <a:ext cx="9525" cy="523875"/>
          </a:xfrm>
          <a:prstGeom prst="rect">
            <a:avLst/>
          </a:prstGeom>
          <a:solidFill>
            <a:srgbClr val="E8DD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26"/>
            </p:custDataLst>
          </p:nvPr>
        </p:nvSpPr>
        <p:spPr>
          <a:xfrm>
            <a:off x="1876425" y="526303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四季</a:t>
            </a:r>
            <a:r>
              <a:rPr sz="21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如歌</a:t>
            </a:r>
            <a:endParaRPr sz="21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27"/>
            </p:custDataLst>
          </p:nvPr>
        </p:nvSpPr>
        <p:spPr>
          <a:xfrm>
            <a:off x="1876425" y="56368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节气之韵，</a:t>
            </a:r>
            <a:r>
              <a:rPr lang="en-US" altLang="zh-CN"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4</a:t>
            </a:r>
            <a:r>
              <a:rPr lang="zh-CN" altLang="en-US"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的乘法口诀应用</a:t>
            </a:r>
            <a:endParaRPr lang="zh-CN" altLang="en-US" sz="1350">
              <a:solidFill>
                <a:srgbClr val="5A4A38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8"/>
            </p:custDataLst>
          </p:nvPr>
        </p:nvSpPr>
        <p:spPr>
          <a:xfrm>
            <a:off x="6195695" y="48240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D4C4B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29"/>
            </p:custDataLst>
          </p:nvPr>
        </p:nvSpPr>
        <p:spPr>
          <a:xfrm>
            <a:off x="6524996" y="528542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06</a:t>
            </a:r>
            <a:endParaRPr sz="33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0" name="矩形 39"/>
          <p:cNvSpPr/>
          <p:nvPr>
            <p:custDataLst>
              <p:tags r:id="rId30"/>
            </p:custDataLst>
          </p:nvPr>
        </p:nvSpPr>
        <p:spPr>
          <a:xfrm>
            <a:off x="7200265" y="5309870"/>
            <a:ext cx="9525" cy="523875"/>
          </a:xfrm>
          <a:prstGeom prst="rect">
            <a:avLst/>
          </a:prstGeom>
          <a:solidFill>
            <a:srgbClr val="E8DD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1"/>
            </p:custDataLst>
          </p:nvPr>
        </p:nvSpPr>
        <p:spPr>
          <a:xfrm>
            <a:off x="7534275" y="526303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口诀</a:t>
            </a:r>
            <a:r>
              <a:rPr sz="21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生花</a:t>
            </a:r>
            <a:endParaRPr sz="21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32"/>
            </p:custDataLst>
          </p:nvPr>
        </p:nvSpPr>
        <p:spPr>
          <a:xfrm>
            <a:off x="7534275" y="56368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8"/>
                </a:solidFill>
                <a:latin typeface="汉仪正圆-75W" panose="00020600040101010101" charset="-122"/>
                <a:ea typeface="汉仪正圆-75W" panose="00020600040101010101" charset="-122"/>
              </a:rPr>
              <a:t>融会贯通，乘法口诀解决生活问题</a:t>
            </a:r>
            <a:endParaRPr sz="1350">
              <a:solidFill>
                <a:srgbClr val="5A4A3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5239493" y="2063134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60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60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741145" y="3297574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口诀寻根</a:t>
            </a:r>
            <a:endParaRPr sz="4200" b="1" spc="84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3522316" y="4668222"/>
            <a:ext cx="5147367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乘法口诀是我们祖先留传下来的，已经有两千多年的历史了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探寻古人智慧，开启口诀之旅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4828956" y="4933969"/>
            <a:ext cx="253409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spc="81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</a:rPr>
              <a:t>探寻古人智慧，开启口诀之旅</a:t>
            </a:r>
            <a:endParaRPr sz="1350" spc="81">
              <a:solidFill>
                <a:srgbClr val="8A7A6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5905500" y="163449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6096000" y="16535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6248400" y="166306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24500" y="440626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祖先的智慧宝藏</a:t>
            </a:r>
            <a:endParaRPr sz="3000" b="1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d8a17fe1-8761-11f1-aa9d-364dd2002da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5424488" y="11868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</a:rPr>
              <a:t>两千多年</a:t>
            </a:r>
            <a:endParaRPr sz="4200" b="1">
              <a:solidFill>
                <a:srgbClr val="C484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634288" y="1419225"/>
            <a:ext cx="2286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的历史，祖先智慧的结晶</a:t>
            </a:r>
            <a:endParaRPr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6"/>
            </p:custDataLst>
          </p:nvPr>
        </p:nvSpPr>
        <p:spPr>
          <a:xfrm>
            <a:off x="3533775" y="5974080"/>
            <a:ext cx="8086725" cy="502285"/>
          </a:xfrm>
          <a:custGeom>
            <a:avLst/>
            <a:gdLst>
              <a:gd name="sw" fmla="*/ 1 w 12735"/>
              <a:gd name="sh" fmla="*/ 1 h 791"/>
              <a:gd name="mins" fmla="min sw sh"/>
              <a:gd name="dsw" fmla="+- 0 sw mins"/>
              <a:gd name="dsh" fmla="+- 0 sh mins"/>
              <a:gd name="p0x0" fmla="*/ 120 w 12735"/>
              <a:gd name="p0y0" fmla="*/ 0 h 791"/>
              <a:gd name="p0x1" fmla="*/ 12615 w 12735"/>
              <a:gd name="p0y1" fmla="*/ 0 h 791"/>
              <a:gd name="p0x2" fmla="*/ 12681 w 12735"/>
              <a:gd name="p0y2" fmla="*/ 0 h 791"/>
              <a:gd name="p0x3" fmla="*/ 12735 w 12735"/>
              <a:gd name="p0y3" fmla="*/ 53 h 791"/>
              <a:gd name="p0x4" fmla="*/ 12735 w 12735"/>
              <a:gd name="p0y4" fmla="*/ 120 h 791"/>
              <a:gd name="p0x5" fmla="*/ 12735 w 12735"/>
              <a:gd name="p0y5" fmla="*/ 671 h 791"/>
              <a:gd name="p0x6" fmla="*/ 12735 w 12735"/>
              <a:gd name="p0y6" fmla="*/ 738 h 791"/>
              <a:gd name="p0x7" fmla="*/ 12681 w 12735"/>
              <a:gd name="p0y7" fmla="*/ 791 h 791"/>
              <a:gd name="p0x8" fmla="*/ 12615 w 12735"/>
              <a:gd name="p0y8" fmla="*/ 791 h 791"/>
              <a:gd name="p0x9" fmla="*/ 120 w 12735"/>
              <a:gd name="p0y9" fmla="*/ 791 h 791"/>
              <a:gd name="p0x10" fmla="*/ 53 w 12735"/>
              <a:gd name="p0y10" fmla="*/ 791 h 791"/>
              <a:gd name="p0x11" fmla="*/ 0 w 12735"/>
              <a:gd name="p0y11" fmla="*/ 738 h 791"/>
              <a:gd name="p0x12" fmla="*/ 0 w 12735"/>
              <a:gd name="p0y12" fmla="*/ 671 h 791"/>
              <a:gd name="p0x13" fmla="*/ 0 w 12735"/>
              <a:gd name="p0y13" fmla="*/ 120 h 791"/>
              <a:gd name="p0x14" fmla="*/ 0 w 12735"/>
              <a:gd name="p0y14" fmla="*/ 53 h 791"/>
              <a:gd name="p0x15" fmla="*/ 53 w 12735"/>
              <a:gd name="p0y15" fmla="*/ 0 h 791"/>
              <a:gd name="p0x16" fmla="*/ 120 w 12735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844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7"/>
            </p:custDataLst>
          </p:nvPr>
        </p:nvSpPr>
        <p:spPr>
          <a:xfrm>
            <a:off x="4833861" y="6073168"/>
            <a:ext cx="548655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FFE0B0"/>
                </a:solidFill>
                <a:latin typeface="汉仪正圆-45W" panose="00020600040101010101" charset="-122"/>
                <a:ea typeface="汉仪正圆-45W" panose="00020600040101010101" charset="-122"/>
              </a:rPr>
              <a:t>口诀传千年，智慧藏心间。</a:t>
            </a:r>
            <a:r>
              <a:rPr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让我们一起打开这座祖先留下的宝藏吧！</a:t>
            </a:r>
            <a:endParaRPr sz="135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3538220" y="2118995"/>
            <a:ext cx="8077200" cy="3735705"/>
          </a:xfrm>
          <a:custGeom>
            <a:avLst/>
            <a:gdLst>
              <a:gd name="sw" fmla="*/ 1 w 12720"/>
              <a:gd name="sh" fmla="*/ 1 h 5883"/>
              <a:gd name="mins" fmla="min sw sh"/>
              <a:gd name="dsw" fmla="+- 0 sw mins"/>
              <a:gd name="dsh" fmla="+- 0 sh mins"/>
              <a:gd name="p0x0" fmla="*/ 120 w 12720"/>
              <a:gd name="p0y0" fmla="*/ 0 h 5883"/>
              <a:gd name="p0x1" fmla="*/ 12600 w 12720"/>
              <a:gd name="p0y1" fmla="*/ 0 h 5883"/>
              <a:gd name="p0x2" fmla="*/ 12666 w 12720"/>
              <a:gd name="p0y2" fmla="*/ 0 h 5883"/>
              <a:gd name="p0x3" fmla="*/ 12720 w 12720"/>
              <a:gd name="p0y3" fmla="*/ 53 h 5883"/>
              <a:gd name="p0x4" fmla="*/ 12720 w 12720"/>
              <a:gd name="p0y4" fmla="*/ 120 h 5883"/>
              <a:gd name="p0x5" fmla="*/ 12720 w 12720"/>
              <a:gd name="p0y5" fmla="*/ 5763 h 5883"/>
              <a:gd name="p0x6" fmla="*/ 12720 w 12720"/>
              <a:gd name="p0y6" fmla="*/ 5829 h 5883"/>
              <a:gd name="p0x7" fmla="*/ 12666 w 12720"/>
              <a:gd name="p0y7" fmla="*/ 5883 h 5883"/>
              <a:gd name="p0x8" fmla="*/ 12600 w 12720"/>
              <a:gd name="p0y8" fmla="*/ 5883 h 5883"/>
              <a:gd name="p0x9" fmla="*/ 120 w 12720"/>
              <a:gd name="p0y9" fmla="*/ 5883 h 5883"/>
              <a:gd name="p0x10" fmla="*/ 53 w 12720"/>
              <a:gd name="p0y10" fmla="*/ 5883 h 5883"/>
              <a:gd name="p0x11" fmla="*/ 0 w 12720"/>
              <a:gd name="p0y11" fmla="*/ 5829 h 5883"/>
              <a:gd name="p0x12" fmla="*/ 0 w 12720"/>
              <a:gd name="p0y12" fmla="*/ 5763 h 5883"/>
              <a:gd name="p0x13" fmla="*/ 0 w 12720"/>
              <a:gd name="p0y13" fmla="*/ 120 h 5883"/>
              <a:gd name="p0x14" fmla="*/ 0 w 12720"/>
              <a:gd name="p0y14" fmla="*/ 53 h 5883"/>
              <a:gd name="p0x15" fmla="*/ 53 w 12720"/>
              <a:gd name="p0y15" fmla="*/ 0 h 5883"/>
              <a:gd name="p0x16" fmla="*/ 120 w 12720"/>
              <a:gd name="p0y16" fmla="*/ 0 h 58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3733800" y="2314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3492" t="-8824" r="-3492" b="-8824"/>
          <a:stretch>
            <a:fillRect/>
          </a:stretch>
        </p:blipFill>
        <p:spPr>
          <a:xfrm>
            <a:off x="3836035" y="2428875"/>
            <a:ext cx="213995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4267200" y="2300288"/>
            <a:ext cx="71532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春秋战国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九九歌</a:t>
            </a:r>
            <a:endParaRPr lang="zh-CN" altLang="en-US"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4267200" y="2579370"/>
            <a:ext cx="715327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朗朗上口、代代相传，快速计算</a:t>
            </a:r>
            <a:endParaRPr sz="12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5"/>
            </p:custDataLst>
          </p:nvPr>
        </p:nvSpPr>
        <p:spPr>
          <a:xfrm>
            <a:off x="3733800" y="29483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4147" r="-4147"/>
          <a:stretch>
            <a:fillRect/>
          </a:stretch>
        </p:blipFill>
        <p:spPr>
          <a:xfrm>
            <a:off x="3859530" y="3062605"/>
            <a:ext cx="167005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4267200" y="2934595"/>
            <a:ext cx="71532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口诀如诗</a:t>
            </a:r>
            <a:endParaRPr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4267200" y="3213678"/>
            <a:ext cx="715327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又快又准解决数学问题</a:t>
            </a:r>
            <a:endParaRPr sz="12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1"/>
            </p:custDataLst>
          </p:nvPr>
        </p:nvSpPr>
        <p:spPr>
          <a:xfrm>
            <a:off x="3733800" y="35826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3848100" y="3696970"/>
            <a:ext cx="190500" cy="1905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5"/>
            </p:custDataLst>
          </p:nvPr>
        </p:nvSpPr>
        <p:spPr>
          <a:xfrm>
            <a:off x="4267200" y="3568903"/>
            <a:ext cx="71532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隐藏文化密码</a:t>
            </a:r>
            <a:endParaRPr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6"/>
            </p:custDataLst>
          </p:nvPr>
        </p:nvSpPr>
        <p:spPr>
          <a:xfrm>
            <a:off x="4267200" y="3847986"/>
            <a:ext cx="715327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五行节奏、对称之美、三生万物哲思、四季轮回韵律</a:t>
            </a:r>
            <a:endParaRPr sz="12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5239493" y="2063134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60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60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741145" y="3297574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五五成行</a:t>
            </a:r>
            <a:endParaRPr sz="4200" b="1" spc="84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4626845" y="4668222"/>
            <a:ext cx="2938310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五五二十五，节奏如古诗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lang="zh-CN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从数松果开始，发现</a:t>
            </a:r>
            <a:r>
              <a:rPr lang="en-US" altLang="zh-CN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的乘法秘密</a:t>
            </a:r>
            <a:endParaRPr lang="zh-CN" altLang="en-US"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4679452" y="4933969"/>
            <a:ext cx="283309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 spc="81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从数松果开始，发现</a:t>
            </a:r>
            <a:r>
              <a:rPr lang="en-US" altLang="zh-CN" sz="1350" spc="81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350" spc="81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的乘法秘密</a:t>
            </a:r>
            <a:endParaRPr lang="zh-CN" altLang="en-US" sz="1350" spc="81">
              <a:solidFill>
                <a:srgbClr val="8A7A6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5905500" y="163449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6096000" y="16535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6248400" y="166306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24500" y="440626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发现</a:t>
            </a:r>
            <a:r>
              <a:rPr lang="en-US" altLang="zh-CN"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5</a:t>
            </a:r>
            <a:r>
              <a:rPr lang="zh-CN" altLang="en-US"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的乘法秘密</a:t>
            </a:r>
            <a:endParaRPr lang="zh-CN" altLang="en-US" sz="3000" b="1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611193" y="1088707"/>
            <a:ext cx="696954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每增加</a:t>
            </a:r>
            <a:r>
              <a:rPr lang="en-US" altLang="zh-CN" sz="21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2100" b="1" spc="-2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2100" b="1" spc="-2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堆</a:t>
            </a:r>
            <a:r>
              <a:rPr lang="zh-CN" altLang="en-US" sz="21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，松果就多出</a:t>
            </a:r>
            <a:r>
              <a:rPr lang="en-US" altLang="zh-CN" sz="21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2100" b="1" spc="-2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2100" b="1" spc="-2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en-US" altLang="en-US" sz="21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—— </a:t>
            </a:r>
            <a:r>
              <a:rPr lang="zh-CN" altLang="en-US" sz="21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这就是</a:t>
            </a:r>
            <a:r>
              <a:rPr lang="en-US" altLang="zh-CN" sz="21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21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的乘法规律</a:t>
            </a:r>
            <a:endParaRPr lang="zh-CN" altLang="en-US" sz="21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548531" y="1467736"/>
            <a:ext cx="866251" cy="5981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4200" b="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endParaRPr sz="4200" b="1">
              <a:solidFill>
                <a:srgbClr val="C484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957583" y="165244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每次递增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5"/>
            </p:custDataLst>
          </p:nvPr>
        </p:nvGraphicFramePr>
        <p:xfrm>
          <a:off x="581025" y="2190750"/>
          <a:ext cx="11039453" cy="3209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2072"/>
                <a:gridCol w="860821"/>
                <a:gridCol w="1075801"/>
                <a:gridCol w="1075801"/>
                <a:gridCol w="1075801"/>
                <a:gridCol w="1075801"/>
                <a:gridCol w="1075801"/>
                <a:gridCol w="1075801"/>
                <a:gridCol w="1075801"/>
                <a:gridCol w="1075953"/>
              </a:tblGrid>
              <a:tr h="527669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堆数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</a:tr>
              <a:tr h="2681506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个数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15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25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30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35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40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45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2295154" y="5571754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一五得五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095330" y="5571754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二五一十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3895506" y="5571754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三五十五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695673" y="5571754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四五二十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5495849" y="5571754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五五二十五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6467475" y="5571754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五六三十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7267651" y="5571754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五七三十五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239278" y="5571754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五八四十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9039444" y="5571754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五九四十五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685800" y="64096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752475" y="6471285"/>
            <a:ext cx="209550" cy="2146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1104900" y="6429023"/>
            <a:ext cx="29572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个位规律：所有结果个位不是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就是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endParaRPr lang="en-US" altLang="zh-CN"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6257925" y="64096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5000" t="-3651" r="-5000" b="-3651"/>
          <a:stretch>
            <a:fillRect/>
          </a:stretch>
        </p:blipFill>
        <p:spPr>
          <a:xfrm>
            <a:off x="6324600" y="6471285"/>
            <a:ext cx="209550" cy="2146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6677025" y="6429023"/>
            <a:ext cx="4114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动手操作：用圆片代替松果摆一摆，边摆边念口诀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5"/>
            </p:custDataLst>
          </p:nvPr>
        </p:nvSpPr>
        <p:spPr>
          <a:xfrm>
            <a:off x="571500" y="5876290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8445"/>
          </a:solidFill>
          <a:ln>
            <a:noFill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6"/>
            </p:custDataLst>
          </p:nvPr>
        </p:nvSpPr>
        <p:spPr>
          <a:xfrm>
            <a:off x="762000" y="5975614"/>
            <a:ext cx="659450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所有结果的个位数字不是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b="1">
                <a:solidFill>
                  <a:srgbClr val="FFE0B0"/>
                </a:solidFill>
                <a:latin typeface="汉仪正圆-45W" panose="00020600040101010101" charset="-122"/>
                <a:ea typeface="汉仪正圆-45W" panose="00020600040101010101" charset="-122"/>
              </a:rPr>
              <a:t>0</a:t>
            </a:r>
            <a:r>
              <a:rPr 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就是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b="1">
                <a:solidFill>
                  <a:srgbClr val="FFE0B0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r>
              <a:rPr 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，这是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的口诀独有的规律</a:t>
            </a:r>
            <a:endParaRPr lang="zh-CN" altLang="en-US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口诀如诗，五指成诀</a:t>
            </a:r>
            <a:endParaRPr sz="3000" b="1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bbc0ce5a-8761-11f1-96e0-5e678baf878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5565" y="1109345"/>
            <a:ext cx="6459855" cy="2581275"/>
          </a:xfrm>
          <a:custGeom>
            <a:avLst/>
            <a:gdLst>
              <a:gd name="sw" fmla="*/ 1 w 10173"/>
              <a:gd name="sh" fmla="*/ 1 h 4065"/>
              <a:gd name="mins" fmla="min sw sh"/>
              <a:gd name="dsw" fmla="+- 0 sw mins"/>
              <a:gd name="dsh" fmla="+- 0 sh mins"/>
              <a:gd name="p0x0" fmla="*/ 120 w 10173"/>
              <a:gd name="p0y0" fmla="*/ 0 h 4065"/>
              <a:gd name="p0x1" fmla="*/ 10053 w 10173"/>
              <a:gd name="p0y1" fmla="*/ 0 h 4065"/>
              <a:gd name="p0x2" fmla="*/ 10119 w 10173"/>
              <a:gd name="p0y2" fmla="*/ 0 h 4065"/>
              <a:gd name="p0x3" fmla="*/ 10173 w 10173"/>
              <a:gd name="p0y3" fmla="*/ 53 h 4065"/>
              <a:gd name="p0x4" fmla="*/ 10173 w 10173"/>
              <a:gd name="p0y4" fmla="*/ 120 h 4065"/>
              <a:gd name="p0x5" fmla="*/ 10173 w 10173"/>
              <a:gd name="p0y5" fmla="*/ 3945 h 4065"/>
              <a:gd name="p0x6" fmla="*/ 10173 w 10173"/>
              <a:gd name="p0y6" fmla="*/ 4011 h 4065"/>
              <a:gd name="p0x7" fmla="*/ 10119 w 10173"/>
              <a:gd name="p0y7" fmla="*/ 4065 h 4065"/>
              <a:gd name="p0x8" fmla="*/ 10053 w 10173"/>
              <a:gd name="p0y8" fmla="*/ 4065 h 4065"/>
              <a:gd name="p0x9" fmla="*/ 120 w 10173"/>
              <a:gd name="p0y9" fmla="*/ 4065 h 4065"/>
              <a:gd name="p0x10" fmla="*/ 53 w 10173"/>
              <a:gd name="p0y10" fmla="*/ 4065 h 4065"/>
              <a:gd name="p0x11" fmla="*/ 0 w 10173"/>
              <a:gd name="p0y11" fmla="*/ 4011 h 4065"/>
              <a:gd name="p0x12" fmla="*/ 0 w 10173"/>
              <a:gd name="p0y12" fmla="*/ 3945 h 4065"/>
              <a:gd name="p0x13" fmla="*/ 0 w 10173"/>
              <a:gd name="p0y13" fmla="*/ 120 h 4065"/>
              <a:gd name="p0x14" fmla="*/ 0 w 10173"/>
              <a:gd name="p0y14" fmla="*/ 53 h 4065"/>
              <a:gd name="p0x15" fmla="*/ 53 w 10173"/>
              <a:gd name="p0y15" fmla="*/ 0 h 4065"/>
              <a:gd name="p0x16" fmla="*/ 120 w 10173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51116" y="1288732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韵律</a:t>
            </a:r>
            <a:r>
              <a:rPr lang="en-US" altLang="zh-CN"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直观</a:t>
            </a:r>
            <a:endParaRPr lang="zh-CN" altLang="en-US" sz="2100" b="1" spc="42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350510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bbc0d484-8761-11f1-96e0-5e678baf8783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45" r="245"/>
          <a:stretch>
            <a:fillRect/>
          </a:stretch>
        </p:blipFill>
        <p:spPr>
          <a:xfrm>
            <a:off x="5436235" y="1800225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5884516" y="1699260"/>
            <a:ext cx="24060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五言古诗韵律</a:t>
            </a:r>
            <a:endParaRPr b="1" spc="36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5884516" y="2023110"/>
            <a:ext cx="2406034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的口诀读起来像五言古诗，节奏明快、押韵好记</a:t>
            </a:r>
            <a:endParaRPr lang="zh-CN"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8480425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bbc0d39f-8761-11f1-96e0-5e678baf8783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52" r="252"/>
          <a:stretch>
            <a:fillRect/>
          </a:stretch>
        </p:blipFill>
        <p:spPr>
          <a:xfrm>
            <a:off x="8566150" y="1800225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9014451" y="1699260"/>
            <a:ext cx="24060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五指计数器</a:t>
            </a:r>
            <a:endParaRPr b="1" spc="36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9014451" y="2023110"/>
            <a:ext cx="233541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张开左手五根手指，一根代表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35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，两根代表</a:t>
            </a:r>
            <a:r>
              <a:rPr sz="135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10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，五根就是</a:t>
            </a:r>
            <a:r>
              <a:rPr sz="135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25</a:t>
            </a:r>
            <a:endParaRPr sz="135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5155565" y="3890645"/>
            <a:ext cx="6459855" cy="2581275"/>
          </a:xfrm>
          <a:custGeom>
            <a:avLst/>
            <a:gdLst>
              <a:gd name="sw" fmla="*/ 1 w 10173"/>
              <a:gd name="sh" fmla="*/ 1 h 4065"/>
              <a:gd name="mins" fmla="min sw sh"/>
              <a:gd name="dsw" fmla="+- 0 sw mins"/>
              <a:gd name="dsh" fmla="+- 0 sh mins"/>
              <a:gd name="p0x0" fmla="*/ 120 w 10173"/>
              <a:gd name="p0y0" fmla="*/ 0 h 4065"/>
              <a:gd name="p0x1" fmla="*/ 10053 w 10173"/>
              <a:gd name="p0y1" fmla="*/ 0 h 4065"/>
              <a:gd name="p0x2" fmla="*/ 10119 w 10173"/>
              <a:gd name="p0y2" fmla="*/ 0 h 4065"/>
              <a:gd name="p0x3" fmla="*/ 10173 w 10173"/>
              <a:gd name="p0y3" fmla="*/ 53 h 4065"/>
              <a:gd name="p0x4" fmla="*/ 10173 w 10173"/>
              <a:gd name="p0y4" fmla="*/ 120 h 4065"/>
              <a:gd name="p0x5" fmla="*/ 10173 w 10173"/>
              <a:gd name="p0y5" fmla="*/ 3945 h 4065"/>
              <a:gd name="p0x6" fmla="*/ 10173 w 10173"/>
              <a:gd name="p0y6" fmla="*/ 4011 h 4065"/>
              <a:gd name="p0x7" fmla="*/ 10119 w 10173"/>
              <a:gd name="p0y7" fmla="*/ 4065 h 4065"/>
              <a:gd name="p0x8" fmla="*/ 10053 w 10173"/>
              <a:gd name="p0y8" fmla="*/ 4065 h 4065"/>
              <a:gd name="p0x9" fmla="*/ 120 w 10173"/>
              <a:gd name="p0y9" fmla="*/ 4065 h 4065"/>
              <a:gd name="p0x10" fmla="*/ 53 w 10173"/>
              <a:gd name="p0y10" fmla="*/ 4065 h 4065"/>
              <a:gd name="p0x11" fmla="*/ 0 w 10173"/>
              <a:gd name="p0y11" fmla="*/ 4011 h 4065"/>
              <a:gd name="p0x12" fmla="*/ 0 w 10173"/>
              <a:gd name="p0y12" fmla="*/ 3945 h 4065"/>
              <a:gd name="p0x13" fmla="*/ 0 w 10173"/>
              <a:gd name="p0y13" fmla="*/ 120 h 4065"/>
              <a:gd name="p0x14" fmla="*/ 0 w 10173"/>
              <a:gd name="p0y14" fmla="*/ 53 h 4065"/>
              <a:gd name="p0x15" fmla="*/ 53 w 10173"/>
              <a:gd name="p0y15" fmla="*/ 0 h 4065"/>
              <a:gd name="p0x16" fmla="*/ 120 w 10173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5351116" y="4070033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文化</a:t>
            </a:r>
            <a:r>
              <a:rPr lang="en-US" altLang="zh-CN"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互动</a:t>
            </a:r>
            <a:endParaRPr lang="zh-CN" altLang="en-US" sz="2100" b="1" spc="42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5350510" y="4495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bbc0d428-8761-11f1-96e0-5e678baf8783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45" r="245"/>
          <a:stretch>
            <a:fillRect/>
          </a:stretch>
        </p:blipFill>
        <p:spPr>
          <a:xfrm>
            <a:off x="5436235" y="4581525"/>
            <a:ext cx="247650" cy="2476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5884516" y="4480560"/>
            <a:ext cx="24060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五行五音五色</a:t>
            </a:r>
            <a:endParaRPr b="1" spc="36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5884516" y="4804410"/>
            <a:ext cx="2486254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古人把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五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看作重要数字：</a:t>
            </a:r>
            <a:r>
              <a:rPr sz="135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五行</a:t>
            </a:r>
            <a:endParaRPr sz="135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金木水火土，</a:t>
            </a:r>
            <a:r>
              <a:rPr sz="135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五音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宫商角徵羽，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35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五色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青赤黄白黑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8480425" y="4495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bbc0d3f8-8761-11f1-96e0-5e678baf8783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52" r="252"/>
          <a:stretch>
            <a:fillRect/>
          </a:stretch>
        </p:blipFill>
        <p:spPr>
          <a:xfrm>
            <a:off x="8566150" y="4581525"/>
            <a:ext cx="247650" cy="2476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9014451" y="4480560"/>
            <a:ext cx="24060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对口令游戏</a:t>
            </a:r>
            <a:endParaRPr b="1" spc="36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9014451" y="4804410"/>
            <a:ext cx="2406034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一人说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三五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，另一人接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十五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，比比谁的反应快</a:t>
            </a:r>
            <a:endParaRPr lang="zh-CN" altLang="en-US"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5239493" y="2063134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60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60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741145" y="3297574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双双对对</a:t>
            </a:r>
            <a:endParaRPr sz="4200" b="1" spc="84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4626845" y="4668222"/>
            <a:ext cx="2938310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成双成对，好事成双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lang="zh-CN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从摆筷子开始，探索</a:t>
            </a:r>
            <a:r>
              <a:rPr lang="en-US" altLang="zh-CN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的乘法规律</a:t>
            </a:r>
            <a:endParaRPr lang="zh-CN" altLang="en-US"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4679452" y="4933969"/>
            <a:ext cx="283309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 spc="81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从摆筷子开始，探索</a:t>
            </a:r>
            <a:r>
              <a:rPr lang="en-US" altLang="zh-CN" sz="1350" spc="81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 spc="81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的乘法规律</a:t>
            </a:r>
            <a:endParaRPr lang="zh-CN" altLang="en-US" sz="1350" spc="81">
              <a:solidFill>
                <a:srgbClr val="8A7A6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5905500" y="163449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6096000" y="16535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6248400" y="166306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24500" y="440626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摆筷子学口诀</a:t>
            </a:r>
            <a:endParaRPr sz="3000" b="1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c3427ec4-8761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90" r="1118"/>
          <a:stretch>
            <a:fillRect/>
          </a:stretch>
        </p:blipFill>
        <p:spPr>
          <a:xfrm>
            <a:off x="571500" y="1104922"/>
            <a:ext cx="2155825" cy="537205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95" h="8460">
                <a:moveTo>
                  <a:pt x="120" y="0"/>
                </a:moveTo>
                <a:lnTo>
                  <a:pt x="3275" y="0"/>
                </a:lnTo>
                <a:cubicBezTo>
                  <a:pt x="3341" y="0"/>
                  <a:pt x="3395" y="54"/>
                  <a:pt x="3395" y="120"/>
                </a:cubicBezTo>
                <a:lnTo>
                  <a:pt x="3395" y="8340"/>
                </a:lnTo>
                <a:cubicBezTo>
                  <a:pt x="3395" y="8406"/>
                  <a:pt x="3341" y="8460"/>
                  <a:pt x="327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2999105" y="1109345"/>
            <a:ext cx="4246245" cy="885825"/>
          </a:xfrm>
          <a:custGeom>
            <a:avLst/>
            <a:gdLst>
              <a:gd name="sw" fmla="*/ 1 w 6687"/>
              <a:gd name="sh" fmla="*/ 1 h 1395"/>
              <a:gd name="mins" fmla="min sw sh"/>
              <a:gd name="dsw" fmla="+- 0 sw mins"/>
              <a:gd name="dsh" fmla="+- 0 sh mins"/>
              <a:gd name="p0x0" fmla="*/ 120 w 6687"/>
              <a:gd name="p0y0" fmla="*/ 0 h 1395"/>
              <a:gd name="p0x1" fmla="*/ 6567 w 6687"/>
              <a:gd name="p0y1" fmla="*/ 0 h 1395"/>
              <a:gd name="p0x2" fmla="*/ 6633 w 6687"/>
              <a:gd name="p0y2" fmla="*/ 0 h 1395"/>
              <a:gd name="p0x3" fmla="*/ 6687 w 6687"/>
              <a:gd name="p0y3" fmla="*/ 53 h 1395"/>
              <a:gd name="p0x4" fmla="*/ 6687 w 6687"/>
              <a:gd name="p0y4" fmla="*/ 120 h 1395"/>
              <a:gd name="p0x5" fmla="*/ 6687 w 6687"/>
              <a:gd name="p0y5" fmla="*/ 1275 h 1395"/>
              <a:gd name="p0x6" fmla="*/ 6687 w 6687"/>
              <a:gd name="p0y6" fmla="*/ 1341 h 1395"/>
              <a:gd name="p0x7" fmla="*/ 6633 w 6687"/>
              <a:gd name="p0y7" fmla="*/ 1395 h 1395"/>
              <a:gd name="p0x8" fmla="*/ 6567 w 6687"/>
              <a:gd name="p0y8" fmla="*/ 1395 h 1395"/>
              <a:gd name="p0x9" fmla="*/ 120 w 6687"/>
              <a:gd name="p0y9" fmla="*/ 1395 h 1395"/>
              <a:gd name="p0x10" fmla="*/ 53 w 6687"/>
              <a:gd name="p0y10" fmla="*/ 1395 h 1395"/>
              <a:gd name="p0x11" fmla="*/ 0 w 6687"/>
              <a:gd name="p0y11" fmla="*/ 1341 h 1395"/>
              <a:gd name="p0x12" fmla="*/ 0 w 6687"/>
              <a:gd name="p0y12" fmla="*/ 1275 h 1395"/>
              <a:gd name="p0x13" fmla="*/ 0 w 6687"/>
              <a:gd name="p0y13" fmla="*/ 120 h 1395"/>
              <a:gd name="p0x14" fmla="*/ 0 w 6687"/>
              <a:gd name="p0y14" fmla="*/ 53 h 1395"/>
              <a:gd name="p0x15" fmla="*/ 53 w 6687"/>
              <a:gd name="p0y15" fmla="*/ 0 h 1395"/>
              <a:gd name="p0x16" fmla="*/ 120 w 6687"/>
              <a:gd name="p0y16" fmla="*/ 0 h 13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4817707" y="130492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情境引入</a:t>
            </a:r>
            <a:endParaRPr sz="1200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3718170" y="1543050"/>
            <a:ext cx="280876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双筷子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根，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双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根，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双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</a:t>
            </a:r>
            <a:endParaRPr lang="zh-CN" altLang="en-US"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369175" y="1109345"/>
            <a:ext cx="4246245" cy="885825"/>
          </a:xfrm>
          <a:custGeom>
            <a:avLst/>
            <a:gdLst>
              <a:gd name="sw" fmla="*/ 1 w 6687"/>
              <a:gd name="sh" fmla="*/ 1 h 1395"/>
              <a:gd name="mins" fmla="min sw sh"/>
              <a:gd name="dsw" fmla="+- 0 sw mins"/>
              <a:gd name="dsh" fmla="+- 0 sh mins"/>
              <a:gd name="p0x0" fmla="*/ 120 w 6687"/>
              <a:gd name="p0y0" fmla="*/ 0 h 1395"/>
              <a:gd name="p0x1" fmla="*/ 6567 w 6687"/>
              <a:gd name="p0y1" fmla="*/ 0 h 1395"/>
              <a:gd name="p0x2" fmla="*/ 6633 w 6687"/>
              <a:gd name="p0y2" fmla="*/ 0 h 1395"/>
              <a:gd name="p0x3" fmla="*/ 6687 w 6687"/>
              <a:gd name="p0y3" fmla="*/ 53 h 1395"/>
              <a:gd name="p0x4" fmla="*/ 6687 w 6687"/>
              <a:gd name="p0y4" fmla="*/ 120 h 1395"/>
              <a:gd name="p0x5" fmla="*/ 6687 w 6687"/>
              <a:gd name="p0y5" fmla="*/ 1275 h 1395"/>
              <a:gd name="p0x6" fmla="*/ 6687 w 6687"/>
              <a:gd name="p0y6" fmla="*/ 1341 h 1395"/>
              <a:gd name="p0x7" fmla="*/ 6633 w 6687"/>
              <a:gd name="p0y7" fmla="*/ 1395 h 1395"/>
              <a:gd name="p0x8" fmla="*/ 6567 w 6687"/>
              <a:gd name="p0y8" fmla="*/ 1395 h 1395"/>
              <a:gd name="p0x9" fmla="*/ 120 w 6687"/>
              <a:gd name="p0y9" fmla="*/ 1395 h 1395"/>
              <a:gd name="p0x10" fmla="*/ 53 w 6687"/>
              <a:gd name="p0y10" fmla="*/ 1395 h 1395"/>
              <a:gd name="p0x11" fmla="*/ 0 w 6687"/>
              <a:gd name="p0y11" fmla="*/ 1341 h 1395"/>
              <a:gd name="p0x12" fmla="*/ 0 w 6687"/>
              <a:gd name="p0y12" fmla="*/ 1275 h 1395"/>
              <a:gd name="p0x13" fmla="*/ 0 w 6687"/>
              <a:gd name="p0y13" fmla="*/ 120 h 1395"/>
              <a:gd name="p0x14" fmla="*/ 0 w 6687"/>
              <a:gd name="p0y14" fmla="*/ 53 h 1395"/>
              <a:gd name="p0x15" fmla="*/ 53 w 6687"/>
              <a:gd name="p0y15" fmla="*/ 0 h 1395"/>
              <a:gd name="p0x16" fmla="*/ 120 w 6687"/>
              <a:gd name="p0y16" fmla="*/ 0 h 13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9187824" y="130492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规律发现</a:t>
            </a:r>
            <a:endParaRPr sz="1200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8326041" y="1543050"/>
            <a:ext cx="2333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每次增加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双，就多出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</a:t>
            </a:r>
            <a:endParaRPr lang="zh-CN" altLang="en-US"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2999105" y="2118995"/>
            <a:ext cx="8616315" cy="1670685"/>
          </a:xfrm>
          <a:custGeom>
            <a:avLst/>
            <a:gdLst>
              <a:gd name="sw" fmla="*/ 1 w 13569"/>
              <a:gd name="sh" fmla="*/ 1 h 2630"/>
              <a:gd name="mins" fmla="min sw sh"/>
              <a:gd name="dsw" fmla="+- 0 sw mins"/>
              <a:gd name="dsh" fmla="+- 0 sh mins"/>
              <a:gd name="p0x0" fmla="*/ 120 w 13569"/>
              <a:gd name="p0y0" fmla="*/ 0 h 2630"/>
              <a:gd name="p0x1" fmla="*/ 13449 w 13569"/>
              <a:gd name="p0y1" fmla="*/ 0 h 2630"/>
              <a:gd name="p0x2" fmla="*/ 13515 w 13569"/>
              <a:gd name="p0y2" fmla="*/ 0 h 2630"/>
              <a:gd name="p0x3" fmla="*/ 13569 w 13569"/>
              <a:gd name="p0y3" fmla="*/ 53 h 2630"/>
              <a:gd name="p0x4" fmla="*/ 13569 w 13569"/>
              <a:gd name="p0y4" fmla="*/ 120 h 2630"/>
              <a:gd name="p0x5" fmla="*/ 13569 w 13569"/>
              <a:gd name="p0y5" fmla="*/ 2510 h 2630"/>
              <a:gd name="p0x6" fmla="*/ 13569 w 13569"/>
              <a:gd name="p0y6" fmla="*/ 2577 h 2630"/>
              <a:gd name="p0x7" fmla="*/ 13515 w 13569"/>
              <a:gd name="p0y7" fmla="*/ 2630 h 2630"/>
              <a:gd name="p0x8" fmla="*/ 13449 w 13569"/>
              <a:gd name="p0y8" fmla="*/ 2630 h 2630"/>
              <a:gd name="p0x9" fmla="*/ 120 w 13569"/>
              <a:gd name="p0y9" fmla="*/ 2630 h 2630"/>
              <a:gd name="p0x10" fmla="*/ 53 w 13569"/>
              <a:gd name="p0y10" fmla="*/ 2630 h 2630"/>
              <a:gd name="p0x11" fmla="*/ 0 w 13569"/>
              <a:gd name="p0y11" fmla="*/ 2577 h 2630"/>
              <a:gd name="p0x12" fmla="*/ 0 w 13569"/>
              <a:gd name="p0y12" fmla="*/ 2510 h 2630"/>
              <a:gd name="p0x13" fmla="*/ 0 w 13569"/>
              <a:gd name="p0y13" fmla="*/ 120 h 2630"/>
              <a:gd name="p0x14" fmla="*/ 0 w 13569"/>
              <a:gd name="p0y14" fmla="*/ 53 h 2630"/>
              <a:gd name="p0x15" fmla="*/ 53 w 13569"/>
              <a:gd name="p0y15" fmla="*/ 0 h 2630"/>
              <a:gd name="p0x16" fmla="*/ 120 w 13569"/>
              <a:gd name="p0y16" fmla="*/ 0 h 2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194666" y="2314575"/>
            <a:ext cx="822581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双数与根数对照表</a:t>
            </a:r>
            <a:endParaRPr sz="1350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12"/>
            </p:custDataLst>
          </p:nvPr>
        </p:nvGraphicFramePr>
        <p:xfrm>
          <a:off x="3194050" y="2619375"/>
          <a:ext cx="8225800" cy="975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985"/>
                <a:gridCol w="678209"/>
                <a:gridCol w="678209"/>
                <a:gridCol w="678209"/>
                <a:gridCol w="678209"/>
                <a:gridCol w="851966"/>
                <a:gridCol w="851966"/>
                <a:gridCol w="851966"/>
                <a:gridCol w="851966"/>
                <a:gridCol w="852115"/>
              </a:tblGrid>
              <a:tr h="518144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双数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根数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14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16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18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</a:tr>
            </a:tbl>
          </a:graphicData>
        </a:graphic>
      </p:graphicFrame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2999105" y="3913505"/>
            <a:ext cx="8616315" cy="2558415"/>
          </a:xfrm>
          <a:custGeom>
            <a:avLst/>
            <a:gdLst>
              <a:gd name="sw" fmla="*/ 1 w 13569"/>
              <a:gd name="sh" fmla="*/ 1 h 4029"/>
              <a:gd name="mins" fmla="min sw sh"/>
              <a:gd name="dsw" fmla="+- 0 sw mins"/>
              <a:gd name="dsh" fmla="+- 0 sh mins"/>
              <a:gd name="p0x0" fmla="*/ 120 w 13569"/>
              <a:gd name="p0y0" fmla="*/ 0 h 4029"/>
              <a:gd name="p0x1" fmla="*/ 13449 w 13569"/>
              <a:gd name="p0y1" fmla="*/ 0 h 4029"/>
              <a:gd name="p0x2" fmla="*/ 13515 w 13569"/>
              <a:gd name="p0y2" fmla="*/ 0 h 4029"/>
              <a:gd name="p0x3" fmla="*/ 13569 w 13569"/>
              <a:gd name="p0y3" fmla="*/ 53 h 4029"/>
              <a:gd name="p0x4" fmla="*/ 13569 w 13569"/>
              <a:gd name="p0y4" fmla="*/ 120 h 4029"/>
              <a:gd name="p0x5" fmla="*/ 13569 w 13569"/>
              <a:gd name="p0y5" fmla="*/ 3909 h 4029"/>
              <a:gd name="p0x6" fmla="*/ 13569 w 13569"/>
              <a:gd name="p0y6" fmla="*/ 3975 h 4029"/>
              <a:gd name="p0x7" fmla="*/ 13515 w 13569"/>
              <a:gd name="p0y7" fmla="*/ 4029 h 4029"/>
              <a:gd name="p0x8" fmla="*/ 13449 w 13569"/>
              <a:gd name="p0y8" fmla="*/ 4029 h 4029"/>
              <a:gd name="p0x9" fmla="*/ 120 w 13569"/>
              <a:gd name="p0y9" fmla="*/ 4029 h 4029"/>
              <a:gd name="p0x10" fmla="*/ 53 w 13569"/>
              <a:gd name="p0y10" fmla="*/ 4029 h 4029"/>
              <a:gd name="p0x11" fmla="*/ 0 w 13569"/>
              <a:gd name="p0y11" fmla="*/ 3975 h 4029"/>
              <a:gd name="p0x12" fmla="*/ 0 w 13569"/>
              <a:gd name="p0y12" fmla="*/ 3909 h 4029"/>
              <a:gd name="p0x13" fmla="*/ 0 w 13569"/>
              <a:gd name="p0y13" fmla="*/ 120 h 4029"/>
              <a:gd name="p0x14" fmla="*/ 0 w 13569"/>
              <a:gd name="p0y14" fmla="*/ 53 h 4029"/>
              <a:gd name="p0x15" fmla="*/ 53 w 13569"/>
              <a:gd name="p0y15" fmla="*/ 0 h 4029"/>
              <a:gd name="p0x16" fmla="*/ 120 w 13569"/>
              <a:gd name="p0y16" fmla="*/ 0 h 40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3194666" y="410906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一二得二</a:t>
            </a:r>
            <a:endParaRPr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070966" y="410906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二二得四</a:t>
            </a:r>
            <a:endParaRPr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4947266" y="410906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二三得六</a:t>
            </a:r>
            <a:endParaRPr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5823566" y="410906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二四得八</a:t>
            </a:r>
            <a:endParaRPr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6699866" y="410906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二五一十</a:t>
            </a:r>
            <a:endParaRPr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7576166" y="410906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二六十二</a:t>
            </a:r>
            <a:endParaRPr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8452466" y="410906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二七十四</a:t>
            </a:r>
            <a:endParaRPr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9328766" y="410906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二八十六</a:t>
            </a:r>
            <a:endParaRPr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10205066" y="410906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二九十八</a:t>
            </a:r>
            <a:endParaRPr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3194050" y="4475480"/>
            <a:ext cx="8226425" cy="533400"/>
          </a:xfrm>
          <a:custGeom>
            <a:avLst/>
            <a:gdLst>
              <a:gd name="sw" fmla="*/ 1 w 12954"/>
              <a:gd name="sh" fmla="*/ 1 h 840"/>
              <a:gd name="mins" fmla="min sw sh"/>
              <a:gd name="dsw" fmla="+- 0 sw mins"/>
              <a:gd name="dsh" fmla="+- 0 sh mins"/>
              <a:gd name="p0x0" fmla="*/ 120 w 12954"/>
              <a:gd name="p0y0" fmla="*/ 0 h 840"/>
              <a:gd name="p0x1" fmla="*/ 12834 w 12954"/>
              <a:gd name="p0y1" fmla="*/ 0 h 840"/>
              <a:gd name="p0x2" fmla="*/ 12900 w 12954"/>
              <a:gd name="p0y2" fmla="*/ 0 h 840"/>
              <a:gd name="p0x3" fmla="*/ 12954 w 12954"/>
              <a:gd name="p0y3" fmla="*/ 53 h 840"/>
              <a:gd name="p0x4" fmla="*/ 12954 w 12954"/>
              <a:gd name="p0y4" fmla="*/ 120 h 840"/>
              <a:gd name="p0x5" fmla="*/ 12954 w 12954"/>
              <a:gd name="p0y5" fmla="*/ 720 h 840"/>
              <a:gd name="p0x6" fmla="*/ 12954 w 12954"/>
              <a:gd name="p0y6" fmla="*/ 786 h 840"/>
              <a:gd name="p0x7" fmla="*/ 12900 w 12954"/>
              <a:gd name="p0y7" fmla="*/ 840 h 840"/>
              <a:gd name="p0x8" fmla="*/ 12834 w 12954"/>
              <a:gd name="p0y8" fmla="*/ 840 h 840"/>
              <a:gd name="p0x9" fmla="*/ 120 w 12954"/>
              <a:gd name="p0y9" fmla="*/ 840 h 840"/>
              <a:gd name="p0x10" fmla="*/ 53 w 12954"/>
              <a:gd name="p0y10" fmla="*/ 840 h 840"/>
              <a:gd name="p0x11" fmla="*/ 0 w 12954"/>
              <a:gd name="p0y11" fmla="*/ 786 h 840"/>
              <a:gd name="p0x12" fmla="*/ 0 w 12954"/>
              <a:gd name="p0y12" fmla="*/ 720 h 840"/>
              <a:gd name="p0x13" fmla="*/ 0 w 12954"/>
              <a:gd name="p0y13" fmla="*/ 120 h 840"/>
              <a:gd name="p0x14" fmla="*/ 0 w 12954"/>
              <a:gd name="p0y14" fmla="*/ 53 h 840"/>
              <a:gd name="p0x15" fmla="*/ 53 w 12954"/>
              <a:gd name="p0y15" fmla="*/ 0 h 840"/>
              <a:gd name="p0x16" fmla="*/ 120 w 12954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3308966" y="4575791"/>
            <a:ext cx="79972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3A1E"/>
                </a:solidFill>
                <a:latin typeface="汉仪正圆-45W" panose="00020600040101010101" charset="-122"/>
                <a:ea typeface="汉仪正圆-45W" panose="00020600040101010101" charset="-122"/>
              </a:rPr>
              <a:t>所有结果都是</a:t>
            </a:r>
            <a:r>
              <a:rPr sz="1500" b="1">
                <a:solidFill>
                  <a:srgbClr val="5A3A1E"/>
                </a:solidFill>
                <a:latin typeface="汉仪正圆-45W" panose="00020600040101010101" charset="-122"/>
                <a:ea typeface="汉仪正圆-45W" panose="00020600040101010101" charset="-122"/>
              </a:rPr>
              <a:t>双数</a:t>
            </a:r>
            <a:r>
              <a:rPr lang="en-US" sz="1500">
                <a:solidFill>
                  <a:srgbClr val="5A3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500">
                <a:solidFill>
                  <a:srgbClr val="5A3A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在百数表上画圈，它们整整齐齐排成一列</a:t>
            </a:r>
            <a:endParaRPr lang="zh-CN" altLang="en-US" sz="1500">
              <a:solidFill>
                <a:srgbClr val="5A3A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3194666" y="5108239"/>
            <a:ext cx="822581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双</a:t>
            </a:r>
            <a:r>
              <a:rPr lang="en-US" altLang="zh-CN"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的中国智慧</a:t>
            </a:r>
            <a:endParaRPr lang="zh-CN" altLang="en-US" b="1" spc="36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3194050" y="54851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c3427f43-8761-11f1-9849-cea9f71c038b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48" t="-120" r="248" b="120"/>
          <a:stretch>
            <a:fillRect/>
          </a:stretch>
        </p:blipFill>
        <p:spPr>
          <a:xfrm>
            <a:off x="3279775" y="5570855"/>
            <a:ext cx="247650" cy="2476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3728066" y="5485428"/>
            <a:ext cx="213233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好事成双</a:t>
            </a:r>
            <a:endParaRPr sz="135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3728066" y="5740698"/>
            <a:ext cx="2132333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对联成双、喜字成双、筷子成双</a:t>
            </a:r>
            <a:endParaRPr sz="12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5974080" y="54851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 descr="c3427f31-8761-11f1-9849-cea9f71c038b"/>
          <p:cNvPicPr/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50" t="-120" r="250" b="120"/>
          <a:stretch>
            <a:fillRect/>
          </a:stretch>
        </p:blipFill>
        <p:spPr>
          <a:xfrm>
            <a:off x="6059805" y="5570855"/>
            <a:ext cx="247650" cy="24765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36"/>
            </p:custDataLst>
          </p:nvPr>
        </p:nvSpPr>
        <p:spPr>
          <a:xfrm>
            <a:off x="6508099" y="5485428"/>
            <a:ext cx="213233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对称圆满</a:t>
            </a:r>
            <a:endParaRPr sz="135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7"/>
            </p:custDataLst>
          </p:nvPr>
        </p:nvSpPr>
        <p:spPr>
          <a:xfrm>
            <a:off x="6508099" y="5740698"/>
            <a:ext cx="2132333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门环成对、绣花鞋成双、石狮子两只</a:t>
            </a:r>
            <a:endParaRPr sz="12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8"/>
            </p:custDataLst>
          </p:nvPr>
        </p:nvSpPr>
        <p:spPr>
          <a:xfrm>
            <a:off x="8754110" y="54851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 descr="c342801a-8761-11f1-9849-cea9f71c038b"/>
          <p:cNvPicPr/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51" t="-120" r="251" b="120"/>
          <a:stretch>
            <a:fillRect/>
          </a:stretch>
        </p:blipFill>
        <p:spPr>
          <a:xfrm>
            <a:off x="8839835" y="5570855"/>
            <a:ext cx="247650" cy="24765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2"/>
            </p:custDataLst>
          </p:nvPr>
        </p:nvSpPr>
        <p:spPr>
          <a:xfrm>
            <a:off x="9288132" y="5485428"/>
            <a:ext cx="12192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口诀藏在</a:t>
            </a:r>
            <a:endParaRPr sz="135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3"/>
            </p:custDataLst>
          </p:nvPr>
        </p:nvSpPr>
        <p:spPr>
          <a:xfrm>
            <a:off x="9288132" y="5740698"/>
            <a:ext cx="1371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成双成对的世界里</a:t>
            </a:r>
            <a:endParaRPr sz="12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课间里的对称美</a:t>
            </a:r>
            <a:endParaRPr sz="3000" b="1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c3f1b39e-8761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39" r="339"/>
          <a:stretch>
            <a:fillRect/>
          </a:stretch>
        </p:blipFill>
        <p:spPr>
          <a:xfrm>
            <a:off x="571500" y="1104900"/>
            <a:ext cx="11049000" cy="18002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835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715"/>
                </a:lnTo>
                <a:cubicBezTo>
                  <a:pt x="17400" y="2781"/>
                  <a:pt x="17346" y="2835"/>
                  <a:pt x="17280" y="2835"/>
                </a:cubicBezTo>
                <a:lnTo>
                  <a:pt x="120" y="2835"/>
                </a:lnTo>
                <a:cubicBezTo>
                  <a:pt x="54" y="2835"/>
                  <a:pt x="0" y="2781"/>
                  <a:pt x="0" y="271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3138170"/>
            <a:ext cx="3546475" cy="2476500"/>
          </a:xfrm>
          <a:custGeom>
            <a:avLst/>
            <a:gdLst>
              <a:gd name="sw" fmla="*/ 1 w 5585"/>
              <a:gd name="sh" fmla="*/ 1 h 3899"/>
              <a:gd name="mins" fmla="min sw sh"/>
              <a:gd name="dsw" fmla="+- 0 sw mins"/>
              <a:gd name="dsh" fmla="+- 0 sh mins"/>
              <a:gd name="p0x0" fmla="*/ 120 w 5585"/>
              <a:gd name="p0y0" fmla="*/ 0 h 3899"/>
              <a:gd name="p0x1" fmla="*/ 5465 w 5585"/>
              <a:gd name="p0y1" fmla="*/ 0 h 3899"/>
              <a:gd name="p0x2" fmla="*/ 5531 w 5585"/>
              <a:gd name="p0y2" fmla="*/ 0 h 3899"/>
              <a:gd name="p0x3" fmla="*/ 5585 w 5585"/>
              <a:gd name="p0y3" fmla="*/ 53 h 3899"/>
              <a:gd name="p0x4" fmla="*/ 5585 w 5585"/>
              <a:gd name="p0y4" fmla="*/ 120 h 3899"/>
              <a:gd name="p0x5" fmla="*/ 5585 w 5585"/>
              <a:gd name="p0y5" fmla="*/ 3779 h 3899"/>
              <a:gd name="p0x6" fmla="*/ 5585 w 5585"/>
              <a:gd name="p0y6" fmla="*/ 3846 h 3899"/>
              <a:gd name="p0x7" fmla="*/ 5531 w 5585"/>
              <a:gd name="p0y7" fmla="*/ 3899 h 3899"/>
              <a:gd name="p0x8" fmla="*/ 5465 w 5585"/>
              <a:gd name="p0y8" fmla="*/ 3899 h 3899"/>
              <a:gd name="p0x9" fmla="*/ 120 w 5585"/>
              <a:gd name="p0y9" fmla="*/ 3899 h 3899"/>
              <a:gd name="p0x10" fmla="*/ 53 w 5585"/>
              <a:gd name="p0y10" fmla="*/ 3899 h 3899"/>
              <a:gd name="p0x11" fmla="*/ 0 w 5585"/>
              <a:gd name="p0y11" fmla="*/ 3846 h 3899"/>
              <a:gd name="p0x12" fmla="*/ 0 w 5585"/>
              <a:gd name="p0y12" fmla="*/ 3779 h 3899"/>
              <a:gd name="p0x13" fmla="*/ 0 w 5585"/>
              <a:gd name="p0y13" fmla="*/ 120 h 3899"/>
              <a:gd name="p0x14" fmla="*/ 0 w 5585"/>
              <a:gd name="p0y14" fmla="*/ 53 h 3899"/>
              <a:gd name="p0x15" fmla="*/ 53 w 5585"/>
              <a:gd name="p0y15" fmla="*/ 0 h 3899"/>
              <a:gd name="p0x16" fmla="*/ 120 w 5585"/>
              <a:gd name="p0y16" fmla="*/ 0 h 38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33337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556" t="-9524" r="-2556" b="-9524"/>
          <a:stretch>
            <a:fillRect/>
          </a:stretch>
        </p:blipFill>
        <p:spPr>
          <a:xfrm>
            <a:off x="868680" y="3462020"/>
            <a:ext cx="300355" cy="23812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381125" y="3398520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队列计数</a:t>
            </a:r>
            <a:endParaRPr sz="2100" b="1" spc="42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771525" y="3929063"/>
            <a:ext cx="207614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每排站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，共有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排</a:t>
            </a:r>
            <a:endParaRPr lang="zh-CN" altLang="en-US"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771525" y="434816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用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或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算出总人数</a:t>
            </a:r>
            <a:endParaRPr lang="zh-CN" altLang="en-US"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4322445" y="3138170"/>
            <a:ext cx="3546475" cy="2476500"/>
          </a:xfrm>
          <a:custGeom>
            <a:avLst/>
            <a:gdLst>
              <a:gd name="sw" fmla="*/ 1 w 5585"/>
              <a:gd name="sh" fmla="*/ 1 h 3899"/>
              <a:gd name="mins" fmla="min sw sh"/>
              <a:gd name="dsw" fmla="+- 0 sw mins"/>
              <a:gd name="dsh" fmla="+- 0 sh mins"/>
              <a:gd name="p0x0" fmla="*/ 120 w 5585"/>
              <a:gd name="p0y0" fmla="*/ 0 h 3899"/>
              <a:gd name="p0x1" fmla="*/ 5465 w 5585"/>
              <a:gd name="p0y1" fmla="*/ 0 h 3899"/>
              <a:gd name="p0x2" fmla="*/ 5531 w 5585"/>
              <a:gd name="p0y2" fmla="*/ 0 h 3899"/>
              <a:gd name="p0x3" fmla="*/ 5585 w 5585"/>
              <a:gd name="p0y3" fmla="*/ 53 h 3899"/>
              <a:gd name="p0x4" fmla="*/ 5585 w 5585"/>
              <a:gd name="p0y4" fmla="*/ 120 h 3899"/>
              <a:gd name="p0x5" fmla="*/ 5585 w 5585"/>
              <a:gd name="p0y5" fmla="*/ 3779 h 3899"/>
              <a:gd name="p0x6" fmla="*/ 5585 w 5585"/>
              <a:gd name="p0y6" fmla="*/ 3846 h 3899"/>
              <a:gd name="p0x7" fmla="*/ 5531 w 5585"/>
              <a:gd name="p0y7" fmla="*/ 3899 h 3899"/>
              <a:gd name="p0x8" fmla="*/ 5465 w 5585"/>
              <a:gd name="p0y8" fmla="*/ 3899 h 3899"/>
              <a:gd name="p0x9" fmla="*/ 120 w 5585"/>
              <a:gd name="p0y9" fmla="*/ 3899 h 3899"/>
              <a:gd name="p0x10" fmla="*/ 53 w 5585"/>
              <a:gd name="p0y10" fmla="*/ 3899 h 3899"/>
              <a:gd name="p0x11" fmla="*/ 0 w 5585"/>
              <a:gd name="p0y11" fmla="*/ 3846 h 3899"/>
              <a:gd name="p0x12" fmla="*/ 0 w 5585"/>
              <a:gd name="p0y12" fmla="*/ 3779 h 3899"/>
              <a:gd name="p0x13" fmla="*/ 0 w 5585"/>
              <a:gd name="p0y13" fmla="*/ 120 h 3899"/>
              <a:gd name="p0x14" fmla="*/ 0 w 5585"/>
              <a:gd name="p0y14" fmla="*/ 53 h 3899"/>
              <a:gd name="p0x15" fmla="*/ 53 w 5585"/>
              <a:gd name="p0y15" fmla="*/ 0 h 3899"/>
              <a:gd name="p0x16" fmla="*/ 120 w 5585"/>
              <a:gd name="p0y16" fmla="*/ 0 h 38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4518025" y="33337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083" t="-2083" r="-2083" b="-2083"/>
          <a:stretch>
            <a:fillRect/>
          </a:stretch>
        </p:blipFill>
        <p:spPr>
          <a:xfrm>
            <a:off x="4646295" y="3462020"/>
            <a:ext cx="238125" cy="23812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5127651" y="3398520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生活联想</a:t>
            </a:r>
            <a:endParaRPr sz="2100" b="1" spc="42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4518051" y="3929063"/>
            <a:ext cx="158591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跳绳时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两人一组</a:t>
            </a:r>
            <a:endParaRPr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4518051" y="4348163"/>
            <a:ext cx="158591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拍球时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五人一队</a:t>
            </a:r>
            <a:endParaRPr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4518051" y="476726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能解决哪些问题？</a:t>
            </a:r>
            <a:endParaRPr lang="zh-CN" altLang="en-US"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1"/>
            </p:custDataLst>
          </p:nvPr>
        </p:nvSpPr>
        <p:spPr>
          <a:xfrm>
            <a:off x="8068945" y="3138170"/>
            <a:ext cx="3546475" cy="2476500"/>
          </a:xfrm>
          <a:custGeom>
            <a:avLst/>
            <a:gdLst>
              <a:gd name="sw" fmla="*/ 1 w 5585"/>
              <a:gd name="sh" fmla="*/ 1 h 3899"/>
              <a:gd name="mins" fmla="min sw sh"/>
              <a:gd name="dsw" fmla="+- 0 sw mins"/>
              <a:gd name="dsh" fmla="+- 0 sh mins"/>
              <a:gd name="p0x0" fmla="*/ 120 w 5585"/>
              <a:gd name="p0y0" fmla="*/ 0 h 3899"/>
              <a:gd name="p0x1" fmla="*/ 5465 w 5585"/>
              <a:gd name="p0y1" fmla="*/ 0 h 3899"/>
              <a:gd name="p0x2" fmla="*/ 5531 w 5585"/>
              <a:gd name="p0y2" fmla="*/ 0 h 3899"/>
              <a:gd name="p0x3" fmla="*/ 5585 w 5585"/>
              <a:gd name="p0y3" fmla="*/ 53 h 3899"/>
              <a:gd name="p0x4" fmla="*/ 5585 w 5585"/>
              <a:gd name="p0y4" fmla="*/ 120 h 3899"/>
              <a:gd name="p0x5" fmla="*/ 5585 w 5585"/>
              <a:gd name="p0y5" fmla="*/ 3779 h 3899"/>
              <a:gd name="p0x6" fmla="*/ 5585 w 5585"/>
              <a:gd name="p0y6" fmla="*/ 3846 h 3899"/>
              <a:gd name="p0x7" fmla="*/ 5531 w 5585"/>
              <a:gd name="p0y7" fmla="*/ 3899 h 3899"/>
              <a:gd name="p0x8" fmla="*/ 5465 w 5585"/>
              <a:gd name="p0y8" fmla="*/ 3899 h 3899"/>
              <a:gd name="p0x9" fmla="*/ 120 w 5585"/>
              <a:gd name="p0y9" fmla="*/ 3899 h 3899"/>
              <a:gd name="p0x10" fmla="*/ 53 w 5585"/>
              <a:gd name="p0y10" fmla="*/ 3899 h 3899"/>
              <a:gd name="p0x11" fmla="*/ 0 w 5585"/>
              <a:gd name="p0y11" fmla="*/ 3846 h 3899"/>
              <a:gd name="p0x12" fmla="*/ 0 w 5585"/>
              <a:gd name="p0y12" fmla="*/ 3779 h 3899"/>
              <a:gd name="p0x13" fmla="*/ 0 w 5585"/>
              <a:gd name="p0y13" fmla="*/ 120 h 3899"/>
              <a:gd name="p0x14" fmla="*/ 0 w 5585"/>
              <a:gd name="p0y14" fmla="*/ 53 h 3899"/>
              <a:gd name="p0x15" fmla="*/ 53 w 5585"/>
              <a:gd name="p0y15" fmla="*/ 0 h 3899"/>
              <a:gd name="p0x16" fmla="*/ 120 w 5585"/>
              <a:gd name="p0y16" fmla="*/ 0 h 38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2"/>
            </p:custDataLst>
          </p:nvPr>
        </p:nvSpPr>
        <p:spPr>
          <a:xfrm>
            <a:off x="8264525" y="33337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9524" t="-4348" r="-9524" b="-4348"/>
          <a:stretch>
            <a:fillRect/>
          </a:stretch>
        </p:blipFill>
        <p:spPr>
          <a:xfrm>
            <a:off x="8392795" y="3462020"/>
            <a:ext cx="238125" cy="23812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6"/>
            </p:custDataLst>
          </p:nvPr>
        </p:nvSpPr>
        <p:spPr>
          <a:xfrm>
            <a:off x="8874176" y="3398520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对称发现</a:t>
            </a:r>
            <a:endParaRPr sz="2100" b="1" spc="42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7"/>
            </p:custDataLst>
          </p:nvPr>
        </p:nvSpPr>
        <p:spPr>
          <a:xfrm>
            <a:off x="8264576" y="3929063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一对门环、一双绣花鞋、两只石狮子</a:t>
            </a:r>
            <a:endParaRPr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8"/>
            </p:custDataLst>
          </p:nvPr>
        </p:nvSpPr>
        <p:spPr>
          <a:xfrm>
            <a:off x="8264576" y="434816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的口诀藏在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成双成对</a:t>
            </a:r>
            <a:r>
              <a:rPr 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的世界里</a:t>
            </a:r>
            <a:endParaRPr lang="zh-CN" altLang="en-US"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9"/>
            </p:custDataLst>
          </p:nvPr>
        </p:nvSpPr>
        <p:spPr>
          <a:xfrm>
            <a:off x="571500" y="580961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8445"/>
          </a:solidFill>
          <a:ln>
            <a:noFill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0"/>
            </p:custDataLst>
          </p:nvPr>
        </p:nvSpPr>
        <p:spPr>
          <a:xfrm>
            <a:off x="762000" y="5985434"/>
            <a:ext cx="64010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数学不是书本上冰冷的数字，它就藏在我们的</a:t>
            </a:r>
            <a:r>
              <a:rPr b="1">
                <a:solidFill>
                  <a:srgbClr val="FFE0B0"/>
                </a:solidFill>
                <a:latin typeface="汉仪正圆-45W" panose="00020600040101010101" charset="-122"/>
                <a:ea typeface="汉仪正圆-45W" panose="00020600040101010101" charset="-122"/>
              </a:rPr>
              <a:t>课间游戏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里！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5239493" y="2063134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60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60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741145" y="3297574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三生万物</a:t>
            </a:r>
            <a:endParaRPr sz="4200" b="1" spc="84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4493866" y="4668222"/>
            <a:ext cx="3204267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道生一，一生二，二生三，三生万物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lang="zh-CN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从三轮车开始，领悟</a:t>
            </a:r>
            <a:r>
              <a:rPr lang="en-US" altLang="zh-CN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的乘法奥秘</a:t>
            </a:r>
            <a:endParaRPr lang="zh-CN" altLang="en-US"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4679452" y="4933969"/>
            <a:ext cx="283309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 spc="81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从三轮车开始，领悟</a:t>
            </a:r>
            <a:r>
              <a:rPr lang="en-US" altLang="zh-CN" sz="1350" spc="81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 spc="81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的乘法奥秘</a:t>
            </a:r>
            <a:endParaRPr lang="zh-CN" altLang="en-US" sz="1350" spc="81">
              <a:solidFill>
                <a:srgbClr val="8A7A6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5905500" y="163449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6096000" y="16535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6248400" y="166306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24500" y="440626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轮子上的</a:t>
            </a:r>
            <a:r>
              <a:rPr lang="en-US" altLang="zh-CN"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3</a:t>
            </a:r>
            <a:r>
              <a:rPr lang="zh-CN" altLang="en-US"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的口诀</a:t>
            </a:r>
            <a:endParaRPr lang="zh-CN" altLang="en-US" sz="3000" b="1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ed223915-8761-11f1-96e0-5e678baf878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58" r="1159"/>
          <a:stretch>
            <a:fillRect/>
          </a:stretch>
        </p:blipFill>
        <p:spPr>
          <a:xfrm>
            <a:off x="571500" y="1104900"/>
            <a:ext cx="3234690" cy="5372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94" h="8460">
                <a:moveTo>
                  <a:pt x="120" y="0"/>
                </a:moveTo>
                <a:lnTo>
                  <a:pt x="4974" y="0"/>
                </a:lnTo>
                <a:cubicBezTo>
                  <a:pt x="5040" y="0"/>
                  <a:pt x="5094" y="54"/>
                  <a:pt x="5094" y="120"/>
                </a:cubicBezTo>
                <a:lnTo>
                  <a:pt x="5094" y="8340"/>
                </a:lnTo>
                <a:cubicBezTo>
                  <a:pt x="5094" y="8406"/>
                  <a:pt x="5040" y="8460"/>
                  <a:pt x="497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4077335" y="1109345"/>
            <a:ext cx="7538085" cy="912495"/>
          </a:xfrm>
          <a:custGeom>
            <a:avLst/>
            <a:gdLst>
              <a:gd name="sw" fmla="*/ 1 w 11870"/>
              <a:gd name="sh" fmla="*/ 1 h 1436"/>
              <a:gd name="mins" fmla="min sw sh"/>
              <a:gd name="dsw" fmla="+- 0 sw mins"/>
              <a:gd name="dsh" fmla="+- 0 sh mins"/>
              <a:gd name="p0x0" fmla="*/ 120 w 11870"/>
              <a:gd name="p0y0" fmla="*/ 0 h 1436"/>
              <a:gd name="p0x1" fmla="*/ 11750 w 11870"/>
              <a:gd name="p0y1" fmla="*/ 0 h 1436"/>
              <a:gd name="p0x2" fmla="*/ 11817 w 11870"/>
              <a:gd name="p0y2" fmla="*/ 0 h 1436"/>
              <a:gd name="p0x3" fmla="*/ 11870 w 11870"/>
              <a:gd name="p0y3" fmla="*/ 53 h 1436"/>
              <a:gd name="p0x4" fmla="*/ 11870 w 11870"/>
              <a:gd name="p0y4" fmla="*/ 120 h 1436"/>
              <a:gd name="p0x5" fmla="*/ 11870 w 11870"/>
              <a:gd name="p0y5" fmla="*/ 1316 h 1436"/>
              <a:gd name="p0x6" fmla="*/ 11870 w 11870"/>
              <a:gd name="p0y6" fmla="*/ 1383 h 1436"/>
              <a:gd name="p0x7" fmla="*/ 11817 w 11870"/>
              <a:gd name="p0y7" fmla="*/ 1436 h 1436"/>
              <a:gd name="p0x8" fmla="*/ 11750 w 11870"/>
              <a:gd name="p0y8" fmla="*/ 1436 h 1436"/>
              <a:gd name="p0x9" fmla="*/ 120 w 11870"/>
              <a:gd name="p0y9" fmla="*/ 1436 h 1436"/>
              <a:gd name="p0x10" fmla="*/ 53 w 11870"/>
              <a:gd name="p0y10" fmla="*/ 1436 h 1436"/>
              <a:gd name="p0x11" fmla="*/ 0 w 11870"/>
              <a:gd name="p0y11" fmla="*/ 1383 h 1436"/>
              <a:gd name="p0x12" fmla="*/ 0 w 11870"/>
              <a:gd name="p0y12" fmla="*/ 1316 h 1436"/>
              <a:gd name="p0x13" fmla="*/ 0 w 11870"/>
              <a:gd name="p0y13" fmla="*/ 120 h 1436"/>
              <a:gd name="p0x14" fmla="*/ 0 w 11870"/>
              <a:gd name="p0y14" fmla="*/ 53 h 1436"/>
              <a:gd name="p0x15" fmla="*/ 53 w 11870"/>
              <a:gd name="p0y15" fmla="*/ 0 h 1436"/>
              <a:gd name="p0x16" fmla="*/ 120 w 11870"/>
              <a:gd name="p0y16" fmla="*/ 0 h 143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765902" y="1389678"/>
            <a:ext cx="4161606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1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每多一辆三轮车，就多出</a:t>
            </a:r>
            <a:r>
              <a:rPr lang="en-US" sz="2100" b="1" spc="-2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2100" b="1" spc="-2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sz="21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轮子</a:t>
            </a:r>
            <a:endParaRPr sz="21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4077335" y="2145665"/>
            <a:ext cx="7538085" cy="2638425"/>
          </a:xfrm>
          <a:custGeom>
            <a:avLst/>
            <a:gdLst>
              <a:gd name="sw" fmla="*/ 1 w 11870"/>
              <a:gd name="sh" fmla="*/ 1 h 4155"/>
              <a:gd name="mins" fmla="min sw sh"/>
              <a:gd name="dsw" fmla="+- 0 sw mins"/>
              <a:gd name="dsh" fmla="+- 0 sh mins"/>
              <a:gd name="p0x0" fmla="*/ 120 w 11870"/>
              <a:gd name="p0y0" fmla="*/ 0 h 4155"/>
              <a:gd name="p0x1" fmla="*/ 11750 w 11870"/>
              <a:gd name="p0y1" fmla="*/ 0 h 4155"/>
              <a:gd name="p0x2" fmla="*/ 11817 w 11870"/>
              <a:gd name="p0y2" fmla="*/ 0 h 4155"/>
              <a:gd name="p0x3" fmla="*/ 11870 w 11870"/>
              <a:gd name="p0y3" fmla="*/ 53 h 4155"/>
              <a:gd name="p0x4" fmla="*/ 11870 w 11870"/>
              <a:gd name="p0y4" fmla="*/ 120 h 4155"/>
              <a:gd name="p0x5" fmla="*/ 11870 w 11870"/>
              <a:gd name="p0y5" fmla="*/ 4035 h 4155"/>
              <a:gd name="p0x6" fmla="*/ 11870 w 11870"/>
              <a:gd name="p0y6" fmla="*/ 4101 h 4155"/>
              <a:gd name="p0x7" fmla="*/ 11817 w 11870"/>
              <a:gd name="p0y7" fmla="*/ 4155 h 4155"/>
              <a:gd name="p0x8" fmla="*/ 11750 w 11870"/>
              <a:gd name="p0y8" fmla="*/ 4155 h 4155"/>
              <a:gd name="p0x9" fmla="*/ 120 w 11870"/>
              <a:gd name="p0y9" fmla="*/ 4155 h 4155"/>
              <a:gd name="p0x10" fmla="*/ 53 w 11870"/>
              <a:gd name="p0y10" fmla="*/ 4155 h 4155"/>
              <a:gd name="p0x11" fmla="*/ 0 w 11870"/>
              <a:gd name="p0y11" fmla="*/ 4101 h 4155"/>
              <a:gd name="p0x12" fmla="*/ 0 w 11870"/>
              <a:gd name="p0y12" fmla="*/ 4035 h 4155"/>
              <a:gd name="p0x13" fmla="*/ 0 w 11870"/>
              <a:gd name="p0y13" fmla="*/ 120 h 4155"/>
              <a:gd name="p0x14" fmla="*/ 0 w 11870"/>
              <a:gd name="p0y14" fmla="*/ 53 h 4155"/>
              <a:gd name="p0x15" fmla="*/ 53 w 11870"/>
              <a:gd name="p0y15" fmla="*/ 0 h 4155"/>
              <a:gd name="p0x16" fmla="*/ 120 w 11870"/>
              <a:gd name="p0y16" fmla="*/ 0 h 4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4272934" y="2325024"/>
            <a:ext cx="71475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车辆与轮子数量对照</a:t>
            </a:r>
            <a:endParaRPr sz="2100" b="1" spc="42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8"/>
            </p:custDataLst>
          </p:nvPr>
        </p:nvGraphicFramePr>
        <p:xfrm>
          <a:off x="4272915" y="2750185"/>
          <a:ext cx="7147542" cy="975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264"/>
                <a:gridCol w="549771"/>
                <a:gridCol w="549771"/>
                <a:gridCol w="549771"/>
                <a:gridCol w="690636"/>
                <a:gridCol w="690636"/>
                <a:gridCol w="690636"/>
                <a:gridCol w="690636"/>
                <a:gridCol w="690636"/>
                <a:gridCol w="690785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车辆数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轮子数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15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18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21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24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27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</a:tr>
            </a:tbl>
          </a:graphicData>
        </a:graphic>
      </p:graphicFrame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4077335" y="4907915"/>
            <a:ext cx="2379345" cy="1564005"/>
          </a:xfrm>
          <a:custGeom>
            <a:avLst/>
            <a:gdLst>
              <a:gd name="sw" fmla="*/ 1 w 3746"/>
              <a:gd name="sh" fmla="*/ 1 h 2463"/>
              <a:gd name="mins" fmla="min sw sh"/>
              <a:gd name="dsw" fmla="+- 0 sw mins"/>
              <a:gd name="dsh" fmla="+- 0 sh mins"/>
              <a:gd name="p0x0" fmla="*/ 120 w 3746"/>
              <a:gd name="p0y0" fmla="*/ 0 h 2463"/>
              <a:gd name="p0x1" fmla="*/ 3626 w 3746"/>
              <a:gd name="p0y1" fmla="*/ 0 h 2463"/>
              <a:gd name="p0x2" fmla="*/ 3693 w 3746"/>
              <a:gd name="p0y2" fmla="*/ 0 h 2463"/>
              <a:gd name="p0x3" fmla="*/ 3746 w 3746"/>
              <a:gd name="p0y3" fmla="*/ 53 h 2463"/>
              <a:gd name="p0x4" fmla="*/ 3746 w 3746"/>
              <a:gd name="p0y4" fmla="*/ 120 h 2463"/>
              <a:gd name="p0x5" fmla="*/ 3746 w 3746"/>
              <a:gd name="p0y5" fmla="*/ 2343 h 2463"/>
              <a:gd name="p0x6" fmla="*/ 3746 w 3746"/>
              <a:gd name="p0y6" fmla="*/ 2409 h 2463"/>
              <a:gd name="p0x7" fmla="*/ 3693 w 3746"/>
              <a:gd name="p0y7" fmla="*/ 2463 h 2463"/>
              <a:gd name="p0x8" fmla="*/ 3626 w 3746"/>
              <a:gd name="p0y8" fmla="*/ 2463 h 2463"/>
              <a:gd name="p0x9" fmla="*/ 120 w 3746"/>
              <a:gd name="p0y9" fmla="*/ 2463 h 2463"/>
              <a:gd name="p0x10" fmla="*/ 53 w 3746"/>
              <a:gd name="p0y10" fmla="*/ 2463 h 2463"/>
              <a:gd name="p0x11" fmla="*/ 0 w 3746"/>
              <a:gd name="p0y11" fmla="*/ 2409 h 2463"/>
              <a:gd name="p0x12" fmla="*/ 0 w 3746"/>
              <a:gd name="p0y12" fmla="*/ 2343 h 2463"/>
              <a:gd name="p0x13" fmla="*/ 0 w 3746"/>
              <a:gd name="p0y13" fmla="*/ 120 h 2463"/>
              <a:gd name="p0x14" fmla="*/ 0 w 3746"/>
              <a:gd name="p0y14" fmla="*/ 53 h 2463"/>
              <a:gd name="p0x15" fmla="*/ 53 w 3746"/>
              <a:gd name="p0y15" fmla="*/ 0 h 2463"/>
              <a:gd name="p0x16" fmla="*/ 120 w 3746"/>
              <a:gd name="p0y16" fmla="*/ 0 h 24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4196715" y="5165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ed223a5a-8761-11f1-96e0-5e678baf8783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8" t="-252" r="8" b="252"/>
          <a:stretch>
            <a:fillRect/>
          </a:stretch>
        </p:blipFill>
        <p:spPr>
          <a:xfrm>
            <a:off x="4282440" y="5251450"/>
            <a:ext cx="247650" cy="2476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4730134" y="5217785"/>
            <a:ext cx="107535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口诀组</a:t>
            </a:r>
            <a:r>
              <a:rPr lang="en-US" altLang="zh-CN"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endParaRPr lang="en-US" altLang="zh-CN" b="1" spc="36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4196734" y="5646410"/>
            <a:ext cx="214320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一三得三、二三得六、三三得九、三四十二、三五十五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6656705" y="4907915"/>
            <a:ext cx="2379345" cy="1564005"/>
          </a:xfrm>
          <a:custGeom>
            <a:avLst/>
            <a:gdLst>
              <a:gd name="sw" fmla="*/ 1 w 3746"/>
              <a:gd name="sh" fmla="*/ 1 h 2463"/>
              <a:gd name="mins" fmla="min sw sh"/>
              <a:gd name="dsw" fmla="+- 0 sw mins"/>
              <a:gd name="dsh" fmla="+- 0 sh mins"/>
              <a:gd name="p0x0" fmla="*/ 120 w 3746"/>
              <a:gd name="p0y0" fmla="*/ 0 h 2463"/>
              <a:gd name="p0x1" fmla="*/ 3626 w 3746"/>
              <a:gd name="p0y1" fmla="*/ 0 h 2463"/>
              <a:gd name="p0x2" fmla="*/ 3693 w 3746"/>
              <a:gd name="p0y2" fmla="*/ 0 h 2463"/>
              <a:gd name="p0x3" fmla="*/ 3746 w 3746"/>
              <a:gd name="p0y3" fmla="*/ 53 h 2463"/>
              <a:gd name="p0x4" fmla="*/ 3746 w 3746"/>
              <a:gd name="p0y4" fmla="*/ 120 h 2463"/>
              <a:gd name="p0x5" fmla="*/ 3746 w 3746"/>
              <a:gd name="p0y5" fmla="*/ 2343 h 2463"/>
              <a:gd name="p0x6" fmla="*/ 3746 w 3746"/>
              <a:gd name="p0y6" fmla="*/ 2409 h 2463"/>
              <a:gd name="p0x7" fmla="*/ 3693 w 3746"/>
              <a:gd name="p0y7" fmla="*/ 2463 h 2463"/>
              <a:gd name="p0x8" fmla="*/ 3626 w 3746"/>
              <a:gd name="p0y8" fmla="*/ 2463 h 2463"/>
              <a:gd name="p0x9" fmla="*/ 120 w 3746"/>
              <a:gd name="p0y9" fmla="*/ 2463 h 2463"/>
              <a:gd name="p0x10" fmla="*/ 53 w 3746"/>
              <a:gd name="p0y10" fmla="*/ 2463 h 2463"/>
              <a:gd name="p0x11" fmla="*/ 0 w 3746"/>
              <a:gd name="p0y11" fmla="*/ 2409 h 2463"/>
              <a:gd name="p0x12" fmla="*/ 0 w 3746"/>
              <a:gd name="p0y12" fmla="*/ 2343 h 2463"/>
              <a:gd name="p0x13" fmla="*/ 0 w 3746"/>
              <a:gd name="p0y13" fmla="*/ 120 h 2463"/>
              <a:gd name="p0x14" fmla="*/ 0 w 3746"/>
              <a:gd name="p0y14" fmla="*/ 53 h 2463"/>
              <a:gd name="p0x15" fmla="*/ 53 w 3746"/>
              <a:gd name="p0y15" fmla="*/ 0 h 2463"/>
              <a:gd name="p0x16" fmla="*/ 120 w 3746"/>
              <a:gd name="p0y16" fmla="*/ 0 h 24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6775450" y="5165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ed223ad2-8761-11f1-96e0-5e678baf8783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52" t="-252" r="252" b="252"/>
          <a:stretch>
            <a:fillRect/>
          </a:stretch>
        </p:blipFill>
        <p:spPr>
          <a:xfrm>
            <a:off x="6861175" y="5251450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7309476" y="5217785"/>
            <a:ext cx="107535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口诀组</a:t>
            </a:r>
            <a:r>
              <a:rPr lang="en-US" altLang="zh-CN"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endParaRPr lang="en-US" altLang="zh-CN" b="1" spc="36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6776076" y="5646410"/>
            <a:ext cx="214119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三六十八、三七二十一、三八二十四、三九二十七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3"/>
            </p:custDataLst>
          </p:nvPr>
        </p:nvSpPr>
        <p:spPr>
          <a:xfrm>
            <a:off x="9236075" y="4907915"/>
            <a:ext cx="2379345" cy="1564005"/>
          </a:xfrm>
          <a:custGeom>
            <a:avLst/>
            <a:gdLst>
              <a:gd name="sw" fmla="*/ 1 w 3746"/>
              <a:gd name="sh" fmla="*/ 1 h 2463"/>
              <a:gd name="mins" fmla="min sw sh"/>
              <a:gd name="dsw" fmla="+- 0 sw mins"/>
              <a:gd name="dsh" fmla="+- 0 sh mins"/>
              <a:gd name="p0x0" fmla="*/ 120 w 3746"/>
              <a:gd name="p0y0" fmla="*/ 0 h 2463"/>
              <a:gd name="p0x1" fmla="*/ 3626 w 3746"/>
              <a:gd name="p0y1" fmla="*/ 0 h 2463"/>
              <a:gd name="p0x2" fmla="*/ 3693 w 3746"/>
              <a:gd name="p0y2" fmla="*/ 0 h 2463"/>
              <a:gd name="p0x3" fmla="*/ 3746 w 3746"/>
              <a:gd name="p0y3" fmla="*/ 53 h 2463"/>
              <a:gd name="p0x4" fmla="*/ 3746 w 3746"/>
              <a:gd name="p0y4" fmla="*/ 120 h 2463"/>
              <a:gd name="p0x5" fmla="*/ 3746 w 3746"/>
              <a:gd name="p0y5" fmla="*/ 2343 h 2463"/>
              <a:gd name="p0x6" fmla="*/ 3746 w 3746"/>
              <a:gd name="p0y6" fmla="*/ 2409 h 2463"/>
              <a:gd name="p0x7" fmla="*/ 3693 w 3746"/>
              <a:gd name="p0y7" fmla="*/ 2463 h 2463"/>
              <a:gd name="p0x8" fmla="*/ 3626 w 3746"/>
              <a:gd name="p0y8" fmla="*/ 2463 h 2463"/>
              <a:gd name="p0x9" fmla="*/ 120 w 3746"/>
              <a:gd name="p0y9" fmla="*/ 2463 h 2463"/>
              <a:gd name="p0x10" fmla="*/ 53 w 3746"/>
              <a:gd name="p0y10" fmla="*/ 2463 h 2463"/>
              <a:gd name="p0x11" fmla="*/ 0 w 3746"/>
              <a:gd name="p0y11" fmla="*/ 2409 h 2463"/>
              <a:gd name="p0x12" fmla="*/ 0 w 3746"/>
              <a:gd name="p0y12" fmla="*/ 2343 h 2463"/>
              <a:gd name="p0x13" fmla="*/ 0 w 3746"/>
              <a:gd name="p0y13" fmla="*/ 120 h 2463"/>
              <a:gd name="p0x14" fmla="*/ 0 w 3746"/>
              <a:gd name="p0y14" fmla="*/ 53 h 2463"/>
              <a:gd name="p0x15" fmla="*/ 53 w 3746"/>
              <a:gd name="p0y15" fmla="*/ 0 h 2463"/>
              <a:gd name="p0x16" fmla="*/ 120 w 3746"/>
              <a:gd name="p0y16" fmla="*/ 0 h 24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9354820" y="5165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ed223b19-8761-11f1-96e0-5e678baf8783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41" t="-252" r="241" b="252"/>
          <a:stretch>
            <a:fillRect/>
          </a:stretch>
        </p:blipFill>
        <p:spPr>
          <a:xfrm>
            <a:off x="9440545" y="5251450"/>
            <a:ext cx="247650" cy="2476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9888817" y="521778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重要规律</a:t>
            </a:r>
            <a:endParaRPr b="1" spc="36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9355417" y="5646410"/>
            <a:ext cx="1989687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后一句比前一句</a:t>
            </a:r>
            <a:r>
              <a:rPr lang="zh-CN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多</a:t>
            </a:r>
            <a:r>
              <a:rPr lang="en-US" altLang="zh-CN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，前一句比后一句</a:t>
            </a:r>
            <a:r>
              <a:rPr lang="zh-CN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少</a:t>
            </a:r>
            <a:r>
              <a:rPr lang="en-US" altLang="zh-CN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endParaRPr lang="en-US" altLang="zh-CN" sz="1350" b="1" spc="-13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三生万物的数学奥秘</a:t>
            </a:r>
            <a:endParaRPr sz="3000" b="1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782955"/>
          </a:xfrm>
          <a:custGeom>
            <a:avLst/>
            <a:gdLst>
              <a:gd name="sw" fmla="*/ 1 w 17400"/>
              <a:gd name="sh" fmla="*/ 1 h 1233"/>
              <a:gd name="mins" fmla="min sw sh"/>
              <a:gd name="dsw" fmla="+- 0 sw mins"/>
              <a:gd name="dsh" fmla="+- 0 sh mins"/>
              <a:gd name="p0x0" fmla="*/ 120 w 17400"/>
              <a:gd name="p0y0" fmla="*/ 0 h 1233"/>
              <a:gd name="p0x1" fmla="*/ 17280 w 17400"/>
              <a:gd name="p0y1" fmla="*/ 0 h 1233"/>
              <a:gd name="p0x2" fmla="*/ 17346 w 17400"/>
              <a:gd name="p0y2" fmla="*/ 0 h 1233"/>
              <a:gd name="p0x3" fmla="*/ 17400 w 17400"/>
              <a:gd name="p0y3" fmla="*/ 53 h 1233"/>
              <a:gd name="p0x4" fmla="*/ 17400 w 17400"/>
              <a:gd name="p0y4" fmla="*/ 120 h 1233"/>
              <a:gd name="p0x5" fmla="*/ 17400 w 17400"/>
              <a:gd name="p0y5" fmla="*/ 1113 h 1233"/>
              <a:gd name="p0x6" fmla="*/ 17400 w 17400"/>
              <a:gd name="p0y6" fmla="*/ 1179 h 1233"/>
              <a:gd name="p0x7" fmla="*/ 17346 w 17400"/>
              <a:gd name="p0y7" fmla="*/ 1233 h 1233"/>
              <a:gd name="p0x8" fmla="*/ 17280 w 17400"/>
              <a:gd name="p0y8" fmla="*/ 1233 h 1233"/>
              <a:gd name="p0x9" fmla="*/ 120 w 17400"/>
              <a:gd name="p0y9" fmla="*/ 1233 h 1233"/>
              <a:gd name="p0x10" fmla="*/ 53 w 17400"/>
              <a:gd name="p0y10" fmla="*/ 1233 h 1233"/>
              <a:gd name="p0x11" fmla="*/ 0 w 17400"/>
              <a:gd name="p0y11" fmla="*/ 1179 h 1233"/>
              <a:gd name="p0x12" fmla="*/ 0 w 17400"/>
              <a:gd name="p0y12" fmla="*/ 1113 h 1233"/>
              <a:gd name="p0x13" fmla="*/ 0 w 17400"/>
              <a:gd name="p0y13" fmla="*/ 120 h 1233"/>
              <a:gd name="p0x14" fmla="*/ 0 w 17400"/>
              <a:gd name="p0y14" fmla="*/ 53 h 1233"/>
              <a:gd name="p0x15" fmla="*/ 53 w 17400"/>
              <a:gd name="p0y15" fmla="*/ 0 h 1233"/>
              <a:gd name="p0x16" fmla="*/ 120 w 17400"/>
              <a:gd name="p0y16" fmla="*/ 0 h 12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8445"/>
          </a:solidFill>
          <a:ln>
            <a:noFill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13517"/>
            <a:ext cx="4533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道生一，一生二，二生三，</a:t>
            </a:r>
            <a:r>
              <a:rPr sz="2100" b="1">
                <a:solidFill>
                  <a:srgbClr val="FFE0B0"/>
                </a:solidFill>
                <a:latin typeface="汉仪正圆-45W" panose="00020600040101010101" charset="-122"/>
                <a:ea typeface="汉仪正圆-45W" panose="00020600040101010101" charset="-122"/>
              </a:rPr>
              <a:t>三生万物</a:t>
            </a:r>
            <a:endParaRPr sz="2100" b="1">
              <a:solidFill>
                <a:srgbClr val="FFE0B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120900"/>
            <a:ext cx="5617210" cy="4351020"/>
          </a:xfrm>
          <a:custGeom>
            <a:avLst/>
            <a:gdLst>
              <a:gd name="sw" fmla="*/ 1 w 8845"/>
              <a:gd name="sh" fmla="*/ 1 h 6851"/>
              <a:gd name="mins" fmla="min sw sh"/>
              <a:gd name="dsw" fmla="+- 0 sw mins"/>
              <a:gd name="dsh" fmla="+- 0 sh mins"/>
              <a:gd name="p0x0" fmla="*/ 120 w 8845"/>
              <a:gd name="p0y0" fmla="*/ 0 h 6851"/>
              <a:gd name="p0x1" fmla="*/ 8725 w 8845"/>
              <a:gd name="p0y1" fmla="*/ 0 h 6851"/>
              <a:gd name="p0x2" fmla="*/ 8792 w 8845"/>
              <a:gd name="p0y2" fmla="*/ 0 h 6851"/>
              <a:gd name="p0x3" fmla="*/ 8845 w 8845"/>
              <a:gd name="p0y3" fmla="*/ 53 h 6851"/>
              <a:gd name="p0x4" fmla="*/ 8845 w 8845"/>
              <a:gd name="p0y4" fmla="*/ 120 h 6851"/>
              <a:gd name="p0x5" fmla="*/ 8845 w 8845"/>
              <a:gd name="p0y5" fmla="*/ 6731 h 6851"/>
              <a:gd name="p0x6" fmla="*/ 8845 w 8845"/>
              <a:gd name="p0y6" fmla="*/ 6798 h 6851"/>
              <a:gd name="p0x7" fmla="*/ 8792 w 8845"/>
              <a:gd name="p0y7" fmla="*/ 6851 h 6851"/>
              <a:gd name="p0x8" fmla="*/ 8725 w 8845"/>
              <a:gd name="p0y8" fmla="*/ 6851 h 6851"/>
              <a:gd name="p0x9" fmla="*/ 120 w 8845"/>
              <a:gd name="p0y9" fmla="*/ 6851 h 6851"/>
              <a:gd name="p0x10" fmla="*/ 53 w 8845"/>
              <a:gd name="p0y10" fmla="*/ 6851 h 6851"/>
              <a:gd name="p0x11" fmla="*/ 0 w 8845"/>
              <a:gd name="p0y11" fmla="*/ 6798 h 6851"/>
              <a:gd name="p0x12" fmla="*/ 0 w 8845"/>
              <a:gd name="p0y12" fmla="*/ 6731 h 6851"/>
              <a:gd name="p0x13" fmla="*/ 0 w 8845"/>
              <a:gd name="p0y13" fmla="*/ 120 h 6851"/>
              <a:gd name="p0x14" fmla="*/ 0 w 8845"/>
              <a:gd name="p0y14" fmla="*/ 53 h 6851"/>
              <a:gd name="p0x15" fmla="*/ 53 w 8845"/>
              <a:gd name="p0y15" fmla="*/ 0 h 6851"/>
              <a:gd name="p0x16" fmla="*/ 120 w 8845"/>
              <a:gd name="p0y16" fmla="*/ 0 h 68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300316"/>
            <a:ext cx="522654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数学规律与文化</a:t>
            </a:r>
            <a:endParaRPr sz="2100" b="1" spc="42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28022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864235" y="2863850"/>
            <a:ext cx="156845" cy="2146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228725" y="2787996"/>
            <a:ext cx="314920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相差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endParaRPr lang="en-US" altLang="zh-CN"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228725" y="3063269"/>
            <a:ext cx="349210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的口诀跳两格看，相差都是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，因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2=6</a:t>
            </a:r>
            <a:endParaRPr lang="en-US" altLang="zh-CN"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34290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7895" t="-6333" r="-7895" b="-6333"/>
          <a:stretch>
            <a:fillRect/>
          </a:stretch>
        </p:blipFill>
        <p:spPr>
          <a:xfrm>
            <a:off x="838200" y="3490595"/>
            <a:ext cx="209550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228725" y="3414713"/>
            <a:ext cx="36005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三角形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三原色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三餐</a:t>
            </a:r>
            <a:endParaRPr lang="zh-CN" altLang="en-US"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228725" y="3689985"/>
            <a:ext cx="39434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最稳固的形状、调出万紫千红、一日的生活节奏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771525" y="40551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4348" t="-1061" r="-4348" b="-1061"/>
          <a:stretch>
            <a:fillRect/>
          </a:stretch>
        </p:blipFill>
        <p:spPr>
          <a:xfrm>
            <a:off x="823595" y="4117340"/>
            <a:ext cx="238125" cy="2139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1228725" y="4041429"/>
            <a:ext cx="36005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三七二十一</a:t>
            </a:r>
            <a:endParaRPr sz="150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228725" y="4316701"/>
            <a:ext cx="39434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孙悟空不管三七二十一，举起金箍棒就打妖怪！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6431280" y="2120900"/>
            <a:ext cx="5184140" cy="4351020"/>
          </a:xfrm>
          <a:custGeom>
            <a:avLst/>
            <a:gdLst>
              <a:gd name="sw" fmla="*/ 1 w 8164"/>
              <a:gd name="sh" fmla="*/ 1 h 6851"/>
              <a:gd name="mins" fmla="min sw sh"/>
              <a:gd name="dsw" fmla="+- 0 sw mins"/>
              <a:gd name="dsh" fmla="+- 0 sh mins"/>
              <a:gd name="p0x0" fmla="*/ 120 w 8164"/>
              <a:gd name="p0y0" fmla="*/ 0 h 6851"/>
              <a:gd name="p0x1" fmla="*/ 8044 w 8164"/>
              <a:gd name="p0y1" fmla="*/ 0 h 6851"/>
              <a:gd name="p0x2" fmla="*/ 8110 w 8164"/>
              <a:gd name="p0y2" fmla="*/ 0 h 6851"/>
              <a:gd name="p0x3" fmla="*/ 8164 w 8164"/>
              <a:gd name="p0y3" fmla="*/ 53 h 6851"/>
              <a:gd name="p0x4" fmla="*/ 8164 w 8164"/>
              <a:gd name="p0y4" fmla="*/ 120 h 6851"/>
              <a:gd name="p0x5" fmla="*/ 8164 w 8164"/>
              <a:gd name="p0y5" fmla="*/ 6731 h 6851"/>
              <a:gd name="p0x6" fmla="*/ 8164 w 8164"/>
              <a:gd name="p0y6" fmla="*/ 6798 h 6851"/>
              <a:gd name="p0x7" fmla="*/ 8110 w 8164"/>
              <a:gd name="p0y7" fmla="*/ 6851 h 6851"/>
              <a:gd name="p0x8" fmla="*/ 8044 w 8164"/>
              <a:gd name="p0y8" fmla="*/ 6851 h 6851"/>
              <a:gd name="p0x9" fmla="*/ 120 w 8164"/>
              <a:gd name="p0y9" fmla="*/ 6851 h 6851"/>
              <a:gd name="p0x10" fmla="*/ 53 w 8164"/>
              <a:gd name="p0y10" fmla="*/ 6851 h 6851"/>
              <a:gd name="p0x11" fmla="*/ 0 w 8164"/>
              <a:gd name="p0y11" fmla="*/ 6798 h 6851"/>
              <a:gd name="p0x12" fmla="*/ 0 w 8164"/>
              <a:gd name="p0y12" fmla="*/ 6731 h 6851"/>
              <a:gd name="p0x13" fmla="*/ 0 w 8164"/>
              <a:gd name="p0y13" fmla="*/ 120 h 6851"/>
              <a:gd name="p0x14" fmla="*/ 0 w 8164"/>
              <a:gd name="p0y14" fmla="*/ 53 h 6851"/>
              <a:gd name="p0x15" fmla="*/ 53 w 8164"/>
              <a:gd name="p0y15" fmla="*/ 0 h 6851"/>
              <a:gd name="p0x16" fmla="*/ 120 w 8164"/>
              <a:gd name="p0y16" fmla="*/ 0 h 68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6626723" y="2300316"/>
            <a:ext cx="4793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找规律填数</a:t>
            </a:r>
            <a:endParaRPr sz="2100" b="1" spc="42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22" name="表格 21"/>
          <p:cNvGraphicFramePr/>
          <p:nvPr>
            <p:custDataLst>
              <p:tags r:id="rId26"/>
            </p:custDataLst>
          </p:nvPr>
        </p:nvGraphicFramePr>
        <p:xfrm>
          <a:off x="6626225" y="2726055"/>
          <a:ext cx="4793678" cy="3550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0909"/>
                <a:gridCol w="1254918"/>
                <a:gridCol w="907851"/>
              </a:tblGrid>
              <a:tr h="518144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数列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规律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答案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</a:tr>
              <a:tr h="1010916">
                <a:tc>
                  <a:txBody>
                    <a:bodyPr wrap="square"/>
                    <a:p>
                      <a:pPr algn="ctr"/>
                      <a:r>
                        <a:rPr lang="en-US" alt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10</a:t>
                      </a:r>
                      <a:r>
                        <a:rPr lang="zh-CN" alt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、</a:t>
                      </a:r>
                      <a:r>
                        <a:rPr lang="en-US" altLang="zh-CN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15</a:t>
                      </a:r>
                      <a:r>
                        <a:rPr lang="zh-CN" alt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、</a:t>
                      </a:r>
                      <a:r>
                        <a:rPr lang="en-US" altLang="zh-CN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20</a:t>
                      </a:r>
                      <a:r>
                        <a:rPr lang="zh-CN" alt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、</a:t>
                      </a:r>
                      <a:r>
                        <a:rPr lang="en-US" altLang="zh-CN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___</a:t>
                      </a:r>
                      <a:endParaRPr lang="en-US" altLang="zh-CN"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5</a:t>
                      </a:r>
                      <a:r>
                        <a:rPr lang="zh-CN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的口诀</a:t>
                      </a:r>
                      <a:endParaRPr lang="zh-CN"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25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</a:tr>
              <a:tr h="1010916">
                <a:tc>
                  <a:txBody>
                    <a:bodyPr wrap="square"/>
                    <a:p>
                      <a:pPr algn="ctr"/>
                      <a:r>
                        <a:rPr lang="en-US" alt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18</a:t>
                      </a:r>
                      <a:r>
                        <a:rPr lang="zh-CN" alt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、</a:t>
                      </a:r>
                      <a:r>
                        <a:rPr lang="en-US" altLang="zh-CN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16</a:t>
                      </a:r>
                      <a:r>
                        <a:rPr lang="zh-CN" alt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、</a:t>
                      </a:r>
                      <a:r>
                        <a:rPr lang="en-US" altLang="zh-CN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14</a:t>
                      </a:r>
                      <a:r>
                        <a:rPr lang="zh-CN" alt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、</a:t>
                      </a:r>
                      <a:r>
                        <a:rPr lang="en-US" altLang="zh-CN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___</a:t>
                      </a:r>
                      <a:endParaRPr lang="en-US" altLang="zh-CN"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</a:t>
                      </a:r>
                      <a:r>
                        <a:rPr lang="zh-CN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的口诀</a:t>
                      </a:r>
                      <a:endParaRPr lang="zh-CN"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10916">
                <a:tc>
                  <a:txBody>
                    <a:bodyPr wrap="square"/>
                    <a:p>
                      <a:pPr algn="ctr"/>
                      <a:r>
                        <a:rPr lang="en-US" alt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9</a:t>
                      </a:r>
                      <a:r>
                        <a:rPr lang="zh-CN" alt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、</a:t>
                      </a:r>
                      <a:r>
                        <a:rPr lang="en-US" altLang="zh-CN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12</a:t>
                      </a:r>
                      <a:r>
                        <a:rPr lang="zh-CN" alt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、</a:t>
                      </a:r>
                      <a:r>
                        <a:rPr lang="en-US" altLang="zh-CN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15</a:t>
                      </a:r>
                      <a:r>
                        <a:rPr lang="zh-CN" alt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、</a:t>
                      </a:r>
                      <a:r>
                        <a:rPr lang="en-US" altLang="zh-CN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___</a:t>
                      </a:r>
                      <a:endParaRPr lang="en-US" altLang="zh-CN"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</a:t>
                      </a:r>
                      <a:r>
                        <a:rPr lang="zh-CN"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的口诀</a:t>
                      </a:r>
                      <a:endParaRPr lang="zh-CN"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18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5239493" y="2063134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60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05</a:t>
            </a:r>
            <a:endParaRPr sz="60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741145" y="3297574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四季如歌</a:t>
            </a:r>
            <a:endParaRPr sz="4200" b="1" spc="84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4493866" y="4668222"/>
            <a:ext cx="3204267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春生夏长，秋收冬藏，四季轮回如歌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lang="zh-CN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从小熊请客开始，掌握</a:t>
            </a:r>
            <a:r>
              <a:rPr lang="en-US" altLang="zh-CN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的乘法口诀</a:t>
            </a:r>
            <a:endParaRPr lang="zh-CN" altLang="en-US"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4588592" y="4933969"/>
            <a:ext cx="301481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 spc="81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从小熊请客开始，掌握</a:t>
            </a:r>
            <a:r>
              <a:rPr lang="en-US" altLang="zh-CN" sz="1350" spc="81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spc="81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的乘法口诀</a:t>
            </a:r>
            <a:endParaRPr lang="zh-CN" altLang="en-US" sz="1350" spc="81">
              <a:solidFill>
                <a:srgbClr val="8A7A6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5905500" y="163449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6096000" y="16535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6248400" y="166306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24500" y="440626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红果串里的</a:t>
            </a:r>
            <a:r>
              <a:rPr lang="en-US" altLang="zh-CN"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4</a:t>
            </a:r>
            <a:r>
              <a:rPr lang="zh-CN" altLang="en-US"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的口诀</a:t>
            </a:r>
            <a:endParaRPr lang="zh-CN" altLang="en-US" sz="3000" b="1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e6c53cd5-8761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5565" y="1109345"/>
            <a:ext cx="6459855" cy="2781300"/>
          </a:xfrm>
          <a:custGeom>
            <a:avLst/>
            <a:gdLst>
              <a:gd name="sw" fmla="*/ 1 w 10173"/>
              <a:gd name="sh" fmla="*/ 1 h 4380"/>
              <a:gd name="mins" fmla="min sw sh"/>
              <a:gd name="dsw" fmla="+- 0 sw mins"/>
              <a:gd name="dsh" fmla="+- 0 sh mins"/>
              <a:gd name="p0x0" fmla="*/ 120 w 10173"/>
              <a:gd name="p0y0" fmla="*/ 0 h 4380"/>
              <a:gd name="p0x1" fmla="*/ 10053 w 10173"/>
              <a:gd name="p0y1" fmla="*/ 0 h 4380"/>
              <a:gd name="p0x2" fmla="*/ 10119 w 10173"/>
              <a:gd name="p0y2" fmla="*/ 0 h 4380"/>
              <a:gd name="p0x3" fmla="*/ 10173 w 10173"/>
              <a:gd name="p0y3" fmla="*/ 53 h 4380"/>
              <a:gd name="p0x4" fmla="*/ 10173 w 10173"/>
              <a:gd name="p0y4" fmla="*/ 120 h 4380"/>
              <a:gd name="p0x5" fmla="*/ 10173 w 10173"/>
              <a:gd name="p0y5" fmla="*/ 4260 h 4380"/>
              <a:gd name="p0x6" fmla="*/ 10173 w 10173"/>
              <a:gd name="p0y6" fmla="*/ 4326 h 4380"/>
              <a:gd name="p0x7" fmla="*/ 10119 w 10173"/>
              <a:gd name="p0y7" fmla="*/ 4380 h 4380"/>
              <a:gd name="p0x8" fmla="*/ 10053 w 10173"/>
              <a:gd name="p0y8" fmla="*/ 4380 h 4380"/>
              <a:gd name="p0x9" fmla="*/ 120 w 10173"/>
              <a:gd name="p0y9" fmla="*/ 4380 h 4380"/>
              <a:gd name="p0x10" fmla="*/ 53 w 10173"/>
              <a:gd name="p0y10" fmla="*/ 4380 h 4380"/>
              <a:gd name="p0x11" fmla="*/ 0 w 10173"/>
              <a:gd name="p0y11" fmla="*/ 4326 h 4380"/>
              <a:gd name="p0x12" fmla="*/ 0 w 10173"/>
              <a:gd name="p0y12" fmla="*/ 4260 h 4380"/>
              <a:gd name="p0x13" fmla="*/ 0 w 10173"/>
              <a:gd name="p0y13" fmla="*/ 120 h 4380"/>
              <a:gd name="p0x14" fmla="*/ 0 w 10173"/>
              <a:gd name="p0y14" fmla="*/ 53 h 4380"/>
              <a:gd name="p0x15" fmla="*/ 53 w 10173"/>
              <a:gd name="p0y15" fmla="*/ 0 h 4380"/>
              <a:gd name="p0x16" fmla="*/ 120 w 10173"/>
              <a:gd name="p0y16" fmla="*/ 0 h 43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51116" y="1288732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红果串里的</a:t>
            </a:r>
            <a:r>
              <a:rPr lang="en-US" altLang="zh-CN"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的口诀</a:t>
            </a:r>
            <a:endParaRPr lang="zh-CN" altLang="en-US" sz="2100" b="1" spc="42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aphicFrame>
        <p:nvGraphicFramePr>
          <p:cNvPr id="9" name="表格 8"/>
          <p:cNvGraphicFramePr/>
          <p:nvPr>
            <p:custDataLst>
              <p:tags r:id="rId6"/>
            </p:custDataLst>
          </p:nvPr>
        </p:nvGraphicFramePr>
        <p:xfrm>
          <a:off x="5350510" y="1714500"/>
          <a:ext cx="6069351" cy="822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337"/>
                <a:gridCol w="455562"/>
                <a:gridCol w="455562"/>
                <a:gridCol w="602381"/>
                <a:gridCol w="602381"/>
                <a:gridCol w="602381"/>
                <a:gridCol w="602381"/>
                <a:gridCol w="602381"/>
                <a:gridCol w="602381"/>
                <a:gridCol w="602604"/>
              </a:tblGrid>
              <a:tr h="4419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串数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8445"/>
                    </a:solidFill>
                  </a:tcPr>
                </a:tc>
              </a:tr>
              <a:tr h="381000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个数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16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24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28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32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36</a:t>
                      </a:r>
                      <a:endParaRPr sz="1500" b="1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AF5"/>
                    </a:solidFill>
                  </a:tcPr>
                </a:tc>
              </a:tr>
            </a:tbl>
          </a:graphicData>
        </a:graphic>
      </p:graphicFrame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155565" y="4090670"/>
            <a:ext cx="2019935" cy="2381250"/>
          </a:xfrm>
          <a:custGeom>
            <a:avLst/>
            <a:gdLst>
              <a:gd name="sw" fmla="*/ 1 w 3181"/>
              <a:gd name="sh" fmla="*/ 1 h 3750"/>
              <a:gd name="mins" fmla="min sw sh"/>
              <a:gd name="dsw" fmla="+- 0 sw mins"/>
              <a:gd name="dsh" fmla="+- 0 sh mins"/>
              <a:gd name="p0x0" fmla="*/ 120 w 3181"/>
              <a:gd name="p0y0" fmla="*/ 0 h 3750"/>
              <a:gd name="p0x1" fmla="*/ 3061 w 3181"/>
              <a:gd name="p0y1" fmla="*/ 0 h 3750"/>
              <a:gd name="p0x2" fmla="*/ 3127 w 3181"/>
              <a:gd name="p0y2" fmla="*/ 0 h 3750"/>
              <a:gd name="p0x3" fmla="*/ 3181 w 3181"/>
              <a:gd name="p0y3" fmla="*/ 53 h 3750"/>
              <a:gd name="p0x4" fmla="*/ 3181 w 3181"/>
              <a:gd name="p0y4" fmla="*/ 120 h 3750"/>
              <a:gd name="p0x5" fmla="*/ 3181 w 3181"/>
              <a:gd name="p0y5" fmla="*/ 3630 h 3750"/>
              <a:gd name="p0x6" fmla="*/ 3181 w 3181"/>
              <a:gd name="p0y6" fmla="*/ 3696 h 3750"/>
              <a:gd name="p0x7" fmla="*/ 3127 w 3181"/>
              <a:gd name="p0y7" fmla="*/ 3750 h 3750"/>
              <a:gd name="p0x8" fmla="*/ 3061 w 3181"/>
              <a:gd name="p0y8" fmla="*/ 3750 h 3750"/>
              <a:gd name="p0x9" fmla="*/ 120 w 3181"/>
              <a:gd name="p0y9" fmla="*/ 3750 h 3750"/>
              <a:gd name="p0x10" fmla="*/ 53 w 3181"/>
              <a:gd name="p0y10" fmla="*/ 3750 h 3750"/>
              <a:gd name="p0x11" fmla="*/ 0 w 3181"/>
              <a:gd name="p0y11" fmla="*/ 3696 h 3750"/>
              <a:gd name="p0x12" fmla="*/ 0 w 3181"/>
              <a:gd name="p0y12" fmla="*/ 3630 h 3750"/>
              <a:gd name="p0x13" fmla="*/ 0 w 3181"/>
              <a:gd name="p0y13" fmla="*/ 120 h 3750"/>
              <a:gd name="p0x14" fmla="*/ 0 w 3181"/>
              <a:gd name="p0y14" fmla="*/ 53 h 3750"/>
              <a:gd name="p0x15" fmla="*/ 53 w 3181"/>
              <a:gd name="p0y15" fmla="*/ 0 h 3750"/>
              <a:gd name="p0x16" fmla="*/ 120 w 3181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5350510" y="4286250"/>
            <a:ext cx="476250" cy="476250"/>
          </a:xfrm>
          <a:custGeom>
            <a:avLst/>
            <a:gdLst>
              <a:gd name="sw" fmla="*/ 1 w 750"/>
              <a:gd name="sh" fmla="*/ 1 h 750"/>
              <a:gd name="mins" fmla="min sw sh"/>
              <a:gd name="dsw" fmla="+- 0 sw mins"/>
              <a:gd name="dsh" fmla="+- 0 sh mins"/>
              <a:gd name="p0x0" fmla="*/ 120 w 750"/>
              <a:gd name="p0y0" fmla="*/ 0 h 750"/>
              <a:gd name="p0x1" fmla="*/ 630 w 750"/>
              <a:gd name="p0y1" fmla="*/ 0 h 750"/>
              <a:gd name="p0x2" fmla="*/ 696 w 750"/>
              <a:gd name="p0y2" fmla="*/ 0 h 750"/>
              <a:gd name="p0x3" fmla="*/ 750 w 750"/>
              <a:gd name="p0y3" fmla="*/ 53 h 750"/>
              <a:gd name="p0x4" fmla="*/ 750 w 750"/>
              <a:gd name="p0y4" fmla="*/ 120 h 750"/>
              <a:gd name="p0x5" fmla="*/ 750 w 750"/>
              <a:gd name="p0y5" fmla="*/ 630 h 750"/>
              <a:gd name="p0x6" fmla="*/ 750 w 750"/>
              <a:gd name="p0y6" fmla="*/ 696 h 750"/>
              <a:gd name="p0x7" fmla="*/ 696 w 750"/>
              <a:gd name="p0y7" fmla="*/ 750 h 750"/>
              <a:gd name="p0x8" fmla="*/ 630 w 750"/>
              <a:gd name="p0y8" fmla="*/ 750 h 750"/>
              <a:gd name="p0x9" fmla="*/ 120 w 750"/>
              <a:gd name="p0y9" fmla="*/ 750 h 750"/>
              <a:gd name="p0x10" fmla="*/ 53 w 750"/>
              <a:gd name="p0y10" fmla="*/ 750 h 750"/>
              <a:gd name="p0x11" fmla="*/ 0 w 750"/>
              <a:gd name="p0y11" fmla="*/ 696 h 750"/>
              <a:gd name="p0x12" fmla="*/ 0 w 750"/>
              <a:gd name="p0y12" fmla="*/ 630 h 750"/>
              <a:gd name="p0x13" fmla="*/ 0 w 750"/>
              <a:gd name="p0y13" fmla="*/ 120 h 750"/>
              <a:gd name="p0x14" fmla="*/ 0 w 750"/>
              <a:gd name="p0y14" fmla="*/ 53 h 750"/>
              <a:gd name="p0x15" fmla="*/ 53 w 750"/>
              <a:gd name="p0y15" fmla="*/ 0 h 750"/>
              <a:gd name="p0x16" fmla="*/ 120 w 750"/>
              <a:gd name="p0y16" fmla="*/ 0 h 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5410867" y="4336256"/>
            <a:ext cx="642414" cy="3762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250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250">
              <a:solidFill>
                <a:srgbClr val="C484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5941666" y="4366260"/>
            <a:ext cx="69495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规律</a:t>
            </a:r>
            <a:endParaRPr b="1" spc="36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5808316" y="4864417"/>
            <a:ext cx="1133989" cy="74286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每多</a:t>
            </a:r>
            <a:r>
              <a:rPr 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串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就多</a:t>
            </a:r>
            <a:r>
              <a:rPr 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的口诀就是</a:t>
            </a:r>
            <a:r>
              <a:rPr lang="en-US" alt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几个</a:t>
            </a:r>
            <a:r>
              <a:rPr lang="en-US" altLang="zh-CN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4"</a:t>
            </a:r>
            <a:endParaRPr lang="en-US" altLang="zh-CN" sz="1350" b="1" spc="-13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375525" y="4090670"/>
            <a:ext cx="2019935" cy="2381250"/>
          </a:xfrm>
          <a:custGeom>
            <a:avLst/>
            <a:gdLst>
              <a:gd name="sw" fmla="*/ 1 w 3181"/>
              <a:gd name="sh" fmla="*/ 1 h 3750"/>
              <a:gd name="mins" fmla="min sw sh"/>
              <a:gd name="dsw" fmla="+- 0 sw mins"/>
              <a:gd name="dsh" fmla="+- 0 sh mins"/>
              <a:gd name="p0x0" fmla="*/ 120 w 3181"/>
              <a:gd name="p0y0" fmla="*/ 0 h 3750"/>
              <a:gd name="p0x1" fmla="*/ 3061 w 3181"/>
              <a:gd name="p0y1" fmla="*/ 0 h 3750"/>
              <a:gd name="p0x2" fmla="*/ 3127 w 3181"/>
              <a:gd name="p0y2" fmla="*/ 0 h 3750"/>
              <a:gd name="p0x3" fmla="*/ 3181 w 3181"/>
              <a:gd name="p0y3" fmla="*/ 53 h 3750"/>
              <a:gd name="p0x4" fmla="*/ 3181 w 3181"/>
              <a:gd name="p0y4" fmla="*/ 120 h 3750"/>
              <a:gd name="p0x5" fmla="*/ 3181 w 3181"/>
              <a:gd name="p0y5" fmla="*/ 3630 h 3750"/>
              <a:gd name="p0x6" fmla="*/ 3181 w 3181"/>
              <a:gd name="p0y6" fmla="*/ 3696 h 3750"/>
              <a:gd name="p0x7" fmla="*/ 3127 w 3181"/>
              <a:gd name="p0y7" fmla="*/ 3750 h 3750"/>
              <a:gd name="p0x8" fmla="*/ 3061 w 3181"/>
              <a:gd name="p0y8" fmla="*/ 3750 h 3750"/>
              <a:gd name="p0x9" fmla="*/ 120 w 3181"/>
              <a:gd name="p0y9" fmla="*/ 3750 h 3750"/>
              <a:gd name="p0x10" fmla="*/ 53 w 3181"/>
              <a:gd name="p0y10" fmla="*/ 3750 h 3750"/>
              <a:gd name="p0x11" fmla="*/ 0 w 3181"/>
              <a:gd name="p0y11" fmla="*/ 3696 h 3750"/>
              <a:gd name="p0x12" fmla="*/ 0 w 3181"/>
              <a:gd name="p0y12" fmla="*/ 3630 h 3750"/>
              <a:gd name="p0x13" fmla="*/ 0 w 3181"/>
              <a:gd name="p0y13" fmla="*/ 120 h 3750"/>
              <a:gd name="p0x14" fmla="*/ 0 w 3181"/>
              <a:gd name="p0y14" fmla="*/ 53 h 3750"/>
              <a:gd name="p0x15" fmla="*/ 53 w 3181"/>
              <a:gd name="p0y15" fmla="*/ 0 h 3750"/>
              <a:gd name="p0x16" fmla="*/ 120 w 3181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571105" y="4286250"/>
            <a:ext cx="476250" cy="476250"/>
          </a:xfrm>
          <a:custGeom>
            <a:avLst/>
            <a:gdLst>
              <a:gd name="sw" fmla="*/ 1 w 750"/>
              <a:gd name="sh" fmla="*/ 1 h 750"/>
              <a:gd name="mins" fmla="min sw sh"/>
              <a:gd name="dsw" fmla="+- 0 sw mins"/>
              <a:gd name="dsh" fmla="+- 0 sh mins"/>
              <a:gd name="p0x0" fmla="*/ 120 w 750"/>
              <a:gd name="p0y0" fmla="*/ 0 h 750"/>
              <a:gd name="p0x1" fmla="*/ 630 w 750"/>
              <a:gd name="p0y1" fmla="*/ 0 h 750"/>
              <a:gd name="p0x2" fmla="*/ 696 w 750"/>
              <a:gd name="p0y2" fmla="*/ 0 h 750"/>
              <a:gd name="p0x3" fmla="*/ 750 w 750"/>
              <a:gd name="p0y3" fmla="*/ 53 h 750"/>
              <a:gd name="p0x4" fmla="*/ 750 w 750"/>
              <a:gd name="p0y4" fmla="*/ 120 h 750"/>
              <a:gd name="p0x5" fmla="*/ 750 w 750"/>
              <a:gd name="p0y5" fmla="*/ 630 h 750"/>
              <a:gd name="p0x6" fmla="*/ 750 w 750"/>
              <a:gd name="p0y6" fmla="*/ 696 h 750"/>
              <a:gd name="p0x7" fmla="*/ 696 w 750"/>
              <a:gd name="p0y7" fmla="*/ 750 h 750"/>
              <a:gd name="p0x8" fmla="*/ 630 w 750"/>
              <a:gd name="p0y8" fmla="*/ 750 h 750"/>
              <a:gd name="p0x9" fmla="*/ 120 w 750"/>
              <a:gd name="p0y9" fmla="*/ 750 h 750"/>
              <a:gd name="p0x10" fmla="*/ 53 w 750"/>
              <a:gd name="p0y10" fmla="*/ 750 h 750"/>
              <a:gd name="p0x11" fmla="*/ 0 w 750"/>
              <a:gd name="p0y11" fmla="*/ 696 h 750"/>
              <a:gd name="p0x12" fmla="*/ 0 w 750"/>
              <a:gd name="p0y12" fmla="*/ 630 h 750"/>
              <a:gd name="p0x13" fmla="*/ 0 w 750"/>
              <a:gd name="p0y13" fmla="*/ 120 h 750"/>
              <a:gd name="p0x14" fmla="*/ 0 w 750"/>
              <a:gd name="p0y14" fmla="*/ 53 h 750"/>
              <a:gd name="p0x15" fmla="*/ 53 w 750"/>
              <a:gd name="p0y15" fmla="*/ 0 h 750"/>
              <a:gd name="p0x16" fmla="*/ 120 w 750"/>
              <a:gd name="p0y16" fmla="*/ 0 h 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7630858" y="4336256"/>
            <a:ext cx="642414" cy="3762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250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250">
              <a:solidFill>
                <a:srgbClr val="C484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8161658" y="4366260"/>
            <a:ext cx="69495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拆解</a:t>
            </a:r>
            <a:endParaRPr b="1" spc="36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8028308" y="4864417"/>
            <a:ext cx="1040902" cy="14628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17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记不住</a:t>
            </a:r>
            <a:r>
              <a:rPr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四七二十八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？拆一拆：四六二十四</a:t>
            </a:r>
            <a:r>
              <a:rPr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+4=28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，或三七二十一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17000"/>
              </a:lnSpc>
            </a:pPr>
            <a:r>
              <a:rPr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+7=28</a:t>
            </a:r>
            <a:endParaRPr sz="1350" b="1" spc="-13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9595485" y="4090670"/>
            <a:ext cx="2019935" cy="2381250"/>
          </a:xfrm>
          <a:custGeom>
            <a:avLst/>
            <a:gdLst>
              <a:gd name="sw" fmla="*/ 1 w 3181"/>
              <a:gd name="sh" fmla="*/ 1 h 3750"/>
              <a:gd name="mins" fmla="min sw sh"/>
              <a:gd name="dsw" fmla="+- 0 sw mins"/>
              <a:gd name="dsh" fmla="+- 0 sh mins"/>
              <a:gd name="p0x0" fmla="*/ 120 w 3181"/>
              <a:gd name="p0y0" fmla="*/ 0 h 3750"/>
              <a:gd name="p0x1" fmla="*/ 3061 w 3181"/>
              <a:gd name="p0y1" fmla="*/ 0 h 3750"/>
              <a:gd name="p0x2" fmla="*/ 3127 w 3181"/>
              <a:gd name="p0y2" fmla="*/ 0 h 3750"/>
              <a:gd name="p0x3" fmla="*/ 3181 w 3181"/>
              <a:gd name="p0y3" fmla="*/ 53 h 3750"/>
              <a:gd name="p0x4" fmla="*/ 3181 w 3181"/>
              <a:gd name="p0y4" fmla="*/ 120 h 3750"/>
              <a:gd name="p0x5" fmla="*/ 3181 w 3181"/>
              <a:gd name="p0y5" fmla="*/ 3630 h 3750"/>
              <a:gd name="p0x6" fmla="*/ 3181 w 3181"/>
              <a:gd name="p0y6" fmla="*/ 3696 h 3750"/>
              <a:gd name="p0x7" fmla="*/ 3127 w 3181"/>
              <a:gd name="p0y7" fmla="*/ 3750 h 3750"/>
              <a:gd name="p0x8" fmla="*/ 3061 w 3181"/>
              <a:gd name="p0y8" fmla="*/ 3750 h 3750"/>
              <a:gd name="p0x9" fmla="*/ 120 w 3181"/>
              <a:gd name="p0y9" fmla="*/ 3750 h 3750"/>
              <a:gd name="p0x10" fmla="*/ 53 w 3181"/>
              <a:gd name="p0y10" fmla="*/ 3750 h 3750"/>
              <a:gd name="p0x11" fmla="*/ 0 w 3181"/>
              <a:gd name="p0y11" fmla="*/ 3696 h 3750"/>
              <a:gd name="p0x12" fmla="*/ 0 w 3181"/>
              <a:gd name="p0y12" fmla="*/ 3630 h 3750"/>
              <a:gd name="p0x13" fmla="*/ 0 w 3181"/>
              <a:gd name="p0y13" fmla="*/ 120 h 3750"/>
              <a:gd name="p0x14" fmla="*/ 0 w 3181"/>
              <a:gd name="p0y14" fmla="*/ 53 h 3750"/>
              <a:gd name="p0x15" fmla="*/ 53 w 3181"/>
              <a:gd name="p0y15" fmla="*/ 0 h 3750"/>
              <a:gd name="p0x16" fmla="*/ 120 w 3181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9791065" y="4286250"/>
            <a:ext cx="476250" cy="476250"/>
          </a:xfrm>
          <a:custGeom>
            <a:avLst/>
            <a:gdLst>
              <a:gd name="sw" fmla="*/ 1 w 750"/>
              <a:gd name="sh" fmla="*/ 1 h 750"/>
              <a:gd name="mins" fmla="min sw sh"/>
              <a:gd name="dsw" fmla="+- 0 sw mins"/>
              <a:gd name="dsh" fmla="+- 0 sh mins"/>
              <a:gd name="p0x0" fmla="*/ 120 w 750"/>
              <a:gd name="p0y0" fmla="*/ 0 h 750"/>
              <a:gd name="p0x1" fmla="*/ 630 w 750"/>
              <a:gd name="p0y1" fmla="*/ 0 h 750"/>
              <a:gd name="p0x2" fmla="*/ 696 w 750"/>
              <a:gd name="p0y2" fmla="*/ 0 h 750"/>
              <a:gd name="p0x3" fmla="*/ 750 w 750"/>
              <a:gd name="p0y3" fmla="*/ 53 h 750"/>
              <a:gd name="p0x4" fmla="*/ 750 w 750"/>
              <a:gd name="p0y4" fmla="*/ 120 h 750"/>
              <a:gd name="p0x5" fmla="*/ 750 w 750"/>
              <a:gd name="p0y5" fmla="*/ 630 h 750"/>
              <a:gd name="p0x6" fmla="*/ 750 w 750"/>
              <a:gd name="p0y6" fmla="*/ 696 h 750"/>
              <a:gd name="p0x7" fmla="*/ 696 w 750"/>
              <a:gd name="p0y7" fmla="*/ 750 h 750"/>
              <a:gd name="p0x8" fmla="*/ 630 w 750"/>
              <a:gd name="p0y8" fmla="*/ 750 h 750"/>
              <a:gd name="p0x9" fmla="*/ 120 w 750"/>
              <a:gd name="p0y9" fmla="*/ 750 h 750"/>
              <a:gd name="p0x10" fmla="*/ 53 w 750"/>
              <a:gd name="p0y10" fmla="*/ 750 h 750"/>
              <a:gd name="p0x11" fmla="*/ 0 w 750"/>
              <a:gd name="p0y11" fmla="*/ 696 h 750"/>
              <a:gd name="p0x12" fmla="*/ 0 w 750"/>
              <a:gd name="p0y12" fmla="*/ 630 h 750"/>
              <a:gd name="p0x13" fmla="*/ 0 w 750"/>
              <a:gd name="p0y13" fmla="*/ 120 h 750"/>
              <a:gd name="p0x14" fmla="*/ 0 w 750"/>
              <a:gd name="p0y14" fmla="*/ 53 h 750"/>
              <a:gd name="p0x15" fmla="*/ 53 w 750"/>
              <a:gd name="p0y15" fmla="*/ 0 h 750"/>
              <a:gd name="p0x16" fmla="*/ 120 w 750"/>
              <a:gd name="p0y16" fmla="*/ 0 h 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9850860" y="4336256"/>
            <a:ext cx="642413" cy="3762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250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2250">
              <a:solidFill>
                <a:srgbClr val="C484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10381659" y="4366260"/>
            <a:ext cx="69495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方法</a:t>
            </a:r>
            <a:endParaRPr b="1" spc="36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10248309" y="4864417"/>
            <a:ext cx="1172242" cy="9828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把难记的口诀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17000"/>
              </a:lnSpc>
            </a:pPr>
            <a:r>
              <a:rPr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圈出来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，用你拿手的方法</a:t>
            </a:r>
            <a:r>
              <a:rPr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拆解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它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节气里的</a:t>
            </a:r>
            <a:r>
              <a:rPr lang="en-US" altLang="zh-CN"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4</a:t>
            </a:r>
            <a:r>
              <a:rPr lang="zh-CN" altLang="en-US"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的秘密</a:t>
            </a:r>
            <a:endParaRPr lang="zh-CN" altLang="en-US" sz="3000" b="1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0105cb79-8762-11f1-89e8-a6434c936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42" r="342"/>
          <a:stretch>
            <a:fillRect/>
          </a:stretch>
        </p:blipFill>
        <p:spPr>
          <a:xfrm>
            <a:off x="571500" y="1104900"/>
            <a:ext cx="11049000" cy="12858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025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1905"/>
                </a:lnTo>
                <a:cubicBezTo>
                  <a:pt x="17400" y="1971"/>
                  <a:pt x="17346" y="2025"/>
                  <a:pt x="17280" y="2025"/>
                </a:cubicBezTo>
                <a:lnTo>
                  <a:pt x="120" y="2025"/>
                </a:lnTo>
                <a:cubicBezTo>
                  <a:pt x="54" y="2025"/>
                  <a:pt x="0" y="1971"/>
                  <a:pt x="0" y="190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1500" y="2877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0105cbf0-8762-11f1-89e8-a6434c936643"/>
          <p:cNvPicPr/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-118" b="118"/>
          <a:stretch>
            <a:fillRect/>
          </a:stretch>
        </p:blipFill>
        <p:spPr>
          <a:xfrm>
            <a:off x="657225" y="2963545"/>
            <a:ext cx="247650" cy="2476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104900" y="2966695"/>
            <a:ext cx="871014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 spc="27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一年四季</a:t>
            </a:r>
            <a:endParaRPr sz="1350" b="1" spc="27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952500" y="3323882"/>
            <a:ext cx="1524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</a:rPr>
              <a:t>春夏秋冬，循环往复</a:t>
            </a:r>
            <a:endParaRPr sz="1200">
              <a:solidFill>
                <a:srgbClr val="8A7A6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3381375" y="2877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0105cc29-8762-11f1-89e8-a6434c936643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118" b="118"/>
          <a:stretch>
            <a:fillRect/>
          </a:stretch>
        </p:blipFill>
        <p:spPr>
          <a:xfrm>
            <a:off x="3467100" y="2963545"/>
            <a:ext cx="247650" cy="2476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3914775" y="2966695"/>
            <a:ext cx="74205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350" b="1" spc="27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</a:t>
            </a:r>
            <a:r>
              <a:rPr lang="zh-CN" sz="1350" b="1" spc="27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个月</a:t>
            </a:r>
            <a:endParaRPr lang="zh-CN" sz="1350" b="1" spc="27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3762375" y="3323882"/>
            <a:ext cx="1427712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每季</a:t>
            </a:r>
            <a:r>
              <a:rPr lang="en-US" altLang="zh-CN" sz="120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20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月，</a:t>
            </a:r>
            <a:r>
              <a:rPr lang="en-US" altLang="zh-CN" sz="120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20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20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3=12</a:t>
            </a:r>
            <a:endParaRPr lang="en-US" altLang="zh-CN" sz="1200">
              <a:solidFill>
                <a:srgbClr val="8A7A6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6191250" y="2877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0105ccb4-8762-11f1-89e8-a6434c936643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118" b="118"/>
          <a:stretch>
            <a:fillRect/>
          </a:stretch>
        </p:blipFill>
        <p:spPr>
          <a:xfrm>
            <a:off x="6276975" y="2963545"/>
            <a:ext cx="247650" cy="2476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6724650" y="2966695"/>
            <a:ext cx="1045893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 spc="27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二十四节气</a:t>
            </a:r>
            <a:endParaRPr sz="1350" b="1" spc="27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6572250" y="3323882"/>
            <a:ext cx="72300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20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20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20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6=24</a:t>
            </a:r>
            <a:endParaRPr lang="en-US" altLang="zh-CN" sz="1200">
              <a:solidFill>
                <a:srgbClr val="8A7A6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9001125" y="2877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0105cec3-8762-11f1-89e8-a6434c936643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118" b="118"/>
          <a:stretch>
            <a:fillRect/>
          </a:stretch>
        </p:blipFill>
        <p:spPr>
          <a:xfrm>
            <a:off x="9086850" y="2963545"/>
            <a:ext cx="247650" cy="2476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9534525" y="2966695"/>
            <a:ext cx="98144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 b="1" spc="27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每月约</a:t>
            </a:r>
            <a:r>
              <a:rPr lang="en-US" altLang="zh-CN" sz="1350" b="1" spc="27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 spc="27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周</a:t>
            </a:r>
            <a:endParaRPr lang="zh-CN" altLang="en-US" sz="1350" b="1" spc="27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9382125" y="3323882"/>
            <a:ext cx="87540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20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20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20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7=28</a:t>
            </a:r>
            <a:r>
              <a:rPr lang="zh-CN" altLang="en-US" sz="120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天</a:t>
            </a:r>
            <a:endParaRPr lang="zh-CN" altLang="en-US" sz="1200">
              <a:solidFill>
                <a:srgbClr val="8A7A6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6391275" y="4032250"/>
            <a:ext cx="5229225" cy="2444750"/>
          </a:xfrm>
          <a:custGeom>
            <a:avLst/>
            <a:gdLst>
              <a:gd name="sw" fmla="*/ 1 w 8235"/>
              <a:gd name="sh" fmla="*/ 1 h 3849"/>
              <a:gd name="mins" fmla="min sw sh"/>
              <a:gd name="dsw" fmla="+- 0 sw mins"/>
              <a:gd name="dsh" fmla="+- 0 sh mins"/>
              <a:gd name="p0x0" fmla="*/ 120 w 8235"/>
              <a:gd name="p0y0" fmla="*/ 0 h 3849"/>
              <a:gd name="p0x1" fmla="*/ 8115 w 8235"/>
              <a:gd name="p0y1" fmla="*/ 0 h 3849"/>
              <a:gd name="p0x2" fmla="*/ 8181 w 8235"/>
              <a:gd name="p0y2" fmla="*/ 0 h 3849"/>
              <a:gd name="p0x3" fmla="*/ 8235 w 8235"/>
              <a:gd name="p0y3" fmla="*/ 53 h 3849"/>
              <a:gd name="p0x4" fmla="*/ 8235 w 8235"/>
              <a:gd name="p0y4" fmla="*/ 120 h 3849"/>
              <a:gd name="p0x5" fmla="*/ 8235 w 8235"/>
              <a:gd name="p0y5" fmla="*/ 3729 h 3849"/>
              <a:gd name="p0x6" fmla="*/ 8235 w 8235"/>
              <a:gd name="p0y6" fmla="*/ 3796 h 3849"/>
              <a:gd name="p0x7" fmla="*/ 8181 w 8235"/>
              <a:gd name="p0y7" fmla="*/ 3849 h 3849"/>
              <a:gd name="p0x8" fmla="*/ 8115 w 8235"/>
              <a:gd name="p0y8" fmla="*/ 3849 h 3849"/>
              <a:gd name="p0x9" fmla="*/ 120 w 8235"/>
              <a:gd name="p0y9" fmla="*/ 3849 h 3849"/>
              <a:gd name="p0x10" fmla="*/ 53 w 8235"/>
              <a:gd name="p0y10" fmla="*/ 3849 h 3849"/>
              <a:gd name="p0x11" fmla="*/ 0 w 8235"/>
              <a:gd name="p0y11" fmla="*/ 3796 h 3849"/>
              <a:gd name="p0x12" fmla="*/ 0 w 8235"/>
              <a:gd name="p0y12" fmla="*/ 3729 h 3849"/>
              <a:gd name="p0x13" fmla="*/ 0 w 8235"/>
              <a:gd name="p0y13" fmla="*/ 120 h 3849"/>
              <a:gd name="p0x14" fmla="*/ 0 w 8235"/>
              <a:gd name="p0y14" fmla="*/ 53 h 3849"/>
              <a:gd name="p0x15" fmla="*/ 53 w 8235"/>
              <a:gd name="p0y15" fmla="*/ 0 h 3849"/>
              <a:gd name="p0x16" fmla="*/ 120 w 8235"/>
              <a:gd name="p0y16" fmla="*/ 0 h 38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844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7958138" y="4897412"/>
            <a:ext cx="20955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sz="15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四时有序，万物有律，</a:t>
            </a:r>
            <a:endParaRPr sz="1500"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7803432" y="5240312"/>
            <a:ext cx="240491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sz="1500" b="1">
                <a:solidFill>
                  <a:srgbClr val="FFE0B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sz="1500" b="1">
                <a:solidFill>
                  <a:srgbClr val="FFE0B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的口诀就是时间的密码！</a:t>
            </a:r>
            <a:endParaRPr lang="zh-CN" sz="1500" b="1">
              <a:solidFill>
                <a:srgbClr val="FFE0B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575945" y="4036695"/>
            <a:ext cx="5619750" cy="2435225"/>
          </a:xfrm>
          <a:custGeom>
            <a:avLst/>
            <a:gdLst>
              <a:gd name="sw" fmla="*/ 1 w 8850"/>
              <a:gd name="sh" fmla="*/ 1 h 3834"/>
              <a:gd name="mins" fmla="min sw sh"/>
              <a:gd name="dsw" fmla="+- 0 sw mins"/>
              <a:gd name="dsh" fmla="+- 0 sh mins"/>
              <a:gd name="p0x0" fmla="*/ 120 w 8850"/>
              <a:gd name="p0y0" fmla="*/ 0 h 3834"/>
              <a:gd name="p0x1" fmla="*/ 8730 w 8850"/>
              <a:gd name="p0y1" fmla="*/ 0 h 3834"/>
              <a:gd name="p0x2" fmla="*/ 8796 w 8850"/>
              <a:gd name="p0y2" fmla="*/ 0 h 3834"/>
              <a:gd name="p0x3" fmla="*/ 8850 w 8850"/>
              <a:gd name="p0y3" fmla="*/ 53 h 3834"/>
              <a:gd name="p0x4" fmla="*/ 8850 w 8850"/>
              <a:gd name="p0y4" fmla="*/ 120 h 3834"/>
              <a:gd name="p0x5" fmla="*/ 8850 w 8850"/>
              <a:gd name="p0y5" fmla="*/ 3714 h 3834"/>
              <a:gd name="p0x6" fmla="*/ 8850 w 8850"/>
              <a:gd name="p0y6" fmla="*/ 3781 h 3834"/>
              <a:gd name="p0x7" fmla="*/ 8796 w 8850"/>
              <a:gd name="p0y7" fmla="*/ 3834 h 3834"/>
              <a:gd name="p0x8" fmla="*/ 8730 w 8850"/>
              <a:gd name="p0y8" fmla="*/ 3834 h 3834"/>
              <a:gd name="p0x9" fmla="*/ 120 w 8850"/>
              <a:gd name="p0y9" fmla="*/ 3834 h 3834"/>
              <a:gd name="p0x10" fmla="*/ 53 w 8850"/>
              <a:gd name="p0y10" fmla="*/ 3834 h 3834"/>
              <a:gd name="p0x11" fmla="*/ 0 w 8850"/>
              <a:gd name="p0y11" fmla="*/ 3781 h 3834"/>
              <a:gd name="p0x12" fmla="*/ 0 w 8850"/>
              <a:gd name="p0y12" fmla="*/ 3714 h 3834"/>
              <a:gd name="p0x13" fmla="*/ 0 w 8850"/>
              <a:gd name="p0y13" fmla="*/ 120 h 3834"/>
              <a:gd name="p0x14" fmla="*/ 0 w 8850"/>
              <a:gd name="p0y14" fmla="*/ 53 h 3834"/>
              <a:gd name="p0x15" fmla="*/ 53 w 8850"/>
              <a:gd name="p0y15" fmla="*/ 0 h 3834"/>
              <a:gd name="p0x16" fmla="*/ 120 w 8850"/>
              <a:gd name="p0y16" fmla="*/ 0 h 383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771525" y="4216108"/>
            <a:ext cx="52292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想一想</a:t>
            </a:r>
            <a:endParaRPr sz="2100" b="1" spc="42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771525" y="4665688"/>
            <a:ext cx="52292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四四方方的桌子四条边、四合院的四面房屋</a:t>
            </a:r>
            <a:r>
              <a:rPr lang="en-US" altLang="zh-CN"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……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sz="15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在生活中还有哪些应用？</a:t>
            </a:r>
            <a:endParaRPr sz="15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5239493" y="2063134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6000" b="1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06</a:t>
            </a:r>
            <a:endParaRPr sz="6000" b="1">
              <a:solidFill>
                <a:srgbClr val="C484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741145" y="3297574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口诀生花</a:t>
            </a:r>
            <a:endParaRPr sz="4200" b="1" spc="84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4493866" y="4668222"/>
            <a:ext cx="3204267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学以致用，妙笔生花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在生活中发现乘法，用口诀解决问题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4556370" y="4933969"/>
            <a:ext cx="307925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spc="81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</a:rPr>
              <a:t>在生活中发现乘法，用口诀解决问题</a:t>
            </a:r>
            <a:endParaRPr sz="1350" spc="81">
              <a:solidFill>
                <a:srgbClr val="8A7A6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5905500" y="163449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6096000" y="16535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6248400" y="166306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24500" y="440626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回家路上的数学眼光</a:t>
            </a:r>
            <a:endParaRPr sz="3000" b="1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c0517476-8761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41" r="341"/>
          <a:stretch>
            <a:fillRect/>
          </a:stretch>
        </p:blipFill>
        <p:spPr>
          <a:xfrm>
            <a:off x="571500" y="1104900"/>
            <a:ext cx="11049000" cy="154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43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310"/>
                </a:lnTo>
                <a:cubicBezTo>
                  <a:pt x="17400" y="2376"/>
                  <a:pt x="17346" y="2430"/>
                  <a:pt x="17280" y="2430"/>
                </a:cubicBezTo>
                <a:lnTo>
                  <a:pt x="120" y="2430"/>
                </a:lnTo>
                <a:cubicBezTo>
                  <a:pt x="54" y="2430"/>
                  <a:pt x="0" y="2376"/>
                  <a:pt x="0" y="2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880995"/>
            <a:ext cx="11039475" cy="3590925"/>
          </a:xfrm>
          <a:custGeom>
            <a:avLst/>
            <a:gdLst>
              <a:gd name="sw" fmla="*/ 1 w 17385"/>
              <a:gd name="sh" fmla="*/ 1 h 5655"/>
              <a:gd name="mins" fmla="min sw sh"/>
              <a:gd name="dsw" fmla="+- 0 sw mins"/>
              <a:gd name="dsh" fmla="+- 0 sh mins"/>
              <a:gd name="p0x0" fmla="*/ 120 w 17385"/>
              <a:gd name="p0y0" fmla="*/ 0 h 5655"/>
              <a:gd name="p0x1" fmla="*/ 17265 w 17385"/>
              <a:gd name="p0y1" fmla="*/ 0 h 5655"/>
              <a:gd name="p0x2" fmla="*/ 17331 w 17385"/>
              <a:gd name="p0y2" fmla="*/ 0 h 5655"/>
              <a:gd name="p0x3" fmla="*/ 17385 w 17385"/>
              <a:gd name="p0y3" fmla="*/ 53 h 5655"/>
              <a:gd name="p0x4" fmla="*/ 17385 w 17385"/>
              <a:gd name="p0y4" fmla="*/ 120 h 5655"/>
              <a:gd name="p0x5" fmla="*/ 17385 w 17385"/>
              <a:gd name="p0y5" fmla="*/ 5535 h 5655"/>
              <a:gd name="p0x6" fmla="*/ 17385 w 17385"/>
              <a:gd name="p0y6" fmla="*/ 5601 h 5655"/>
              <a:gd name="p0x7" fmla="*/ 17331 w 17385"/>
              <a:gd name="p0y7" fmla="*/ 5655 h 5655"/>
              <a:gd name="p0x8" fmla="*/ 17265 w 17385"/>
              <a:gd name="p0y8" fmla="*/ 5655 h 5655"/>
              <a:gd name="p0x9" fmla="*/ 120 w 17385"/>
              <a:gd name="p0y9" fmla="*/ 5655 h 5655"/>
              <a:gd name="p0x10" fmla="*/ 53 w 17385"/>
              <a:gd name="p0y10" fmla="*/ 5655 h 5655"/>
              <a:gd name="p0x11" fmla="*/ 0 w 17385"/>
              <a:gd name="p0y11" fmla="*/ 5601 h 5655"/>
              <a:gd name="p0x12" fmla="*/ 0 w 17385"/>
              <a:gd name="p0y12" fmla="*/ 5535 h 5655"/>
              <a:gd name="p0x13" fmla="*/ 0 w 17385"/>
              <a:gd name="p0y13" fmla="*/ 120 h 5655"/>
              <a:gd name="p0x14" fmla="*/ 0 w 17385"/>
              <a:gd name="p0y14" fmla="*/ 53 h 5655"/>
              <a:gd name="p0x15" fmla="*/ 53 w 17385"/>
              <a:gd name="p0y15" fmla="*/ 0 h 5655"/>
              <a:gd name="p0x16" fmla="*/ 120 w 17385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3060383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回家路上的数学眼光</a:t>
            </a:r>
            <a:endParaRPr sz="2100" b="1" spc="42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6366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12159" y="3686442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C484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228725" y="3655981"/>
            <a:ext cx="349069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河边小船：</a:t>
            </a:r>
            <a:r>
              <a:rPr 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条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船×</a:t>
            </a:r>
            <a:r>
              <a:rPr 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猫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</a:t>
            </a:r>
            <a:r>
              <a:rPr lang="en-US" altLang="zh-CN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16</a:t>
            </a:r>
            <a:r>
              <a:rPr lang="zh-CN" alt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4=16</a:t>
            </a:r>
            <a:endParaRPr lang="en-US" altLang="zh-CN" sz="1350" b="1" spc="-13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771525" y="40919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812159" y="4142003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C484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228725" y="4111542"/>
            <a:ext cx="517445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同一算式不同问题：</a:t>
            </a:r>
            <a:r>
              <a:rPr 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6=12</a:t>
            </a:r>
            <a:r>
              <a:rPr lang="zh-CN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排每排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人、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元铅笔买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支</a:t>
            </a:r>
            <a:r>
              <a:rPr lang="en-US" altLang="zh-CN"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……</a:t>
            </a:r>
            <a:endParaRPr lang="en-US" altLang="zh-CN"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1525" y="4547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812159" y="459756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650" b="1">
              <a:solidFill>
                <a:srgbClr val="C484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228725" y="4567104"/>
            <a:ext cx="512534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矿泉水</a:t>
            </a:r>
            <a:r>
              <a:rPr 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一瓶，买</a:t>
            </a:r>
            <a:r>
              <a:rPr 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瓶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需多少元？</a:t>
            </a:r>
            <a:r>
              <a:rPr 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5=15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还能解决什么问题？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771525" y="50031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812159" y="5053136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</a:rPr>
              <a:t>04</a:t>
            </a:r>
            <a:endParaRPr sz="1650" b="1">
              <a:solidFill>
                <a:srgbClr val="C484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228725" y="5022675"/>
            <a:ext cx="44577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不同方法同一问题：横着数、竖着数，格子总数都一样</a:t>
            </a:r>
            <a:endParaRPr sz="135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771525" y="54590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812159" y="5508698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</a:rPr>
              <a:t>05</a:t>
            </a:r>
            <a:endParaRPr sz="1650" b="1">
              <a:solidFill>
                <a:srgbClr val="C484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1228725" y="5478237"/>
            <a:ext cx="39383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回家分享：算算餐桌上有多少根</a:t>
            </a:r>
            <a:r>
              <a:rPr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筷子</a:t>
            </a:r>
            <a:r>
              <a:rPr sz="135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、多少个</a:t>
            </a:r>
            <a:r>
              <a:rPr sz="1350" b="1" spc="-13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碗</a:t>
            </a:r>
            <a:endParaRPr sz="1350" b="1" spc="-13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7759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E6D3"/>
          </a:solidFill>
          <a:ln w="9525" cmpd="sng">
            <a:solidFill>
              <a:srgbClr val="F5E6D3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895350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A3A1E"/>
                </a:solidFill>
                <a:latin typeface="汉仪正圆-45W" panose="00020600040101010101" charset="-122"/>
                <a:ea typeface="汉仪正圆-45W" panose="00020600040101010101" charset="-122"/>
              </a:rPr>
              <a:t>生活数学</a:t>
            </a:r>
            <a:endParaRPr sz="1200">
              <a:solidFill>
                <a:srgbClr val="5A3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170942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E6D3"/>
          </a:solidFill>
          <a:ln w="9525" cmpd="sng">
            <a:solidFill>
              <a:srgbClr val="F5E6D3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1828876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A3A1E"/>
                </a:solidFill>
                <a:latin typeface="汉仪正圆-45W" panose="00020600040101010101" charset="-122"/>
                <a:ea typeface="汉仪正圆-45W" panose="00020600040101010101" charset="-122"/>
              </a:rPr>
              <a:t>综合应用</a:t>
            </a:r>
            <a:endParaRPr sz="1200">
              <a:solidFill>
                <a:srgbClr val="5A3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口诀大闯关</a:t>
            </a:r>
            <a:endParaRPr sz="3000" b="1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42365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8445"/>
          </a:solidFill>
          <a:ln>
            <a:noFill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41689"/>
            <a:ext cx="356004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我们来整理一张</a:t>
            </a:r>
            <a:r>
              <a:rPr lang="en-US" altLang="zh-CN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b="1">
                <a:solidFill>
                  <a:srgbClr val="FFE0B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b="1">
                <a:solidFill>
                  <a:srgbClr val="FFE0B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～</a:t>
            </a:r>
            <a:r>
              <a:rPr lang="en-US" altLang="zh-CN" b="1">
                <a:solidFill>
                  <a:srgbClr val="FFE0B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b="1">
                <a:solidFill>
                  <a:srgbClr val="FFE0B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乘法口诀表</a:t>
            </a:r>
            <a:endParaRPr lang="zh-CN" altLang="en-US" b="1">
              <a:solidFill>
                <a:srgbClr val="FFE0B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1927860"/>
            <a:ext cx="11039475" cy="2423160"/>
          </a:xfrm>
          <a:custGeom>
            <a:avLst/>
            <a:gdLst>
              <a:gd name="sw" fmla="*/ 1 w 17385"/>
              <a:gd name="sh" fmla="*/ 1 h 3815"/>
              <a:gd name="mins" fmla="min sw sh"/>
              <a:gd name="dsw" fmla="+- 0 sw mins"/>
              <a:gd name="dsh" fmla="+- 0 sh mins"/>
              <a:gd name="p0x0" fmla="*/ 120 w 17385"/>
              <a:gd name="p0y0" fmla="*/ 0 h 3815"/>
              <a:gd name="p0x1" fmla="*/ 17265 w 17385"/>
              <a:gd name="p0y1" fmla="*/ 0 h 3815"/>
              <a:gd name="p0x2" fmla="*/ 17331 w 17385"/>
              <a:gd name="p0y2" fmla="*/ 0 h 3815"/>
              <a:gd name="p0x3" fmla="*/ 17385 w 17385"/>
              <a:gd name="p0y3" fmla="*/ 53 h 3815"/>
              <a:gd name="p0x4" fmla="*/ 17385 w 17385"/>
              <a:gd name="p0y4" fmla="*/ 120 h 3815"/>
              <a:gd name="p0x5" fmla="*/ 17385 w 17385"/>
              <a:gd name="p0y5" fmla="*/ 3695 h 3815"/>
              <a:gd name="p0x6" fmla="*/ 17385 w 17385"/>
              <a:gd name="p0y6" fmla="*/ 3762 h 3815"/>
              <a:gd name="p0x7" fmla="*/ 17331 w 17385"/>
              <a:gd name="p0y7" fmla="*/ 3815 h 3815"/>
              <a:gd name="p0x8" fmla="*/ 17265 w 17385"/>
              <a:gd name="p0y8" fmla="*/ 3815 h 3815"/>
              <a:gd name="p0x9" fmla="*/ 120 w 17385"/>
              <a:gd name="p0y9" fmla="*/ 3815 h 3815"/>
              <a:gd name="p0x10" fmla="*/ 53 w 17385"/>
              <a:gd name="p0y10" fmla="*/ 3815 h 3815"/>
              <a:gd name="p0x11" fmla="*/ 0 w 17385"/>
              <a:gd name="p0y11" fmla="*/ 3762 h 3815"/>
              <a:gd name="p0x12" fmla="*/ 0 w 17385"/>
              <a:gd name="p0y12" fmla="*/ 3695 h 3815"/>
              <a:gd name="p0x13" fmla="*/ 0 w 17385"/>
              <a:gd name="p0y13" fmla="*/ 120 h 3815"/>
              <a:gd name="p0x14" fmla="*/ 0 w 17385"/>
              <a:gd name="p0y14" fmla="*/ 53 h 3815"/>
              <a:gd name="p0x15" fmla="*/ 53 w 17385"/>
              <a:gd name="p0y15" fmla="*/ 0 h 3815"/>
              <a:gd name="p0x16" fmla="*/ 120 w 17385"/>
              <a:gd name="p0y16" fmla="*/ 0 h 38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95325" y="2009032"/>
            <a:ext cx="108013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2~5</a:t>
            </a:r>
            <a:r>
              <a:rPr lang="zh-CN" sz="1200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乘法口诀表</a:t>
            </a:r>
            <a:endParaRPr lang="zh-CN" sz="1200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6"/>
            </p:custDataLst>
          </p:nvPr>
        </p:nvGraphicFramePr>
        <p:xfrm>
          <a:off x="704850" y="2256155"/>
          <a:ext cx="10791816" cy="2013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476"/>
                <a:gridCol w="809476"/>
                <a:gridCol w="1146571"/>
                <a:gridCol w="1146571"/>
                <a:gridCol w="1146571"/>
                <a:gridCol w="1146571"/>
                <a:gridCol w="1146571"/>
                <a:gridCol w="1146571"/>
                <a:gridCol w="1146571"/>
                <a:gridCol w="1146867"/>
              </a:tblGrid>
              <a:tr h="451469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×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C48445"/>
                    </a:solidFill>
                  </a:tcPr>
                </a:tc>
              </a:tr>
              <a:tr h="39052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14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16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18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39052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15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18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21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24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27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39052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16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24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28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32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36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  <a:tr h="39052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15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25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30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35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40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218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45</a:t>
                      </a:r>
                      <a:endParaRPr sz="1500" b="0">
                        <a:solidFill>
                          <a:srgbClr val="2C2218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AF5"/>
                    </a:solidFill>
                  </a:tcPr>
                </a:tc>
              </a:tr>
            </a:tbl>
          </a:graphicData>
        </a:graphic>
      </p:graphicFrame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575945" y="4436745"/>
            <a:ext cx="5353050" cy="541020"/>
          </a:xfrm>
          <a:custGeom>
            <a:avLst/>
            <a:gdLst>
              <a:gd name="sw" fmla="*/ 1 w 8430"/>
              <a:gd name="sh" fmla="*/ 1 h 852"/>
              <a:gd name="mins" fmla="min sw sh"/>
              <a:gd name="dsw" fmla="+- 0 sw mins"/>
              <a:gd name="dsh" fmla="+- 0 sh mins"/>
              <a:gd name="p0x0" fmla="*/ 120 w 8430"/>
              <a:gd name="p0y0" fmla="*/ 0 h 852"/>
              <a:gd name="p0x1" fmla="*/ 8310 w 8430"/>
              <a:gd name="p0y1" fmla="*/ 0 h 852"/>
              <a:gd name="p0x2" fmla="*/ 8376 w 8430"/>
              <a:gd name="p0y2" fmla="*/ 0 h 852"/>
              <a:gd name="p0x3" fmla="*/ 8430 w 8430"/>
              <a:gd name="p0y3" fmla="*/ 53 h 852"/>
              <a:gd name="p0x4" fmla="*/ 8430 w 8430"/>
              <a:gd name="p0y4" fmla="*/ 120 h 852"/>
              <a:gd name="p0x5" fmla="*/ 8430 w 8430"/>
              <a:gd name="p0y5" fmla="*/ 732 h 852"/>
              <a:gd name="p0x6" fmla="*/ 8430 w 8430"/>
              <a:gd name="p0y6" fmla="*/ 798 h 852"/>
              <a:gd name="p0x7" fmla="*/ 8376 w 8430"/>
              <a:gd name="p0y7" fmla="*/ 852 h 852"/>
              <a:gd name="p0x8" fmla="*/ 8310 w 8430"/>
              <a:gd name="p0y8" fmla="*/ 852 h 852"/>
              <a:gd name="p0x9" fmla="*/ 120 w 8430"/>
              <a:gd name="p0y9" fmla="*/ 852 h 852"/>
              <a:gd name="p0x10" fmla="*/ 53 w 8430"/>
              <a:gd name="p0y10" fmla="*/ 852 h 852"/>
              <a:gd name="p0x11" fmla="*/ 0 w 8430"/>
              <a:gd name="p0y11" fmla="*/ 798 h 852"/>
              <a:gd name="p0x12" fmla="*/ 0 w 8430"/>
              <a:gd name="p0y12" fmla="*/ 732 h 852"/>
              <a:gd name="p0x13" fmla="*/ 0 w 8430"/>
              <a:gd name="p0y13" fmla="*/ 120 h 852"/>
              <a:gd name="p0x14" fmla="*/ 0 w 8430"/>
              <a:gd name="p0y14" fmla="*/ 53 h 852"/>
              <a:gd name="p0x15" fmla="*/ 53 w 8430"/>
              <a:gd name="p0y15" fmla="*/ 0 h 852"/>
              <a:gd name="p0x16" fmla="*/ 120 w 8430"/>
              <a:gd name="p0y16" fmla="*/ 0 h 8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95325" y="4503610"/>
            <a:ext cx="51149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观察规律</a:t>
            </a:r>
            <a:endParaRPr sz="1500" b="1" spc="30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695325" y="4713113"/>
            <a:ext cx="511492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每一行都在</a:t>
            </a:r>
            <a:r>
              <a:rPr sz="12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等距增加</a:t>
            </a:r>
            <a:r>
              <a:rPr sz="12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，每一列也藏着奇妙的规律</a:t>
            </a:r>
            <a:endParaRPr sz="12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575945" y="5063490"/>
            <a:ext cx="5353050" cy="541020"/>
          </a:xfrm>
          <a:custGeom>
            <a:avLst/>
            <a:gdLst>
              <a:gd name="sw" fmla="*/ 1 w 8430"/>
              <a:gd name="sh" fmla="*/ 1 h 852"/>
              <a:gd name="mins" fmla="min sw sh"/>
              <a:gd name="dsw" fmla="+- 0 sw mins"/>
              <a:gd name="dsh" fmla="+- 0 sh mins"/>
              <a:gd name="p0x0" fmla="*/ 120 w 8430"/>
              <a:gd name="p0y0" fmla="*/ 0 h 852"/>
              <a:gd name="p0x1" fmla="*/ 8310 w 8430"/>
              <a:gd name="p0y1" fmla="*/ 0 h 852"/>
              <a:gd name="p0x2" fmla="*/ 8376 w 8430"/>
              <a:gd name="p0y2" fmla="*/ 0 h 852"/>
              <a:gd name="p0x3" fmla="*/ 8430 w 8430"/>
              <a:gd name="p0y3" fmla="*/ 53 h 852"/>
              <a:gd name="p0x4" fmla="*/ 8430 w 8430"/>
              <a:gd name="p0y4" fmla="*/ 120 h 852"/>
              <a:gd name="p0x5" fmla="*/ 8430 w 8430"/>
              <a:gd name="p0y5" fmla="*/ 732 h 852"/>
              <a:gd name="p0x6" fmla="*/ 8430 w 8430"/>
              <a:gd name="p0y6" fmla="*/ 798 h 852"/>
              <a:gd name="p0x7" fmla="*/ 8376 w 8430"/>
              <a:gd name="p0y7" fmla="*/ 852 h 852"/>
              <a:gd name="p0x8" fmla="*/ 8310 w 8430"/>
              <a:gd name="p0y8" fmla="*/ 852 h 852"/>
              <a:gd name="p0x9" fmla="*/ 120 w 8430"/>
              <a:gd name="p0y9" fmla="*/ 852 h 852"/>
              <a:gd name="p0x10" fmla="*/ 53 w 8430"/>
              <a:gd name="p0y10" fmla="*/ 852 h 852"/>
              <a:gd name="p0x11" fmla="*/ 0 w 8430"/>
              <a:gd name="p0y11" fmla="*/ 798 h 852"/>
              <a:gd name="p0x12" fmla="*/ 0 w 8430"/>
              <a:gd name="p0y12" fmla="*/ 732 h 852"/>
              <a:gd name="p0x13" fmla="*/ 0 w 8430"/>
              <a:gd name="p0y13" fmla="*/ 120 h 852"/>
              <a:gd name="p0x14" fmla="*/ 0 w 8430"/>
              <a:gd name="p0y14" fmla="*/ 53 h 852"/>
              <a:gd name="p0x15" fmla="*/ 53 w 8430"/>
              <a:gd name="p0y15" fmla="*/ 0 h 852"/>
              <a:gd name="p0x16" fmla="*/ 120 w 8430"/>
              <a:gd name="p0y16" fmla="*/ 0 h 8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695325" y="5130403"/>
            <a:ext cx="51149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思考题</a:t>
            </a:r>
            <a:endParaRPr sz="1500" b="1" spc="30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95325" y="5339905"/>
            <a:ext cx="5181829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孙悟空被关</a:t>
            </a:r>
            <a:r>
              <a:rPr sz="120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七七四十九</a:t>
            </a:r>
            <a:r>
              <a:rPr sz="120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天练成火眼金睛，用口诀算他被关了多少个星期？</a:t>
            </a:r>
            <a:endParaRPr sz="120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6014720" y="4436745"/>
            <a:ext cx="5600700" cy="1167765"/>
          </a:xfrm>
          <a:custGeom>
            <a:avLst/>
            <a:gdLst>
              <a:gd name="sw" fmla="*/ 1 w 8820"/>
              <a:gd name="sh" fmla="*/ 1 h 1839"/>
              <a:gd name="mins" fmla="min sw sh"/>
              <a:gd name="dsw" fmla="+- 0 sw mins"/>
              <a:gd name="dsh" fmla="+- 0 sh mins"/>
              <a:gd name="p0x0" fmla="*/ 120 w 8820"/>
              <a:gd name="p0y0" fmla="*/ 0 h 1839"/>
              <a:gd name="p0x1" fmla="*/ 8700 w 8820"/>
              <a:gd name="p0y1" fmla="*/ 0 h 1839"/>
              <a:gd name="p0x2" fmla="*/ 8766 w 8820"/>
              <a:gd name="p0y2" fmla="*/ 0 h 1839"/>
              <a:gd name="p0x3" fmla="*/ 8820 w 8820"/>
              <a:gd name="p0y3" fmla="*/ 53 h 1839"/>
              <a:gd name="p0x4" fmla="*/ 8820 w 8820"/>
              <a:gd name="p0y4" fmla="*/ 120 h 1839"/>
              <a:gd name="p0x5" fmla="*/ 8820 w 8820"/>
              <a:gd name="p0y5" fmla="*/ 1719 h 1839"/>
              <a:gd name="p0x6" fmla="*/ 8820 w 8820"/>
              <a:gd name="p0y6" fmla="*/ 1785 h 1839"/>
              <a:gd name="p0x7" fmla="*/ 8766 w 8820"/>
              <a:gd name="p0y7" fmla="*/ 1839 h 1839"/>
              <a:gd name="p0x8" fmla="*/ 8700 w 8820"/>
              <a:gd name="p0y8" fmla="*/ 1839 h 1839"/>
              <a:gd name="p0x9" fmla="*/ 120 w 8820"/>
              <a:gd name="p0y9" fmla="*/ 1839 h 1839"/>
              <a:gd name="p0x10" fmla="*/ 53 w 8820"/>
              <a:gd name="p0y10" fmla="*/ 1839 h 1839"/>
              <a:gd name="p0x11" fmla="*/ 0 w 8820"/>
              <a:gd name="p0y11" fmla="*/ 1785 h 1839"/>
              <a:gd name="p0x12" fmla="*/ 0 w 8820"/>
              <a:gd name="p0y12" fmla="*/ 1719 h 1839"/>
              <a:gd name="p0x13" fmla="*/ 0 w 8820"/>
              <a:gd name="p0y13" fmla="*/ 120 h 1839"/>
              <a:gd name="p0x14" fmla="*/ 0 w 8820"/>
              <a:gd name="p0y14" fmla="*/ 53 h 1839"/>
              <a:gd name="p0x15" fmla="*/ 53 w 8820"/>
              <a:gd name="p0y15" fmla="*/ 0 h 1839"/>
              <a:gd name="p0x16" fmla="*/ 120 w 8820"/>
              <a:gd name="p0y16" fmla="*/ 0 h 183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AF5"/>
          </a:solidFill>
          <a:ln w="9525" cmpd="sng">
            <a:solidFill>
              <a:srgbClr val="E8DDD0"/>
            </a:solidFill>
            <a:prstDash val="solid"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6134100" y="4503610"/>
            <a:ext cx="53625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闯关游戏三关挑战</a:t>
            </a:r>
            <a:endParaRPr sz="1500" b="1" spc="30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6134100" y="47631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6174734" y="481284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C484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6553200" y="4820469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第一关：快速口答</a:t>
            </a:r>
            <a:endParaRPr sz="135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6134100" y="50063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6174734" y="5056032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C484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6553200" y="5063652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第二关：对口令接龙</a:t>
            </a:r>
            <a:endParaRPr sz="135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6134100" y="52495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6174734" y="5299224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650" b="1">
              <a:solidFill>
                <a:srgbClr val="C484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6553200" y="5306844"/>
            <a:ext cx="22289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C2218"/>
                </a:solidFill>
                <a:latin typeface="汉仪正圆-45W" panose="00020600040101010101" charset="-122"/>
                <a:ea typeface="汉仪正圆-45W" panose="00020600040101010101" charset="-122"/>
              </a:rPr>
              <a:t>第三关：编生活中的小故事</a:t>
            </a:r>
            <a:endParaRPr sz="1350" b="1">
              <a:solidFill>
                <a:srgbClr val="2C22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571500" y="5899785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8445"/>
          </a:solidFill>
          <a:ln>
            <a:noFill/>
          </a:ln>
          <a:effectLst>
            <a:outerShdw blurRad="28575" dist="9525" dir="5399999" algn="ctr" rotWithShape="0">
              <a:srgbClr val="5A3C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762000" y="5999426"/>
            <a:ext cx="5486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E0B0"/>
                </a:solidFill>
                <a:latin typeface="汉仪正圆-45W" panose="00020600040101010101" charset="-122"/>
                <a:ea typeface="汉仪正圆-45W" panose="00020600040101010101" charset="-122"/>
              </a:rPr>
              <a:t>口诀背熟了，数学就变得像玩游戏一样轻松有趣！</a:t>
            </a:r>
            <a:endParaRPr b="1">
              <a:solidFill>
                <a:srgbClr val="FFE0B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>
            <a:off x="5939155" y="8382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6091555" y="8521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6215380" y="8572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2836812" y="2354599"/>
            <a:ext cx="65183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口诀传千年，</a:t>
            </a:r>
            <a:r>
              <a:rPr sz="4200" b="1" spc="84">
                <a:solidFill>
                  <a:srgbClr val="C48445"/>
                </a:solidFill>
                <a:latin typeface="汉仪正圆-75W" panose="00020600040101010101" charset="-122"/>
                <a:ea typeface="汉仪正圆-75W" panose="00020600040101010101" charset="-122"/>
              </a:rPr>
              <a:t>智慧</a:t>
            </a:r>
            <a:r>
              <a:rPr sz="4200" b="1" spc="84">
                <a:solidFill>
                  <a:srgbClr val="2C2218"/>
                </a:solidFill>
                <a:latin typeface="汉仪正圆-75W" panose="00020600040101010101" charset="-122"/>
                <a:ea typeface="汉仪正圆-75W" panose="00020600040101010101" charset="-122"/>
              </a:rPr>
              <a:t>润童心</a:t>
            </a:r>
            <a:endParaRPr sz="4200" b="1" spc="84">
              <a:solidFill>
                <a:srgbClr val="2C221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3472758" y="3649047"/>
            <a:ext cx="52464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4A38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古人智慧传千年，乘法口诀记心间；传统文化润童心，数学世界任我行。</a:t>
            </a:r>
            <a:endParaRPr sz="1500" spc="30">
              <a:solidFill>
                <a:srgbClr val="5A4A3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6"/>
            </p:custDataLst>
          </p:nvPr>
        </p:nvSpPr>
        <p:spPr>
          <a:xfrm>
            <a:off x="4192857" y="4562494"/>
            <a:ext cx="38062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spc="81">
                <a:solidFill>
                  <a:srgbClr val="C48445"/>
                </a:solidFill>
                <a:latin typeface="汉仪正圆-45W" panose="00020600040101010101" charset="-122"/>
                <a:ea typeface="汉仪正圆-45W" panose="00020600040101010101" charset="-122"/>
              </a:rPr>
              <a:t>让乘法口诀成为你探索数学世界的第一把钥匙</a:t>
            </a:r>
            <a:endParaRPr sz="1350" spc="81">
              <a:solidFill>
                <a:srgbClr val="C484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938520" y="200596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6090920" y="201993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6214745" y="202501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8445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24500" y="342519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2276</Words>
  <Application>WPS 演示</Application>
  <PresentationFormat>宽屏</PresentationFormat>
  <Paragraphs>683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2026-07-24T13:18:37Z</dcterms:created>
  <dcterms:modified xsi:type="dcterms:W3CDTF">2026-07-24T13:18:37Z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4E0A9A5DF998755D2D66636AF74DDAAA_41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DYWlaWP+UwpeV11eMztBqybD1bc0vZj5K+X1cmfd+y1TUFTsKTVx4QcA/iqkPoWvDJNfEyKoji/cDJ7USnA8ShHVIVffY5S+21rVJMmoTn/sj4gYkK582Kz8eid8PNrtUpW5M4laVaaKwXZABzEh4g5CbKpxTSKvbc2oxyHNE0Fmn0UwnPA+5weGpyRBUloK2Ae6ySTN5ugOxwvTppTMgUUAa9MPDmQCUnAdGZYSmjK+wS0ApaMZgtnS1xT5s658Edix+y9IWfDY7fiG/aFFCZ3MNpFS8QDM7R+6zTBYCvwdxBW+a9SlPFT2X3dpQFnnzjodhP9Umo5GYvkaEa38RA==</vt:lpwstr>
  </property>
</Properties>
</file>