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62"/>
    <a:srgbClr val="A86200"/>
    <a:srgbClr val="009AA8"/>
    <a:srgbClr val="9AA800"/>
    <a:srgbClr val="4D91F7"/>
    <a:srgbClr val="F4BC10"/>
    <a:srgbClr val="004825"/>
    <a:srgbClr val="E5FFF3"/>
    <a:srgbClr val="00A80E"/>
    <a:srgbClr val="E3E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87" autoAdjust="0"/>
    <p:restoredTop sz="96066" autoAdjust="0"/>
  </p:normalViewPr>
  <p:slideViewPr>
    <p:cSldViewPr snapToGrid="0" showGuides="1">
      <p:cViewPr>
        <p:scale>
          <a:sx n="86" d="100"/>
          <a:sy n="86" d="100"/>
        </p:scale>
        <p:origin x="3708" y="1458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38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4FF6A-A20F-4632-81D9-5D830D0F395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B18F8-DAE5-43F5-8A32-22E68E3D74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1" Type="http://schemas.openxmlformats.org/officeDocument/2006/relationships/tags" Target="../tags/tag71.xml"/><Relationship Id="rId20" Type="http://schemas.openxmlformats.org/officeDocument/2006/relationships/tags" Target="../tags/tag70.xml"/><Relationship Id="rId2" Type="http://schemas.openxmlformats.org/officeDocument/2006/relationships/tags" Target="../tags/tag52.xml"/><Relationship Id="rId19" Type="http://schemas.openxmlformats.org/officeDocument/2006/relationships/tags" Target="../tags/tag69.xml"/><Relationship Id="rId18" Type="http://schemas.openxmlformats.org/officeDocument/2006/relationships/tags" Target="../tags/tag68.xml"/><Relationship Id="rId17" Type="http://schemas.openxmlformats.org/officeDocument/2006/relationships/tags" Target="../tags/tag67.xml"/><Relationship Id="rId16" Type="http://schemas.openxmlformats.org/officeDocument/2006/relationships/tags" Target="../tags/tag66.xml"/><Relationship Id="rId15" Type="http://schemas.openxmlformats.org/officeDocument/2006/relationships/tags" Target="../tags/tag65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9.xml"/><Relationship Id="rId8" Type="http://schemas.openxmlformats.org/officeDocument/2006/relationships/tags" Target="../tags/tag78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3" Type="http://schemas.openxmlformats.org/officeDocument/2006/relationships/tags" Target="../tags/tag108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tags" Target="../tags/tag105.xml"/><Relationship Id="rId2" Type="http://schemas.openxmlformats.org/officeDocument/2006/relationships/tags" Target="../tags/tag87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8" Type="http://schemas.openxmlformats.org/officeDocument/2006/relationships/tags" Target="../tags/tag125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1301749"/>
            <a:ext cx="10800000" cy="4873625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 userDrawn="1">
            <p:custDataLst>
              <p:tags r:id="rId3"/>
            </p:custDataLst>
          </p:nvPr>
        </p:nvSpPr>
        <p:spPr>
          <a:xfrm>
            <a:off x="7372865" y="4102443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任意多边形: 形状 77"/>
          <p:cNvSpPr/>
          <p:nvPr userDrawn="1">
            <p:custDataLst>
              <p:tags r:id="rId4"/>
            </p:custDataLst>
          </p:nvPr>
        </p:nvSpPr>
        <p:spPr>
          <a:xfrm>
            <a:off x="295141" y="3897340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4" name="任意多边形: 形状 73"/>
          <p:cNvSpPr/>
          <p:nvPr userDrawn="1">
            <p:custDataLst>
              <p:tags r:id="rId5"/>
            </p:custDataLst>
          </p:nvPr>
        </p:nvSpPr>
        <p:spPr>
          <a:xfrm>
            <a:off x="9494520" y="276225"/>
            <a:ext cx="2426970" cy="1528445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6" name="椭圆 75"/>
          <p:cNvSpPr/>
          <p:nvPr userDrawn="1">
            <p:custDataLst>
              <p:tags r:id="rId6"/>
            </p:custDataLst>
          </p:nvPr>
        </p:nvSpPr>
        <p:spPr>
          <a:xfrm>
            <a:off x="10841355" y="1151255"/>
            <a:ext cx="187960" cy="187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: 形状 74"/>
          <p:cNvSpPr/>
          <p:nvPr userDrawn="1">
            <p:custDataLst>
              <p:tags r:id="rId7"/>
            </p:custDataLst>
          </p:nvPr>
        </p:nvSpPr>
        <p:spPr>
          <a:xfrm>
            <a:off x="8869453" y="158333"/>
            <a:ext cx="3027406" cy="1952367"/>
          </a:xfrm>
          <a:custGeom>
            <a:avLst/>
            <a:gdLst>
              <a:gd name="connsiteX0" fmla="*/ 1408671 w 3027406"/>
              <a:gd name="connsiteY0" fmla="*/ 98854 h 1952367"/>
              <a:gd name="connsiteX1" fmla="*/ 1470454 w 3027406"/>
              <a:gd name="connsiteY1" fmla="*/ 259492 h 1952367"/>
              <a:gd name="connsiteX2" fmla="*/ 3027406 w 3027406"/>
              <a:gd name="connsiteY2" fmla="*/ 1692875 h 1952367"/>
              <a:gd name="connsiteX3" fmla="*/ 2817341 w 3027406"/>
              <a:gd name="connsiteY3" fmla="*/ 1841157 h 1952367"/>
              <a:gd name="connsiteX4" fmla="*/ 2014152 w 3027406"/>
              <a:gd name="connsiteY4" fmla="*/ 1952367 h 1952367"/>
              <a:gd name="connsiteX5" fmla="*/ 568411 w 3027406"/>
              <a:gd name="connsiteY5" fmla="*/ 1940011 h 1952367"/>
              <a:gd name="connsiteX6" fmla="*/ 49427 w 3027406"/>
              <a:gd name="connsiteY6" fmla="*/ 1099751 h 1952367"/>
              <a:gd name="connsiteX7" fmla="*/ 0 w 3027406"/>
              <a:gd name="connsiteY7" fmla="*/ 284205 h 1952367"/>
              <a:gd name="connsiteX8" fmla="*/ 148281 w 3027406"/>
              <a:gd name="connsiteY8" fmla="*/ 0 h 1952367"/>
              <a:gd name="connsiteX9" fmla="*/ 1408671 w 3027406"/>
              <a:gd name="connsiteY9" fmla="*/ 98854 h 195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7406" h="1952367">
                <a:moveTo>
                  <a:pt x="1408671" y="98854"/>
                </a:moveTo>
                <a:lnTo>
                  <a:pt x="1470454" y="259492"/>
                </a:lnTo>
                <a:lnTo>
                  <a:pt x="3027406" y="1692875"/>
                </a:lnTo>
                <a:lnTo>
                  <a:pt x="2817341" y="1841157"/>
                </a:lnTo>
                <a:lnTo>
                  <a:pt x="2014152" y="1952367"/>
                </a:lnTo>
                <a:lnTo>
                  <a:pt x="568411" y="1940011"/>
                </a:lnTo>
                <a:lnTo>
                  <a:pt x="49427" y="1099751"/>
                </a:lnTo>
                <a:lnTo>
                  <a:pt x="0" y="284205"/>
                </a:lnTo>
                <a:lnTo>
                  <a:pt x="148281" y="0"/>
                </a:lnTo>
                <a:lnTo>
                  <a:pt x="1408671" y="988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椭圆 76"/>
          <p:cNvSpPr/>
          <p:nvPr userDrawn="1">
            <p:custDataLst>
              <p:tags r:id="rId8"/>
            </p:custDataLst>
          </p:nvPr>
        </p:nvSpPr>
        <p:spPr>
          <a:xfrm>
            <a:off x="10853420" y="1144270"/>
            <a:ext cx="187960" cy="187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矩形: 圆角 47"/>
          <p:cNvSpPr/>
          <p:nvPr userDrawn="1">
            <p:custDataLst>
              <p:tags r:id="rId9"/>
            </p:custDataLst>
          </p:nvPr>
        </p:nvSpPr>
        <p:spPr>
          <a:xfrm>
            <a:off x="-1" y="-1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矩形: 圆角 84"/>
          <p:cNvSpPr/>
          <p:nvPr userDrawn="1">
            <p:custDataLst>
              <p:tags r:id="rId10"/>
            </p:custDataLst>
          </p:nvPr>
        </p:nvSpPr>
        <p:spPr>
          <a:xfrm>
            <a:off x="847149" y="921612"/>
            <a:ext cx="10485478" cy="5035688"/>
          </a:xfrm>
          <a:prstGeom prst="roundRect">
            <a:avLst>
              <a:gd name="adj" fmla="val 327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>
            <p:custDataLst>
              <p:tags r:id="rId11"/>
            </p:custDataLst>
          </p:nvPr>
        </p:nvSpPr>
        <p:spPr>
          <a:xfrm>
            <a:off x="1006289" y="1104246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椭圆 51"/>
          <p:cNvSpPr/>
          <p:nvPr userDrawn="1">
            <p:custDataLst>
              <p:tags r:id="rId12"/>
            </p:custDataLst>
          </p:nvPr>
        </p:nvSpPr>
        <p:spPr>
          <a:xfrm>
            <a:off x="10920527" y="5577390"/>
            <a:ext cx="187853" cy="1878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>
            <p:custDataLst>
              <p:tags r:id="rId13"/>
            </p:custDataLst>
          </p:nvPr>
        </p:nvSpPr>
        <p:spPr>
          <a:xfrm>
            <a:off x="10955190" y="1097182"/>
            <a:ext cx="187853" cy="1878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5051107" y="1144320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0" lang="zh-CN" altLang="en-US" sz="60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任意多边形: 形状 81"/>
          <p:cNvSpPr/>
          <p:nvPr userDrawn="1">
            <p:custDataLst>
              <p:tags r:id="rId3"/>
            </p:custDataLst>
          </p:nvPr>
        </p:nvSpPr>
        <p:spPr>
          <a:xfrm>
            <a:off x="9596156" y="229314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4"/>
            </p:custDataLst>
          </p:nvPr>
        </p:nvSpPr>
        <p:spPr>
          <a:xfrm>
            <a:off x="8971005" y="111211"/>
            <a:ext cx="3027406" cy="1952367"/>
          </a:xfrm>
          <a:custGeom>
            <a:avLst/>
            <a:gdLst>
              <a:gd name="connsiteX0" fmla="*/ 1408671 w 3027406"/>
              <a:gd name="connsiteY0" fmla="*/ 98854 h 1952367"/>
              <a:gd name="connsiteX1" fmla="*/ 1470454 w 3027406"/>
              <a:gd name="connsiteY1" fmla="*/ 259492 h 1952367"/>
              <a:gd name="connsiteX2" fmla="*/ 3027406 w 3027406"/>
              <a:gd name="connsiteY2" fmla="*/ 1692875 h 1952367"/>
              <a:gd name="connsiteX3" fmla="*/ 2817341 w 3027406"/>
              <a:gd name="connsiteY3" fmla="*/ 1841157 h 1952367"/>
              <a:gd name="connsiteX4" fmla="*/ 2014152 w 3027406"/>
              <a:gd name="connsiteY4" fmla="*/ 1952367 h 1952367"/>
              <a:gd name="connsiteX5" fmla="*/ 568411 w 3027406"/>
              <a:gd name="connsiteY5" fmla="*/ 1940011 h 1952367"/>
              <a:gd name="connsiteX6" fmla="*/ 49427 w 3027406"/>
              <a:gd name="connsiteY6" fmla="*/ 1099751 h 1952367"/>
              <a:gd name="connsiteX7" fmla="*/ 0 w 3027406"/>
              <a:gd name="connsiteY7" fmla="*/ 284205 h 1952367"/>
              <a:gd name="connsiteX8" fmla="*/ 148281 w 3027406"/>
              <a:gd name="connsiteY8" fmla="*/ 0 h 1952367"/>
              <a:gd name="connsiteX9" fmla="*/ 1408671 w 3027406"/>
              <a:gd name="connsiteY9" fmla="*/ 98854 h 195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7406" h="1952367">
                <a:moveTo>
                  <a:pt x="1408671" y="98854"/>
                </a:moveTo>
                <a:lnTo>
                  <a:pt x="1470454" y="259492"/>
                </a:lnTo>
                <a:lnTo>
                  <a:pt x="3027406" y="1692875"/>
                </a:lnTo>
                <a:lnTo>
                  <a:pt x="2817341" y="1841157"/>
                </a:lnTo>
                <a:lnTo>
                  <a:pt x="2014152" y="1952367"/>
                </a:lnTo>
                <a:lnTo>
                  <a:pt x="568411" y="1940011"/>
                </a:lnTo>
                <a:lnTo>
                  <a:pt x="49427" y="1099751"/>
                </a:lnTo>
                <a:lnTo>
                  <a:pt x="0" y="284205"/>
                </a:lnTo>
                <a:lnTo>
                  <a:pt x="148281" y="0"/>
                </a:lnTo>
                <a:lnTo>
                  <a:pt x="1408671" y="9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>
            <p:custDataLst>
              <p:tags r:id="rId5"/>
            </p:custDataLst>
          </p:nvPr>
        </p:nvSpPr>
        <p:spPr>
          <a:xfrm>
            <a:off x="10942802" y="1104246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6" name="椭圆 105"/>
          <p:cNvSpPr/>
          <p:nvPr userDrawn="1">
            <p:custDataLst>
              <p:tags r:id="rId6"/>
            </p:custDataLst>
          </p:nvPr>
        </p:nvSpPr>
        <p:spPr>
          <a:xfrm>
            <a:off x="10955190" y="1097182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任意多边形: 形状 90"/>
          <p:cNvSpPr/>
          <p:nvPr userDrawn="1">
            <p:custDataLst>
              <p:tags r:id="rId7"/>
            </p:custDataLst>
          </p:nvPr>
        </p:nvSpPr>
        <p:spPr>
          <a:xfrm>
            <a:off x="336936" y="3623355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矩形: 圆角 1"/>
          <p:cNvSpPr/>
          <p:nvPr userDrawn="1">
            <p:custDataLst>
              <p:tags r:id="rId8"/>
            </p:custDataLst>
          </p:nvPr>
        </p:nvSpPr>
        <p:spPr>
          <a:xfrm>
            <a:off x="-1" y="-1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矩形: 圆角 34"/>
          <p:cNvSpPr/>
          <p:nvPr userDrawn="1">
            <p:custDataLst>
              <p:tags r:id="rId9"/>
            </p:custDataLst>
          </p:nvPr>
        </p:nvSpPr>
        <p:spPr>
          <a:xfrm>
            <a:off x="7372865" y="4102443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任意多边形: 形状 92"/>
          <p:cNvSpPr/>
          <p:nvPr userDrawn="1">
            <p:custDataLst>
              <p:tags r:id="rId10"/>
            </p:custDataLst>
          </p:nvPr>
        </p:nvSpPr>
        <p:spPr>
          <a:xfrm>
            <a:off x="0" y="5707674"/>
            <a:ext cx="1194141" cy="1150326"/>
          </a:xfrm>
          <a:custGeom>
            <a:avLst/>
            <a:gdLst>
              <a:gd name="connsiteX0" fmla="*/ 0 w 1194141"/>
              <a:gd name="connsiteY0" fmla="*/ 1050924 h 1150326"/>
              <a:gd name="connsiteX1" fmla="*/ 10634 w 1194141"/>
              <a:gd name="connsiteY1" fmla="*/ 1070516 h 1150326"/>
              <a:gd name="connsiteX2" fmla="*/ 61715 w 1194141"/>
              <a:gd name="connsiteY2" fmla="*/ 1132426 h 1150326"/>
              <a:gd name="connsiteX3" fmla="*/ 83410 w 1194141"/>
              <a:gd name="connsiteY3" fmla="*/ 1150326 h 1150326"/>
              <a:gd name="connsiteX4" fmla="*/ 0 w 1194141"/>
              <a:gd name="connsiteY4" fmla="*/ 1150326 h 1150326"/>
              <a:gd name="connsiteX5" fmla="*/ 357511 w 1194141"/>
              <a:gd name="connsiteY5" fmla="*/ 752968 h 1150326"/>
              <a:gd name="connsiteX6" fmla="*/ 273848 w 1194141"/>
              <a:gd name="connsiteY6" fmla="*/ 836631 h 1150326"/>
              <a:gd name="connsiteX7" fmla="*/ 357511 w 1194141"/>
              <a:gd name="connsiteY7" fmla="*/ 920294 h 1150326"/>
              <a:gd name="connsiteX8" fmla="*/ 441174 w 1194141"/>
              <a:gd name="connsiteY8" fmla="*/ 836631 h 1150326"/>
              <a:gd name="connsiteX9" fmla="*/ 357511 w 1194141"/>
              <a:gd name="connsiteY9" fmla="*/ 752968 h 1150326"/>
              <a:gd name="connsiteX10" fmla="*/ 357511 w 1194141"/>
              <a:gd name="connsiteY10" fmla="*/ 669305 h 1150326"/>
              <a:gd name="connsiteX11" fmla="*/ 524837 w 1194141"/>
              <a:gd name="connsiteY11" fmla="*/ 836631 h 1150326"/>
              <a:gd name="connsiteX12" fmla="*/ 357511 w 1194141"/>
              <a:gd name="connsiteY12" fmla="*/ 1003957 h 1150326"/>
              <a:gd name="connsiteX13" fmla="*/ 190185 w 1194141"/>
              <a:gd name="connsiteY13" fmla="*/ 836631 h 1150326"/>
              <a:gd name="connsiteX14" fmla="*/ 357511 w 1194141"/>
              <a:gd name="connsiteY14" fmla="*/ 669305 h 1150326"/>
              <a:gd name="connsiteX15" fmla="*/ 357511 w 1194141"/>
              <a:gd name="connsiteY15" fmla="*/ 585641 h 1150326"/>
              <a:gd name="connsiteX16" fmla="*/ 106521 w 1194141"/>
              <a:gd name="connsiteY16" fmla="*/ 836631 h 1150326"/>
              <a:gd name="connsiteX17" fmla="*/ 357511 w 1194141"/>
              <a:gd name="connsiteY17" fmla="*/ 1087620 h 1150326"/>
              <a:gd name="connsiteX18" fmla="*/ 608500 w 1194141"/>
              <a:gd name="connsiteY18" fmla="*/ 836631 h 1150326"/>
              <a:gd name="connsiteX19" fmla="*/ 357511 w 1194141"/>
              <a:gd name="connsiteY19" fmla="*/ 585641 h 1150326"/>
              <a:gd name="connsiteX20" fmla="*/ 357511 w 1194141"/>
              <a:gd name="connsiteY20" fmla="*/ 501978 h 1150326"/>
              <a:gd name="connsiteX21" fmla="*/ 692163 w 1194141"/>
              <a:gd name="connsiteY21" fmla="*/ 836631 h 1150326"/>
              <a:gd name="connsiteX22" fmla="*/ 487772 w 1194141"/>
              <a:gd name="connsiteY22" fmla="*/ 1144985 h 1150326"/>
              <a:gd name="connsiteX23" fmla="*/ 470564 w 1194141"/>
              <a:gd name="connsiteY23" fmla="*/ 1150326 h 1150326"/>
              <a:gd name="connsiteX24" fmla="*/ 244457 w 1194141"/>
              <a:gd name="connsiteY24" fmla="*/ 1150326 h 1150326"/>
              <a:gd name="connsiteX25" fmla="*/ 227249 w 1194141"/>
              <a:gd name="connsiteY25" fmla="*/ 1144985 h 1150326"/>
              <a:gd name="connsiteX26" fmla="*/ 22858 w 1194141"/>
              <a:gd name="connsiteY26" fmla="*/ 836631 h 1150326"/>
              <a:gd name="connsiteX27" fmla="*/ 357511 w 1194141"/>
              <a:gd name="connsiteY27" fmla="*/ 501978 h 1150326"/>
              <a:gd name="connsiteX28" fmla="*/ 357511 w 1194141"/>
              <a:gd name="connsiteY28" fmla="*/ 334653 h 1150326"/>
              <a:gd name="connsiteX29" fmla="*/ 859490 w 1194141"/>
              <a:gd name="connsiteY29" fmla="*/ 836631 h 1150326"/>
              <a:gd name="connsiteX30" fmla="*/ 773760 w 1194141"/>
              <a:gd name="connsiteY30" fmla="*/ 1117291 h 1150326"/>
              <a:gd name="connsiteX31" fmla="*/ 746503 w 1194141"/>
              <a:gd name="connsiteY31" fmla="*/ 1150326 h 1150326"/>
              <a:gd name="connsiteX32" fmla="*/ 631612 w 1194141"/>
              <a:gd name="connsiteY32" fmla="*/ 1150326 h 1150326"/>
              <a:gd name="connsiteX33" fmla="*/ 653307 w 1194141"/>
              <a:gd name="connsiteY33" fmla="*/ 1132426 h 1150326"/>
              <a:gd name="connsiteX34" fmla="*/ 775829 w 1194141"/>
              <a:gd name="connsiteY34" fmla="*/ 836631 h 1150326"/>
              <a:gd name="connsiteX35" fmla="*/ 357511 w 1194141"/>
              <a:gd name="connsiteY35" fmla="*/ 418312 h 1150326"/>
              <a:gd name="connsiteX36" fmla="*/ 10634 w 1194141"/>
              <a:gd name="connsiteY36" fmla="*/ 602745 h 1150326"/>
              <a:gd name="connsiteX37" fmla="*/ 0 w 1194141"/>
              <a:gd name="connsiteY37" fmla="*/ 622337 h 1150326"/>
              <a:gd name="connsiteX38" fmla="*/ 0 w 1194141"/>
              <a:gd name="connsiteY38" fmla="*/ 484779 h 1150326"/>
              <a:gd name="connsiteX39" fmla="*/ 2559 w 1194141"/>
              <a:gd name="connsiteY39" fmla="*/ 481679 h 1150326"/>
              <a:gd name="connsiteX40" fmla="*/ 357511 w 1194141"/>
              <a:gd name="connsiteY40" fmla="*/ 334653 h 1150326"/>
              <a:gd name="connsiteX41" fmla="*/ 357511 w 1194141"/>
              <a:gd name="connsiteY41" fmla="*/ 167326 h 1150326"/>
              <a:gd name="connsiteX42" fmla="*/ 1026815 w 1194141"/>
              <a:gd name="connsiteY42" fmla="*/ 836631 h 1150326"/>
              <a:gd name="connsiteX43" fmla="*/ 974218 w 1194141"/>
              <a:gd name="connsiteY43" fmla="*/ 1097154 h 1150326"/>
              <a:gd name="connsiteX44" fmla="*/ 945357 w 1194141"/>
              <a:gd name="connsiteY44" fmla="*/ 1150326 h 1150326"/>
              <a:gd name="connsiteX45" fmla="*/ 850592 w 1194141"/>
              <a:gd name="connsiteY45" fmla="*/ 1150326 h 1150326"/>
              <a:gd name="connsiteX46" fmla="*/ 897129 w 1194141"/>
              <a:gd name="connsiteY46" fmla="*/ 1064589 h 1150326"/>
              <a:gd name="connsiteX47" fmla="*/ 943152 w 1194141"/>
              <a:gd name="connsiteY47" fmla="*/ 836631 h 1150326"/>
              <a:gd name="connsiteX48" fmla="*/ 357511 w 1194141"/>
              <a:gd name="connsiteY48" fmla="*/ 250990 h 1150326"/>
              <a:gd name="connsiteX49" fmla="*/ 30073 w 1194141"/>
              <a:gd name="connsiteY49" fmla="*/ 351008 h 1150326"/>
              <a:gd name="connsiteX50" fmla="*/ 0 w 1194141"/>
              <a:gd name="connsiteY50" fmla="*/ 375821 h 1150326"/>
              <a:gd name="connsiteX51" fmla="*/ 0 w 1194141"/>
              <a:gd name="connsiteY51" fmla="*/ 272566 h 1150326"/>
              <a:gd name="connsiteX52" fmla="*/ 96987 w 1194141"/>
              <a:gd name="connsiteY52" fmla="*/ 219924 h 1150326"/>
              <a:gd name="connsiteX53" fmla="*/ 357511 w 1194141"/>
              <a:gd name="connsiteY53" fmla="*/ 167326 h 1150326"/>
              <a:gd name="connsiteX54" fmla="*/ 357511 w 1194141"/>
              <a:gd name="connsiteY54" fmla="*/ 0 h 1150326"/>
              <a:gd name="connsiteX55" fmla="*/ 1194141 w 1194141"/>
              <a:gd name="connsiteY55" fmla="*/ 836631 h 1150326"/>
              <a:gd name="connsiteX56" fmla="*/ 1177144 w 1194141"/>
              <a:gd name="connsiteY56" fmla="*/ 1005241 h 1150326"/>
              <a:gd name="connsiteX57" fmla="*/ 1132107 w 1194141"/>
              <a:gd name="connsiteY57" fmla="*/ 1150326 h 1150326"/>
              <a:gd name="connsiteX58" fmla="*/ 1040121 w 1194141"/>
              <a:gd name="connsiteY58" fmla="*/ 1150326 h 1150326"/>
              <a:gd name="connsiteX59" fmla="*/ 1051306 w 1194141"/>
              <a:gd name="connsiteY59" fmla="*/ 1129720 h 1150326"/>
              <a:gd name="connsiteX60" fmla="*/ 1110478 w 1194141"/>
              <a:gd name="connsiteY60" fmla="*/ 836631 h 1150326"/>
              <a:gd name="connsiteX61" fmla="*/ 357511 w 1194141"/>
              <a:gd name="connsiteY61" fmla="*/ 83663 h 1150326"/>
              <a:gd name="connsiteX62" fmla="*/ 64422 w 1194141"/>
              <a:gd name="connsiteY62" fmla="*/ 142835 h 1150326"/>
              <a:gd name="connsiteX63" fmla="*/ 0 w 1194141"/>
              <a:gd name="connsiteY63" fmla="*/ 177802 h 1150326"/>
              <a:gd name="connsiteX64" fmla="*/ 0 w 1194141"/>
              <a:gd name="connsiteY64" fmla="*/ 83038 h 1150326"/>
              <a:gd name="connsiteX65" fmla="*/ 31856 w 1194141"/>
              <a:gd name="connsiteY65" fmla="*/ 65747 h 1150326"/>
              <a:gd name="connsiteX66" fmla="*/ 357511 w 1194141"/>
              <a:gd name="connsiteY66" fmla="*/ 0 h 115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94141" h="1150326">
                <a:moveTo>
                  <a:pt x="0" y="1050924"/>
                </a:moveTo>
                <a:lnTo>
                  <a:pt x="10634" y="1070516"/>
                </a:lnTo>
                <a:cubicBezTo>
                  <a:pt x="25669" y="1092771"/>
                  <a:pt x="42790" y="1113501"/>
                  <a:pt x="61715" y="1132426"/>
                </a:cubicBezTo>
                <a:lnTo>
                  <a:pt x="83410" y="1150326"/>
                </a:lnTo>
                <a:lnTo>
                  <a:pt x="0" y="1150326"/>
                </a:lnTo>
                <a:close/>
                <a:moveTo>
                  <a:pt x="357511" y="752968"/>
                </a:moveTo>
                <a:cubicBezTo>
                  <a:pt x="311305" y="752968"/>
                  <a:pt x="273848" y="790425"/>
                  <a:pt x="273848" y="836631"/>
                </a:cubicBezTo>
                <a:cubicBezTo>
                  <a:pt x="273848" y="882837"/>
                  <a:pt x="311305" y="920294"/>
                  <a:pt x="357511" y="920294"/>
                </a:cubicBezTo>
                <a:cubicBezTo>
                  <a:pt x="403717" y="920294"/>
                  <a:pt x="441174" y="882837"/>
                  <a:pt x="441174" y="836631"/>
                </a:cubicBezTo>
                <a:cubicBezTo>
                  <a:pt x="441174" y="790425"/>
                  <a:pt x="403717" y="752968"/>
                  <a:pt x="357511" y="752968"/>
                </a:cubicBezTo>
                <a:close/>
                <a:moveTo>
                  <a:pt x="357511" y="669305"/>
                </a:moveTo>
                <a:cubicBezTo>
                  <a:pt x="449923" y="669305"/>
                  <a:pt x="524837" y="744219"/>
                  <a:pt x="524837" y="836631"/>
                </a:cubicBezTo>
                <a:cubicBezTo>
                  <a:pt x="524837" y="929042"/>
                  <a:pt x="449923" y="1003957"/>
                  <a:pt x="357511" y="1003957"/>
                </a:cubicBezTo>
                <a:cubicBezTo>
                  <a:pt x="265100" y="1003957"/>
                  <a:pt x="190185" y="929042"/>
                  <a:pt x="190185" y="836631"/>
                </a:cubicBezTo>
                <a:cubicBezTo>
                  <a:pt x="190185" y="744219"/>
                  <a:pt x="265100" y="669305"/>
                  <a:pt x="357511" y="669305"/>
                </a:cubicBezTo>
                <a:close/>
                <a:moveTo>
                  <a:pt x="357511" y="585641"/>
                </a:moveTo>
                <a:cubicBezTo>
                  <a:pt x="218893" y="585641"/>
                  <a:pt x="106521" y="698013"/>
                  <a:pt x="106521" y="836631"/>
                </a:cubicBezTo>
                <a:cubicBezTo>
                  <a:pt x="106521" y="975248"/>
                  <a:pt x="218893" y="1087620"/>
                  <a:pt x="357511" y="1087620"/>
                </a:cubicBezTo>
                <a:cubicBezTo>
                  <a:pt x="496128" y="1087620"/>
                  <a:pt x="608500" y="975248"/>
                  <a:pt x="608500" y="836631"/>
                </a:cubicBezTo>
                <a:cubicBezTo>
                  <a:pt x="608500" y="698013"/>
                  <a:pt x="496128" y="585641"/>
                  <a:pt x="357511" y="585641"/>
                </a:cubicBezTo>
                <a:close/>
                <a:moveTo>
                  <a:pt x="357511" y="501978"/>
                </a:moveTo>
                <a:cubicBezTo>
                  <a:pt x="542334" y="501978"/>
                  <a:pt x="692163" y="651808"/>
                  <a:pt x="692163" y="836631"/>
                </a:cubicBezTo>
                <a:cubicBezTo>
                  <a:pt x="692163" y="975248"/>
                  <a:pt x="607884" y="1094181"/>
                  <a:pt x="487772" y="1144985"/>
                </a:cubicBezTo>
                <a:lnTo>
                  <a:pt x="470564" y="1150326"/>
                </a:lnTo>
                <a:lnTo>
                  <a:pt x="244457" y="1150326"/>
                </a:lnTo>
                <a:lnTo>
                  <a:pt x="227249" y="1144985"/>
                </a:lnTo>
                <a:cubicBezTo>
                  <a:pt x="107137" y="1094181"/>
                  <a:pt x="22858" y="975248"/>
                  <a:pt x="22858" y="836631"/>
                </a:cubicBezTo>
                <a:cubicBezTo>
                  <a:pt x="22858" y="651808"/>
                  <a:pt x="172688" y="501978"/>
                  <a:pt x="357511" y="501978"/>
                </a:cubicBezTo>
                <a:close/>
                <a:moveTo>
                  <a:pt x="357511" y="334653"/>
                </a:moveTo>
                <a:cubicBezTo>
                  <a:pt x="634746" y="334653"/>
                  <a:pt x="859490" y="559396"/>
                  <a:pt x="859490" y="836631"/>
                </a:cubicBezTo>
                <a:cubicBezTo>
                  <a:pt x="859490" y="940594"/>
                  <a:pt x="827885" y="1037175"/>
                  <a:pt x="773760" y="1117291"/>
                </a:cubicBezTo>
                <a:lnTo>
                  <a:pt x="746503" y="1150326"/>
                </a:lnTo>
                <a:lnTo>
                  <a:pt x="631612" y="1150326"/>
                </a:lnTo>
                <a:lnTo>
                  <a:pt x="653307" y="1132426"/>
                </a:lnTo>
                <a:cubicBezTo>
                  <a:pt x="729007" y="1056726"/>
                  <a:pt x="775829" y="952146"/>
                  <a:pt x="775829" y="836631"/>
                </a:cubicBezTo>
                <a:cubicBezTo>
                  <a:pt x="775829" y="605600"/>
                  <a:pt x="588542" y="418312"/>
                  <a:pt x="357511" y="418312"/>
                </a:cubicBezTo>
                <a:cubicBezTo>
                  <a:pt x="213116" y="418312"/>
                  <a:pt x="85809" y="491471"/>
                  <a:pt x="10634" y="602745"/>
                </a:cubicBezTo>
                <a:lnTo>
                  <a:pt x="0" y="622337"/>
                </a:lnTo>
                <a:lnTo>
                  <a:pt x="0" y="484779"/>
                </a:lnTo>
                <a:lnTo>
                  <a:pt x="2559" y="481679"/>
                </a:lnTo>
                <a:cubicBezTo>
                  <a:pt x="93399" y="390838"/>
                  <a:pt x="218894" y="334653"/>
                  <a:pt x="357511" y="334653"/>
                </a:cubicBezTo>
                <a:close/>
                <a:moveTo>
                  <a:pt x="357511" y="167326"/>
                </a:moveTo>
                <a:cubicBezTo>
                  <a:pt x="727157" y="167326"/>
                  <a:pt x="1026815" y="466984"/>
                  <a:pt x="1026815" y="836631"/>
                </a:cubicBezTo>
                <a:cubicBezTo>
                  <a:pt x="1026815" y="929042"/>
                  <a:pt x="1008086" y="1017080"/>
                  <a:pt x="974218" y="1097154"/>
                </a:cubicBezTo>
                <a:lnTo>
                  <a:pt x="945357" y="1150326"/>
                </a:lnTo>
                <a:lnTo>
                  <a:pt x="850592" y="1150326"/>
                </a:lnTo>
                <a:lnTo>
                  <a:pt x="897129" y="1064589"/>
                </a:lnTo>
                <a:cubicBezTo>
                  <a:pt x="926764" y="994524"/>
                  <a:pt x="943152" y="917491"/>
                  <a:pt x="943152" y="836631"/>
                </a:cubicBezTo>
                <a:cubicBezTo>
                  <a:pt x="943152" y="513190"/>
                  <a:pt x="680951" y="250990"/>
                  <a:pt x="357511" y="250990"/>
                </a:cubicBezTo>
                <a:cubicBezTo>
                  <a:pt x="236220" y="250990"/>
                  <a:pt x="123542" y="287862"/>
                  <a:pt x="30073" y="351008"/>
                </a:cubicBezTo>
                <a:lnTo>
                  <a:pt x="0" y="375821"/>
                </a:lnTo>
                <a:lnTo>
                  <a:pt x="0" y="272566"/>
                </a:lnTo>
                <a:lnTo>
                  <a:pt x="96987" y="219924"/>
                </a:lnTo>
                <a:cubicBezTo>
                  <a:pt x="177062" y="186055"/>
                  <a:pt x="265099" y="167326"/>
                  <a:pt x="357511" y="167326"/>
                </a:cubicBezTo>
                <a:close/>
                <a:moveTo>
                  <a:pt x="357511" y="0"/>
                </a:moveTo>
                <a:cubicBezTo>
                  <a:pt x="819569" y="0"/>
                  <a:pt x="1194141" y="374572"/>
                  <a:pt x="1194141" y="836631"/>
                </a:cubicBezTo>
                <a:cubicBezTo>
                  <a:pt x="1194141" y="894388"/>
                  <a:pt x="1188289" y="950778"/>
                  <a:pt x="1177144" y="1005241"/>
                </a:cubicBezTo>
                <a:lnTo>
                  <a:pt x="1132107" y="1150326"/>
                </a:lnTo>
                <a:lnTo>
                  <a:pt x="1040121" y="1150326"/>
                </a:lnTo>
                <a:lnTo>
                  <a:pt x="1051306" y="1129720"/>
                </a:lnTo>
                <a:cubicBezTo>
                  <a:pt x="1089408" y="1039636"/>
                  <a:pt x="1110478" y="940594"/>
                  <a:pt x="1110478" y="836631"/>
                </a:cubicBezTo>
                <a:cubicBezTo>
                  <a:pt x="1110478" y="420778"/>
                  <a:pt x="773363" y="83663"/>
                  <a:pt x="357511" y="83663"/>
                </a:cubicBezTo>
                <a:cubicBezTo>
                  <a:pt x="253547" y="83663"/>
                  <a:pt x="154505" y="104733"/>
                  <a:pt x="64422" y="142835"/>
                </a:cubicBezTo>
                <a:lnTo>
                  <a:pt x="0" y="177802"/>
                </a:lnTo>
                <a:lnTo>
                  <a:pt x="0" y="83038"/>
                </a:lnTo>
                <a:lnTo>
                  <a:pt x="31856" y="65747"/>
                </a:lnTo>
                <a:cubicBezTo>
                  <a:pt x="131949" y="23411"/>
                  <a:pt x="241996" y="0"/>
                  <a:pt x="357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7" name="矩形: 圆角 106"/>
          <p:cNvSpPr/>
          <p:nvPr userDrawn="1">
            <p:custDataLst>
              <p:tags r:id="rId11"/>
            </p:custDataLst>
          </p:nvPr>
        </p:nvSpPr>
        <p:spPr>
          <a:xfrm>
            <a:off x="853259" y="925548"/>
            <a:ext cx="10485478" cy="5035688"/>
          </a:xfrm>
          <a:prstGeom prst="roundRect">
            <a:avLst>
              <a:gd name="adj" fmla="val 327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4"/>
          <p:cNvSpPr/>
          <p:nvPr userDrawn="1">
            <p:custDataLst>
              <p:tags r:id="rId12"/>
            </p:custDataLst>
          </p:nvPr>
        </p:nvSpPr>
        <p:spPr>
          <a:xfrm>
            <a:off x="1006289" y="1104246"/>
            <a:ext cx="187853" cy="1878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>
            <p:custDataLst>
              <p:tags r:id="rId13"/>
            </p:custDataLst>
          </p:nvPr>
        </p:nvSpPr>
        <p:spPr>
          <a:xfrm>
            <a:off x="10920527" y="5577390"/>
            <a:ext cx="187853" cy="1878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>
            <p:custDataLst>
              <p:tags r:id="rId14"/>
            </p:custDataLst>
          </p:nvPr>
        </p:nvSpPr>
        <p:spPr>
          <a:xfrm>
            <a:off x="1042194" y="5577390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0" name="任意多边形: 形状 99"/>
          <p:cNvSpPr/>
          <p:nvPr userDrawn="1">
            <p:custDataLst>
              <p:tags r:id="rId15"/>
            </p:custDataLst>
          </p:nvPr>
        </p:nvSpPr>
        <p:spPr>
          <a:xfrm>
            <a:off x="10867390" y="2987040"/>
            <a:ext cx="984885" cy="829310"/>
          </a:xfrm>
          <a:custGeom>
            <a:avLst/>
            <a:gdLst>
              <a:gd name="connsiteX0" fmla="*/ 0 w 999858"/>
              <a:gd name="connsiteY0" fmla="*/ 555476 h 820396"/>
              <a:gd name="connsiteX1" fmla="*/ 25638 w 999858"/>
              <a:gd name="connsiteY1" fmla="*/ 726392 h 820396"/>
              <a:gd name="connsiteX2" fmla="*/ 717847 w 999858"/>
              <a:gd name="connsiteY2" fmla="*/ 213645 h 820396"/>
              <a:gd name="connsiteX3" fmla="*/ 888763 w 999858"/>
              <a:gd name="connsiteY3" fmla="*/ 794759 h 820396"/>
              <a:gd name="connsiteX4" fmla="*/ 999858 w 999858"/>
              <a:gd name="connsiteY4" fmla="*/ 820396 h 820396"/>
              <a:gd name="connsiteX5" fmla="*/ 828942 w 999858"/>
              <a:gd name="connsiteY5" fmla="*/ 0 h 820396"/>
              <a:gd name="connsiteX6" fmla="*/ 0 w 999858"/>
              <a:gd name="connsiteY6" fmla="*/ 555476 h 820396"/>
              <a:gd name="connsiteX0-1" fmla="*/ 0 w 982766"/>
              <a:gd name="connsiteY0-2" fmla="*/ 555476 h 820396"/>
              <a:gd name="connsiteX1-3" fmla="*/ 8546 w 982766"/>
              <a:gd name="connsiteY1-4" fmla="*/ 726392 h 820396"/>
              <a:gd name="connsiteX2-5" fmla="*/ 700755 w 982766"/>
              <a:gd name="connsiteY2-6" fmla="*/ 213645 h 820396"/>
              <a:gd name="connsiteX3-7" fmla="*/ 871671 w 982766"/>
              <a:gd name="connsiteY3-8" fmla="*/ 794759 h 820396"/>
              <a:gd name="connsiteX4-9" fmla="*/ 982766 w 982766"/>
              <a:gd name="connsiteY4-10" fmla="*/ 820396 h 820396"/>
              <a:gd name="connsiteX5-11" fmla="*/ 811850 w 982766"/>
              <a:gd name="connsiteY5-12" fmla="*/ 0 h 820396"/>
              <a:gd name="connsiteX6-13" fmla="*/ 0 w 982766"/>
              <a:gd name="connsiteY6-14" fmla="*/ 555476 h 820396"/>
              <a:gd name="connsiteX0-15" fmla="*/ 0 w 1008403"/>
              <a:gd name="connsiteY0-16" fmla="*/ 555476 h 820396"/>
              <a:gd name="connsiteX1-17" fmla="*/ 8546 w 1008403"/>
              <a:gd name="connsiteY1-18" fmla="*/ 726392 h 820396"/>
              <a:gd name="connsiteX2-19" fmla="*/ 700755 w 1008403"/>
              <a:gd name="connsiteY2-20" fmla="*/ 213645 h 820396"/>
              <a:gd name="connsiteX3-21" fmla="*/ 871671 w 1008403"/>
              <a:gd name="connsiteY3-22" fmla="*/ 794759 h 820396"/>
              <a:gd name="connsiteX4-23" fmla="*/ 1008403 w 1008403"/>
              <a:gd name="connsiteY4-24" fmla="*/ 820396 h 820396"/>
              <a:gd name="connsiteX5-25" fmla="*/ 811850 w 1008403"/>
              <a:gd name="connsiteY5-26" fmla="*/ 0 h 820396"/>
              <a:gd name="connsiteX6-27" fmla="*/ 0 w 1008403"/>
              <a:gd name="connsiteY6-28" fmla="*/ 555476 h 820396"/>
              <a:gd name="connsiteX0-29" fmla="*/ 0 w 1025494"/>
              <a:gd name="connsiteY0-30" fmla="*/ 555476 h 846033"/>
              <a:gd name="connsiteX1-31" fmla="*/ 8546 w 1025494"/>
              <a:gd name="connsiteY1-32" fmla="*/ 726392 h 846033"/>
              <a:gd name="connsiteX2-33" fmla="*/ 700755 w 1025494"/>
              <a:gd name="connsiteY2-34" fmla="*/ 213645 h 846033"/>
              <a:gd name="connsiteX3-35" fmla="*/ 871671 w 1025494"/>
              <a:gd name="connsiteY3-36" fmla="*/ 794759 h 846033"/>
              <a:gd name="connsiteX4-37" fmla="*/ 1025494 w 1025494"/>
              <a:gd name="connsiteY4-38" fmla="*/ 846033 h 846033"/>
              <a:gd name="connsiteX5-39" fmla="*/ 811850 w 1025494"/>
              <a:gd name="connsiteY5-40" fmla="*/ 0 h 846033"/>
              <a:gd name="connsiteX6-41" fmla="*/ 0 w 1025494"/>
              <a:gd name="connsiteY6-42" fmla="*/ 555476 h 846033"/>
              <a:gd name="connsiteX0-43" fmla="*/ 0 w 1025494"/>
              <a:gd name="connsiteY0-44" fmla="*/ 555476 h 863125"/>
              <a:gd name="connsiteX1-45" fmla="*/ 8546 w 1025494"/>
              <a:gd name="connsiteY1-46" fmla="*/ 726392 h 863125"/>
              <a:gd name="connsiteX2-47" fmla="*/ 700755 w 1025494"/>
              <a:gd name="connsiteY2-48" fmla="*/ 213645 h 863125"/>
              <a:gd name="connsiteX3-49" fmla="*/ 871671 w 1025494"/>
              <a:gd name="connsiteY3-50" fmla="*/ 794759 h 863125"/>
              <a:gd name="connsiteX4-51" fmla="*/ 1025494 w 1025494"/>
              <a:gd name="connsiteY4-52" fmla="*/ 863125 h 863125"/>
              <a:gd name="connsiteX5-53" fmla="*/ 811850 w 1025494"/>
              <a:gd name="connsiteY5-54" fmla="*/ 0 h 863125"/>
              <a:gd name="connsiteX6-55" fmla="*/ 0 w 1025494"/>
              <a:gd name="connsiteY6-56" fmla="*/ 555476 h 863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25494" h="863125">
                <a:moveTo>
                  <a:pt x="0" y="555476"/>
                </a:moveTo>
                <a:lnTo>
                  <a:pt x="8546" y="726392"/>
                </a:lnTo>
                <a:lnTo>
                  <a:pt x="700755" y="213645"/>
                </a:lnTo>
                <a:lnTo>
                  <a:pt x="871671" y="794759"/>
                </a:lnTo>
                <a:lnTo>
                  <a:pt x="1025494" y="863125"/>
                </a:lnTo>
                <a:lnTo>
                  <a:pt x="811850" y="0"/>
                </a:lnTo>
                <a:lnTo>
                  <a:pt x="0" y="55547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1" name="任意多边形: 形状 100"/>
          <p:cNvSpPr/>
          <p:nvPr userDrawn="1">
            <p:custDataLst>
              <p:tags r:id="rId16"/>
            </p:custDataLst>
          </p:nvPr>
        </p:nvSpPr>
        <p:spPr>
          <a:xfrm>
            <a:off x="11155045" y="2978785"/>
            <a:ext cx="829310" cy="993140"/>
          </a:xfrm>
          <a:custGeom>
            <a:avLst/>
            <a:gdLst>
              <a:gd name="connsiteX0" fmla="*/ 512747 w 863125"/>
              <a:gd name="connsiteY0" fmla="*/ 0 h 1034041"/>
              <a:gd name="connsiteX1" fmla="*/ 692209 w 863125"/>
              <a:gd name="connsiteY1" fmla="*/ 34183 h 1034041"/>
              <a:gd name="connsiteX2" fmla="*/ 863125 w 863125"/>
              <a:gd name="connsiteY2" fmla="*/ 1034041 h 1034041"/>
              <a:gd name="connsiteX3" fmla="*/ 0 w 863125"/>
              <a:gd name="connsiteY3" fmla="*/ 709301 h 1034041"/>
              <a:gd name="connsiteX4" fmla="*/ 136732 w 863125"/>
              <a:gd name="connsiteY4" fmla="*/ 606751 h 1034041"/>
              <a:gd name="connsiteX5" fmla="*/ 692209 w 863125"/>
              <a:gd name="connsiteY5" fmla="*/ 837488 h 1034041"/>
              <a:gd name="connsiteX6" fmla="*/ 512747 w 863125"/>
              <a:gd name="connsiteY6" fmla="*/ 0 h 1034041"/>
              <a:gd name="connsiteX0-1" fmla="*/ 512747 w 863125"/>
              <a:gd name="connsiteY0-2" fmla="*/ 0 h 1034041"/>
              <a:gd name="connsiteX1-3" fmla="*/ 658026 w 863125"/>
              <a:gd name="connsiteY1-4" fmla="*/ 34183 h 1034041"/>
              <a:gd name="connsiteX2-5" fmla="*/ 863125 w 863125"/>
              <a:gd name="connsiteY2-6" fmla="*/ 1034041 h 1034041"/>
              <a:gd name="connsiteX3-7" fmla="*/ 0 w 863125"/>
              <a:gd name="connsiteY3-8" fmla="*/ 709301 h 1034041"/>
              <a:gd name="connsiteX4-9" fmla="*/ 136732 w 863125"/>
              <a:gd name="connsiteY4-10" fmla="*/ 606751 h 1034041"/>
              <a:gd name="connsiteX5-11" fmla="*/ 692209 w 863125"/>
              <a:gd name="connsiteY5-12" fmla="*/ 837488 h 1034041"/>
              <a:gd name="connsiteX6-13" fmla="*/ 512747 w 863125"/>
              <a:gd name="connsiteY6-14" fmla="*/ 0 h 1034041"/>
              <a:gd name="connsiteX0-15" fmla="*/ 512747 w 863125"/>
              <a:gd name="connsiteY0-16" fmla="*/ 0 h 1034041"/>
              <a:gd name="connsiteX1-17" fmla="*/ 658026 w 863125"/>
              <a:gd name="connsiteY1-18" fmla="*/ 34183 h 1034041"/>
              <a:gd name="connsiteX2-19" fmla="*/ 863125 w 863125"/>
              <a:gd name="connsiteY2-20" fmla="*/ 1034041 h 1034041"/>
              <a:gd name="connsiteX3-21" fmla="*/ 0 w 863125"/>
              <a:gd name="connsiteY3-22" fmla="*/ 709301 h 1034041"/>
              <a:gd name="connsiteX4-23" fmla="*/ 136732 w 863125"/>
              <a:gd name="connsiteY4-24" fmla="*/ 606751 h 1034041"/>
              <a:gd name="connsiteX5-25" fmla="*/ 717846 w 863125"/>
              <a:gd name="connsiteY5-26" fmla="*/ 871671 h 1034041"/>
              <a:gd name="connsiteX6-27" fmla="*/ 512747 w 863125"/>
              <a:gd name="connsiteY6-28" fmla="*/ 0 h 1034041"/>
              <a:gd name="connsiteX0-29" fmla="*/ 512747 w 863125"/>
              <a:gd name="connsiteY0-30" fmla="*/ 0 h 1034041"/>
              <a:gd name="connsiteX1-31" fmla="*/ 658026 w 863125"/>
              <a:gd name="connsiteY1-32" fmla="*/ 34183 h 1034041"/>
              <a:gd name="connsiteX2-33" fmla="*/ 863125 w 863125"/>
              <a:gd name="connsiteY2-34" fmla="*/ 1034041 h 1034041"/>
              <a:gd name="connsiteX3-35" fmla="*/ 0 w 863125"/>
              <a:gd name="connsiteY3-36" fmla="*/ 709301 h 1034041"/>
              <a:gd name="connsiteX4-37" fmla="*/ 136732 w 863125"/>
              <a:gd name="connsiteY4-38" fmla="*/ 606751 h 1034041"/>
              <a:gd name="connsiteX5-39" fmla="*/ 726392 w 863125"/>
              <a:gd name="connsiteY5-40" fmla="*/ 871671 h 1034041"/>
              <a:gd name="connsiteX6-41" fmla="*/ 512747 w 863125"/>
              <a:gd name="connsiteY6-42" fmla="*/ 0 h 1034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63125" h="1034041">
                <a:moveTo>
                  <a:pt x="512747" y="0"/>
                </a:moveTo>
                <a:lnTo>
                  <a:pt x="658026" y="34183"/>
                </a:lnTo>
                <a:lnTo>
                  <a:pt x="863125" y="1034041"/>
                </a:lnTo>
                <a:lnTo>
                  <a:pt x="0" y="709301"/>
                </a:lnTo>
                <a:lnTo>
                  <a:pt x="136732" y="606751"/>
                </a:lnTo>
                <a:lnTo>
                  <a:pt x="726392" y="871671"/>
                </a:lnTo>
                <a:lnTo>
                  <a:pt x="512747" y="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2" name="任意多边形: 形状 101"/>
          <p:cNvSpPr/>
          <p:nvPr userDrawn="1">
            <p:custDataLst>
              <p:tags r:id="rId17"/>
            </p:custDataLst>
          </p:nvPr>
        </p:nvSpPr>
        <p:spPr>
          <a:xfrm>
            <a:off x="10875645" y="3200400"/>
            <a:ext cx="1108075" cy="894715"/>
          </a:xfrm>
          <a:custGeom>
            <a:avLst/>
            <a:gdLst>
              <a:gd name="connsiteX0" fmla="*/ 683663 w 1153682"/>
              <a:gd name="connsiteY0" fmla="*/ 0 h 931492"/>
              <a:gd name="connsiteX1" fmla="*/ 743484 w 1153682"/>
              <a:gd name="connsiteY1" fmla="*/ 170916 h 931492"/>
              <a:gd name="connsiteX2" fmla="*/ 264919 w 1153682"/>
              <a:gd name="connsiteY2" fmla="*/ 487111 h 931492"/>
              <a:gd name="connsiteX3" fmla="*/ 1153682 w 1153682"/>
              <a:gd name="connsiteY3" fmla="*/ 811851 h 931492"/>
              <a:gd name="connsiteX4" fmla="*/ 999858 w 1153682"/>
              <a:gd name="connsiteY4" fmla="*/ 931492 h 931492"/>
              <a:gd name="connsiteX5" fmla="*/ 0 w 1153682"/>
              <a:gd name="connsiteY5" fmla="*/ 495657 h 931492"/>
              <a:gd name="connsiteX6" fmla="*/ 683663 w 1153682"/>
              <a:gd name="connsiteY6" fmla="*/ 0 h 931492"/>
              <a:gd name="connsiteX0-1" fmla="*/ 683663 w 1153682"/>
              <a:gd name="connsiteY0-2" fmla="*/ 0 h 931492"/>
              <a:gd name="connsiteX1-3" fmla="*/ 743484 w 1153682"/>
              <a:gd name="connsiteY1-4" fmla="*/ 170916 h 931492"/>
              <a:gd name="connsiteX2-5" fmla="*/ 273464 w 1153682"/>
              <a:gd name="connsiteY2-6" fmla="*/ 452928 h 931492"/>
              <a:gd name="connsiteX3-7" fmla="*/ 1153682 w 1153682"/>
              <a:gd name="connsiteY3-8" fmla="*/ 811851 h 931492"/>
              <a:gd name="connsiteX4-9" fmla="*/ 999858 w 1153682"/>
              <a:gd name="connsiteY4-10" fmla="*/ 931492 h 931492"/>
              <a:gd name="connsiteX5-11" fmla="*/ 0 w 1153682"/>
              <a:gd name="connsiteY5-12" fmla="*/ 495657 h 931492"/>
              <a:gd name="connsiteX6-13" fmla="*/ 683663 w 1153682"/>
              <a:gd name="connsiteY6-14" fmla="*/ 0 h 931492"/>
              <a:gd name="connsiteX0-15" fmla="*/ 683663 w 1153682"/>
              <a:gd name="connsiteY0-16" fmla="*/ 0 h 931492"/>
              <a:gd name="connsiteX1-17" fmla="*/ 743484 w 1153682"/>
              <a:gd name="connsiteY1-18" fmla="*/ 170916 h 931492"/>
              <a:gd name="connsiteX2-19" fmla="*/ 264919 w 1153682"/>
              <a:gd name="connsiteY2-20" fmla="*/ 461474 h 931492"/>
              <a:gd name="connsiteX3-21" fmla="*/ 1153682 w 1153682"/>
              <a:gd name="connsiteY3-22" fmla="*/ 811851 h 931492"/>
              <a:gd name="connsiteX4-23" fmla="*/ 999858 w 1153682"/>
              <a:gd name="connsiteY4-24" fmla="*/ 931492 h 931492"/>
              <a:gd name="connsiteX5-25" fmla="*/ 0 w 1153682"/>
              <a:gd name="connsiteY5-26" fmla="*/ 495657 h 931492"/>
              <a:gd name="connsiteX6-27" fmla="*/ 683663 w 1153682"/>
              <a:gd name="connsiteY6-28" fmla="*/ 0 h 9314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53682" h="931492">
                <a:moveTo>
                  <a:pt x="683663" y="0"/>
                </a:moveTo>
                <a:lnTo>
                  <a:pt x="743484" y="170916"/>
                </a:lnTo>
                <a:lnTo>
                  <a:pt x="264919" y="461474"/>
                </a:lnTo>
                <a:lnTo>
                  <a:pt x="1153682" y="811851"/>
                </a:lnTo>
                <a:lnTo>
                  <a:pt x="999858" y="931492"/>
                </a:lnTo>
                <a:lnTo>
                  <a:pt x="0" y="495657"/>
                </a:lnTo>
                <a:lnTo>
                  <a:pt x="68366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8" name="椭圆 107"/>
          <p:cNvSpPr/>
          <p:nvPr userDrawn="1">
            <p:custDataLst>
              <p:tags r:id="rId18"/>
            </p:custDataLst>
          </p:nvPr>
        </p:nvSpPr>
        <p:spPr>
          <a:xfrm>
            <a:off x="10943656" y="1092855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日期"/>
          <p:cNvSpPr>
            <a:spLocks noGrp="1"/>
          </p:cNvSpPr>
          <p:nvPr>
            <p:ph type="body" idx="16386" hasCustomPrompt="1"/>
            <p:custDataLst>
              <p:tags r:id="rId19"/>
            </p:custDataLst>
          </p:nvPr>
        </p:nvSpPr>
        <p:spPr>
          <a:xfrm>
            <a:off x="2145771" y="1981200"/>
            <a:ext cx="7875058" cy="4572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20XX YEAR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20"/>
            </p:custDataLst>
          </p:nvPr>
        </p:nvSpPr>
        <p:spPr>
          <a:xfrm>
            <a:off x="1903677" y="2489200"/>
            <a:ext cx="8384646" cy="18796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19" name="署名占位符 10"/>
          <p:cNvSpPr>
            <a:spLocks noGrp="1"/>
          </p:cNvSpPr>
          <p:nvPr>
            <p:ph type="body" sz="quarter" idx="16387" hasCustomPrompt="1"/>
            <p:custDataLst>
              <p:tags r:id="rId21"/>
            </p:custDataLst>
          </p:nvPr>
        </p:nvSpPr>
        <p:spPr>
          <a:xfrm>
            <a:off x="4812859" y="44196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19015" cy="275526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>
            <p:custDataLst>
              <p:tags r:id="rId4"/>
            </p:custDataLst>
          </p:nvPr>
        </p:nvSpPr>
        <p:spPr>
          <a:xfrm>
            <a:off x="7372985" y="4102735"/>
            <a:ext cx="4819015" cy="275526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任意多边形: 形状 33"/>
          <p:cNvSpPr/>
          <p:nvPr userDrawn="1">
            <p:custDataLst>
              <p:tags r:id="rId5"/>
            </p:custDataLst>
          </p:nvPr>
        </p:nvSpPr>
        <p:spPr>
          <a:xfrm>
            <a:off x="9316479" y="696930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6" name="任意多边形: 形状 32"/>
          <p:cNvSpPr/>
          <p:nvPr userDrawn="1">
            <p:custDataLst>
              <p:tags r:id="rId6"/>
            </p:custDataLst>
          </p:nvPr>
        </p:nvSpPr>
        <p:spPr>
          <a:xfrm>
            <a:off x="496396" y="4352787"/>
            <a:ext cx="2219228" cy="2219228"/>
          </a:xfrm>
          <a:custGeom>
            <a:avLst/>
            <a:gdLst>
              <a:gd name="connsiteX0" fmla="*/ 1763176 w 3526352"/>
              <a:gd name="connsiteY0" fmla="*/ 1586858 h 3526352"/>
              <a:gd name="connsiteX1" fmla="*/ 1586858 w 3526352"/>
              <a:gd name="connsiteY1" fmla="*/ 1763176 h 3526352"/>
              <a:gd name="connsiteX2" fmla="*/ 1763176 w 3526352"/>
              <a:gd name="connsiteY2" fmla="*/ 1939494 h 3526352"/>
              <a:gd name="connsiteX3" fmla="*/ 1939494 w 3526352"/>
              <a:gd name="connsiteY3" fmla="*/ 1763176 h 3526352"/>
              <a:gd name="connsiteX4" fmla="*/ 1763176 w 3526352"/>
              <a:gd name="connsiteY4" fmla="*/ 1586858 h 3526352"/>
              <a:gd name="connsiteX5" fmla="*/ 1763176 w 3526352"/>
              <a:gd name="connsiteY5" fmla="*/ 1410540 h 3526352"/>
              <a:gd name="connsiteX6" fmla="*/ 2115812 w 3526352"/>
              <a:gd name="connsiteY6" fmla="*/ 1763176 h 3526352"/>
              <a:gd name="connsiteX7" fmla="*/ 1763176 w 3526352"/>
              <a:gd name="connsiteY7" fmla="*/ 2115812 h 3526352"/>
              <a:gd name="connsiteX8" fmla="*/ 1410540 w 3526352"/>
              <a:gd name="connsiteY8" fmla="*/ 1763176 h 3526352"/>
              <a:gd name="connsiteX9" fmla="*/ 1763176 w 3526352"/>
              <a:gd name="connsiteY9" fmla="*/ 1410540 h 3526352"/>
              <a:gd name="connsiteX10" fmla="*/ 1763176 w 3526352"/>
              <a:gd name="connsiteY10" fmla="*/ 1234223 h 3526352"/>
              <a:gd name="connsiteX11" fmla="*/ 1234223 w 3526352"/>
              <a:gd name="connsiteY11" fmla="*/ 1763176 h 3526352"/>
              <a:gd name="connsiteX12" fmla="*/ 1763176 w 3526352"/>
              <a:gd name="connsiteY12" fmla="*/ 2292129 h 3526352"/>
              <a:gd name="connsiteX13" fmla="*/ 2292129 w 3526352"/>
              <a:gd name="connsiteY13" fmla="*/ 1763176 h 3526352"/>
              <a:gd name="connsiteX14" fmla="*/ 1763176 w 3526352"/>
              <a:gd name="connsiteY14" fmla="*/ 1234223 h 3526352"/>
              <a:gd name="connsiteX15" fmla="*/ 1763176 w 3526352"/>
              <a:gd name="connsiteY15" fmla="*/ 1057905 h 3526352"/>
              <a:gd name="connsiteX16" fmla="*/ 2468447 w 3526352"/>
              <a:gd name="connsiteY16" fmla="*/ 1763176 h 3526352"/>
              <a:gd name="connsiteX17" fmla="*/ 1763176 w 3526352"/>
              <a:gd name="connsiteY17" fmla="*/ 2468447 h 3526352"/>
              <a:gd name="connsiteX18" fmla="*/ 1057905 w 3526352"/>
              <a:gd name="connsiteY18" fmla="*/ 1763176 h 3526352"/>
              <a:gd name="connsiteX19" fmla="*/ 1763176 w 3526352"/>
              <a:gd name="connsiteY19" fmla="*/ 1057905 h 3526352"/>
              <a:gd name="connsiteX20" fmla="*/ 1763176 w 3526352"/>
              <a:gd name="connsiteY20" fmla="*/ 881581 h 3526352"/>
              <a:gd name="connsiteX21" fmla="*/ 881581 w 3526352"/>
              <a:gd name="connsiteY21" fmla="*/ 1763176 h 3526352"/>
              <a:gd name="connsiteX22" fmla="*/ 1763176 w 3526352"/>
              <a:gd name="connsiteY22" fmla="*/ 2644771 h 3526352"/>
              <a:gd name="connsiteX23" fmla="*/ 2644771 w 3526352"/>
              <a:gd name="connsiteY23" fmla="*/ 1763176 h 3526352"/>
              <a:gd name="connsiteX24" fmla="*/ 1763176 w 3526352"/>
              <a:gd name="connsiteY24" fmla="*/ 881581 h 3526352"/>
              <a:gd name="connsiteX25" fmla="*/ 1763176 w 3526352"/>
              <a:gd name="connsiteY25" fmla="*/ 705270 h 3526352"/>
              <a:gd name="connsiteX26" fmla="*/ 2821082 w 3526352"/>
              <a:gd name="connsiteY26" fmla="*/ 1763176 h 3526352"/>
              <a:gd name="connsiteX27" fmla="*/ 1763176 w 3526352"/>
              <a:gd name="connsiteY27" fmla="*/ 2821082 h 3526352"/>
              <a:gd name="connsiteX28" fmla="*/ 705270 w 3526352"/>
              <a:gd name="connsiteY28" fmla="*/ 1763176 h 3526352"/>
              <a:gd name="connsiteX29" fmla="*/ 1763176 w 3526352"/>
              <a:gd name="connsiteY29" fmla="*/ 705270 h 3526352"/>
              <a:gd name="connsiteX30" fmla="*/ 1763176 w 3526352"/>
              <a:gd name="connsiteY30" fmla="*/ 528953 h 3526352"/>
              <a:gd name="connsiteX31" fmla="*/ 528953 w 3526352"/>
              <a:gd name="connsiteY31" fmla="*/ 1763176 h 3526352"/>
              <a:gd name="connsiteX32" fmla="*/ 1763176 w 3526352"/>
              <a:gd name="connsiteY32" fmla="*/ 2997399 h 3526352"/>
              <a:gd name="connsiteX33" fmla="*/ 2997399 w 3526352"/>
              <a:gd name="connsiteY33" fmla="*/ 1763176 h 3526352"/>
              <a:gd name="connsiteX34" fmla="*/ 1763176 w 3526352"/>
              <a:gd name="connsiteY34" fmla="*/ 528953 h 3526352"/>
              <a:gd name="connsiteX35" fmla="*/ 1763176 w 3526352"/>
              <a:gd name="connsiteY35" fmla="*/ 352635 h 3526352"/>
              <a:gd name="connsiteX36" fmla="*/ 3173717 w 3526352"/>
              <a:gd name="connsiteY36" fmla="*/ 1763176 h 3526352"/>
              <a:gd name="connsiteX37" fmla="*/ 1763176 w 3526352"/>
              <a:gd name="connsiteY37" fmla="*/ 3173717 h 3526352"/>
              <a:gd name="connsiteX38" fmla="*/ 352635 w 3526352"/>
              <a:gd name="connsiteY38" fmla="*/ 1763176 h 3526352"/>
              <a:gd name="connsiteX39" fmla="*/ 1763176 w 3526352"/>
              <a:gd name="connsiteY39" fmla="*/ 352635 h 3526352"/>
              <a:gd name="connsiteX40" fmla="*/ 1763176 w 3526352"/>
              <a:gd name="connsiteY40" fmla="*/ 176318 h 3526352"/>
              <a:gd name="connsiteX41" fmla="*/ 176318 w 3526352"/>
              <a:gd name="connsiteY41" fmla="*/ 1763176 h 3526352"/>
              <a:gd name="connsiteX42" fmla="*/ 1763176 w 3526352"/>
              <a:gd name="connsiteY42" fmla="*/ 3350034 h 3526352"/>
              <a:gd name="connsiteX43" fmla="*/ 3350034 w 3526352"/>
              <a:gd name="connsiteY43" fmla="*/ 1763176 h 3526352"/>
              <a:gd name="connsiteX44" fmla="*/ 1763176 w 3526352"/>
              <a:gd name="connsiteY44" fmla="*/ 176318 h 3526352"/>
              <a:gd name="connsiteX45" fmla="*/ 1763176 w 3526352"/>
              <a:gd name="connsiteY45" fmla="*/ 0 h 3526352"/>
              <a:gd name="connsiteX46" fmla="*/ 3526352 w 3526352"/>
              <a:gd name="connsiteY46" fmla="*/ 1763176 h 3526352"/>
              <a:gd name="connsiteX47" fmla="*/ 1763176 w 3526352"/>
              <a:gd name="connsiteY47" fmla="*/ 3526352 h 3526352"/>
              <a:gd name="connsiteX48" fmla="*/ 0 w 3526352"/>
              <a:gd name="connsiteY48" fmla="*/ 1763176 h 3526352"/>
              <a:gd name="connsiteX49" fmla="*/ 1763176 w 3526352"/>
              <a:gd name="connsiteY49" fmla="*/ 0 h 352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26352" h="3526352">
                <a:moveTo>
                  <a:pt x="1763176" y="1586858"/>
                </a:moveTo>
                <a:cubicBezTo>
                  <a:pt x="1665798" y="1586858"/>
                  <a:pt x="1586858" y="1665798"/>
                  <a:pt x="1586858" y="1763176"/>
                </a:cubicBezTo>
                <a:cubicBezTo>
                  <a:pt x="1586858" y="1860554"/>
                  <a:pt x="1665798" y="1939494"/>
                  <a:pt x="1763176" y="1939494"/>
                </a:cubicBezTo>
                <a:cubicBezTo>
                  <a:pt x="1860554" y="1939494"/>
                  <a:pt x="1939494" y="1860554"/>
                  <a:pt x="1939494" y="1763176"/>
                </a:cubicBezTo>
                <a:cubicBezTo>
                  <a:pt x="1939494" y="1665798"/>
                  <a:pt x="1860554" y="1586858"/>
                  <a:pt x="1763176" y="1586858"/>
                </a:cubicBezTo>
                <a:close/>
                <a:moveTo>
                  <a:pt x="1763176" y="1410540"/>
                </a:moveTo>
                <a:cubicBezTo>
                  <a:pt x="1957931" y="1410540"/>
                  <a:pt x="2115812" y="1568421"/>
                  <a:pt x="2115812" y="1763176"/>
                </a:cubicBezTo>
                <a:cubicBezTo>
                  <a:pt x="2115812" y="1957931"/>
                  <a:pt x="1957931" y="2115812"/>
                  <a:pt x="1763176" y="2115812"/>
                </a:cubicBezTo>
                <a:cubicBezTo>
                  <a:pt x="1568421" y="2115812"/>
                  <a:pt x="1410540" y="1957931"/>
                  <a:pt x="1410540" y="1763176"/>
                </a:cubicBezTo>
                <a:cubicBezTo>
                  <a:pt x="1410540" y="1568421"/>
                  <a:pt x="1568421" y="1410540"/>
                  <a:pt x="1763176" y="1410540"/>
                </a:cubicBezTo>
                <a:close/>
                <a:moveTo>
                  <a:pt x="1763176" y="1234223"/>
                </a:moveTo>
                <a:cubicBezTo>
                  <a:pt x="1471043" y="1234223"/>
                  <a:pt x="1234223" y="1471043"/>
                  <a:pt x="1234223" y="1763176"/>
                </a:cubicBezTo>
                <a:cubicBezTo>
                  <a:pt x="1234223" y="2055309"/>
                  <a:pt x="1471043" y="2292129"/>
                  <a:pt x="1763176" y="2292129"/>
                </a:cubicBezTo>
                <a:cubicBezTo>
                  <a:pt x="2055309" y="2292129"/>
                  <a:pt x="2292129" y="2055309"/>
                  <a:pt x="2292129" y="1763176"/>
                </a:cubicBezTo>
                <a:cubicBezTo>
                  <a:pt x="2292129" y="1471043"/>
                  <a:pt x="2055309" y="1234223"/>
                  <a:pt x="1763176" y="1234223"/>
                </a:cubicBezTo>
                <a:close/>
                <a:moveTo>
                  <a:pt x="1763176" y="1057905"/>
                </a:moveTo>
                <a:cubicBezTo>
                  <a:pt x="2152686" y="1057905"/>
                  <a:pt x="2468447" y="1373666"/>
                  <a:pt x="2468447" y="1763176"/>
                </a:cubicBezTo>
                <a:cubicBezTo>
                  <a:pt x="2468447" y="2152686"/>
                  <a:pt x="2152686" y="2468447"/>
                  <a:pt x="1763176" y="2468447"/>
                </a:cubicBezTo>
                <a:cubicBezTo>
                  <a:pt x="1373666" y="2468447"/>
                  <a:pt x="1057905" y="2152686"/>
                  <a:pt x="1057905" y="1763176"/>
                </a:cubicBezTo>
                <a:cubicBezTo>
                  <a:pt x="1057905" y="1373666"/>
                  <a:pt x="1373666" y="1057905"/>
                  <a:pt x="1763176" y="1057905"/>
                </a:cubicBezTo>
                <a:close/>
                <a:moveTo>
                  <a:pt x="1763176" y="881581"/>
                </a:moveTo>
                <a:cubicBezTo>
                  <a:pt x="1276285" y="881581"/>
                  <a:pt x="881581" y="1276285"/>
                  <a:pt x="881581" y="1763176"/>
                </a:cubicBezTo>
                <a:cubicBezTo>
                  <a:pt x="881581" y="2250067"/>
                  <a:pt x="1276285" y="2644771"/>
                  <a:pt x="1763176" y="2644771"/>
                </a:cubicBezTo>
                <a:cubicBezTo>
                  <a:pt x="2250067" y="2644771"/>
                  <a:pt x="2644771" y="2250067"/>
                  <a:pt x="2644771" y="1763176"/>
                </a:cubicBezTo>
                <a:cubicBezTo>
                  <a:pt x="2644771" y="1276285"/>
                  <a:pt x="2250067" y="881581"/>
                  <a:pt x="1763176" y="881581"/>
                </a:cubicBezTo>
                <a:close/>
                <a:moveTo>
                  <a:pt x="1763176" y="705270"/>
                </a:moveTo>
                <a:cubicBezTo>
                  <a:pt x="2347441" y="705270"/>
                  <a:pt x="2821082" y="1178911"/>
                  <a:pt x="2821082" y="1763176"/>
                </a:cubicBezTo>
                <a:cubicBezTo>
                  <a:pt x="2821082" y="2347441"/>
                  <a:pt x="2347441" y="2821082"/>
                  <a:pt x="1763176" y="2821082"/>
                </a:cubicBezTo>
                <a:cubicBezTo>
                  <a:pt x="1178911" y="2821082"/>
                  <a:pt x="705270" y="2347441"/>
                  <a:pt x="705270" y="1763176"/>
                </a:cubicBezTo>
                <a:cubicBezTo>
                  <a:pt x="705270" y="1178911"/>
                  <a:pt x="1178911" y="705270"/>
                  <a:pt x="1763176" y="705270"/>
                </a:cubicBezTo>
                <a:close/>
                <a:moveTo>
                  <a:pt x="1763176" y="528953"/>
                </a:moveTo>
                <a:cubicBezTo>
                  <a:pt x="1081533" y="528953"/>
                  <a:pt x="528953" y="1081533"/>
                  <a:pt x="528953" y="1763176"/>
                </a:cubicBezTo>
                <a:cubicBezTo>
                  <a:pt x="528953" y="2444819"/>
                  <a:pt x="1081533" y="2997399"/>
                  <a:pt x="1763176" y="2997399"/>
                </a:cubicBezTo>
                <a:cubicBezTo>
                  <a:pt x="2444819" y="2997399"/>
                  <a:pt x="2997399" y="2444819"/>
                  <a:pt x="2997399" y="1763176"/>
                </a:cubicBezTo>
                <a:cubicBezTo>
                  <a:pt x="2997399" y="1081533"/>
                  <a:pt x="2444819" y="528953"/>
                  <a:pt x="1763176" y="528953"/>
                </a:cubicBezTo>
                <a:close/>
                <a:moveTo>
                  <a:pt x="1763176" y="352635"/>
                </a:moveTo>
                <a:cubicBezTo>
                  <a:pt x="2542196" y="352635"/>
                  <a:pt x="3173717" y="984156"/>
                  <a:pt x="3173717" y="1763176"/>
                </a:cubicBezTo>
                <a:cubicBezTo>
                  <a:pt x="3173717" y="2542196"/>
                  <a:pt x="2542196" y="3173717"/>
                  <a:pt x="1763176" y="3173717"/>
                </a:cubicBezTo>
                <a:cubicBezTo>
                  <a:pt x="984156" y="3173717"/>
                  <a:pt x="352635" y="2542196"/>
                  <a:pt x="352635" y="1763176"/>
                </a:cubicBezTo>
                <a:cubicBezTo>
                  <a:pt x="352635" y="984156"/>
                  <a:pt x="984156" y="352635"/>
                  <a:pt x="1763176" y="352635"/>
                </a:cubicBezTo>
                <a:close/>
                <a:moveTo>
                  <a:pt x="1763176" y="176318"/>
                </a:moveTo>
                <a:cubicBezTo>
                  <a:pt x="886779" y="176318"/>
                  <a:pt x="176318" y="886779"/>
                  <a:pt x="176318" y="1763176"/>
                </a:cubicBezTo>
                <a:cubicBezTo>
                  <a:pt x="176318" y="2639573"/>
                  <a:pt x="886779" y="3350034"/>
                  <a:pt x="1763176" y="3350034"/>
                </a:cubicBezTo>
                <a:cubicBezTo>
                  <a:pt x="2639573" y="3350034"/>
                  <a:pt x="3350034" y="2639573"/>
                  <a:pt x="3350034" y="1763176"/>
                </a:cubicBezTo>
                <a:cubicBezTo>
                  <a:pt x="3350034" y="886779"/>
                  <a:pt x="2639573" y="176318"/>
                  <a:pt x="1763176" y="176318"/>
                </a:cubicBezTo>
                <a:close/>
                <a:moveTo>
                  <a:pt x="1763176" y="0"/>
                </a:moveTo>
                <a:cubicBezTo>
                  <a:pt x="2736951" y="0"/>
                  <a:pt x="3526352" y="789401"/>
                  <a:pt x="3526352" y="1763176"/>
                </a:cubicBezTo>
                <a:cubicBezTo>
                  <a:pt x="3526352" y="2736951"/>
                  <a:pt x="2736951" y="3526352"/>
                  <a:pt x="1763176" y="3526352"/>
                </a:cubicBezTo>
                <a:cubicBezTo>
                  <a:pt x="789401" y="3526352"/>
                  <a:pt x="0" y="2736951"/>
                  <a:pt x="0" y="1763176"/>
                </a:cubicBezTo>
                <a:cubicBezTo>
                  <a:pt x="0" y="789401"/>
                  <a:pt x="789401" y="0"/>
                  <a:pt x="17631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矩形: 圆角 46"/>
          <p:cNvSpPr/>
          <p:nvPr userDrawn="1">
            <p:custDataLst>
              <p:tags r:id="rId7"/>
            </p:custDataLst>
          </p:nvPr>
        </p:nvSpPr>
        <p:spPr>
          <a:xfrm>
            <a:off x="1382395" y="1350010"/>
            <a:ext cx="9427210" cy="4157980"/>
          </a:xfrm>
          <a:prstGeom prst="roundRect">
            <a:avLst>
              <a:gd name="adj" fmla="val 327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 userDrawn="1"/>
        </p:nvGrpSpPr>
        <p:grpSpPr>
          <a:xfrm>
            <a:off x="8841105" y="4937125"/>
            <a:ext cx="1214120" cy="1214120"/>
            <a:chOff x="-2615012" y="1495514"/>
            <a:chExt cx="1162227" cy="1162228"/>
          </a:xfrm>
        </p:grpSpPr>
        <p:sp>
          <p:nvSpPr>
            <p:cNvPr id="73" name="任意多边形: 形状 38"/>
            <p:cNvSpPr/>
            <p:nvPr>
              <p:custDataLst>
                <p:tags r:id="rId8"/>
              </p:custDataLst>
            </p:nvPr>
          </p:nvSpPr>
          <p:spPr>
            <a:xfrm>
              <a:off x="-2615012" y="1504060"/>
              <a:ext cx="1025494" cy="863125"/>
            </a:xfrm>
            <a:custGeom>
              <a:avLst/>
              <a:gdLst>
                <a:gd name="connsiteX0" fmla="*/ 0 w 999858"/>
                <a:gd name="connsiteY0" fmla="*/ 555476 h 820396"/>
                <a:gd name="connsiteX1" fmla="*/ 25638 w 999858"/>
                <a:gd name="connsiteY1" fmla="*/ 726392 h 820396"/>
                <a:gd name="connsiteX2" fmla="*/ 717847 w 999858"/>
                <a:gd name="connsiteY2" fmla="*/ 213645 h 820396"/>
                <a:gd name="connsiteX3" fmla="*/ 888763 w 999858"/>
                <a:gd name="connsiteY3" fmla="*/ 794759 h 820396"/>
                <a:gd name="connsiteX4" fmla="*/ 999858 w 999858"/>
                <a:gd name="connsiteY4" fmla="*/ 820396 h 820396"/>
                <a:gd name="connsiteX5" fmla="*/ 828942 w 999858"/>
                <a:gd name="connsiteY5" fmla="*/ 0 h 820396"/>
                <a:gd name="connsiteX6" fmla="*/ 0 w 999858"/>
                <a:gd name="connsiteY6" fmla="*/ 555476 h 820396"/>
                <a:gd name="connsiteX0-1" fmla="*/ 0 w 982766"/>
                <a:gd name="connsiteY0-2" fmla="*/ 555476 h 820396"/>
                <a:gd name="connsiteX1-3" fmla="*/ 8546 w 982766"/>
                <a:gd name="connsiteY1-4" fmla="*/ 726392 h 820396"/>
                <a:gd name="connsiteX2-5" fmla="*/ 700755 w 982766"/>
                <a:gd name="connsiteY2-6" fmla="*/ 213645 h 820396"/>
                <a:gd name="connsiteX3-7" fmla="*/ 871671 w 982766"/>
                <a:gd name="connsiteY3-8" fmla="*/ 794759 h 820396"/>
                <a:gd name="connsiteX4-9" fmla="*/ 982766 w 982766"/>
                <a:gd name="connsiteY4-10" fmla="*/ 820396 h 820396"/>
                <a:gd name="connsiteX5-11" fmla="*/ 811850 w 982766"/>
                <a:gd name="connsiteY5-12" fmla="*/ 0 h 820396"/>
                <a:gd name="connsiteX6-13" fmla="*/ 0 w 982766"/>
                <a:gd name="connsiteY6-14" fmla="*/ 555476 h 820396"/>
                <a:gd name="connsiteX0-15" fmla="*/ 0 w 1008403"/>
                <a:gd name="connsiteY0-16" fmla="*/ 555476 h 820396"/>
                <a:gd name="connsiteX1-17" fmla="*/ 8546 w 1008403"/>
                <a:gd name="connsiteY1-18" fmla="*/ 726392 h 820396"/>
                <a:gd name="connsiteX2-19" fmla="*/ 700755 w 1008403"/>
                <a:gd name="connsiteY2-20" fmla="*/ 213645 h 820396"/>
                <a:gd name="connsiteX3-21" fmla="*/ 871671 w 1008403"/>
                <a:gd name="connsiteY3-22" fmla="*/ 794759 h 820396"/>
                <a:gd name="connsiteX4-23" fmla="*/ 1008403 w 1008403"/>
                <a:gd name="connsiteY4-24" fmla="*/ 820396 h 820396"/>
                <a:gd name="connsiteX5-25" fmla="*/ 811850 w 1008403"/>
                <a:gd name="connsiteY5-26" fmla="*/ 0 h 820396"/>
                <a:gd name="connsiteX6-27" fmla="*/ 0 w 1008403"/>
                <a:gd name="connsiteY6-28" fmla="*/ 555476 h 820396"/>
                <a:gd name="connsiteX0-29" fmla="*/ 0 w 1025494"/>
                <a:gd name="connsiteY0-30" fmla="*/ 555476 h 846033"/>
                <a:gd name="connsiteX1-31" fmla="*/ 8546 w 1025494"/>
                <a:gd name="connsiteY1-32" fmla="*/ 726392 h 846033"/>
                <a:gd name="connsiteX2-33" fmla="*/ 700755 w 1025494"/>
                <a:gd name="connsiteY2-34" fmla="*/ 213645 h 846033"/>
                <a:gd name="connsiteX3-35" fmla="*/ 871671 w 1025494"/>
                <a:gd name="connsiteY3-36" fmla="*/ 794759 h 846033"/>
                <a:gd name="connsiteX4-37" fmla="*/ 1025494 w 1025494"/>
                <a:gd name="connsiteY4-38" fmla="*/ 846033 h 846033"/>
                <a:gd name="connsiteX5-39" fmla="*/ 811850 w 1025494"/>
                <a:gd name="connsiteY5-40" fmla="*/ 0 h 846033"/>
                <a:gd name="connsiteX6-41" fmla="*/ 0 w 1025494"/>
                <a:gd name="connsiteY6-42" fmla="*/ 555476 h 846033"/>
                <a:gd name="connsiteX0-43" fmla="*/ 0 w 1025494"/>
                <a:gd name="connsiteY0-44" fmla="*/ 555476 h 863125"/>
                <a:gd name="connsiteX1-45" fmla="*/ 8546 w 1025494"/>
                <a:gd name="connsiteY1-46" fmla="*/ 726392 h 863125"/>
                <a:gd name="connsiteX2-47" fmla="*/ 700755 w 1025494"/>
                <a:gd name="connsiteY2-48" fmla="*/ 213645 h 863125"/>
                <a:gd name="connsiteX3-49" fmla="*/ 871671 w 1025494"/>
                <a:gd name="connsiteY3-50" fmla="*/ 794759 h 863125"/>
                <a:gd name="connsiteX4-51" fmla="*/ 1025494 w 1025494"/>
                <a:gd name="connsiteY4-52" fmla="*/ 863125 h 863125"/>
                <a:gd name="connsiteX5-53" fmla="*/ 811850 w 1025494"/>
                <a:gd name="connsiteY5-54" fmla="*/ 0 h 863125"/>
                <a:gd name="connsiteX6-55" fmla="*/ 0 w 1025494"/>
                <a:gd name="connsiteY6-56" fmla="*/ 555476 h 863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25494" h="863125">
                  <a:moveTo>
                    <a:pt x="0" y="555476"/>
                  </a:moveTo>
                  <a:lnTo>
                    <a:pt x="8546" y="726392"/>
                  </a:lnTo>
                  <a:lnTo>
                    <a:pt x="700755" y="213645"/>
                  </a:lnTo>
                  <a:lnTo>
                    <a:pt x="871671" y="794759"/>
                  </a:lnTo>
                  <a:lnTo>
                    <a:pt x="1025494" y="863125"/>
                  </a:lnTo>
                  <a:lnTo>
                    <a:pt x="811850" y="0"/>
                  </a:lnTo>
                  <a:lnTo>
                    <a:pt x="0" y="55547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: 形状 39"/>
            <p:cNvSpPr/>
            <p:nvPr>
              <p:custDataLst>
                <p:tags r:id="rId9"/>
              </p:custDataLst>
            </p:nvPr>
          </p:nvSpPr>
          <p:spPr>
            <a:xfrm>
              <a:off x="-2315910" y="1495514"/>
              <a:ext cx="863125" cy="1034041"/>
            </a:xfrm>
            <a:custGeom>
              <a:avLst/>
              <a:gdLst>
                <a:gd name="connsiteX0" fmla="*/ 512747 w 863125"/>
                <a:gd name="connsiteY0" fmla="*/ 0 h 1034041"/>
                <a:gd name="connsiteX1" fmla="*/ 692209 w 863125"/>
                <a:gd name="connsiteY1" fmla="*/ 34183 h 1034041"/>
                <a:gd name="connsiteX2" fmla="*/ 863125 w 863125"/>
                <a:gd name="connsiteY2" fmla="*/ 1034041 h 1034041"/>
                <a:gd name="connsiteX3" fmla="*/ 0 w 863125"/>
                <a:gd name="connsiteY3" fmla="*/ 709301 h 1034041"/>
                <a:gd name="connsiteX4" fmla="*/ 136732 w 863125"/>
                <a:gd name="connsiteY4" fmla="*/ 606751 h 1034041"/>
                <a:gd name="connsiteX5" fmla="*/ 692209 w 863125"/>
                <a:gd name="connsiteY5" fmla="*/ 837488 h 1034041"/>
                <a:gd name="connsiteX6" fmla="*/ 512747 w 863125"/>
                <a:gd name="connsiteY6" fmla="*/ 0 h 1034041"/>
                <a:gd name="connsiteX0-1" fmla="*/ 512747 w 863125"/>
                <a:gd name="connsiteY0-2" fmla="*/ 0 h 1034041"/>
                <a:gd name="connsiteX1-3" fmla="*/ 658026 w 863125"/>
                <a:gd name="connsiteY1-4" fmla="*/ 34183 h 1034041"/>
                <a:gd name="connsiteX2-5" fmla="*/ 863125 w 863125"/>
                <a:gd name="connsiteY2-6" fmla="*/ 1034041 h 1034041"/>
                <a:gd name="connsiteX3-7" fmla="*/ 0 w 863125"/>
                <a:gd name="connsiteY3-8" fmla="*/ 709301 h 1034041"/>
                <a:gd name="connsiteX4-9" fmla="*/ 136732 w 863125"/>
                <a:gd name="connsiteY4-10" fmla="*/ 606751 h 1034041"/>
                <a:gd name="connsiteX5-11" fmla="*/ 692209 w 863125"/>
                <a:gd name="connsiteY5-12" fmla="*/ 837488 h 1034041"/>
                <a:gd name="connsiteX6-13" fmla="*/ 512747 w 863125"/>
                <a:gd name="connsiteY6-14" fmla="*/ 0 h 1034041"/>
                <a:gd name="connsiteX0-15" fmla="*/ 512747 w 863125"/>
                <a:gd name="connsiteY0-16" fmla="*/ 0 h 1034041"/>
                <a:gd name="connsiteX1-17" fmla="*/ 658026 w 863125"/>
                <a:gd name="connsiteY1-18" fmla="*/ 34183 h 1034041"/>
                <a:gd name="connsiteX2-19" fmla="*/ 863125 w 863125"/>
                <a:gd name="connsiteY2-20" fmla="*/ 1034041 h 1034041"/>
                <a:gd name="connsiteX3-21" fmla="*/ 0 w 863125"/>
                <a:gd name="connsiteY3-22" fmla="*/ 709301 h 1034041"/>
                <a:gd name="connsiteX4-23" fmla="*/ 136732 w 863125"/>
                <a:gd name="connsiteY4-24" fmla="*/ 606751 h 1034041"/>
                <a:gd name="connsiteX5-25" fmla="*/ 717846 w 863125"/>
                <a:gd name="connsiteY5-26" fmla="*/ 871671 h 1034041"/>
                <a:gd name="connsiteX6-27" fmla="*/ 512747 w 863125"/>
                <a:gd name="connsiteY6-28" fmla="*/ 0 h 1034041"/>
                <a:gd name="connsiteX0-29" fmla="*/ 512747 w 863125"/>
                <a:gd name="connsiteY0-30" fmla="*/ 0 h 1034041"/>
                <a:gd name="connsiteX1-31" fmla="*/ 658026 w 863125"/>
                <a:gd name="connsiteY1-32" fmla="*/ 34183 h 1034041"/>
                <a:gd name="connsiteX2-33" fmla="*/ 863125 w 863125"/>
                <a:gd name="connsiteY2-34" fmla="*/ 1034041 h 1034041"/>
                <a:gd name="connsiteX3-35" fmla="*/ 0 w 863125"/>
                <a:gd name="connsiteY3-36" fmla="*/ 709301 h 1034041"/>
                <a:gd name="connsiteX4-37" fmla="*/ 136732 w 863125"/>
                <a:gd name="connsiteY4-38" fmla="*/ 606751 h 1034041"/>
                <a:gd name="connsiteX5-39" fmla="*/ 726392 w 863125"/>
                <a:gd name="connsiteY5-40" fmla="*/ 871671 h 1034041"/>
                <a:gd name="connsiteX6-41" fmla="*/ 512747 w 863125"/>
                <a:gd name="connsiteY6-42" fmla="*/ 0 h 1034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863125" h="1034041">
                  <a:moveTo>
                    <a:pt x="512747" y="0"/>
                  </a:moveTo>
                  <a:lnTo>
                    <a:pt x="658026" y="34183"/>
                  </a:lnTo>
                  <a:lnTo>
                    <a:pt x="863125" y="1034041"/>
                  </a:lnTo>
                  <a:lnTo>
                    <a:pt x="0" y="709301"/>
                  </a:lnTo>
                  <a:lnTo>
                    <a:pt x="136732" y="606751"/>
                  </a:lnTo>
                  <a:lnTo>
                    <a:pt x="726392" y="871671"/>
                  </a:lnTo>
                  <a:lnTo>
                    <a:pt x="512747" y="0"/>
                  </a:ln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: 形状 40"/>
            <p:cNvSpPr/>
            <p:nvPr>
              <p:custDataLst>
                <p:tags r:id="rId10"/>
              </p:custDataLst>
            </p:nvPr>
          </p:nvSpPr>
          <p:spPr>
            <a:xfrm>
              <a:off x="-2606467" y="1726250"/>
              <a:ext cx="1153682" cy="931492"/>
            </a:xfrm>
            <a:custGeom>
              <a:avLst/>
              <a:gdLst>
                <a:gd name="connsiteX0" fmla="*/ 683663 w 1153682"/>
                <a:gd name="connsiteY0" fmla="*/ 0 h 931492"/>
                <a:gd name="connsiteX1" fmla="*/ 743484 w 1153682"/>
                <a:gd name="connsiteY1" fmla="*/ 170916 h 931492"/>
                <a:gd name="connsiteX2" fmla="*/ 264919 w 1153682"/>
                <a:gd name="connsiteY2" fmla="*/ 487111 h 931492"/>
                <a:gd name="connsiteX3" fmla="*/ 1153682 w 1153682"/>
                <a:gd name="connsiteY3" fmla="*/ 811851 h 931492"/>
                <a:gd name="connsiteX4" fmla="*/ 999858 w 1153682"/>
                <a:gd name="connsiteY4" fmla="*/ 931492 h 931492"/>
                <a:gd name="connsiteX5" fmla="*/ 0 w 1153682"/>
                <a:gd name="connsiteY5" fmla="*/ 495657 h 931492"/>
                <a:gd name="connsiteX6" fmla="*/ 683663 w 1153682"/>
                <a:gd name="connsiteY6" fmla="*/ 0 h 931492"/>
                <a:gd name="connsiteX0-1" fmla="*/ 683663 w 1153682"/>
                <a:gd name="connsiteY0-2" fmla="*/ 0 h 931492"/>
                <a:gd name="connsiteX1-3" fmla="*/ 743484 w 1153682"/>
                <a:gd name="connsiteY1-4" fmla="*/ 170916 h 931492"/>
                <a:gd name="connsiteX2-5" fmla="*/ 273464 w 1153682"/>
                <a:gd name="connsiteY2-6" fmla="*/ 452928 h 931492"/>
                <a:gd name="connsiteX3-7" fmla="*/ 1153682 w 1153682"/>
                <a:gd name="connsiteY3-8" fmla="*/ 811851 h 931492"/>
                <a:gd name="connsiteX4-9" fmla="*/ 999858 w 1153682"/>
                <a:gd name="connsiteY4-10" fmla="*/ 931492 h 931492"/>
                <a:gd name="connsiteX5-11" fmla="*/ 0 w 1153682"/>
                <a:gd name="connsiteY5-12" fmla="*/ 495657 h 931492"/>
                <a:gd name="connsiteX6-13" fmla="*/ 683663 w 1153682"/>
                <a:gd name="connsiteY6-14" fmla="*/ 0 h 931492"/>
                <a:gd name="connsiteX0-15" fmla="*/ 683663 w 1153682"/>
                <a:gd name="connsiteY0-16" fmla="*/ 0 h 931492"/>
                <a:gd name="connsiteX1-17" fmla="*/ 743484 w 1153682"/>
                <a:gd name="connsiteY1-18" fmla="*/ 170916 h 931492"/>
                <a:gd name="connsiteX2-19" fmla="*/ 264919 w 1153682"/>
                <a:gd name="connsiteY2-20" fmla="*/ 461474 h 931492"/>
                <a:gd name="connsiteX3-21" fmla="*/ 1153682 w 1153682"/>
                <a:gd name="connsiteY3-22" fmla="*/ 811851 h 931492"/>
                <a:gd name="connsiteX4-23" fmla="*/ 999858 w 1153682"/>
                <a:gd name="connsiteY4-24" fmla="*/ 931492 h 931492"/>
                <a:gd name="connsiteX5-25" fmla="*/ 0 w 1153682"/>
                <a:gd name="connsiteY5-26" fmla="*/ 495657 h 931492"/>
                <a:gd name="connsiteX6-27" fmla="*/ 683663 w 1153682"/>
                <a:gd name="connsiteY6-28" fmla="*/ 0 h 93149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153682" h="931492">
                  <a:moveTo>
                    <a:pt x="683663" y="0"/>
                  </a:moveTo>
                  <a:lnTo>
                    <a:pt x="743484" y="170916"/>
                  </a:lnTo>
                  <a:lnTo>
                    <a:pt x="264919" y="461474"/>
                  </a:lnTo>
                  <a:lnTo>
                    <a:pt x="1153682" y="811851"/>
                  </a:lnTo>
                  <a:lnTo>
                    <a:pt x="999858" y="931492"/>
                  </a:lnTo>
                  <a:lnTo>
                    <a:pt x="0" y="495657"/>
                  </a:lnTo>
                  <a:lnTo>
                    <a:pt x="68366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7" name="椭圆 76"/>
          <p:cNvSpPr/>
          <p:nvPr userDrawn="1">
            <p:custDataLst>
              <p:tags r:id="rId11"/>
            </p:custDataLst>
          </p:nvPr>
        </p:nvSpPr>
        <p:spPr>
          <a:xfrm>
            <a:off x="1892842" y="1461227"/>
            <a:ext cx="187853" cy="1878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椭圆 79"/>
          <p:cNvSpPr/>
          <p:nvPr userDrawn="1">
            <p:custDataLst>
              <p:tags r:id="rId12"/>
            </p:custDataLst>
          </p:nvPr>
        </p:nvSpPr>
        <p:spPr>
          <a:xfrm>
            <a:off x="10091461" y="1461226"/>
            <a:ext cx="187853" cy="1878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椭圆 82"/>
          <p:cNvSpPr/>
          <p:nvPr userDrawn="1">
            <p:custDataLst>
              <p:tags r:id="rId13"/>
            </p:custDataLst>
          </p:nvPr>
        </p:nvSpPr>
        <p:spPr>
          <a:xfrm>
            <a:off x="1912685" y="5180989"/>
            <a:ext cx="187853" cy="1878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椭圆 85"/>
          <p:cNvSpPr/>
          <p:nvPr userDrawn="1">
            <p:custDataLst>
              <p:tags r:id="rId14"/>
            </p:custDataLst>
          </p:nvPr>
        </p:nvSpPr>
        <p:spPr>
          <a:xfrm>
            <a:off x="10091462" y="5103071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8" name="标题 87"/>
          <p:cNvSpPr>
            <a:spLocks noGrp="1"/>
          </p:cNvSpPr>
          <p:nvPr>
            <p:ph type="title" idx="16385" hasCustomPrompt="1"/>
            <p:custDataLst>
              <p:tags r:id="rId15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94" name="文本占位符 93"/>
          <p:cNvSpPr>
            <a:spLocks noGrp="1"/>
          </p:cNvSpPr>
          <p:nvPr>
            <p:ph type="body" idx="16386" hasCustomPrompt="1"/>
            <p:custDataLst>
              <p:tags r:id="rId16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圆角 18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3"/>
            </p:custDataLst>
          </p:nvPr>
        </p:nvSpPr>
        <p:spPr>
          <a:xfrm>
            <a:off x="9596156" y="229314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4"/>
            </p:custDataLst>
          </p:nvPr>
        </p:nvSpPr>
        <p:spPr>
          <a:xfrm>
            <a:off x="8971005" y="111211"/>
            <a:ext cx="3027406" cy="1952367"/>
          </a:xfrm>
          <a:custGeom>
            <a:avLst/>
            <a:gdLst>
              <a:gd name="connsiteX0" fmla="*/ 1408671 w 3027406"/>
              <a:gd name="connsiteY0" fmla="*/ 98854 h 1952367"/>
              <a:gd name="connsiteX1" fmla="*/ 1470454 w 3027406"/>
              <a:gd name="connsiteY1" fmla="*/ 259492 h 1952367"/>
              <a:gd name="connsiteX2" fmla="*/ 3027406 w 3027406"/>
              <a:gd name="connsiteY2" fmla="*/ 1692875 h 1952367"/>
              <a:gd name="connsiteX3" fmla="*/ 2817341 w 3027406"/>
              <a:gd name="connsiteY3" fmla="*/ 1841157 h 1952367"/>
              <a:gd name="connsiteX4" fmla="*/ 2014152 w 3027406"/>
              <a:gd name="connsiteY4" fmla="*/ 1952367 h 1952367"/>
              <a:gd name="connsiteX5" fmla="*/ 568411 w 3027406"/>
              <a:gd name="connsiteY5" fmla="*/ 1940011 h 1952367"/>
              <a:gd name="connsiteX6" fmla="*/ 49427 w 3027406"/>
              <a:gd name="connsiteY6" fmla="*/ 1099751 h 1952367"/>
              <a:gd name="connsiteX7" fmla="*/ 0 w 3027406"/>
              <a:gd name="connsiteY7" fmla="*/ 284205 h 1952367"/>
              <a:gd name="connsiteX8" fmla="*/ 148281 w 3027406"/>
              <a:gd name="connsiteY8" fmla="*/ 0 h 1952367"/>
              <a:gd name="connsiteX9" fmla="*/ 1408671 w 3027406"/>
              <a:gd name="connsiteY9" fmla="*/ 98854 h 1952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27406" h="1952367">
                <a:moveTo>
                  <a:pt x="1408671" y="98854"/>
                </a:moveTo>
                <a:lnTo>
                  <a:pt x="1470454" y="259492"/>
                </a:lnTo>
                <a:lnTo>
                  <a:pt x="3027406" y="1692875"/>
                </a:lnTo>
                <a:lnTo>
                  <a:pt x="2817341" y="1841157"/>
                </a:lnTo>
                <a:lnTo>
                  <a:pt x="2014152" y="1952367"/>
                </a:lnTo>
                <a:lnTo>
                  <a:pt x="568411" y="1940011"/>
                </a:lnTo>
                <a:lnTo>
                  <a:pt x="49427" y="1099751"/>
                </a:lnTo>
                <a:lnTo>
                  <a:pt x="0" y="284205"/>
                </a:lnTo>
                <a:lnTo>
                  <a:pt x="148281" y="0"/>
                </a:lnTo>
                <a:lnTo>
                  <a:pt x="1408671" y="988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5"/>
            </p:custDataLst>
          </p:nvPr>
        </p:nvSpPr>
        <p:spPr>
          <a:xfrm>
            <a:off x="10942802" y="1104246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>
            <p:custDataLst>
              <p:tags r:id="rId6"/>
            </p:custDataLst>
          </p:nvPr>
        </p:nvSpPr>
        <p:spPr>
          <a:xfrm>
            <a:off x="10955190" y="1097182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>
            <a:off x="336936" y="3623355"/>
            <a:ext cx="2427031" cy="1528594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矩形: 圆角 24"/>
          <p:cNvSpPr/>
          <p:nvPr userDrawn="1">
            <p:custDataLst>
              <p:tags r:id="rId8"/>
            </p:custDataLst>
          </p:nvPr>
        </p:nvSpPr>
        <p:spPr>
          <a:xfrm>
            <a:off x="-1" y="-1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 userDrawn="1">
            <p:custDataLst>
              <p:tags r:id="rId9"/>
            </p:custDataLst>
          </p:nvPr>
        </p:nvSpPr>
        <p:spPr>
          <a:xfrm>
            <a:off x="7372865" y="4102443"/>
            <a:ext cx="4819135" cy="275555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: 形状 26"/>
          <p:cNvSpPr/>
          <p:nvPr userDrawn="1">
            <p:custDataLst>
              <p:tags r:id="rId10"/>
            </p:custDataLst>
          </p:nvPr>
        </p:nvSpPr>
        <p:spPr>
          <a:xfrm>
            <a:off x="0" y="5707674"/>
            <a:ext cx="1194141" cy="1150326"/>
          </a:xfrm>
          <a:custGeom>
            <a:avLst/>
            <a:gdLst>
              <a:gd name="connsiteX0" fmla="*/ 0 w 1194141"/>
              <a:gd name="connsiteY0" fmla="*/ 1050924 h 1150326"/>
              <a:gd name="connsiteX1" fmla="*/ 10634 w 1194141"/>
              <a:gd name="connsiteY1" fmla="*/ 1070516 h 1150326"/>
              <a:gd name="connsiteX2" fmla="*/ 61715 w 1194141"/>
              <a:gd name="connsiteY2" fmla="*/ 1132426 h 1150326"/>
              <a:gd name="connsiteX3" fmla="*/ 83410 w 1194141"/>
              <a:gd name="connsiteY3" fmla="*/ 1150326 h 1150326"/>
              <a:gd name="connsiteX4" fmla="*/ 0 w 1194141"/>
              <a:gd name="connsiteY4" fmla="*/ 1150326 h 1150326"/>
              <a:gd name="connsiteX5" fmla="*/ 357511 w 1194141"/>
              <a:gd name="connsiteY5" fmla="*/ 752968 h 1150326"/>
              <a:gd name="connsiteX6" fmla="*/ 273848 w 1194141"/>
              <a:gd name="connsiteY6" fmla="*/ 836631 h 1150326"/>
              <a:gd name="connsiteX7" fmla="*/ 357511 w 1194141"/>
              <a:gd name="connsiteY7" fmla="*/ 920294 h 1150326"/>
              <a:gd name="connsiteX8" fmla="*/ 441174 w 1194141"/>
              <a:gd name="connsiteY8" fmla="*/ 836631 h 1150326"/>
              <a:gd name="connsiteX9" fmla="*/ 357511 w 1194141"/>
              <a:gd name="connsiteY9" fmla="*/ 752968 h 1150326"/>
              <a:gd name="connsiteX10" fmla="*/ 357511 w 1194141"/>
              <a:gd name="connsiteY10" fmla="*/ 669305 h 1150326"/>
              <a:gd name="connsiteX11" fmla="*/ 524837 w 1194141"/>
              <a:gd name="connsiteY11" fmla="*/ 836631 h 1150326"/>
              <a:gd name="connsiteX12" fmla="*/ 357511 w 1194141"/>
              <a:gd name="connsiteY12" fmla="*/ 1003957 h 1150326"/>
              <a:gd name="connsiteX13" fmla="*/ 190185 w 1194141"/>
              <a:gd name="connsiteY13" fmla="*/ 836631 h 1150326"/>
              <a:gd name="connsiteX14" fmla="*/ 357511 w 1194141"/>
              <a:gd name="connsiteY14" fmla="*/ 669305 h 1150326"/>
              <a:gd name="connsiteX15" fmla="*/ 357511 w 1194141"/>
              <a:gd name="connsiteY15" fmla="*/ 585641 h 1150326"/>
              <a:gd name="connsiteX16" fmla="*/ 106521 w 1194141"/>
              <a:gd name="connsiteY16" fmla="*/ 836631 h 1150326"/>
              <a:gd name="connsiteX17" fmla="*/ 357511 w 1194141"/>
              <a:gd name="connsiteY17" fmla="*/ 1087620 h 1150326"/>
              <a:gd name="connsiteX18" fmla="*/ 608500 w 1194141"/>
              <a:gd name="connsiteY18" fmla="*/ 836631 h 1150326"/>
              <a:gd name="connsiteX19" fmla="*/ 357511 w 1194141"/>
              <a:gd name="connsiteY19" fmla="*/ 585641 h 1150326"/>
              <a:gd name="connsiteX20" fmla="*/ 357511 w 1194141"/>
              <a:gd name="connsiteY20" fmla="*/ 501978 h 1150326"/>
              <a:gd name="connsiteX21" fmla="*/ 692163 w 1194141"/>
              <a:gd name="connsiteY21" fmla="*/ 836631 h 1150326"/>
              <a:gd name="connsiteX22" fmla="*/ 487772 w 1194141"/>
              <a:gd name="connsiteY22" fmla="*/ 1144985 h 1150326"/>
              <a:gd name="connsiteX23" fmla="*/ 470564 w 1194141"/>
              <a:gd name="connsiteY23" fmla="*/ 1150326 h 1150326"/>
              <a:gd name="connsiteX24" fmla="*/ 244457 w 1194141"/>
              <a:gd name="connsiteY24" fmla="*/ 1150326 h 1150326"/>
              <a:gd name="connsiteX25" fmla="*/ 227249 w 1194141"/>
              <a:gd name="connsiteY25" fmla="*/ 1144985 h 1150326"/>
              <a:gd name="connsiteX26" fmla="*/ 22858 w 1194141"/>
              <a:gd name="connsiteY26" fmla="*/ 836631 h 1150326"/>
              <a:gd name="connsiteX27" fmla="*/ 357511 w 1194141"/>
              <a:gd name="connsiteY27" fmla="*/ 501978 h 1150326"/>
              <a:gd name="connsiteX28" fmla="*/ 357511 w 1194141"/>
              <a:gd name="connsiteY28" fmla="*/ 334653 h 1150326"/>
              <a:gd name="connsiteX29" fmla="*/ 859490 w 1194141"/>
              <a:gd name="connsiteY29" fmla="*/ 836631 h 1150326"/>
              <a:gd name="connsiteX30" fmla="*/ 773760 w 1194141"/>
              <a:gd name="connsiteY30" fmla="*/ 1117291 h 1150326"/>
              <a:gd name="connsiteX31" fmla="*/ 746503 w 1194141"/>
              <a:gd name="connsiteY31" fmla="*/ 1150326 h 1150326"/>
              <a:gd name="connsiteX32" fmla="*/ 631612 w 1194141"/>
              <a:gd name="connsiteY32" fmla="*/ 1150326 h 1150326"/>
              <a:gd name="connsiteX33" fmla="*/ 653307 w 1194141"/>
              <a:gd name="connsiteY33" fmla="*/ 1132426 h 1150326"/>
              <a:gd name="connsiteX34" fmla="*/ 775829 w 1194141"/>
              <a:gd name="connsiteY34" fmla="*/ 836631 h 1150326"/>
              <a:gd name="connsiteX35" fmla="*/ 357511 w 1194141"/>
              <a:gd name="connsiteY35" fmla="*/ 418312 h 1150326"/>
              <a:gd name="connsiteX36" fmla="*/ 10634 w 1194141"/>
              <a:gd name="connsiteY36" fmla="*/ 602745 h 1150326"/>
              <a:gd name="connsiteX37" fmla="*/ 0 w 1194141"/>
              <a:gd name="connsiteY37" fmla="*/ 622337 h 1150326"/>
              <a:gd name="connsiteX38" fmla="*/ 0 w 1194141"/>
              <a:gd name="connsiteY38" fmla="*/ 484779 h 1150326"/>
              <a:gd name="connsiteX39" fmla="*/ 2559 w 1194141"/>
              <a:gd name="connsiteY39" fmla="*/ 481679 h 1150326"/>
              <a:gd name="connsiteX40" fmla="*/ 357511 w 1194141"/>
              <a:gd name="connsiteY40" fmla="*/ 334653 h 1150326"/>
              <a:gd name="connsiteX41" fmla="*/ 357511 w 1194141"/>
              <a:gd name="connsiteY41" fmla="*/ 167326 h 1150326"/>
              <a:gd name="connsiteX42" fmla="*/ 1026815 w 1194141"/>
              <a:gd name="connsiteY42" fmla="*/ 836631 h 1150326"/>
              <a:gd name="connsiteX43" fmla="*/ 974218 w 1194141"/>
              <a:gd name="connsiteY43" fmla="*/ 1097154 h 1150326"/>
              <a:gd name="connsiteX44" fmla="*/ 945357 w 1194141"/>
              <a:gd name="connsiteY44" fmla="*/ 1150326 h 1150326"/>
              <a:gd name="connsiteX45" fmla="*/ 850592 w 1194141"/>
              <a:gd name="connsiteY45" fmla="*/ 1150326 h 1150326"/>
              <a:gd name="connsiteX46" fmla="*/ 897129 w 1194141"/>
              <a:gd name="connsiteY46" fmla="*/ 1064589 h 1150326"/>
              <a:gd name="connsiteX47" fmla="*/ 943152 w 1194141"/>
              <a:gd name="connsiteY47" fmla="*/ 836631 h 1150326"/>
              <a:gd name="connsiteX48" fmla="*/ 357511 w 1194141"/>
              <a:gd name="connsiteY48" fmla="*/ 250990 h 1150326"/>
              <a:gd name="connsiteX49" fmla="*/ 30073 w 1194141"/>
              <a:gd name="connsiteY49" fmla="*/ 351008 h 1150326"/>
              <a:gd name="connsiteX50" fmla="*/ 0 w 1194141"/>
              <a:gd name="connsiteY50" fmla="*/ 375821 h 1150326"/>
              <a:gd name="connsiteX51" fmla="*/ 0 w 1194141"/>
              <a:gd name="connsiteY51" fmla="*/ 272566 h 1150326"/>
              <a:gd name="connsiteX52" fmla="*/ 96987 w 1194141"/>
              <a:gd name="connsiteY52" fmla="*/ 219924 h 1150326"/>
              <a:gd name="connsiteX53" fmla="*/ 357511 w 1194141"/>
              <a:gd name="connsiteY53" fmla="*/ 167326 h 1150326"/>
              <a:gd name="connsiteX54" fmla="*/ 357511 w 1194141"/>
              <a:gd name="connsiteY54" fmla="*/ 0 h 1150326"/>
              <a:gd name="connsiteX55" fmla="*/ 1194141 w 1194141"/>
              <a:gd name="connsiteY55" fmla="*/ 836631 h 1150326"/>
              <a:gd name="connsiteX56" fmla="*/ 1177144 w 1194141"/>
              <a:gd name="connsiteY56" fmla="*/ 1005241 h 1150326"/>
              <a:gd name="connsiteX57" fmla="*/ 1132107 w 1194141"/>
              <a:gd name="connsiteY57" fmla="*/ 1150326 h 1150326"/>
              <a:gd name="connsiteX58" fmla="*/ 1040121 w 1194141"/>
              <a:gd name="connsiteY58" fmla="*/ 1150326 h 1150326"/>
              <a:gd name="connsiteX59" fmla="*/ 1051306 w 1194141"/>
              <a:gd name="connsiteY59" fmla="*/ 1129720 h 1150326"/>
              <a:gd name="connsiteX60" fmla="*/ 1110478 w 1194141"/>
              <a:gd name="connsiteY60" fmla="*/ 836631 h 1150326"/>
              <a:gd name="connsiteX61" fmla="*/ 357511 w 1194141"/>
              <a:gd name="connsiteY61" fmla="*/ 83663 h 1150326"/>
              <a:gd name="connsiteX62" fmla="*/ 64422 w 1194141"/>
              <a:gd name="connsiteY62" fmla="*/ 142835 h 1150326"/>
              <a:gd name="connsiteX63" fmla="*/ 0 w 1194141"/>
              <a:gd name="connsiteY63" fmla="*/ 177802 h 1150326"/>
              <a:gd name="connsiteX64" fmla="*/ 0 w 1194141"/>
              <a:gd name="connsiteY64" fmla="*/ 83038 h 1150326"/>
              <a:gd name="connsiteX65" fmla="*/ 31856 w 1194141"/>
              <a:gd name="connsiteY65" fmla="*/ 65747 h 1150326"/>
              <a:gd name="connsiteX66" fmla="*/ 357511 w 1194141"/>
              <a:gd name="connsiteY66" fmla="*/ 0 h 115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94141" h="1150326">
                <a:moveTo>
                  <a:pt x="0" y="1050924"/>
                </a:moveTo>
                <a:lnTo>
                  <a:pt x="10634" y="1070516"/>
                </a:lnTo>
                <a:cubicBezTo>
                  <a:pt x="25669" y="1092771"/>
                  <a:pt x="42790" y="1113501"/>
                  <a:pt x="61715" y="1132426"/>
                </a:cubicBezTo>
                <a:lnTo>
                  <a:pt x="83410" y="1150326"/>
                </a:lnTo>
                <a:lnTo>
                  <a:pt x="0" y="1150326"/>
                </a:lnTo>
                <a:close/>
                <a:moveTo>
                  <a:pt x="357511" y="752968"/>
                </a:moveTo>
                <a:cubicBezTo>
                  <a:pt x="311305" y="752968"/>
                  <a:pt x="273848" y="790425"/>
                  <a:pt x="273848" y="836631"/>
                </a:cubicBezTo>
                <a:cubicBezTo>
                  <a:pt x="273848" y="882837"/>
                  <a:pt x="311305" y="920294"/>
                  <a:pt x="357511" y="920294"/>
                </a:cubicBezTo>
                <a:cubicBezTo>
                  <a:pt x="403717" y="920294"/>
                  <a:pt x="441174" y="882837"/>
                  <a:pt x="441174" y="836631"/>
                </a:cubicBezTo>
                <a:cubicBezTo>
                  <a:pt x="441174" y="790425"/>
                  <a:pt x="403717" y="752968"/>
                  <a:pt x="357511" y="752968"/>
                </a:cubicBezTo>
                <a:close/>
                <a:moveTo>
                  <a:pt x="357511" y="669305"/>
                </a:moveTo>
                <a:cubicBezTo>
                  <a:pt x="449923" y="669305"/>
                  <a:pt x="524837" y="744219"/>
                  <a:pt x="524837" y="836631"/>
                </a:cubicBezTo>
                <a:cubicBezTo>
                  <a:pt x="524837" y="929042"/>
                  <a:pt x="449923" y="1003957"/>
                  <a:pt x="357511" y="1003957"/>
                </a:cubicBezTo>
                <a:cubicBezTo>
                  <a:pt x="265100" y="1003957"/>
                  <a:pt x="190185" y="929042"/>
                  <a:pt x="190185" y="836631"/>
                </a:cubicBezTo>
                <a:cubicBezTo>
                  <a:pt x="190185" y="744219"/>
                  <a:pt x="265100" y="669305"/>
                  <a:pt x="357511" y="669305"/>
                </a:cubicBezTo>
                <a:close/>
                <a:moveTo>
                  <a:pt x="357511" y="585641"/>
                </a:moveTo>
                <a:cubicBezTo>
                  <a:pt x="218893" y="585641"/>
                  <a:pt x="106521" y="698013"/>
                  <a:pt x="106521" y="836631"/>
                </a:cubicBezTo>
                <a:cubicBezTo>
                  <a:pt x="106521" y="975248"/>
                  <a:pt x="218893" y="1087620"/>
                  <a:pt x="357511" y="1087620"/>
                </a:cubicBezTo>
                <a:cubicBezTo>
                  <a:pt x="496128" y="1087620"/>
                  <a:pt x="608500" y="975248"/>
                  <a:pt x="608500" y="836631"/>
                </a:cubicBezTo>
                <a:cubicBezTo>
                  <a:pt x="608500" y="698013"/>
                  <a:pt x="496128" y="585641"/>
                  <a:pt x="357511" y="585641"/>
                </a:cubicBezTo>
                <a:close/>
                <a:moveTo>
                  <a:pt x="357511" y="501978"/>
                </a:moveTo>
                <a:cubicBezTo>
                  <a:pt x="542334" y="501978"/>
                  <a:pt x="692163" y="651808"/>
                  <a:pt x="692163" y="836631"/>
                </a:cubicBezTo>
                <a:cubicBezTo>
                  <a:pt x="692163" y="975248"/>
                  <a:pt x="607884" y="1094181"/>
                  <a:pt x="487772" y="1144985"/>
                </a:cubicBezTo>
                <a:lnTo>
                  <a:pt x="470564" y="1150326"/>
                </a:lnTo>
                <a:lnTo>
                  <a:pt x="244457" y="1150326"/>
                </a:lnTo>
                <a:lnTo>
                  <a:pt x="227249" y="1144985"/>
                </a:lnTo>
                <a:cubicBezTo>
                  <a:pt x="107137" y="1094181"/>
                  <a:pt x="22858" y="975248"/>
                  <a:pt x="22858" y="836631"/>
                </a:cubicBezTo>
                <a:cubicBezTo>
                  <a:pt x="22858" y="651808"/>
                  <a:pt x="172688" y="501978"/>
                  <a:pt x="357511" y="501978"/>
                </a:cubicBezTo>
                <a:close/>
                <a:moveTo>
                  <a:pt x="357511" y="334653"/>
                </a:moveTo>
                <a:cubicBezTo>
                  <a:pt x="634746" y="334653"/>
                  <a:pt x="859490" y="559396"/>
                  <a:pt x="859490" y="836631"/>
                </a:cubicBezTo>
                <a:cubicBezTo>
                  <a:pt x="859490" y="940594"/>
                  <a:pt x="827885" y="1037175"/>
                  <a:pt x="773760" y="1117291"/>
                </a:cubicBezTo>
                <a:lnTo>
                  <a:pt x="746503" y="1150326"/>
                </a:lnTo>
                <a:lnTo>
                  <a:pt x="631612" y="1150326"/>
                </a:lnTo>
                <a:lnTo>
                  <a:pt x="653307" y="1132426"/>
                </a:lnTo>
                <a:cubicBezTo>
                  <a:pt x="729007" y="1056726"/>
                  <a:pt x="775829" y="952146"/>
                  <a:pt x="775829" y="836631"/>
                </a:cubicBezTo>
                <a:cubicBezTo>
                  <a:pt x="775829" y="605600"/>
                  <a:pt x="588542" y="418312"/>
                  <a:pt x="357511" y="418312"/>
                </a:cubicBezTo>
                <a:cubicBezTo>
                  <a:pt x="213116" y="418312"/>
                  <a:pt x="85809" y="491471"/>
                  <a:pt x="10634" y="602745"/>
                </a:cubicBezTo>
                <a:lnTo>
                  <a:pt x="0" y="622337"/>
                </a:lnTo>
                <a:lnTo>
                  <a:pt x="0" y="484779"/>
                </a:lnTo>
                <a:lnTo>
                  <a:pt x="2559" y="481679"/>
                </a:lnTo>
                <a:cubicBezTo>
                  <a:pt x="93399" y="390838"/>
                  <a:pt x="218894" y="334653"/>
                  <a:pt x="357511" y="334653"/>
                </a:cubicBezTo>
                <a:close/>
                <a:moveTo>
                  <a:pt x="357511" y="167326"/>
                </a:moveTo>
                <a:cubicBezTo>
                  <a:pt x="727157" y="167326"/>
                  <a:pt x="1026815" y="466984"/>
                  <a:pt x="1026815" y="836631"/>
                </a:cubicBezTo>
                <a:cubicBezTo>
                  <a:pt x="1026815" y="929042"/>
                  <a:pt x="1008086" y="1017080"/>
                  <a:pt x="974218" y="1097154"/>
                </a:cubicBezTo>
                <a:lnTo>
                  <a:pt x="945357" y="1150326"/>
                </a:lnTo>
                <a:lnTo>
                  <a:pt x="850592" y="1150326"/>
                </a:lnTo>
                <a:lnTo>
                  <a:pt x="897129" y="1064589"/>
                </a:lnTo>
                <a:cubicBezTo>
                  <a:pt x="926764" y="994524"/>
                  <a:pt x="943152" y="917491"/>
                  <a:pt x="943152" y="836631"/>
                </a:cubicBezTo>
                <a:cubicBezTo>
                  <a:pt x="943152" y="513190"/>
                  <a:pt x="680951" y="250990"/>
                  <a:pt x="357511" y="250990"/>
                </a:cubicBezTo>
                <a:cubicBezTo>
                  <a:pt x="236220" y="250990"/>
                  <a:pt x="123542" y="287862"/>
                  <a:pt x="30073" y="351008"/>
                </a:cubicBezTo>
                <a:lnTo>
                  <a:pt x="0" y="375821"/>
                </a:lnTo>
                <a:lnTo>
                  <a:pt x="0" y="272566"/>
                </a:lnTo>
                <a:lnTo>
                  <a:pt x="96987" y="219924"/>
                </a:lnTo>
                <a:cubicBezTo>
                  <a:pt x="177062" y="186055"/>
                  <a:pt x="265099" y="167326"/>
                  <a:pt x="357511" y="167326"/>
                </a:cubicBezTo>
                <a:close/>
                <a:moveTo>
                  <a:pt x="357511" y="0"/>
                </a:moveTo>
                <a:cubicBezTo>
                  <a:pt x="819569" y="0"/>
                  <a:pt x="1194141" y="374572"/>
                  <a:pt x="1194141" y="836631"/>
                </a:cubicBezTo>
                <a:cubicBezTo>
                  <a:pt x="1194141" y="894388"/>
                  <a:pt x="1188289" y="950778"/>
                  <a:pt x="1177144" y="1005241"/>
                </a:cubicBezTo>
                <a:lnTo>
                  <a:pt x="1132107" y="1150326"/>
                </a:lnTo>
                <a:lnTo>
                  <a:pt x="1040121" y="1150326"/>
                </a:lnTo>
                <a:lnTo>
                  <a:pt x="1051306" y="1129720"/>
                </a:lnTo>
                <a:cubicBezTo>
                  <a:pt x="1089408" y="1039636"/>
                  <a:pt x="1110478" y="940594"/>
                  <a:pt x="1110478" y="836631"/>
                </a:cubicBezTo>
                <a:cubicBezTo>
                  <a:pt x="1110478" y="420778"/>
                  <a:pt x="773363" y="83663"/>
                  <a:pt x="357511" y="83663"/>
                </a:cubicBezTo>
                <a:cubicBezTo>
                  <a:pt x="253547" y="83663"/>
                  <a:pt x="154505" y="104733"/>
                  <a:pt x="64422" y="142835"/>
                </a:cubicBezTo>
                <a:lnTo>
                  <a:pt x="0" y="177802"/>
                </a:lnTo>
                <a:lnTo>
                  <a:pt x="0" y="83038"/>
                </a:lnTo>
                <a:lnTo>
                  <a:pt x="31856" y="65747"/>
                </a:lnTo>
                <a:cubicBezTo>
                  <a:pt x="131949" y="23411"/>
                  <a:pt x="241996" y="0"/>
                  <a:pt x="357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 userDrawn="1">
            <p:custDataLst>
              <p:tags r:id="rId11"/>
            </p:custDataLst>
          </p:nvPr>
        </p:nvSpPr>
        <p:spPr>
          <a:xfrm>
            <a:off x="853259" y="925548"/>
            <a:ext cx="10485478" cy="5035688"/>
          </a:xfrm>
          <a:prstGeom prst="roundRect">
            <a:avLst>
              <a:gd name="adj" fmla="val 327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>
            <p:custDataLst>
              <p:tags r:id="rId12"/>
            </p:custDataLst>
          </p:nvPr>
        </p:nvSpPr>
        <p:spPr>
          <a:xfrm>
            <a:off x="1006289" y="1104246"/>
            <a:ext cx="187853" cy="1878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>
            <p:custDataLst>
              <p:tags r:id="rId13"/>
            </p:custDataLst>
          </p:nvPr>
        </p:nvSpPr>
        <p:spPr>
          <a:xfrm>
            <a:off x="10920527" y="5577390"/>
            <a:ext cx="187853" cy="1878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>
            <p:custDataLst>
              <p:tags r:id="rId14"/>
            </p:custDataLst>
          </p:nvPr>
        </p:nvSpPr>
        <p:spPr>
          <a:xfrm>
            <a:off x="1042194" y="5577390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: 形状 39"/>
          <p:cNvSpPr/>
          <p:nvPr userDrawn="1">
            <p:custDataLst>
              <p:tags r:id="rId15"/>
            </p:custDataLst>
          </p:nvPr>
        </p:nvSpPr>
        <p:spPr>
          <a:xfrm>
            <a:off x="10685780" y="2987040"/>
            <a:ext cx="984885" cy="829310"/>
          </a:xfrm>
          <a:custGeom>
            <a:avLst/>
            <a:gdLst>
              <a:gd name="connsiteX0" fmla="*/ 0 w 999858"/>
              <a:gd name="connsiteY0" fmla="*/ 555476 h 820396"/>
              <a:gd name="connsiteX1" fmla="*/ 25638 w 999858"/>
              <a:gd name="connsiteY1" fmla="*/ 726392 h 820396"/>
              <a:gd name="connsiteX2" fmla="*/ 717847 w 999858"/>
              <a:gd name="connsiteY2" fmla="*/ 213645 h 820396"/>
              <a:gd name="connsiteX3" fmla="*/ 888763 w 999858"/>
              <a:gd name="connsiteY3" fmla="*/ 794759 h 820396"/>
              <a:gd name="connsiteX4" fmla="*/ 999858 w 999858"/>
              <a:gd name="connsiteY4" fmla="*/ 820396 h 820396"/>
              <a:gd name="connsiteX5" fmla="*/ 828942 w 999858"/>
              <a:gd name="connsiteY5" fmla="*/ 0 h 820396"/>
              <a:gd name="connsiteX6" fmla="*/ 0 w 999858"/>
              <a:gd name="connsiteY6" fmla="*/ 555476 h 820396"/>
              <a:gd name="connsiteX0-1" fmla="*/ 0 w 982766"/>
              <a:gd name="connsiteY0-2" fmla="*/ 555476 h 820396"/>
              <a:gd name="connsiteX1-3" fmla="*/ 8546 w 982766"/>
              <a:gd name="connsiteY1-4" fmla="*/ 726392 h 820396"/>
              <a:gd name="connsiteX2-5" fmla="*/ 700755 w 982766"/>
              <a:gd name="connsiteY2-6" fmla="*/ 213645 h 820396"/>
              <a:gd name="connsiteX3-7" fmla="*/ 871671 w 982766"/>
              <a:gd name="connsiteY3-8" fmla="*/ 794759 h 820396"/>
              <a:gd name="connsiteX4-9" fmla="*/ 982766 w 982766"/>
              <a:gd name="connsiteY4-10" fmla="*/ 820396 h 820396"/>
              <a:gd name="connsiteX5-11" fmla="*/ 811850 w 982766"/>
              <a:gd name="connsiteY5-12" fmla="*/ 0 h 820396"/>
              <a:gd name="connsiteX6-13" fmla="*/ 0 w 982766"/>
              <a:gd name="connsiteY6-14" fmla="*/ 555476 h 820396"/>
              <a:gd name="connsiteX0-15" fmla="*/ 0 w 1008403"/>
              <a:gd name="connsiteY0-16" fmla="*/ 555476 h 820396"/>
              <a:gd name="connsiteX1-17" fmla="*/ 8546 w 1008403"/>
              <a:gd name="connsiteY1-18" fmla="*/ 726392 h 820396"/>
              <a:gd name="connsiteX2-19" fmla="*/ 700755 w 1008403"/>
              <a:gd name="connsiteY2-20" fmla="*/ 213645 h 820396"/>
              <a:gd name="connsiteX3-21" fmla="*/ 871671 w 1008403"/>
              <a:gd name="connsiteY3-22" fmla="*/ 794759 h 820396"/>
              <a:gd name="connsiteX4-23" fmla="*/ 1008403 w 1008403"/>
              <a:gd name="connsiteY4-24" fmla="*/ 820396 h 820396"/>
              <a:gd name="connsiteX5-25" fmla="*/ 811850 w 1008403"/>
              <a:gd name="connsiteY5-26" fmla="*/ 0 h 820396"/>
              <a:gd name="connsiteX6-27" fmla="*/ 0 w 1008403"/>
              <a:gd name="connsiteY6-28" fmla="*/ 555476 h 820396"/>
              <a:gd name="connsiteX0-29" fmla="*/ 0 w 1025494"/>
              <a:gd name="connsiteY0-30" fmla="*/ 555476 h 846033"/>
              <a:gd name="connsiteX1-31" fmla="*/ 8546 w 1025494"/>
              <a:gd name="connsiteY1-32" fmla="*/ 726392 h 846033"/>
              <a:gd name="connsiteX2-33" fmla="*/ 700755 w 1025494"/>
              <a:gd name="connsiteY2-34" fmla="*/ 213645 h 846033"/>
              <a:gd name="connsiteX3-35" fmla="*/ 871671 w 1025494"/>
              <a:gd name="connsiteY3-36" fmla="*/ 794759 h 846033"/>
              <a:gd name="connsiteX4-37" fmla="*/ 1025494 w 1025494"/>
              <a:gd name="connsiteY4-38" fmla="*/ 846033 h 846033"/>
              <a:gd name="connsiteX5-39" fmla="*/ 811850 w 1025494"/>
              <a:gd name="connsiteY5-40" fmla="*/ 0 h 846033"/>
              <a:gd name="connsiteX6-41" fmla="*/ 0 w 1025494"/>
              <a:gd name="connsiteY6-42" fmla="*/ 555476 h 846033"/>
              <a:gd name="connsiteX0-43" fmla="*/ 0 w 1025494"/>
              <a:gd name="connsiteY0-44" fmla="*/ 555476 h 863125"/>
              <a:gd name="connsiteX1-45" fmla="*/ 8546 w 1025494"/>
              <a:gd name="connsiteY1-46" fmla="*/ 726392 h 863125"/>
              <a:gd name="connsiteX2-47" fmla="*/ 700755 w 1025494"/>
              <a:gd name="connsiteY2-48" fmla="*/ 213645 h 863125"/>
              <a:gd name="connsiteX3-49" fmla="*/ 871671 w 1025494"/>
              <a:gd name="connsiteY3-50" fmla="*/ 794759 h 863125"/>
              <a:gd name="connsiteX4-51" fmla="*/ 1025494 w 1025494"/>
              <a:gd name="connsiteY4-52" fmla="*/ 863125 h 863125"/>
              <a:gd name="connsiteX5-53" fmla="*/ 811850 w 1025494"/>
              <a:gd name="connsiteY5-54" fmla="*/ 0 h 863125"/>
              <a:gd name="connsiteX6-55" fmla="*/ 0 w 1025494"/>
              <a:gd name="connsiteY6-56" fmla="*/ 555476 h 863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25494" h="863125">
                <a:moveTo>
                  <a:pt x="0" y="555476"/>
                </a:moveTo>
                <a:lnTo>
                  <a:pt x="8546" y="726392"/>
                </a:lnTo>
                <a:lnTo>
                  <a:pt x="700755" y="213645"/>
                </a:lnTo>
                <a:lnTo>
                  <a:pt x="871671" y="794759"/>
                </a:lnTo>
                <a:lnTo>
                  <a:pt x="1025494" y="863125"/>
                </a:lnTo>
                <a:lnTo>
                  <a:pt x="811850" y="0"/>
                </a:lnTo>
                <a:lnTo>
                  <a:pt x="0" y="55547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: 形状 40"/>
          <p:cNvSpPr/>
          <p:nvPr userDrawn="1">
            <p:custDataLst>
              <p:tags r:id="rId16"/>
            </p:custDataLst>
          </p:nvPr>
        </p:nvSpPr>
        <p:spPr>
          <a:xfrm>
            <a:off x="10973435" y="2978785"/>
            <a:ext cx="829310" cy="993140"/>
          </a:xfrm>
          <a:custGeom>
            <a:avLst/>
            <a:gdLst>
              <a:gd name="connsiteX0" fmla="*/ 512747 w 863125"/>
              <a:gd name="connsiteY0" fmla="*/ 0 h 1034041"/>
              <a:gd name="connsiteX1" fmla="*/ 692209 w 863125"/>
              <a:gd name="connsiteY1" fmla="*/ 34183 h 1034041"/>
              <a:gd name="connsiteX2" fmla="*/ 863125 w 863125"/>
              <a:gd name="connsiteY2" fmla="*/ 1034041 h 1034041"/>
              <a:gd name="connsiteX3" fmla="*/ 0 w 863125"/>
              <a:gd name="connsiteY3" fmla="*/ 709301 h 1034041"/>
              <a:gd name="connsiteX4" fmla="*/ 136732 w 863125"/>
              <a:gd name="connsiteY4" fmla="*/ 606751 h 1034041"/>
              <a:gd name="connsiteX5" fmla="*/ 692209 w 863125"/>
              <a:gd name="connsiteY5" fmla="*/ 837488 h 1034041"/>
              <a:gd name="connsiteX6" fmla="*/ 512747 w 863125"/>
              <a:gd name="connsiteY6" fmla="*/ 0 h 1034041"/>
              <a:gd name="connsiteX0-1" fmla="*/ 512747 w 863125"/>
              <a:gd name="connsiteY0-2" fmla="*/ 0 h 1034041"/>
              <a:gd name="connsiteX1-3" fmla="*/ 658026 w 863125"/>
              <a:gd name="connsiteY1-4" fmla="*/ 34183 h 1034041"/>
              <a:gd name="connsiteX2-5" fmla="*/ 863125 w 863125"/>
              <a:gd name="connsiteY2-6" fmla="*/ 1034041 h 1034041"/>
              <a:gd name="connsiteX3-7" fmla="*/ 0 w 863125"/>
              <a:gd name="connsiteY3-8" fmla="*/ 709301 h 1034041"/>
              <a:gd name="connsiteX4-9" fmla="*/ 136732 w 863125"/>
              <a:gd name="connsiteY4-10" fmla="*/ 606751 h 1034041"/>
              <a:gd name="connsiteX5-11" fmla="*/ 692209 w 863125"/>
              <a:gd name="connsiteY5-12" fmla="*/ 837488 h 1034041"/>
              <a:gd name="connsiteX6-13" fmla="*/ 512747 w 863125"/>
              <a:gd name="connsiteY6-14" fmla="*/ 0 h 1034041"/>
              <a:gd name="connsiteX0-15" fmla="*/ 512747 w 863125"/>
              <a:gd name="connsiteY0-16" fmla="*/ 0 h 1034041"/>
              <a:gd name="connsiteX1-17" fmla="*/ 658026 w 863125"/>
              <a:gd name="connsiteY1-18" fmla="*/ 34183 h 1034041"/>
              <a:gd name="connsiteX2-19" fmla="*/ 863125 w 863125"/>
              <a:gd name="connsiteY2-20" fmla="*/ 1034041 h 1034041"/>
              <a:gd name="connsiteX3-21" fmla="*/ 0 w 863125"/>
              <a:gd name="connsiteY3-22" fmla="*/ 709301 h 1034041"/>
              <a:gd name="connsiteX4-23" fmla="*/ 136732 w 863125"/>
              <a:gd name="connsiteY4-24" fmla="*/ 606751 h 1034041"/>
              <a:gd name="connsiteX5-25" fmla="*/ 717846 w 863125"/>
              <a:gd name="connsiteY5-26" fmla="*/ 871671 h 1034041"/>
              <a:gd name="connsiteX6-27" fmla="*/ 512747 w 863125"/>
              <a:gd name="connsiteY6-28" fmla="*/ 0 h 1034041"/>
              <a:gd name="connsiteX0-29" fmla="*/ 512747 w 863125"/>
              <a:gd name="connsiteY0-30" fmla="*/ 0 h 1034041"/>
              <a:gd name="connsiteX1-31" fmla="*/ 658026 w 863125"/>
              <a:gd name="connsiteY1-32" fmla="*/ 34183 h 1034041"/>
              <a:gd name="connsiteX2-33" fmla="*/ 863125 w 863125"/>
              <a:gd name="connsiteY2-34" fmla="*/ 1034041 h 1034041"/>
              <a:gd name="connsiteX3-35" fmla="*/ 0 w 863125"/>
              <a:gd name="connsiteY3-36" fmla="*/ 709301 h 1034041"/>
              <a:gd name="connsiteX4-37" fmla="*/ 136732 w 863125"/>
              <a:gd name="connsiteY4-38" fmla="*/ 606751 h 1034041"/>
              <a:gd name="connsiteX5-39" fmla="*/ 726392 w 863125"/>
              <a:gd name="connsiteY5-40" fmla="*/ 871671 h 1034041"/>
              <a:gd name="connsiteX6-41" fmla="*/ 512747 w 863125"/>
              <a:gd name="connsiteY6-42" fmla="*/ 0 h 1034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63125" h="1034041">
                <a:moveTo>
                  <a:pt x="512747" y="0"/>
                </a:moveTo>
                <a:lnTo>
                  <a:pt x="658026" y="34183"/>
                </a:lnTo>
                <a:lnTo>
                  <a:pt x="863125" y="1034041"/>
                </a:lnTo>
                <a:lnTo>
                  <a:pt x="0" y="709301"/>
                </a:lnTo>
                <a:lnTo>
                  <a:pt x="136732" y="606751"/>
                </a:lnTo>
                <a:lnTo>
                  <a:pt x="726392" y="871671"/>
                </a:lnTo>
                <a:lnTo>
                  <a:pt x="512747" y="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: 形状 41"/>
          <p:cNvSpPr/>
          <p:nvPr userDrawn="1">
            <p:custDataLst>
              <p:tags r:id="rId17"/>
            </p:custDataLst>
          </p:nvPr>
        </p:nvSpPr>
        <p:spPr>
          <a:xfrm>
            <a:off x="10694035" y="3200400"/>
            <a:ext cx="1108075" cy="894715"/>
          </a:xfrm>
          <a:custGeom>
            <a:avLst/>
            <a:gdLst>
              <a:gd name="connsiteX0" fmla="*/ 683663 w 1153682"/>
              <a:gd name="connsiteY0" fmla="*/ 0 h 931492"/>
              <a:gd name="connsiteX1" fmla="*/ 743484 w 1153682"/>
              <a:gd name="connsiteY1" fmla="*/ 170916 h 931492"/>
              <a:gd name="connsiteX2" fmla="*/ 264919 w 1153682"/>
              <a:gd name="connsiteY2" fmla="*/ 487111 h 931492"/>
              <a:gd name="connsiteX3" fmla="*/ 1153682 w 1153682"/>
              <a:gd name="connsiteY3" fmla="*/ 811851 h 931492"/>
              <a:gd name="connsiteX4" fmla="*/ 999858 w 1153682"/>
              <a:gd name="connsiteY4" fmla="*/ 931492 h 931492"/>
              <a:gd name="connsiteX5" fmla="*/ 0 w 1153682"/>
              <a:gd name="connsiteY5" fmla="*/ 495657 h 931492"/>
              <a:gd name="connsiteX6" fmla="*/ 683663 w 1153682"/>
              <a:gd name="connsiteY6" fmla="*/ 0 h 931492"/>
              <a:gd name="connsiteX0-1" fmla="*/ 683663 w 1153682"/>
              <a:gd name="connsiteY0-2" fmla="*/ 0 h 931492"/>
              <a:gd name="connsiteX1-3" fmla="*/ 743484 w 1153682"/>
              <a:gd name="connsiteY1-4" fmla="*/ 170916 h 931492"/>
              <a:gd name="connsiteX2-5" fmla="*/ 273464 w 1153682"/>
              <a:gd name="connsiteY2-6" fmla="*/ 452928 h 931492"/>
              <a:gd name="connsiteX3-7" fmla="*/ 1153682 w 1153682"/>
              <a:gd name="connsiteY3-8" fmla="*/ 811851 h 931492"/>
              <a:gd name="connsiteX4-9" fmla="*/ 999858 w 1153682"/>
              <a:gd name="connsiteY4-10" fmla="*/ 931492 h 931492"/>
              <a:gd name="connsiteX5-11" fmla="*/ 0 w 1153682"/>
              <a:gd name="connsiteY5-12" fmla="*/ 495657 h 931492"/>
              <a:gd name="connsiteX6-13" fmla="*/ 683663 w 1153682"/>
              <a:gd name="connsiteY6-14" fmla="*/ 0 h 931492"/>
              <a:gd name="connsiteX0-15" fmla="*/ 683663 w 1153682"/>
              <a:gd name="connsiteY0-16" fmla="*/ 0 h 931492"/>
              <a:gd name="connsiteX1-17" fmla="*/ 743484 w 1153682"/>
              <a:gd name="connsiteY1-18" fmla="*/ 170916 h 931492"/>
              <a:gd name="connsiteX2-19" fmla="*/ 264919 w 1153682"/>
              <a:gd name="connsiteY2-20" fmla="*/ 461474 h 931492"/>
              <a:gd name="connsiteX3-21" fmla="*/ 1153682 w 1153682"/>
              <a:gd name="connsiteY3-22" fmla="*/ 811851 h 931492"/>
              <a:gd name="connsiteX4-23" fmla="*/ 999858 w 1153682"/>
              <a:gd name="connsiteY4-24" fmla="*/ 931492 h 931492"/>
              <a:gd name="connsiteX5-25" fmla="*/ 0 w 1153682"/>
              <a:gd name="connsiteY5-26" fmla="*/ 495657 h 931492"/>
              <a:gd name="connsiteX6-27" fmla="*/ 683663 w 1153682"/>
              <a:gd name="connsiteY6-28" fmla="*/ 0 h 9314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53682" h="931492">
                <a:moveTo>
                  <a:pt x="683663" y="0"/>
                </a:moveTo>
                <a:lnTo>
                  <a:pt x="743484" y="170916"/>
                </a:lnTo>
                <a:lnTo>
                  <a:pt x="264919" y="461474"/>
                </a:lnTo>
                <a:lnTo>
                  <a:pt x="1153682" y="811851"/>
                </a:lnTo>
                <a:lnTo>
                  <a:pt x="999858" y="931492"/>
                </a:lnTo>
                <a:lnTo>
                  <a:pt x="0" y="495657"/>
                </a:lnTo>
                <a:lnTo>
                  <a:pt x="68366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>
            <p:custDataLst>
              <p:tags r:id="rId18"/>
            </p:custDataLst>
          </p:nvPr>
        </p:nvSpPr>
        <p:spPr>
          <a:xfrm>
            <a:off x="10943656" y="1092855"/>
            <a:ext cx="187853" cy="1878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 userDrawn="1">
            <p:custDataLst>
              <p:tags r:id="rId19"/>
            </p:custDataLst>
          </p:nvPr>
        </p:nvSpPr>
        <p:spPr>
          <a:xfrm>
            <a:off x="258445" y="2168525"/>
            <a:ext cx="920750" cy="774700"/>
          </a:xfrm>
          <a:custGeom>
            <a:avLst/>
            <a:gdLst>
              <a:gd name="connsiteX0" fmla="*/ 0 w 999858"/>
              <a:gd name="connsiteY0" fmla="*/ 555476 h 820396"/>
              <a:gd name="connsiteX1" fmla="*/ 25638 w 999858"/>
              <a:gd name="connsiteY1" fmla="*/ 726392 h 820396"/>
              <a:gd name="connsiteX2" fmla="*/ 717847 w 999858"/>
              <a:gd name="connsiteY2" fmla="*/ 213645 h 820396"/>
              <a:gd name="connsiteX3" fmla="*/ 888763 w 999858"/>
              <a:gd name="connsiteY3" fmla="*/ 794759 h 820396"/>
              <a:gd name="connsiteX4" fmla="*/ 999858 w 999858"/>
              <a:gd name="connsiteY4" fmla="*/ 820396 h 820396"/>
              <a:gd name="connsiteX5" fmla="*/ 828942 w 999858"/>
              <a:gd name="connsiteY5" fmla="*/ 0 h 820396"/>
              <a:gd name="connsiteX6" fmla="*/ 0 w 999858"/>
              <a:gd name="connsiteY6" fmla="*/ 555476 h 820396"/>
              <a:gd name="connsiteX0-1" fmla="*/ 0 w 982766"/>
              <a:gd name="connsiteY0-2" fmla="*/ 555476 h 820396"/>
              <a:gd name="connsiteX1-3" fmla="*/ 8546 w 982766"/>
              <a:gd name="connsiteY1-4" fmla="*/ 726392 h 820396"/>
              <a:gd name="connsiteX2-5" fmla="*/ 700755 w 982766"/>
              <a:gd name="connsiteY2-6" fmla="*/ 213645 h 820396"/>
              <a:gd name="connsiteX3-7" fmla="*/ 871671 w 982766"/>
              <a:gd name="connsiteY3-8" fmla="*/ 794759 h 820396"/>
              <a:gd name="connsiteX4-9" fmla="*/ 982766 w 982766"/>
              <a:gd name="connsiteY4-10" fmla="*/ 820396 h 820396"/>
              <a:gd name="connsiteX5-11" fmla="*/ 811850 w 982766"/>
              <a:gd name="connsiteY5-12" fmla="*/ 0 h 820396"/>
              <a:gd name="connsiteX6-13" fmla="*/ 0 w 982766"/>
              <a:gd name="connsiteY6-14" fmla="*/ 555476 h 820396"/>
              <a:gd name="connsiteX0-15" fmla="*/ 0 w 1008403"/>
              <a:gd name="connsiteY0-16" fmla="*/ 555476 h 820396"/>
              <a:gd name="connsiteX1-17" fmla="*/ 8546 w 1008403"/>
              <a:gd name="connsiteY1-18" fmla="*/ 726392 h 820396"/>
              <a:gd name="connsiteX2-19" fmla="*/ 700755 w 1008403"/>
              <a:gd name="connsiteY2-20" fmla="*/ 213645 h 820396"/>
              <a:gd name="connsiteX3-21" fmla="*/ 871671 w 1008403"/>
              <a:gd name="connsiteY3-22" fmla="*/ 794759 h 820396"/>
              <a:gd name="connsiteX4-23" fmla="*/ 1008403 w 1008403"/>
              <a:gd name="connsiteY4-24" fmla="*/ 820396 h 820396"/>
              <a:gd name="connsiteX5-25" fmla="*/ 811850 w 1008403"/>
              <a:gd name="connsiteY5-26" fmla="*/ 0 h 820396"/>
              <a:gd name="connsiteX6-27" fmla="*/ 0 w 1008403"/>
              <a:gd name="connsiteY6-28" fmla="*/ 555476 h 820396"/>
              <a:gd name="connsiteX0-29" fmla="*/ 0 w 1025494"/>
              <a:gd name="connsiteY0-30" fmla="*/ 555476 h 846033"/>
              <a:gd name="connsiteX1-31" fmla="*/ 8546 w 1025494"/>
              <a:gd name="connsiteY1-32" fmla="*/ 726392 h 846033"/>
              <a:gd name="connsiteX2-33" fmla="*/ 700755 w 1025494"/>
              <a:gd name="connsiteY2-34" fmla="*/ 213645 h 846033"/>
              <a:gd name="connsiteX3-35" fmla="*/ 871671 w 1025494"/>
              <a:gd name="connsiteY3-36" fmla="*/ 794759 h 846033"/>
              <a:gd name="connsiteX4-37" fmla="*/ 1025494 w 1025494"/>
              <a:gd name="connsiteY4-38" fmla="*/ 846033 h 846033"/>
              <a:gd name="connsiteX5-39" fmla="*/ 811850 w 1025494"/>
              <a:gd name="connsiteY5-40" fmla="*/ 0 h 846033"/>
              <a:gd name="connsiteX6-41" fmla="*/ 0 w 1025494"/>
              <a:gd name="connsiteY6-42" fmla="*/ 555476 h 846033"/>
              <a:gd name="connsiteX0-43" fmla="*/ 0 w 1025494"/>
              <a:gd name="connsiteY0-44" fmla="*/ 555476 h 863125"/>
              <a:gd name="connsiteX1-45" fmla="*/ 8546 w 1025494"/>
              <a:gd name="connsiteY1-46" fmla="*/ 726392 h 863125"/>
              <a:gd name="connsiteX2-47" fmla="*/ 700755 w 1025494"/>
              <a:gd name="connsiteY2-48" fmla="*/ 213645 h 863125"/>
              <a:gd name="connsiteX3-49" fmla="*/ 871671 w 1025494"/>
              <a:gd name="connsiteY3-50" fmla="*/ 794759 h 863125"/>
              <a:gd name="connsiteX4-51" fmla="*/ 1025494 w 1025494"/>
              <a:gd name="connsiteY4-52" fmla="*/ 863125 h 863125"/>
              <a:gd name="connsiteX5-53" fmla="*/ 811850 w 1025494"/>
              <a:gd name="connsiteY5-54" fmla="*/ 0 h 863125"/>
              <a:gd name="connsiteX6-55" fmla="*/ 0 w 1025494"/>
              <a:gd name="connsiteY6-56" fmla="*/ 555476 h 863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025494" h="863125">
                <a:moveTo>
                  <a:pt x="0" y="555476"/>
                </a:moveTo>
                <a:lnTo>
                  <a:pt x="8546" y="726392"/>
                </a:lnTo>
                <a:lnTo>
                  <a:pt x="700755" y="213645"/>
                </a:lnTo>
                <a:lnTo>
                  <a:pt x="871671" y="794759"/>
                </a:lnTo>
                <a:lnTo>
                  <a:pt x="1025494" y="863125"/>
                </a:lnTo>
                <a:lnTo>
                  <a:pt x="811850" y="0"/>
                </a:lnTo>
                <a:lnTo>
                  <a:pt x="0" y="55547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: 形状 47"/>
          <p:cNvSpPr/>
          <p:nvPr userDrawn="1">
            <p:custDataLst>
              <p:tags r:id="rId20"/>
            </p:custDataLst>
          </p:nvPr>
        </p:nvSpPr>
        <p:spPr>
          <a:xfrm>
            <a:off x="527050" y="2160270"/>
            <a:ext cx="774700" cy="928370"/>
          </a:xfrm>
          <a:custGeom>
            <a:avLst/>
            <a:gdLst>
              <a:gd name="connsiteX0" fmla="*/ 512747 w 863125"/>
              <a:gd name="connsiteY0" fmla="*/ 0 h 1034041"/>
              <a:gd name="connsiteX1" fmla="*/ 692209 w 863125"/>
              <a:gd name="connsiteY1" fmla="*/ 34183 h 1034041"/>
              <a:gd name="connsiteX2" fmla="*/ 863125 w 863125"/>
              <a:gd name="connsiteY2" fmla="*/ 1034041 h 1034041"/>
              <a:gd name="connsiteX3" fmla="*/ 0 w 863125"/>
              <a:gd name="connsiteY3" fmla="*/ 709301 h 1034041"/>
              <a:gd name="connsiteX4" fmla="*/ 136732 w 863125"/>
              <a:gd name="connsiteY4" fmla="*/ 606751 h 1034041"/>
              <a:gd name="connsiteX5" fmla="*/ 692209 w 863125"/>
              <a:gd name="connsiteY5" fmla="*/ 837488 h 1034041"/>
              <a:gd name="connsiteX6" fmla="*/ 512747 w 863125"/>
              <a:gd name="connsiteY6" fmla="*/ 0 h 1034041"/>
              <a:gd name="connsiteX0-1" fmla="*/ 512747 w 863125"/>
              <a:gd name="connsiteY0-2" fmla="*/ 0 h 1034041"/>
              <a:gd name="connsiteX1-3" fmla="*/ 658026 w 863125"/>
              <a:gd name="connsiteY1-4" fmla="*/ 34183 h 1034041"/>
              <a:gd name="connsiteX2-5" fmla="*/ 863125 w 863125"/>
              <a:gd name="connsiteY2-6" fmla="*/ 1034041 h 1034041"/>
              <a:gd name="connsiteX3-7" fmla="*/ 0 w 863125"/>
              <a:gd name="connsiteY3-8" fmla="*/ 709301 h 1034041"/>
              <a:gd name="connsiteX4-9" fmla="*/ 136732 w 863125"/>
              <a:gd name="connsiteY4-10" fmla="*/ 606751 h 1034041"/>
              <a:gd name="connsiteX5-11" fmla="*/ 692209 w 863125"/>
              <a:gd name="connsiteY5-12" fmla="*/ 837488 h 1034041"/>
              <a:gd name="connsiteX6-13" fmla="*/ 512747 w 863125"/>
              <a:gd name="connsiteY6-14" fmla="*/ 0 h 1034041"/>
              <a:gd name="connsiteX0-15" fmla="*/ 512747 w 863125"/>
              <a:gd name="connsiteY0-16" fmla="*/ 0 h 1034041"/>
              <a:gd name="connsiteX1-17" fmla="*/ 658026 w 863125"/>
              <a:gd name="connsiteY1-18" fmla="*/ 34183 h 1034041"/>
              <a:gd name="connsiteX2-19" fmla="*/ 863125 w 863125"/>
              <a:gd name="connsiteY2-20" fmla="*/ 1034041 h 1034041"/>
              <a:gd name="connsiteX3-21" fmla="*/ 0 w 863125"/>
              <a:gd name="connsiteY3-22" fmla="*/ 709301 h 1034041"/>
              <a:gd name="connsiteX4-23" fmla="*/ 136732 w 863125"/>
              <a:gd name="connsiteY4-24" fmla="*/ 606751 h 1034041"/>
              <a:gd name="connsiteX5-25" fmla="*/ 717846 w 863125"/>
              <a:gd name="connsiteY5-26" fmla="*/ 871671 h 1034041"/>
              <a:gd name="connsiteX6-27" fmla="*/ 512747 w 863125"/>
              <a:gd name="connsiteY6-28" fmla="*/ 0 h 1034041"/>
              <a:gd name="connsiteX0-29" fmla="*/ 512747 w 863125"/>
              <a:gd name="connsiteY0-30" fmla="*/ 0 h 1034041"/>
              <a:gd name="connsiteX1-31" fmla="*/ 658026 w 863125"/>
              <a:gd name="connsiteY1-32" fmla="*/ 34183 h 1034041"/>
              <a:gd name="connsiteX2-33" fmla="*/ 863125 w 863125"/>
              <a:gd name="connsiteY2-34" fmla="*/ 1034041 h 1034041"/>
              <a:gd name="connsiteX3-35" fmla="*/ 0 w 863125"/>
              <a:gd name="connsiteY3-36" fmla="*/ 709301 h 1034041"/>
              <a:gd name="connsiteX4-37" fmla="*/ 136732 w 863125"/>
              <a:gd name="connsiteY4-38" fmla="*/ 606751 h 1034041"/>
              <a:gd name="connsiteX5-39" fmla="*/ 726392 w 863125"/>
              <a:gd name="connsiteY5-40" fmla="*/ 871671 h 1034041"/>
              <a:gd name="connsiteX6-41" fmla="*/ 512747 w 863125"/>
              <a:gd name="connsiteY6-42" fmla="*/ 0 h 1034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63125" h="1034041">
                <a:moveTo>
                  <a:pt x="512747" y="0"/>
                </a:moveTo>
                <a:lnTo>
                  <a:pt x="658026" y="34183"/>
                </a:lnTo>
                <a:lnTo>
                  <a:pt x="863125" y="1034041"/>
                </a:lnTo>
                <a:lnTo>
                  <a:pt x="0" y="709301"/>
                </a:lnTo>
                <a:lnTo>
                  <a:pt x="136732" y="606751"/>
                </a:lnTo>
                <a:lnTo>
                  <a:pt x="726392" y="871671"/>
                </a:lnTo>
                <a:lnTo>
                  <a:pt x="512747" y="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: 形状 48"/>
          <p:cNvSpPr/>
          <p:nvPr userDrawn="1">
            <p:custDataLst>
              <p:tags r:id="rId21"/>
            </p:custDataLst>
          </p:nvPr>
        </p:nvSpPr>
        <p:spPr>
          <a:xfrm>
            <a:off x="266065" y="2367915"/>
            <a:ext cx="1035685" cy="836295"/>
          </a:xfrm>
          <a:custGeom>
            <a:avLst/>
            <a:gdLst>
              <a:gd name="connsiteX0" fmla="*/ 683663 w 1153682"/>
              <a:gd name="connsiteY0" fmla="*/ 0 h 931492"/>
              <a:gd name="connsiteX1" fmla="*/ 743484 w 1153682"/>
              <a:gd name="connsiteY1" fmla="*/ 170916 h 931492"/>
              <a:gd name="connsiteX2" fmla="*/ 264919 w 1153682"/>
              <a:gd name="connsiteY2" fmla="*/ 487111 h 931492"/>
              <a:gd name="connsiteX3" fmla="*/ 1153682 w 1153682"/>
              <a:gd name="connsiteY3" fmla="*/ 811851 h 931492"/>
              <a:gd name="connsiteX4" fmla="*/ 999858 w 1153682"/>
              <a:gd name="connsiteY4" fmla="*/ 931492 h 931492"/>
              <a:gd name="connsiteX5" fmla="*/ 0 w 1153682"/>
              <a:gd name="connsiteY5" fmla="*/ 495657 h 931492"/>
              <a:gd name="connsiteX6" fmla="*/ 683663 w 1153682"/>
              <a:gd name="connsiteY6" fmla="*/ 0 h 931492"/>
              <a:gd name="connsiteX0-1" fmla="*/ 683663 w 1153682"/>
              <a:gd name="connsiteY0-2" fmla="*/ 0 h 931492"/>
              <a:gd name="connsiteX1-3" fmla="*/ 743484 w 1153682"/>
              <a:gd name="connsiteY1-4" fmla="*/ 170916 h 931492"/>
              <a:gd name="connsiteX2-5" fmla="*/ 273464 w 1153682"/>
              <a:gd name="connsiteY2-6" fmla="*/ 452928 h 931492"/>
              <a:gd name="connsiteX3-7" fmla="*/ 1153682 w 1153682"/>
              <a:gd name="connsiteY3-8" fmla="*/ 811851 h 931492"/>
              <a:gd name="connsiteX4-9" fmla="*/ 999858 w 1153682"/>
              <a:gd name="connsiteY4-10" fmla="*/ 931492 h 931492"/>
              <a:gd name="connsiteX5-11" fmla="*/ 0 w 1153682"/>
              <a:gd name="connsiteY5-12" fmla="*/ 495657 h 931492"/>
              <a:gd name="connsiteX6-13" fmla="*/ 683663 w 1153682"/>
              <a:gd name="connsiteY6-14" fmla="*/ 0 h 931492"/>
              <a:gd name="connsiteX0-15" fmla="*/ 683663 w 1153682"/>
              <a:gd name="connsiteY0-16" fmla="*/ 0 h 931492"/>
              <a:gd name="connsiteX1-17" fmla="*/ 743484 w 1153682"/>
              <a:gd name="connsiteY1-18" fmla="*/ 170916 h 931492"/>
              <a:gd name="connsiteX2-19" fmla="*/ 264919 w 1153682"/>
              <a:gd name="connsiteY2-20" fmla="*/ 461474 h 931492"/>
              <a:gd name="connsiteX3-21" fmla="*/ 1153682 w 1153682"/>
              <a:gd name="connsiteY3-22" fmla="*/ 811851 h 931492"/>
              <a:gd name="connsiteX4-23" fmla="*/ 999858 w 1153682"/>
              <a:gd name="connsiteY4-24" fmla="*/ 931492 h 931492"/>
              <a:gd name="connsiteX5-25" fmla="*/ 0 w 1153682"/>
              <a:gd name="connsiteY5-26" fmla="*/ 495657 h 931492"/>
              <a:gd name="connsiteX6-27" fmla="*/ 683663 w 1153682"/>
              <a:gd name="connsiteY6-28" fmla="*/ 0 h 9314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153682" h="931492">
                <a:moveTo>
                  <a:pt x="683663" y="0"/>
                </a:moveTo>
                <a:lnTo>
                  <a:pt x="743484" y="170916"/>
                </a:lnTo>
                <a:lnTo>
                  <a:pt x="264919" y="461474"/>
                </a:lnTo>
                <a:lnTo>
                  <a:pt x="1153682" y="811851"/>
                </a:lnTo>
                <a:lnTo>
                  <a:pt x="999858" y="931492"/>
                </a:lnTo>
                <a:lnTo>
                  <a:pt x="0" y="495657"/>
                </a:lnTo>
                <a:lnTo>
                  <a:pt x="68366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Subtitle 9"/>
          <p:cNvSpPr>
            <a:spLocks noGrp="1"/>
          </p:cNvSpPr>
          <p:nvPr>
            <p:ph type="body" idx="16386" hasCustomPrompt="1"/>
            <p:custDataLst>
              <p:tags r:id="rId22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23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3" Type="http://schemas.openxmlformats.org/officeDocument/2006/relationships/theme" Target="../theme/theme1.xml"/><Relationship Id="rId32" Type="http://schemas.openxmlformats.org/officeDocument/2006/relationships/tags" Target="../tags/tag145.xml"/><Relationship Id="rId31" Type="http://schemas.openxmlformats.org/officeDocument/2006/relationships/tags" Target="../tags/tag144.xml"/><Relationship Id="rId30" Type="http://schemas.openxmlformats.org/officeDocument/2006/relationships/tags" Target="../tags/tag143.xml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142.xml"/><Relationship Id="rId28" Type="http://schemas.openxmlformats.org/officeDocument/2006/relationships/tags" Target="../tags/tag141.xml"/><Relationship Id="rId27" Type="http://schemas.openxmlformats.org/officeDocument/2006/relationships/tags" Target="../tags/tag140.xml"/><Relationship Id="rId26" Type="http://schemas.openxmlformats.org/officeDocument/2006/relationships/tags" Target="../tags/tag139.xml"/><Relationship Id="rId25" Type="http://schemas.openxmlformats.org/officeDocument/2006/relationships/tags" Target="../tags/tag138.xml"/><Relationship Id="rId24" Type="http://schemas.openxmlformats.org/officeDocument/2006/relationships/tags" Target="../tags/tag137.xml"/><Relationship Id="rId23" Type="http://schemas.openxmlformats.org/officeDocument/2006/relationships/tags" Target="../tags/tag136.xml"/><Relationship Id="rId22" Type="http://schemas.openxmlformats.org/officeDocument/2006/relationships/tags" Target="../tags/tag135.xml"/><Relationship Id="rId21" Type="http://schemas.openxmlformats.org/officeDocument/2006/relationships/tags" Target="../tags/tag134.xml"/><Relationship Id="rId20" Type="http://schemas.openxmlformats.org/officeDocument/2006/relationships/tags" Target="../tags/tag133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4"/>
            </p:custDataLst>
          </p:nvPr>
        </p:nvSpPr>
        <p:spPr>
          <a:xfrm>
            <a:off x="9596120" y="229235"/>
            <a:ext cx="2426970" cy="1528445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5"/>
            </p:custDataLst>
          </p:nvPr>
        </p:nvSpPr>
        <p:spPr>
          <a:xfrm>
            <a:off x="337185" y="3623310"/>
            <a:ext cx="2426970" cy="1528445"/>
          </a:xfrm>
          <a:custGeom>
            <a:avLst/>
            <a:gdLst>
              <a:gd name="connsiteX0" fmla="*/ 2389131 w 2427031"/>
              <a:gd name="connsiteY0" fmla="*/ 1452794 h 1528594"/>
              <a:gd name="connsiteX1" fmla="*/ 2427031 w 2427031"/>
              <a:gd name="connsiteY1" fmla="*/ 1490694 h 1528594"/>
              <a:gd name="connsiteX2" fmla="*/ 2389131 w 2427031"/>
              <a:gd name="connsiteY2" fmla="*/ 1528594 h 1528594"/>
              <a:gd name="connsiteX3" fmla="*/ 2351231 w 2427031"/>
              <a:gd name="connsiteY3" fmla="*/ 1490694 h 1528594"/>
              <a:gd name="connsiteX4" fmla="*/ 2389131 w 2427031"/>
              <a:gd name="connsiteY4" fmla="*/ 1452794 h 1528594"/>
              <a:gd name="connsiteX5" fmla="*/ 2175384 w 2427031"/>
              <a:gd name="connsiteY5" fmla="*/ 1452794 h 1528594"/>
              <a:gd name="connsiteX6" fmla="*/ 2213284 w 2427031"/>
              <a:gd name="connsiteY6" fmla="*/ 1490694 h 1528594"/>
              <a:gd name="connsiteX7" fmla="*/ 2175384 w 2427031"/>
              <a:gd name="connsiteY7" fmla="*/ 1528594 h 1528594"/>
              <a:gd name="connsiteX8" fmla="*/ 2137484 w 2427031"/>
              <a:gd name="connsiteY8" fmla="*/ 1490694 h 1528594"/>
              <a:gd name="connsiteX9" fmla="*/ 2175384 w 2427031"/>
              <a:gd name="connsiteY9" fmla="*/ 1452794 h 1528594"/>
              <a:gd name="connsiteX10" fmla="*/ 1961635 w 2427031"/>
              <a:gd name="connsiteY10" fmla="*/ 1452794 h 1528594"/>
              <a:gd name="connsiteX11" fmla="*/ 1999535 w 2427031"/>
              <a:gd name="connsiteY11" fmla="*/ 1490694 h 1528594"/>
              <a:gd name="connsiteX12" fmla="*/ 1961635 w 2427031"/>
              <a:gd name="connsiteY12" fmla="*/ 1528594 h 1528594"/>
              <a:gd name="connsiteX13" fmla="*/ 1923735 w 2427031"/>
              <a:gd name="connsiteY13" fmla="*/ 1490694 h 1528594"/>
              <a:gd name="connsiteX14" fmla="*/ 1961635 w 2427031"/>
              <a:gd name="connsiteY14" fmla="*/ 1452794 h 1528594"/>
              <a:gd name="connsiteX15" fmla="*/ 1747886 w 2427031"/>
              <a:gd name="connsiteY15" fmla="*/ 1452794 h 1528594"/>
              <a:gd name="connsiteX16" fmla="*/ 1785786 w 2427031"/>
              <a:gd name="connsiteY16" fmla="*/ 1490694 h 1528594"/>
              <a:gd name="connsiteX17" fmla="*/ 1747886 w 2427031"/>
              <a:gd name="connsiteY17" fmla="*/ 1528594 h 1528594"/>
              <a:gd name="connsiteX18" fmla="*/ 1709986 w 2427031"/>
              <a:gd name="connsiteY18" fmla="*/ 1490694 h 1528594"/>
              <a:gd name="connsiteX19" fmla="*/ 1747886 w 2427031"/>
              <a:gd name="connsiteY19" fmla="*/ 1452794 h 1528594"/>
              <a:gd name="connsiteX20" fmla="*/ 1534138 w 2427031"/>
              <a:gd name="connsiteY20" fmla="*/ 1452794 h 1528594"/>
              <a:gd name="connsiteX21" fmla="*/ 1572038 w 2427031"/>
              <a:gd name="connsiteY21" fmla="*/ 1490694 h 1528594"/>
              <a:gd name="connsiteX22" fmla="*/ 1534138 w 2427031"/>
              <a:gd name="connsiteY22" fmla="*/ 1528594 h 1528594"/>
              <a:gd name="connsiteX23" fmla="*/ 1496238 w 2427031"/>
              <a:gd name="connsiteY23" fmla="*/ 1490694 h 1528594"/>
              <a:gd name="connsiteX24" fmla="*/ 1534138 w 2427031"/>
              <a:gd name="connsiteY24" fmla="*/ 1452794 h 1528594"/>
              <a:gd name="connsiteX25" fmla="*/ 1320389 w 2427031"/>
              <a:gd name="connsiteY25" fmla="*/ 1452794 h 1528594"/>
              <a:gd name="connsiteX26" fmla="*/ 1358289 w 2427031"/>
              <a:gd name="connsiteY26" fmla="*/ 1490694 h 1528594"/>
              <a:gd name="connsiteX27" fmla="*/ 1320389 w 2427031"/>
              <a:gd name="connsiteY27" fmla="*/ 1528594 h 1528594"/>
              <a:gd name="connsiteX28" fmla="*/ 1282489 w 2427031"/>
              <a:gd name="connsiteY28" fmla="*/ 1490694 h 1528594"/>
              <a:gd name="connsiteX29" fmla="*/ 1320389 w 2427031"/>
              <a:gd name="connsiteY29" fmla="*/ 1452794 h 1528594"/>
              <a:gd name="connsiteX30" fmla="*/ 1106642 w 2427031"/>
              <a:gd name="connsiteY30" fmla="*/ 1452794 h 1528594"/>
              <a:gd name="connsiteX31" fmla="*/ 1144542 w 2427031"/>
              <a:gd name="connsiteY31" fmla="*/ 1490694 h 1528594"/>
              <a:gd name="connsiteX32" fmla="*/ 1106642 w 2427031"/>
              <a:gd name="connsiteY32" fmla="*/ 1528594 h 1528594"/>
              <a:gd name="connsiteX33" fmla="*/ 1068742 w 2427031"/>
              <a:gd name="connsiteY33" fmla="*/ 1490694 h 1528594"/>
              <a:gd name="connsiteX34" fmla="*/ 1106642 w 2427031"/>
              <a:gd name="connsiteY34" fmla="*/ 1452794 h 1528594"/>
              <a:gd name="connsiteX35" fmla="*/ 892895 w 2427031"/>
              <a:gd name="connsiteY35" fmla="*/ 1452794 h 1528594"/>
              <a:gd name="connsiteX36" fmla="*/ 930795 w 2427031"/>
              <a:gd name="connsiteY36" fmla="*/ 1490694 h 1528594"/>
              <a:gd name="connsiteX37" fmla="*/ 892895 w 2427031"/>
              <a:gd name="connsiteY37" fmla="*/ 1528594 h 1528594"/>
              <a:gd name="connsiteX38" fmla="*/ 854995 w 2427031"/>
              <a:gd name="connsiteY38" fmla="*/ 1490694 h 1528594"/>
              <a:gd name="connsiteX39" fmla="*/ 892895 w 2427031"/>
              <a:gd name="connsiteY39" fmla="*/ 1452794 h 1528594"/>
              <a:gd name="connsiteX40" fmla="*/ 679146 w 2427031"/>
              <a:gd name="connsiteY40" fmla="*/ 1452794 h 1528594"/>
              <a:gd name="connsiteX41" fmla="*/ 717046 w 2427031"/>
              <a:gd name="connsiteY41" fmla="*/ 1490694 h 1528594"/>
              <a:gd name="connsiteX42" fmla="*/ 679146 w 2427031"/>
              <a:gd name="connsiteY42" fmla="*/ 1528594 h 1528594"/>
              <a:gd name="connsiteX43" fmla="*/ 641246 w 2427031"/>
              <a:gd name="connsiteY43" fmla="*/ 1490694 h 1528594"/>
              <a:gd name="connsiteX44" fmla="*/ 679146 w 2427031"/>
              <a:gd name="connsiteY44" fmla="*/ 1452794 h 1528594"/>
              <a:gd name="connsiteX45" fmla="*/ 465397 w 2427031"/>
              <a:gd name="connsiteY45" fmla="*/ 1452794 h 1528594"/>
              <a:gd name="connsiteX46" fmla="*/ 503297 w 2427031"/>
              <a:gd name="connsiteY46" fmla="*/ 1490694 h 1528594"/>
              <a:gd name="connsiteX47" fmla="*/ 465397 w 2427031"/>
              <a:gd name="connsiteY47" fmla="*/ 1528594 h 1528594"/>
              <a:gd name="connsiteX48" fmla="*/ 427497 w 2427031"/>
              <a:gd name="connsiteY48" fmla="*/ 1490694 h 1528594"/>
              <a:gd name="connsiteX49" fmla="*/ 465397 w 2427031"/>
              <a:gd name="connsiteY49" fmla="*/ 1452794 h 1528594"/>
              <a:gd name="connsiteX50" fmla="*/ 251649 w 2427031"/>
              <a:gd name="connsiteY50" fmla="*/ 1452794 h 1528594"/>
              <a:gd name="connsiteX51" fmla="*/ 289549 w 2427031"/>
              <a:gd name="connsiteY51" fmla="*/ 1490694 h 1528594"/>
              <a:gd name="connsiteX52" fmla="*/ 251649 w 2427031"/>
              <a:gd name="connsiteY52" fmla="*/ 1528594 h 1528594"/>
              <a:gd name="connsiteX53" fmla="*/ 213749 w 2427031"/>
              <a:gd name="connsiteY53" fmla="*/ 1490694 h 1528594"/>
              <a:gd name="connsiteX54" fmla="*/ 251649 w 2427031"/>
              <a:gd name="connsiteY54" fmla="*/ 1452794 h 1528594"/>
              <a:gd name="connsiteX55" fmla="*/ 37900 w 2427031"/>
              <a:gd name="connsiteY55" fmla="*/ 1452794 h 1528594"/>
              <a:gd name="connsiteX56" fmla="*/ 75800 w 2427031"/>
              <a:gd name="connsiteY56" fmla="*/ 1490694 h 1528594"/>
              <a:gd name="connsiteX57" fmla="*/ 37900 w 2427031"/>
              <a:gd name="connsiteY57" fmla="*/ 1528594 h 1528594"/>
              <a:gd name="connsiteX58" fmla="*/ 0 w 2427031"/>
              <a:gd name="connsiteY58" fmla="*/ 1490694 h 1528594"/>
              <a:gd name="connsiteX59" fmla="*/ 37900 w 2427031"/>
              <a:gd name="connsiteY59" fmla="*/ 1452794 h 1528594"/>
              <a:gd name="connsiteX60" fmla="*/ 2389131 w 2427031"/>
              <a:gd name="connsiteY60" fmla="*/ 1245252 h 1528594"/>
              <a:gd name="connsiteX61" fmla="*/ 2427031 w 2427031"/>
              <a:gd name="connsiteY61" fmla="*/ 1283152 h 1528594"/>
              <a:gd name="connsiteX62" fmla="*/ 2389131 w 2427031"/>
              <a:gd name="connsiteY62" fmla="*/ 1321052 h 1528594"/>
              <a:gd name="connsiteX63" fmla="*/ 2351231 w 2427031"/>
              <a:gd name="connsiteY63" fmla="*/ 1283152 h 1528594"/>
              <a:gd name="connsiteX64" fmla="*/ 2389131 w 2427031"/>
              <a:gd name="connsiteY64" fmla="*/ 1245252 h 1528594"/>
              <a:gd name="connsiteX65" fmla="*/ 2175384 w 2427031"/>
              <a:gd name="connsiteY65" fmla="*/ 1245252 h 1528594"/>
              <a:gd name="connsiteX66" fmla="*/ 2213284 w 2427031"/>
              <a:gd name="connsiteY66" fmla="*/ 1283152 h 1528594"/>
              <a:gd name="connsiteX67" fmla="*/ 2175384 w 2427031"/>
              <a:gd name="connsiteY67" fmla="*/ 1321052 h 1528594"/>
              <a:gd name="connsiteX68" fmla="*/ 2137484 w 2427031"/>
              <a:gd name="connsiteY68" fmla="*/ 1283152 h 1528594"/>
              <a:gd name="connsiteX69" fmla="*/ 2175384 w 2427031"/>
              <a:gd name="connsiteY69" fmla="*/ 1245252 h 1528594"/>
              <a:gd name="connsiteX70" fmla="*/ 1961635 w 2427031"/>
              <a:gd name="connsiteY70" fmla="*/ 1245252 h 1528594"/>
              <a:gd name="connsiteX71" fmla="*/ 1999535 w 2427031"/>
              <a:gd name="connsiteY71" fmla="*/ 1283152 h 1528594"/>
              <a:gd name="connsiteX72" fmla="*/ 1961635 w 2427031"/>
              <a:gd name="connsiteY72" fmla="*/ 1321052 h 1528594"/>
              <a:gd name="connsiteX73" fmla="*/ 1923735 w 2427031"/>
              <a:gd name="connsiteY73" fmla="*/ 1283152 h 1528594"/>
              <a:gd name="connsiteX74" fmla="*/ 1961635 w 2427031"/>
              <a:gd name="connsiteY74" fmla="*/ 1245252 h 1528594"/>
              <a:gd name="connsiteX75" fmla="*/ 1747886 w 2427031"/>
              <a:gd name="connsiteY75" fmla="*/ 1245252 h 1528594"/>
              <a:gd name="connsiteX76" fmla="*/ 1785786 w 2427031"/>
              <a:gd name="connsiteY76" fmla="*/ 1283152 h 1528594"/>
              <a:gd name="connsiteX77" fmla="*/ 1747886 w 2427031"/>
              <a:gd name="connsiteY77" fmla="*/ 1321052 h 1528594"/>
              <a:gd name="connsiteX78" fmla="*/ 1709986 w 2427031"/>
              <a:gd name="connsiteY78" fmla="*/ 1283152 h 1528594"/>
              <a:gd name="connsiteX79" fmla="*/ 1747886 w 2427031"/>
              <a:gd name="connsiteY79" fmla="*/ 1245252 h 1528594"/>
              <a:gd name="connsiteX80" fmla="*/ 1534138 w 2427031"/>
              <a:gd name="connsiteY80" fmla="*/ 1245252 h 1528594"/>
              <a:gd name="connsiteX81" fmla="*/ 1572038 w 2427031"/>
              <a:gd name="connsiteY81" fmla="*/ 1283152 h 1528594"/>
              <a:gd name="connsiteX82" fmla="*/ 1534138 w 2427031"/>
              <a:gd name="connsiteY82" fmla="*/ 1321052 h 1528594"/>
              <a:gd name="connsiteX83" fmla="*/ 1496238 w 2427031"/>
              <a:gd name="connsiteY83" fmla="*/ 1283152 h 1528594"/>
              <a:gd name="connsiteX84" fmla="*/ 1534138 w 2427031"/>
              <a:gd name="connsiteY84" fmla="*/ 1245252 h 1528594"/>
              <a:gd name="connsiteX85" fmla="*/ 1320389 w 2427031"/>
              <a:gd name="connsiteY85" fmla="*/ 1245252 h 1528594"/>
              <a:gd name="connsiteX86" fmla="*/ 1358289 w 2427031"/>
              <a:gd name="connsiteY86" fmla="*/ 1283152 h 1528594"/>
              <a:gd name="connsiteX87" fmla="*/ 1320389 w 2427031"/>
              <a:gd name="connsiteY87" fmla="*/ 1321052 h 1528594"/>
              <a:gd name="connsiteX88" fmla="*/ 1282489 w 2427031"/>
              <a:gd name="connsiteY88" fmla="*/ 1283152 h 1528594"/>
              <a:gd name="connsiteX89" fmla="*/ 1320389 w 2427031"/>
              <a:gd name="connsiteY89" fmla="*/ 1245252 h 1528594"/>
              <a:gd name="connsiteX90" fmla="*/ 1106642 w 2427031"/>
              <a:gd name="connsiteY90" fmla="*/ 1245252 h 1528594"/>
              <a:gd name="connsiteX91" fmla="*/ 1144542 w 2427031"/>
              <a:gd name="connsiteY91" fmla="*/ 1283152 h 1528594"/>
              <a:gd name="connsiteX92" fmla="*/ 1106642 w 2427031"/>
              <a:gd name="connsiteY92" fmla="*/ 1321052 h 1528594"/>
              <a:gd name="connsiteX93" fmla="*/ 1068742 w 2427031"/>
              <a:gd name="connsiteY93" fmla="*/ 1283152 h 1528594"/>
              <a:gd name="connsiteX94" fmla="*/ 1106642 w 2427031"/>
              <a:gd name="connsiteY94" fmla="*/ 1245252 h 1528594"/>
              <a:gd name="connsiteX95" fmla="*/ 892895 w 2427031"/>
              <a:gd name="connsiteY95" fmla="*/ 1245252 h 1528594"/>
              <a:gd name="connsiteX96" fmla="*/ 930795 w 2427031"/>
              <a:gd name="connsiteY96" fmla="*/ 1283152 h 1528594"/>
              <a:gd name="connsiteX97" fmla="*/ 892895 w 2427031"/>
              <a:gd name="connsiteY97" fmla="*/ 1321052 h 1528594"/>
              <a:gd name="connsiteX98" fmla="*/ 854995 w 2427031"/>
              <a:gd name="connsiteY98" fmla="*/ 1283152 h 1528594"/>
              <a:gd name="connsiteX99" fmla="*/ 892895 w 2427031"/>
              <a:gd name="connsiteY99" fmla="*/ 1245252 h 1528594"/>
              <a:gd name="connsiteX100" fmla="*/ 679146 w 2427031"/>
              <a:gd name="connsiteY100" fmla="*/ 1245252 h 1528594"/>
              <a:gd name="connsiteX101" fmla="*/ 717046 w 2427031"/>
              <a:gd name="connsiteY101" fmla="*/ 1283152 h 1528594"/>
              <a:gd name="connsiteX102" fmla="*/ 679146 w 2427031"/>
              <a:gd name="connsiteY102" fmla="*/ 1321052 h 1528594"/>
              <a:gd name="connsiteX103" fmla="*/ 641246 w 2427031"/>
              <a:gd name="connsiteY103" fmla="*/ 1283152 h 1528594"/>
              <a:gd name="connsiteX104" fmla="*/ 679146 w 2427031"/>
              <a:gd name="connsiteY104" fmla="*/ 1245252 h 1528594"/>
              <a:gd name="connsiteX105" fmla="*/ 465397 w 2427031"/>
              <a:gd name="connsiteY105" fmla="*/ 1245252 h 1528594"/>
              <a:gd name="connsiteX106" fmla="*/ 503297 w 2427031"/>
              <a:gd name="connsiteY106" fmla="*/ 1283152 h 1528594"/>
              <a:gd name="connsiteX107" fmla="*/ 465397 w 2427031"/>
              <a:gd name="connsiteY107" fmla="*/ 1321052 h 1528594"/>
              <a:gd name="connsiteX108" fmla="*/ 427497 w 2427031"/>
              <a:gd name="connsiteY108" fmla="*/ 1283152 h 1528594"/>
              <a:gd name="connsiteX109" fmla="*/ 465397 w 2427031"/>
              <a:gd name="connsiteY109" fmla="*/ 1245252 h 1528594"/>
              <a:gd name="connsiteX110" fmla="*/ 251649 w 2427031"/>
              <a:gd name="connsiteY110" fmla="*/ 1245252 h 1528594"/>
              <a:gd name="connsiteX111" fmla="*/ 289549 w 2427031"/>
              <a:gd name="connsiteY111" fmla="*/ 1283152 h 1528594"/>
              <a:gd name="connsiteX112" fmla="*/ 251649 w 2427031"/>
              <a:gd name="connsiteY112" fmla="*/ 1321052 h 1528594"/>
              <a:gd name="connsiteX113" fmla="*/ 213749 w 2427031"/>
              <a:gd name="connsiteY113" fmla="*/ 1283152 h 1528594"/>
              <a:gd name="connsiteX114" fmla="*/ 251649 w 2427031"/>
              <a:gd name="connsiteY114" fmla="*/ 1245252 h 1528594"/>
              <a:gd name="connsiteX115" fmla="*/ 37900 w 2427031"/>
              <a:gd name="connsiteY115" fmla="*/ 1245252 h 1528594"/>
              <a:gd name="connsiteX116" fmla="*/ 75800 w 2427031"/>
              <a:gd name="connsiteY116" fmla="*/ 1283152 h 1528594"/>
              <a:gd name="connsiteX117" fmla="*/ 37900 w 2427031"/>
              <a:gd name="connsiteY117" fmla="*/ 1321052 h 1528594"/>
              <a:gd name="connsiteX118" fmla="*/ 0 w 2427031"/>
              <a:gd name="connsiteY118" fmla="*/ 1283152 h 1528594"/>
              <a:gd name="connsiteX119" fmla="*/ 37900 w 2427031"/>
              <a:gd name="connsiteY119" fmla="*/ 1245252 h 1528594"/>
              <a:gd name="connsiteX120" fmla="*/ 2389131 w 2427031"/>
              <a:gd name="connsiteY120" fmla="*/ 1037710 h 1528594"/>
              <a:gd name="connsiteX121" fmla="*/ 2427031 w 2427031"/>
              <a:gd name="connsiteY121" fmla="*/ 1075610 h 1528594"/>
              <a:gd name="connsiteX122" fmla="*/ 2389131 w 2427031"/>
              <a:gd name="connsiteY122" fmla="*/ 1113510 h 1528594"/>
              <a:gd name="connsiteX123" fmla="*/ 2351231 w 2427031"/>
              <a:gd name="connsiteY123" fmla="*/ 1075610 h 1528594"/>
              <a:gd name="connsiteX124" fmla="*/ 2389131 w 2427031"/>
              <a:gd name="connsiteY124" fmla="*/ 1037710 h 1528594"/>
              <a:gd name="connsiteX125" fmla="*/ 2175384 w 2427031"/>
              <a:gd name="connsiteY125" fmla="*/ 1037710 h 1528594"/>
              <a:gd name="connsiteX126" fmla="*/ 2213284 w 2427031"/>
              <a:gd name="connsiteY126" fmla="*/ 1075610 h 1528594"/>
              <a:gd name="connsiteX127" fmla="*/ 2175384 w 2427031"/>
              <a:gd name="connsiteY127" fmla="*/ 1113510 h 1528594"/>
              <a:gd name="connsiteX128" fmla="*/ 2137484 w 2427031"/>
              <a:gd name="connsiteY128" fmla="*/ 1075610 h 1528594"/>
              <a:gd name="connsiteX129" fmla="*/ 2175384 w 2427031"/>
              <a:gd name="connsiteY129" fmla="*/ 1037710 h 1528594"/>
              <a:gd name="connsiteX130" fmla="*/ 1961635 w 2427031"/>
              <a:gd name="connsiteY130" fmla="*/ 1037710 h 1528594"/>
              <a:gd name="connsiteX131" fmla="*/ 1999535 w 2427031"/>
              <a:gd name="connsiteY131" fmla="*/ 1075610 h 1528594"/>
              <a:gd name="connsiteX132" fmla="*/ 1961635 w 2427031"/>
              <a:gd name="connsiteY132" fmla="*/ 1113510 h 1528594"/>
              <a:gd name="connsiteX133" fmla="*/ 1923735 w 2427031"/>
              <a:gd name="connsiteY133" fmla="*/ 1075610 h 1528594"/>
              <a:gd name="connsiteX134" fmla="*/ 1961635 w 2427031"/>
              <a:gd name="connsiteY134" fmla="*/ 1037710 h 1528594"/>
              <a:gd name="connsiteX135" fmla="*/ 1747886 w 2427031"/>
              <a:gd name="connsiteY135" fmla="*/ 1037710 h 1528594"/>
              <a:gd name="connsiteX136" fmla="*/ 1785786 w 2427031"/>
              <a:gd name="connsiteY136" fmla="*/ 1075610 h 1528594"/>
              <a:gd name="connsiteX137" fmla="*/ 1747886 w 2427031"/>
              <a:gd name="connsiteY137" fmla="*/ 1113510 h 1528594"/>
              <a:gd name="connsiteX138" fmla="*/ 1709986 w 2427031"/>
              <a:gd name="connsiteY138" fmla="*/ 1075610 h 1528594"/>
              <a:gd name="connsiteX139" fmla="*/ 1747886 w 2427031"/>
              <a:gd name="connsiteY139" fmla="*/ 1037710 h 1528594"/>
              <a:gd name="connsiteX140" fmla="*/ 1534138 w 2427031"/>
              <a:gd name="connsiteY140" fmla="*/ 1037710 h 1528594"/>
              <a:gd name="connsiteX141" fmla="*/ 1572038 w 2427031"/>
              <a:gd name="connsiteY141" fmla="*/ 1075610 h 1528594"/>
              <a:gd name="connsiteX142" fmla="*/ 1534138 w 2427031"/>
              <a:gd name="connsiteY142" fmla="*/ 1113510 h 1528594"/>
              <a:gd name="connsiteX143" fmla="*/ 1496238 w 2427031"/>
              <a:gd name="connsiteY143" fmla="*/ 1075610 h 1528594"/>
              <a:gd name="connsiteX144" fmla="*/ 1534138 w 2427031"/>
              <a:gd name="connsiteY144" fmla="*/ 1037710 h 1528594"/>
              <a:gd name="connsiteX145" fmla="*/ 1320389 w 2427031"/>
              <a:gd name="connsiteY145" fmla="*/ 1037710 h 1528594"/>
              <a:gd name="connsiteX146" fmla="*/ 1358289 w 2427031"/>
              <a:gd name="connsiteY146" fmla="*/ 1075610 h 1528594"/>
              <a:gd name="connsiteX147" fmla="*/ 1320389 w 2427031"/>
              <a:gd name="connsiteY147" fmla="*/ 1113510 h 1528594"/>
              <a:gd name="connsiteX148" fmla="*/ 1282489 w 2427031"/>
              <a:gd name="connsiteY148" fmla="*/ 1075610 h 1528594"/>
              <a:gd name="connsiteX149" fmla="*/ 1320389 w 2427031"/>
              <a:gd name="connsiteY149" fmla="*/ 1037710 h 1528594"/>
              <a:gd name="connsiteX150" fmla="*/ 1106642 w 2427031"/>
              <a:gd name="connsiteY150" fmla="*/ 1037710 h 1528594"/>
              <a:gd name="connsiteX151" fmla="*/ 1144542 w 2427031"/>
              <a:gd name="connsiteY151" fmla="*/ 1075610 h 1528594"/>
              <a:gd name="connsiteX152" fmla="*/ 1106642 w 2427031"/>
              <a:gd name="connsiteY152" fmla="*/ 1113510 h 1528594"/>
              <a:gd name="connsiteX153" fmla="*/ 1068742 w 2427031"/>
              <a:gd name="connsiteY153" fmla="*/ 1075610 h 1528594"/>
              <a:gd name="connsiteX154" fmla="*/ 1106642 w 2427031"/>
              <a:gd name="connsiteY154" fmla="*/ 1037710 h 1528594"/>
              <a:gd name="connsiteX155" fmla="*/ 892895 w 2427031"/>
              <a:gd name="connsiteY155" fmla="*/ 1037710 h 1528594"/>
              <a:gd name="connsiteX156" fmla="*/ 930795 w 2427031"/>
              <a:gd name="connsiteY156" fmla="*/ 1075610 h 1528594"/>
              <a:gd name="connsiteX157" fmla="*/ 892895 w 2427031"/>
              <a:gd name="connsiteY157" fmla="*/ 1113510 h 1528594"/>
              <a:gd name="connsiteX158" fmla="*/ 854995 w 2427031"/>
              <a:gd name="connsiteY158" fmla="*/ 1075610 h 1528594"/>
              <a:gd name="connsiteX159" fmla="*/ 892895 w 2427031"/>
              <a:gd name="connsiteY159" fmla="*/ 1037710 h 1528594"/>
              <a:gd name="connsiteX160" fmla="*/ 679146 w 2427031"/>
              <a:gd name="connsiteY160" fmla="*/ 1037710 h 1528594"/>
              <a:gd name="connsiteX161" fmla="*/ 717046 w 2427031"/>
              <a:gd name="connsiteY161" fmla="*/ 1075610 h 1528594"/>
              <a:gd name="connsiteX162" fmla="*/ 679146 w 2427031"/>
              <a:gd name="connsiteY162" fmla="*/ 1113510 h 1528594"/>
              <a:gd name="connsiteX163" fmla="*/ 641246 w 2427031"/>
              <a:gd name="connsiteY163" fmla="*/ 1075610 h 1528594"/>
              <a:gd name="connsiteX164" fmla="*/ 679146 w 2427031"/>
              <a:gd name="connsiteY164" fmla="*/ 1037710 h 1528594"/>
              <a:gd name="connsiteX165" fmla="*/ 465397 w 2427031"/>
              <a:gd name="connsiteY165" fmla="*/ 1037710 h 1528594"/>
              <a:gd name="connsiteX166" fmla="*/ 503297 w 2427031"/>
              <a:gd name="connsiteY166" fmla="*/ 1075610 h 1528594"/>
              <a:gd name="connsiteX167" fmla="*/ 465397 w 2427031"/>
              <a:gd name="connsiteY167" fmla="*/ 1113510 h 1528594"/>
              <a:gd name="connsiteX168" fmla="*/ 427497 w 2427031"/>
              <a:gd name="connsiteY168" fmla="*/ 1075610 h 1528594"/>
              <a:gd name="connsiteX169" fmla="*/ 465397 w 2427031"/>
              <a:gd name="connsiteY169" fmla="*/ 1037710 h 1528594"/>
              <a:gd name="connsiteX170" fmla="*/ 251649 w 2427031"/>
              <a:gd name="connsiteY170" fmla="*/ 1037710 h 1528594"/>
              <a:gd name="connsiteX171" fmla="*/ 289549 w 2427031"/>
              <a:gd name="connsiteY171" fmla="*/ 1075610 h 1528594"/>
              <a:gd name="connsiteX172" fmla="*/ 251649 w 2427031"/>
              <a:gd name="connsiteY172" fmla="*/ 1113510 h 1528594"/>
              <a:gd name="connsiteX173" fmla="*/ 213749 w 2427031"/>
              <a:gd name="connsiteY173" fmla="*/ 1075610 h 1528594"/>
              <a:gd name="connsiteX174" fmla="*/ 251649 w 2427031"/>
              <a:gd name="connsiteY174" fmla="*/ 1037710 h 1528594"/>
              <a:gd name="connsiteX175" fmla="*/ 37900 w 2427031"/>
              <a:gd name="connsiteY175" fmla="*/ 1037710 h 1528594"/>
              <a:gd name="connsiteX176" fmla="*/ 75800 w 2427031"/>
              <a:gd name="connsiteY176" fmla="*/ 1075610 h 1528594"/>
              <a:gd name="connsiteX177" fmla="*/ 37900 w 2427031"/>
              <a:gd name="connsiteY177" fmla="*/ 1113510 h 1528594"/>
              <a:gd name="connsiteX178" fmla="*/ 0 w 2427031"/>
              <a:gd name="connsiteY178" fmla="*/ 1075610 h 1528594"/>
              <a:gd name="connsiteX179" fmla="*/ 37900 w 2427031"/>
              <a:gd name="connsiteY179" fmla="*/ 1037710 h 1528594"/>
              <a:gd name="connsiteX180" fmla="*/ 2389131 w 2427031"/>
              <a:gd name="connsiteY180" fmla="*/ 830168 h 1528594"/>
              <a:gd name="connsiteX181" fmla="*/ 2427031 w 2427031"/>
              <a:gd name="connsiteY181" fmla="*/ 868068 h 1528594"/>
              <a:gd name="connsiteX182" fmla="*/ 2389131 w 2427031"/>
              <a:gd name="connsiteY182" fmla="*/ 905968 h 1528594"/>
              <a:gd name="connsiteX183" fmla="*/ 2351231 w 2427031"/>
              <a:gd name="connsiteY183" fmla="*/ 868068 h 1528594"/>
              <a:gd name="connsiteX184" fmla="*/ 2389131 w 2427031"/>
              <a:gd name="connsiteY184" fmla="*/ 830168 h 1528594"/>
              <a:gd name="connsiteX185" fmla="*/ 2175384 w 2427031"/>
              <a:gd name="connsiteY185" fmla="*/ 830168 h 1528594"/>
              <a:gd name="connsiteX186" fmla="*/ 2213284 w 2427031"/>
              <a:gd name="connsiteY186" fmla="*/ 868068 h 1528594"/>
              <a:gd name="connsiteX187" fmla="*/ 2175384 w 2427031"/>
              <a:gd name="connsiteY187" fmla="*/ 905968 h 1528594"/>
              <a:gd name="connsiteX188" fmla="*/ 2137484 w 2427031"/>
              <a:gd name="connsiteY188" fmla="*/ 868068 h 1528594"/>
              <a:gd name="connsiteX189" fmla="*/ 2175384 w 2427031"/>
              <a:gd name="connsiteY189" fmla="*/ 830168 h 1528594"/>
              <a:gd name="connsiteX190" fmla="*/ 1961635 w 2427031"/>
              <a:gd name="connsiteY190" fmla="*/ 830168 h 1528594"/>
              <a:gd name="connsiteX191" fmla="*/ 1999535 w 2427031"/>
              <a:gd name="connsiteY191" fmla="*/ 868068 h 1528594"/>
              <a:gd name="connsiteX192" fmla="*/ 1961635 w 2427031"/>
              <a:gd name="connsiteY192" fmla="*/ 905968 h 1528594"/>
              <a:gd name="connsiteX193" fmla="*/ 1923735 w 2427031"/>
              <a:gd name="connsiteY193" fmla="*/ 868068 h 1528594"/>
              <a:gd name="connsiteX194" fmla="*/ 1961635 w 2427031"/>
              <a:gd name="connsiteY194" fmla="*/ 830168 h 1528594"/>
              <a:gd name="connsiteX195" fmla="*/ 1747886 w 2427031"/>
              <a:gd name="connsiteY195" fmla="*/ 830168 h 1528594"/>
              <a:gd name="connsiteX196" fmla="*/ 1785786 w 2427031"/>
              <a:gd name="connsiteY196" fmla="*/ 868068 h 1528594"/>
              <a:gd name="connsiteX197" fmla="*/ 1747886 w 2427031"/>
              <a:gd name="connsiteY197" fmla="*/ 905968 h 1528594"/>
              <a:gd name="connsiteX198" fmla="*/ 1709986 w 2427031"/>
              <a:gd name="connsiteY198" fmla="*/ 868068 h 1528594"/>
              <a:gd name="connsiteX199" fmla="*/ 1747886 w 2427031"/>
              <a:gd name="connsiteY199" fmla="*/ 830168 h 1528594"/>
              <a:gd name="connsiteX200" fmla="*/ 1534138 w 2427031"/>
              <a:gd name="connsiteY200" fmla="*/ 830168 h 1528594"/>
              <a:gd name="connsiteX201" fmla="*/ 1572038 w 2427031"/>
              <a:gd name="connsiteY201" fmla="*/ 868068 h 1528594"/>
              <a:gd name="connsiteX202" fmla="*/ 1534138 w 2427031"/>
              <a:gd name="connsiteY202" fmla="*/ 905968 h 1528594"/>
              <a:gd name="connsiteX203" fmla="*/ 1496238 w 2427031"/>
              <a:gd name="connsiteY203" fmla="*/ 868068 h 1528594"/>
              <a:gd name="connsiteX204" fmla="*/ 1534138 w 2427031"/>
              <a:gd name="connsiteY204" fmla="*/ 830168 h 1528594"/>
              <a:gd name="connsiteX205" fmla="*/ 1320389 w 2427031"/>
              <a:gd name="connsiteY205" fmla="*/ 830168 h 1528594"/>
              <a:gd name="connsiteX206" fmla="*/ 1358289 w 2427031"/>
              <a:gd name="connsiteY206" fmla="*/ 868068 h 1528594"/>
              <a:gd name="connsiteX207" fmla="*/ 1320389 w 2427031"/>
              <a:gd name="connsiteY207" fmla="*/ 905968 h 1528594"/>
              <a:gd name="connsiteX208" fmla="*/ 1282489 w 2427031"/>
              <a:gd name="connsiteY208" fmla="*/ 868068 h 1528594"/>
              <a:gd name="connsiteX209" fmla="*/ 1320389 w 2427031"/>
              <a:gd name="connsiteY209" fmla="*/ 830168 h 1528594"/>
              <a:gd name="connsiteX210" fmla="*/ 1106642 w 2427031"/>
              <a:gd name="connsiteY210" fmla="*/ 830168 h 1528594"/>
              <a:gd name="connsiteX211" fmla="*/ 1144542 w 2427031"/>
              <a:gd name="connsiteY211" fmla="*/ 868068 h 1528594"/>
              <a:gd name="connsiteX212" fmla="*/ 1106642 w 2427031"/>
              <a:gd name="connsiteY212" fmla="*/ 905968 h 1528594"/>
              <a:gd name="connsiteX213" fmla="*/ 1068742 w 2427031"/>
              <a:gd name="connsiteY213" fmla="*/ 868068 h 1528594"/>
              <a:gd name="connsiteX214" fmla="*/ 1106642 w 2427031"/>
              <a:gd name="connsiteY214" fmla="*/ 830168 h 1528594"/>
              <a:gd name="connsiteX215" fmla="*/ 892895 w 2427031"/>
              <a:gd name="connsiteY215" fmla="*/ 830168 h 1528594"/>
              <a:gd name="connsiteX216" fmla="*/ 930795 w 2427031"/>
              <a:gd name="connsiteY216" fmla="*/ 868068 h 1528594"/>
              <a:gd name="connsiteX217" fmla="*/ 892895 w 2427031"/>
              <a:gd name="connsiteY217" fmla="*/ 905968 h 1528594"/>
              <a:gd name="connsiteX218" fmla="*/ 854995 w 2427031"/>
              <a:gd name="connsiteY218" fmla="*/ 868068 h 1528594"/>
              <a:gd name="connsiteX219" fmla="*/ 892895 w 2427031"/>
              <a:gd name="connsiteY219" fmla="*/ 830168 h 1528594"/>
              <a:gd name="connsiteX220" fmla="*/ 679146 w 2427031"/>
              <a:gd name="connsiteY220" fmla="*/ 830168 h 1528594"/>
              <a:gd name="connsiteX221" fmla="*/ 717046 w 2427031"/>
              <a:gd name="connsiteY221" fmla="*/ 868068 h 1528594"/>
              <a:gd name="connsiteX222" fmla="*/ 679146 w 2427031"/>
              <a:gd name="connsiteY222" fmla="*/ 905968 h 1528594"/>
              <a:gd name="connsiteX223" fmla="*/ 641246 w 2427031"/>
              <a:gd name="connsiteY223" fmla="*/ 868068 h 1528594"/>
              <a:gd name="connsiteX224" fmla="*/ 679146 w 2427031"/>
              <a:gd name="connsiteY224" fmla="*/ 830168 h 1528594"/>
              <a:gd name="connsiteX225" fmla="*/ 465397 w 2427031"/>
              <a:gd name="connsiteY225" fmla="*/ 830168 h 1528594"/>
              <a:gd name="connsiteX226" fmla="*/ 503297 w 2427031"/>
              <a:gd name="connsiteY226" fmla="*/ 868068 h 1528594"/>
              <a:gd name="connsiteX227" fmla="*/ 465397 w 2427031"/>
              <a:gd name="connsiteY227" fmla="*/ 905968 h 1528594"/>
              <a:gd name="connsiteX228" fmla="*/ 427497 w 2427031"/>
              <a:gd name="connsiteY228" fmla="*/ 868068 h 1528594"/>
              <a:gd name="connsiteX229" fmla="*/ 465397 w 2427031"/>
              <a:gd name="connsiteY229" fmla="*/ 830168 h 1528594"/>
              <a:gd name="connsiteX230" fmla="*/ 251649 w 2427031"/>
              <a:gd name="connsiteY230" fmla="*/ 830168 h 1528594"/>
              <a:gd name="connsiteX231" fmla="*/ 289549 w 2427031"/>
              <a:gd name="connsiteY231" fmla="*/ 868068 h 1528594"/>
              <a:gd name="connsiteX232" fmla="*/ 251649 w 2427031"/>
              <a:gd name="connsiteY232" fmla="*/ 905968 h 1528594"/>
              <a:gd name="connsiteX233" fmla="*/ 213749 w 2427031"/>
              <a:gd name="connsiteY233" fmla="*/ 868068 h 1528594"/>
              <a:gd name="connsiteX234" fmla="*/ 251649 w 2427031"/>
              <a:gd name="connsiteY234" fmla="*/ 830168 h 1528594"/>
              <a:gd name="connsiteX235" fmla="*/ 37900 w 2427031"/>
              <a:gd name="connsiteY235" fmla="*/ 830168 h 1528594"/>
              <a:gd name="connsiteX236" fmla="*/ 75800 w 2427031"/>
              <a:gd name="connsiteY236" fmla="*/ 868068 h 1528594"/>
              <a:gd name="connsiteX237" fmla="*/ 37900 w 2427031"/>
              <a:gd name="connsiteY237" fmla="*/ 905968 h 1528594"/>
              <a:gd name="connsiteX238" fmla="*/ 0 w 2427031"/>
              <a:gd name="connsiteY238" fmla="*/ 868068 h 1528594"/>
              <a:gd name="connsiteX239" fmla="*/ 37900 w 2427031"/>
              <a:gd name="connsiteY239" fmla="*/ 830168 h 1528594"/>
              <a:gd name="connsiteX240" fmla="*/ 2389131 w 2427031"/>
              <a:gd name="connsiteY240" fmla="*/ 622626 h 1528594"/>
              <a:gd name="connsiteX241" fmla="*/ 2427031 w 2427031"/>
              <a:gd name="connsiteY241" fmla="*/ 660526 h 1528594"/>
              <a:gd name="connsiteX242" fmla="*/ 2389131 w 2427031"/>
              <a:gd name="connsiteY242" fmla="*/ 698426 h 1528594"/>
              <a:gd name="connsiteX243" fmla="*/ 2351231 w 2427031"/>
              <a:gd name="connsiteY243" fmla="*/ 660526 h 1528594"/>
              <a:gd name="connsiteX244" fmla="*/ 2389131 w 2427031"/>
              <a:gd name="connsiteY244" fmla="*/ 622626 h 1528594"/>
              <a:gd name="connsiteX245" fmla="*/ 2175384 w 2427031"/>
              <a:gd name="connsiteY245" fmla="*/ 622626 h 1528594"/>
              <a:gd name="connsiteX246" fmla="*/ 2213284 w 2427031"/>
              <a:gd name="connsiteY246" fmla="*/ 660526 h 1528594"/>
              <a:gd name="connsiteX247" fmla="*/ 2175384 w 2427031"/>
              <a:gd name="connsiteY247" fmla="*/ 698426 h 1528594"/>
              <a:gd name="connsiteX248" fmla="*/ 2137484 w 2427031"/>
              <a:gd name="connsiteY248" fmla="*/ 660526 h 1528594"/>
              <a:gd name="connsiteX249" fmla="*/ 2175384 w 2427031"/>
              <a:gd name="connsiteY249" fmla="*/ 622626 h 1528594"/>
              <a:gd name="connsiteX250" fmla="*/ 1961635 w 2427031"/>
              <a:gd name="connsiteY250" fmla="*/ 622626 h 1528594"/>
              <a:gd name="connsiteX251" fmla="*/ 1999535 w 2427031"/>
              <a:gd name="connsiteY251" fmla="*/ 660526 h 1528594"/>
              <a:gd name="connsiteX252" fmla="*/ 1961635 w 2427031"/>
              <a:gd name="connsiteY252" fmla="*/ 698426 h 1528594"/>
              <a:gd name="connsiteX253" fmla="*/ 1923735 w 2427031"/>
              <a:gd name="connsiteY253" fmla="*/ 660526 h 1528594"/>
              <a:gd name="connsiteX254" fmla="*/ 1961635 w 2427031"/>
              <a:gd name="connsiteY254" fmla="*/ 622626 h 1528594"/>
              <a:gd name="connsiteX255" fmla="*/ 1747886 w 2427031"/>
              <a:gd name="connsiteY255" fmla="*/ 622626 h 1528594"/>
              <a:gd name="connsiteX256" fmla="*/ 1785786 w 2427031"/>
              <a:gd name="connsiteY256" fmla="*/ 660526 h 1528594"/>
              <a:gd name="connsiteX257" fmla="*/ 1747886 w 2427031"/>
              <a:gd name="connsiteY257" fmla="*/ 698426 h 1528594"/>
              <a:gd name="connsiteX258" fmla="*/ 1709986 w 2427031"/>
              <a:gd name="connsiteY258" fmla="*/ 660526 h 1528594"/>
              <a:gd name="connsiteX259" fmla="*/ 1747886 w 2427031"/>
              <a:gd name="connsiteY259" fmla="*/ 622626 h 1528594"/>
              <a:gd name="connsiteX260" fmla="*/ 1534138 w 2427031"/>
              <a:gd name="connsiteY260" fmla="*/ 622626 h 1528594"/>
              <a:gd name="connsiteX261" fmla="*/ 1572038 w 2427031"/>
              <a:gd name="connsiteY261" fmla="*/ 660526 h 1528594"/>
              <a:gd name="connsiteX262" fmla="*/ 1534138 w 2427031"/>
              <a:gd name="connsiteY262" fmla="*/ 698426 h 1528594"/>
              <a:gd name="connsiteX263" fmla="*/ 1496238 w 2427031"/>
              <a:gd name="connsiteY263" fmla="*/ 660526 h 1528594"/>
              <a:gd name="connsiteX264" fmla="*/ 1534138 w 2427031"/>
              <a:gd name="connsiteY264" fmla="*/ 622626 h 1528594"/>
              <a:gd name="connsiteX265" fmla="*/ 1320389 w 2427031"/>
              <a:gd name="connsiteY265" fmla="*/ 622626 h 1528594"/>
              <a:gd name="connsiteX266" fmla="*/ 1358289 w 2427031"/>
              <a:gd name="connsiteY266" fmla="*/ 660526 h 1528594"/>
              <a:gd name="connsiteX267" fmla="*/ 1320389 w 2427031"/>
              <a:gd name="connsiteY267" fmla="*/ 698426 h 1528594"/>
              <a:gd name="connsiteX268" fmla="*/ 1282489 w 2427031"/>
              <a:gd name="connsiteY268" fmla="*/ 660526 h 1528594"/>
              <a:gd name="connsiteX269" fmla="*/ 1320389 w 2427031"/>
              <a:gd name="connsiteY269" fmla="*/ 622626 h 1528594"/>
              <a:gd name="connsiteX270" fmla="*/ 1106642 w 2427031"/>
              <a:gd name="connsiteY270" fmla="*/ 622626 h 1528594"/>
              <a:gd name="connsiteX271" fmla="*/ 1144542 w 2427031"/>
              <a:gd name="connsiteY271" fmla="*/ 660526 h 1528594"/>
              <a:gd name="connsiteX272" fmla="*/ 1106642 w 2427031"/>
              <a:gd name="connsiteY272" fmla="*/ 698426 h 1528594"/>
              <a:gd name="connsiteX273" fmla="*/ 1068742 w 2427031"/>
              <a:gd name="connsiteY273" fmla="*/ 660526 h 1528594"/>
              <a:gd name="connsiteX274" fmla="*/ 1106642 w 2427031"/>
              <a:gd name="connsiteY274" fmla="*/ 622626 h 1528594"/>
              <a:gd name="connsiteX275" fmla="*/ 892895 w 2427031"/>
              <a:gd name="connsiteY275" fmla="*/ 622626 h 1528594"/>
              <a:gd name="connsiteX276" fmla="*/ 930795 w 2427031"/>
              <a:gd name="connsiteY276" fmla="*/ 660526 h 1528594"/>
              <a:gd name="connsiteX277" fmla="*/ 892895 w 2427031"/>
              <a:gd name="connsiteY277" fmla="*/ 698426 h 1528594"/>
              <a:gd name="connsiteX278" fmla="*/ 854995 w 2427031"/>
              <a:gd name="connsiteY278" fmla="*/ 660526 h 1528594"/>
              <a:gd name="connsiteX279" fmla="*/ 892895 w 2427031"/>
              <a:gd name="connsiteY279" fmla="*/ 622626 h 1528594"/>
              <a:gd name="connsiteX280" fmla="*/ 679146 w 2427031"/>
              <a:gd name="connsiteY280" fmla="*/ 622626 h 1528594"/>
              <a:gd name="connsiteX281" fmla="*/ 717046 w 2427031"/>
              <a:gd name="connsiteY281" fmla="*/ 660526 h 1528594"/>
              <a:gd name="connsiteX282" fmla="*/ 679146 w 2427031"/>
              <a:gd name="connsiteY282" fmla="*/ 698426 h 1528594"/>
              <a:gd name="connsiteX283" fmla="*/ 641246 w 2427031"/>
              <a:gd name="connsiteY283" fmla="*/ 660526 h 1528594"/>
              <a:gd name="connsiteX284" fmla="*/ 679146 w 2427031"/>
              <a:gd name="connsiteY284" fmla="*/ 622626 h 1528594"/>
              <a:gd name="connsiteX285" fmla="*/ 465397 w 2427031"/>
              <a:gd name="connsiteY285" fmla="*/ 622626 h 1528594"/>
              <a:gd name="connsiteX286" fmla="*/ 503297 w 2427031"/>
              <a:gd name="connsiteY286" fmla="*/ 660526 h 1528594"/>
              <a:gd name="connsiteX287" fmla="*/ 465397 w 2427031"/>
              <a:gd name="connsiteY287" fmla="*/ 698426 h 1528594"/>
              <a:gd name="connsiteX288" fmla="*/ 427497 w 2427031"/>
              <a:gd name="connsiteY288" fmla="*/ 660526 h 1528594"/>
              <a:gd name="connsiteX289" fmla="*/ 465397 w 2427031"/>
              <a:gd name="connsiteY289" fmla="*/ 622626 h 1528594"/>
              <a:gd name="connsiteX290" fmla="*/ 251649 w 2427031"/>
              <a:gd name="connsiteY290" fmla="*/ 622626 h 1528594"/>
              <a:gd name="connsiteX291" fmla="*/ 289549 w 2427031"/>
              <a:gd name="connsiteY291" fmla="*/ 660526 h 1528594"/>
              <a:gd name="connsiteX292" fmla="*/ 251649 w 2427031"/>
              <a:gd name="connsiteY292" fmla="*/ 698426 h 1528594"/>
              <a:gd name="connsiteX293" fmla="*/ 213749 w 2427031"/>
              <a:gd name="connsiteY293" fmla="*/ 660526 h 1528594"/>
              <a:gd name="connsiteX294" fmla="*/ 251649 w 2427031"/>
              <a:gd name="connsiteY294" fmla="*/ 622626 h 1528594"/>
              <a:gd name="connsiteX295" fmla="*/ 37900 w 2427031"/>
              <a:gd name="connsiteY295" fmla="*/ 622626 h 1528594"/>
              <a:gd name="connsiteX296" fmla="*/ 75800 w 2427031"/>
              <a:gd name="connsiteY296" fmla="*/ 660526 h 1528594"/>
              <a:gd name="connsiteX297" fmla="*/ 37900 w 2427031"/>
              <a:gd name="connsiteY297" fmla="*/ 698426 h 1528594"/>
              <a:gd name="connsiteX298" fmla="*/ 0 w 2427031"/>
              <a:gd name="connsiteY298" fmla="*/ 660526 h 1528594"/>
              <a:gd name="connsiteX299" fmla="*/ 37900 w 2427031"/>
              <a:gd name="connsiteY299" fmla="*/ 622626 h 1528594"/>
              <a:gd name="connsiteX300" fmla="*/ 2389131 w 2427031"/>
              <a:gd name="connsiteY300" fmla="*/ 415084 h 1528594"/>
              <a:gd name="connsiteX301" fmla="*/ 2427031 w 2427031"/>
              <a:gd name="connsiteY301" fmla="*/ 452984 h 1528594"/>
              <a:gd name="connsiteX302" fmla="*/ 2389131 w 2427031"/>
              <a:gd name="connsiteY302" fmla="*/ 490884 h 1528594"/>
              <a:gd name="connsiteX303" fmla="*/ 2351231 w 2427031"/>
              <a:gd name="connsiteY303" fmla="*/ 452984 h 1528594"/>
              <a:gd name="connsiteX304" fmla="*/ 2389131 w 2427031"/>
              <a:gd name="connsiteY304" fmla="*/ 415084 h 1528594"/>
              <a:gd name="connsiteX305" fmla="*/ 2175384 w 2427031"/>
              <a:gd name="connsiteY305" fmla="*/ 415084 h 1528594"/>
              <a:gd name="connsiteX306" fmla="*/ 2213284 w 2427031"/>
              <a:gd name="connsiteY306" fmla="*/ 452984 h 1528594"/>
              <a:gd name="connsiteX307" fmla="*/ 2175384 w 2427031"/>
              <a:gd name="connsiteY307" fmla="*/ 490884 h 1528594"/>
              <a:gd name="connsiteX308" fmla="*/ 2137484 w 2427031"/>
              <a:gd name="connsiteY308" fmla="*/ 452984 h 1528594"/>
              <a:gd name="connsiteX309" fmla="*/ 2175384 w 2427031"/>
              <a:gd name="connsiteY309" fmla="*/ 415084 h 1528594"/>
              <a:gd name="connsiteX310" fmla="*/ 1961635 w 2427031"/>
              <a:gd name="connsiteY310" fmla="*/ 415084 h 1528594"/>
              <a:gd name="connsiteX311" fmla="*/ 1999535 w 2427031"/>
              <a:gd name="connsiteY311" fmla="*/ 452984 h 1528594"/>
              <a:gd name="connsiteX312" fmla="*/ 1961635 w 2427031"/>
              <a:gd name="connsiteY312" fmla="*/ 490884 h 1528594"/>
              <a:gd name="connsiteX313" fmla="*/ 1923735 w 2427031"/>
              <a:gd name="connsiteY313" fmla="*/ 452984 h 1528594"/>
              <a:gd name="connsiteX314" fmla="*/ 1961635 w 2427031"/>
              <a:gd name="connsiteY314" fmla="*/ 415084 h 1528594"/>
              <a:gd name="connsiteX315" fmla="*/ 1747886 w 2427031"/>
              <a:gd name="connsiteY315" fmla="*/ 415084 h 1528594"/>
              <a:gd name="connsiteX316" fmla="*/ 1785786 w 2427031"/>
              <a:gd name="connsiteY316" fmla="*/ 452984 h 1528594"/>
              <a:gd name="connsiteX317" fmla="*/ 1747886 w 2427031"/>
              <a:gd name="connsiteY317" fmla="*/ 490884 h 1528594"/>
              <a:gd name="connsiteX318" fmla="*/ 1709986 w 2427031"/>
              <a:gd name="connsiteY318" fmla="*/ 452984 h 1528594"/>
              <a:gd name="connsiteX319" fmla="*/ 1747886 w 2427031"/>
              <a:gd name="connsiteY319" fmla="*/ 415084 h 1528594"/>
              <a:gd name="connsiteX320" fmla="*/ 1534138 w 2427031"/>
              <a:gd name="connsiteY320" fmla="*/ 415084 h 1528594"/>
              <a:gd name="connsiteX321" fmla="*/ 1572038 w 2427031"/>
              <a:gd name="connsiteY321" fmla="*/ 452984 h 1528594"/>
              <a:gd name="connsiteX322" fmla="*/ 1534138 w 2427031"/>
              <a:gd name="connsiteY322" fmla="*/ 490884 h 1528594"/>
              <a:gd name="connsiteX323" fmla="*/ 1496238 w 2427031"/>
              <a:gd name="connsiteY323" fmla="*/ 452984 h 1528594"/>
              <a:gd name="connsiteX324" fmla="*/ 1534138 w 2427031"/>
              <a:gd name="connsiteY324" fmla="*/ 415084 h 1528594"/>
              <a:gd name="connsiteX325" fmla="*/ 1320389 w 2427031"/>
              <a:gd name="connsiteY325" fmla="*/ 415084 h 1528594"/>
              <a:gd name="connsiteX326" fmla="*/ 1358289 w 2427031"/>
              <a:gd name="connsiteY326" fmla="*/ 452984 h 1528594"/>
              <a:gd name="connsiteX327" fmla="*/ 1320389 w 2427031"/>
              <a:gd name="connsiteY327" fmla="*/ 490884 h 1528594"/>
              <a:gd name="connsiteX328" fmla="*/ 1282489 w 2427031"/>
              <a:gd name="connsiteY328" fmla="*/ 452984 h 1528594"/>
              <a:gd name="connsiteX329" fmla="*/ 1320389 w 2427031"/>
              <a:gd name="connsiteY329" fmla="*/ 415084 h 1528594"/>
              <a:gd name="connsiteX330" fmla="*/ 1106642 w 2427031"/>
              <a:gd name="connsiteY330" fmla="*/ 415084 h 1528594"/>
              <a:gd name="connsiteX331" fmla="*/ 1144542 w 2427031"/>
              <a:gd name="connsiteY331" fmla="*/ 452984 h 1528594"/>
              <a:gd name="connsiteX332" fmla="*/ 1106642 w 2427031"/>
              <a:gd name="connsiteY332" fmla="*/ 490884 h 1528594"/>
              <a:gd name="connsiteX333" fmla="*/ 1068742 w 2427031"/>
              <a:gd name="connsiteY333" fmla="*/ 452984 h 1528594"/>
              <a:gd name="connsiteX334" fmla="*/ 1106642 w 2427031"/>
              <a:gd name="connsiteY334" fmla="*/ 415084 h 1528594"/>
              <a:gd name="connsiteX335" fmla="*/ 892895 w 2427031"/>
              <a:gd name="connsiteY335" fmla="*/ 415084 h 1528594"/>
              <a:gd name="connsiteX336" fmla="*/ 930795 w 2427031"/>
              <a:gd name="connsiteY336" fmla="*/ 452984 h 1528594"/>
              <a:gd name="connsiteX337" fmla="*/ 892895 w 2427031"/>
              <a:gd name="connsiteY337" fmla="*/ 490884 h 1528594"/>
              <a:gd name="connsiteX338" fmla="*/ 854995 w 2427031"/>
              <a:gd name="connsiteY338" fmla="*/ 452984 h 1528594"/>
              <a:gd name="connsiteX339" fmla="*/ 892895 w 2427031"/>
              <a:gd name="connsiteY339" fmla="*/ 415084 h 1528594"/>
              <a:gd name="connsiteX340" fmla="*/ 679146 w 2427031"/>
              <a:gd name="connsiteY340" fmla="*/ 415084 h 1528594"/>
              <a:gd name="connsiteX341" fmla="*/ 717046 w 2427031"/>
              <a:gd name="connsiteY341" fmla="*/ 452984 h 1528594"/>
              <a:gd name="connsiteX342" fmla="*/ 679146 w 2427031"/>
              <a:gd name="connsiteY342" fmla="*/ 490884 h 1528594"/>
              <a:gd name="connsiteX343" fmla="*/ 641246 w 2427031"/>
              <a:gd name="connsiteY343" fmla="*/ 452984 h 1528594"/>
              <a:gd name="connsiteX344" fmla="*/ 679146 w 2427031"/>
              <a:gd name="connsiteY344" fmla="*/ 415084 h 1528594"/>
              <a:gd name="connsiteX345" fmla="*/ 465397 w 2427031"/>
              <a:gd name="connsiteY345" fmla="*/ 415084 h 1528594"/>
              <a:gd name="connsiteX346" fmla="*/ 503297 w 2427031"/>
              <a:gd name="connsiteY346" fmla="*/ 452984 h 1528594"/>
              <a:gd name="connsiteX347" fmla="*/ 465397 w 2427031"/>
              <a:gd name="connsiteY347" fmla="*/ 490884 h 1528594"/>
              <a:gd name="connsiteX348" fmla="*/ 427497 w 2427031"/>
              <a:gd name="connsiteY348" fmla="*/ 452984 h 1528594"/>
              <a:gd name="connsiteX349" fmla="*/ 465397 w 2427031"/>
              <a:gd name="connsiteY349" fmla="*/ 415084 h 1528594"/>
              <a:gd name="connsiteX350" fmla="*/ 251649 w 2427031"/>
              <a:gd name="connsiteY350" fmla="*/ 415084 h 1528594"/>
              <a:gd name="connsiteX351" fmla="*/ 289549 w 2427031"/>
              <a:gd name="connsiteY351" fmla="*/ 452984 h 1528594"/>
              <a:gd name="connsiteX352" fmla="*/ 251649 w 2427031"/>
              <a:gd name="connsiteY352" fmla="*/ 490884 h 1528594"/>
              <a:gd name="connsiteX353" fmla="*/ 213749 w 2427031"/>
              <a:gd name="connsiteY353" fmla="*/ 452984 h 1528594"/>
              <a:gd name="connsiteX354" fmla="*/ 251649 w 2427031"/>
              <a:gd name="connsiteY354" fmla="*/ 415084 h 1528594"/>
              <a:gd name="connsiteX355" fmla="*/ 37900 w 2427031"/>
              <a:gd name="connsiteY355" fmla="*/ 415084 h 1528594"/>
              <a:gd name="connsiteX356" fmla="*/ 75800 w 2427031"/>
              <a:gd name="connsiteY356" fmla="*/ 452984 h 1528594"/>
              <a:gd name="connsiteX357" fmla="*/ 37900 w 2427031"/>
              <a:gd name="connsiteY357" fmla="*/ 490884 h 1528594"/>
              <a:gd name="connsiteX358" fmla="*/ 0 w 2427031"/>
              <a:gd name="connsiteY358" fmla="*/ 452984 h 1528594"/>
              <a:gd name="connsiteX359" fmla="*/ 37900 w 2427031"/>
              <a:gd name="connsiteY359" fmla="*/ 415084 h 1528594"/>
              <a:gd name="connsiteX360" fmla="*/ 2389131 w 2427031"/>
              <a:gd name="connsiteY360" fmla="*/ 207542 h 1528594"/>
              <a:gd name="connsiteX361" fmla="*/ 2427031 w 2427031"/>
              <a:gd name="connsiteY361" fmla="*/ 245442 h 1528594"/>
              <a:gd name="connsiteX362" fmla="*/ 2389131 w 2427031"/>
              <a:gd name="connsiteY362" fmla="*/ 283342 h 1528594"/>
              <a:gd name="connsiteX363" fmla="*/ 2351231 w 2427031"/>
              <a:gd name="connsiteY363" fmla="*/ 245442 h 1528594"/>
              <a:gd name="connsiteX364" fmla="*/ 2389131 w 2427031"/>
              <a:gd name="connsiteY364" fmla="*/ 207542 h 1528594"/>
              <a:gd name="connsiteX365" fmla="*/ 2175384 w 2427031"/>
              <a:gd name="connsiteY365" fmla="*/ 207542 h 1528594"/>
              <a:gd name="connsiteX366" fmla="*/ 2213284 w 2427031"/>
              <a:gd name="connsiteY366" fmla="*/ 245442 h 1528594"/>
              <a:gd name="connsiteX367" fmla="*/ 2175384 w 2427031"/>
              <a:gd name="connsiteY367" fmla="*/ 283342 h 1528594"/>
              <a:gd name="connsiteX368" fmla="*/ 2137484 w 2427031"/>
              <a:gd name="connsiteY368" fmla="*/ 245442 h 1528594"/>
              <a:gd name="connsiteX369" fmla="*/ 2175384 w 2427031"/>
              <a:gd name="connsiteY369" fmla="*/ 207542 h 1528594"/>
              <a:gd name="connsiteX370" fmla="*/ 1961635 w 2427031"/>
              <a:gd name="connsiteY370" fmla="*/ 207542 h 1528594"/>
              <a:gd name="connsiteX371" fmla="*/ 1999535 w 2427031"/>
              <a:gd name="connsiteY371" fmla="*/ 245442 h 1528594"/>
              <a:gd name="connsiteX372" fmla="*/ 1961635 w 2427031"/>
              <a:gd name="connsiteY372" fmla="*/ 283342 h 1528594"/>
              <a:gd name="connsiteX373" fmla="*/ 1923735 w 2427031"/>
              <a:gd name="connsiteY373" fmla="*/ 245442 h 1528594"/>
              <a:gd name="connsiteX374" fmla="*/ 1961635 w 2427031"/>
              <a:gd name="connsiteY374" fmla="*/ 207542 h 1528594"/>
              <a:gd name="connsiteX375" fmla="*/ 1747886 w 2427031"/>
              <a:gd name="connsiteY375" fmla="*/ 207542 h 1528594"/>
              <a:gd name="connsiteX376" fmla="*/ 1785786 w 2427031"/>
              <a:gd name="connsiteY376" fmla="*/ 245442 h 1528594"/>
              <a:gd name="connsiteX377" fmla="*/ 1747886 w 2427031"/>
              <a:gd name="connsiteY377" fmla="*/ 283342 h 1528594"/>
              <a:gd name="connsiteX378" fmla="*/ 1709986 w 2427031"/>
              <a:gd name="connsiteY378" fmla="*/ 245442 h 1528594"/>
              <a:gd name="connsiteX379" fmla="*/ 1747886 w 2427031"/>
              <a:gd name="connsiteY379" fmla="*/ 207542 h 1528594"/>
              <a:gd name="connsiteX380" fmla="*/ 1534138 w 2427031"/>
              <a:gd name="connsiteY380" fmla="*/ 207542 h 1528594"/>
              <a:gd name="connsiteX381" fmla="*/ 1572038 w 2427031"/>
              <a:gd name="connsiteY381" fmla="*/ 245442 h 1528594"/>
              <a:gd name="connsiteX382" fmla="*/ 1534138 w 2427031"/>
              <a:gd name="connsiteY382" fmla="*/ 283342 h 1528594"/>
              <a:gd name="connsiteX383" fmla="*/ 1496238 w 2427031"/>
              <a:gd name="connsiteY383" fmla="*/ 245442 h 1528594"/>
              <a:gd name="connsiteX384" fmla="*/ 1534138 w 2427031"/>
              <a:gd name="connsiteY384" fmla="*/ 207542 h 1528594"/>
              <a:gd name="connsiteX385" fmla="*/ 1320389 w 2427031"/>
              <a:gd name="connsiteY385" fmla="*/ 207542 h 1528594"/>
              <a:gd name="connsiteX386" fmla="*/ 1358289 w 2427031"/>
              <a:gd name="connsiteY386" fmla="*/ 245442 h 1528594"/>
              <a:gd name="connsiteX387" fmla="*/ 1320389 w 2427031"/>
              <a:gd name="connsiteY387" fmla="*/ 283342 h 1528594"/>
              <a:gd name="connsiteX388" fmla="*/ 1282489 w 2427031"/>
              <a:gd name="connsiteY388" fmla="*/ 245442 h 1528594"/>
              <a:gd name="connsiteX389" fmla="*/ 1320389 w 2427031"/>
              <a:gd name="connsiteY389" fmla="*/ 207542 h 1528594"/>
              <a:gd name="connsiteX390" fmla="*/ 1106642 w 2427031"/>
              <a:gd name="connsiteY390" fmla="*/ 207542 h 1528594"/>
              <a:gd name="connsiteX391" fmla="*/ 1144542 w 2427031"/>
              <a:gd name="connsiteY391" fmla="*/ 245442 h 1528594"/>
              <a:gd name="connsiteX392" fmla="*/ 1106642 w 2427031"/>
              <a:gd name="connsiteY392" fmla="*/ 283342 h 1528594"/>
              <a:gd name="connsiteX393" fmla="*/ 1068742 w 2427031"/>
              <a:gd name="connsiteY393" fmla="*/ 245442 h 1528594"/>
              <a:gd name="connsiteX394" fmla="*/ 1106642 w 2427031"/>
              <a:gd name="connsiteY394" fmla="*/ 207542 h 1528594"/>
              <a:gd name="connsiteX395" fmla="*/ 892895 w 2427031"/>
              <a:gd name="connsiteY395" fmla="*/ 207542 h 1528594"/>
              <a:gd name="connsiteX396" fmla="*/ 930795 w 2427031"/>
              <a:gd name="connsiteY396" fmla="*/ 245442 h 1528594"/>
              <a:gd name="connsiteX397" fmla="*/ 892895 w 2427031"/>
              <a:gd name="connsiteY397" fmla="*/ 283342 h 1528594"/>
              <a:gd name="connsiteX398" fmla="*/ 854995 w 2427031"/>
              <a:gd name="connsiteY398" fmla="*/ 245442 h 1528594"/>
              <a:gd name="connsiteX399" fmla="*/ 892895 w 2427031"/>
              <a:gd name="connsiteY399" fmla="*/ 207542 h 1528594"/>
              <a:gd name="connsiteX400" fmla="*/ 679146 w 2427031"/>
              <a:gd name="connsiteY400" fmla="*/ 207542 h 1528594"/>
              <a:gd name="connsiteX401" fmla="*/ 717046 w 2427031"/>
              <a:gd name="connsiteY401" fmla="*/ 245442 h 1528594"/>
              <a:gd name="connsiteX402" fmla="*/ 679146 w 2427031"/>
              <a:gd name="connsiteY402" fmla="*/ 283342 h 1528594"/>
              <a:gd name="connsiteX403" fmla="*/ 641246 w 2427031"/>
              <a:gd name="connsiteY403" fmla="*/ 245442 h 1528594"/>
              <a:gd name="connsiteX404" fmla="*/ 679146 w 2427031"/>
              <a:gd name="connsiteY404" fmla="*/ 207542 h 1528594"/>
              <a:gd name="connsiteX405" fmla="*/ 465397 w 2427031"/>
              <a:gd name="connsiteY405" fmla="*/ 207542 h 1528594"/>
              <a:gd name="connsiteX406" fmla="*/ 503297 w 2427031"/>
              <a:gd name="connsiteY406" fmla="*/ 245442 h 1528594"/>
              <a:gd name="connsiteX407" fmla="*/ 465397 w 2427031"/>
              <a:gd name="connsiteY407" fmla="*/ 283342 h 1528594"/>
              <a:gd name="connsiteX408" fmla="*/ 427497 w 2427031"/>
              <a:gd name="connsiteY408" fmla="*/ 245442 h 1528594"/>
              <a:gd name="connsiteX409" fmla="*/ 465397 w 2427031"/>
              <a:gd name="connsiteY409" fmla="*/ 207542 h 1528594"/>
              <a:gd name="connsiteX410" fmla="*/ 251649 w 2427031"/>
              <a:gd name="connsiteY410" fmla="*/ 207542 h 1528594"/>
              <a:gd name="connsiteX411" fmla="*/ 289549 w 2427031"/>
              <a:gd name="connsiteY411" fmla="*/ 245442 h 1528594"/>
              <a:gd name="connsiteX412" fmla="*/ 251649 w 2427031"/>
              <a:gd name="connsiteY412" fmla="*/ 283342 h 1528594"/>
              <a:gd name="connsiteX413" fmla="*/ 213749 w 2427031"/>
              <a:gd name="connsiteY413" fmla="*/ 245442 h 1528594"/>
              <a:gd name="connsiteX414" fmla="*/ 251649 w 2427031"/>
              <a:gd name="connsiteY414" fmla="*/ 207542 h 1528594"/>
              <a:gd name="connsiteX415" fmla="*/ 37900 w 2427031"/>
              <a:gd name="connsiteY415" fmla="*/ 207542 h 1528594"/>
              <a:gd name="connsiteX416" fmla="*/ 75800 w 2427031"/>
              <a:gd name="connsiteY416" fmla="*/ 245442 h 1528594"/>
              <a:gd name="connsiteX417" fmla="*/ 37900 w 2427031"/>
              <a:gd name="connsiteY417" fmla="*/ 283342 h 1528594"/>
              <a:gd name="connsiteX418" fmla="*/ 0 w 2427031"/>
              <a:gd name="connsiteY418" fmla="*/ 245442 h 1528594"/>
              <a:gd name="connsiteX419" fmla="*/ 37900 w 2427031"/>
              <a:gd name="connsiteY419" fmla="*/ 207542 h 1528594"/>
              <a:gd name="connsiteX420" fmla="*/ 2389131 w 2427031"/>
              <a:gd name="connsiteY420" fmla="*/ 0 h 1528594"/>
              <a:gd name="connsiteX421" fmla="*/ 2427031 w 2427031"/>
              <a:gd name="connsiteY421" fmla="*/ 37900 h 1528594"/>
              <a:gd name="connsiteX422" fmla="*/ 2389131 w 2427031"/>
              <a:gd name="connsiteY422" fmla="*/ 75800 h 1528594"/>
              <a:gd name="connsiteX423" fmla="*/ 2351231 w 2427031"/>
              <a:gd name="connsiteY423" fmla="*/ 37900 h 1528594"/>
              <a:gd name="connsiteX424" fmla="*/ 2389131 w 2427031"/>
              <a:gd name="connsiteY424" fmla="*/ 0 h 1528594"/>
              <a:gd name="connsiteX425" fmla="*/ 2175384 w 2427031"/>
              <a:gd name="connsiteY425" fmla="*/ 0 h 1528594"/>
              <a:gd name="connsiteX426" fmla="*/ 2213284 w 2427031"/>
              <a:gd name="connsiteY426" fmla="*/ 37900 h 1528594"/>
              <a:gd name="connsiteX427" fmla="*/ 2175384 w 2427031"/>
              <a:gd name="connsiteY427" fmla="*/ 75800 h 1528594"/>
              <a:gd name="connsiteX428" fmla="*/ 2137484 w 2427031"/>
              <a:gd name="connsiteY428" fmla="*/ 37900 h 1528594"/>
              <a:gd name="connsiteX429" fmla="*/ 2175384 w 2427031"/>
              <a:gd name="connsiteY429" fmla="*/ 0 h 1528594"/>
              <a:gd name="connsiteX430" fmla="*/ 1961635 w 2427031"/>
              <a:gd name="connsiteY430" fmla="*/ 0 h 1528594"/>
              <a:gd name="connsiteX431" fmla="*/ 1999535 w 2427031"/>
              <a:gd name="connsiteY431" fmla="*/ 37900 h 1528594"/>
              <a:gd name="connsiteX432" fmla="*/ 1961635 w 2427031"/>
              <a:gd name="connsiteY432" fmla="*/ 75800 h 1528594"/>
              <a:gd name="connsiteX433" fmla="*/ 1923735 w 2427031"/>
              <a:gd name="connsiteY433" fmla="*/ 37900 h 1528594"/>
              <a:gd name="connsiteX434" fmla="*/ 1961635 w 2427031"/>
              <a:gd name="connsiteY434" fmla="*/ 0 h 1528594"/>
              <a:gd name="connsiteX435" fmla="*/ 1747886 w 2427031"/>
              <a:gd name="connsiteY435" fmla="*/ 0 h 1528594"/>
              <a:gd name="connsiteX436" fmla="*/ 1785786 w 2427031"/>
              <a:gd name="connsiteY436" fmla="*/ 37900 h 1528594"/>
              <a:gd name="connsiteX437" fmla="*/ 1747886 w 2427031"/>
              <a:gd name="connsiteY437" fmla="*/ 75800 h 1528594"/>
              <a:gd name="connsiteX438" fmla="*/ 1709986 w 2427031"/>
              <a:gd name="connsiteY438" fmla="*/ 37900 h 1528594"/>
              <a:gd name="connsiteX439" fmla="*/ 1747886 w 2427031"/>
              <a:gd name="connsiteY439" fmla="*/ 0 h 1528594"/>
              <a:gd name="connsiteX440" fmla="*/ 1534138 w 2427031"/>
              <a:gd name="connsiteY440" fmla="*/ 0 h 1528594"/>
              <a:gd name="connsiteX441" fmla="*/ 1572038 w 2427031"/>
              <a:gd name="connsiteY441" fmla="*/ 37900 h 1528594"/>
              <a:gd name="connsiteX442" fmla="*/ 1534138 w 2427031"/>
              <a:gd name="connsiteY442" fmla="*/ 75800 h 1528594"/>
              <a:gd name="connsiteX443" fmla="*/ 1496238 w 2427031"/>
              <a:gd name="connsiteY443" fmla="*/ 37900 h 1528594"/>
              <a:gd name="connsiteX444" fmla="*/ 1534138 w 2427031"/>
              <a:gd name="connsiteY444" fmla="*/ 0 h 1528594"/>
              <a:gd name="connsiteX445" fmla="*/ 1320389 w 2427031"/>
              <a:gd name="connsiteY445" fmla="*/ 0 h 1528594"/>
              <a:gd name="connsiteX446" fmla="*/ 1358289 w 2427031"/>
              <a:gd name="connsiteY446" fmla="*/ 37900 h 1528594"/>
              <a:gd name="connsiteX447" fmla="*/ 1320389 w 2427031"/>
              <a:gd name="connsiteY447" fmla="*/ 75800 h 1528594"/>
              <a:gd name="connsiteX448" fmla="*/ 1282489 w 2427031"/>
              <a:gd name="connsiteY448" fmla="*/ 37900 h 1528594"/>
              <a:gd name="connsiteX449" fmla="*/ 1320389 w 2427031"/>
              <a:gd name="connsiteY449" fmla="*/ 0 h 1528594"/>
              <a:gd name="connsiteX450" fmla="*/ 1106642 w 2427031"/>
              <a:gd name="connsiteY450" fmla="*/ 0 h 1528594"/>
              <a:gd name="connsiteX451" fmla="*/ 1144542 w 2427031"/>
              <a:gd name="connsiteY451" fmla="*/ 37900 h 1528594"/>
              <a:gd name="connsiteX452" fmla="*/ 1106642 w 2427031"/>
              <a:gd name="connsiteY452" fmla="*/ 75800 h 1528594"/>
              <a:gd name="connsiteX453" fmla="*/ 1068742 w 2427031"/>
              <a:gd name="connsiteY453" fmla="*/ 37900 h 1528594"/>
              <a:gd name="connsiteX454" fmla="*/ 1106642 w 2427031"/>
              <a:gd name="connsiteY454" fmla="*/ 0 h 1528594"/>
              <a:gd name="connsiteX455" fmla="*/ 892895 w 2427031"/>
              <a:gd name="connsiteY455" fmla="*/ 0 h 1528594"/>
              <a:gd name="connsiteX456" fmla="*/ 930795 w 2427031"/>
              <a:gd name="connsiteY456" fmla="*/ 37900 h 1528594"/>
              <a:gd name="connsiteX457" fmla="*/ 892895 w 2427031"/>
              <a:gd name="connsiteY457" fmla="*/ 75800 h 1528594"/>
              <a:gd name="connsiteX458" fmla="*/ 854995 w 2427031"/>
              <a:gd name="connsiteY458" fmla="*/ 37900 h 1528594"/>
              <a:gd name="connsiteX459" fmla="*/ 892895 w 2427031"/>
              <a:gd name="connsiteY459" fmla="*/ 0 h 1528594"/>
              <a:gd name="connsiteX460" fmla="*/ 679146 w 2427031"/>
              <a:gd name="connsiteY460" fmla="*/ 0 h 1528594"/>
              <a:gd name="connsiteX461" fmla="*/ 717046 w 2427031"/>
              <a:gd name="connsiteY461" fmla="*/ 37900 h 1528594"/>
              <a:gd name="connsiteX462" fmla="*/ 679146 w 2427031"/>
              <a:gd name="connsiteY462" fmla="*/ 75800 h 1528594"/>
              <a:gd name="connsiteX463" fmla="*/ 641246 w 2427031"/>
              <a:gd name="connsiteY463" fmla="*/ 37900 h 1528594"/>
              <a:gd name="connsiteX464" fmla="*/ 679146 w 2427031"/>
              <a:gd name="connsiteY464" fmla="*/ 0 h 1528594"/>
              <a:gd name="connsiteX465" fmla="*/ 465397 w 2427031"/>
              <a:gd name="connsiteY465" fmla="*/ 0 h 1528594"/>
              <a:gd name="connsiteX466" fmla="*/ 503297 w 2427031"/>
              <a:gd name="connsiteY466" fmla="*/ 37900 h 1528594"/>
              <a:gd name="connsiteX467" fmla="*/ 465397 w 2427031"/>
              <a:gd name="connsiteY467" fmla="*/ 75800 h 1528594"/>
              <a:gd name="connsiteX468" fmla="*/ 427497 w 2427031"/>
              <a:gd name="connsiteY468" fmla="*/ 37900 h 1528594"/>
              <a:gd name="connsiteX469" fmla="*/ 465397 w 2427031"/>
              <a:gd name="connsiteY469" fmla="*/ 0 h 1528594"/>
              <a:gd name="connsiteX470" fmla="*/ 251649 w 2427031"/>
              <a:gd name="connsiteY470" fmla="*/ 0 h 1528594"/>
              <a:gd name="connsiteX471" fmla="*/ 289549 w 2427031"/>
              <a:gd name="connsiteY471" fmla="*/ 37900 h 1528594"/>
              <a:gd name="connsiteX472" fmla="*/ 251649 w 2427031"/>
              <a:gd name="connsiteY472" fmla="*/ 75800 h 1528594"/>
              <a:gd name="connsiteX473" fmla="*/ 213749 w 2427031"/>
              <a:gd name="connsiteY473" fmla="*/ 37900 h 1528594"/>
              <a:gd name="connsiteX474" fmla="*/ 251649 w 2427031"/>
              <a:gd name="connsiteY474" fmla="*/ 0 h 1528594"/>
              <a:gd name="connsiteX475" fmla="*/ 37900 w 2427031"/>
              <a:gd name="connsiteY475" fmla="*/ 0 h 1528594"/>
              <a:gd name="connsiteX476" fmla="*/ 75800 w 2427031"/>
              <a:gd name="connsiteY476" fmla="*/ 37900 h 1528594"/>
              <a:gd name="connsiteX477" fmla="*/ 37900 w 2427031"/>
              <a:gd name="connsiteY477" fmla="*/ 75800 h 1528594"/>
              <a:gd name="connsiteX478" fmla="*/ 0 w 2427031"/>
              <a:gd name="connsiteY478" fmla="*/ 37900 h 1528594"/>
              <a:gd name="connsiteX479" fmla="*/ 37900 w 2427031"/>
              <a:gd name="connsiteY479" fmla="*/ 0 h 152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2427031" h="1528594">
                <a:moveTo>
                  <a:pt x="2389131" y="1452794"/>
                </a:moveTo>
                <a:cubicBezTo>
                  <a:pt x="2410063" y="1452794"/>
                  <a:pt x="2427031" y="1469762"/>
                  <a:pt x="2427031" y="1490694"/>
                </a:cubicBezTo>
                <a:cubicBezTo>
                  <a:pt x="2427031" y="1511626"/>
                  <a:pt x="2410063" y="1528594"/>
                  <a:pt x="2389131" y="1528594"/>
                </a:cubicBezTo>
                <a:cubicBezTo>
                  <a:pt x="2368199" y="1528594"/>
                  <a:pt x="2351231" y="1511626"/>
                  <a:pt x="2351231" y="1490694"/>
                </a:cubicBezTo>
                <a:cubicBezTo>
                  <a:pt x="2351231" y="1469762"/>
                  <a:pt x="2368199" y="1452794"/>
                  <a:pt x="2389131" y="1452794"/>
                </a:cubicBezTo>
                <a:close/>
                <a:moveTo>
                  <a:pt x="2175384" y="1452794"/>
                </a:moveTo>
                <a:cubicBezTo>
                  <a:pt x="2196316" y="1452794"/>
                  <a:pt x="2213284" y="1469762"/>
                  <a:pt x="2213284" y="1490694"/>
                </a:cubicBezTo>
                <a:cubicBezTo>
                  <a:pt x="2213284" y="1511626"/>
                  <a:pt x="2196316" y="1528594"/>
                  <a:pt x="2175384" y="1528594"/>
                </a:cubicBezTo>
                <a:cubicBezTo>
                  <a:pt x="2154452" y="1528594"/>
                  <a:pt x="2137484" y="1511626"/>
                  <a:pt x="2137484" y="1490694"/>
                </a:cubicBezTo>
                <a:cubicBezTo>
                  <a:pt x="2137484" y="1469762"/>
                  <a:pt x="2154452" y="1452794"/>
                  <a:pt x="2175384" y="1452794"/>
                </a:cubicBezTo>
                <a:close/>
                <a:moveTo>
                  <a:pt x="1961635" y="1452794"/>
                </a:moveTo>
                <a:cubicBezTo>
                  <a:pt x="1982567" y="1452794"/>
                  <a:pt x="1999535" y="1469762"/>
                  <a:pt x="1999535" y="1490694"/>
                </a:cubicBezTo>
                <a:cubicBezTo>
                  <a:pt x="1999535" y="1511626"/>
                  <a:pt x="1982567" y="1528594"/>
                  <a:pt x="1961635" y="1528594"/>
                </a:cubicBezTo>
                <a:cubicBezTo>
                  <a:pt x="1940703" y="1528594"/>
                  <a:pt x="1923735" y="1511626"/>
                  <a:pt x="1923735" y="1490694"/>
                </a:cubicBezTo>
                <a:cubicBezTo>
                  <a:pt x="1923735" y="1469762"/>
                  <a:pt x="1940703" y="1452794"/>
                  <a:pt x="1961635" y="1452794"/>
                </a:cubicBezTo>
                <a:close/>
                <a:moveTo>
                  <a:pt x="1747886" y="1452794"/>
                </a:moveTo>
                <a:cubicBezTo>
                  <a:pt x="1768818" y="1452794"/>
                  <a:pt x="1785786" y="1469762"/>
                  <a:pt x="1785786" y="1490694"/>
                </a:cubicBezTo>
                <a:cubicBezTo>
                  <a:pt x="1785786" y="1511626"/>
                  <a:pt x="1768818" y="1528594"/>
                  <a:pt x="1747886" y="1528594"/>
                </a:cubicBezTo>
                <a:cubicBezTo>
                  <a:pt x="1726954" y="1528594"/>
                  <a:pt x="1709986" y="1511626"/>
                  <a:pt x="1709986" y="1490694"/>
                </a:cubicBezTo>
                <a:cubicBezTo>
                  <a:pt x="1709986" y="1469762"/>
                  <a:pt x="1726954" y="1452794"/>
                  <a:pt x="1747886" y="1452794"/>
                </a:cubicBezTo>
                <a:close/>
                <a:moveTo>
                  <a:pt x="1534138" y="1452794"/>
                </a:moveTo>
                <a:cubicBezTo>
                  <a:pt x="1555070" y="1452794"/>
                  <a:pt x="1572038" y="1469762"/>
                  <a:pt x="1572038" y="1490694"/>
                </a:cubicBezTo>
                <a:cubicBezTo>
                  <a:pt x="1572038" y="1511626"/>
                  <a:pt x="1555070" y="1528594"/>
                  <a:pt x="1534138" y="1528594"/>
                </a:cubicBezTo>
                <a:cubicBezTo>
                  <a:pt x="1513206" y="1528594"/>
                  <a:pt x="1496238" y="1511626"/>
                  <a:pt x="1496238" y="1490694"/>
                </a:cubicBezTo>
                <a:cubicBezTo>
                  <a:pt x="1496238" y="1469762"/>
                  <a:pt x="1513206" y="1452794"/>
                  <a:pt x="1534138" y="1452794"/>
                </a:cubicBezTo>
                <a:close/>
                <a:moveTo>
                  <a:pt x="1320389" y="1452794"/>
                </a:moveTo>
                <a:cubicBezTo>
                  <a:pt x="1341321" y="1452794"/>
                  <a:pt x="1358289" y="1469762"/>
                  <a:pt x="1358289" y="1490694"/>
                </a:cubicBezTo>
                <a:cubicBezTo>
                  <a:pt x="1358289" y="1511626"/>
                  <a:pt x="1341321" y="1528594"/>
                  <a:pt x="1320389" y="1528594"/>
                </a:cubicBezTo>
                <a:cubicBezTo>
                  <a:pt x="1299457" y="1528594"/>
                  <a:pt x="1282489" y="1511626"/>
                  <a:pt x="1282489" y="1490694"/>
                </a:cubicBezTo>
                <a:cubicBezTo>
                  <a:pt x="1282489" y="1469762"/>
                  <a:pt x="1299457" y="1452794"/>
                  <a:pt x="1320389" y="1452794"/>
                </a:cubicBezTo>
                <a:close/>
                <a:moveTo>
                  <a:pt x="1106642" y="1452794"/>
                </a:moveTo>
                <a:cubicBezTo>
                  <a:pt x="1127574" y="1452794"/>
                  <a:pt x="1144542" y="1469762"/>
                  <a:pt x="1144542" y="1490694"/>
                </a:cubicBezTo>
                <a:cubicBezTo>
                  <a:pt x="1144542" y="1511626"/>
                  <a:pt x="1127574" y="1528594"/>
                  <a:pt x="1106642" y="1528594"/>
                </a:cubicBezTo>
                <a:cubicBezTo>
                  <a:pt x="1085710" y="1528594"/>
                  <a:pt x="1068742" y="1511626"/>
                  <a:pt x="1068742" y="1490694"/>
                </a:cubicBezTo>
                <a:cubicBezTo>
                  <a:pt x="1068742" y="1469762"/>
                  <a:pt x="1085710" y="1452794"/>
                  <a:pt x="1106642" y="1452794"/>
                </a:cubicBezTo>
                <a:close/>
                <a:moveTo>
                  <a:pt x="892895" y="1452794"/>
                </a:moveTo>
                <a:cubicBezTo>
                  <a:pt x="913827" y="1452794"/>
                  <a:pt x="930795" y="1469762"/>
                  <a:pt x="930795" y="1490694"/>
                </a:cubicBezTo>
                <a:cubicBezTo>
                  <a:pt x="930795" y="1511626"/>
                  <a:pt x="913827" y="1528594"/>
                  <a:pt x="892895" y="1528594"/>
                </a:cubicBezTo>
                <a:cubicBezTo>
                  <a:pt x="871963" y="1528594"/>
                  <a:pt x="854995" y="1511626"/>
                  <a:pt x="854995" y="1490694"/>
                </a:cubicBezTo>
                <a:cubicBezTo>
                  <a:pt x="854995" y="1469762"/>
                  <a:pt x="871963" y="1452794"/>
                  <a:pt x="892895" y="1452794"/>
                </a:cubicBezTo>
                <a:close/>
                <a:moveTo>
                  <a:pt x="679146" y="1452794"/>
                </a:moveTo>
                <a:cubicBezTo>
                  <a:pt x="700078" y="1452794"/>
                  <a:pt x="717046" y="1469762"/>
                  <a:pt x="717046" y="1490694"/>
                </a:cubicBezTo>
                <a:cubicBezTo>
                  <a:pt x="717046" y="1511626"/>
                  <a:pt x="700078" y="1528594"/>
                  <a:pt x="679146" y="1528594"/>
                </a:cubicBezTo>
                <a:cubicBezTo>
                  <a:pt x="658214" y="1528594"/>
                  <a:pt x="641246" y="1511626"/>
                  <a:pt x="641246" y="1490694"/>
                </a:cubicBezTo>
                <a:cubicBezTo>
                  <a:pt x="641246" y="1469762"/>
                  <a:pt x="658214" y="1452794"/>
                  <a:pt x="679146" y="1452794"/>
                </a:cubicBezTo>
                <a:close/>
                <a:moveTo>
                  <a:pt x="465397" y="1452794"/>
                </a:moveTo>
                <a:cubicBezTo>
                  <a:pt x="486329" y="1452794"/>
                  <a:pt x="503297" y="1469762"/>
                  <a:pt x="503297" y="1490694"/>
                </a:cubicBezTo>
                <a:cubicBezTo>
                  <a:pt x="503297" y="1511626"/>
                  <a:pt x="486329" y="1528594"/>
                  <a:pt x="465397" y="1528594"/>
                </a:cubicBezTo>
                <a:cubicBezTo>
                  <a:pt x="444465" y="1528594"/>
                  <a:pt x="427497" y="1511626"/>
                  <a:pt x="427497" y="1490694"/>
                </a:cubicBezTo>
                <a:cubicBezTo>
                  <a:pt x="427497" y="1469762"/>
                  <a:pt x="444465" y="1452794"/>
                  <a:pt x="465397" y="1452794"/>
                </a:cubicBezTo>
                <a:close/>
                <a:moveTo>
                  <a:pt x="251649" y="1452794"/>
                </a:moveTo>
                <a:cubicBezTo>
                  <a:pt x="272581" y="1452794"/>
                  <a:pt x="289549" y="1469762"/>
                  <a:pt x="289549" y="1490694"/>
                </a:cubicBezTo>
                <a:cubicBezTo>
                  <a:pt x="289549" y="1511626"/>
                  <a:pt x="272581" y="1528594"/>
                  <a:pt x="251649" y="1528594"/>
                </a:cubicBezTo>
                <a:cubicBezTo>
                  <a:pt x="230717" y="1528594"/>
                  <a:pt x="213749" y="1511626"/>
                  <a:pt x="213749" y="1490694"/>
                </a:cubicBezTo>
                <a:cubicBezTo>
                  <a:pt x="213749" y="1469762"/>
                  <a:pt x="230717" y="1452794"/>
                  <a:pt x="251649" y="1452794"/>
                </a:cubicBezTo>
                <a:close/>
                <a:moveTo>
                  <a:pt x="37900" y="1452794"/>
                </a:moveTo>
                <a:cubicBezTo>
                  <a:pt x="58832" y="1452794"/>
                  <a:pt x="75800" y="1469762"/>
                  <a:pt x="75800" y="1490694"/>
                </a:cubicBezTo>
                <a:cubicBezTo>
                  <a:pt x="75800" y="1511626"/>
                  <a:pt x="58832" y="1528594"/>
                  <a:pt x="37900" y="1528594"/>
                </a:cubicBezTo>
                <a:cubicBezTo>
                  <a:pt x="16968" y="1528594"/>
                  <a:pt x="0" y="1511626"/>
                  <a:pt x="0" y="1490694"/>
                </a:cubicBezTo>
                <a:cubicBezTo>
                  <a:pt x="0" y="1469762"/>
                  <a:pt x="16968" y="1452794"/>
                  <a:pt x="37900" y="1452794"/>
                </a:cubicBezTo>
                <a:close/>
                <a:moveTo>
                  <a:pt x="2389131" y="1245252"/>
                </a:moveTo>
                <a:cubicBezTo>
                  <a:pt x="2410063" y="1245252"/>
                  <a:pt x="2427031" y="1262220"/>
                  <a:pt x="2427031" y="1283152"/>
                </a:cubicBezTo>
                <a:cubicBezTo>
                  <a:pt x="2427031" y="1304084"/>
                  <a:pt x="2410063" y="1321052"/>
                  <a:pt x="2389131" y="1321052"/>
                </a:cubicBezTo>
                <a:cubicBezTo>
                  <a:pt x="2368199" y="1321052"/>
                  <a:pt x="2351231" y="1304084"/>
                  <a:pt x="2351231" y="1283152"/>
                </a:cubicBezTo>
                <a:cubicBezTo>
                  <a:pt x="2351231" y="1262220"/>
                  <a:pt x="2368199" y="1245252"/>
                  <a:pt x="2389131" y="1245252"/>
                </a:cubicBezTo>
                <a:close/>
                <a:moveTo>
                  <a:pt x="2175384" y="1245252"/>
                </a:moveTo>
                <a:cubicBezTo>
                  <a:pt x="2196316" y="1245252"/>
                  <a:pt x="2213284" y="1262220"/>
                  <a:pt x="2213284" y="1283152"/>
                </a:cubicBezTo>
                <a:cubicBezTo>
                  <a:pt x="2213284" y="1304084"/>
                  <a:pt x="2196316" y="1321052"/>
                  <a:pt x="2175384" y="1321052"/>
                </a:cubicBezTo>
                <a:cubicBezTo>
                  <a:pt x="2154452" y="1321052"/>
                  <a:pt x="2137484" y="1304084"/>
                  <a:pt x="2137484" y="1283152"/>
                </a:cubicBezTo>
                <a:cubicBezTo>
                  <a:pt x="2137484" y="1262220"/>
                  <a:pt x="2154452" y="1245252"/>
                  <a:pt x="2175384" y="1245252"/>
                </a:cubicBezTo>
                <a:close/>
                <a:moveTo>
                  <a:pt x="1961635" y="1245252"/>
                </a:moveTo>
                <a:cubicBezTo>
                  <a:pt x="1982567" y="1245252"/>
                  <a:pt x="1999535" y="1262220"/>
                  <a:pt x="1999535" y="1283152"/>
                </a:cubicBezTo>
                <a:cubicBezTo>
                  <a:pt x="1999535" y="1304084"/>
                  <a:pt x="1982567" y="1321052"/>
                  <a:pt x="1961635" y="1321052"/>
                </a:cubicBezTo>
                <a:cubicBezTo>
                  <a:pt x="1940703" y="1321052"/>
                  <a:pt x="1923735" y="1304084"/>
                  <a:pt x="1923735" y="1283152"/>
                </a:cubicBezTo>
                <a:cubicBezTo>
                  <a:pt x="1923735" y="1262220"/>
                  <a:pt x="1940703" y="1245252"/>
                  <a:pt x="1961635" y="1245252"/>
                </a:cubicBezTo>
                <a:close/>
                <a:moveTo>
                  <a:pt x="1747886" y="1245252"/>
                </a:moveTo>
                <a:cubicBezTo>
                  <a:pt x="1768818" y="1245252"/>
                  <a:pt x="1785786" y="1262220"/>
                  <a:pt x="1785786" y="1283152"/>
                </a:cubicBezTo>
                <a:cubicBezTo>
                  <a:pt x="1785786" y="1304084"/>
                  <a:pt x="1768818" y="1321052"/>
                  <a:pt x="1747886" y="1321052"/>
                </a:cubicBezTo>
                <a:cubicBezTo>
                  <a:pt x="1726954" y="1321052"/>
                  <a:pt x="1709986" y="1304084"/>
                  <a:pt x="1709986" y="1283152"/>
                </a:cubicBezTo>
                <a:cubicBezTo>
                  <a:pt x="1709986" y="1262220"/>
                  <a:pt x="1726954" y="1245252"/>
                  <a:pt x="1747886" y="1245252"/>
                </a:cubicBezTo>
                <a:close/>
                <a:moveTo>
                  <a:pt x="1534138" y="1245252"/>
                </a:moveTo>
                <a:cubicBezTo>
                  <a:pt x="1555070" y="1245252"/>
                  <a:pt x="1572038" y="1262220"/>
                  <a:pt x="1572038" y="1283152"/>
                </a:cubicBezTo>
                <a:cubicBezTo>
                  <a:pt x="1572038" y="1304084"/>
                  <a:pt x="1555070" y="1321052"/>
                  <a:pt x="1534138" y="1321052"/>
                </a:cubicBezTo>
                <a:cubicBezTo>
                  <a:pt x="1513206" y="1321052"/>
                  <a:pt x="1496238" y="1304084"/>
                  <a:pt x="1496238" y="1283152"/>
                </a:cubicBezTo>
                <a:cubicBezTo>
                  <a:pt x="1496238" y="1262220"/>
                  <a:pt x="1513206" y="1245252"/>
                  <a:pt x="1534138" y="1245252"/>
                </a:cubicBezTo>
                <a:close/>
                <a:moveTo>
                  <a:pt x="1320389" y="1245252"/>
                </a:moveTo>
                <a:cubicBezTo>
                  <a:pt x="1341321" y="1245252"/>
                  <a:pt x="1358289" y="1262220"/>
                  <a:pt x="1358289" y="1283152"/>
                </a:cubicBezTo>
                <a:cubicBezTo>
                  <a:pt x="1358289" y="1304084"/>
                  <a:pt x="1341321" y="1321052"/>
                  <a:pt x="1320389" y="1321052"/>
                </a:cubicBezTo>
                <a:cubicBezTo>
                  <a:pt x="1299457" y="1321052"/>
                  <a:pt x="1282489" y="1304084"/>
                  <a:pt x="1282489" y="1283152"/>
                </a:cubicBezTo>
                <a:cubicBezTo>
                  <a:pt x="1282489" y="1262220"/>
                  <a:pt x="1299457" y="1245252"/>
                  <a:pt x="1320389" y="1245252"/>
                </a:cubicBezTo>
                <a:close/>
                <a:moveTo>
                  <a:pt x="1106642" y="1245252"/>
                </a:moveTo>
                <a:cubicBezTo>
                  <a:pt x="1127574" y="1245252"/>
                  <a:pt x="1144542" y="1262220"/>
                  <a:pt x="1144542" y="1283152"/>
                </a:cubicBezTo>
                <a:cubicBezTo>
                  <a:pt x="1144542" y="1304084"/>
                  <a:pt x="1127574" y="1321052"/>
                  <a:pt x="1106642" y="1321052"/>
                </a:cubicBezTo>
                <a:cubicBezTo>
                  <a:pt x="1085710" y="1321052"/>
                  <a:pt x="1068742" y="1304084"/>
                  <a:pt x="1068742" y="1283152"/>
                </a:cubicBezTo>
                <a:cubicBezTo>
                  <a:pt x="1068742" y="1262220"/>
                  <a:pt x="1085710" y="1245252"/>
                  <a:pt x="1106642" y="1245252"/>
                </a:cubicBezTo>
                <a:close/>
                <a:moveTo>
                  <a:pt x="892895" y="1245252"/>
                </a:moveTo>
                <a:cubicBezTo>
                  <a:pt x="913827" y="1245252"/>
                  <a:pt x="930795" y="1262220"/>
                  <a:pt x="930795" y="1283152"/>
                </a:cubicBezTo>
                <a:cubicBezTo>
                  <a:pt x="930795" y="1304084"/>
                  <a:pt x="913827" y="1321052"/>
                  <a:pt x="892895" y="1321052"/>
                </a:cubicBezTo>
                <a:cubicBezTo>
                  <a:pt x="871963" y="1321052"/>
                  <a:pt x="854995" y="1304084"/>
                  <a:pt x="854995" y="1283152"/>
                </a:cubicBezTo>
                <a:cubicBezTo>
                  <a:pt x="854995" y="1262220"/>
                  <a:pt x="871963" y="1245252"/>
                  <a:pt x="892895" y="1245252"/>
                </a:cubicBezTo>
                <a:close/>
                <a:moveTo>
                  <a:pt x="679146" y="1245252"/>
                </a:moveTo>
                <a:cubicBezTo>
                  <a:pt x="700078" y="1245252"/>
                  <a:pt x="717046" y="1262220"/>
                  <a:pt x="717046" y="1283152"/>
                </a:cubicBezTo>
                <a:cubicBezTo>
                  <a:pt x="717046" y="1304084"/>
                  <a:pt x="700078" y="1321052"/>
                  <a:pt x="679146" y="1321052"/>
                </a:cubicBezTo>
                <a:cubicBezTo>
                  <a:pt x="658214" y="1321052"/>
                  <a:pt x="641246" y="1304084"/>
                  <a:pt x="641246" y="1283152"/>
                </a:cubicBezTo>
                <a:cubicBezTo>
                  <a:pt x="641246" y="1262220"/>
                  <a:pt x="658214" y="1245252"/>
                  <a:pt x="679146" y="1245252"/>
                </a:cubicBezTo>
                <a:close/>
                <a:moveTo>
                  <a:pt x="465397" y="1245252"/>
                </a:moveTo>
                <a:cubicBezTo>
                  <a:pt x="486329" y="1245252"/>
                  <a:pt x="503297" y="1262220"/>
                  <a:pt x="503297" y="1283152"/>
                </a:cubicBezTo>
                <a:cubicBezTo>
                  <a:pt x="503297" y="1304084"/>
                  <a:pt x="486329" y="1321052"/>
                  <a:pt x="465397" y="1321052"/>
                </a:cubicBezTo>
                <a:cubicBezTo>
                  <a:pt x="444465" y="1321052"/>
                  <a:pt x="427497" y="1304084"/>
                  <a:pt x="427497" y="1283152"/>
                </a:cubicBezTo>
                <a:cubicBezTo>
                  <a:pt x="427497" y="1262220"/>
                  <a:pt x="444465" y="1245252"/>
                  <a:pt x="465397" y="1245252"/>
                </a:cubicBezTo>
                <a:close/>
                <a:moveTo>
                  <a:pt x="251649" y="1245252"/>
                </a:moveTo>
                <a:cubicBezTo>
                  <a:pt x="272581" y="1245252"/>
                  <a:pt x="289549" y="1262220"/>
                  <a:pt x="289549" y="1283152"/>
                </a:cubicBezTo>
                <a:cubicBezTo>
                  <a:pt x="289549" y="1304084"/>
                  <a:pt x="272581" y="1321052"/>
                  <a:pt x="251649" y="1321052"/>
                </a:cubicBezTo>
                <a:cubicBezTo>
                  <a:pt x="230717" y="1321052"/>
                  <a:pt x="213749" y="1304084"/>
                  <a:pt x="213749" y="1283152"/>
                </a:cubicBezTo>
                <a:cubicBezTo>
                  <a:pt x="213749" y="1262220"/>
                  <a:pt x="230717" y="1245252"/>
                  <a:pt x="251649" y="1245252"/>
                </a:cubicBezTo>
                <a:close/>
                <a:moveTo>
                  <a:pt x="37900" y="1245252"/>
                </a:moveTo>
                <a:cubicBezTo>
                  <a:pt x="58832" y="1245252"/>
                  <a:pt x="75800" y="1262220"/>
                  <a:pt x="75800" y="1283152"/>
                </a:cubicBezTo>
                <a:cubicBezTo>
                  <a:pt x="75800" y="1304084"/>
                  <a:pt x="58832" y="1321052"/>
                  <a:pt x="37900" y="1321052"/>
                </a:cubicBezTo>
                <a:cubicBezTo>
                  <a:pt x="16968" y="1321052"/>
                  <a:pt x="0" y="1304084"/>
                  <a:pt x="0" y="1283152"/>
                </a:cubicBezTo>
                <a:cubicBezTo>
                  <a:pt x="0" y="1262220"/>
                  <a:pt x="16968" y="1245252"/>
                  <a:pt x="37900" y="1245252"/>
                </a:cubicBezTo>
                <a:close/>
                <a:moveTo>
                  <a:pt x="2389131" y="1037710"/>
                </a:moveTo>
                <a:cubicBezTo>
                  <a:pt x="2410063" y="1037710"/>
                  <a:pt x="2427031" y="1054678"/>
                  <a:pt x="2427031" y="1075610"/>
                </a:cubicBezTo>
                <a:cubicBezTo>
                  <a:pt x="2427031" y="1096542"/>
                  <a:pt x="2410063" y="1113510"/>
                  <a:pt x="2389131" y="1113510"/>
                </a:cubicBezTo>
                <a:cubicBezTo>
                  <a:pt x="2368199" y="1113510"/>
                  <a:pt x="2351231" y="1096542"/>
                  <a:pt x="2351231" y="1075610"/>
                </a:cubicBezTo>
                <a:cubicBezTo>
                  <a:pt x="2351231" y="1054678"/>
                  <a:pt x="2368199" y="1037710"/>
                  <a:pt x="2389131" y="1037710"/>
                </a:cubicBezTo>
                <a:close/>
                <a:moveTo>
                  <a:pt x="2175384" y="1037710"/>
                </a:moveTo>
                <a:cubicBezTo>
                  <a:pt x="2196316" y="1037710"/>
                  <a:pt x="2213284" y="1054678"/>
                  <a:pt x="2213284" y="1075610"/>
                </a:cubicBezTo>
                <a:cubicBezTo>
                  <a:pt x="2213284" y="1096542"/>
                  <a:pt x="2196316" y="1113510"/>
                  <a:pt x="2175384" y="1113510"/>
                </a:cubicBezTo>
                <a:cubicBezTo>
                  <a:pt x="2154452" y="1113510"/>
                  <a:pt x="2137484" y="1096542"/>
                  <a:pt x="2137484" y="1075610"/>
                </a:cubicBezTo>
                <a:cubicBezTo>
                  <a:pt x="2137484" y="1054678"/>
                  <a:pt x="2154452" y="1037710"/>
                  <a:pt x="2175384" y="1037710"/>
                </a:cubicBezTo>
                <a:close/>
                <a:moveTo>
                  <a:pt x="1961635" y="1037710"/>
                </a:moveTo>
                <a:cubicBezTo>
                  <a:pt x="1982567" y="1037710"/>
                  <a:pt x="1999535" y="1054678"/>
                  <a:pt x="1999535" y="1075610"/>
                </a:cubicBezTo>
                <a:cubicBezTo>
                  <a:pt x="1999535" y="1096542"/>
                  <a:pt x="1982567" y="1113510"/>
                  <a:pt x="1961635" y="1113510"/>
                </a:cubicBezTo>
                <a:cubicBezTo>
                  <a:pt x="1940703" y="1113510"/>
                  <a:pt x="1923735" y="1096542"/>
                  <a:pt x="1923735" y="1075610"/>
                </a:cubicBezTo>
                <a:cubicBezTo>
                  <a:pt x="1923735" y="1054678"/>
                  <a:pt x="1940703" y="1037710"/>
                  <a:pt x="1961635" y="1037710"/>
                </a:cubicBezTo>
                <a:close/>
                <a:moveTo>
                  <a:pt x="1747886" y="1037710"/>
                </a:moveTo>
                <a:cubicBezTo>
                  <a:pt x="1768818" y="1037710"/>
                  <a:pt x="1785786" y="1054678"/>
                  <a:pt x="1785786" y="1075610"/>
                </a:cubicBezTo>
                <a:cubicBezTo>
                  <a:pt x="1785786" y="1096542"/>
                  <a:pt x="1768818" y="1113510"/>
                  <a:pt x="1747886" y="1113510"/>
                </a:cubicBezTo>
                <a:cubicBezTo>
                  <a:pt x="1726954" y="1113510"/>
                  <a:pt x="1709986" y="1096542"/>
                  <a:pt x="1709986" y="1075610"/>
                </a:cubicBezTo>
                <a:cubicBezTo>
                  <a:pt x="1709986" y="1054678"/>
                  <a:pt x="1726954" y="1037710"/>
                  <a:pt x="1747886" y="1037710"/>
                </a:cubicBezTo>
                <a:close/>
                <a:moveTo>
                  <a:pt x="1534138" y="1037710"/>
                </a:moveTo>
                <a:cubicBezTo>
                  <a:pt x="1555070" y="1037710"/>
                  <a:pt x="1572038" y="1054678"/>
                  <a:pt x="1572038" y="1075610"/>
                </a:cubicBezTo>
                <a:cubicBezTo>
                  <a:pt x="1572038" y="1096542"/>
                  <a:pt x="1555070" y="1113510"/>
                  <a:pt x="1534138" y="1113510"/>
                </a:cubicBezTo>
                <a:cubicBezTo>
                  <a:pt x="1513206" y="1113510"/>
                  <a:pt x="1496238" y="1096542"/>
                  <a:pt x="1496238" y="1075610"/>
                </a:cubicBezTo>
                <a:cubicBezTo>
                  <a:pt x="1496238" y="1054678"/>
                  <a:pt x="1513206" y="1037710"/>
                  <a:pt x="1534138" y="1037710"/>
                </a:cubicBezTo>
                <a:close/>
                <a:moveTo>
                  <a:pt x="1320389" y="1037710"/>
                </a:moveTo>
                <a:cubicBezTo>
                  <a:pt x="1341321" y="1037710"/>
                  <a:pt x="1358289" y="1054678"/>
                  <a:pt x="1358289" y="1075610"/>
                </a:cubicBezTo>
                <a:cubicBezTo>
                  <a:pt x="1358289" y="1096542"/>
                  <a:pt x="1341321" y="1113510"/>
                  <a:pt x="1320389" y="1113510"/>
                </a:cubicBezTo>
                <a:cubicBezTo>
                  <a:pt x="1299457" y="1113510"/>
                  <a:pt x="1282489" y="1096542"/>
                  <a:pt x="1282489" y="1075610"/>
                </a:cubicBezTo>
                <a:cubicBezTo>
                  <a:pt x="1282489" y="1054678"/>
                  <a:pt x="1299457" y="1037710"/>
                  <a:pt x="1320389" y="1037710"/>
                </a:cubicBezTo>
                <a:close/>
                <a:moveTo>
                  <a:pt x="1106642" y="1037710"/>
                </a:moveTo>
                <a:cubicBezTo>
                  <a:pt x="1127574" y="1037710"/>
                  <a:pt x="1144542" y="1054678"/>
                  <a:pt x="1144542" y="1075610"/>
                </a:cubicBezTo>
                <a:cubicBezTo>
                  <a:pt x="1144542" y="1096542"/>
                  <a:pt x="1127574" y="1113510"/>
                  <a:pt x="1106642" y="1113510"/>
                </a:cubicBezTo>
                <a:cubicBezTo>
                  <a:pt x="1085710" y="1113510"/>
                  <a:pt x="1068742" y="1096542"/>
                  <a:pt x="1068742" y="1075610"/>
                </a:cubicBezTo>
                <a:cubicBezTo>
                  <a:pt x="1068742" y="1054678"/>
                  <a:pt x="1085710" y="1037710"/>
                  <a:pt x="1106642" y="1037710"/>
                </a:cubicBezTo>
                <a:close/>
                <a:moveTo>
                  <a:pt x="892895" y="1037710"/>
                </a:moveTo>
                <a:cubicBezTo>
                  <a:pt x="913827" y="1037710"/>
                  <a:pt x="930795" y="1054678"/>
                  <a:pt x="930795" y="1075610"/>
                </a:cubicBezTo>
                <a:cubicBezTo>
                  <a:pt x="930795" y="1096542"/>
                  <a:pt x="913827" y="1113510"/>
                  <a:pt x="892895" y="1113510"/>
                </a:cubicBezTo>
                <a:cubicBezTo>
                  <a:pt x="871963" y="1113510"/>
                  <a:pt x="854995" y="1096542"/>
                  <a:pt x="854995" y="1075610"/>
                </a:cubicBezTo>
                <a:cubicBezTo>
                  <a:pt x="854995" y="1054678"/>
                  <a:pt x="871963" y="1037710"/>
                  <a:pt x="892895" y="1037710"/>
                </a:cubicBezTo>
                <a:close/>
                <a:moveTo>
                  <a:pt x="679146" y="1037710"/>
                </a:moveTo>
                <a:cubicBezTo>
                  <a:pt x="700078" y="1037710"/>
                  <a:pt x="717046" y="1054678"/>
                  <a:pt x="717046" y="1075610"/>
                </a:cubicBezTo>
                <a:cubicBezTo>
                  <a:pt x="717046" y="1096542"/>
                  <a:pt x="700078" y="1113510"/>
                  <a:pt x="679146" y="1113510"/>
                </a:cubicBezTo>
                <a:cubicBezTo>
                  <a:pt x="658214" y="1113510"/>
                  <a:pt x="641246" y="1096542"/>
                  <a:pt x="641246" y="1075610"/>
                </a:cubicBezTo>
                <a:cubicBezTo>
                  <a:pt x="641246" y="1054678"/>
                  <a:pt x="658214" y="1037710"/>
                  <a:pt x="679146" y="1037710"/>
                </a:cubicBezTo>
                <a:close/>
                <a:moveTo>
                  <a:pt x="465397" y="1037710"/>
                </a:moveTo>
                <a:cubicBezTo>
                  <a:pt x="486329" y="1037710"/>
                  <a:pt x="503297" y="1054678"/>
                  <a:pt x="503297" y="1075610"/>
                </a:cubicBezTo>
                <a:cubicBezTo>
                  <a:pt x="503297" y="1096542"/>
                  <a:pt x="486329" y="1113510"/>
                  <a:pt x="465397" y="1113510"/>
                </a:cubicBezTo>
                <a:cubicBezTo>
                  <a:pt x="444465" y="1113510"/>
                  <a:pt x="427497" y="1096542"/>
                  <a:pt x="427497" y="1075610"/>
                </a:cubicBezTo>
                <a:cubicBezTo>
                  <a:pt x="427497" y="1054678"/>
                  <a:pt x="444465" y="1037710"/>
                  <a:pt x="465397" y="1037710"/>
                </a:cubicBezTo>
                <a:close/>
                <a:moveTo>
                  <a:pt x="251649" y="1037710"/>
                </a:moveTo>
                <a:cubicBezTo>
                  <a:pt x="272581" y="1037710"/>
                  <a:pt x="289549" y="1054678"/>
                  <a:pt x="289549" y="1075610"/>
                </a:cubicBezTo>
                <a:cubicBezTo>
                  <a:pt x="289549" y="1096542"/>
                  <a:pt x="272581" y="1113510"/>
                  <a:pt x="251649" y="1113510"/>
                </a:cubicBezTo>
                <a:cubicBezTo>
                  <a:pt x="230717" y="1113510"/>
                  <a:pt x="213749" y="1096542"/>
                  <a:pt x="213749" y="1075610"/>
                </a:cubicBezTo>
                <a:cubicBezTo>
                  <a:pt x="213749" y="1054678"/>
                  <a:pt x="230717" y="1037710"/>
                  <a:pt x="251649" y="1037710"/>
                </a:cubicBezTo>
                <a:close/>
                <a:moveTo>
                  <a:pt x="37900" y="1037710"/>
                </a:moveTo>
                <a:cubicBezTo>
                  <a:pt x="58832" y="1037710"/>
                  <a:pt x="75800" y="1054678"/>
                  <a:pt x="75800" y="1075610"/>
                </a:cubicBezTo>
                <a:cubicBezTo>
                  <a:pt x="75800" y="1096542"/>
                  <a:pt x="58832" y="1113510"/>
                  <a:pt x="37900" y="1113510"/>
                </a:cubicBezTo>
                <a:cubicBezTo>
                  <a:pt x="16968" y="1113510"/>
                  <a:pt x="0" y="1096542"/>
                  <a:pt x="0" y="1075610"/>
                </a:cubicBezTo>
                <a:cubicBezTo>
                  <a:pt x="0" y="1054678"/>
                  <a:pt x="16968" y="1037710"/>
                  <a:pt x="37900" y="1037710"/>
                </a:cubicBezTo>
                <a:close/>
                <a:moveTo>
                  <a:pt x="2389131" y="830168"/>
                </a:moveTo>
                <a:cubicBezTo>
                  <a:pt x="2410063" y="830168"/>
                  <a:pt x="2427031" y="847136"/>
                  <a:pt x="2427031" y="868068"/>
                </a:cubicBezTo>
                <a:cubicBezTo>
                  <a:pt x="2427031" y="889000"/>
                  <a:pt x="2410063" y="905968"/>
                  <a:pt x="2389131" y="905968"/>
                </a:cubicBezTo>
                <a:cubicBezTo>
                  <a:pt x="2368199" y="905968"/>
                  <a:pt x="2351231" y="889000"/>
                  <a:pt x="2351231" y="868068"/>
                </a:cubicBezTo>
                <a:cubicBezTo>
                  <a:pt x="2351231" y="847136"/>
                  <a:pt x="2368199" y="830168"/>
                  <a:pt x="2389131" y="830168"/>
                </a:cubicBezTo>
                <a:close/>
                <a:moveTo>
                  <a:pt x="2175384" y="830168"/>
                </a:moveTo>
                <a:cubicBezTo>
                  <a:pt x="2196316" y="830168"/>
                  <a:pt x="2213284" y="847136"/>
                  <a:pt x="2213284" y="868068"/>
                </a:cubicBezTo>
                <a:cubicBezTo>
                  <a:pt x="2213284" y="889000"/>
                  <a:pt x="2196316" y="905968"/>
                  <a:pt x="2175384" y="905968"/>
                </a:cubicBezTo>
                <a:cubicBezTo>
                  <a:pt x="2154452" y="905968"/>
                  <a:pt x="2137484" y="889000"/>
                  <a:pt x="2137484" y="868068"/>
                </a:cubicBezTo>
                <a:cubicBezTo>
                  <a:pt x="2137484" y="847136"/>
                  <a:pt x="2154452" y="830168"/>
                  <a:pt x="2175384" y="830168"/>
                </a:cubicBezTo>
                <a:close/>
                <a:moveTo>
                  <a:pt x="1961635" y="830168"/>
                </a:moveTo>
                <a:cubicBezTo>
                  <a:pt x="1982567" y="830168"/>
                  <a:pt x="1999535" y="847136"/>
                  <a:pt x="1999535" y="868068"/>
                </a:cubicBezTo>
                <a:cubicBezTo>
                  <a:pt x="1999535" y="889000"/>
                  <a:pt x="1982567" y="905968"/>
                  <a:pt x="1961635" y="905968"/>
                </a:cubicBezTo>
                <a:cubicBezTo>
                  <a:pt x="1940703" y="905968"/>
                  <a:pt x="1923735" y="889000"/>
                  <a:pt x="1923735" y="868068"/>
                </a:cubicBezTo>
                <a:cubicBezTo>
                  <a:pt x="1923735" y="847136"/>
                  <a:pt x="1940703" y="830168"/>
                  <a:pt x="1961635" y="830168"/>
                </a:cubicBezTo>
                <a:close/>
                <a:moveTo>
                  <a:pt x="1747886" y="830168"/>
                </a:moveTo>
                <a:cubicBezTo>
                  <a:pt x="1768818" y="830168"/>
                  <a:pt x="1785786" y="847136"/>
                  <a:pt x="1785786" y="868068"/>
                </a:cubicBezTo>
                <a:cubicBezTo>
                  <a:pt x="1785786" y="889000"/>
                  <a:pt x="1768818" y="905968"/>
                  <a:pt x="1747886" y="905968"/>
                </a:cubicBezTo>
                <a:cubicBezTo>
                  <a:pt x="1726954" y="905968"/>
                  <a:pt x="1709986" y="889000"/>
                  <a:pt x="1709986" y="868068"/>
                </a:cubicBezTo>
                <a:cubicBezTo>
                  <a:pt x="1709986" y="847136"/>
                  <a:pt x="1726954" y="830168"/>
                  <a:pt x="1747886" y="830168"/>
                </a:cubicBezTo>
                <a:close/>
                <a:moveTo>
                  <a:pt x="1534138" y="830168"/>
                </a:moveTo>
                <a:cubicBezTo>
                  <a:pt x="1555070" y="830168"/>
                  <a:pt x="1572038" y="847136"/>
                  <a:pt x="1572038" y="868068"/>
                </a:cubicBezTo>
                <a:cubicBezTo>
                  <a:pt x="1572038" y="889000"/>
                  <a:pt x="1555070" y="905968"/>
                  <a:pt x="1534138" y="905968"/>
                </a:cubicBezTo>
                <a:cubicBezTo>
                  <a:pt x="1513206" y="905968"/>
                  <a:pt x="1496238" y="889000"/>
                  <a:pt x="1496238" y="868068"/>
                </a:cubicBezTo>
                <a:cubicBezTo>
                  <a:pt x="1496238" y="847136"/>
                  <a:pt x="1513206" y="830168"/>
                  <a:pt x="1534138" y="830168"/>
                </a:cubicBezTo>
                <a:close/>
                <a:moveTo>
                  <a:pt x="1320389" y="830168"/>
                </a:moveTo>
                <a:cubicBezTo>
                  <a:pt x="1341321" y="830168"/>
                  <a:pt x="1358289" y="847136"/>
                  <a:pt x="1358289" y="868068"/>
                </a:cubicBezTo>
                <a:cubicBezTo>
                  <a:pt x="1358289" y="889000"/>
                  <a:pt x="1341321" y="905968"/>
                  <a:pt x="1320389" y="905968"/>
                </a:cubicBezTo>
                <a:cubicBezTo>
                  <a:pt x="1299457" y="905968"/>
                  <a:pt x="1282489" y="889000"/>
                  <a:pt x="1282489" y="868068"/>
                </a:cubicBezTo>
                <a:cubicBezTo>
                  <a:pt x="1282489" y="847136"/>
                  <a:pt x="1299457" y="830168"/>
                  <a:pt x="1320389" y="830168"/>
                </a:cubicBezTo>
                <a:close/>
                <a:moveTo>
                  <a:pt x="1106642" y="830168"/>
                </a:moveTo>
                <a:cubicBezTo>
                  <a:pt x="1127574" y="830168"/>
                  <a:pt x="1144542" y="847136"/>
                  <a:pt x="1144542" y="868068"/>
                </a:cubicBezTo>
                <a:cubicBezTo>
                  <a:pt x="1144542" y="889000"/>
                  <a:pt x="1127574" y="905968"/>
                  <a:pt x="1106642" y="905968"/>
                </a:cubicBezTo>
                <a:cubicBezTo>
                  <a:pt x="1085710" y="905968"/>
                  <a:pt x="1068742" y="889000"/>
                  <a:pt x="1068742" y="868068"/>
                </a:cubicBezTo>
                <a:cubicBezTo>
                  <a:pt x="1068742" y="847136"/>
                  <a:pt x="1085710" y="830168"/>
                  <a:pt x="1106642" y="830168"/>
                </a:cubicBezTo>
                <a:close/>
                <a:moveTo>
                  <a:pt x="892895" y="830168"/>
                </a:moveTo>
                <a:cubicBezTo>
                  <a:pt x="913827" y="830168"/>
                  <a:pt x="930795" y="847136"/>
                  <a:pt x="930795" y="868068"/>
                </a:cubicBezTo>
                <a:cubicBezTo>
                  <a:pt x="930795" y="889000"/>
                  <a:pt x="913827" y="905968"/>
                  <a:pt x="892895" y="905968"/>
                </a:cubicBezTo>
                <a:cubicBezTo>
                  <a:pt x="871963" y="905968"/>
                  <a:pt x="854995" y="889000"/>
                  <a:pt x="854995" y="868068"/>
                </a:cubicBezTo>
                <a:cubicBezTo>
                  <a:pt x="854995" y="847136"/>
                  <a:pt x="871963" y="830168"/>
                  <a:pt x="892895" y="830168"/>
                </a:cubicBezTo>
                <a:close/>
                <a:moveTo>
                  <a:pt x="679146" y="830168"/>
                </a:moveTo>
                <a:cubicBezTo>
                  <a:pt x="700078" y="830168"/>
                  <a:pt x="717046" y="847136"/>
                  <a:pt x="717046" y="868068"/>
                </a:cubicBezTo>
                <a:cubicBezTo>
                  <a:pt x="717046" y="889000"/>
                  <a:pt x="700078" y="905968"/>
                  <a:pt x="679146" y="905968"/>
                </a:cubicBezTo>
                <a:cubicBezTo>
                  <a:pt x="658214" y="905968"/>
                  <a:pt x="641246" y="889000"/>
                  <a:pt x="641246" y="868068"/>
                </a:cubicBezTo>
                <a:cubicBezTo>
                  <a:pt x="641246" y="847136"/>
                  <a:pt x="658214" y="830168"/>
                  <a:pt x="679146" y="830168"/>
                </a:cubicBezTo>
                <a:close/>
                <a:moveTo>
                  <a:pt x="465397" y="830168"/>
                </a:moveTo>
                <a:cubicBezTo>
                  <a:pt x="486329" y="830168"/>
                  <a:pt x="503297" y="847136"/>
                  <a:pt x="503297" y="868068"/>
                </a:cubicBezTo>
                <a:cubicBezTo>
                  <a:pt x="503297" y="889000"/>
                  <a:pt x="486329" y="905968"/>
                  <a:pt x="465397" y="905968"/>
                </a:cubicBezTo>
                <a:cubicBezTo>
                  <a:pt x="444465" y="905968"/>
                  <a:pt x="427497" y="889000"/>
                  <a:pt x="427497" y="868068"/>
                </a:cubicBezTo>
                <a:cubicBezTo>
                  <a:pt x="427497" y="847136"/>
                  <a:pt x="444465" y="830168"/>
                  <a:pt x="465397" y="830168"/>
                </a:cubicBezTo>
                <a:close/>
                <a:moveTo>
                  <a:pt x="251649" y="830168"/>
                </a:moveTo>
                <a:cubicBezTo>
                  <a:pt x="272581" y="830168"/>
                  <a:pt x="289549" y="847136"/>
                  <a:pt x="289549" y="868068"/>
                </a:cubicBezTo>
                <a:cubicBezTo>
                  <a:pt x="289549" y="889000"/>
                  <a:pt x="272581" y="905968"/>
                  <a:pt x="251649" y="905968"/>
                </a:cubicBezTo>
                <a:cubicBezTo>
                  <a:pt x="230717" y="905968"/>
                  <a:pt x="213749" y="889000"/>
                  <a:pt x="213749" y="868068"/>
                </a:cubicBezTo>
                <a:cubicBezTo>
                  <a:pt x="213749" y="847136"/>
                  <a:pt x="230717" y="830168"/>
                  <a:pt x="251649" y="830168"/>
                </a:cubicBezTo>
                <a:close/>
                <a:moveTo>
                  <a:pt x="37900" y="830168"/>
                </a:moveTo>
                <a:cubicBezTo>
                  <a:pt x="58832" y="830168"/>
                  <a:pt x="75800" y="847136"/>
                  <a:pt x="75800" y="868068"/>
                </a:cubicBezTo>
                <a:cubicBezTo>
                  <a:pt x="75800" y="889000"/>
                  <a:pt x="58832" y="905968"/>
                  <a:pt x="37900" y="905968"/>
                </a:cubicBezTo>
                <a:cubicBezTo>
                  <a:pt x="16968" y="905968"/>
                  <a:pt x="0" y="889000"/>
                  <a:pt x="0" y="868068"/>
                </a:cubicBezTo>
                <a:cubicBezTo>
                  <a:pt x="0" y="847136"/>
                  <a:pt x="16968" y="830168"/>
                  <a:pt x="37900" y="830168"/>
                </a:cubicBezTo>
                <a:close/>
                <a:moveTo>
                  <a:pt x="2389131" y="622626"/>
                </a:moveTo>
                <a:cubicBezTo>
                  <a:pt x="2410063" y="622626"/>
                  <a:pt x="2427031" y="639594"/>
                  <a:pt x="2427031" y="660526"/>
                </a:cubicBezTo>
                <a:cubicBezTo>
                  <a:pt x="2427031" y="681458"/>
                  <a:pt x="2410063" y="698426"/>
                  <a:pt x="2389131" y="698426"/>
                </a:cubicBezTo>
                <a:cubicBezTo>
                  <a:pt x="2368199" y="698426"/>
                  <a:pt x="2351231" y="681458"/>
                  <a:pt x="2351231" y="660526"/>
                </a:cubicBezTo>
                <a:cubicBezTo>
                  <a:pt x="2351231" y="639594"/>
                  <a:pt x="2368199" y="622626"/>
                  <a:pt x="2389131" y="622626"/>
                </a:cubicBezTo>
                <a:close/>
                <a:moveTo>
                  <a:pt x="2175384" y="622626"/>
                </a:moveTo>
                <a:cubicBezTo>
                  <a:pt x="2196316" y="622626"/>
                  <a:pt x="2213284" y="639594"/>
                  <a:pt x="2213284" y="660526"/>
                </a:cubicBezTo>
                <a:cubicBezTo>
                  <a:pt x="2213284" y="681458"/>
                  <a:pt x="2196316" y="698426"/>
                  <a:pt x="2175384" y="698426"/>
                </a:cubicBezTo>
                <a:cubicBezTo>
                  <a:pt x="2154452" y="698426"/>
                  <a:pt x="2137484" y="681458"/>
                  <a:pt x="2137484" y="660526"/>
                </a:cubicBezTo>
                <a:cubicBezTo>
                  <a:pt x="2137484" y="639594"/>
                  <a:pt x="2154452" y="622626"/>
                  <a:pt x="2175384" y="622626"/>
                </a:cubicBezTo>
                <a:close/>
                <a:moveTo>
                  <a:pt x="1961635" y="622626"/>
                </a:moveTo>
                <a:cubicBezTo>
                  <a:pt x="1982567" y="622626"/>
                  <a:pt x="1999535" y="639594"/>
                  <a:pt x="1999535" y="660526"/>
                </a:cubicBezTo>
                <a:cubicBezTo>
                  <a:pt x="1999535" y="681458"/>
                  <a:pt x="1982567" y="698426"/>
                  <a:pt x="1961635" y="698426"/>
                </a:cubicBezTo>
                <a:cubicBezTo>
                  <a:pt x="1940703" y="698426"/>
                  <a:pt x="1923735" y="681458"/>
                  <a:pt x="1923735" y="660526"/>
                </a:cubicBezTo>
                <a:cubicBezTo>
                  <a:pt x="1923735" y="639594"/>
                  <a:pt x="1940703" y="622626"/>
                  <a:pt x="1961635" y="622626"/>
                </a:cubicBezTo>
                <a:close/>
                <a:moveTo>
                  <a:pt x="1747886" y="622626"/>
                </a:moveTo>
                <a:cubicBezTo>
                  <a:pt x="1768818" y="622626"/>
                  <a:pt x="1785786" y="639594"/>
                  <a:pt x="1785786" y="660526"/>
                </a:cubicBezTo>
                <a:cubicBezTo>
                  <a:pt x="1785786" y="681458"/>
                  <a:pt x="1768818" y="698426"/>
                  <a:pt x="1747886" y="698426"/>
                </a:cubicBezTo>
                <a:cubicBezTo>
                  <a:pt x="1726954" y="698426"/>
                  <a:pt x="1709986" y="681458"/>
                  <a:pt x="1709986" y="660526"/>
                </a:cubicBezTo>
                <a:cubicBezTo>
                  <a:pt x="1709986" y="639594"/>
                  <a:pt x="1726954" y="622626"/>
                  <a:pt x="1747886" y="622626"/>
                </a:cubicBezTo>
                <a:close/>
                <a:moveTo>
                  <a:pt x="1534138" y="622626"/>
                </a:moveTo>
                <a:cubicBezTo>
                  <a:pt x="1555070" y="622626"/>
                  <a:pt x="1572038" y="639594"/>
                  <a:pt x="1572038" y="660526"/>
                </a:cubicBezTo>
                <a:cubicBezTo>
                  <a:pt x="1572038" y="681458"/>
                  <a:pt x="1555070" y="698426"/>
                  <a:pt x="1534138" y="698426"/>
                </a:cubicBezTo>
                <a:cubicBezTo>
                  <a:pt x="1513206" y="698426"/>
                  <a:pt x="1496238" y="681458"/>
                  <a:pt x="1496238" y="660526"/>
                </a:cubicBezTo>
                <a:cubicBezTo>
                  <a:pt x="1496238" y="639594"/>
                  <a:pt x="1513206" y="622626"/>
                  <a:pt x="1534138" y="622626"/>
                </a:cubicBezTo>
                <a:close/>
                <a:moveTo>
                  <a:pt x="1320389" y="622626"/>
                </a:moveTo>
                <a:cubicBezTo>
                  <a:pt x="1341321" y="622626"/>
                  <a:pt x="1358289" y="639594"/>
                  <a:pt x="1358289" y="660526"/>
                </a:cubicBezTo>
                <a:cubicBezTo>
                  <a:pt x="1358289" y="681458"/>
                  <a:pt x="1341321" y="698426"/>
                  <a:pt x="1320389" y="698426"/>
                </a:cubicBezTo>
                <a:cubicBezTo>
                  <a:pt x="1299457" y="698426"/>
                  <a:pt x="1282489" y="681458"/>
                  <a:pt x="1282489" y="660526"/>
                </a:cubicBezTo>
                <a:cubicBezTo>
                  <a:pt x="1282489" y="639594"/>
                  <a:pt x="1299457" y="622626"/>
                  <a:pt x="1320389" y="622626"/>
                </a:cubicBezTo>
                <a:close/>
                <a:moveTo>
                  <a:pt x="1106642" y="622626"/>
                </a:moveTo>
                <a:cubicBezTo>
                  <a:pt x="1127574" y="622626"/>
                  <a:pt x="1144542" y="639594"/>
                  <a:pt x="1144542" y="660526"/>
                </a:cubicBezTo>
                <a:cubicBezTo>
                  <a:pt x="1144542" y="681458"/>
                  <a:pt x="1127574" y="698426"/>
                  <a:pt x="1106642" y="698426"/>
                </a:cubicBezTo>
                <a:cubicBezTo>
                  <a:pt x="1085710" y="698426"/>
                  <a:pt x="1068742" y="681458"/>
                  <a:pt x="1068742" y="660526"/>
                </a:cubicBezTo>
                <a:cubicBezTo>
                  <a:pt x="1068742" y="639594"/>
                  <a:pt x="1085710" y="622626"/>
                  <a:pt x="1106642" y="622626"/>
                </a:cubicBezTo>
                <a:close/>
                <a:moveTo>
                  <a:pt x="892895" y="622626"/>
                </a:moveTo>
                <a:cubicBezTo>
                  <a:pt x="913827" y="622626"/>
                  <a:pt x="930795" y="639594"/>
                  <a:pt x="930795" y="660526"/>
                </a:cubicBezTo>
                <a:cubicBezTo>
                  <a:pt x="930795" y="681458"/>
                  <a:pt x="913827" y="698426"/>
                  <a:pt x="892895" y="698426"/>
                </a:cubicBezTo>
                <a:cubicBezTo>
                  <a:pt x="871963" y="698426"/>
                  <a:pt x="854995" y="681458"/>
                  <a:pt x="854995" y="660526"/>
                </a:cubicBezTo>
                <a:cubicBezTo>
                  <a:pt x="854995" y="639594"/>
                  <a:pt x="871963" y="622626"/>
                  <a:pt x="892895" y="622626"/>
                </a:cubicBezTo>
                <a:close/>
                <a:moveTo>
                  <a:pt x="679146" y="622626"/>
                </a:moveTo>
                <a:cubicBezTo>
                  <a:pt x="700078" y="622626"/>
                  <a:pt x="717046" y="639594"/>
                  <a:pt x="717046" y="660526"/>
                </a:cubicBezTo>
                <a:cubicBezTo>
                  <a:pt x="717046" y="681458"/>
                  <a:pt x="700078" y="698426"/>
                  <a:pt x="679146" y="698426"/>
                </a:cubicBezTo>
                <a:cubicBezTo>
                  <a:pt x="658214" y="698426"/>
                  <a:pt x="641246" y="681458"/>
                  <a:pt x="641246" y="660526"/>
                </a:cubicBezTo>
                <a:cubicBezTo>
                  <a:pt x="641246" y="639594"/>
                  <a:pt x="658214" y="622626"/>
                  <a:pt x="679146" y="622626"/>
                </a:cubicBezTo>
                <a:close/>
                <a:moveTo>
                  <a:pt x="465397" y="622626"/>
                </a:moveTo>
                <a:cubicBezTo>
                  <a:pt x="486329" y="622626"/>
                  <a:pt x="503297" y="639594"/>
                  <a:pt x="503297" y="660526"/>
                </a:cubicBezTo>
                <a:cubicBezTo>
                  <a:pt x="503297" y="681458"/>
                  <a:pt x="486329" y="698426"/>
                  <a:pt x="465397" y="698426"/>
                </a:cubicBezTo>
                <a:cubicBezTo>
                  <a:pt x="444465" y="698426"/>
                  <a:pt x="427497" y="681458"/>
                  <a:pt x="427497" y="660526"/>
                </a:cubicBezTo>
                <a:cubicBezTo>
                  <a:pt x="427497" y="639594"/>
                  <a:pt x="444465" y="622626"/>
                  <a:pt x="465397" y="622626"/>
                </a:cubicBezTo>
                <a:close/>
                <a:moveTo>
                  <a:pt x="251649" y="622626"/>
                </a:moveTo>
                <a:cubicBezTo>
                  <a:pt x="272581" y="622626"/>
                  <a:pt x="289549" y="639594"/>
                  <a:pt x="289549" y="660526"/>
                </a:cubicBezTo>
                <a:cubicBezTo>
                  <a:pt x="289549" y="681458"/>
                  <a:pt x="272581" y="698426"/>
                  <a:pt x="251649" y="698426"/>
                </a:cubicBezTo>
                <a:cubicBezTo>
                  <a:pt x="230717" y="698426"/>
                  <a:pt x="213749" y="681458"/>
                  <a:pt x="213749" y="660526"/>
                </a:cubicBezTo>
                <a:cubicBezTo>
                  <a:pt x="213749" y="639594"/>
                  <a:pt x="230717" y="622626"/>
                  <a:pt x="251649" y="622626"/>
                </a:cubicBezTo>
                <a:close/>
                <a:moveTo>
                  <a:pt x="37900" y="622626"/>
                </a:moveTo>
                <a:cubicBezTo>
                  <a:pt x="58832" y="622626"/>
                  <a:pt x="75800" y="639594"/>
                  <a:pt x="75800" y="660526"/>
                </a:cubicBezTo>
                <a:cubicBezTo>
                  <a:pt x="75800" y="681458"/>
                  <a:pt x="58832" y="698426"/>
                  <a:pt x="37900" y="698426"/>
                </a:cubicBezTo>
                <a:cubicBezTo>
                  <a:pt x="16968" y="698426"/>
                  <a:pt x="0" y="681458"/>
                  <a:pt x="0" y="660526"/>
                </a:cubicBezTo>
                <a:cubicBezTo>
                  <a:pt x="0" y="639594"/>
                  <a:pt x="16968" y="622626"/>
                  <a:pt x="37900" y="622626"/>
                </a:cubicBezTo>
                <a:close/>
                <a:moveTo>
                  <a:pt x="2389131" y="415084"/>
                </a:moveTo>
                <a:cubicBezTo>
                  <a:pt x="2410063" y="415084"/>
                  <a:pt x="2427031" y="432052"/>
                  <a:pt x="2427031" y="452984"/>
                </a:cubicBezTo>
                <a:cubicBezTo>
                  <a:pt x="2427031" y="473916"/>
                  <a:pt x="2410063" y="490884"/>
                  <a:pt x="2389131" y="490884"/>
                </a:cubicBezTo>
                <a:cubicBezTo>
                  <a:pt x="2368199" y="490884"/>
                  <a:pt x="2351231" y="473916"/>
                  <a:pt x="2351231" y="452984"/>
                </a:cubicBezTo>
                <a:cubicBezTo>
                  <a:pt x="2351231" y="432052"/>
                  <a:pt x="2368199" y="415084"/>
                  <a:pt x="2389131" y="415084"/>
                </a:cubicBezTo>
                <a:close/>
                <a:moveTo>
                  <a:pt x="2175384" y="415084"/>
                </a:moveTo>
                <a:cubicBezTo>
                  <a:pt x="2196316" y="415084"/>
                  <a:pt x="2213284" y="432052"/>
                  <a:pt x="2213284" y="452984"/>
                </a:cubicBezTo>
                <a:cubicBezTo>
                  <a:pt x="2213284" y="473916"/>
                  <a:pt x="2196316" y="490884"/>
                  <a:pt x="2175384" y="490884"/>
                </a:cubicBezTo>
                <a:cubicBezTo>
                  <a:pt x="2154452" y="490884"/>
                  <a:pt x="2137484" y="473916"/>
                  <a:pt x="2137484" y="452984"/>
                </a:cubicBezTo>
                <a:cubicBezTo>
                  <a:pt x="2137484" y="432052"/>
                  <a:pt x="2154452" y="415084"/>
                  <a:pt x="2175384" y="415084"/>
                </a:cubicBezTo>
                <a:close/>
                <a:moveTo>
                  <a:pt x="1961635" y="415084"/>
                </a:moveTo>
                <a:cubicBezTo>
                  <a:pt x="1982567" y="415084"/>
                  <a:pt x="1999535" y="432052"/>
                  <a:pt x="1999535" y="452984"/>
                </a:cubicBezTo>
                <a:cubicBezTo>
                  <a:pt x="1999535" y="473916"/>
                  <a:pt x="1982567" y="490884"/>
                  <a:pt x="1961635" y="490884"/>
                </a:cubicBezTo>
                <a:cubicBezTo>
                  <a:pt x="1940703" y="490884"/>
                  <a:pt x="1923735" y="473916"/>
                  <a:pt x="1923735" y="452984"/>
                </a:cubicBezTo>
                <a:cubicBezTo>
                  <a:pt x="1923735" y="432052"/>
                  <a:pt x="1940703" y="415084"/>
                  <a:pt x="1961635" y="415084"/>
                </a:cubicBezTo>
                <a:close/>
                <a:moveTo>
                  <a:pt x="1747886" y="415084"/>
                </a:moveTo>
                <a:cubicBezTo>
                  <a:pt x="1768818" y="415084"/>
                  <a:pt x="1785786" y="432052"/>
                  <a:pt x="1785786" y="452984"/>
                </a:cubicBezTo>
                <a:cubicBezTo>
                  <a:pt x="1785786" y="473916"/>
                  <a:pt x="1768818" y="490884"/>
                  <a:pt x="1747886" y="490884"/>
                </a:cubicBezTo>
                <a:cubicBezTo>
                  <a:pt x="1726954" y="490884"/>
                  <a:pt x="1709986" y="473916"/>
                  <a:pt x="1709986" y="452984"/>
                </a:cubicBezTo>
                <a:cubicBezTo>
                  <a:pt x="1709986" y="432052"/>
                  <a:pt x="1726954" y="415084"/>
                  <a:pt x="1747886" y="415084"/>
                </a:cubicBezTo>
                <a:close/>
                <a:moveTo>
                  <a:pt x="1534138" y="415084"/>
                </a:moveTo>
                <a:cubicBezTo>
                  <a:pt x="1555070" y="415084"/>
                  <a:pt x="1572038" y="432052"/>
                  <a:pt x="1572038" y="452984"/>
                </a:cubicBezTo>
                <a:cubicBezTo>
                  <a:pt x="1572038" y="473916"/>
                  <a:pt x="1555070" y="490884"/>
                  <a:pt x="1534138" y="490884"/>
                </a:cubicBezTo>
                <a:cubicBezTo>
                  <a:pt x="1513206" y="490884"/>
                  <a:pt x="1496238" y="473916"/>
                  <a:pt x="1496238" y="452984"/>
                </a:cubicBezTo>
                <a:cubicBezTo>
                  <a:pt x="1496238" y="432052"/>
                  <a:pt x="1513206" y="415084"/>
                  <a:pt x="1534138" y="415084"/>
                </a:cubicBezTo>
                <a:close/>
                <a:moveTo>
                  <a:pt x="1320389" y="415084"/>
                </a:moveTo>
                <a:cubicBezTo>
                  <a:pt x="1341321" y="415084"/>
                  <a:pt x="1358289" y="432052"/>
                  <a:pt x="1358289" y="452984"/>
                </a:cubicBezTo>
                <a:cubicBezTo>
                  <a:pt x="1358289" y="473916"/>
                  <a:pt x="1341321" y="490884"/>
                  <a:pt x="1320389" y="490884"/>
                </a:cubicBezTo>
                <a:cubicBezTo>
                  <a:pt x="1299457" y="490884"/>
                  <a:pt x="1282489" y="473916"/>
                  <a:pt x="1282489" y="452984"/>
                </a:cubicBezTo>
                <a:cubicBezTo>
                  <a:pt x="1282489" y="432052"/>
                  <a:pt x="1299457" y="415084"/>
                  <a:pt x="1320389" y="415084"/>
                </a:cubicBezTo>
                <a:close/>
                <a:moveTo>
                  <a:pt x="1106642" y="415084"/>
                </a:moveTo>
                <a:cubicBezTo>
                  <a:pt x="1127574" y="415084"/>
                  <a:pt x="1144542" y="432052"/>
                  <a:pt x="1144542" y="452984"/>
                </a:cubicBezTo>
                <a:cubicBezTo>
                  <a:pt x="1144542" y="473916"/>
                  <a:pt x="1127574" y="490884"/>
                  <a:pt x="1106642" y="490884"/>
                </a:cubicBezTo>
                <a:cubicBezTo>
                  <a:pt x="1085710" y="490884"/>
                  <a:pt x="1068742" y="473916"/>
                  <a:pt x="1068742" y="452984"/>
                </a:cubicBezTo>
                <a:cubicBezTo>
                  <a:pt x="1068742" y="432052"/>
                  <a:pt x="1085710" y="415084"/>
                  <a:pt x="1106642" y="415084"/>
                </a:cubicBezTo>
                <a:close/>
                <a:moveTo>
                  <a:pt x="892895" y="415084"/>
                </a:moveTo>
                <a:cubicBezTo>
                  <a:pt x="913827" y="415084"/>
                  <a:pt x="930795" y="432052"/>
                  <a:pt x="930795" y="452984"/>
                </a:cubicBezTo>
                <a:cubicBezTo>
                  <a:pt x="930795" y="473916"/>
                  <a:pt x="913827" y="490884"/>
                  <a:pt x="892895" y="490884"/>
                </a:cubicBezTo>
                <a:cubicBezTo>
                  <a:pt x="871963" y="490884"/>
                  <a:pt x="854995" y="473916"/>
                  <a:pt x="854995" y="452984"/>
                </a:cubicBezTo>
                <a:cubicBezTo>
                  <a:pt x="854995" y="432052"/>
                  <a:pt x="871963" y="415084"/>
                  <a:pt x="892895" y="415084"/>
                </a:cubicBezTo>
                <a:close/>
                <a:moveTo>
                  <a:pt x="679146" y="415084"/>
                </a:moveTo>
                <a:cubicBezTo>
                  <a:pt x="700078" y="415084"/>
                  <a:pt x="717046" y="432052"/>
                  <a:pt x="717046" y="452984"/>
                </a:cubicBezTo>
                <a:cubicBezTo>
                  <a:pt x="717046" y="473916"/>
                  <a:pt x="700078" y="490884"/>
                  <a:pt x="679146" y="490884"/>
                </a:cubicBezTo>
                <a:cubicBezTo>
                  <a:pt x="658214" y="490884"/>
                  <a:pt x="641246" y="473916"/>
                  <a:pt x="641246" y="452984"/>
                </a:cubicBezTo>
                <a:cubicBezTo>
                  <a:pt x="641246" y="432052"/>
                  <a:pt x="658214" y="415084"/>
                  <a:pt x="679146" y="415084"/>
                </a:cubicBezTo>
                <a:close/>
                <a:moveTo>
                  <a:pt x="465397" y="415084"/>
                </a:moveTo>
                <a:cubicBezTo>
                  <a:pt x="486329" y="415084"/>
                  <a:pt x="503297" y="432052"/>
                  <a:pt x="503297" y="452984"/>
                </a:cubicBezTo>
                <a:cubicBezTo>
                  <a:pt x="503297" y="473916"/>
                  <a:pt x="486329" y="490884"/>
                  <a:pt x="465397" y="490884"/>
                </a:cubicBezTo>
                <a:cubicBezTo>
                  <a:pt x="444465" y="490884"/>
                  <a:pt x="427497" y="473916"/>
                  <a:pt x="427497" y="452984"/>
                </a:cubicBezTo>
                <a:cubicBezTo>
                  <a:pt x="427497" y="432052"/>
                  <a:pt x="444465" y="415084"/>
                  <a:pt x="465397" y="415084"/>
                </a:cubicBezTo>
                <a:close/>
                <a:moveTo>
                  <a:pt x="251649" y="415084"/>
                </a:moveTo>
                <a:cubicBezTo>
                  <a:pt x="272581" y="415084"/>
                  <a:pt x="289549" y="432052"/>
                  <a:pt x="289549" y="452984"/>
                </a:cubicBezTo>
                <a:cubicBezTo>
                  <a:pt x="289549" y="473916"/>
                  <a:pt x="272581" y="490884"/>
                  <a:pt x="251649" y="490884"/>
                </a:cubicBezTo>
                <a:cubicBezTo>
                  <a:pt x="230717" y="490884"/>
                  <a:pt x="213749" y="473916"/>
                  <a:pt x="213749" y="452984"/>
                </a:cubicBezTo>
                <a:cubicBezTo>
                  <a:pt x="213749" y="432052"/>
                  <a:pt x="230717" y="415084"/>
                  <a:pt x="251649" y="415084"/>
                </a:cubicBezTo>
                <a:close/>
                <a:moveTo>
                  <a:pt x="37900" y="415084"/>
                </a:moveTo>
                <a:cubicBezTo>
                  <a:pt x="58832" y="415084"/>
                  <a:pt x="75800" y="432052"/>
                  <a:pt x="75800" y="452984"/>
                </a:cubicBezTo>
                <a:cubicBezTo>
                  <a:pt x="75800" y="473916"/>
                  <a:pt x="58832" y="490884"/>
                  <a:pt x="37900" y="490884"/>
                </a:cubicBezTo>
                <a:cubicBezTo>
                  <a:pt x="16968" y="490884"/>
                  <a:pt x="0" y="473916"/>
                  <a:pt x="0" y="452984"/>
                </a:cubicBezTo>
                <a:cubicBezTo>
                  <a:pt x="0" y="432052"/>
                  <a:pt x="16968" y="415084"/>
                  <a:pt x="37900" y="415084"/>
                </a:cubicBezTo>
                <a:close/>
                <a:moveTo>
                  <a:pt x="2389131" y="207542"/>
                </a:moveTo>
                <a:cubicBezTo>
                  <a:pt x="2410063" y="207542"/>
                  <a:pt x="2427031" y="224510"/>
                  <a:pt x="2427031" y="245442"/>
                </a:cubicBezTo>
                <a:cubicBezTo>
                  <a:pt x="2427031" y="266374"/>
                  <a:pt x="2410063" y="283342"/>
                  <a:pt x="2389131" y="283342"/>
                </a:cubicBezTo>
                <a:cubicBezTo>
                  <a:pt x="2368199" y="283342"/>
                  <a:pt x="2351231" y="266374"/>
                  <a:pt x="2351231" y="245442"/>
                </a:cubicBezTo>
                <a:cubicBezTo>
                  <a:pt x="2351231" y="224510"/>
                  <a:pt x="2368199" y="207542"/>
                  <a:pt x="2389131" y="207542"/>
                </a:cubicBezTo>
                <a:close/>
                <a:moveTo>
                  <a:pt x="2175384" y="207542"/>
                </a:moveTo>
                <a:cubicBezTo>
                  <a:pt x="2196316" y="207542"/>
                  <a:pt x="2213284" y="224510"/>
                  <a:pt x="2213284" y="245442"/>
                </a:cubicBezTo>
                <a:cubicBezTo>
                  <a:pt x="2213284" y="266374"/>
                  <a:pt x="2196316" y="283342"/>
                  <a:pt x="2175384" y="283342"/>
                </a:cubicBezTo>
                <a:cubicBezTo>
                  <a:pt x="2154452" y="283342"/>
                  <a:pt x="2137484" y="266374"/>
                  <a:pt x="2137484" y="245442"/>
                </a:cubicBezTo>
                <a:cubicBezTo>
                  <a:pt x="2137484" y="224510"/>
                  <a:pt x="2154452" y="207542"/>
                  <a:pt x="2175384" y="207542"/>
                </a:cubicBezTo>
                <a:close/>
                <a:moveTo>
                  <a:pt x="1961635" y="207542"/>
                </a:moveTo>
                <a:cubicBezTo>
                  <a:pt x="1982567" y="207542"/>
                  <a:pt x="1999535" y="224510"/>
                  <a:pt x="1999535" y="245442"/>
                </a:cubicBezTo>
                <a:cubicBezTo>
                  <a:pt x="1999535" y="266374"/>
                  <a:pt x="1982567" y="283342"/>
                  <a:pt x="1961635" y="283342"/>
                </a:cubicBezTo>
                <a:cubicBezTo>
                  <a:pt x="1940703" y="283342"/>
                  <a:pt x="1923735" y="266374"/>
                  <a:pt x="1923735" y="245442"/>
                </a:cubicBezTo>
                <a:cubicBezTo>
                  <a:pt x="1923735" y="224510"/>
                  <a:pt x="1940703" y="207542"/>
                  <a:pt x="1961635" y="207542"/>
                </a:cubicBezTo>
                <a:close/>
                <a:moveTo>
                  <a:pt x="1747886" y="207542"/>
                </a:moveTo>
                <a:cubicBezTo>
                  <a:pt x="1768818" y="207542"/>
                  <a:pt x="1785786" y="224510"/>
                  <a:pt x="1785786" y="245442"/>
                </a:cubicBezTo>
                <a:cubicBezTo>
                  <a:pt x="1785786" y="266374"/>
                  <a:pt x="1768818" y="283342"/>
                  <a:pt x="1747886" y="283342"/>
                </a:cubicBezTo>
                <a:cubicBezTo>
                  <a:pt x="1726954" y="283342"/>
                  <a:pt x="1709986" y="266374"/>
                  <a:pt x="1709986" y="245442"/>
                </a:cubicBezTo>
                <a:cubicBezTo>
                  <a:pt x="1709986" y="224510"/>
                  <a:pt x="1726954" y="207542"/>
                  <a:pt x="1747886" y="207542"/>
                </a:cubicBezTo>
                <a:close/>
                <a:moveTo>
                  <a:pt x="1534138" y="207542"/>
                </a:moveTo>
                <a:cubicBezTo>
                  <a:pt x="1555070" y="207542"/>
                  <a:pt x="1572038" y="224510"/>
                  <a:pt x="1572038" y="245442"/>
                </a:cubicBezTo>
                <a:cubicBezTo>
                  <a:pt x="1572038" y="266374"/>
                  <a:pt x="1555070" y="283342"/>
                  <a:pt x="1534138" y="283342"/>
                </a:cubicBezTo>
                <a:cubicBezTo>
                  <a:pt x="1513206" y="283342"/>
                  <a:pt x="1496238" y="266374"/>
                  <a:pt x="1496238" y="245442"/>
                </a:cubicBezTo>
                <a:cubicBezTo>
                  <a:pt x="1496238" y="224510"/>
                  <a:pt x="1513206" y="207542"/>
                  <a:pt x="1534138" y="207542"/>
                </a:cubicBezTo>
                <a:close/>
                <a:moveTo>
                  <a:pt x="1320389" y="207542"/>
                </a:moveTo>
                <a:cubicBezTo>
                  <a:pt x="1341321" y="207542"/>
                  <a:pt x="1358289" y="224510"/>
                  <a:pt x="1358289" y="245442"/>
                </a:cubicBezTo>
                <a:cubicBezTo>
                  <a:pt x="1358289" y="266374"/>
                  <a:pt x="1341321" y="283342"/>
                  <a:pt x="1320389" y="283342"/>
                </a:cubicBezTo>
                <a:cubicBezTo>
                  <a:pt x="1299457" y="283342"/>
                  <a:pt x="1282489" y="266374"/>
                  <a:pt x="1282489" y="245442"/>
                </a:cubicBezTo>
                <a:cubicBezTo>
                  <a:pt x="1282489" y="224510"/>
                  <a:pt x="1299457" y="207542"/>
                  <a:pt x="1320389" y="207542"/>
                </a:cubicBezTo>
                <a:close/>
                <a:moveTo>
                  <a:pt x="1106642" y="207542"/>
                </a:moveTo>
                <a:cubicBezTo>
                  <a:pt x="1127574" y="207542"/>
                  <a:pt x="1144542" y="224510"/>
                  <a:pt x="1144542" y="245442"/>
                </a:cubicBezTo>
                <a:cubicBezTo>
                  <a:pt x="1144542" y="266374"/>
                  <a:pt x="1127574" y="283342"/>
                  <a:pt x="1106642" y="283342"/>
                </a:cubicBezTo>
                <a:cubicBezTo>
                  <a:pt x="1085710" y="283342"/>
                  <a:pt x="1068742" y="266374"/>
                  <a:pt x="1068742" y="245442"/>
                </a:cubicBezTo>
                <a:cubicBezTo>
                  <a:pt x="1068742" y="224510"/>
                  <a:pt x="1085710" y="207542"/>
                  <a:pt x="1106642" y="207542"/>
                </a:cubicBezTo>
                <a:close/>
                <a:moveTo>
                  <a:pt x="892895" y="207542"/>
                </a:moveTo>
                <a:cubicBezTo>
                  <a:pt x="913827" y="207542"/>
                  <a:pt x="930795" y="224510"/>
                  <a:pt x="930795" y="245442"/>
                </a:cubicBezTo>
                <a:cubicBezTo>
                  <a:pt x="930795" y="266374"/>
                  <a:pt x="913827" y="283342"/>
                  <a:pt x="892895" y="283342"/>
                </a:cubicBezTo>
                <a:cubicBezTo>
                  <a:pt x="871963" y="283342"/>
                  <a:pt x="854995" y="266374"/>
                  <a:pt x="854995" y="245442"/>
                </a:cubicBezTo>
                <a:cubicBezTo>
                  <a:pt x="854995" y="224510"/>
                  <a:pt x="871963" y="207542"/>
                  <a:pt x="892895" y="207542"/>
                </a:cubicBezTo>
                <a:close/>
                <a:moveTo>
                  <a:pt x="679146" y="207542"/>
                </a:moveTo>
                <a:cubicBezTo>
                  <a:pt x="700078" y="207542"/>
                  <a:pt x="717046" y="224510"/>
                  <a:pt x="717046" y="245442"/>
                </a:cubicBezTo>
                <a:cubicBezTo>
                  <a:pt x="717046" y="266374"/>
                  <a:pt x="700078" y="283342"/>
                  <a:pt x="679146" y="283342"/>
                </a:cubicBezTo>
                <a:cubicBezTo>
                  <a:pt x="658214" y="283342"/>
                  <a:pt x="641246" y="266374"/>
                  <a:pt x="641246" y="245442"/>
                </a:cubicBezTo>
                <a:cubicBezTo>
                  <a:pt x="641246" y="224510"/>
                  <a:pt x="658214" y="207542"/>
                  <a:pt x="679146" y="207542"/>
                </a:cubicBezTo>
                <a:close/>
                <a:moveTo>
                  <a:pt x="465397" y="207542"/>
                </a:moveTo>
                <a:cubicBezTo>
                  <a:pt x="486329" y="207542"/>
                  <a:pt x="503297" y="224510"/>
                  <a:pt x="503297" y="245442"/>
                </a:cubicBezTo>
                <a:cubicBezTo>
                  <a:pt x="503297" y="266374"/>
                  <a:pt x="486329" y="283342"/>
                  <a:pt x="465397" y="283342"/>
                </a:cubicBezTo>
                <a:cubicBezTo>
                  <a:pt x="444465" y="283342"/>
                  <a:pt x="427497" y="266374"/>
                  <a:pt x="427497" y="245442"/>
                </a:cubicBezTo>
                <a:cubicBezTo>
                  <a:pt x="427497" y="224510"/>
                  <a:pt x="444465" y="207542"/>
                  <a:pt x="465397" y="207542"/>
                </a:cubicBezTo>
                <a:close/>
                <a:moveTo>
                  <a:pt x="251649" y="207542"/>
                </a:moveTo>
                <a:cubicBezTo>
                  <a:pt x="272581" y="207542"/>
                  <a:pt x="289549" y="224510"/>
                  <a:pt x="289549" y="245442"/>
                </a:cubicBezTo>
                <a:cubicBezTo>
                  <a:pt x="289549" y="266374"/>
                  <a:pt x="272581" y="283342"/>
                  <a:pt x="251649" y="283342"/>
                </a:cubicBezTo>
                <a:cubicBezTo>
                  <a:pt x="230717" y="283342"/>
                  <a:pt x="213749" y="266374"/>
                  <a:pt x="213749" y="245442"/>
                </a:cubicBezTo>
                <a:cubicBezTo>
                  <a:pt x="213749" y="224510"/>
                  <a:pt x="230717" y="207542"/>
                  <a:pt x="251649" y="207542"/>
                </a:cubicBezTo>
                <a:close/>
                <a:moveTo>
                  <a:pt x="37900" y="207542"/>
                </a:moveTo>
                <a:cubicBezTo>
                  <a:pt x="58832" y="207542"/>
                  <a:pt x="75800" y="224510"/>
                  <a:pt x="75800" y="245442"/>
                </a:cubicBezTo>
                <a:cubicBezTo>
                  <a:pt x="75800" y="266374"/>
                  <a:pt x="58832" y="283342"/>
                  <a:pt x="37900" y="283342"/>
                </a:cubicBezTo>
                <a:cubicBezTo>
                  <a:pt x="16968" y="283342"/>
                  <a:pt x="0" y="266374"/>
                  <a:pt x="0" y="245442"/>
                </a:cubicBezTo>
                <a:cubicBezTo>
                  <a:pt x="0" y="224510"/>
                  <a:pt x="16968" y="207542"/>
                  <a:pt x="37900" y="207542"/>
                </a:cubicBezTo>
                <a:close/>
                <a:moveTo>
                  <a:pt x="2389131" y="0"/>
                </a:moveTo>
                <a:cubicBezTo>
                  <a:pt x="2410063" y="0"/>
                  <a:pt x="2427031" y="16968"/>
                  <a:pt x="2427031" y="37900"/>
                </a:cubicBezTo>
                <a:cubicBezTo>
                  <a:pt x="2427031" y="58832"/>
                  <a:pt x="2410063" y="75800"/>
                  <a:pt x="2389131" y="75800"/>
                </a:cubicBezTo>
                <a:cubicBezTo>
                  <a:pt x="2368199" y="75800"/>
                  <a:pt x="2351231" y="58832"/>
                  <a:pt x="2351231" y="37900"/>
                </a:cubicBezTo>
                <a:cubicBezTo>
                  <a:pt x="2351231" y="16968"/>
                  <a:pt x="2368199" y="0"/>
                  <a:pt x="2389131" y="0"/>
                </a:cubicBezTo>
                <a:close/>
                <a:moveTo>
                  <a:pt x="2175384" y="0"/>
                </a:moveTo>
                <a:cubicBezTo>
                  <a:pt x="2196316" y="0"/>
                  <a:pt x="2213284" y="16968"/>
                  <a:pt x="2213284" y="37900"/>
                </a:cubicBezTo>
                <a:cubicBezTo>
                  <a:pt x="2213284" y="58832"/>
                  <a:pt x="2196316" y="75800"/>
                  <a:pt x="2175384" y="75800"/>
                </a:cubicBezTo>
                <a:cubicBezTo>
                  <a:pt x="2154452" y="75800"/>
                  <a:pt x="2137484" y="58832"/>
                  <a:pt x="2137484" y="37900"/>
                </a:cubicBezTo>
                <a:cubicBezTo>
                  <a:pt x="2137484" y="16968"/>
                  <a:pt x="2154452" y="0"/>
                  <a:pt x="2175384" y="0"/>
                </a:cubicBezTo>
                <a:close/>
                <a:moveTo>
                  <a:pt x="1961635" y="0"/>
                </a:moveTo>
                <a:cubicBezTo>
                  <a:pt x="1982567" y="0"/>
                  <a:pt x="1999535" y="16968"/>
                  <a:pt x="1999535" y="37900"/>
                </a:cubicBezTo>
                <a:cubicBezTo>
                  <a:pt x="1999535" y="58832"/>
                  <a:pt x="1982567" y="75800"/>
                  <a:pt x="1961635" y="75800"/>
                </a:cubicBezTo>
                <a:cubicBezTo>
                  <a:pt x="1940703" y="75800"/>
                  <a:pt x="1923735" y="58832"/>
                  <a:pt x="1923735" y="37900"/>
                </a:cubicBezTo>
                <a:cubicBezTo>
                  <a:pt x="1923735" y="16968"/>
                  <a:pt x="1940703" y="0"/>
                  <a:pt x="1961635" y="0"/>
                </a:cubicBezTo>
                <a:close/>
                <a:moveTo>
                  <a:pt x="1747886" y="0"/>
                </a:moveTo>
                <a:cubicBezTo>
                  <a:pt x="1768818" y="0"/>
                  <a:pt x="1785786" y="16968"/>
                  <a:pt x="1785786" y="37900"/>
                </a:cubicBezTo>
                <a:cubicBezTo>
                  <a:pt x="1785786" y="58832"/>
                  <a:pt x="1768818" y="75800"/>
                  <a:pt x="1747886" y="75800"/>
                </a:cubicBezTo>
                <a:cubicBezTo>
                  <a:pt x="1726954" y="75800"/>
                  <a:pt x="1709986" y="58832"/>
                  <a:pt x="1709986" y="37900"/>
                </a:cubicBezTo>
                <a:cubicBezTo>
                  <a:pt x="1709986" y="16968"/>
                  <a:pt x="1726954" y="0"/>
                  <a:pt x="1747886" y="0"/>
                </a:cubicBezTo>
                <a:close/>
                <a:moveTo>
                  <a:pt x="1534138" y="0"/>
                </a:moveTo>
                <a:cubicBezTo>
                  <a:pt x="1555070" y="0"/>
                  <a:pt x="1572038" y="16968"/>
                  <a:pt x="1572038" y="37900"/>
                </a:cubicBezTo>
                <a:cubicBezTo>
                  <a:pt x="1572038" y="58832"/>
                  <a:pt x="1555070" y="75800"/>
                  <a:pt x="1534138" y="75800"/>
                </a:cubicBezTo>
                <a:cubicBezTo>
                  <a:pt x="1513206" y="75800"/>
                  <a:pt x="1496238" y="58832"/>
                  <a:pt x="1496238" y="37900"/>
                </a:cubicBezTo>
                <a:cubicBezTo>
                  <a:pt x="1496238" y="16968"/>
                  <a:pt x="1513206" y="0"/>
                  <a:pt x="1534138" y="0"/>
                </a:cubicBezTo>
                <a:close/>
                <a:moveTo>
                  <a:pt x="1320389" y="0"/>
                </a:moveTo>
                <a:cubicBezTo>
                  <a:pt x="1341321" y="0"/>
                  <a:pt x="1358289" y="16968"/>
                  <a:pt x="1358289" y="37900"/>
                </a:cubicBezTo>
                <a:cubicBezTo>
                  <a:pt x="1358289" y="58832"/>
                  <a:pt x="1341321" y="75800"/>
                  <a:pt x="1320389" y="75800"/>
                </a:cubicBezTo>
                <a:cubicBezTo>
                  <a:pt x="1299457" y="75800"/>
                  <a:pt x="1282489" y="58832"/>
                  <a:pt x="1282489" y="37900"/>
                </a:cubicBezTo>
                <a:cubicBezTo>
                  <a:pt x="1282489" y="16968"/>
                  <a:pt x="1299457" y="0"/>
                  <a:pt x="1320389" y="0"/>
                </a:cubicBezTo>
                <a:close/>
                <a:moveTo>
                  <a:pt x="1106642" y="0"/>
                </a:moveTo>
                <a:cubicBezTo>
                  <a:pt x="1127574" y="0"/>
                  <a:pt x="1144542" y="16968"/>
                  <a:pt x="1144542" y="37900"/>
                </a:cubicBezTo>
                <a:cubicBezTo>
                  <a:pt x="1144542" y="58832"/>
                  <a:pt x="1127574" y="75800"/>
                  <a:pt x="1106642" y="75800"/>
                </a:cubicBezTo>
                <a:cubicBezTo>
                  <a:pt x="1085710" y="75800"/>
                  <a:pt x="1068742" y="58832"/>
                  <a:pt x="1068742" y="37900"/>
                </a:cubicBezTo>
                <a:cubicBezTo>
                  <a:pt x="1068742" y="16968"/>
                  <a:pt x="1085710" y="0"/>
                  <a:pt x="1106642" y="0"/>
                </a:cubicBezTo>
                <a:close/>
                <a:moveTo>
                  <a:pt x="892895" y="0"/>
                </a:moveTo>
                <a:cubicBezTo>
                  <a:pt x="913827" y="0"/>
                  <a:pt x="930795" y="16968"/>
                  <a:pt x="930795" y="37900"/>
                </a:cubicBezTo>
                <a:cubicBezTo>
                  <a:pt x="930795" y="58832"/>
                  <a:pt x="913827" y="75800"/>
                  <a:pt x="892895" y="75800"/>
                </a:cubicBezTo>
                <a:cubicBezTo>
                  <a:pt x="871963" y="75800"/>
                  <a:pt x="854995" y="58832"/>
                  <a:pt x="854995" y="37900"/>
                </a:cubicBezTo>
                <a:cubicBezTo>
                  <a:pt x="854995" y="16968"/>
                  <a:pt x="871963" y="0"/>
                  <a:pt x="892895" y="0"/>
                </a:cubicBezTo>
                <a:close/>
                <a:moveTo>
                  <a:pt x="679146" y="0"/>
                </a:moveTo>
                <a:cubicBezTo>
                  <a:pt x="700078" y="0"/>
                  <a:pt x="717046" y="16968"/>
                  <a:pt x="717046" y="37900"/>
                </a:cubicBezTo>
                <a:cubicBezTo>
                  <a:pt x="717046" y="58832"/>
                  <a:pt x="700078" y="75800"/>
                  <a:pt x="679146" y="75800"/>
                </a:cubicBezTo>
                <a:cubicBezTo>
                  <a:pt x="658214" y="75800"/>
                  <a:pt x="641246" y="58832"/>
                  <a:pt x="641246" y="37900"/>
                </a:cubicBezTo>
                <a:cubicBezTo>
                  <a:pt x="641246" y="16968"/>
                  <a:pt x="658214" y="0"/>
                  <a:pt x="679146" y="0"/>
                </a:cubicBezTo>
                <a:close/>
                <a:moveTo>
                  <a:pt x="465397" y="0"/>
                </a:moveTo>
                <a:cubicBezTo>
                  <a:pt x="486329" y="0"/>
                  <a:pt x="503297" y="16968"/>
                  <a:pt x="503297" y="37900"/>
                </a:cubicBezTo>
                <a:cubicBezTo>
                  <a:pt x="503297" y="58832"/>
                  <a:pt x="486329" y="75800"/>
                  <a:pt x="465397" y="75800"/>
                </a:cubicBezTo>
                <a:cubicBezTo>
                  <a:pt x="444465" y="75800"/>
                  <a:pt x="427497" y="58832"/>
                  <a:pt x="427497" y="37900"/>
                </a:cubicBezTo>
                <a:cubicBezTo>
                  <a:pt x="427497" y="16968"/>
                  <a:pt x="444465" y="0"/>
                  <a:pt x="465397" y="0"/>
                </a:cubicBezTo>
                <a:close/>
                <a:moveTo>
                  <a:pt x="251649" y="0"/>
                </a:moveTo>
                <a:cubicBezTo>
                  <a:pt x="272581" y="0"/>
                  <a:pt x="289549" y="16968"/>
                  <a:pt x="289549" y="37900"/>
                </a:cubicBezTo>
                <a:cubicBezTo>
                  <a:pt x="289549" y="58832"/>
                  <a:pt x="272581" y="75800"/>
                  <a:pt x="251649" y="75800"/>
                </a:cubicBezTo>
                <a:cubicBezTo>
                  <a:pt x="230717" y="75800"/>
                  <a:pt x="213749" y="58832"/>
                  <a:pt x="213749" y="37900"/>
                </a:cubicBezTo>
                <a:cubicBezTo>
                  <a:pt x="213749" y="16968"/>
                  <a:pt x="230717" y="0"/>
                  <a:pt x="251649" y="0"/>
                </a:cubicBezTo>
                <a:close/>
                <a:moveTo>
                  <a:pt x="37900" y="0"/>
                </a:moveTo>
                <a:cubicBezTo>
                  <a:pt x="58832" y="0"/>
                  <a:pt x="75800" y="16968"/>
                  <a:pt x="75800" y="37900"/>
                </a:cubicBezTo>
                <a:cubicBezTo>
                  <a:pt x="75800" y="58832"/>
                  <a:pt x="58832" y="75800"/>
                  <a:pt x="37900" y="75800"/>
                </a:cubicBezTo>
                <a:cubicBezTo>
                  <a:pt x="16968" y="75800"/>
                  <a:pt x="0" y="58832"/>
                  <a:pt x="0" y="37900"/>
                </a:cubicBezTo>
                <a:cubicBezTo>
                  <a:pt x="0" y="16968"/>
                  <a:pt x="16968" y="0"/>
                  <a:pt x="37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4819015" cy="275526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>
            <p:custDataLst>
              <p:tags r:id="rId17"/>
            </p:custDataLst>
          </p:nvPr>
        </p:nvSpPr>
        <p:spPr>
          <a:xfrm>
            <a:off x="7372985" y="4102735"/>
            <a:ext cx="4819015" cy="275526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8"/>
            </p:custDataLst>
          </p:nvPr>
        </p:nvSpPr>
        <p:spPr>
          <a:xfrm>
            <a:off x="0" y="5707380"/>
            <a:ext cx="1194435" cy="1150620"/>
          </a:xfrm>
          <a:custGeom>
            <a:avLst/>
            <a:gdLst>
              <a:gd name="connsiteX0" fmla="*/ 0 w 1194141"/>
              <a:gd name="connsiteY0" fmla="*/ 1050924 h 1150326"/>
              <a:gd name="connsiteX1" fmla="*/ 10634 w 1194141"/>
              <a:gd name="connsiteY1" fmla="*/ 1070516 h 1150326"/>
              <a:gd name="connsiteX2" fmla="*/ 61715 w 1194141"/>
              <a:gd name="connsiteY2" fmla="*/ 1132426 h 1150326"/>
              <a:gd name="connsiteX3" fmla="*/ 83410 w 1194141"/>
              <a:gd name="connsiteY3" fmla="*/ 1150326 h 1150326"/>
              <a:gd name="connsiteX4" fmla="*/ 0 w 1194141"/>
              <a:gd name="connsiteY4" fmla="*/ 1150326 h 1150326"/>
              <a:gd name="connsiteX5" fmla="*/ 357511 w 1194141"/>
              <a:gd name="connsiteY5" fmla="*/ 752968 h 1150326"/>
              <a:gd name="connsiteX6" fmla="*/ 273848 w 1194141"/>
              <a:gd name="connsiteY6" fmla="*/ 836631 h 1150326"/>
              <a:gd name="connsiteX7" fmla="*/ 357511 w 1194141"/>
              <a:gd name="connsiteY7" fmla="*/ 920294 h 1150326"/>
              <a:gd name="connsiteX8" fmla="*/ 441174 w 1194141"/>
              <a:gd name="connsiteY8" fmla="*/ 836631 h 1150326"/>
              <a:gd name="connsiteX9" fmla="*/ 357511 w 1194141"/>
              <a:gd name="connsiteY9" fmla="*/ 752968 h 1150326"/>
              <a:gd name="connsiteX10" fmla="*/ 357511 w 1194141"/>
              <a:gd name="connsiteY10" fmla="*/ 669305 h 1150326"/>
              <a:gd name="connsiteX11" fmla="*/ 524837 w 1194141"/>
              <a:gd name="connsiteY11" fmla="*/ 836631 h 1150326"/>
              <a:gd name="connsiteX12" fmla="*/ 357511 w 1194141"/>
              <a:gd name="connsiteY12" fmla="*/ 1003957 h 1150326"/>
              <a:gd name="connsiteX13" fmla="*/ 190185 w 1194141"/>
              <a:gd name="connsiteY13" fmla="*/ 836631 h 1150326"/>
              <a:gd name="connsiteX14" fmla="*/ 357511 w 1194141"/>
              <a:gd name="connsiteY14" fmla="*/ 669305 h 1150326"/>
              <a:gd name="connsiteX15" fmla="*/ 357511 w 1194141"/>
              <a:gd name="connsiteY15" fmla="*/ 585641 h 1150326"/>
              <a:gd name="connsiteX16" fmla="*/ 106521 w 1194141"/>
              <a:gd name="connsiteY16" fmla="*/ 836631 h 1150326"/>
              <a:gd name="connsiteX17" fmla="*/ 357511 w 1194141"/>
              <a:gd name="connsiteY17" fmla="*/ 1087620 h 1150326"/>
              <a:gd name="connsiteX18" fmla="*/ 608500 w 1194141"/>
              <a:gd name="connsiteY18" fmla="*/ 836631 h 1150326"/>
              <a:gd name="connsiteX19" fmla="*/ 357511 w 1194141"/>
              <a:gd name="connsiteY19" fmla="*/ 585641 h 1150326"/>
              <a:gd name="connsiteX20" fmla="*/ 357511 w 1194141"/>
              <a:gd name="connsiteY20" fmla="*/ 501978 h 1150326"/>
              <a:gd name="connsiteX21" fmla="*/ 692163 w 1194141"/>
              <a:gd name="connsiteY21" fmla="*/ 836631 h 1150326"/>
              <a:gd name="connsiteX22" fmla="*/ 487772 w 1194141"/>
              <a:gd name="connsiteY22" fmla="*/ 1144985 h 1150326"/>
              <a:gd name="connsiteX23" fmla="*/ 470564 w 1194141"/>
              <a:gd name="connsiteY23" fmla="*/ 1150326 h 1150326"/>
              <a:gd name="connsiteX24" fmla="*/ 244457 w 1194141"/>
              <a:gd name="connsiteY24" fmla="*/ 1150326 h 1150326"/>
              <a:gd name="connsiteX25" fmla="*/ 227249 w 1194141"/>
              <a:gd name="connsiteY25" fmla="*/ 1144985 h 1150326"/>
              <a:gd name="connsiteX26" fmla="*/ 22858 w 1194141"/>
              <a:gd name="connsiteY26" fmla="*/ 836631 h 1150326"/>
              <a:gd name="connsiteX27" fmla="*/ 357511 w 1194141"/>
              <a:gd name="connsiteY27" fmla="*/ 501978 h 1150326"/>
              <a:gd name="connsiteX28" fmla="*/ 357511 w 1194141"/>
              <a:gd name="connsiteY28" fmla="*/ 334653 h 1150326"/>
              <a:gd name="connsiteX29" fmla="*/ 859490 w 1194141"/>
              <a:gd name="connsiteY29" fmla="*/ 836631 h 1150326"/>
              <a:gd name="connsiteX30" fmla="*/ 773760 w 1194141"/>
              <a:gd name="connsiteY30" fmla="*/ 1117291 h 1150326"/>
              <a:gd name="connsiteX31" fmla="*/ 746503 w 1194141"/>
              <a:gd name="connsiteY31" fmla="*/ 1150326 h 1150326"/>
              <a:gd name="connsiteX32" fmla="*/ 631612 w 1194141"/>
              <a:gd name="connsiteY32" fmla="*/ 1150326 h 1150326"/>
              <a:gd name="connsiteX33" fmla="*/ 653307 w 1194141"/>
              <a:gd name="connsiteY33" fmla="*/ 1132426 h 1150326"/>
              <a:gd name="connsiteX34" fmla="*/ 775829 w 1194141"/>
              <a:gd name="connsiteY34" fmla="*/ 836631 h 1150326"/>
              <a:gd name="connsiteX35" fmla="*/ 357511 w 1194141"/>
              <a:gd name="connsiteY35" fmla="*/ 418312 h 1150326"/>
              <a:gd name="connsiteX36" fmla="*/ 10634 w 1194141"/>
              <a:gd name="connsiteY36" fmla="*/ 602745 h 1150326"/>
              <a:gd name="connsiteX37" fmla="*/ 0 w 1194141"/>
              <a:gd name="connsiteY37" fmla="*/ 622337 h 1150326"/>
              <a:gd name="connsiteX38" fmla="*/ 0 w 1194141"/>
              <a:gd name="connsiteY38" fmla="*/ 484779 h 1150326"/>
              <a:gd name="connsiteX39" fmla="*/ 2559 w 1194141"/>
              <a:gd name="connsiteY39" fmla="*/ 481679 h 1150326"/>
              <a:gd name="connsiteX40" fmla="*/ 357511 w 1194141"/>
              <a:gd name="connsiteY40" fmla="*/ 334653 h 1150326"/>
              <a:gd name="connsiteX41" fmla="*/ 357511 w 1194141"/>
              <a:gd name="connsiteY41" fmla="*/ 167326 h 1150326"/>
              <a:gd name="connsiteX42" fmla="*/ 1026815 w 1194141"/>
              <a:gd name="connsiteY42" fmla="*/ 836631 h 1150326"/>
              <a:gd name="connsiteX43" fmla="*/ 974218 w 1194141"/>
              <a:gd name="connsiteY43" fmla="*/ 1097154 h 1150326"/>
              <a:gd name="connsiteX44" fmla="*/ 945357 w 1194141"/>
              <a:gd name="connsiteY44" fmla="*/ 1150326 h 1150326"/>
              <a:gd name="connsiteX45" fmla="*/ 850592 w 1194141"/>
              <a:gd name="connsiteY45" fmla="*/ 1150326 h 1150326"/>
              <a:gd name="connsiteX46" fmla="*/ 897129 w 1194141"/>
              <a:gd name="connsiteY46" fmla="*/ 1064589 h 1150326"/>
              <a:gd name="connsiteX47" fmla="*/ 943152 w 1194141"/>
              <a:gd name="connsiteY47" fmla="*/ 836631 h 1150326"/>
              <a:gd name="connsiteX48" fmla="*/ 357511 w 1194141"/>
              <a:gd name="connsiteY48" fmla="*/ 250990 h 1150326"/>
              <a:gd name="connsiteX49" fmla="*/ 30073 w 1194141"/>
              <a:gd name="connsiteY49" fmla="*/ 351008 h 1150326"/>
              <a:gd name="connsiteX50" fmla="*/ 0 w 1194141"/>
              <a:gd name="connsiteY50" fmla="*/ 375821 h 1150326"/>
              <a:gd name="connsiteX51" fmla="*/ 0 w 1194141"/>
              <a:gd name="connsiteY51" fmla="*/ 272566 h 1150326"/>
              <a:gd name="connsiteX52" fmla="*/ 96987 w 1194141"/>
              <a:gd name="connsiteY52" fmla="*/ 219924 h 1150326"/>
              <a:gd name="connsiteX53" fmla="*/ 357511 w 1194141"/>
              <a:gd name="connsiteY53" fmla="*/ 167326 h 1150326"/>
              <a:gd name="connsiteX54" fmla="*/ 357511 w 1194141"/>
              <a:gd name="connsiteY54" fmla="*/ 0 h 1150326"/>
              <a:gd name="connsiteX55" fmla="*/ 1194141 w 1194141"/>
              <a:gd name="connsiteY55" fmla="*/ 836631 h 1150326"/>
              <a:gd name="connsiteX56" fmla="*/ 1177144 w 1194141"/>
              <a:gd name="connsiteY56" fmla="*/ 1005241 h 1150326"/>
              <a:gd name="connsiteX57" fmla="*/ 1132107 w 1194141"/>
              <a:gd name="connsiteY57" fmla="*/ 1150326 h 1150326"/>
              <a:gd name="connsiteX58" fmla="*/ 1040121 w 1194141"/>
              <a:gd name="connsiteY58" fmla="*/ 1150326 h 1150326"/>
              <a:gd name="connsiteX59" fmla="*/ 1051306 w 1194141"/>
              <a:gd name="connsiteY59" fmla="*/ 1129720 h 1150326"/>
              <a:gd name="connsiteX60" fmla="*/ 1110478 w 1194141"/>
              <a:gd name="connsiteY60" fmla="*/ 836631 h 1150326"/>
              <a:gd name="connsiteX61" fmla="*/ 357511 w 1194141"/>
              <a:gd name="connsiteY61" fmla="*/ 83663 h 1150326"/>
              <a:gd name="connsiteX62" fmla="*/ 64422 w 1194141"/>
              <a:gd name="connsiteY62" fmla="*/ 142835 h 1150326"/>
              <a:gd name="connsiteX63" fmla="*/ 0 w 1194141"/>
              <a:gd name="connsiteY63" fmla="*/ 177802 h 1150326"/>
              <a:gd name="connsiteX64" fmla="*/ 0 w 1194141"/>
              <a:gd name="connsiteY64" fmla="*/ 83038 h 1150326"/>
              <a:gd name="connsiteX65" fmla="*/ 31856 w 1194141"/>
              <a:gd name="connsiteY65" fmla="*/ 65747 h 1150326"/>
              <a:gd name="connsiteX66" fmla="*/ 357511 w 1194141"/>
              <a:gd name="connsiteY66" fmla="*/ 0 h 115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94141" h="1150326">
                <a:moveTo>
                  <a:pt x="0" y="1050924"/>
                </a:moveTo>
                <a:lnTo>
                  <a:pt x="10634" y="1070516"/>
                </a:lnTo>
                <a:cubicBezTo>
                  <a:pt x="25669" y="1092771"/>
                  <a:pt x="42790" y="1113501"/>
                  <a:pt x="61715" y="1132426"/>
                </a:cubicBezTo>
                <a:lnTo>
                  <a:pt x="83410" y="1150326"/>
                </a:lnTo>
                <a:lnTo>
                  <a:pt x="0" y="1150326"/>
                </a:lnTo>
                <a:close/>
                <a:moveTo>
                  <a:pt x="357511" y="752968"/>
                </a:moveTo>
                <a:cubicBezTo>
                  <a:pt x="311305" y="752968"/>
                  <a:pt x="273848" y="790425"/>
                  <a:pt x="273848" y="836631"/>
                </a:cubicBezTo>
                <a:cubicBezTo>
                  <a:pt x="273848" y="882837"/>
                  <a:pt x="311305" y="920294"/>
                  <a:pt x="357511" y="920294"/>
                </a:cubicBezTo>
                <a:cubicBezTo>
                  <a:pt x="403717" y="920294"/>
                  <a:pt x="441174" y="882837"/>
                  <a:pt x="441174" y="836631"/>
                </a:cubicBezTo>
                <a:cubicBezTo>
                  <a:pt x="441174" y="790425"/>
                  <a:pt x="403717" y="752968"/>
                  <a:pt x="357511" y="752968"/>
                </a:cubicBezTo>
                <a:close/>
                <a:moveTo>
                  <a:pt x="357511" y="669305"/>
                </a:moveTo>
                <a:cubicBezTo>
                  <a:pt x="449923" y="669305"/>
                  <a:pt x="524837" y="744219"/>
                  <a:pt x="524837" y="836631"/>
                </a:cubicBezTo>
                <a:cubicBezTo>
                  <a:pt x="524837" y="929042"/>
                  <a:pt x="449923" y="1003957"/>
                  <a:pt x="357511" y="1003957"/>
                </a:cubicBezTo>
                <a:cubicBezTo>
                  <a:pt x="265100" y="1003957"/>
                  <a:pt x="190185" y="929042"/>
                  <a:pt x="190185" y="836631"/>
                </a:cubicBezTo>
                <a:cubicBezTo>
                  <a:pt x="190185" y="744219"/>
                  <a:pt x="265100" y="669305"/>
                  <a:pt x="357511" y="669305"/>
                </a:cubicBezTo>
                <a:close/>
                <a:moveTo>
                  <a:pt x="357511" y="585641"/>
                </a:moveTo>
                <a:cubicBezTo>
                  <a:pt x="218893" y="585641"/>
                  <a:pt x="106521" y="698013"/>
                  <a:pt x="106521" y="836631"/>
                </a:cubicBezTo>
                <a:cubicBezTo>
                  <a:pt x="106521" y="975248"/>
                  <a:pt x="218893" y="1087620"/>
                  <a:pt x="357511" y="1087620"/>
                </a:cubicBezTo>
                <a:cubicBezTo>
                  <a:pt x="496128" y="1087620"/>
                  <a:pt x="608500" y="975248"/>
                  <a:pt x="608500" y="836631"/>
                </a:cubicBezTo>
                <a:cubicBezTo>
                  <a:pt x="608500" y="698013"/>
                  <a:pt x="496128" y="585641"/>
                  <a:pt x="357511" y="585641"/>
                </a:cubicBezTo>
                <a:close/>
                <a:moveTo>
                  <a:pt x="357511" y="501978"/>
                </a:moveTo>
                <a:cubicBezTo>
                  <a:pt x="542334" y="501978"/>
                  <a:pt x="692163" y="651808"/>
                  <a:pt x="692163" y="836631"/>
                </a:cubicBezTo>
                <a:cubicBezTo>
                  <a:pt x="692163" y="975248"/>
                  <a:pt x="607884" y="1094181"/>
                  <a:pt x="487772" y="1144985"/>
                </a:cubicBezTo>
                <a:lnTo>
                  <a:pt x="470564" y="1150326"/>
                </a:lnTo>
                <a:lnTo>
                  <a:pt x="244457" y="1150326"/>
                </a:lnTo>
                <a:lnTo>
                  <a:pt x="227249" y="1144985"/>
                </a:lnTo>
                <a:cubicBezTo>
                  <a:pt x="107137" y="1094181"/>
                  <a:pt x="22858" y="975248"/>
                  <a:pt x="22858" y="836631"/>
                </a:cubicBezTo>
                <a:cubicBezTo>
                  <a:pt x="22858" y="651808"/>
                  <a:pt x="172688" y="501978"/>
                  <a:pt x="357511" y="501978"/>
                </a:cubicBezTo>
                <a:close/>
                <a:moveTo>
                  <a:pt x="357511" y="334653"/>
                </a:moveTo>
                <a:cubicBezTo>
                  <a:pt x="634746" y="334653"/>
                  <a:pt x="859490" y="559396"/>
                  <a:pt x="859490" y="836631"/>
                </a:cubicBezTo>
                <a:cubicBezTo>
                  <a:pt x="859490" y="940594"/>
                  <a:pt x="827885" y="1037175"/>
                  <a:pt x="773760" y="1117291"/>
                </a:cubicBezTo>
                <a:lnTo>
                  <a:pt x="746503" y="1150326"/>
                </a:lnTo>
                <a:lnTo>
                  <a:pt x="631612" y="1150326"/>
                </a:lnTo>
                <a:lnTo>
                  <a:pt x="653307" y="1132426"/>
                </a:lnTo>
                <a:cubicBezTo>
                  <a:pt x="729007" y="1056726"/>
                  <a:pt x="775829" y="952146"/>
                  <a:pt x="775829" y="836631"/>
                </a:cubicBezTo>
                <a:cubicBezTo>
                  <a:pt x="775829" y="605600"/>
                  <a:pt x="588542" y="418312"/>
                  <a:pt x="357511" y="418312"/>
                </a:cubicBezTo>
                <a:cubicBezTo>
                  <a:pt x="213116" y="418312"/>
                  <a:pt x="85809" y="491471"/>
                  <a:pt x="10634" y="602745"/>
                </a:cubicBezTo>
                <a:lnTo>
                  <a:pt x="0" y="622337"/>
                </a:lnTo>
                <a:lnTo>
                  <a:pt x="0" y="484779"/>
                </a:lnTo>
                <a:lnTo>
                  <a:pt x="2559" y="481679"/>
                </a:lnTo>
                <a:cubicBezTo>
                  <a:pt x="93399" y="390838"/>
                  <a:pt x="218894" y="334653"/>
                  <a:pt x="357511" y="334653"/>
                </a:cubicBezTo>
                <a:close/>
                <a:moveTo>
                  <a:pt x="357511" y="167326"/>
                </a:moveTo>
                <a:cubicBezTo>
                  <a:pt x="727157" y="167326"/>
                  <a:pt x="1026815" y="466984"/>
                  <a:pt x="1026815" y="836631"/>
                </a:cubicBezTo>
                <a:cubicBezTo>
                  <a:pt x="1026815" y="929042"/>
                  <a:pt x="1008086" y="1017080"/>
                  <a:pt x="974218" y="1097154"/>
                </a:cubicBezTo>
                <a:lnTo>
                  <a:pt x="945357" y="1150326"/>
                </a:lnTo>
                <a:lnTo>
                  <a:pt x="850592" y="1150326"/>
                </a:lnTo>
                <a:lnTo>
                  <a:pt x="897129" y="1064589"/>
                </a:lnTo>
                <a:cubicBezTo>
                  <a:pt x="926764" y="994524"/>
                  <a:pt x="943152" y="917491"/>
                  <a:pt x="943152" y="836631"/>
                </a:cubicBezTo>
                <a:cubicBezTo>
                  <a:pt x="943152" y="513190"/>
                  <a:pt x="680951" y="250990"/>
                  <a:pt x="357511" y="250990"/>
                </a:cubicBezTo>
                <a:cubicBezTo>
                  <a:pt x="236220" y="250990"/>
                  <a:pt x="123542" y="287862"/>
                  <a:pt x="30073" y="351008"/>
                </a:cubicBezTo>
                <a:lnTo>
                  <a:pt x="0" y="375821"/>
                </a:lnTo>
                <a:lnTo>
                  <a:pt x="0" y="272566"/>
                </a:lnTo>
                <a:lnTo>
                  <a:pt x="96987" y="219924"/>
                </a:lnTo>
                <a:cubicBezTo>
                  <a:pt x="177062" y="186055"/>
                  <a:pt x="265099" y="167326"/>
                  <a:pt x="357511" y="167326"/>
                </a:cubicBezTo>
                <a:close/>
                <a:moveTo>
                  <a:pt x="357511" y="0"/>
                </a:moveTo>
                <a:cubicBezTo>
                  <a:pt x="819569" y="0"/>
                  <a:pt x="1194141" y="374572"/>
                  <a:pt x="1194141" y="836631"/>
                </a:cubicBezTo>
                <a:cubicBezTo>
                  <a:pt x="1194141" y="894388"/>
                  <a:pt x="1188289" y="950778"/>
                  <a:pt x="1177144" y="1005241"/>
                </a:cubicBezTo>
                <a:lnTo>
                  <a:pt x="1132107" y="1150326"/>
                </a:lnTo>
                <a:lnTo>
                  <a:pt x="1040121" y="1150326"/>
                </a:lnTo>
                <a:lnTo>
                  <a:pt x="1051306" y="1129720"/>
                </a:lnTo>
                <a:cubicBezTo>
                  <a:pt x="1089408" y="1039636"/>
                  <a:pt x="1110478" y="940594"/>
                  <a:pt x="1110478" y="836631"/>
                </a:cubicBezTo>
                <a:cubicBezTo>
                  <a:pt x="1110478" y="420778"/>
                  <a:pt x="773363" y="83663"/>
                  <a:pt x="357511" y="83663"/>
                </a:cubicBezTo>
                <a:cubicBezTo>
                  <a:pt x="253547" y="83663"/>
                  <a:pt x="154505" y="104733"/>
                  <a:pt x="64422" y="142835"/>
                </a:cubicBezTo>
                <a:lnTo>
                  <a:pt x="0" y="177802"/>
                </a:lnTo>
                <a:lnTo>
                  <a:pt x="0" y="83038"/>
                </a:lnTo>
                <a:lnTo>
                  <a:pt x="31856" y="65747"/>
                </a:lnTo>
                <a:cubicBezTo>
                  <a:pt x="131949" y="23411"/>
                  <a:pt x="241996" y="0"/>
                  <a:pt x="357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>
            <p:custDataLst>
              <p:tags r:id="rId19"/>
            </p:custDataLst>
          </p:nvPr>
        </p:nvSpPr>
        <p:spPr>
          <a:xfrm>
            <a:off x="875030" y="741045"/>
            <a:ext cx="187960" cy="187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>
            <p:custDataLst>
              <p:tags r:id="rId20"/>
            </p:custDataLst>
          </p:nvPr>
        </p:nvSpPr>
        <p:spPr>
          <a:xfrm>
            <a:off x="11135360" y="5925820"/>
            <a:ext cx="187960" cy="187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>
            <p:custDataLst>
              <p:tags r:id="rId21"/>
            </p:custDataLst>
          </p:nvPr>
        </p:nvSpPr>
        <p:spPr>
          <a:xfrm>
            <a:off x="875030" y="5925820"/>
            <a:ext cx="187960" cy="187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>
            <p:custDataLst>
              <p:tags r:id="rId22"/>
            </p:custDataLst>
          </p:nvPr>
        </p:nvSpPr>
        <p:spPr>
          <a:xfrm>
            <a:off x="11135360" y="741045"/>
            <a:ext cx="187960" cy="187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>
            <p:custDataLst>
              <p:tags r:id="rId23"/>
            </p:custDataLst>
          </p:nvPr>
        </p:nvSpPr>
        <p:spPr>
          <a:xfrm>
            <a:off x="4732655" y="680720"/>
            <a:ext cx="203835" cy="10604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 userDrawn="1">
            <p:custDataLst>
              <p:tags r:id="rId24"/>
            </p:custDataLst>
          </p:nvPr>
        </p:nvSpPr>
        <p:spPr>
          <a:xfrm>
            <a:off x="4689475" y="787400"/>
            <a:ext cx="306705" cy="5524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 userDrawn="1">
            <p:custDataLst>
              <p:tags r:id="rId25"/>
            </p:custDataLst>
          </p:nvPr>
        </p:nvSpPr>
        <p:spPr>
          <a:xfrm>
            <a:off x="238760" y="229235"/>
            <a:ext cx="11714480" cy="6399530"/>
          </a:xfrm>
          <a:prstGeom prst="roundRect">
            <a:avLst>
              <a:gd name="adj" fmla="val 2086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0"/>
            </p:custDataLst>
          </p:nvPr>
        </p:nvSpPr>
        <p:spPr>
          <a:xfrm>
            <a:off x="697230" y="43874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3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accent1"/>
          </a:solidFill>
          <a:effectLst>
            <a:outerShdw>
              <a:srgbClr val="FFFFFF"/>
            </a:outerShdw>
          </a:effectLst>
          <a:uFill>
            <a:solidFill>
              <a:srgbClr val="2F3032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66.xml"/><Relationship Id="rId16" Type="http://schemas.openxmlformats.org/officeDocument/2006/relationships/tags" Target="../tags/tag165.xml"/><Relationship Id="rId15" Type="http://schemas.openxmlformats.org/officeDocument/2006/relationships/tags" Target="../tags/tag164.xml"/><Relationship Id="rId14" Type="http://schemas.openxmlformats.org/officeDocument/2006/relationships/tags" Target="../tags/tag16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tags" Target="../tags/tag150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image" Target="../media/image1.jpeg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88.xml"/><Relationship Id="rId25" Type="http://schemas.openxmlformats.org/officeDocument/2006/relationships/tags" Target="../tags/tag187.xml"/><Relationship Id="rId24" Type="http://schemas.openxmlformats.org/officeDocument/2006/relationships/tags" Target="../tags/tag186.xml"/><Relationship Id="rId23" Type="http://schemas.openxmlformats.org/officeDocument/2006/relationships/tags" Target="../tags/tag185.xml"/><Relationship Id="rId22" Type="http://schemas.openxmlformats.org/officeDocument/2006/relationships/image" Target="../media/image7.svg"/><Relationship Id="rId21" Type="http://schemas.openxmlformats.org/officeDocument/2006/relationships/image" Target="../media/image6.png"/><Relationship Id="rId20" Type="http://schemas.openxmlformats.org/officeDocument/2006/relationships/tags" Target="../tags/tag184.xml"/><Relationship Id="rId2" Type="http://schemas.openxmlformats.org/officeDocument/2006/relationships/tags" Target="../tags/tag171.xml"/><Relationship Id="rId19" Type="http://schemas.openxmlformats.org/officeDocument/2006/relationships/tags" Target="../tags/tag183.xml"/><Relationship Id="rId18" Type="http://schemas.openxmlformats.org/officeDocument/2006/relationships/tags" Target="../tags/tag182.xml"/><Relationship Id="rId17" Type="http://schemas.openxmlformats.org/officeDocument/2006/relationships/tags" Target="../tags/tag181.xml"/><Relationship Id="rId16" Type="http://schemas.openxmlformats.org/officeDocument/2006/relationships/image" Target="../media/image5.svg"/><Relationship Id="rId15" Type="http://schemas.openxmlformats.org/officeDocument/2006/relationships/image" Target="../media/image4.png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image" Target="../media/image3.svg"/><Relationship Id="rId1" Type="http://schemas.openxmlformats.org/officeDocument/2006/relationships/tags" Target="../tags/tag17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219.xml"/><Relationship Id="rId36" Type="http://schemas.openxmlformats.org/officeDocument/2006/relationships/tags" Target="../tags/tag218.xml"/><Relationship Id="rId35" Type="http://schemas.openxmlformats.org/officeDocument/2006/relationships/tags" Target="../tags/tag217.xml"/><Relationship Id="rId34" Type="http://schemas.openxmlformats.org/officeDocument/2006/relationships/tags" Target="../tags/tag216.xml"/><Relationship Id="rId33" Type="http://schemas.openxmlformats.org/officeDocument/2006/relationships/image" Target="../media/image13.svg"/><Relationship Id="rId32" Type="http://schemas.openxmlformats.org/officeDocument/2006/relationships/image" Target="../media/image12.png"/><Relationship Id="rId31" Type="http://schemas.openxmlformats.org/officeDocument/2006/relationships/tags" Target="../tags/tag215.xml"/><Relationship Id="rId30" Type="http://schemas.openxmlformats.org/officeDocument/2006/relationships/tags" Target="../tags/tag214.xml"/><Relationship Id="rId3" Type="http://schemas.openxmlformats.org/officeDocument/2006/relationships/tags" Target="../tags/tag191.xml"/><Relationship Id="rId29" Type="http://schemas.openxmlformats.org/officeDocument/2006/relationships/tags" Target="../tags/tag213.xml"/><Relationship Id="rId28" Type="http://schemas.openxmlformats.org/officeDocument/2006/relationships/tags" Target="../tags/tag212.xml"/><Relationship Id="rId27" Type="http://schemas.openxmlformats.org/officeDocument/2006/relationships/image" Target="../media/image11.svg"/><Relationship Id="rId26" Type="http://schemas.openxmlformats.org/officeDocument/2006/relationships/image" Target="../media/image10.png"/><Relationship Id="rId25" Type="http://schemas.openxmlformats.org/officeDocument/2006/relationships/tags" Target="../tags/tag211.xml"/><Relationship Id="rId24" Type="http://schemas.openxmlformats.org/officeDocument/2006/relationships/tags" Target="../tags/tag210.xml"/><Relationship Id="rId23" Type="http://schemas.openxmlformats.org/officeDocument/2006/relationships/tags" Target="../tags/tag209.xml"/><Relationship Id="rId22" Type="http://schemas.openxmlformats.org/officeDocument/2006/relationships/tags" Target="../tags/tag208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190.xml"/><Relationship Id="rId19" Type="http://schemas.openxmlformats.org/officeDocument/2006/relationships/tags" Target="../tags/tag207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tags" Target="../tags/tag198.xml"/><Relationship Id="rId1" Type="http://schemas.openxmlformats.org/officeDocument/2006/relationships/tags" Target="../tags/tag18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tags" Target="../tags/tag2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image" Target="../media/image14.jpeg"/><Relationship Id="rId23" Type="http://schemas.openxmlformats.org/officeDocument/2006/relationships/slideLayout" Target="../slideLayouts/slideLayout6.xml"/><Relationship Id="rId22" Type="http://schemas.openxmlformats.org/officeDocument/2006/relationships/tags" Target="../tags/tag243.xml"/><Relationship Id="rId21" Type="http://schemas.openxmlformats.org/officeDocument/2006/relationships/tags" Target="../tags/tag242.xml"/><Relationship Id="rId20" Type="http://schemas.openxmlformats.org/officeDocument/2006/relationships/tags" Target="../tags/tag241.xml"/><Relationship Id="rId2" Type="http://schemas.openxmlformats.org/officeDocument/2006/relationships/tags" Target="../tags/tag224.xml"/><Relationship Id="rId19" Type="http://schemas.openxmlformats.org/officeDocument/2006/relationships/tags" Target="../tags/tag240.xml"/><Relationship Id="rId18" Type="http://schemas.openxmlformats.org/officeDocument/2006/relationships/tags" Target="../tags/tag239.xml"/><Relationship Id="rId17" Type="http://schemas.openxmlformats.org/officeDocument/2006/relationships/tags" Target="../tags/tag238.xml"/><Relationship Id="rId16" Type="http://schemas.openxmlformats.org/officeDocument/2006/relationships/tags" Target="../tags/tag237.xml"/><Relationship Id="rId15" Type="http://schemas.openxmlformats.org/officeDocument/2006/relationships/tags" Target="../tags/tag236.xml"/><Relationship Id="rId14" Type="http://schemas.openxmlformats.org/officeDocument/2006/relationships/tags" Target="../tags/tag235.xml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tags" Target="../tags/tag232.xml"/><Relationship Id="rId10" Type="http://schemas.openxmlformats.org/officeDocument/2006/relationships/tags" Target="../tags/tag231.xml"/><Relationship Id="rId1" Type="http://schemas.openxmlformats.org/officeDocument/2006/relationships/tags" Target="../tags/tag22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image" Target="../media/image15.jpeg"/><Relationship Id="rId4" Type="http://schemas.openxmlformats.org/officeDocument/2006/relationships/tags" Target="../tags/tag247.xml"/><Relationship Id="rId3" Type="http://schemas.openxmlformats.org/officeDocument/2006/relationships/tags" Target="../tags/tag246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262.xml"/><Relationship Id="rId24" Type="http://schemas.openxmlformats.org/officeDocument/2006/relationships/image" Target="../media/image20.svg"/><Relationship Id="rId23" Type="http://schemas.openxmlformats.org/officeDocument/2006/relationships/image" Target="../media/image19.png"/><Relationship Id="rId22" Type="http://schemas.openxmlformats.org/officeDocument/2006/relationships/tags" Target="../tags/tag261.xml"/><Relationship Id="rId21" Type="http://schemas.openxmlformats.org/officeDocument/2006/relationships/tags" Target="../tags/tag260.xml"/><Relationship Id="rId20" Type="http://schemas.openxmlformats.org/officeDocument/2006/relationships/tags" Target="../tags/tag259.xml"/><Relationship Id="rId2" Type="http://schemas.openxmlformats.org/officeDocument/2006/relationships/tags" Target="../tags/tag245.xml"/><Relationship Id="rId19" Type="http://schemas.openxmlformats.org/officeDocument/2006/relationships/image" Target="../media/image18.svg"/><Relationship Id="rId18" Type="http://schemas.openxmlformats.org/officeDocument/2006/relationships/image" Target="../media/image17.png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image" Target="../media/image16.jpeg"/><Relationship Id="rId10" Type="http://schemas.openxmlformats.org/officeDocument/2006/relationships/tags" Target="../tags/tag252.xml"/><Relationship Id="rId1" Type="http://schemas.openxmlformats.org/officeDocument/2006/relationships/tags" Target="../tags/tag24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svg"/><Relationship Id="rId8" Type="http://schemas.openxmlformats.org/officeDocument/2006/relationships/image" Target="../media/image22.png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0" Type="http://schemas.openxmlformats.org/officeDocument/2006/relationships/slideLayout" Target="../slideLayouts/slideLayout6.xml"/><Relationship Id="rId3" Type="http://schemas.openxmlformats.org/officeDocument/2006/relationships/image" Target="../media/image21.jpeg"/><Relationship Id="rId29" Type="http://schemas.openxmlformats.org/officeDocument/2006/relationships/tags" Target="../tags/tag285.xml"/><Relationship Id="rId28" Type="http://schemas.openxmlformats.org/officeDocument/2006/relationships/tags" Target="../tags/tag284.xml"/><Relationship Id="rId27" Type="http://schemas.openxmlformats.org/officeDocument/2006/relationships/image" Target="../media/image29.svg"/><Relationship Id="rId26" Type="http://schemas.openxmlformats.org/officeDocument/2006/relationships/image" Target="../media/image28.png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image" Target="../media/image27.svg"/><Relationship Id="rId20" Type="http://schemas.openxmlformats.org/officeDocument/2006/relationships/image" Target="../media/image26.png"/><Relationship Id="rId2" Type="http://schemas.openxmlformats.org/officeDocument/2006/relationships/tags" Target="../tags/tag267.xml"/><Relationship Id="rId19" Type="http://schemas.openxmlformats.org/officeDocument/2006/relationships/tags" Target="../tags/tag279.xml"/><Relationship Id="rId18" Type="http://schemas.openxmlformats.org/officeDocument/2006/relationships/tags" Target="../tags/tag278.xml"/><Relationship Id="rId17" Type="http://schemas.openxmlformats.org/officeDocument/2006/relationships/tags" Target="../tags/tag277.xml"/><Relationship Id="rId16" Type="http://schemas.openxmlformats.org/officeDocument/2006/relationships/tags" Target="../tags/tag276.xml"/><Relationship Id="rId15" Type="http://schemas.openxmlformats.org/officeDocument/2006/relationships/image" Target="../media/image25.svg"/><Relationship Id="rId14" Type="http://schemas.openxmlformats.org/officeDocument/2006/relationships/image" Target="../media/image24.png"/><Relationship Id="rId13" Type="http://schemas.openxmlformats.org/officeDocument/2006/relationships/tags" Target="../tags/tag275.xml"/><Relationship Id="rId12" Type="http://schemas.openxmlformats.org/officeDocument/2006/relationships/tags" Target="../tags/tag274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tags" Target="../tags/tag26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4.xml"/><Relationship Id="rId8" Type="http://schemas.openxmlformats.org/officeDocument/2006/relationships/tags" Target="../tags/tag293.xml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321.xml"/><Relationship Id="rId35" Type="http://schemas.openxmlformats.org/officeDocument/2006/relationships/tags" Target="../tags/tag320.xml"/><Relationship Id="rId34" Type="http://schemas.openxmlformats.org/officeDocument/2006/relationships/tags" Target="../tags/tag319.xml"/><Relationship Id="rId33" Type="http://schemas.openxmlformats.org/officeDocument/2006/relationships/tags" Target="../tags/tag318.xml"/><Relationship Id="rId32" Type="http://schemas.openxmlformats.org/officeDocument/2006/relationships/tags" Target="../tags/tag317.xml"/><Relationship Id="rId31" Type="http://schemas.openxmlformats.org/officeDocument/2006/relationships/tags" Target="../tags/tag316.xml"/><Relationship Id="rId30" Type="http://schemas.openxmlformats.org/officeDocument/2006/relationships/tags" Target="../tags/tag315.xml"/><Relationship Id="rId3" Type="http://schemas.openxmlformats.org/officeDocument/2006/relationships/tags" Target="../tags/tag288.xml"/><Relationship Id="rId29" Type="http://schemas.openxmlformats.org/officeDocument/2006/relationships/tags" Target="../tags/tag314.xml"/><Relationship Id="rId28" Type="http://schemas.openxmlformats.org/officeDocument/2006/relationships/tags" Target="../tags/tag313.xml"/><Relationship Id="rId27" Type="http://schemas.openxmlformats.org/officeDocument/2006/relationships/tags" Target="../tags/tag312.xml"/><Relationship Id="rId26" Type="http://schemas.openxmlformats.org/officeDocument/2006/relationships/tags" Target="../tags/tag311.xml"/><Relationship Id="rId25" Type="http://schemas.openxmlformats.org/officeDocument/2006/relationships/tags" Target="../tags/tag310.xml"/><Relationship Id="rId24" Type="http://schemas.openxmlformats.org/officeDocument/2006/relationships/tags" Target="../tags/tag309.xml"/><Relationship Id="rId23" Type="http://schemas.openxmlformats.org/officeDocument/2006/relationships/tags" Target="../tags/tag308.xml"/><Relationship Id="rId22" Type="http://schemas.openxmlformats.org/officeDocument/2006/relationships/tags" Target="../tags/tag307.xml"/><Relationship Id="rId21" Type="http://schemas.openxmlformats.org/officeDocument/2006/relationships/tags" Target="../tags/tag306.xml"/><Relationship Id="rId20" Type="http://schemas.openxmlformats.org/officeDocument/2006/relationships/tags" Target="../tags/tag305.xml"/><Relationship Id="rId2" Type="http://schemas.openxmlformats.org/officeDocument/2006/relationships/tags" Target="../tags/tag287.xml"/><Relationship Id="rId19" Type="http://schemas.openxmlformats.org/officeDocument/2006/relationships/tags" Target="../tags/tag304.xml"/><Relationship Id="rId18" Type="http://schemas.openxmlformats.org/officeDocument/2006/relationships/tags" Target="../tags/tag303.xml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tags" Target="../tags/tag300.xml"/><Relationship Id="rId14" Type="http://schemas.openxmlformats.org/officeDocument/2006/relationships/tags" Target="../tags/tag299.xml"/><Relationship Id="rId13" Type="http://schemas.openxmlformats.org/officeDocument/2006/relationships/tags" Target="../tags/tag298.xml"/><Relationship Id="rId12" Type="http://schemas.openxmlformats.org/officeDocument/2006/relationships/tags" Target="../tags/tag297.xml"/><Relationship Id="rId11" Type="http://schemas.openxmlformats.org/officeDocument/2006/relationships/tags" Target="../tags/tag296.xml"/><Relationship Id="rId10" Type="http://schemas.openxmlformats.org/officeDocument/2006/relationships/tags" Target="../tags/tag295.xml"/><Relationship Id="rId1" Type="http://schemas.openxmlformats.org/officeDocument/2006/relationships/tags" Target="../tags/tag28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tags" Target="../tags/tag3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2026/07/24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图形的变化</a:t>
            </a:r>
            <a:endParaRPr lang="zh-CN" altLang="en-US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汇报人：黎顺财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内容导航</a:t>
            </a:r>
            <a:endParaRPr sz="42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00A76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01</a:t>
            </a:r>
            <a:endParaRPr sz="360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004825">
              <a:alpha val="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折剪</a:t>
            </a:r>
            <a:r>
              <a:rPr sz="21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对称</a:t>
            </a: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之美</a:t>
            </a:r>
            <a:endParaRPr sz="21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剪纸艺术中认识轴对称图形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02</a:t>
            </a:r>
            <a:endParaRPr sz="360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004825">
              <a:alpha val="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玩转</a:t>
            </a:r>
            <a:r>
              <a:rPr sz="21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图形</a:t>
            </a: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变化</a:t>
            </a:r>
            <a:endParaRPr sz="21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华容道与陀螺中的平移旋转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03</a:t>
            </a:r>
            <a:endParaRPr sz="360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004825">
              <a:alpha val="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巧手</a:t>
            </a:r>
            <a:r>
              <a:rPr sz="210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匠心</a:t>
            </a:r>
            <a:r>
              <a:rPr sz="21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创造</a:t>
            </a:r>
            <a:endParaRPr sz="21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竹蜻蜓与风车中的图形应用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87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折剪对称之美</a:t>
            </a:r>
            <a:endParaRPr lang="zh-CN" altLang="en-US"/>
          </a:p>
        </p:txBody>
      </p:sp>
      <p:sp>
        <p:nvSpPr>
          <p:cNvPr id="3" name="文本占位符 93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剪纸中的对称发现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pic>
        <p:nvPicPr>
          <p:cNvPr id="4" name="图片 3" descr="fe2f2bd2-875f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4505325"/>
          </a:xfrm>
          <a:custGeom>
            <a:avLst/>
            <a:gdLst>
              <a:gd name="sw" fmla="*/ 1 w 10173"/>
              <a:gd name="sh" fmla="*/ 1 h 7095"/>
              <a:gd name="mins" fmla="min sw sh"/>
              <a:gd name="dsw" fmla="+- 0 sw mins"/>
              <a:gd name="dsh" fmla="+- 0 sh mins"/>
              <a:gd name="p0x0" fmla="*/ 120 w 10173"/>
              <a:gd name="p0y0" fmla="*/ 0 h 7095"/>
              <a:gd name="p0x1" fmla="*/ 10053 w 10173"/>
              <a:gd name="p0y1" fmla="*/ 0 h 7095"/>
              <a:gd name="p0x2" fmla="*/ 10119 w 10173"/>
              <a:gd name="p0y2" fmla="*/ 0 h 7095"/>
              <a:gd name="p0x3" fmla="*/ 10173 w 10173"/>
              <a:gd name="p0y3" fmla="*/ 53 h 7095"/>
              <a:gd name="p0x4" fmla="*/ 10173 w 10173"/>
              <a:gd name="p0y4" fmla="*/ 120 h 7095"/>
              <a:gd name="p0x5" fmla="*/ 10173 w 10173"/>
              <a:gd name="p0y5" fmla="*/ 6975 h 7095"/>
              <a:gd name="p0x6" fmla="*/ 10173 w 10173"/>
              <a:gd name="p0y6" fmla="*/ 7041 h 7095"/>
              <a:gd name="p0x7" fmla="*/ 10119 w 10173"/>
              <a:gd name="p0y7" fmla="*/ 7095 h 7095"/>
              <a:gd name="p0x8" fmla="*/ 10053 w 10173"/>
              <a:gd name="p0y8" fmla="*/ 7095 h 7095"/>
              <a:gd name="p0x9" fmla="*/ 120 w 10173"/>
              <a:gd name="p0y9" fmla="*/ 7095 h 7095"/>
              <a:gd name="p0x10" fmla="*/ 53 w 10173"/>
              <a:gd name="p0y10" fmla="*/ 7095 h 7095"/>
              <a:gd name="p0x11" fmla="*/ 0 w 10173"/>
              <a:gd name="p0y11" fmla="*/ 7041 h 7095"/>
              <a:gd name="p0x12" fmla="*/ 0 w 10173"/>
              <a:gd name="p0y12" fmla="*/ 6975 h 7095"/>
              <a:gd name="p0x13" fmla="*/ 0 w 10173"/>
              <a:gd name="p0y13" fmla="*/ 120 h 7095"/>
              <a:gd name="p0x14" fmla="*/ 0 w 10173"/>
              <a:gd name="p0y14" fmla="*/ 53 h 7095"/>
              <a:gd name="p0x15" fmla="*/ 53 w 10173"/>
              <a:gd name="p0y15" fmla="*/ 0 h 7095"/>
              <a:gd name="p0x16" fmla="*/ 120 w 10173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9685"/>
            <a:ext cx="60693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剪纸是我国传统民间艺术，已有一千五百多年历史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350510" y="16287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00A76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350510" y="2212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5453380" y="2327275"/>
            <a:ext cx="21399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884516" y="2199303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观察提问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884516" y="2474576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淘气、笑笑剪的图案，左右两边有什么共同特点？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5350510" y="33197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5464810" y="343408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884516" y="3306070"/>
            <a:ext cx="411509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核心概念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5884516" y="3581343"/>
            <a:ext cx="4457995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沿中间对折，两侧图形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完全重合</a:t>
            </a:r>
            <a:r>
              <a:rPr 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——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这就是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轴对称图形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5350510" y="44265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5556" b="-5556"/>
          <a:stretch>
            <a:fillRect/>
          </a:stretch>
        </p:blipFill>
        <p:spPr>
          <a:xfrm>
            <a:off x="5464810" y="454088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5884516" y="4412828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生活举例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5884516" y="4688100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窗花、蝴蝶、脸谱</a:t>
            </a:r>
            <a:r>
              <a:rPr lang="en-US" altLang="zh-CN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……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生活中的对称之美</a:t>
            </a:r>
            <a:endParaRPr lang="zh-CN" altLang="en-US"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5150485" y="581025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007F52"/>
          </a:solidFill>
          <a:ln>
            <a:noFill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5341591" y="5985510"/>
            <a:ext cx="4572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折痕就是</a:t>
            </a:r>
            <a:r>
              <a:rPr b="1">
                <a:solidFill>
                  <a:srgbClr val="FFF59A"/>
                </a:solidFill>
                <a:latin typeface="Microsoft YaHei" panose="020B0503020204020204" charset="-122"/>
                <a:ea typeface="Microsoft YaHei" panose="020B0503020204020204" charset="-122"/>
              </a:rPr>
              <a:t>对称轴</a:t>
            </a:r>
            <a:r>
              <a:rPr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，剪纸的秘密藏在对折之间</a:t>
            </a:r>
            <a:endParaRPr>
              <a:solidFill>
                <a:srgbClr val="FFFFFF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动手折剪小窍门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785110"/>
          </a:xfrm>
          <a:custGeom>
            <a:avLst/>
            <a:gdLst>
              <a:gd name="sw" fmla="*/ 1 w 8505"/>
              <a:gd name="sh" fmla="*/ 1 h 4385"/>
              <a:gd name="mins" fmla="min sw sh"/>
              <a:gd name="dsw" fmla="+- 0 sw mins"/>
              <a:gd name="dsh" fmla="+- 0 sh mins"/>
              <a:gd name="p0x0" fmla="*/ 120 w 8505"/>
              <a:gd name="p0y0" fmla="*/ 0 h 4385"/>
              <a:gd name="p0x1" fmla="*/ 8385 w 8505"/>
              <a:gd name="p0y1" fmla="*/ 0 h 4385"/>
              <a:gd name="p0x2" fmla="*/ 8451 w 8505"/>
              <a:gd name="p0y2" fmla="*/ 0 h 4385"/>
              <a:gd name="p0x3" fmla="*/ 8505 w 8505"/>
              <a:gd name="p0y3" fmla="*/ 53 h 4385"/>
              <a:gd name="p0x4" fmla="*/ 8505 w 8505"/>
              <a:gd name="p0y4" fmla="*/ 120 h 4385"/>
              <a:gd name="p0x5" fmla="*/ 8505 w 8505"/>
              <a:gd name="p0y5" fmla="*/ 4265 h 4385"/>
              <a:gd name="p0x6" fmla="*/ 8505 w 8505"/>
              <a:gd name="p0y6" fmla="*/ 4332 h 4385"/>
              <a:gd name="p0x7" fmla="*/ 8451 w 8505"/>
              <a:gd name="p0y7" fmla="*/ 4385 h 4385"/>
              <a:gd name="p0x8" fmla="*/ 8385 w 8505"/>
              <a:gd name="p0y8" fmla="*/ 4385 h 4385"/>
              <a:gd name="p0x9" fmla="*/ 120 w 8505"/>
              <a:gd name="p0y9" fmla="*/ 4385 h 4385"/>
              <a:gd name="p0x10" fmla="*/ 53 w 8505"/>
              <a:gd name="p0y10" fmla="*/ 4385 h 4385"/>
              <a:gd name="p0x11" fmla="*/ 0 w 8505"/>
              <a:gd name="p0y11" fmla="*/ 4332 h 4385"/>
              <a:gd name="p0x12" fmla="*/ 0 w 8505"/>
              <a:gd name="p0y12" fmla="*/ 4265 h 4385"/>
              <a:gd name="p0x13" fmla="*/ 0 w 8505"/>
              <a:gd name="p0y13" fmla="*/ 120 h 4385"/>
              <a:gd name="p0x14" fmla="*/ 0 w 8505"/>
              <a:gd name="p0y14" fmla="*/ 53 h 4385"/>
              <a:gd name="p0x15" fmla="*/ 53 w 8505"/>
              <a:gd name="p0y15" fmla="*/ 0 h 4385"/>
              <a:gd name="p0x16" fmla="*/ 120 w 8505"/>
              <a:gd name="p0y16" fmla="*/ 0 h 4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95325" y="1213485"/>
            <a:ext cx="5162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折一折，画一画，剪一剪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95325" y="1590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35959" y="16402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01</a:t>
            </a:r>
            <a:endParaRPr sz="165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152525" y="1576388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对折压实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52525" y="1851660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正方形纸对折，折痕对齐压实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95325" y="2216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35959" y="226692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02</a:t>
            </a:r>
            <a:endParaRPr sz="165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152525" y="2203104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画线起笔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152525" y="2478376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从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折痕一侧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起笔画出清晰图案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95325" y="28435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35959" y="289363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00A762"/>
                </a:solidFill>
                <a:latin typeface="Microsoft YaHei" panose="020B0503020204020204" charset="-122"/>
                <a:ea typeface="Microsoft YaHei" panose="020B0503020204020204" charset="-122"/>
              </a:rPr>
              <a:t>03</a:t>
            </a:r>
            <a:endParaRPr sz="1650" b="1">
              <a:solidFill>
                <a:srgbClr val="00A762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152525" y="2829820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剪开展示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152525" y="3105093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沿画线小心剪下，展开即得对称图形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214745" y="1109345"/>
            <a:ext cx="5400675" cy="2785110"/>
          </a:xfrm>
          <a:custGeom>
            <a:avLst/>
            <a:gdLst>
              <a:gd name="sw" fmla="*/ 1 w 8505"/>
              <a:gd name="sh" fmla="*/ 1 h 4385"/>
              <a:gd name="mins" fmla="min sw sh"/>
              <a:gd name="dsw" fmla="+- 0 sw mins"/>
              <a:gd name="dsh" fmla="+- 0 sh mins"/>
              <a:gd name="p0x0" fmla="*/ 120 w 8505"/>
              <a:gd name="p0y0" fmla="*/ 0 h 4385"/>
              <a:gd name="p0x1" fmla="*/ 8385 w 8505"/>
              <a:gd name="p0y1" fmla="*/ 0 h 4385"/>
              <a:gd name="p0x2" fmla="*/ 8451 w 8505"/>
              <a:gd name="p0y2" fmla="*/ 0 h 4385"/>
              <a:gd name="p0x3" fmla="*/ 8505 w 8505"/>
              <a:gd name="p0y3" fmla="*/ 53 h 4385"/>
              <a:gd name="p0x4" fmla="*/ 8505 w 8505"/>
              <a:gd name="p0y4" fmla="*/ 120 h 4385"/>
              <a:gd name="p0x5" fmla="*/ 8505 w 8505"/>
              <a:gd name="p0y5" fmla="*/ 4265 h 4385"/>
              <a:gd name="p0x6" fmla="*/ 8505 w 8505"/>
              <a:gd name="p0y6" fmla="*/ 4332 h 4385"/>
              <a:gd name="p0x7" fmla="*/ 8451 w 8505"/>
              <a:gd name="p0y7" fmla="*/ 4385 h 4385"/>
              <a:gd name="p0x8" fmla="*/ 8385 w 8505"/>
              <a:gd name="p0y8" fmla="*/ 4385 h 4385"/>
              <a:gd name="p0x9" fmla="*/ 120 w 8505"/>
              <a:gd name="p0y9" fmla="*/ 4385 h 4385"/>
              <a:gd name="p0x10" fmla="*/ 53 w 8505"/>
              <a:gd name="p0y10" fmla="*/ 4385 h 4385"/>
              <a:gd name="p0x11" fmla="*/ 0 w 8505"/>
              <a:gd name="p0y11" fmla="*/ 4332 h 4385"/>
              <a:gd name="p0x12" fmla="*/ 0 w 8505"/>
              <a:gd name="p0y12" fmla="*/ 4265 h 4385"/>
              <a:gd name="p0x13" fmla="*/ 0 w 8505"/>
              <a:gd name="p0y13" fmla="*/ 120 h 4385"/>
              <a:gd name="p0x14" fmla="*/ 0 w 8505"/>
              <a:gd name="p0y14" fmla="*/ 53 h 4385"/>
              <a:gd name="p0x15" fmla="*/ 53 w 8505"/>
              <a:gd name="p0y15" fmla="*/ 0 h 4385"/>
              <a:gd name="p0x16" fmla="*/ 120 w 8505"/>
              <a:gd name="p0y16" fmla="*/ 0 h 4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334125" y="1213485"/>
            <a:ext cx="51625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操作中要注意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334125" y="1590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246bd3de-8760-11f1-848c-8a85d4fb5d32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400800" y="1657350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6791325" y="1576388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对齐要求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791325" y="1851660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对折时边与边必须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对齐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，否则图案不对称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6334125" y="2216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246bd44a-8760-11f1-848c-8a85d4fb5d32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289" b="289"/>
          <a:stretch>
            <a:fillRect/>
          </a:stretch>
        </p:blipFill>
        <p:spPr>
          <a:xfrm>
            <a:off x="6400800" y="2283460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6791325" y="2203104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起笔位置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791325" y="2478376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画图案必须从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折痕一侧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起笔，不能画在开口边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6334125" y="28435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246bd4c2-8760-11f1-848c-8a85d4fb5d32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275" b="275"/>
          <a:stretch>
            <a:fillRect/>
          </a:stretch>
        </p:blipFill>
        <p:spPr>
          <a:xfrm>
            <a:off x="6400800" y="2910205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6791325" y="2829820"/>
            <a:ext cx="47053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安全事项</a:t>
            </a:r>
            <a:endParaRPr sz="1500" b="1" spc="30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6791325" y="3105093"/>
            <a:ext cx="4705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使用剪刀注意安全，剪口保持平滑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6"/>
            </p:custDataLst>
          </p:nvPr>
        </p:nvSpPr>
        <p:spPr>
          <a:xfrm>
            <a:off x="571500" y="5006975"/>
            <a:ext cx="11049000" cy="590550"/>
          </a:xfrm>
          <a:custGeom>
            <a:avLst/>
            <a:gdLst>
              <a:gd name="sw" fmla="*/ 1 w 17400"/>
              <a:gd name="sh" fmla="*/ 1 h 930"/>
              <a:gd name="mins" fmla="min sw sh"/>
              <a:gd name="dsw" fmla="+- 0 sw mins"/>
              <a:gd name="dsh" fmla="+- 0 sh mins"/>
              <a:gd name="p0x0" fmla="*/ 120 w 17400"/>
              <a:gd name="p0y0" fmla="*/ 0 h 930"/>
              <a:gd name="p0x1" fmla="*/ 17280 w 17400"/>
              <a:gd name="p0y1" fmla="*/ 0 h 930"/>
              <a:gd name="p0x2" fmla="*/ 17346 w 17400"/>
              <a:gd name="p0y2" fmla="*/ 0 h 930"/>
              <a:gd name="p0x3" fmla="*/ 17400 w 17400"/>
              <a:gd name="p0y3" fmla="*/ 53 h 930"/>
              <a:gd name="p0x4" fmla="*/ 17400 w 17400"/>
              <a:gd name="p0y4" fmla="*/ 120 h 930"/>
              <a:gd name="p0x5" fmla="*/ 17400 w 17400"/>
              <a:gd name="p0y5" fmla="*/ 810 h 930"/>
              <a:gd name="p0x6" fmla="*/ 17400 w 17400"/>
              <a:gd name="p0y6" fmla="*/ 876 h 930"/>
              <a:gd name="p0x7" fmla="*/ 17346 w 17400"/>
              <a:gd name="p0y7" fmla="*/ 930 h 930"/>
              <a:gd name="p0x8" fmla="*/ 17280 w 17400"/>
              <a:gd name="p0y8" fmla="*/ 930 h 930"/>
              <a:gd name="p0x9" fmla="*/ 120 w 17400"/>
              <a:gd name="p0y9" fmla="*/ 930 h 930"/>
              <a:gd name="p0x10" fmla="*/ 53 w 17400"/>
              <a:gd name="p0y10" fmla="*/ 930 h 930"/>
              <a:gd name="p0x11" fmla="*/ 0 w 17400"/>
              <a:gd name="p0y11" fmla="*/ 876 h 930"/>
              <a:gd name="p0x12" fmla="*/ 0 w 17400"/>
              <a:gd name="p0y12" fmla="*/ 810 h 930"/>
              <a:gd name="p0x13" fmla="*/ 0 w 17400"/>
              <a:gd name="p0y13" fmla="*/ 120 h 930"/>
              <a:gd name="p0x14" fmla="*/ 0 w 17400"/>
              <a:gd name="p0y14" fmla="*/ 53 h 930"/>
              <a:gd name="p0x15" fmla="*/ 53 w 17400"/>
              <a:gd name="p0y15" fmla="*/ 0 h 930"/>
              <a:gd name="p0x16" fmla="*/ 120 w 17400"/>
              <a:gd name="p0y16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007F52"/>
          </a:solidFill>
          <a:ln>
            <a:noFill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762000" y="5144405"/>
            <a:ext cx="4572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对折</a:t>
            </a:r>
            <a:r>
              <a:rPr lang="en-US" altLang="zh-CN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→</a:t>
            </a:r>
            <a:r>
              <a:rPr lang="zh-CN" altLang="en-US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画线</a:t>
            </a:r>
            <a:r>
              <a:rPr lang="en-US" altLang="zh-CN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→</a:t>
            </a:r>
            <a:r>
              <a:rPr lang="zh-CN" altLang="en-US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剪开展示，</a:t>
            </a:r>
            <a:r>
              <a:rPr b="1">
                <a:solidFill>
                  <a:srgbClr val="FFF59A"/>
                </a:solidFill>
                <a:latin typeface="Microsoft YaHei" panose="020B0503020204020204" charset="-122"/>
                <a:ea typeface="Microsoft YaHei" panose="020B0503020204020204" charset="-122"/>
              </a:rPr>
              <a:t>三步理解对称之美</a:t>
            </a:r>
            <a:endParaRPr b="1">
              <a:solidFill>
                <a:srgbClr val="FFF59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87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玩转图形变化</a:t>
            </a:r>
            <a:endParaRPr lang="zh-CN" altLang="en-US"/>
          </a:p>
        </p:txBody>
      </p:sp>
      <p:sp>
        <p:nvSpPr>
          <p:cNvPr id="3" name="文本占位符 93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华容道探秘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pic>
        <p:nvPicPr>
          <p:cNvPr id="4" name="图片 3" descr="4f2c61c0-8760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9105" y="1109345"/>
            <a:ext cx="2738755" cy="5362575"/>
          </a:xfrm>
          <a:custGeom>
            <a:avLst/>
            <a:gdLst>
              <a:gd name="sw" fmla="*/ 1 w 4312"/>
              <a:gd name="sh" fmla="*/ 1 h 8445"/>
              <a:gd name="mins" fmla="min sw sh"/>
              <a:gd name="dsw" fmla="+- 0 sw mins"/>
              <a:gd name="dsh" fmla="+- 0 sh mins"/>
              <a:gd name="p0x0" fmla="*/ 120 w 4312"/>
              <a:gd name="p0y0" fmla="*/ 0 h 8445"/>
              <a:gd name="p0x1" fmla="*/ 4192 w 4312"/>
              <a:gd name="p0y1" fmla="*/ 0 h 8445"/>
              <a:gd name="p0x2" fmla="*/ 4259 w 4312"/>
              <a:gd name="p0y2" fmla="*/ 0 h 8445"/>
              <a:gd name="p0x3" fmla="*/ 4312 w 4312"/>
              <a:gd name="p0y3" fmla="*/ 53 h 8445"/>
              <a:gd name="p0x4" fmla="*/ 4312 w 4312"/>
              <a:gd name="p0y4" fmla="*/ 120 h 8445"/>
              <a:gd name="p0x5" fmla="*/ 4312 w 4312"/>
              <a:gd name="p0y5" fmla="*/ 8325 h 8445"/>
              <a:gd name="p0x6" fmla="*/ 4312 w 4312"/>
              <a:gd name="p0y6" fmla="*/ 8391 h 8445"/>
              <a:gd name="p0x7" fmla="*/ 4259 w 4312"/>
              <a:gd name="p0y7" fmla="*/ 8445 h 8445"/>
              <a:gd name="p0x8" fmla="*/ 4192 w 4312"/>
              <a:gd name="p0y8" fmla="*/ 8445 h 8445"/>
              <a:gd name="p0x9" fmla="*/ 120 w 4312"/>
              <a:gd name="p0y9" fmla="*/ 8445 h 8445"/>
              <a:gd name="p0x10" fmla="*/ 53 w 4312"/>
              <a:gd name="p0y10" fmla="*/ 8445 h 8445"/>
              <a:gd name="p0x11" fmla="*/ 0 w 4312"/>
              <a:gd name="p0y11" fmla="*/ 8391 h 8445"/>
              <a:gd name="p0x12" fmla="*/ 0 w 4312"/>
              <a:gd name="p0y12" fmla="*/ 8325 h 8445"/>
              <a:gd name="p0x13" fmla="*/ 0 w 4312"/>
              <a:gd name="p0y13" fmla="*/ 120 h 8445"/>
              <a:gd name="p0x14" fmla="*/ 0 w 4312"/>
              <a:gd name="p0y14" fmla="*/ 53 h 8445"/>
              <a:gd name="p0x15" fmla="*/ 53 w 4312"/>
              <a:gd name="p0y15" fmla="*/ 0 h 8445"/>
              <a:gd name="p0x16" fmla="*/ 120 w 4312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194666" y="2675573"/>
            <a:ext cx="256036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三国故事里的智慧游戏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194050" y="32035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318491" y="3075623"/>
            <a:ext cx="17146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华容道取自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三国故事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194050" y="35540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318491" y="3426114"/>
            <a:ext cx="222438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曹操败逃华容道，遇关羽伏兵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194050" y="417893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318491" y="4050897"/>
            <a:ext cx="222438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规则：只能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前进或倒退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，助曹操从出口逃出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937885" y="1109345"/>
            <a:ext cx="2738755" cy="5362575"/>
          </a:xfrm>
          <a:custGeom>
            <a:avLst/>
            <a:gdLst>
              <a:gd name="sw" fmla="*/ 1 w 4312"/>
              <a:gd name="sh" fmla="*/ 1 h 8445"/>
              <a:gd name="mins" fmla="min sw sh"/>
              <a:gd name="dsw" fmla="+- 0 sw mins"/>
              <a:gd name="dsh" fmla="+- 0 sh mins"/>
              <a:gd name="p0x0" fmla="*/ 120 w 4312"/>
              <a:gd name="p0y0" fmla="*/ 0 h 8445"/>
              <a:gd name="p0x1" fmla="*/ 4192 w 4312"/>
              <a:gd name="p0y1" fmla="*/ 0 h 8445"/>
              <a:gd name="p0x2" fmla="*/ 4259 w 4312"/>
              <a:gd name="p0y2" fmla="*/ 0 h 8445"/>
              <a:gd name="p0x3" fmla="*/ 4312 w 4312"/>
              <a:gd name="p0y3" fmla="*/ 53 h 8445"/>
              <a:gd name="p0x4" fmla="*/ 4312 w 4312"/>
              <a:gd name="p0y4" fmla="*/ 120 h 8445"/>
              <a:gd name="p0x5" fmla="*/ 4312 w 4312"/>
              <a:gd name="p0y5" fmla="*/ 8325 h 8445"/>
              <a:gd name="p0x6" fmla="*/ 4312 w 4312"/>
              <a:gd name="p0y6" fmla="*/ 8391 h 8445"/>
              <a:gd name="p0x7" fmla="*/ 4259 w 4312"/>
              <a:gd name="p0y7" fmla="*/ 8445 h 8445"/>
              <a:gd name="p0x8" fmla="*/ 4192 w 4312"/>
              <a:gd name="p0y8" fmla="*/ 8445 h 8445"/>
              <a:gd name="p0x9" fmla="*/ 120 w 4312"/>
              <a:gd name="p0y9" fmla="*/ 8445 h 8445"/>
              <a:gd name="p0x10" fmla="*/ 53 w 4312"/>
              <a:gd name="p0y10" fmla="*/ 8445 h 8445"/>
              <a:gd name="p0x11" fmla="*/ 0 w 4312"/>
              <a:gd name="p0y11" fmla="*/ 8391 h 8445"/>
              <a:gd name="p0x12" fmla="*/ 0 w 4312"/>
              <a:gd name="p0y12" fmla="*/ 8325 h 8445"/>
              <a:gd name="p0x13" fmla="*/ 0 w 4312"/>
              <a:gd name="p0y13" fmla="*/ 120 h 8445"/>
              <a:gd name="p0x14" fmla="*/ 0 w 4312"/>
              <a:gd name="p0y14" fmla="*/ 53 h 8445"/>
              <a:gd name="p0x15" fmla="*/ 53 w 4312"/>
              <a:gd name="p0y15" fmla="*/ 0 h 8445"/>
              <a:gd name="p0x16" fmla="*/ 120 w 4312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133424" y="2675573"/>
            <a:ext cx="234820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发现平移的秘密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6133424" y="3075623"/>
            <a:ext cx="222900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移动方块时，图形只改变了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位置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133424" y="3700406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形状和大小没有变化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133424" y="4050897"/>
            <a:ext cx="10288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这就是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平移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876665" y="1109345"/>
            <a:ext cx="2738755" cy="5362575"/>
          </a:xfrm>
          <a:custGeom>
            <a:avLst/>
            <a:gdLst>
              <a:gd name="sw" fmla="*/ 1 w 4312"/>
              <a:gd name="sh" fmla="*/ 1 h 8445"/>
              <a:gd name="mins" fmla="min sw sh"/>
              <a:gd name="dsw" fmla="+- 0 sw mins"/>
              <a:gd name="dsh" fmla="+- 0 sh mins"/>
              <a:gd name="p0x0" fmla="*/ 120 w 4312"/>
              <a:gd name="p0y0" fmla="*/ 0 h 8445"/>
              <a:gd name="p0x1" fmla="*/ 4192 w 4312"/>
              <a:gd name="p0y1" fmla="*/ 0 h 8445"/>
              <a:gd name="p0x2" fmla="*/ 4259 w 4312"/>
              <a:gd name="p0y2" fmla="*/ 0 h 8445"/>
              <a:gd name="p0x3" fmla="*/ 4312 w 4312"/>
              <a:gd name="p0y3" fmla="*/ 53 h 8445"/>
              <a:gd name="p0x4" fmla="*/ 4312 w 4312"/>
              <a:gd name="p0y4" fmla="*/ 120 h 8445"/>
              <a:gd name="p0x5" fmla="*/ 4312 w 4312"/>
              <a:gd name="p0y5" fmla="*/ 8325 h 8445"/>
              <a:gd name="p0x6" fmla="*/ 4312 w 4312"/>
              <a:gd name="p0y6" fmla="*/ 8391 h 8445"/>
              <a:gd name="p0x7" fmla="*/ 4259 w 4312"/>
              <a:gd name="p0y7" fmla="*/ 8445 h 8445"/>
              <a:gd name="p0x8" fmla="*/ 4192 w 4312"/>
              <a:gd name="p0y8" fmla="*/ 8445 h 8445"/>
              <a:gd name="p0x9" fmla="*/ 120 w 4312"/>
              <a:gd name="p0y9" fmla="*/ 8445 h 8445"/>
              <a:gd name="p0x10" fmla="*/ 53 w 4312"/>
              <a:gd name="p0y10" fmla="*/ 8445 h 8445"/>
              <a:gd name="p0x11" fmla="*/ 0 w 4312"/>
              <a:gd name="p0y11" fmla="*/ 8391 h 8445"/>
              <a:gd name="p0x12" fmla="*/ 0 w 4312"/>
              <a:gd name="p0y12" fmla="*/ 8325 h 8445"/>
              <a:gd name="p0x13" fmla="*/ 0 w 4312"/>
              <a:gd name="p0y13" fmla="*/ 120 h 8445"/>
              <a:gd name="p0x14" fmla="*/ 0 w 4312"/>
              <a:gd name="p0y14" fmla="*/ 53 h 8445"/>
              <a:gd name="p0x15" fmla="*/ 53 w 4312"/>
              <a:gd name="p0y15" fmla="*/ 0 h 8445"/>
              <a:gd name="p0x16" fmla="*/ 120 w 4312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072191" y="2675573"/>
            <a:ext cx="234820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动手试一试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9071610" y="32035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196016" y="3075623"/>
            <a:ext cx="222438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利用附页</a:t>
            </a:r>
            <a:r>
              <a:rPr lang="en-US" altLang="zh-CN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中的图</a:t>
            </a:r>
            <a:r>
              <a:rPr lang="en-US" altLang="zh-CN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，动手移一移，帮曹操找到出路</a:t>
            </a:r>
            <a:endParaRPr lang="zh-CN" altLang="en-US"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9071610" y="38284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9196016" y="3700406"/>
            <a:ext cx="222438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想一想：方块变大了吗？变形了吗？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旋转的奥秘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3046095"/>
          </a:xfrm>
          <a:custGeom>
            <a:avLst/>
            <a:gdLst>
              <a:gd name="sw" fmla="*/ 1 w 8505"/>
              <a:gd name="sh" fmla="*/ 1 h 4796"/>
              <a:gd name="mins" fmla="min sw sh"/>
              <a:gd name="dsw" fmla="+- 0 sw mins"/>
              <a:gd name="dsh" fmla="+- 0 sh mins"/>
              <a:gd name="p0x0" fmla="*/ 120 w 8505"/>
              <a:gd name="p0y0" fmla="*/ 0 h 4796"/>
              <a:gd name="p0x1" fmla="*/ 8385 w 8505"/>
              <a:gd name="p0y1" fmla="*/ 0 h 4796"/>
              <a:gd name="p0x2" fmla="*/ 8451 w 8505"/>
              <a:gd name="p0y2" fmla="*/ 0 h 4796"/>
              <a:gd name="p0x3" fmla="*/ 8505 w 8505"/>
              <a:gd name="p0y3" fmla="*/ 53 h 4796"/>
              <a:gd name="p0x4" fmla="*/ 8505 w 8505"/>
              <a:gd name="p0y4" fmla="*/ 120 h 4796"/>
              <a:gd name="p0x5" fmla="*/ 8505 w 8505"/>
              <a:gd name="p0y5" fmla="*/ 4676 h 4796"/>
              <a:gd name="p0x6" fmla="*/ 8505 w 8505"/>
              <a:gd name="p0y6" fmla="*/ 4743 h 4796"/>
              <a:gd name="p0x7" fmla="*/ 8451 w 8505"/>
              <a:gd name="p0y7" fmla="*/ 4796 h 4796"/>
              <a:gd name="p0x8" fmla="*/ 8385 w 8505"/>
              <a:gd name="p0y8" fmla="*/ 4796 h 4796"/>
              <a:gd name="p0x9" fmla="*/ 120 w 8505"/>
              <a:gd name="p0y9" fmla="*/ 4796 h 4796"/>
              <a:gd name="p0x10" fmla="*/ 53 w 8505"/>
              <a:gd name="p0y10" fmla="*/ 4796 h 4796"/>
              <a:gd name="p0x11" fmla="*/ 0 w 8505"/>
              <a:gd name="p0y11" fmla="*/ 4743 h 4796"/>
              <a:gd name="p0x12" fmla="*/ 0 w 8505"/>
              <a:gd name="p0y12" fmla="*/ 4676 h 4796"/>
              <a:gd name="p0x13" fmla="*/ 0 w 8505"/>
              <a:gd name="p0y13" fmla="*/ 120 h 4796"/>
              <a:gd name="p0x14" fmla="*/ 0 w 8505"/>
              <a:gd name="p0y14" fmla="*/ 53 h 4796"/>
              <a:gd name="p0x15" fmla="*/ 53 w 8505"/>
              <a:gd name="p0y15" fmla="*/ 0 h 4796"/>
              <a:gd name="p0x16" fmla="*/ 120 w 8505"/>
              <a:gd name="p0y16" fmla="*/ 0 h 47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125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陀螺转转转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pic>
        <p:nvPicPr>
          <p:cNvPr id="6" name="图片 5" descr="8d1ed393-8760-11f1-96e0-5e678baf878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22550" r="22550" b="2"/>
          <a:stretch>
            <a:fillRect/>
          </a:stretch>
        </p:blipFill>
        <p:spPr>
          <a:xfrm>
            <a:off x="771526" y="1638300"/>
            <a:ext cx="5010147" cy="16592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2613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2493"/>
                </a:lnTo>
                <a:cubicBezTo>
                  <a:pt x="7890" y="2559"/>
                  <a:pt x="7836" y="2613"/>
                  <a:pt x="7770" y="2613"/>
                </a:cubicBezTo>
                <a:lnTo>
                  <a:pt x="120" y="2613"/>
                </a:lnTo>
                <a:cubicBezTo>
                  <a:pt x="54" y="2613"/>
                  <a:pt x="0" y="2559"/>
                  <a:pt x="0" y="2493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358543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古老的中国传统玩具，已有数千年历史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670935"/>
            <a:ext cx="27434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围绕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中心点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不停转动，这就是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旋转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6214745" y="1109345"/>
            <a:ext cx="5400675" cy="3046095"/>
          </a:xfrm>
          <a:custGeom>
            <a:avLst/>
            <a:gdLst>
              <a:gd name="sw" fmla="*/ 1 w 8505"/>
              <a:gd name="sh" fmla="*/ 1 h 4796"/>
              <a:gd name="mins" fmla="min sw sh"/>
              <a:gd name="dsw" fmla="+- 0 sw mins"/>
              <a:gd name="dsh" fmla="+- 0 sh mins"/>
              <a:gd name="p0x0" fmla="*/ 120 w 8505"/>
              <a:gd name="p0y0" fmla="*/ 0 h 4796"/>
              <a:gd name="p0x1" fmla="*/ 8385 w 8505"/>
              <a:gd name="p0y1" fmla="*/ 0 h 4796"/>
              <a:gd name="p0x2" fmla="*/ 8451 w 8505"/>
              <a:gd name="p0y2" fmla="*/ 0 h 4796"/>
              <a:gd name="p0x3" fmla="*/ 8505 w 8505"/>
              <a:gd name="p0y3" fmla="*/ 53 h 4796"/>
              <a:gd name="p0x4" fmla="*/ 8505 w 8505"/>
              <a:gd name="p0y4" fmla="*/ 120 h 4796"/>
              <a:gd name="p0x5" fmla="*/ 8505 w 8505"/>
              <a:gd name="p0y5" fmla="*/ 4676 h 4796"/>
              <a:gd name="p0x6" fmla="*/ 8505 w 8505"/>
              <a:gd name="p0y6" fmla="*/ 4743 h 4796"/>
              <a:gd name="p0x7" fmla="*/ 8451 w 8505"/>
              <a:gd name="p0y7" fmla="*/ 4796 h 4796"/>
              <a:gd name="p0x8" fmla="*/ 8385 w 8505"/>
              <a:gd name="p0y8" fmla="*/ 4796 h 4796"/>
              <a:gd name="p0x9" fmla="*/ 120 w 8505"/>
              <a:gd name="p0y9" fmla="*/ 4796 h 4796"/>
              <a:gd name="p0x10" fmla="*/ 53 w 8505"/>
              <a:gd name="p0y10" fmla="*/ 4796 h 4796"/>
              <a:gd name="p0x11" fmla="*/ 0 w 8505"/>
              <a:gd name="p0y11" fmla="*/ 4743 h 4796"/>
              <a:gd name="p0x12" fmla="*/ 0 w 8505"/>
              <a:gd name="p0y12" fmla="*/ 4676 h 4796"/>
              <a:gd name="p0x13" fmla="*/ 0 w 8505"/>
              <a:gd name="p0y13" fmla="*/ 120 h 4796"/>
              <a:gd name="p0x14" fmla="*/ 0 w 8505"/>
              <a:gd name="p0y14" fmla="*/ 53 h 4796"/>
              <a:gd name="p0x15" fmla="*/ 53 w 8505"/>
              <a:gd name="p0y15" fmla="*/ 0 h 4796"/>
              <a:gd name="p0x16" fmla="*/ 120 w 8505"/>
              <a:gd name="p0y16" fmla="*/ 0 h 47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6410325" y="12125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竹蜻蜓飞起来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pic>
        <p:nvPicPr>
          <p:cNvPr id="15" name="图片 14" descr="8d1ed4cd-8760-11f1-96e0-5e678baf878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22550" r="22550" b="2"/>
          <a:stretch>
            <a:fillRect/>
          </a:stretch>
        </p:blipFill>
        <p:spPr>
          <a:xfrm>
            <a:off x="6410326" y="1638300"/>
            <a:ext cx="5010147" cy="16592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90" h="2613">
                <a:moveTo>
                  <a:pt x="120" y="0"/>
                </a:moveTo>
                <a:lnTo>
                  <a:pt x="7770" y="0"/>
                </a:lnTo>
                <a:cubicBezTo>
                  <a:pt x="7836" y="0"/>
                  <a:pt x="7890" y="54"/>
                  <a:pt x="7890" y="120"/>
                </a:cubicBezTo>
                <a:lnTo>
                  <a:pt x="7890" y="2493"/>
                </a:lnTo>
                <a:cubicBezTo>
                  <a:pt x="7890" y="2559"/>
                  <a:pt x="7836" y="2613"/>
                  <a:pt x="7770" y="2613"/>
                </a:cubicBezTo>
                <a:lnTo>
                  <a:pt x="120" y="2613"/>
                </a:lnTo>
                <a:cubicBezTo>
                  <a:pt x="54" y="2613"/>
                  <a:pt x="0" y="2559"/>
                  <a:pt x="0" y="2493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6410325" y="3358543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古人喜爱的传统玩具，双手一搓飞向天空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6410325" y="3670935"/>
            <a:ext cx="5010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叶片绕中心轴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高速旋转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，产生升力飞起来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4"/>
            </p:custDataLst>
          </p:nvPr>
        </p:nvSpPr>
        <p:spPr>
          <a:xfrm>
            <a:off x="575945" y="4393565"/>
            <a:ext cx="11039475" cy="2078355"/>
          </a:xfrm>
          <a:custGeom>
            <a:avLst/>
            <a:gdLst>
              <a:gd name="sw" fmla="*/ 1 w 17385"/>
              <a:gd name="sh" fmla="*/ 1 h 3273"/>
              <a:gd name="mins" fmla="min sw sh"/>
              <a:gd name="dsw" fmla="+- 0 sw mins"/>
              <a:gd name="dsh" fmla="+- 0 sh mins"/>
              <a:gd name="p0x0" fmla="*/ 120 w 17385"/>
              <a:gd name="p0y0" fmla="*/ 0 h 3273"/>
              <a:gd name="p0x1" fmla="*/ 17265 w 17385"/>
              <a:gd name="p0y1" fmla="*/ 0 h 3273"/>
              <a:gd name="p0x2" fmla="*/ 17331 w 17385"/>
              <a:gd name="p0y2" fmla="*/ 0 h 3273"/>
              <a:gd name="p0x3" fmla="*/ 17385 w 17385"/>
              <a:gd name="p0y3" fmla="*/ 53 h 3273"/>
              <a:gd name="p0x4" fmla="*/ 17385 w 17385"/>
              <a:gd name="p0y4" fmla="*/ 120 h 3273"/>
              <a:gd name="p0x5" fmla="*/ 17385 w 17385"/>
              <a:gd name="p0y5" fmla="*/ 3153 h 3273"/>
              <a:gd name="p0x6" fmla="*/ 17385 w 17385"/>
              <a:gd name="p0y6" fmla="*/ 3219 h 3273"/>
              <a:gd name="p0x7" fmla="*/ 17331 w 17385"/>
              <a:gd name="p0y7" fmla="*/ 3273 h 3273"/>
              <a:gd name="p0x8" fmla="*/ 17265 w 17385"/>
              <a:gd name="p0y8" fmla="*/ 3273 h 3273"/>
              <a:gd name="p0x9" fmla="*/ 120 w 17385"/>
              <a:gd name="p0y9" fmla="*/ 3273 h 3273"/>
              <a:gd name="p0x10" fmla="*/ 53 w 17385"/>
              <a:gd name="p0y10" fmla="*/ 3273 h 3273"/>
              <a:gd name="p0x11" fmla="*/ 0 w 17385"/>
              <a:gd name="p0y11" fmla="*/ 3219 h 3273"/>
              <a:gd name="p0x12" fmla="*/ 0 w 17385"/>
              <a:gd name="p0y12" fmla="*/ 3153 h 3273"/>
              <a:gd name="p0x13" fmla="*/ 0 w 17385"/>
              <a:gd name="p0y13" fmla="*/ 120 h 3273"/>
              <a:gd name="p0x14" fmla="*/ 0 w 17385"/>
              <a:gd name="p0y14" fmla="*/ 53 h 3273"/>
              <a:gd name="p0x15" fmla="*/ 53 w 17385"/>
              <a:gd name="p0y15" fmla="*/ 0 h 3273"/>
              <a:gd name="p0x16" fmla="*/ 120 w 17385"/>
              <a:gd name="p0y16" fmla="*/ 0 h 32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771525" y="4572924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想一想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6"/>
            </p:custDataLst>
          </p:nvPr>
        </p:nvSpPr>
        <p:spPr>
          <a:xfrm>
            <a:off x="771525" y="51123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85825" y="5226685"/>
            <a:ext cx="190500" cy="1905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1304925" y="5189191"/>
            <a:ext cx="4000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陀螺和竹蜻蜓的相同之处：核心都是旋转运动</a:t>
            </a:r>
            <a:endParaRPr sz="15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771525" y="5645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85825" y="5760085"/>
            <a:ext cx="190500" cy="1905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1304925" y="5722591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生活中还有哪些旋转现象？</a:t>
            </a:r>
            <a:endParaRPr sz="15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87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巧手匠心创造</a:t>
            </a:r>
            <a:endParaRPr lang="zh-CN" altLang="en-US"/>
          </a:p>
        </p:txBody>
      </p:sp>
      <p:sp>
        <p:nvSpPr>
          <p:cNvPr id="3" name="文本占位符 93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风车转转转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pic>
        <p:nvPicPr>
          <p:cNvPr id="4" name="图片 3" descr="1f791ad5-8760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120 w 12720"/>
              <a:gd name="p0y0" fmla="*/ 0 h 8445"/>
              <a:gd name="p0x1" fmla="*/ 12600 w 12720"/>
              <a:gd name="p0y1" fmla="*/ 0 h 8445"/>
              <a:gd name="p0x2" fmla="*/ 12666 w 12720"/>
              <a:gd name="p0y2" fmla="*/ 0 h 8445"/>
              <a:gd name="p0x3" fmla="*/ 12720 w 12720"/>
              <a:gd name="p0y3" fmla="*/ 53 h 8445"/>
              <a:gd name="p0x4" fmla="*/ 12720 w 12720"/>
              <a:gd name="p0y4" fmla="*/ 120 h 8445"/>
              <a:gd name="p0x5" fmla="*/ 12720 w 12720"/>
              <a:gd name="p0y5" fmla="*/ 8325 h 8445"/>
              <a:gd name="p0x6" fmla="*/ 12720 w 12720"/>
              <a:gd name="p0y6" fmla="*/ 8391 h 8445"/>
              <a:gd name="p0x7" fmla="*/ 12666 w 12720"/>
              <a:gd name="p0y7" fmla="*/ 8445 h 8445"/>
              <a:gd name="p0x8" fmla="*/ 12600 w 12720"/>
              <a:gd name="p0y8" fmla="*/ 8445 h 8445"/>
              <a:gd name="p0x9" fmla="*/ 120 w 12720"/>
              <a:gd name="p0y9" fmla="*/ 8445 h 8445"/>
              <a:gd name="p0x10" fmla="*/ 53 w 12720"/>
              <a:gd name="p0y10" fmla="*/ 8445 h 8445"/>
              <a:gd name="p0x11" fmla="*/ 0 w 12720"/>
              <a:gd name="p0y11" fmla="*/ 8391 h 8445"/>
              <a:gd name="p0x12" fmla="*/ 0 w 12720"/>
              <a:gd name="p0y12" fmla="*/ 8325 h 8445"/>
              <a:gd name="p0x13" fmla="*/ 0 w 12720"/>
              <a:gd name="p0y13" fmla="*/ 120 h 8445"/>
              <a:gd name="p0x14" fmla="*/ 0 w 12720"/>
              <a:gd name="p0y14" fmla="*/ 53 h 8445"/>
              <a:gd name="p0x15" fmla="*/ 53 w 12720"/>
              <a:gd name="p0y15" fmla="*/ 0 h 8445"/>
              <a:gd name="p0x16" fmla="*/ 120 w 1272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风车转转转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2038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848100" y="2152650"/>
            <a:ext cx="19050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267200" y="2023482"/>
            <a:ext cx="42863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传统玩具里的图形智慧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267200" y="2347332"/>
            <a:ext cx="4629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风车是中国民间传统玩具，春节庙会上总能见到它的身影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3733800" y="2961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632" r="-2632"/>
          <a:stretch>
            <a:fillRect/>
          </a:stretch>
        </p:blipFill>
        <p:spPr>
          <a:xfrm>
            <a:off x="3848100" y="3075305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4267200" y="2945844"/>
            <a:ext cx="7153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风车怎么做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267200" y="3269694"/>
            <a:ext cx="7153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做风车需要用到正方形纸，先折一折、再剪一剪，最后固定中心；风车的四片叶片绕中心点旋转，风吹来就转个不停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733800" y="4157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848100" y="4271645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267200" y="4142499"/>
            <a:ext cx="480089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用了哪些图形变化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267200" y="4466349"/>
            <a:ext cx="51437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对称</a:t>
            </a:r>
            <a:r>
              <a:rPr 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——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正方形对折时两侧重合；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旋转</a:t>
            </a:r>
            <a:r>
              <a:rPr 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——</a:t>
            </a:r>
            <a:r>
              <a:rPr lang="zh-CN" altLang="en-US"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叶片围绕中心轴转动</a:t>
            </a:r>
            <a:endParaRPr lang="zh-CN" altLang="en-US"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3733800" y="5080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9F7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848100" y="5194300"/>
            <a:ext cx="190500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4267200" y="5064862"/>
            <a:ext cx="7153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动手做一做</a:t>
            </a:r>
            <a:endParaRPr b="1" spc="36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4267200" y="5388712"/>
            <a:ext cx="7153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准备正方形彩纸、剪刀、图钉和小木棍；跟着步骤折剪固定，做一个属于自己的风车；吹一口气，看看你的风车转起来了吗？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图形变化大闯关</a:t>
            </a:r>
            <a:endParaRPr sz="30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2458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007F52"/>
          </a:solidFill>
          <a:ln>
            <a:noFill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99229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59A"/>
                </a:solidFill>
                <a:latin typeface="Microsoft YaHei" panose="020B0503020204020204" charset="-122"/>
                <a:ea typeface="Microsoft YaHei" panose="020B0503020204020204" charset="-122"/>
              </a:rPr>
              <a:t>图形变化大闯关</a:t>
            </a:r>
            <a:r>
              <a:rPr lang="en-US" sz="21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— </a:t>
            </a:r>
            <a:r>
              <a:rPr lang="zh-CN" altLang="en-US" sz="21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探索对称、平移与旋转的奥秘</a:t>
            </a:r>
            <a:endParaRPr lang="zh-CN" altLang="en-US" sz="2100" b="1">
              <a:solidFill>
                <a:srgbClr val="FFFFFF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690245" y="2149475"/>
            <a:ext cx="3546475" cy="2779395"/>
          </a:xfrm>
          <a:custGeom>
            <a:avLst/>
            <a:gdLst>
              <a:gd name="sw" fmla="*/ 1 w 5585"/>
              <a:gd name="sh" fmla="*/ 1 h 4376"/>
              <a:gd name="mins" fmla="min sw sh"/>
              <a:gd name="dsw" fmla="+- 0 sw mins"/>
              <a:gd name="dsh" fmla="+- 0 sh mins"/>
              <a:gd name="p0x0" fmla="*/ 120 w 5585"/>
              <a:gd name="p0y0" fmla="*/ 0 h 4376"/>
              <a:gd name="p0x1" fmla="*/ 5465 w 5585"/>
              <a:gd name="p0y1" fmla="*/ 0 h 4376"/>
              <a:gd name="p0x2" fmla="*/ 5531 w 5585"/>
              <a:gd name="p0y2" fmla="*/ 0 h 4376"/>
              <a:gd name="p0x3" fmla="*/ 5585 w 5585"/>
              <a:gd name="p0y3" fmla="*/ 53 h 4376"/>
              <a:gd name="p0x4" fmla="*/ 5585 w 5585"/>
              <a:gd name="p0y4" fmla="*/ 120 h 4376"/>
              <a:gd name="p0x5" fmla="*/ 5585 w 5585"/>
              <a:gd name="p0y5" fmla="*/ 4256 h 4376"/>
              <a:gd name="p0x6" fmla="*/ 5585 w 5585"/>
              <a:gd name="p0y6" fmla="*/ 4323 h 4376"/>
              <a:gd name="p0x7" fmla="*/ 5531 w 5585"/>
              <a:gd name="p0y7" fmla="*/ 4376 h 4376"/>
              <a:gd name="p0x8" fmla="*/ 5465 w 5585"/>
              <a:gd name="p0y8" fmla="*/ 4376 h 4376"/>
              <a:gd name="p0x9" fmla="*/ 120 w 5585"/>
              <a:gd name="p0y9" fmla="*/ 4376 h 4376"/>
              <a:gd name="p0x10" fmla="*/ 53 w 5585"/>
              <a:gd name="p0y10" fmla="*/ 4376 h 4376"/>
              <a:gd name="p0x11" fmla="*/ 0 w 5585"/>
              <a:gd name="p0y11" fmla="*/ 4323 h 4376"/>
              <a:gd name="p0x12" fmla="*/ 0 w 5585"/>
              <a:gd name="p0y12" fmla="*/ 4256 h 4376"/>
              <a:gd name="p0x13" fmla="*/ 0 w 5585"/>
              <a:gd name="p0y13" fmla="*/ 120 h 4376"/>
              <a:gd name="p0x14" fmla="*/ 0 w 5585"/>
              <a:gd name="p0y14" fmla="*/ 53 h 4376"/>
              <a:gd name="p0x15" fmla="*/ 53 w 5585"/>
              <a:gd name="p0y15" fmla="*/ 0 h 4376"/>
              <a:gd name="p0x16" fmla="*/ 120 w 5585"/>
              <a:gd name="p0y16" fmla="*/ 0 h 43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85825" y="2327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连一连，找对称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885825" y="275336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00A76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885825" y="30200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019175" y="2882274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第一行的图案是从第二行的纸上剪下来的，你能正确连线吗？</a:t>
            </a:r>
            <a:endParaRPr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885825" y="37058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19175" y="3568074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想一想：对折后的图形有什么</a:t>
            </a: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规律</a:t>
            </a: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？</a:t>
            </a:r>
            <a:endParaRPr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322445" y="2149475"/>
            <a:ext cx="3546475" cy="2779395"/>
          </a:xfrm>
          <a:custGeom>
            <a:avLst/>
            <a:gdLst>
              <a:gd name="sw" fmla="*/ 1 w 5585"/>
              <a:gd name="sh" fmla="*/ 1 h 4376"/>
              <a:gd name="mins" fmla="min sw sh"/>
              <a:gd name="dsw" fmla="+- 0 sw mins"/>
              <a:gd name="dsh" fmla="+- 0 sh mins"/>
              <a:gd name="p0x0" fmla="*/ 120 w 5585"/>
              <a:gd name="p0y0" fmla="*/ 0 h 4376"/>
              <a:gd name="p0x1" fmla="*/ 5465 w 5585"/>
              <a:gd name="p0y1" fmla="*/ 0 h 4376"/>
              <a:gd name="p0x2" fmla="*/ 5531 w 5585"/>
              <a:gd name="p0y2" fmla="*/ 0 h 4376"/>
              <a:gd name="p0x3" fmla="*/ 5585 w 5585"/>
              <a:gd name="p0y3" fmla="*/ 53 h 4376"/>
              <a:gd name="p0x4" fmla="*/ 5585 w 5585"/>
              <a:gd name="p0y4" fmla="*/ 120 h 4376"/>
              <a:gd name="p0x5" fmla="*/ 5585 w 5585"/>
              <a:gd name="p0y5" fmla="*/ 4256 h 4376"/>
              <a:gd name="p0x6" fmla="*/ 5585 w 5585"/>
              <a:gd name="p0y6" fmla="*/ 4323 h 4376"/>
              <a:gd name="p0x7" fmla="*/ 5531 w 5585"/>
              <a:gd name="p0y7" fmla="*/ 4376 h 4376"/>
              <a:gd name="p0x8" fmla="*/ 5465 w 5585"/>
              <a:gd name="p0y8" fmla="*/ 4376 h 4376"/>
              <a:gd name="p0x9" fmla="*/ 120 w 5585"/>
              <a:gd name="p0y9" fmla="*/ 4376 h 4376"/>
              <a:gd name="p0x10" fmla="*/ 53 w 5585"/>
              <a:gd name="p0y10" fmla="*/ 4376 h 4376"/>
              <a:gd name="p0x11" fmla="*/ 0 w 5585"/>
              <a:gd name="p0y11" fmla="*/ 4323 h 4376"/>
              <a:gd name="p0x12" fmla="*/ 0 w 5585"/>
              <a:gd name="p0y12" fmla="*/ 4256 h 4376"/>
              <a:gd name="p0x13" fmla="*/ 0 w 5585"/>
              <a:gd name="p0y13" fmla="*/ 120 h 4376"/>
              <a:gd name="p0x14" fmla="*/ 0 w 5585"/>
              <a:gd name="p0y14" fmla="*/ 53 h 4376"/>
              <a:gd name="p0x15" fmla="*/ 53 w 5585"/>
              <a:gd name="p0y15" fmla="*/ 0 h 4376"/>
              <a:gd name="p0x16" fmla="*/ 120 w 5585"/>
              <a:gd name="p0y16" fmla="*/ 0 h 43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18051" y="2327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算一算，练一练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18025" y="275336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00A76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518025" y="30200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651401" y="2882274"/>
            <a:ext cx="203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28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＋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34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＋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22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＝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  <a:endParaRPr lang="zh-CN" altLang="en-US"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518025" y="37058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651401" y="3568074"/>
            <a:ext cx="203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75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－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28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－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19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＝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  <a:endParaRPr lang="zh-CN" altLang="en-US"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518025" y="43916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651401" y="4253874"/>
            <a:ext cx="203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94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－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58 </a:t>
            </a:r>
            <a:r>
              <a:rPr lang="zh-CN" altLang="en-US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－</a:t>
            </a:r>
            <a:r>
              <a:rPr lang="en-US" altLang="zh-CN"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19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＝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？</a:t>
            </a:r>
            <a:endParaRPr lang="zh-CN" altLang="en-US"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954645" y="2149475"/>
            <a:ext cx="3546475" cy="2779395"/>
          </a:xfrm>
          <a:custGeom>
            <a:avLst/>
            <a:gdLst>
              <a:gd name="sw" fmla="*/ 1 w 5585"/>
              <a:gd name="sh" fmla="*/ 1 h 4376"/>
              <a:gd name="mins" fmla="min sw sh"/>
              <a:gd name="dsw" fmla="+- 0 sw mins"/>
              <a:gd name="dsh" fmla="+- 0 sh mins"/>
              <a:gd name="p0x0" fmla="*/ 120 w 5585"/>
              <a:gd name="p0y0" fmla="*/ 0 h 4376"/>
              <a:gd name="p0x1" fmla="*/ 5465 w 5585"/>
              <a:gd name="p0y1" fmla="*/ 0 h 4376"/>
              <a:gd name="p0x2" fmla="*/ 5531 w 5585"/>
              <a:gd name="p0y2" fmla="*/ 0 h 4376"/>
              <a:gd name="p0x3" fmla="*/ 5585 w 5585"/>
              <a:gd name="p0y3" fmla="*/ 53 h 4376"/>
              <a:gd name="p0x4" fmla="*/ 5585 w 5585"/>
              <a:gd name="p0y4" fmla="*/ 120 h 4376"/>
              <a:gd name="p0x5" fmla="*/ 5585 w 5585"/>
              <a:gd name="p0y5" fmla="*/ 4256 h 4376"/>
              <a:gd name="p0x6" fmla="*/ 5585 w 5585"/>
              <a:gd name="p0y6" fmla="*/ 4323 h 4376"/>
              <a:gd name="p0x7" fmla="*/ 5531 w 5585"/>
              <a:gd name="p0y7" fmla="*/ 4376 h 4376"/>
              <a:gd name="p0x8" fmla="*/ 5465 w 5585"/>
              <a:gd name="p0y8" fmla="*/ 4376 h 4376"/>
              <a:gd name="p0x9" fmla="*/ 120 w 5585"/>
              <a:gd name="p0y9" fmla="*/ 4376 h 4376"/>
              <a:gd name="p0x10" fmla="*/ 53 w 5585"/>
              <a:gd name="p0y10" fmla="*/ 4376 h 4376"/>
              <a:gd name="p0x11" fmla="*/ 0 w 5585"/>
              <a:gd name="p0y11" fmla="*/ 4323 h 4376"/>
              <a:gd name="p0x12" fmla="*/ 0 w 5585"/>
              <a:gd name="p0y12" fmla="*/ 4256 h 4376"/>
              <a:gd name="p0x13" fmla="*/ 0 w 5585"/>
              <a:gd name="p0y13" fmla="*/ 120 h 4376"/>
              <a:gd name="p0x14" fmla="*/ 0 w 5585"/>
              <a:gd name="p0y14" fmla="*/ 53 h 4376"/>
              <a:gd name="p0x15" fmla="*/ 53 w 5585"/>
              <a:gd name="p0y15" fmla="*/ 0 h 4376"/>
              <a:gd name="p0x16" fmla="*/ 120 w 5585"/>
              <a:gd name="p0y16" fmla="*/ 0 h 43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8150276" y="2327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生活中的图形变化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150225" y="275336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00A76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150225" y="30200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283626" y="2882274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找一找：教室里有哪些</a:t>
            </a: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对称图形</a:t>
            </a:r>
            <a:endParaRPr sz="15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8150225" y="37058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8283626" y="3568074"/>
            <a:ext cx="294798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电风扇转动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→ </a:t>
            </a: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旋转</a:t>
            </a:r>
            <a:r>
              <a:rPr 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，推拉黑板</a:t>
            </a:r>
            <a:r>
              <a:rPr lang="en-US" altLang="zh-CN"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→ </a:t>
            </a:r>
            <a:endParaRPr lang="en-US" altLang="zh-CN"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平移</a:t>
            </a:r>
            <a:endParaRPr sz="15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8150225" y="43916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8283626" y="4253874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回家和爸爸妈妈一起玩</a:t>
            </a:r>
            <a:r>
              <a:rPr sz="15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华容道</a:t>
            </a:r>
            <a:r>
              <a:rPr sz="150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，比一比谁先让曹操出来</a:t>
            </a:r>
            <a:endParaRPr sz="150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575945" y="5224145"/>
            <a:ext cx="11039475" cy="1247775"/>
          </a:xfrm>
          <a:custGeom>
            <a:avLst/>
            <a:gdLst>
              <a:gd name="sw" fmla="*/ 1 w 17385"/>
              <a:gd name="sh" fmla="*/ 1 h 1965"/>
              <a:gd name="mins" fmla="min sw sh"/>
              <a:gd name="dsw" fmla="+- 0 sw mins"/>
              <a:gd name="dsh" fmla="+- 0 sh mins"/>
              <a:gd name="p0x0" fmla="*/ 120 w 17385"/>
              <a:gd name="p0y0" fmla="*/ 0 h 1965"/>
              <a:gd name="p0x1" fmla="*/ 17265 w 17385"/>
              <a:gd name="p0y1" fmla="*/ 0 h 1965"/>
              <a:gd name="p0x2" fmla="*/ 17331 w 17385"/>
              <a:gd name="p0y2" fmla="*/ 0 h 1965"/>
              <a:gd name="p0x3" fmla="*/ 17385 w 17385"/>
              <a:gd name="p0y3" fmla="*/ 53 h 1965"/>
              <a:gd name="p0x4" fmla="*/ 17385 w 17385"/>
              <a:gd name="p0y4" fmla="*/ 120 h 1965"/>
              <a:gd name="p0x5" fmla="*/ 17385 w 17385"/>
              <a:gd name="p0y5" fmla="*/ 1845 h 1965"/>
              <a:gd name="p0x6" fmla="*/ 17385 w 17385"/>
              <a:gd name="p0y6" fmla="*/ 1911 h 1965"/>
              <a:gd name="p0x7" fmla="*/ 17331 w 17385"/>
              <a:gd name="p0y7" fmla="*/ 1965 h 1965"/>
              <a:gd name="p0x8" fmla="*/ 17265 w 17385"/>
              <a:gd name="p0y8" fmla="*/ 1965 h 1965"/>
              <a:gd name="p0x9" fmla="*/ 120 w 17385"/>
              <a:gd name="p0y9" fmla="*/ 1965 h 1965"/>
              <a:gd name="p0x10" fmla="*/ 53 w 17385"/>
              <a:gd name="p0y10" fmla="*/ 1965 h 1965"/>
              <a:gd name="p0x11" fmla="*/ 0 w 17385"/>
              <a:gd name="p0y11" fmla="*/ 1911 h 1965"/>
              <a:gd name="p0x12" fmla="*/ 0 w 17385"/>
              <a:gd name="p0y12" fmla="*/ 1845 h 1965"/>
              <a:gd name="p0x13" fmla="*/ 0 w 17385"/>
              <a:gd name="p0y13" fmla="*/ 120 h 1965"/>
              <a:gd name="p0x14" fmla="*/ 0 w 17385"/>
              <a:gd name="p0y14" fmla="*/ 53 h 1965"/>
              <a:gd name="p0x15" fmla="*/ 53 w 17385"/>
              <a:gd name="p0y15" fmla="*/ 0 h 1965"/>
              <a:gd name="p0x16" fmla="*/ 120 w 17385"/>
              <a:gd name="p0y16" fmla="*/ 0 h 19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7843"/>
            </a:srgbClr>
          </a:solidFill>
          <a:ln w="9525" cmpd="sng">
            <a:solidFill>
              <a:srgbClr val="004825">
                <a:alpha val="12157"/>
              </a:srgbClr>
            </a:solidFill>
            <a:prstDash val="solid"/>
          </a:ln>
          <a:effectLst>
            <a:outerShdw dist="28575" dir="5399999" algn="ctr" rotWithShape="0">
              <a:srgbClr val="526A5E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5146481" y="5403533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我学到了什么</a:t>
            </a:r>
            <a:endParaRPr sz="2100" b="1" spc="42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1949425" y="5565458"/>
            <a:ext cx="16002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对称</a:t>
            </a:r>
            <a:endParaRPr sz="42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1625498" y="6252210"/>
            <a:ext cx="17146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对折后两侧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完全重合</a:t>
            </a:r>
            <a:endParaRPr sz="135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5562600" y="5565458"/>
            <a:ext cx="16002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平移</a:t>
            </a:r>
            <a:endParaRPr sz="42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4810049" y="6252210"/>
            <a:ext cx="25719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图形只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移动位置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，形状大小不变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9175776" y="5565458"/>
            <a:ext cx="16002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旋转</a:t>
            </a:r>
            <a:endParaRPr sz="4200" b="1">
              <a:solidFill>
                <a:srgbClr val="004825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8937574" y="6252210"/>
            <a:ext cx="15432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图形绕</a:t>
            </a:r>
            <a:r>
              <a:rPr sz="1350" b="1">
                <a:solidFill>
                  <a:srgbClr val="004825"/>
                </a:solidFill>
                <a:latin typeface="Microsoft YaHei" panose="020B0503020204020204" charset="-122"/>
                <a:ea typeface="Microsoft YaHei" panose="020B0503020204020204" charset="-122"/>
              </a:rPr>
              <a:t>中心点</a:t>
            </a:r>
            <a:r>
              <a:rPr sz="1350">
                <a:solidFill>
                  <a:srgbClr val="35624A"/>
                </a:solidFill>
                <a:latin typeface="Microsoft YaHei" panose="020B0503020204020204" charset="-122"/>
                <a:ea typeface="Microsoft YaHei" panose="020B0503020204020204" charset="-122"/>
              </a:rPr>
              <a:t>转动</a:t>
            </a:r>
            <a:endParaRPr sz="1350">
              <a:solidFill>
                <a:srgbClr val="35624A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9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200"/>
              <a:t>图形变化，文化传承</a:t>
            </a:r>
            <a:endParaRPr lang="zh-CN" altLang="en-US" sz="5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f"/>
  <p:tag name="KSO_WM_UNIT_INDEX" val="1"/>
  <p:tag name="KSO_WM_UNIT_ID" val="_1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.xml><?xml version="1.0" encoding="utf-8"?>
<p:tagLst xmlns:p="http://schemas.openxmlformats.org/presentationml/2006/main">
  <p:tag name="KSO_WM_UNIT_TYPE" val="a"/>
  <p:tag name="KSO_WM_UNIT_INDEX" val="1"/>
  <p:tag name="KSO_WM_UNIT_ID" val="_1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SCONTENTSTITLE" val="1"/>
  <p:tag name="LayoutZOrder" val="2"/>
  <p:tag name="KSO_WM_UNIT_ID" val="_2*i*5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SCONTENTSTITLE" val="1"/>
  <p:tag name="LayoutZOrder" val="4"/>
  <p:tag name="KSO_WM_UNIT_ID" val="_2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SCONTENTSTITLE" val="1"/>
  <p:tag name="LayoutZOrder" val="5"/>
  <p:tag name="KSO_WM_UNIT_ID" val="_2*i*7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SCONTENTSTITLE" val="1"/>
  <p:tag name="LayoutZOrder" val="7"/>
  <p:tag name="KSO_WM_UNIT_ID" val="_2*i*8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SCONTENTSTITLE" val="1"/>
  <p:tag name="LayoutZOrder" val="8"/>
  <p:tag name="KSO_WM_UNIT_ID" val="_2*i*9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SCONTENTSTITLE" val="1"/>
  <p:tag name="LayoutZOrder" val="9"/>
  <p:tag name="KSO_WM_UNIT_ID" val="_2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SCONTENTSTITLE" val="1"/>
  <p:tag name="LayoutZOrder" val="10"/>
  <p:tag name="KSO_WM_UNIT_ID" val="_2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SCONTENTSTITLE" val="1"/>
  <p:tag name="LayoutZOrder" val="11"/>
  <p:tag name="KSO_WM_UNIT_ID" val="_2*i*4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SCONTENTSTITLE" val="1"/>
  <p:tag name="LayoutZOrder" val="12"/>
  <p:tag name="KSO_WM_UNIT_ID" val="_2*i*1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SCONTENTSTITLE" val="1"/>
  <p:tag name="LayoutZOrder" val="14"/>
  <p:tag name="KSO_WM_UNIT_ID" val="_2*i*1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8539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8539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8539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8539"/>
</p:tagLst>
</file>

<file path=ppt/tags/tag22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3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7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8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29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0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1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39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3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4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0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1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2"/>
  <p:tag name="KSO_WM_UNIT_ID" val="_9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LayoutZOrder" val="3"/>
  <p:tag name="KSO_WM_UNIT_ID" val="_9*i*8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LayoutZOrder" val="4"/>
  <p:tag name="KSO_WM_UNIT_ID" val="_9*i*7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LayoutZOrder" val="5"/>
  <p:tag name="KSO_WM_UNIT_ID" val="_9*i*1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LayoutZOrder" val="6"/>
  <p:tag name="KSO_WM_UNIT_ID" val="_9*i*1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7.xml><?xml version="1.0" encoding="utf-8"?>
<p:tagLst xmlns:p="http://schemas.openxmlformats.org/presentationml/2006/main">
  <p:tag name="LayoutZOrder" val="7"/>
  <p:tag name="KSO_WM_UNIT_TYPE" val="i"/>
  <p:tag name="KSO_WM_UNIT_ID" val="_9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8"/>
  <p:tag name="KSO_WM_UNIT_ID" val="_9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LayoutZOrder" val="9"/>
  <p:tag name="KSO_WM_UNIT_ID" val="_9*i*6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10"/>
  <p:tag name="KSO_WM_UNIT_ID" val="_9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1.xml><?xml version="1.0" encoding="utf-8"?>
<p:tagLst xmlns:p="http://schemas.openxmlformats.org/presentationml/2006/main">
  <p:tag name="LayoutZOrder" val="11"/>
  <p:tag name="KSO_WM_UNIT_TYPE" val="i"/>
  <p:tag name="KSO_WM_UNIT_ID" val="_9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LayoutZOrder" val="12"/>
  <p:tag name="KSO_WM_UNIT_ID" val="_9*i*4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LayoutZOrder" val="13"/>
  <p:tag name="KSO_WM_UNIT_ID" val="_9*i*9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LayoutZOrder" val="14"/>
  <p:tag name="KSO_WM_UNIT_ID" val="_9*i*5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5.xml><?xml version="1.0" encoding="utf-8"?>
<p:tagLst xmlns:p="http://schemas.openxmlformats.org/presentationml/2006/main">
  <p:tag name="LayoutZOrder" val="21"/>
  <p:tag name="KSO_WM_UNIT_TYPE" val="i"/>
  <p:tag name="KSO_WM_UNIT_ID" val="_9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6.xml><?xml version="1.0" encoding="utf-8"?>
<p:tagLst xmlns:p="http://schemas.openxmlformats.org/presentationml/2006/main">
  <p:tag name="LayoutZOrder" val="22"/>
  <p:tag name="KSO_WM_UNIT_TYPE" val="i"/>
  <p:tag name="KSO_WM_UNIT_ID" val="_9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7.xml><?xml version="1.0" encoding="utf-8"?>
<p:tagLst xmlns:p="http://schemas.openxmlformats.org/presentationml/2006/main">
  <p:tag name="LayoutZOrder" val="23"/>
  <p:tag name="KSO_WM_UNIT_TYPE" val="i"/>
  <p:tag name="KSO_WM_UNIT_ID" val="_9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LayoutZOrder" val="26"/>
  <p:tag name="KSO_WM_UNIT_ID" val="_9*i*1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69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cd4dcf0d8f6bd8ddf9b80e04c8d2c0587c2875d"/>
  <p:tag name="KSO_WM_NEWLAYOUT_ID" val="617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2.xml><?xml version="1.0" encoding="utf-8"?>
<p:tagLst xmlns:p="http://schemas.openxmlformats.org/presentationml/2006/main">
  <p:tag name="LayoutZOrder" val="1"/>
  <p:tag name="KSO_WM_UNIT_TYPE" val="i"/>
  <p:tag name="KSO_WM_UNIT_ID" val="_10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73.xml><?xml version="1.0" encoding="utf-8"?>
<p:tagLst xmlns:p="http://schemas.openxmlformats.org/presentationml/2006/main">
  <p:tag name="LayoutZOrder" val="4"/>
  <p:tag name="KSO_WM_UNIT_TYPE" val="i"/>
  <p:tag name="KSO_WM_UNIT_ID" val="_10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74.xml><?xml version="1.0" encoding="utf-8"?>
<p:tagLst xmlns:p="http://schemas.openxmlformats.org/presentationml/2006/main">
  <p:tag name="LayoutZOrder" val="5"/>
  <p:tag name="KSO_WM_UNIT_TYPE" val="i"/>
  <p:tag name="KSO_WM_UNIT_ID" val="_10*i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75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70ae209fff6e6e40d18fee342871cab5574b04ee"/>
  <p:tag name="KSO_WM_NEWLAYOUT_ID" val="623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8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LayoutZOrder" val="4"/>
  <p:tag name="KSO_WM_UNIT_ID" val="_11*i*14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8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LayoutZOrder" val="5"/>
  <p:tag name="KSO_WM_UNIT_ID" val="_11*i*1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LayoutZOrder" val="6"/>
  <p:tag name="KSO_WM_UNIT_ID" val="_11*i*18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LayoutZOrder" val="7"/>
  <p:tag name="KSO_WM_UNIT_ID" val="_11*i*2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LayoutZOrder" val="8"/>
  <p:tag name="KSO_WM_UNIT_ID" val="_11*i*6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9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LayoutZOrder" val="10"/>
  <p:tag name="KSO_WM_UNIT_ID" val="_11*i*1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11"/>
  <p:tag name="KSO_WM_UNIT_ID" val="_11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LayoutZOrder" val="12"/>
  <p:tag name="KSO_WM_UNIT_ID" val="_11*i*8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LayoutZOrder" val="13"/>
  <p:tag name="KSO_WM_UNIT_ID" val="_11*i*9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LayoutZOrder" val="14"/>
  <p:tag name="KSO_WM_UNIT_ID" val="_11*i*17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LayoutZOrder" val="15"/>
  <p:tag name="KSO_WM_UNIT_ID" val="_11*i*1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LayoutZOrder" val="21"/>
  <p:tag name="KSO_WM_UNIT_ID" val="_11*i*15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LayoutZOrder" val="22"/>
  <p:tag name="KSO_WM_UNIT_ID" val="_11*i*2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LayoutZOrder" val="23"/>
  <p:tag name="KSO_WM_UNIT_ID" val="_11*i*16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LayoutZOrder" val="24"/>
  <p:tag name="KSO_WM_UNIT_ID" val="_11*i*19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LayoutZOrder" val="25"/>
  <p:tag name="KSO_WM_UNIT_ID" val="_11*i*4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LayoutZOrder" val="26"/>
  <p:tag name="KSO_WM_UNIT_ID" val="_11*i*7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LayoutZOrder" val="27"/>
  <p:tag name="KSO_WM_UNIT_ID" val="_11*i*5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07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0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63b1de8feb550711d514bd6f2bfb251439498c0"/>
  <p:tag name="KSO_WM_NEWLAYOUT_ID" val="629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0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1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1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23064e028d926995a5bcb7c2cf16848b4d1ccf6a"/>
  <p:tag name="KSO_WM_NEWLAYOUT_ID" val="1"/>
</p:tagLst>
</file>

<file path=ppt/tags/tag1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1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1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1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2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1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26.xml><?xml version="1.0" encoding="utf-8"?>
<p:tagLst xmlns:p="http://schemas.openxmlformats.org/presentationml/2006/main">
  <p:tag name="LayoutZOrder" val="1"/>
  <p:tag name="KSO_WM_UNIT_TYPE" val="i"/>
  <p:tag name="KSO_WM_UNIT_INDEX" val="1"/>
  <p:tag name="KSO_WM_UNIT_ID" val="_0*i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27.xml><?xml version="1.0" encoding="utf-8"?>
<p:tagLst xmlns:p="http://schemas.openxmlformats.org/presentationml/2006/main">
  <p:tag name="LayoutZOrder" val="2"/>
  <p:tag name="KSO_WM_UNIT_TYPE" val="i"/>
  <p:tag name="KSO_WM_UNIT_INDEX" val="2"/>
  <p:tag name="KSO_WM_UNIT_ID" val="_0*i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28.xml><?xml version="1.0" encoding="utf-8"?>
<p:tagLst xmlns:p="http://schemas.openxmlformats.org/presentationml/2006/main">
  <p:tag name="LayoutZOrder" val="3"/>
  <p:tag name="KSO_WM_UNIT_TYPE" val="i"/>
  <p:tag name="KSO_WM_UNIT_INDEX" val="3"/>
  <p:tag name="KSO_WM_UNIT_ID" val="_0*i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29.xml><?xml version="1.0" encoding="utf-8"?>
<p:tagLst xmlns:p="http://schemas.openxmlformats.org/presentationml/2006/main">
  <p:tag name="LayoutZOrder" val="4"/>
  <p:tag name="KSO_WM_UNIT_TYPE" val="i"/>
  <p:tag name="KSO_WM_UNIT_INDEX" val="4"/>
  <p:tag name="KSO_WM_UNIT_ID" val="_0*i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0.xml><?xml version="1.0" encoding="utf-8"?>
<p:tagLst xmlns:p="http://schemas.openxmlformats.org/presentationml/2006/main">
  <p:tag name="LayoutZOrder" val="5"/>
  <p:tag name="KSO_WM_UNIT_TYPE" val="i"/>
  <p:tag name="KSO_WM_UNIT_INDEX" val="5"/>
  <p:tag name="KSO_WM_UNIT_ID" val="_0*i*5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1.xml><?xml version="1.0" encoding="utf-8"?>
<p:tagLst xmlns:p="http://schemas.openxmlformats.org/presentationml/2006/main">
  <p:tag name="LayoutZOrder" val="6"/>
  <p:tag name="KSO_WM_UNIT_TYPE" val="i"/>
  <p:tag name="KSO_WM_UNIT_INDEX" val="6"/>
  <p:tag name="KSO_WM_UNIT_ID" val="_0*i*6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2.xml><?xml version="1.0" encoding="utf-8"?>
<p:tagLst xmlns:p="http://schemas.openxmlformats.org/presentationml/2006/main">
  <p:tag name="LayoutZOrder" val="8"/>
  <p:tag name="KSO_WM_UNIT_TYPE" val="i"/>
  <p:tag name="KSO_WM_UNIT_INDEX" val="8"/>
  <p:tag name="KSO_WM_UNIT_ID" val="_0*i*8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3.xml><?xml version="1.0" encoding="utf-8"?>
<p:tagLst xmlns:p="http://schemas.openxmlformats.org/presentationml/2006/main">
  <p:tag name="LayoutZOrder" val="9"/>
  <p:tag name="KSO_WM_UNIT_TYPE" val="i"/>
  <p:tag name="KSO_WM_UNIT_INDEX" val="9"/>
  <p:tag name="KSO_WM_UNIT_ID" val="_0*i*9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4.xml><?xml version="1.0" encoding="utf-8"?>
<p:tagLst xmlns:p="http://schemas.openxmlformats.org/presentationml/2006/main">
  <p:tag name="LayoutZOrder" val="10"/>
  <p:tag name="KSO_WM_UNIT_TYPE" val="i"/>
  <p:tag name="KSO_WM_UNIT_INDEX" val="10"/>
  <p:tag name="KSO_WM_UNIT_ID" val="_0*i*10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5.xml><?xml version="1.0" encoding="utf-8"?>
<p:tagLst xmlns:p="http://schemas.openxmlformats.org/presentationml/2006/main">
  <p:tag name="LayoutZOrder" val="11"/>
  <p:tag name="KSO_WM_UNIT_TYPE" val="i"/>
  <p:tag name="KSO_WM_UNIT_INDEX" val="11"/>
  <p:tag name="KSO_WM_UNIT_ID" val="_0*i*1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6.xml><?xml version="1.0" encoding="utf-8"?>
<p:tagLst xmlns:p="http://schemas.openxmlformats.org/presentationml/2006/main">
  <p:tag name="LayoutZOrder" val="18"/>
  <p:tag name="KSO_WM_UNIT_TYPE" val="i"/>
  <p:tag name="KSO_WM_UNIT_INDEX" val="18"/>
  <p:tag name="KSO_WM_UNIT_ID" val="_0*i*18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7.xml><?xml version="1.0" encoding="utf-8"?>
<p:tagLst xmlns:p="http://schemas.openxmlformats.org/presentationml/2006/main">
  <p:tag name="LayoutZOrder" val="19"/>
  <p:tag name="KSO_WM_UNIT_TYPE" val="i"/>
  <p:tag name="KSO_WM_UNIT_INDEX" val="19"/>
  <p:tag name="KSO_WM_UNIT_ID" val="_0*i*19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8.xml><?xml version="1.0" encoding="utf-8"?>
<p:tagLst xmlns:p="http://schemas.openxmlformats.org/presentationml/2006/main">
  <p:tag name="LayoutZOrder" val="7"/>
  <p:tag name="KSO_WM_UNIT_TYPE" val="i"/>
  <p:tag name="KSO_WM_UNIT_INDEX" val="7"/>
  <p:tag name="KSO_WM_UNIT_ID" val="_0*i*7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3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2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3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8539"/>
</p:tagLst>
</file>

<file path=ppt/tags/tag14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8539"/>
  <p:tag name="KSO_WM_TEMPLATE_CATEGORY" val="custom"/>
  <p:tag name="KSO_WM_TEMPLATE_MASTER_TYPE" val="0"/>
  <p:tag name="KSO_WM_TAG_VERSION" val="3.0"/>
</p:tagLst>
</file>

<file path=ppt/tags/tag145.xml><?xml version="1.0" encoding="utf-8"?>
<p:tagLst xmlns:p="http://schemas.openxmlformats.org/presentationml/2006/main">
  <p:tag name="KSO_WM_AITEMPLATE_STYLE_ID" val="69796642214"/>
</p:tagLst>
</file>

<file path=ppt/tags/tag146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PRESET_TEXT" val="20XX YEAR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4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cd4dcf0d8f6bd8ddf9b80e04c8d2c0587c2875d"/>
  <p:tag name="KSO_WM_NEWLAYOUT_ID" val="617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4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PRESET_TEXT" val="BY WPS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4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8539"/>
  <p:tag name="KSO_WM_TEMPLATE_CATEGORY" val="custom"/>
  <p:tag name="KSO_WM_SLIDE_INDEX" val="1"/>
  <p:tag name="KSO_WM_SLIDE_ID" val="custom40488539_1"/>
  <p:tag name="KSO_WM_TEMPLATE_MASTER_TYPE" val="0"/>
  <p:tag name="KSO_WM_SLIDE_LAYOUT" val="a_f"/>
  <p:tag name="KSO_WM_SLIDE_LAYOUT_CNT" val="1_2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70ae209fff6e6e40d18fee342871cab5574b04ee"/>
  <p:tag name="KSO_WM_NEWLAYOUT_ID" val="623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6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16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8539"/>
  <p:tag name="KSO_WM_TEMPLATE_CATEGORY" val="custom"/>
  <p:tag name="KSO_WM_SLIDE_INDEX" val="3"/>
  <p:tag name="KSO_WM_SLIDE_ID" val="custom40488539_7"/>
  <p:tag name="KSO_WM_TEMPLATE_MASTER_TYPE" val="0"/>
  <p:tag name="KSO_WM_SLIDE_LAYOUT" val="a_e"/>
  <p:tag name="KSO_WM_SLIDE_LAYOUT_CNT" val="1_1"/>
  <p:tag name="KSO_WM_TAG_VERSION" val="3.0"/>
</p:tagLst>
</file>

<file path=ppt/tags/tag1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70ae209fff6e6e40d18fee342871cab5574b04ee"/>
  <p:tag name="KSO_WM_NEWLAYOUT_ID" val="623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22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22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8539"/>
  <p:tag name="KSO_WM_TEMPLATE_CATEGORY" val="custom"/>
  <p:tag name="KSO_WM_SLIDE_INDEX" val="3"/>
  <p:tag name="KSO_WM_SLIDE_ID" val="custom40488539_7"/>
  <p:tag name="KSO_WM_TEMPLATE_MASTER_TYPE" val="0"/>
  <p:tag name="KSO_WM_SLIDE_LAYOUT" val="a_e"/>
  <p:tag name="KSO_WM_SLIDE_LAYOUT_CNT" val="1_1"/>
  <p:tag name="KSO_WM_TAG_VERSION" val="3.0"/>
</p:tagLst>
</file>

<file path=ppt/tags/tag2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70ae209fff6e6e40d18fee342871cab5574b04ee"/>
  <p:tag name="KSO_WM_NEWLAYOUT_ID" val="623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26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26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8539"/>
  <p:tag name="KSO_WM_TEMPLATE_CATEGORY" val="custom"/>
  <p:tag name="KSO_WM_SLIDE_INDEX" val="3"/>
  <p:tag name="KSO_WM_SLIDE_ID" val="custom40488539_7"/>
  <p:tag name="KSO_WM_TEMPLATE_MASTER_TYPE" val="0"/>
  <p:tag name="KSO_WM_SLIDE_LAYOUT" val="a_e"/>
  <p:tag name="KSO_WM_SLIDE_LAYOUT_CNT" val="1_1"/>
  <p:tag name="KSO_WM_TAG_VERSION" val="3.0"/>
</p:tagLst>
</file>

<file path=ppt/tags/tag2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32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a63b1de8feb550711d514bd6f2bfb251439498c0"/>
  <p:tag name="KSO_WM_NEWLAYOUT_ID" val="629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8539"/>
  <p:tag name="KSO_WM_TEMPLATE_CATEGORY" val="custom"/>
</p:tagLst>
</file>

<file path=ppt/tags/tag32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88539"/>
  <p:tag name="KSO_WM_TEMPLATE_CATEGORY" val="custom"/>
  <p:tag name="KSO_WM_SLIDE_INDEX" val="5"/>
  <p:tag name="KSO_WM_SLIDE_ID" val="custom40488539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Office 主题">
  <a:themeElements>
    <a:clrScheme name="自定义 124">
      <a:dk1>
        <a:srgbClr val="000000"/>
      </a:dk1>
      <a:lt1>
        <a:srgbClr val="FFFFFF"/>
      </a:lt1>
      <a:dk2>
        <a:srgbClr val="004825"/>
      </a:dk2>
      <a:lt2>
        <a:srgbClr val="E5FFF3"/>
      </a:lt2>
      <a:accent1>
        <a:srgbClr val="00A762"/>
      </a:accent1>
      <a:accent2>
        <a:srgbClr val="F4BC10"/>
      </a:accent2>
      <a:accent3>
        <a:srgbClr val="4D91F7"/>
      </a:accent3>
      <a:accent4>
        <a:srgbClr val="9AA800"/>
      </a:accent4>
      <a:accent5>
        <a:srgbClr val="009AA8"/>
      </a:accent5>
      <a:accent6>
        <a:srgbClr val="A86200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1114</Words>
  <Application>WPS 演示</Application>
  <PresentationFormat>宽屏</PresentationFormat>
  <Paragraphs>203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Arial</vt:lpstr>
      <vt:lpstr>宋体</vt:lpstr>
      <vt:lpstr>Wingdings</vt:lpstr>
      <vt:lpstr>Microsoft YaHei</vt:lpstr>
      <vt:lpstr>Office 主题</vt:lpstr>
      <vt:lpstr>图形的变化</vt:lpstr>
      <vt:lpstr>PowerPoint 演示文稿</vt:lpstr>
      <vt:lpstr>折剪对称之美</vt:lpstr>
      <vt:lpstr>PowerPoint 演示文稿</vt:lpstr>
      <vt:lpstr>PowerPoint 演示文稿</vt:lpstr>
      <vt:lpstr>玩转图形变化</vt:lpstr>
      <vt:lpstr>PowerPoint 演示文稿</vt:lpstr>
      <vt:lpstr>PowerPoint 演示文稿</vt:lpstr>
      <vt:lpstr>巧手匠心创造</vt:lpstr>
      <vt:lpstr>PowerPoint 演示文稿</vt:lpstr>
      <vt:lpstr>PowerPoint 演示文稿</vt:lpstr>
      <vt:lpstr>图形变化，文化传承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图形的变化</dc:title>
  <dc:creator>Hui abbey</dc:creator>
  <cp:lastModifiedBy>Administrator</cp:lastModifiedBy>
  <dcterms:created xsi:type="dcterms:W3CDTF">2026-07-24T13:07:00Z</dcterms:created>
  <dcterms:modified xsi:type="dcterms:W3CDTF">2026-07-24T13:07:00Z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KSOTemplateUUID">
    <vt:lpwstr>v1.0_ai_69796642214</vt:lpwstr>
  </property>
  <property fmtid="{D5CDD505-2E9C-101B-9397-08002B2CF9AE}" pid="4" name="ICV">
    <vt:lpwstr>0E2AF1DC543F54517363636A5FC92665_41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QUidBP+8wE2bbPqZo2A2gKwX3bdbqUBFSpHsw8YjSxvN49hU4OlhFNV1lNezh6wKSHsZvtGFyZGnvjz5fG0kxuJc/brMy5QzGCYOu9lHARudeR4cub95jKcEyCIANxftQpPfGZ7D1N5b69CWknfBHxaeKmrQjIKDxn4JW/IIDLr0A9L8E3p/p0Vdp/CrEybM/oqtWauwyNs/fbU1K/kHFCzCOsgPvg+r0u8di2LaOntfbkOuTRHRp28uVTC4XpT9SLyEtAxtlLgqHPRdy7NjxGvYz4TvivJ4i+uLGry3lXP7OO6vefB/y7V3hqFI8QK4X/FVTpzQ/1K0LsTMH+Aoow==</vt:lpwstr>
  </property>
</Properties>
</file>