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1.svg" ContentType="image/svg+xml"/>
  <Override PartName="/ppt/media/image14.svg" ContentType="image/svg+xml"/>
  <Override PartName="/ppt/media/image16.svg" ContentType="image/svg+xml"/>
  <Override PartName="/ppt/media/image18.svg" ContentType="image/svg+xml"/>
  <Override PartName="/ppt/media/image20.svg" ContentType="image/svg+xml"/>
  <Override PartName="/ppt/media/image22.svg" ContentType="image/svg+xml"/>
  <Override PartName="/ppt/media/image24.svg" ContentType="image/svg+xml"/>
  <Override PartName="/ppt/media/image26.svg" ContentType="image/svg+xml"/>
  <Override PartName="/ppt/media/image28.svg" ContentType="image/svg+xml"/>
  <Override PartName="/ppt/media/image30.svg" ContentType="image/svg+xml"/>
  <Override PartName="/ppt/media/image32.svg" ContentType="image/svg+xml"/>
  <Override PartName="/ppt/media/image34.svg" ContentType="image/svg+xml"/>
  <Override PartName="/ppt/media/image36.svg" ContentType="image/svg+xml"/>
  <Override PartName="/ppt/media/image39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47.svg" ContentType="image/svg+xml"/>
  <Override PartName="/ppt/media/image49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3"/>
  </p:sldMasterIdLst>
  <p:notesMasterIdLst>
    <p:notesMasterId r:id="rId17"/>
  </p:notesMasterIdLst>
  <p:handoutMasterIdLst>
    <p:handoutMasterId r:id="rId18"/>
  </p:handout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handoutMaster" Target="handoutMasters/handoutMaster1.xml"/><Relationship Id="rId17" Type="http://schemas.openxmlformats.org/officeDocument/2006/relationships/notesMaster" Target="notesMasters/notesMaster1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defRPr sz="6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单击此处添加副标题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5" Type="http://schemas.openxmlformats.org/officeDocument/2006/relationships/theme" Target="../theme/theme2.xml"/><Relationship Id="rId14" Type="http://schemas.openxmlformats.org/officeDocument/2006/relationships/tags" Target="../tags/tag1.xml"/><Relationship Id="rId13" Type="http://schemas.openxmlformats.org/officeDocument/2006/relationships/image" Target="../media/image4.jpeg"/><Relationship Id="rId12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7.xml"/><Relationship Id="rId8" Type="http://schemas.openxmlformats.org/officeDocument/2006/relationships/tags" Target="../tags/tag16.xml"/><Relationship Id="rId7" Type="http://schemas.openxmlformats.org/officeDocument/2006/relationships/tags" Target="../tags/tag15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3" Type="http://schemas.openxmlformats.org/officeDocument/2006/relationships/slideLayout" Target="../slideLayouts/slideLayout17.xml"/><Relationship Id="rId22" Type="http://schemas.openxmlformats.org/officeDocument/2006/relationships/tags" Target="../tags/tag30.xml"/><Relationship Id="rId21" Type="http://schemas.openxmlformats.org/officeDocument/2006/relationships/tags" Target="../tags/tag29.xml"/><Relationship Id="rId20" Type="http://schemas.openxmlformats.org/officeDocument/2006/relationships/tags" Target="../tags/tag28.xml"/><Relationship Id="rId2" Type="http://schemas.openxmlformats.org/officeDocument/2006/relationships/tags" Target="../tags/tag10.xml"/><Relationship Id="rId19" Type="http://schemas.openxmlformats.org/officeDocument/2006/relationships/tags" Target="../tags/tag27.xml"/><Relationship Id="rId18" Type="http://schemas.openxmlformats.org/officeDocument/2006/relationships/tags" Target="../tags/tag26.xml"/><Relationship Id="rId17" Type="http://schemas.openxmlformats.org/officeDocument/2006/relationships/tags" Target="../tags/tag25.xml"/><Relationship Id="rId16" Type="http://schemas.openxmlformats.org/officeDocument/2006/relationships/tags" Target="../tags/tag24.xml"/><Relationship Id="rId15" Type="http://schemas.openxmlformats.org/officeDocument/2006/relationships/tags" Target="../tags/tag23.xml"/><Relationship Id="rId14" Type="http://schemas.openxmlformats.org/officeDocument/2006/relationships/tags" Target="../tags/tag22.xml"/><Relationship Id="rId13" Type="http://schemas.openxmlformats.org/officeDocument/2006/relationships/tags" Target="../tags/tag21.xml"/><Relationship Id="rId12" Type="http://schemas.openxmlformats.org/officeDocument/2006/relationships/tags" Target="../tags/tag20.xml"/><Relationship Id="rId11" Type="http://schemas.openxmlformats.org/officeDocument/2006/relationships/tags" Target="../tags/tag19.xml"/><Relationship Id="rId10" Type="http://schemas.openxmlformats.org/officeDocument/2006/relationships/tags" Target="../tags/tag18.xml"/><Relationship Id="rId1" Type="http://schemas.openxmlformats.org/officeDocument/2006/relationships/tags" Target="../tags/tag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tags" Target="../tags/tag3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45.xml"/><Relationship Id="rId8" Type="http://schemas.openxmlformats.org/officeDocument/2006/relationships/tags" Target="../tags/tag44.xml"/><Relationship Id="rId7" Type="http://schemas.openxmlformats.org/officeDocument/2006/relationships/tags" Target="../tags/tag43.x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8" Type="http://schemas.openxmlformats.org/officeDocument/2006/relationships/slideLayout" Target="../slideLayouts/slideLayout17.xml"/><Relationship Id="rId37" Type="http://schemas.openxmlformats.org/officeDocument/2006/relationships/tags" Target="../tags/tag67.xml"/><Relationship Id="rId36" Type="http://schemas.openxmlformats.org/officeDocument/2006/relationships/tags" Target="../tags/tag66.xml"/><Relationship Id="rId35" Type="http://schemas.openxmlformats.org/officeDocument/2006/relationships/image" Target="../media/image11.svg"/><Relationship Id="rId34" Type="http://schemas.openxmlformats.org/officeDocument/2006/relationships/image" Target="../media/image10.png"/><Relationship Id="rId33" Type="http://schemas.openxmlformats.org/officeDocument/2006/relationships/tags" Target="../tags/tag65.xml"/><Relationship Id="rId32" Type="http://schemas.openxmlformats.org/officeDocument/2006/relationships/tags" Target="../tags/tag64.xml"/><Relationship Id="rId31" Type="http://schemas.openxmlformats.org/officeDocument/2006/relationships/tags" Target="../tags/tag63.xml"/><Relationship Id="rId30" Type="http://schemas.openxmlformats.org/officeDocument/2006/relationships/tags" Target="../tags/tag62.xml"/><Relationship Id="rId3" Type="http://schemas.openxmlformats.org/officeDocument/2006/relationships/image" Target="../media/image5.jpeg"/><Relationship Id="rId29" Type="http://schemas.openxmlformats.org/officeDocument/2006/relationships/image" Target="../media/image9.svg"/><Relationship Id="rId28" Type="http://schemas.openxmlformats.org/officeDocument/2006/relationships/image" Target="../media/image8.png"/><Relationship Id="rId27" Type="http://schemas.openxmlformats.org/officeDocument/2006/relationships/tags" Target="../tags/tag61.xml"/><Relationship Id="rId26" Type="http://schemas.openxmlformats.org/officeDocument/2006/relationships/tags" Target="../tags/tag60.xml"/><Relationship Id="rId25" Type="http://schemas.openxmlformats.org/officeDocument/2006/relationships/tags" Target="../tags/tag59.xml"/><Relationship Id="rId24" Type="http://schemas.openxmlformats.org/officeDocument/2006/relationships/tags" Target="../tags/tag58.xml"/><Relationship Id="rId23" Type="http://schemas.openxmlformats.org/officeDocument/2006/relationships/image" Target="../media/image7.svg"/><Relationship Id="rId22" Type="http://schemas.openxmlformats.org/officeDocument/2006/relationships/image" Target="../media/image6.png"/><Relationship Id="rId21" Type="http://schemas.openxmlformats.org/officeDocument/2006/relationships/tags" Target="../tags/tag57.xml"/><Relationship Id="rId20" Type="http://schemas.openxmlformats.org/officeDocument/2006/relationships/tags" Target="../tags/tag56.xml"/><Relationship Id="rId2" Type="http://schemas.openxmlformats.org/officeDocument/2006/relationships/tags" Target="../tags/tag39.xml"/><Relationship Id="rId19" Type="http://schemas.openxmlformats.org/officeDocument/2006/relationships/tags" Target="../tags/tag55.xml"/><Relationship Id="rId18" Type="http://schemas.openxmlformats.org/officeDocument/2006/relationships/tags" Target="../tags/tag54.xml"/><Relationship Id="rId17" Type="http://schemas.openxmlformats.org/officeDocument/2006/relationships/tags" Target="../tags/tag53.xml"/><Relationship Id="rId16" Type="http://schemas.openxmlformats.org/officeDocument/2006/relationships/tags" Target="../tags/tag52.xml"/><Relationship Id="rId15" Type="http://schemas.openxmlformats.org/officeDocument/2006/relationships/tags" Target="../tags/tag51.xml"/><Relationship Id="rId14" Type="http://schemas.openxmlformats.org/officeDocument/2006/relationships/tags" Target="../tags/tag50.xml"/><Relationship Id="rId13" Type="http://schemas.openxmlformats.org/officeDocument/2006/relationships/tags" Target="../tags/tag49.xml"/><Relationship Id="rId12" Type="http://schemas.openxmlformats.org/officeDocument/2006/relationships/tags" Target="../tags/tag48.xml"/><Relationship Id="rId11" Type="http://schemas.openxmlformats.org/officeDocument/2006/relationships/tags" Target="../tags/tag47.xml"/><Relationship Id="rId10" Type="http://schemas.openxmlformats.org/officeDocument/2006/relationships/tags" Target="../tags/tag46.xml"/><Relationship Id="rId1" Type="http://schemas.openxmlformats.org/officeDocument/2006/relationships/tags" Target="../tags/tag3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7" Type="http://schemas.openxmlformats.org/officeDocument/2006/relationships/tags" Target="../tags/tag74.xml"/><Relationship Id="rId6" Type="http://schemas.openxmlformats.org/officeDocument/2006/relationships/tags" Target="../tags/tag73.xml"/><Relationship Id="rId5" Type="http://schemas.openxmlformats.org/officeDocument/2006/relationships/tags" Target="../tags/tag72.xml"/><Relationship Id="rId4" Type="http://schemas.openxmlformats.org/officeDocument/2006/relationships/tags" Target="../tags/tag71.xml"/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" Type="http://schemas.openxmlformats.org/officeDocument/2006/relationships/tags" Target="../tags/tag68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svg"/><Relationship Id="rId8" Type="http://schemas.openxmlformats.org/officeDocument/2006/relationships/image" Target="../media/image13.png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tags" Target="../tags/tag77.xml"/><Relationship Id="rId38" Type="http://schemas.openxmlformats.org/officeDocument/2006/relationships/slideLayout" Target="../slideLayouts/slideLayout17.xml"/><Relationship Id="rId37" Type="http://schemas.openxmlformats.org/officeDocument/2006/relationships/tags" Target="../tags/tag102.xml"/><Relationship Id="rId36" Type="http://schemas.openxmlformats.org/officeDocument/2006/relationships/tags" Target="../tags/tag101.xml"/><Relationship Id="rId35" Type="http://schemas.openxmlformats.org/officeDocument/2006/relationships/tags" Target="../tags/tag100.xml"/><Relationship Id="rId34" Type="http://schemas.openxmlformats.org/officeDocument/2006/relationships/tags" Target="../tags/tag99.xml"/><Relationship Id="rId33" Type="http://schemas.openxmlformats.org/officeDocument/2006/relationships/tags" Target="../tags/tag98.xml"/><Relationship Id="rId32" Type="http://schemas.openxmlformats.org/officeDocument/2006/relationships/tags" Target="../tags/tag97.xml"/><Relationship Id="rId31" Type="http://schemas.openxmlformats.org/officeDocument/2006/relationships/tags" Target="../tags/tag96.xml"/><Relationship Id="rId30" Type="http://schemas.openxmlformats.org/officeDocument/2006/relationships/tags" Target="../tags/tag95.xml"/><Relationship Id="rId3" Type="http://schemas.openxmlformats.org/officeDocument/2006/relationships/image" Target="../media/image12.jpeg"/><Relationship Id="rId29" Type="http://schemas.openxmlformats.org/officeDocument/2006/relationships/tags" Target="../tags/tag94.xml"/><Relationship Id="rId28" Type="http://schemas.openxmlformats.org/officeDocument/2006/relationships/tags" Target="../tags/tag93.xml"/><Relationship Id="rId27" Type="http://schemas.openxmlformats.org/officeDocument/2006/relationships/image" Target="../media/image20.svg"/><Relationship Id="rId26" Type="http://schemas.openxmlformats.org/officeDocument/2006/relationships/image" Target="../media/image19.png"/><Relationship Id="rId25" Type="http://schemas.openxmlformats.org/officeDocument/2006/relationships/tags" Target="../tags/tag92.xml"/><Relationship Id="rId24" Type="http://schemas.openxmlformats.org/officeDocument/2006/relationships/tags" Target="../tags/tag91.xml"/><Relationship Id="rId23" Type="http://schemas.openxmlformats.org/officeDocument/2006/relationships/tags" Target="../tags/tag90.xml"/><Relationship Id="rId22" Type="http://schemas.openxmlformats.org/officeDocument/2006/relationships/tags" Target="../tags/tag89.xml"/><Relationship Id="rId21" Type="http://schemas.openxmlformats.org/officeDocument/2006/relationships/image" Target="../media/image18.svg"/><Relationship Id="rId20" Type="http://schemas.openxmlformats.org/officeDocument/2006/relationships/image" Target="../media/image17.png"/><Relationship Id="rId2" Type="http://schemas.openxmlformats.org/officeDocument/2006/relationships/tags" Target="../tags/tag76.xml"/><Relationship Id="rId19" Type="http://schemas.openxmlformats.org/officeDocument/2006/relationships/tags" Target="../tags/tag88.xml"/><Relationship Id="rId18" Type="http://schemas.openxmlformats.org/officeDocument/2006/relationships/tags" Target="../tags/tag87.xml"/><Relationship Id="rId17" Type="http://schemas.openxmlformats.org/officeDocument/2006/relationships/tags" Target="../tags/tag86.xml"/><Relationship Id="rId16" Type="http://schemas.openxmlformats.org/officeDocument/2006/relationships/tags" Target="../tags/tag85.xml"/><Relationship Id="rId15" Type="http://schemas.openxmlformats.org/officeDocument/2006/relationships/image" Target="../media/image16.svg"/><Relationship Id="rId14" Type="http://schemas.openxmlformats.org/officeDocument/2006/relationships/image" Target="../media/image15.png"/><Relationship Id="rId13" Type="http://schemas.openxmlformats.org/officeDocument/2006/relationships/tags" Target="../tags/tag84.xml"/><Relationship Id="rId12" Type="http://schemas.openxmlformats.org/officeDocument/2006/relationships/tags" Target="../tags/tag83.xml"/><Relationship Id="rId11" Type="http://schemas.openxmlformats.org/officeDocument/2006/relationships/tags" Target="../tags/tag82.xml"/><Relationship Id="rId10" Type="http://schemas.openxmlformats.org/officeDocument/2006/relationships/tags" Target="../tags/tag81.xml"/><Relationship Id="rId1" Type="http://schemas.openxmlformats.org/officeDocument/2006/relationships/tags" Target="../tags/tag75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11.xml"/><Relationship Id="rId8" Type="http://schemas.openxmlformats.org/officeDocument/2006/relationships/tags" Target="../tags/tag110.xml"/><Relationship Id="rId7" Type="http://schemas.openxmlformats.org/officeDocument/2006/relationships/tags" Target="../tags/tag109.xml"/><Relationship Id="rId6" Type="http://schemas.openxmlformats.org/officeDocument/2006/relationships/tags" Target="../tags/tag108.xml"/><Relationship Id="rId5" Type="http://schemas.openxmlformats.org/officeDocument/2006/relationships/tags" Target="../tags/tag107.xml"/><Relationship Id="rId42" Type="http://schemas.openxmlformats.org/officeDocument/2006/relationships/slideLayout" Target="../slideLayouts/slideLayout17.xml"/><Relationship Id="rId41" Type="http://schemas.openxmlformats.org/officeDocument/2006/relationships/tags" Target="../tags/tag135.xml"/><Relationship Id="rId40" Type="http://schemas.openxmlformats.org/officeDocument/2006/relationships/tags" Target="../tags/tag134.xml"/><Relationship Id="rId4" Type="http://schemas.openxmlformats.org/officeDocument/2006/relationships/tags" Target="../tags/tag106.xml"/><Relationship Id="rId39" Type="http://schemas.openxmlformats.org/officeDocument/2006/relationships/tags" Target="../tags/tag133.xml"/><Relationship Id="rId38" Type="http://schemas.openxmlformats.org/officeDocument/2006/relationships/tags" Target="../tags/tag132.xml"/><Relationship Id="rId37" Type="http://schemas.openxmlformats.org/officeDocument/2006/relationships/image" Target="../media/image28.svg"/><Relationship Id="rId36" Type="http://schemas.openxmlformats.org/officeDocument/2006/relationships/image" Target="../media/image27.png"/><Relationship Id="rId35" Type="http://schemas.openxmlformats.org/officeDocument/2006/relationships/tags" Target="../tags/tag131.xml"/><Relationship Id="rId34" Type="http://schemas.openxmlformats.org/officeDocument/2006/relationships/tags" Target="../tags/tag130.xml"/><Relationship Id="rId33" Type="http://schemas.openxmlformats.org/officeDocument/2006/relationships/tags" Target="../tags/tag129.xml"/><Relationship Id="rId32" Type="http://schemas.openxmlformats.org/officeDocument/2006/relationships/tags" Target="../tags/tag128.xml"/><Relationship Id="rId31" Type="http://schemas.openxmlformats.org/officeDocument/2006/relationships/image" Target="../media/image26.svg"/><Relationship Id="rId30" Type="http://schemas.openxmlformats.org/officeDocument/2006/relationships/image" Target="../media/image25.png"/><Relationship Id="rId3" Type="http://schemas.openxmlformats.org/officeDocument/2006/relationships/tags" Target="../tags/tag105.xml"/><Relationship Id="rId29" Type="http://schemas.openxmlformats.org/officeDocument/2006/relationships/tags" Target="../tags/tag127.xml"/><Relationship Id="rId28" Type="http://schemas.openxmlformats.org/officeDocument/2006/relationships/tags" Target="../tags/tag126.xml"/><Relationship Id="rId27" Type="http://schemas.openxmlformats.org/officeDocument/2006/relationships/tags" Target="../tags/tag125.xml"/><Relationship Id="rId26" Type="http://schemas.openxmlformats.org/officeDocument/2006/relationships/tags" Target="../tags/tag124.xml"/><Relationship Id="rId25" Type="http://schemas.openxmlformats.org/officeDocument/2006/relationships/image" Target="../media/image24.svg"/><Relationship Id="rId24" Type="http://schemas.openxmlformats.org/officeDocument/2006/relationships/image" Target="../media/image23.png"/><Relationship Id="rId23" Type="http://schemas.openxmlformats.org/officeDocument/2006/relationships/tags" Target="../tags/tag123.xml"/><Relationship Id="rId22" Type="http://schemas.openxmlformats.org/officeDocument/2006/relationships/tags" Target="../tags/tag122.xml"/><Relationship Id="rId21" Type="http://schemas.openxmlformats.org/officeDocument/2006/relationships/tags" Target="../tags/tag121.xml"/><Relationship Id="rId20" Type="http://schemas.openxmlformats.org/officeDocument/2006/relationships/tags" Target="../tags/tag120.xml"/><Relationship Id="rId2" Type="http://schemas.openxmlformats.org/officeDocument/2006/relationships/tags" Target="../tags/tag104.xml"/><Relationship Id="rId19" Type="http://schemas.openxmlformats.org/officeDocument/2006/relationships/image" Target="../media/image22.svg"/><Relationship Id="rId18" Type="http://schemas.openxmlformats.org/officeDocument/2006/relationships/image" Target="../media/image21.png"/><Relationship Id="rId17" Type="http://schemas.openxmlformats.org/officeDocument/2006/relationships/tags" Target="../tags/tag119.xml"/><Relationship Id="rId16" Type="http://schemas.openxmlformats.org/officeDocument/2006/relationships/tags" Target="../tags/tag118.xml"/><Relationship Id="rId15" Type="http://schemas.openxmlformats.org/officeDocument/2006/relationships/tags" Target="../tags/tag117.xml"/><Relationship Id="rId14" Type="http://schemas.openxmlformats.org/officeDocument/2006/relationships/tags" Target="../tags/tag116.xml"/><Relationship Id="rId13" Type="http://schemas.openxmlformats.org/officeDocument/2006/relationships/tags" Target="../tags/tag115.xml"/><Relationship Id="rId12" Type="http://schemas.openxmlformats.org/officeDocument/2006/relationships/tags" Target="../tags/tag114.xml"/><Relationship Id="rId11" Type="http://schemas.openxmlformats.org/officeDocument/2006/relationships/tags" Target="../tags/tag113.xml"/><Relationship Id="rId10" Type="http://schemas.openxmlformats.org/officeDocument/2006/relationships/tags" Target="../tags/tag112.xml"/><Relationship Id="rId1" Type="http://schemas.openxmlformats.org/officeDocument/2006/relationships/tags" Target="../tags/tag10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7" Type="http://schemas.openxmlformats.org/officeDocument/2006/relationships/tags" Target="../tags/tag142.xml"/><Relationship Id="rId6" Type="http://schemas.openxmlformats.org/officeDocument/2006/relationships/tags" Target="../tags/tag141.xml"/><Relationship Id="rId5" Type="http://schemas.openxmlformats.org/officeDocument/2006/relationships/tags" Target="../tags/tag140.xml"/><Relationship Id="rId4" Type="http://schemas.openxmlformats.org/officeDocument/2006/relationships/tags" Target="../tags/tag139.xml"/><Relationship Id="rId3" Type="http://schemas.openxmlformats.org/officeDocument/2006/relationships/tags" Target="../tags/tag138.xml"/><Relationship Id="rId2" Type="http://schemas.openxmlformats.org/officeDocument/2006/relationships/tags" Target="../tags/tag137.xml"/><Relationship Id="rId1" Type="http://schemas.openxmlformats.org/officeDocument/2006/relationships/tags" Target="../tags/tag136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49.xml"/><Relationship Id="rId8" Type="http://schemas.openxmlformats.org/officeDocument/2006/relationships/image" Target="../media/image30.svg"/><Relationship Id="rId7" Type="http://schemas.openxmlformats.org/officeDocument/2006/relationships/image" Target="../media/image29.png"/><Relationship Id="rId6" Type="http://schemas.openxmlformats.org/officeDocument/2006/relationships/tags" Target="../tags/tag148.xml"/><Relationship Id="rId5" Type="http://schemas.openxmlformats.org/officeDocument/2006/relationships/tags" Target="../tags/tag147.xml"/><Relationship Id="rId4" Type="http://schemas.openxmlformats.org/officeDocument/2006/relationships/tags" Target="../tags/tag146.xml"/><Relationship Id="rId39" Type="http://schemas.openxmlformats.org/officeDocument/2006/relationships/slideLayout" Target="../slideLayouts/slideLayout17.xml"/><Relationship Id="rId38" Type="http://schemas.openxmlformats.org/officeDocument/2006/relationships/tags" Target="../tags/tag172.xml"/><Relationship Id="rId37" Type="http://schemas.openxmlformats.org/officeDocument/2006/relationships/tags" Target="../tags/tag171.xml"/><Relationship Id="rId36" Type="http://schemas.openxmlformats.org/officeDocument/2006/relationships/image" Target="../media/image36.svg"/><Relationship Id="rId35" Type="http://schemas.openxmlformats.org/officeDocument/2006/relationships/image" Target="../media/image35.png"/><Relationship Id="rId34" Type="http://schemas.openxmlformats.org/officeDocument/2006/relationships/tags" Target="../tags/tag170.xml"/><Relationship Id="rId33" Type="http://schemas.openxmlformats.org/officeDocument/2006/relationships/tags" Target="../tags/tag169.xml"/><Relationship Id="rId32" Type="http://schemas.openxmlformats.org/officeDocument/2006/relationships/tags" Target="../tags/tag168.xml"/><Relationship Id="rId31" Type="http://schemas.openxmlformats.org/officeDocument/2006/relationships/tags" Target="../tags/tag167.xml"/><Relationship Id="rId30" Type="http://schemas.openxmlformats.org/officeDocument/2006/relationships/image" Target="../media/image34.svg"/><Relationship Id="rId3" Type="http://schemas.openxmlformats.org/officeDocument/2006/relationships/tags" Target="../tags/tag145.xml"/><Relationship Id="rId29" Type="http://schemas.openxmlformats.org/officeDocument/2006/relationships/image" Target="../media/image33.png"/><Relationship Id="rId28" Type="http://schemas.openxmlformats.org/officeDocument/2006/relationships/tags" Target="../tags/tag166.xml"/><Relationship Id="rId27" Type="http://schemas.openxmlformats.org/officeDocument/2006/relationships/tags" Target="../tags/tag165.xml"/><Relationship Id="rId26" Type="http://schemas.openxmlformats.org/officeDocument/2006/relationships/tags" Target="../tags/tag164.xml"/><Relationship Id="rId25" Type="http://schemas.openxmlformats.org/officeDocument/2006/relationships/tags" Target="../tags/tag163.xml"/><Relationship Id="rId24" Type="http://schemas.openxmlformats.org/officeDocument/2006/relationships/image" Target="../media/image32.svg"/><Relationship Id="rId23" Type="http://schemas.openxmlformats.org/officeDocument/2006/relationships/image" Target="../media/image31.png"/><Relationship Id="rId22" Type="http://schemas.openxmlformats.org/officeDocument/2006/relationships/tags" Target="../tags/tag162.xml"/><Relationship Id="rId21" Type="http://schemas.openxmlformats.org/officeDocument/2006/relationships/tags" Target="../tags/tag161.xml"/><Relationship Id="rId20" Type="http://schemas.openxmlformats.org/officeDocument/2006/relationships/tags" Target="../tags/tag160.xml"/><Relationship Id="rId2" Type="http://schemas.openxmlformats.org/officeDocument/2006/relationships/tags" Target="../tags/tag144.xml"/><Relationship Id="rId19" Type="http://schemas.openxmlformats.org/officeDocument/2006/relationships/tags" Target="../tags/tag159.xml"/><Relationship Id="rId18" Type="http://schemas.openxmlformats.org/officeDocument/2006/relationships/tags" Target="../tags/tag158.xml"/><Relationship Id="rId17" Type="http://schemas.openxmlformats.org/officeDocument/2006/relationships/tags" Target="../tags/tag157.xml"/><Relationship Id="rId16" Type="http://schemas.openxmlformats.org/officeDocument/2006/relationships/tags" Target="../tags/tag156.xml"/><Relationship Id="rId15" Type="http://schemas.openxmlformats.org/officeDocument/2006/relationships/tags" Target="../tags/tag155.xml"/><Relationship Id="rId14" Type="http://schemas.openxmlformats.org/officeDocument/2006/relationships/tags" Target="../tags/tag154.xml"/><Relationship Id="rId13" Type="http://schemas.openxmlformats.org/officeDocument/2006/relationships/tags" Target="../tags/tag153.xml"/><Relationship Id="rId12" Type="http://schemas.openxmlformats.org/officeDocument/2006/relationships/tags" Target="../tags/tag152.xml"/><Relationship Id="rId11" Type="http://schemas.openxmlformats.org/officeDocument/2006/relationships/tags" Target="../tags/tag151.xml"/><Relationship Id="rId10" Type="http://schemas.openxmlformats.org/officeDocument/2006/relationships/tags" Target="../tags/tag150.xml"/><Relationship Id="rId1" Type="http://schemas.openxmlformats.org/officeDocument/2006/relationships/tags" Target="../tags/tag14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7" Type="http://schemas.openxmlformats.org/officeDocument/2006/relationships/tags" Target="../tags/tag179.xml"/><Relationship Id="rId6" Type="http://schemas.openxmlformats.org/officeDocument/2006/relationships/tags" Target="../tags/tag178.xml"/><Relationship Id="rId5" Type="http://schemas.openxmlformats.org/officeDocument/2006/relationships/tags" Target="../tags/tag177.xml"/><Relationship Id="rId4" Type="http://schemas.openxmlformats.org/officeDocument/2006/relationships/tags" Target="../tags/tag176.xml"/><Relationship Id="rId3" Type="http://schemas.openxmlformats.org/officeDocument/2006/relationships/tags" Target="../tags/tag175.xml"/><Relationship Id="rId2" Type="http://schemas.openxmlformats.org/officeDocument/2006/relationships/tags" Target="../tags/tag174.xml"/><Relationship Id="rId1" Type="http://schemas.openxmlformats.org/officeDocument/2006/relationships/tags" Target="../tags/tag173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187.xml"/><Relationship Id="rId8" Type="http://schemas.openxmlformats.org/officeDocument/2006/relationships/tags" Target="../tags/tag186.xml"/><Relationship Id="rId7" Type="http://schemas.openxmlformats.org/officeDocument/2006/relationships/tags" Target="../tags/tag185.xml"/><Relationship Id="rId6" Type="http://schemas.openxmlformats.org/officeDocument/2006/relationships/tags" Target="../tags/tag184.xml"/><Relationship Id="rId5" Type="http://schemas.openxmlformats.org/officeDocument/2006/relationships/tags" Target="../tags/tag183.xml"/><Relationship Id="rId4" Type="http://schemas.openxmlformats.org/officeDocument/2006/relationships/tags" Target="../tags/tag182.xml"/><Relationship Id="rId32" Type="http://schemas.openxmlformats.org/officeDocument/2006/relationships/slideLayout" Target="../slideLayouts/slideLayout17.xml"/><Relationship Id="rId31" Type="http://schemas.openxmlformats.org/officeDocument/2006/relationships/tags" Target="../tags/tag205.xml"/><Relationship Id="rId30" Type="http://schemas.openxmlformats.org/officeDocument/2006/relationships/tags" Target="../tags/tag204.xml"/><Relationship Id="rId3" Type="http://schemas.openxmlformats.org/officeDocument/2006/relationships/image" Target="../media/image37.jpeg"/><Relationship Id="rId29" Type="http://schemas.openxmlformats.org/officeDocument/2006/relationships/tags" Target="../tags/tag203.xml"/><Relationship Id="rId28" Type="http://schemas.openxmlformats.org/officeDocument/2006/relationships/tags" Target="../tags/tag202.xml"/><Relationship Id="rId27" Type="http://schemas.openxmlformats.org/officeDocument/2006/relationships/image" Target="../media/image41.svg"/><Relationship Id="rId26" Type="http://schemas.openxmlformats.org/officeDocument/2006/relationships/image" Target="../media/image40.png"/><Relationship Id="rId25" Type="http://schemas.openxmlformats.org/officeDocument/2006/relationships/tags" Target="../tags/tag201.xml"/><Relationship Id="rId24" Type="http://schemas.openxmlformats.org/officeDocument/2006/relationships/tags" Target="../tags/tag200.xml"/><Relationship Id="rId23" Type="http://schemas.openxmlformats.org/officeDocument/2006/relationships/tags" Target="../tags/tag199.xml"/><Relationship Id="rId22" Type="http://schemas.openxmlformats.org/officeDocument/2006/relationships/tags" Target="../tags/tag198.xml"/><Relationship Id="rId21" Type="http://schemas.openxmlformats.org/officeDocument/2006/relationships/image" Target="../media/image39.svg"/><Relationship Id="rId20" Type="http://schemas.openxmlformats.org/officeDocument/2006/relationships/image" Target="../media/image38.png"/><Relationship Id="rId2" Type="http://schemas.openxmlformats.org/officeDocument/2006/relationships/tags" Target="../tags/tag181.xml"/><Relationship Id="rId19" Type="http://schemas.openxmlformats.org/officeDocument/2006/relationships/tags" Target="../tags/tag197.xml"/><Relationship Id="rId18" Type="http://schemas.openxmlformats.org/officeDocument/2006/relationships/tags" Target="../tags/tag196.xml"/><Relationship Id="rId17" Type="http://schemas.openxmlformats.org/officeDocument/2006/relationships/tags" Target="../tags/tag195.xml"/><Relationship Id="rId16" Type="http://schemas.openxmlformats.org/officeDocument/2006/relationships/tags" Target="../tags/tag194.xml"/><Relationship Id="rId15" Type="http://schemas.openxmlformats.org/officeDocument/2006/relationships/tags" Target="../tags/tag193.xml"/><Relationship Id="rId14" Type="http://schemas.openxmlformats.org/officeDocument/2006/relationships/tags" Target="../tags/tag192.xml"/><Relationship Id="rId13" Type="http://schemas.openxmlformats.org/officeDocument/2006/relationships/tags" Target="../tags/tag191.xml"/><Relationship Id="rId12" Type="http://schemas.openxmlformats.org/officeDocument/2006/relationships/tags" Target="../tags/tag190.xml"/><Relationship Id="rId11" Type="http://schemas.openxmlformats.org/officeDocument/2006/relationships/tags" Target="../tags/tag189.xml"/><Relationship Id="rId10" Type="http://schemas.openxmlformats.org/officeDocument/2006/relationships/tags" Target="../tags/tag188.xml"/><Relationship Id="rId1" Type="http://schemas.openxmlformats.org/officeDocument/2006/relationships/tags" Target="../tags/tag180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43.svg"/><Relationship Id="rId8" Type="http://schemas.openxmlformats.org/officeDocument/2006/relationships/image" Target="../media/image42.png"/><Relationship Id="rId7" Type="http://schemas.openxmlformats.org/officeDocument/2006/relationships/tags" Target="../tags/tag212.xml"/><Relationship Id="rId6" Type="http://schemas.openxmlformats.org/officeDocument/2006/relationships/tags" Target="../tags/tag211.xml"/><Relationship Id="rId5" Type="http://schemas.openxmlformats.org/officeDocument/2006/relationships/tags" Target="../tags/tag210.xml"/><Relationship Id="rId46" Type="http://schemas.openxmlformats.org/officeDocument/2006/relationships/slideLayout" Target="../slideLayouts/slideLayout17.xml"/><Relationship Id="rId45" Type="http://schemas.openxmlformats.org/officeDocument/2006/relationships/tags" Target="../tags/tag238.xml"/><Relationship Id="rId44" Type="http://schemas.openxmlformats.org/officeDocument/2006/relationships/tags" Target="../tags/tag237.xml"/><Relationship Id="rId43" Type="http://schemas.openxmlformats.org/officeDocument/2006/relationships/tags" Target="../tags/tag236.xml"/><Relationship Id="rId42" Type="http://schemas.openxmlformats.org/officeDocument/2006/relationships/tags" Target="../tags/tag235.xml"/><Relationship Id="rId41" Type="http://schemas.openxmlformats.org/officeDocument/2006/relationships/image" Target="../media/image32.svg"/><Relationship Id="rId40" Type="http://schemas.openxmlformats.org/officeDocument/2006/relationships/image" Target="../media/image31.png"/><Relationship Id="rId4" Type="http://schemas.openxmlformats.org/officeDocument/2006/relationships/tags" Target="../tags/tag209.xml"/><Relationship Id="rId39" Type="http://schemas.openxmlformats.org/officeDocument/2006/relationships/tags" Target="../tags/tag234.xml"/><Relationship Id="rId38" Type="http://schemas.openxmlformats.org/officeDocument/2006/relationships/tags" Target="../tags/tag233.xml"/><Relationship Id="rId37" Type="http://schemas.openxmlformats.org/officeDocument/2006/relationships/tags" Target="../tags/tag232.xml"/><Relationship Id="rId36" Type="http://schemas.openxmlformats.org/officeDocument/2006/relationships/tags" Target="../tags/tag231.xml"/><Relationship Id="rId35" Type="http://schemas.openxmlformats.org/officeDocument/2006/relationships/image" Target="../media/image11.svg"/><Relationship Id="rId34" Type="http://schemas.openxmlformats.org/officeDocument/2006/relationships/image" Target="../media/image10.png"/><Relationship Id="rId33" Type="http://schemas.openxmlformats.org/officeDocument/2006/relationships/tags" Target="../tags/tag230.xml"/><Relationship Id="rId32" Type="http://schemas.openxmlformats.org/officeDocument/2006/relationships/tags" Target="../tags/tag229.xml"/><Relationship Id="rId31" Type="http://schemas.openxmlformats.org/officeDocument/2006/relationships/tags" Target="../tags/tag228.xml"/><Relationship Id="rId30" Type="http://schemas.openxmlformats.org/officeDocument/2006/relationships/tags" Target="../tags/tag227.xml"/><Relationship Id="rId3" Type="http://schemas.openxmlformats.org/officeDocument/2006/relationships/tags" Target="../tags/tag208.xml"/><Relationship Id="rId29" Type="http://schemas.openxmlformats.org/officeDocument/2006/relationships/image" Target="../media/image49.svg"/><Relationship Id="rId28" Type="http://schemas.openxmlformats.org/officeDocument/2006/relationships/image" Target="../media/image48.png"/><Relationship Id="rId27" Type="http://schemas.openxmlformats.org/officeDocument/2006/relationships/tags" Target="../tags/tag226.xml"/><Relationship Id="rId26" Type="http://schemas.openxmlformats.org/officeDocument/2006/relationships/tags" Target="../tags/tag225.xml"/><Relationship Id="rId25" Type="http://schemas.openxmlformats.org/officeDocument/2006/relationships/tags" Target="../tags/tag224.xml"/><Relationship Id="rId24" Type="http://schemas.openxmlformats.org/officeDocument/2006/relationships/tags" Target="../tags/tag223.xml"/><Relationship Id="rId23" Type="http://schemas.openxmlformats.org/officeDocument/2006/relationships/tags" Target="../tags/tag222.xml"/><Relationship Id="rId22" Type="http://schemas.openxmlformats.org/officeDocument/2006/relationships/tags" Target="../tags/tag221.xml"/><Relationship Id="rId21" Type="http://schemas.openxmlformats.org/officeDocument/2006/relationships/image" Target="../media/image47.svg"/><Relationship Id="rId20" Type="http://schemas.openxmlformats.org/officeDocument/2006/relationships/image" Target="../media/image46.png"/><Relationship Id="rId2" Type="http://schemas.openxmlformats.org/officeDocument/2006/relationships/tags" Target="../tags/tag207.xml"/><Relationship Id="rId19" Type="http://schemas.openxmlformats.org/officeDocument/2006/relationships/tags" Target="../tags/tag220.xml"/><Relationship Id="rId18" Type="http://schemas.openxmlformats.org/officeDocument/2006/relationships/tags" Target="../tags/tag219.xml"/><Relationship Id="rId17" Type="http://schemas.openxmlformats.org/officeDocument/2006/relationships/tags" Target="../tags/tag218.xml"/><Relationship Id="rId16" Type="http://schemas.openxmlformats.org/officeDocument/2006/relationships/tags" Target="../tags/tag217.xml"/><Relationship Id="rId15" Type="http://schemas.openxmlformats.org/officeDocument/2006/relationships/image" Target="../media/image45.svg"/><Relationship Id="rId14" Type="http://schemas.openxmlformats.org/officeDocument/2006/relationships/image" Target="../media/image44.png"/><Relationship Id="rId13" Type="http://schemas.openxmlformats.org/officeDocument/2006/relationships/tags" Target="../tags/tag216.xml"/><Relationship Id="rId12" Type="http://schemas.openxmlformats.org/officeDocument/2006/relationships/tags" Target="../tags/tag215.xml"/><Relationship Id="rId11" Type="http://schemas.openxmlformats.org/officeDocument/2006/relationships/tags" Target="../tags/tag214.xml"/><Relationship Id="rId10" Type="http://schemas.openxmlformats.org/officeDocument/2006/relationships/tags" Target="../tags/tag213.xml"/><Relationship Id="rId1" Type="http://schemas.openxmlformats.org/officeDocument/2006/relationships/tags" Target="../tags/tag206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2.xml"/><Relationship Id="rId8" Type="http://schemas.openxmlformats.org/officeDocument/2006/relationships/tags" Target="../tags/tag246.xml"/><Relationship Id="rId7" Type="http://schemas.openxmlformats.org/officeDocument/2006/relationships/tags" Target="../tags/tag245.xml"/><Relationship Id="rId6" Type="http://schemas.openxmlformats.org/officeDocument/2006/relationships/tags" Target="../tags/tag244.xml"/><Relationship Id="rId5" Type="http://schemas.openxmlformats.org/officeDocument/2006/relationships/tags" Target="../tags/tag243.xml"/><Relationship Id="rId4" Type="http://schemas.openxmlformats.org/officeDocument/2006/relationships/tags" Target="../tags/tag242.xml"/><Relationship Id="rId3" Type="http://schemas.openxmlformats.org/officeDocument/2006/relationships/tags" Target="../tags/tag241.xml"/><Relationship Id="rId2" Type="http://schemas.openxmlformats.org/officeDocument/2006/relationships/tags" Target="../tags/tag240.xml"/><Relationship Id="rId1" Type="http://schemas.openxmlformats.org/officeDocument/2006/relationships/tags" Target="../tags/tag2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809625" y="1651178"/>
            <a:ext cx="1173509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050" b="1" spc="315">
                <a:solidFill>
                  <a:srgbClr val="F5A623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时间主题课程</a:t>
            </a:r>
            <a:endParaRPr sz="1050" b="1" spc="315">
              <a:solidFill>
                <a:srgbClr val="F5A623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2084565"/>
            <a:ext cx="6038850" cy="17668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6000" b="1">
                <a:solidFill>
                  <a:srgbClr val="F5A623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时、分、秒</a:t>
            </a:r>
            <a:r>
              <a:rPr sz="6000" b="1">
                <a:solidFill>
                  <a:srgbClr val="2C3E5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——</a:t>
            </a:r>
            <a:endParaRPr sz="6000" b="1">
              <a:solidFill>
                <a:srgbClr val="2C3E5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  <a:p>
            <a:pPr algn="l">
              <a:lnSpc>
                <a:spcPct val="92000"/>
              </a:lnSpc>
            </a:pPr>
            <a:r>
              <a:rPr sz="6000" b="1">
                <a:solidFill>
                  <a:srgbClr val="2C3E5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做时间的小主人</a:t>
            </a:r>
            <a:endParaRPr sz="6000" b="1">
              <a:solidFill>
                <a:srgbClr val="2C3E5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666750" y="4053383"/>
            <a:ext cx="2897162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400" spc="48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认识时间</a:t>
            </a:r>
            <a:r>
              <a:rPr lang="en-US" altLang="zh-CN" sz="2400" spc="48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</a:t>
            </a:r>
            <a:r>
              <a:rPr lang="zh-CN" altLang="en-US" sz="2400" spc="48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珍惜光阴</a:t>
            </a:r>
            <a:endParaRPr lang="zh-CN" altLang="en-US" sz="2400" spc="48">
              <a:solidFill>
                <a:srgbClr val="5A6B7D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4"/>
            </p:custDataLst>
          </p:nvPr>
        </p:nvSpPr>
        <p:spPr>
          <a:xfrm>
            <a:off x="666750" y="4917300"/>
            <a:ext cx="60388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 spc="81">
                <a:solidFill>
                  <a:srgbClr val="8A9AA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2026</a:t>
            </a:r>
            <a:r>
              <a:rPr lang="zh-CN" altLang="en-US" sz="1350" spc="81">
                <a:solidFill>
                  <a:srgbClr val="8A9AA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年</a:t>
            </a:r>
            <a:r>
              <a:rPr lang="en-US" altLang="zh-CN" sz="1350" spc="81">
                <a:solidFill>
                  <a:srgbClr val="8A9AA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07</a:t>
            </a:r>
            <a:r>
              <a:rPr lang="zh-CN" altLang="en-US" sz="1350" spc="81">
                <a:solidFill>
                  <a:srgbClr val="8A9AA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月</a:t>
            </a:r>
            <a:r>
              <a:rPr lang="en-US" altLang="zh-CN" sz="1350" spc="81">
                <a:solidFill>
                  <a:srgbClr val="8A9AA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24</a:t>
            </a:r>
            <a:r>
              <a:rPr lang="zh-CN" altLang="en-US" sz="1350" spc="81">
                <a:solidFill>
                  <a:srgbClr val="8A9AA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日</a:t>
            </a:r>
            <a:endParaRPr lang="zh-CN" altLang="en-US" sz="1350" spc="81">
              <a:solidFill>
                <a:srgbClr val="8A9AAD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3" name="矩形 2"/>
          <p:cNvSpPr/>
          <p:nvPr>
            <p:custDataLst>
              <p:tags r:id="rId5"/>
            </p:custDataLst>
          </p:nvPr>
        </p:nvSpPr>
        <p:spPr>
          <a:xfrm rot="2700000">
            <a:off x="666115" y="1715135"/>
            <a:ext cx="47625" cy="47625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945005" y="1734185"/>
            <a:ext cx="228600" cy="9525"/>
          </a:xfrm>
          <a:prstGeom prst="rect">
            <a:avLst/>
          </a:prstGeom>
          <a:solidFill>
            <a:srgbClr val="F5A623">
              <a:alpha val="50001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7"/>
            </p:custDataLst>
          </p:nvPr>
        </p:nvSpPr>
        <p:spPr>
          <a:xfrm>
            <a:off x="666750" y="4646295"/>
            <a:ext cx="1143000" cy="19050"/>
          </a:xfrm>
          <a:prstGeom prst="rect">
            <a:avLst/>
          </a:prstGeom>
          <a:solidFill>
            <a:srgbClr val="F5A623">
              <a:alpha val="4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5010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2C3E5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内容导航</a:t>
            </a:r>
            <a:endParaRPr sz="4200" b="1">
              <a:solidFill>
                <a:srgbClr val="2C3E5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2895600" y="857250"/>
            <a:ext cx="1905000" cy="19050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37845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240 w 4140"/>
              <a:gd name="p0y0" fmla="*/ 0 h 5085"/>
              <a:gd name="p0x1" fmla="*/ 3900 w 4140"/>
              <a:gd name="p0y1" fmla="*/ 0 h 5085"/>
              <a:gd name="p0x2" fmla="*/ 4032 w 4140"/>
              <a:gd name="p0y2" fmla="*/ 0 h 5085"/>
              <a:gd name="p0x3" fmla="*/ 4140 w 4140"/>
              <a:gd name="p0y3" fmla="*/ 107 h 5085"/>
              <a:gd name="p0x4" fmla="*/ 4140 w 4140"/>
              <a:gd name="p0y4" fmla="*/ 240 h 5085"/>
              <a:gd name="p0x5" fmla="*/ 4140 w 4140"/>
              <a:gd name="p0y5" fmla="*/ 4845 h 5085"/>
              <a:gd name="p0x6" fmla="*/ 4140 w 4140"/>
              <a:gd name="p0y6" fmla="*/ 4977 h 5085"/>
              <a:gd name="p0x7" fmla="*/ 4032 w 4140"/>
              <a:gd name="p0y7" fmla="*/ 5085 h 5085"/>
              <a:gd name="p0x8" fmla="*/ 3900 w 4140"/>
              <a:gd name="p0y8" fmla="*/ 5085 h 5085"/>
              <a:gd name="p0x9" fmla="*/ 240 w 4140"/>
              <a:gd name="p0y9" fmla="*/ 5085 h 5085"/>
              <a:gd name="p0x10" fmla="*/ 107 w 4140"/>
              <a:gd name="p0y10" fmla="*/ 5085 h 5085"/>
              <a:gd name="p0x11" fmla="*/ 0 w 4140"/>
              <a:gd name="p0y11" fmla="*/ 4977 h 5085"/>
              <a:gd name="p0x12" fmla="*/ 0 w 4140"/>
              <a:gd name="p0y12" fmla="*/ 4845 h 5085"/>
              <a:gd name="p0x13" fmla="*/ 0 w 4140"/>
              <a:gd name="p0y13" fmla="*/ 240 h 5085"/>
              <a:gd name="p0x14" fmla="*/ 0 w 4140"/>
              <a:gd name="p0y14" fmla="*/ 107 h 5085"/>
              <a:gd name="p0x15" fmla="*/ 107 w 4140"/>
              <a:gd name="p0y15" fmla="*/ 0 h 5085"/>
              <a:gd name="p0x16" fmla="*/ 24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DF5"/>
          </a:solidFill>
          <a:ln w="9525" cmpd="sng">
            <a:solidFill>
              <a:srgbClr val="F5C6A0"/>
            </a:solidFill>
            <a:prstDash val="solid"/>
          </a:ln>
          <a:effectLst>
            <a:outerShdw blurRad="85725" dist="19050" dir="5399999" algn="ctr" rotWithShape="0">
              <a:srgbClr val="F5A62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95325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F5A623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01</a:t>
            </a:r>
            <a:endParaRPr sz="3600" b="1">
              <a:solidFill>
                <a:srgbClr val="F5A623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695325" y="3790950"/>
            <a:ext cx="2314575" cy="9525"/>
          </a:xfrm>
          <a:prstGeom prst="rect">
            <a:avLst/>
          </a:prstGeom>
          <a:solidFill>
            <a:srgbClr val="FDE5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695325" y="3936683"/>
            <a:ext cx="23145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3E5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奥运</a:t>
            </a:r>
            <a:r>
              <a:rPr sz="2100" b="1">
                <a:solidFill>
                  <a:srgbClr val="F5A623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时刻</a:t>
            </a:r>
            <a:r>
              <a:rPr sz="2100" b="1">
                <a:solidFill>
                  <a:srgbClr val="2C3E5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启新知</a:t>
            </a:r>
            <a:endParaRPr sz="2100" b="1">
              <a:solidFill>
                <a:srgbClr val="2C3E5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695325" y="4310539"/>
            <a:ext cx="2314575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6B7D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从双奥之城的高光时刻走进时间世界</a:t>
            </a:r>
            <a:endParaRPr sz="1350">
              <a:solidFill>
                <a:srgbClr val="5A6B7D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3366770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240 w 4140"/>
              <a:gd name="p0y0" fmla="*/ 0 h 5085"/>
              <a:gd name="p0x1" fmla="*/ 3900 w 4140"/>
              <a:gd name="p0y1" fmla="*/ 0 h 5085"/>
              <a:gd name="p0x2" fmla="*/ 4032 w 4140"/>
              <a:gd name="p0y2" fmla="*/ 0 h 5085"/>
              <a:gd name="p0x3" fmla="*/ 4140 w 4140"/>
              <a:gd name="p0y3" fmla="*/ 107 h 5085"/>
              <a:gd name="p0x4" fmla="*/ 4140 w 4140"/>
              <a:gd name="p0y4" fmla="*/ 240 h 5085"/>
              <a:gd name="p0x5" fmla="*/ 4140 w 4140"/>
              <a:gd name="p0y5" fmla="*/ 4845 h 5085"/>
              <a:gd name="p0x6" fmla="*/ 4140 w 4140"/>
              <a:gd name="p0y6" fmla="*/ 4977 h 5085"/>
              <a:gd name="p0x7" fmla="*/ 4032 w 4140"/>
              <a:gd name="p0y7" fmla="*/ 5085 h 5085"/>
              <a:gd name="p0x8" fmla="*/ 3900 w 4140"/>
              <a:gd name="p0y8" fmla="*/ 5085 h 5085"/>
              <a:gd name="p0x9" fmla="*/ 240 w 4140"/>
              <a:gd name="p0y9" fmla="*/ 5085 h 5085"/>
              <a:gd name="p0x10" fmla="*/ 107 w 4140"/>
              <a:gd name="p0y10" fmla="*/ 5085 h 5085"/>
              <a:gd name="p0x11" fmla="*/ 0 w 4140"/>
              <a:gd name="p0y11" fmla="*/ 4977 h 5085"/>
              <a:gd name="p0x12" fmla="*/ 0 w 4140"/>
              <a:gd name="p0y12" fmla="*/ 4845 h 5085"/>
              <a:gd name="p0x13" fmla="*/ 0 w 4140"/>
              <a:gd name="p0y13" fmla="*/ 240 h 5085"/>
              <a:gd name="p0x14" fmla="*/ 0 w 4140"/>
              <a:gd name="p0y14" fmla="*/ 107 h 5085"/>
              <a:gd name="p0x15" fmla="*/ 107 w 4140"/>
              <a:gd name="p0y15" fmla="*/ 0 h 5085"/>
              <a:gd name="p0x16" fmla="*/ 24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DF5"/>
          </a:solidFill>
          <a:ln w="9525" cmpd="sng">
            <a:solidFill>
              <a:srgbClr val="F5C6A0"/>
            </a:solidFill>
            <a:prstDash val="solid"/>
          </a:ln>
          <a:effectLst>
            <a:outerShdw blurRad="85725" dist="19050" dir="5399999" algn="ctr" rotWithShape="0">
              <a:srgbClr val="F5A62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3524250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F5A623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02</a:t>
            </a:r>
            <a:endParaRPr sz="3600" b="1">
              <a:solidFill>
                <a:srgbClr val="F5A623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13" name="矩形 12"/>
          <p:cNvSpPr/>
          <p:nvPr>
            <p:custDataLst>
              <p:tags r:id="rId10"/>
            </p:custDataLst>
          </p:nvPr>
        </p:nvSpPr>
        <p:spPr>
          <a:xfrm>
            <a:off x="3524250" y="3790950"/>
            <a:ext cx="2314575" cy="9525"/>
          </a:xfrm>
          <a:prstGeom prst="rect">
            <a:avLst/>
          </a:prstGeom>
          <a:solidFill>
            <a:srgbClr val="FDE5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3524250" y="3936683"/>
            <a:ext cx="23145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3E5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钟面</a:t>
            </a:r>
            <a:r>
              <a:rPr sz="2100" b="1">
                <a:solidFill>
                  <a:srgbClr val="F5A623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探秘</a:t>
            </a:r>
            <a:r>
              <a:rPr sz="2100" b="1">
                <a:solidFill>
                  <a:srgbClr val="2C3E5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识分秒</a:t>
            </a:r>
            <a:endParaRPr sz="2100" b="1">
              <a:solidFill>
                <a:srgbClr val="2C3E5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3524250" y="4310539"/>
            <a:ext cx="2314575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6B7D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认识钟面结构，掌握时、分、秒关系</a:t>
            </a:r>
            <a:endParaRPr sz="1350">
              <a:solidFill>
                <a:srgbClr val="5A6B7D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3"/>
            </p:custDataLst>
          </p:nvPr>
        </p:nvSpPr>
        <p:spPr>
          <a:xfrm>
            <a:off x="6195695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240 w 4140"/>
              <a:gd name="p0y0" fmla="*/ 0 h 5085"/>
              <a:gd name="p0x1" fmla="*/ 3900 w 4140"/>
              <a:gd name="p0y1" fmla="*/ 0 h 5085"/>
              <a:gd name="p0x2" fmla="*/ 4032 w 4140"/>
              <a:gd name="p0y2" fmla="*/ 0 h 5085"/>
              <a:gd name="p0x3" fmla="*/ 4140 w 4140"/>
              <a:gd name="p0y3" fmla="*/ 107 h 5085"/>
              <a:gd name="p0x4" fmla="*/ 4140 w 4140"/>
              <a:gd name="p0y4" fmla="*/ 240 h 5085"/>
              <a:gd name="p0x5" fmla="*/ 4140 w 4140"/>
              <a:gd name="p0y5" fmla="*/ 4845 h 5085"/>
              <a:gd name="p0x6" fmla="*/ 4140 w 4140"/>
              <a:gd name="p0y6" fmla="*/ 4977 h 5085"/>
              <a:gd name="p0x7" fmla="*/ 4032 w 4140"/>
              <a:gd name="p0y7" fmla="*/ 5085 h 5085"/>
              <a:gd name="p0x8" fmla="*/ 3900 w 4140"/>
              <a:gd name="p0y8" fmla="*/ 5085 h 5085"/>
              <a:gd name="p0x9" fmla="*/ 240 w 4140"/>
              <a:gd name="p0y9" fmla="*/ 5085 h 5085"/>
              <a:gd name="p0x10" fmla="*/ 107 w 4140"/>
              <a:gd name="p0y10" fmla="*/ 5085 h 5085"/>
              <a:gd name="p0x11" fmla="*/ 0 w 4140"/>
              <a:gd name="p0y11" fmla="*/ 4977 h 5085"/>
              <a:gd name="p0x12" fmla="*/ 0 w 4140"/>
              <a:gd name="p0y12" fmla="*/ 4845 h 5085"/>
              <a:gd name="p0x13" fmla="*/ 0 w 4140"/>
              <a:gd name="p0y13" fmla="*/ 240 h 5085"/>
              <a:gd name="p0x14" fmla="*/ 0 w 4140"/>
              <a:gd name="p0y14" fmla="*/ 107 h 5085"/>
              <a:gd name="p0x15" fmla="*/ 107 w 4140"/>
              <a:gd name="p0y15" fmla="*/ 0 h 5085"/>
              <a:gd name="p0x16" fmla="*/ 24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DF5"/>
          </a:solidFill>
          <a:ln w="9525" cmpd="sng">
            <a:solidFill>
              <a:srgbClr val="F5C6A0"/>
            </a:solidFill>
            <a:prstDash val="solid"/>
          </a:ln>
          <a:effectLst>
            <a:outerShdw blurRad="85725" dist="19050" dir="5399999" algn="ctr" rotWithShape="0">
              <a:srgbClr val="F5A62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6353175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F5A623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03</a:t>
            </a:r>
            <a:endParaRPr sz="3600" b="1">
              <a:solidFill>
                <a:srgbClr val="F5A623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19" name="矩形 18"/>
          <p:cNvSpPr/>
          <p:nvPr>
            <p:custDataLst>
              <p:tags r:id="rId15"/>
            </p:custDataLst>
          </p:nvPr>
        </p:nvSpPr>
        <p:spPr>
          <a:xfrm>
            <a:off x="6353175" y="3790950"/>
            <a:ext cx="2314575" cy="9525"/>
          </a:xfrm>
          <a:prstGeom prst="rect">
            <a:avLst/>
          </a:prstGeom>
          <a:solidFill>
            <a:srgbClr val="FDE5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6353175" y="3936683"/>
            <a:ext cx="23145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3E5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体验</a:t>
            </a:r>
            <a:r>
              <a:rPr sz="2100" b="1">
                <a:solidFill>
                  <a:srgbClr val="F5A623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时长</a:t>
            </a:r>
            <a:r>
              <a:rPr sz="2100" b="1">
                <a:solidFill>
                  <a:srgbClr val="2C3E5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学换算</a:t>
            </a:r>
            <a:endParaRPr sz="2100" b="1">
              <a:solidFill>
                <a:srgbClr val="2C3E5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6353175" y="4310539"/>
            <a:ext cx="2314575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6B7D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在活动中感受时间，学习单位换算</a:t>
            </a:r>
            <a:endParaRPr sz="1350">
              <a:solidFill>
                <a:srgbClr val="5A6B7D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18"/>
            </p:custDataLst>
          </p:nvPr>
        </p:nvSpPr>
        <p:spPr>
          <a:xfrm>
            <a:off x="9024620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240 w 4140"/>
              <a:gd name="p0y0" fmla="*/ 0 h 5085"/>
              <a:gd name="p0x1" fmla="*/ 3900 w 4140"/>
              <a:gd name="p0y1" fmla="*/ 0 h 5085"/>
              <a:gd name="p0x2" fmla="*/ 4032 w 4140"/>
              <a:gd name="p0y2" fmla="*/ 0 h 5085"/>
              <a:gd name="p0x3" fmla="*/ 4140 w 4140"/>
              <a:gd name="p0y3" fmla="*/ 107 h 5085"/>
              <a:gd name="p0x4" fmla="*/ 4140 w 4140"/>
              <a:gd name="p0y4" fmla="*/ 240 h 5085"/>
              <a:gd name="p0x5" fmla="*/ 4140 w 4140"/>
              <a:gd name="p0y5" fmla="*/ 4845 h 5085"/>
              <a:gd name="p0x6" fmla="*/ 4140 w 4140"/>
              <a:gd name="p0y6" fmla="*/ 4977 h 5085"/>
              <a:gd name="p0x7" fmla="*/ 4032 w 4140"/>
              <a:gd name="p0y7" fmla="*/ 5085 h 5085"/>
              <a:gd name="p0x8" fmla="*/ 3900 w 4140"/>
              <a:gd name="p0y8" fmla="*/ 5085 h 5085"/>
              <a:gd name="p0x9" fmla="*/ 240 w 4140"/>
              <a:gd name="p0y9" fmla="*/ 5085 h 5085"/>
              <a:gd name="p0x10" fmla="*/ 107 w 4140"/>
              <a:gd name="p0y10" fmla="*/ 5085 h 5085"/>
              <a:gd name="p0x11" fmla="*/ 0 w 4140"/>
              <a:gd name="p0y11" fmla="*/ 4977 h 5085"/>
              <a:gd name="p0x12" fmla="*/ 0 w 4140"/>
              <a:gd name="p0y12" fmla="*/ 4845 h 5085"/>
              <a:gd name="p0x13" fmla="*/ 0 w 4140"/>
              <a:gd name="p0y13" fmla="*/ 240 h 5085"/>
              <a:gd name="p0x14" fmla="*/ 0 w 4140"/>
              <a:gd name="p0y14" fmla="*/ 107 h 5085"/>
              <a:gd name="p0x15" fmla="*/ 107 w 4140"/>
              <a:gd name="p0y15" fmla="*/ 0 h 5085"/>
              <a:gd name="p0x16" fmla="*/ 24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DF5"/>
          </a:solidFill>
          <a:ln w="9525" cmpd="sng">
            <a:solidFill>
              <a:srgbClr val="F5C6A0"/>
            </a:solidFill>
            <a:prstDash val="solid"/>
          </a:ln>
          <a:effectLst>
            <a:outerShdw blurRad="85725" dist="19050" dir="5399999" algn="ctr" rotWithShape="0">
              <a:srgbClr val="F5A62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19"/>
            </p:custDataLst>
          </p:nvPr>
        </p:nvSpPr>
        <p:spPr>
          <a:xfrm>
            <a:off x="9182100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F5A623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04</a:t>
            </a:r>
            <a:endParaRPr sz="3600" b="1">
              <a:solidFill>
                <a:srgbClr val="F5A623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25" name="矩形 24"/>
          <p:cNvSpPr/>
          <p:nvPr>
            <p:custDataLst>
              <p:tags r:id="rId20"/>
            </p:custDataLst>
          </p:nvPr>
        </p:nvSpPr>
        <p:spPr>
          <a:xfrm>
            <a:off x="9182100" y="3790950"/>
            <a:ext cx="2314575" cy="9525"/>
          </a:xfrm>
          <a:prstGeom prst="rect">
            <a:avLst/>
          </a:prstGeom>
          <a:solidFill>
            <a:srgbClr val="FDE5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1"/>
            </p:custDataLst>
          </p:nvPr>
        </p:nvSpPr>
        <p:spPr>
          <a:xfrm>
            <a:off x="9182100" y="3936683"/>
            <a:ext cx="23145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3E5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规划</a:t>
            </a:r>
            <a:r>
              <a:rPr sz="2100" b="1">
                <a:solidFill>
                  <a:srgbClr val="F5A623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作息</a:t>
            </a:r>
            <a:r>
              <a:rPr sz="2100" b="1">
                <a:solidFill>
                  <a:srgbClr val="2C3E5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惜光阴</a:t>
            </a:r>
            <a:endParaRPr sz="2100" b="1">
              <a:solidFill>
                <a:srgbClr val="2C3E5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2"/>
            </p:custDataLst>
          </p:nvPr>
        </p:nvSpPr>
        <p:spPr>
          <a:xfrm>
            <a:off x="9182100" y="4310539"/>
            <a:ext cx="2314575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6B7D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计算经过时间，做时间的小主人</a:t>
            </a:r>
            <a:endParaRPr sz="1350">
              <a:solidFill>
                <a:srgbClr val="5A6B7D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809625" y="1554956"/>
            <a:ext cx="1048569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050" b="1" spc="315">
                <a:solidFill>
                  <a:srgbClr val="F5A623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CHAPTER</a:t>
            </a:r>
            <a:endParaRPr sz="1050" b="1" spc="315">
              <a:solidFill>
                <a:srgbClr val="F5A623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666750" y="3375184"/>
            <a:ext cx="42672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2C3E5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奥运时刻启新知</a:t>
            </a:r>
            <a:endParaRPr sz="4200" b="1">
              <a:solidFill>
                <a:srgbClr val="2C3E5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666750" y="4378960"/>
            <a:ext cx="5705475" cy="9525"/>
          </a:xfrm>
          <a:prstGeom prst="rect">
            <a:avLst/>
          </a:prstGeom>
          <a:solidFill>
            <a:srgbClr val="F5C6A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4"/>
            </p:custDataLst>
          </p:nvPr>
        </p:nvSpPr>
        <p:spPr>
          <a:xfrm>
            <a:off x="666750" y="4679156"/>
            <a:ext cx="7560621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从双奥之城的高光时刻，走进时间的奇妙世界</a:t>
            </a:r>
            <a:endParaRPr sz="1500" spc="30">
              <a:solidFill>
                <a:srgbClr val="5A6B7D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lang="zh-CN"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北京时间</a:t>
            </a:r>
            <a:r>
              <a:rPr lang="en-US" altLang="zh-CN"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2008</a:t>
            </a:r>
            <a:r>
              <a:rPr lang="zh-CN" altLang="en-US"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年</a:t>
            </a:r>
            <a:r>
              <a:rPr lang="en-US" altLang="zh-CN"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8</a:t>
            </a:r>
            <a:r>
              <a:rPr lang="zh-CN" altLang="en-US"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月</a:t>
            </a:r>
            <a:r>
              <a:rPr lang="en-US" altLang="zh-CN"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8</a:t>
            </a:r>
            <a:r>
              <a:rPr lang="zh-CN" altLang="en-US"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日晚</a:t>
            </a:r>
            <a:r>
              <a:rPr lang="en-US" altLang="zh-CN"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8</a:t>
            </a:r>
            <a:r>
              <a:rPr lang="zh-CN" altLang="en-US"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时，北京奥运会开幕。这一刻，时间被赋予了非凡的意义。</a:t>
            </a:r>
            <a:endParaRPr lang="zh-CN" altLang="en-US" sz="1500" spc="30">
              <a:solidFill>
                <a:srgbClr val="5A6B7D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3" name="矩形 2"/>
          <p:cNvSpPr/>
          <p:nvPr>
            <p:custDataLst>
              <p:tags r:id="rId5"/>
            </p:custDataLst>
          </p:nvPr>
        </p:nvSpPr>
        <p:spPr>
          <a:xfrm rot="2700000">
            <a:off x="666115" y="1619250"/>
            <a:ext cx="48260" cy="47625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819910" y="1633220"/>
            <a:ext cx="228600" cy="19050"/>
          </a:xfrm>
          <a:prstGeom prst="rect">
            <a:avLst/>
          </a:prstGeom>
          <a:solidFill>
            <a:srgbClr val="F5A623">
              <a:alpha val="50001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666750" y="1964531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>
                <a:solidFill>
                  <a:srgbClr val="F5A623">
                    <a:alpha val="15000"/>
                  </a:srgbClr>
                </a:solidFill>
                <a:latin typeface="汉仪雅酷黑-65J" panose="00020600040101010101" charset="-122"/>
                <a:ea typeface="汉仪雅酷黑-65J" panose="00020600040101010101" charset="-122"/>
              </a:rPr>
              <a:t>01</a:t>
            </a:r>
            <a:endParaRPr sz="9000" b="1">
              <a:solidFill>
                <a:srgbClr val="F5A623">
                  <a:alpha val="15000"/>
                </a:srgbClr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3E5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双奥之城，时间见证荣耀</a:t>
            </a:r>
            <a:endParaRPr sz="3000" b="1">
              <a:solidFill>
                <a:srgbClr val="2C3E5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pic>
        <p:nvPicPr>
          <p:cNvPr id="4" name="图片 3" descr="dab1ea94-8746-11f1-89e8-a6434c93664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31" r="1231"/>
          <a:stretch>
            <a:fillRect/>
          </a:stretch>
        </p:blipFill>
        <p:spPr>
          <a:xfrm>
            <a:off x="571500" y="1104900"/>
            <a:ext cx="2695575" cy="5372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45" h="8460">
                <a:moveTo>
                  <a:pt x="120" y="0"/>
                </a:moveTo>
                <a:lnTo>
                  <a:pt x="4125" y="0"/>
                </a:lnTo>
                <a:cubicBezTo>
                  <a:pt x="4191" y="0"/>
                  <a:pt x="4245" y="54"/>
                  <a:pt x="4245" y="120"/>
                </a:cubicBezTo>
                <a:lnTo>
                  <a:pt x="4245" y="8340"/>
                </a:lnTo>
                <a:cubicBezTo>
                  <a:pt x="4245" y="8406"/>
                  <a:pt x="4191" y="8460"/>
                  <a:pt x="4125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3538220" y="1109345"/>
            <a:ext cx="8077200" cy="2619375"/>
          </a:xfrm>
          <a:custGeom>
            <a:avLst/>
            <a:gdLst>
              <a:gd name="sw" fmla="*/ 1 w 12720"/>
              <a:gd name="sh" fmla="*/ 1 h 4125"/>
              <a:gd name="mins" fmla="min sw sh"/>
              <a:gd name="dsw" fmla="+- 0 sw mins"/>
              <a:gd name="dsh" fmla="+- 0 sh mins"/>
              <a:gd name="p0x0" fmla="*/ 240 w 12720"/>
              <a:gd name="p0y0" fmla="*/ 0 h 4125"/>
              <a:gd name="p0x1" fmla="*/ 12480 w 12720"/>
              <a:gd name="p0y1" fmla="*/ 0 h 4125"/>
              <a:gd name="p0x2" fmla="*/ 12612 w 12720"/>
              <a:gd name="p0y2" fmla="*/ 0 h 4125"/>
              <a:gd name="p0x3" fmla="*/ 12720 w 12720"/>
              <a:gd name="p0y3" fmla="*/ 107 h 4125"/>
              <a:gd name="p0x4" fmla="*/ 12720 w 12720"/>
              <a:gd name="p0y4" fmla="*/ 240 h 4125"/>
              <a:gd name="p0x5" fmla="*/ 12720 w 12720"/>
              <a:gd name="p0y5" fmla="*/ 3885 h 4125"/>
              <a:gd name="p0x6" fmla="*/ 12720 w 12720"/>
              <a:gd name="p0y6" fmla="*/ 4017 h 4125"/>
              <a:gd name="p0x7" fmla="*/ 12612 w 12720"/>
              <a:gd name="p0y7" fmla="*/ 4125 h 4125"/>
              <a:gd name="p0x8" fmla="*/ 12480 w 12720"/>
              <a:gd name="p0y8" fmla="*/ 4125 h 4125"/>
              <a:gd name="p0x9" fmla="*/ 240 w 12720"/>
              <a:gd name="p0y9" fmla="*/ 4125 h 4125"/>
              <a:gd name="p0x10" fmla="*/ 107 w 12720"/>
              <a:gd name="p0y10" fmla="*/ 4125 h 4125"/>
              <a:gd name="p0x11" fmla="*/ 0 w 12720"/>
              <a:gd name="p0y11" fmla="*/ 4017 h 4125"/>
              <a:gd name="p0x12" fmla="*/ 0 w 12720"/>
              <a:gd name="p0y12" fmla="*/ 3885 h 4125"/>
              <a:gd name="p0x13" fmla="*/ 0 w 12720"/>
              <a:gd name="p0y13" fmla="*/ 240 h 4125"/>
              <a:gd name="p0x14" fmla="*/ 0 w 12720"/>
              <a:gd name="p0y14" fmla="*/ 107 h 4125"/>
              <a:gd name="p0x15" fmla="*/ 107 w 12720"/>
              <a:gd name="p0y15" fmla="*/ 0 h 4125"/>
              <a:gd name="p0x16" fmla="*/ 240 w 12720"/>
              <a:gd name="p0y16" fmla="*/ 0 h 41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DF5"/>
          </a:solidFill>
          <a:ln w="9525" cmpd="sng">
            <a:solidFill>
              <a:srgbClr val="FDE5D0"/>
            </a:solidFill>
            <a:prstDash val="solid"/>
          </a:ln>
          <a:effectLst>
            <a:outerShdw blurRad="85725" dist="19050" dir="5399999" algn="ctr" rotWithShape="0">
              <a:srgbClr val="F5A62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3733800" y="1288732"/>
            <a:ext cx="76866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双奥时刻</a:t>
            </a:r>
            <a:endParaRPr sz="2100" b="1" spc="42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3733800" y="171450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240 w 780"/>
              <a:gd name="p0y0" fmla="*/ 0 h 780"/>
              <a:gd name="p0x1" fmla="*/ 540 w 780"/>
              <a:gd name="p0y1" fmla="*/ 0 h 780"/>
              <a:gd name="p0x2" fmla="*/ 672 w 780"/>
              <a:gd name="p0y2" fmla="*/ 0 h 780"/>
              <a:gd name="p0x3" fmla="*/ 780 w 780"/>
              <a:gd name="p0y3" fmla="*/ 107 h 780"/>
              <a:gd name="p0x4" fmla="*/ 780 w 780"/>
              <a:gd name="p0y4" fmla="*/ 240 h 780"/>
              <a:gd name="p0x5" fmla="*/ 780 w 780"/>
              <a:gd name="p0y5" fmla="*/ 540 h 780"/>
              <a:gd name="p0x6" fmla="*/ 780 w 780"/>
              <a:gd name="p0y6" fmla="*/ 672 h 780"/>
              <a:gd name="p0x7" fmla="*/ 672 w 780"/>
              <a:gd name="p0y7" fmla="*/ 780 h 780"/>
              <a:gd name="p0x8" fmla="*/ 540 w 780"/>
              <a:gd name="p0y8" fmla="*/ 780 h 780"/>
              <a:gd name="p0x9" fmla="*/ 240 w 780"/>
              <a:gd name="p0y9" fmla="*/ 780 h 780"/>
              <a:gd name="p0x10" fmla="*/ 107 w 780"/>
              <a:gd name="p0y10" fmla="*/ 780 h 780"/>
              <a:gd name="p0x11" fmla="*/ 0 w 780"/>
              <a:gd name="p0y11" fmla="*/ 672 h 780"/>
              <a:gd name="p0x12" fmla="*/ 0 w 780"/>
              <a:gd name="p0y12" fmla="*/ 540 h 780"/>
              <a:gd name="p0x13" fmla="*/ 0 w 780"/>
              <a:gd name="p0y13" fmla="*/ 240 h 780"/>
              <a:gd name="p0x14" fmla="*/ 0 w 780"/>
              <a:gd name="p0y14" fmla="*/ 107 h 780"/>
              <a:gd name="p0x15" fmla="*/ 107 w 780"/>
              <a:gd name="p0y15" fmla="*/ 0 h 780"/>
              <a:gd name="p0x16" fmla="*/ 24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B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3791245" y="1787842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F5A623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01</a:t>
            </a:r>
            <a:endParaRPr sz="2400" b="1">
              <a:solidFill>
                <a:srgbClr val="F5A623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4343400" y="1700213"/>
            <a:ext cx="1949053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1500" b="1" spc="3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2008</a:t>
            </a:r>
            <a:r>
              <a:rPr lang="zh-CN" sz="1500" b="1" spc="3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年夏奥</a:t>
            </a:r>
            <a:endParaRPr lang="zh-CN" sz="1500" b="1" spc="30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4343400" y="1975485"/>
            <a:ext cx="212050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2008</a:t>
            </a:r>
            <a:r>
              <a:rPr lang="zh-CN" altLang="en-US" sz="135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年</a:t>
            </a:r>
            <a:r>
              <a:rPr lang="en-US" altLang="zh-CN" sz="135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8</a:t>
            </a:r>
            <a:r>
              <a:rPr lang="zh-CN" altLang="en-US" sz="135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月</a:t>
            </a:r>
            <a:r>
              <a:rPr lang="en-US" altLang="zh-CN" sz="135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8</a:t>
            </a:r>
            <a:r>
              <a:rPr lang="zh-CN" altLang="en-US" sz="135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日晚</a:t>
            </a:r>
            <a:r>
              <a:rPr lang="en-US" altLang="zh-CN" sz="135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8</a:t>
            </a:r>
            <a:r>
              <a:rPr lang="zh-CN" altLang="en-US" sz="135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时开幕</a:t>
            </a:r>
            <a:endParaRPr lang="zh-CN" altLang="en-US" sz="1350">
              <a:solidFill>
                <a:srgbClr val="5A6B7D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0"/>
            </p:custDataLst>
          </p:nvPr>
        </p:nvSpPr>
        <p:spPr>
          <a:xfrm>
            <a:off x="3733800" y="234061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240 w 780"/>
              <a:gd name="p0y0" fmla="*/ 0 h 780"/>
              <a:gd name="p0x1" fmla="*/ 540 w 780"/>
              <a:gd name="p0y1" fmla="*/ 0 h 780"/>
              <a:gd name="p0x2" fmla="*/ 672 w 780"/>
              <a:gd name="p0y2" fmla="*/ 0 h 780"/>
              <a:gd name="p0x3" fmla="*/ 780 w 780"/>
              <a:gd name="p0y3" fmla="*/ 107 h 780"/>
              <a:gd name="p0x4" fmla="*/ 780 w 780"/>
              <a:gd name="p0y4" fmla="*/ 240 h 780"/>
              <a:gd name="p0x5" fmla="*/ 780 w 780"/>
              <a:gd name="p0y5" fmla="*/ 540 h 780"/>
              <a:gd name="p0x6" fmla="*/ 780 w 780"/>
              <a:gd name="p0y6" fmla="*/ 672 h 780"/>
              <a:gd name="p0x7" fmla="*/ 672 w 780"/>
              <a:gd name="p0y7" fmla="*/ 780 h 780"/>
              <a:gd name="p0x8" fmla="*/ 540 w 780"/>
              <a:gd name="p0y8" fmla="*/ 780 h 780"/>
              <a:gd name="p0x9" fmla="*/ 240 w 780"/>
              <a:gd name="p0y9" fmla="*/ 780 h 780"/>
              <a:gd name="p0x10" fmla="*/ 107 w 780"/>
              <a:gd name="p0y10" fmla="*/ 780 h 780"/>
              <a:gd name="p0x11" fmla="*/ 0 w 780"/>
              <a:gd name="p0y11" fmla="*/ 672 h 780"/>
              <a:gd name="p0x12" fmla="*/ 0 w 780"/>
              <a:gd name="p0y12" fmla="*/ 540 h 780"/>
              <a:gd name="p0x13" fmla="*/ 0 w 780"/>
              <a:gd name="p0y13" fmla="*/ 240 h 780"/>
              <a:gd name="p0x14" fmla="*/ 0 w 780"/>
              <a:gd name="p0y14" fmla="*/ 107 h 780"/>
              <a:gd name="p0x15" fmla="*/ 107 w 780"/>
              <a:gd name="p0y15" fmla="*/ 0 h 780"/>
              <a:gd name="p0x16" fmla="*/ 24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B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3791245" y="2414559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F5A623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02</a:t>
            </a:r>
            <a:endParaRPr sz="2400" b="1">
              <a:solidFill>
                <a:srgbClr val="F5A623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4343400" y="2326929"/>
            <a:ext cx="1949053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1500" b="1" spc="3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2022</a:t>
            </a:r>
            <a:r>
              <a:rPr lang="zh-CN" sz="1500" b="1" spc="3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年冬奥</a:t>
            </a:r>
            <a:endParaRPr lang="zh-CN" sz="1500" b="1" spc="30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4343400" y="2602201"/>
            <a:ext cx="212050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2022</a:t>
            </a:r>
            <a:r>
              <a:rPr lang="zh-CN" altLang="en-US" sz="135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年</a:t>
            </a:r>
            <a:r>
              <a:rPr lang="en-US" altLang="zh-CN" sz="135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2</a:t>
            </a:r>
            <a:r>
              <a:rPr lang="zh-CN" altLang="en-US" sz="135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月</a:t>
            </a:r>
            <a:r>
              <a:rPr lang="en-US" altLang="zh-CN" sz="135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4</a:t>
            </a:r>
            <a:r>
              <a:rPr lang="zh-CN" altLang="en-US" sz="135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日晚</a:t>
            </a:r>
            <a:r>
              <a:rPr lang="en-US" altLang="zh-CN" sz="135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8</a:t>
            </a:r>
            <a:r>
              <a:rPr lang="zh-CN" altLang="en-US" sz="135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时开幕</a:t>
            </a:r>
            <a:endParaRPr lang="zh-CN" altLang="en-US" sz="1350">
              <a:solidFill>
                <a:srgbClr val="5A6B7D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3733800" y="296735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240 w 780"/>
              <a:gd name="p0y0" fmla="*/ 0 h 780"/>
              <a:gd name="p0x1" fmla="*/ 540 w 780"/>
              <a:gd name="p0y1" fmla="*/ 0 h 780"/>
              <a:gd name="p0x2" fmla="*/ 672 w 780"/>
              <a:gd name="p0y2" fmla="*/ 0 h 780"/>
              <a:gd name="p0x3" fmla="*/ 780 w 780"/>
              <a:gd name="p0y3" fmla="*/ 107 h 780"/>
              <a:gd name="p0x4" fmla="*/ 780 w 780"/>
              <a:gd name="p0y4" fmla="*/ 240 h 780"/>
              <a:gd name="p0x5" fmla="*/ 780 w 780"/>
              <a:gd name="p0y5" fmla="*/ 540 h 780"/>
              <a:gd name="p0x6" fmla="*/ 780 w 780"/>
              <a:gd name="p0y6" fmla="*/ 672 h 780"/>
              <a:gd name="p0x7" fmla="*/ 672 w 780"/>
              <a:gd name="p0y7" fmla="*/ 780 h 780"/>
              <a:gd name="p0x8" fmla="*/ 540 w 780"/>
              <a:gd name="p0y8" fmla="*/ 780 h 780"/>
              <a:gd name="p0x9" fmla="*/ 240 w 780"/>
              <a:gd name="p0y9" fmla="*/ 780 h 780"/>
              <a:gd name="p0x10" fmla="*/ 107 w 780"/>
              <a:gd name="p0y10" fmla="*/ 780 h 780"/>
              <a:gd name="p0x11" fmla="*/ 0 w 780"/>
              <a:gd name="p0y11" fmla="*/ 672 h 780"/>
              <a:gd name="p0x12" fmla="*/ 0 w 780"/>
              <a:gd name="p0y12" fmla="*/ 540 h 780"/>
              <a:gd name="p0x13" fmla="*/ 0 w 780"/>
              <a:gd name="p0y13" fmla="*/ 240 h 780"/>
              <a:gd name="p0x14" fmla="*/ 0 w 780"/>
              <a:gd name="p0y14" fmla="*/ 107 h 780"/>
              <a:gd name="p0x15" fmla="*/ 107 w 780"/>
              <a:gd name="p0y15" fmla="*/ 0 h 780"/>
              <a:gd name="p0x16" fmla="*/ 24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B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3791245" y="3041275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F5A623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03</a:t>
            </a:r>
            <a:endParaRPr sz="2400" b="1">
              <a:solidFill>
                <a:srgbClr val="F5A623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4343400" y="2953645"/>
            <a:ext cx="20574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1500" b="1" spc="3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14</a:t>
            </a:r>
            <a:r>
              <a:rPr lang="zh-CN" sz="1500" b="1" spc="3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年跨越</a:t>
            </a:r>
            <a:endParaRPr lang="zh-CN" sz="1500" b="1" spc="30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4343400" y="3228918"/>
            <a:ext cx="22289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同一时刻两次点燃奥运圣火</a:t>
            </a:r>
            <a:endParaRPr sz="1350">
              <a:solidFill>
                <a:srgbClr val="5A6B7D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18"/>
            </p:custDataLst>
          </p:nvPr>
        </p:nvSpPr>
        <p:spPr>
          <a:xfrm>
            <a:off x="3538220" y="3852545"/>
            <a:ext cx="8077200" cy="2619375"/>
          </a:xfrm>
          <a:custGeom>
            <a:avLst/>
            <a:gdLst>
              <a:gd name="sw" fmla="*/ 1 w 12720"/>
              <a:gd name="sh" fmla="*/ 1 h 4125"/>
              <a:gd name="mins" fmla="min sw sh"/>
              <a:gd name="dsw" fmla="+- 0 sw mins"/>
              <a:gd name="dsh" fmla="+- 0 sh mins"/>
              <a:gd name="p0x0" fmla="*/ 240 w 12720"/>
              <a:gd name="p0y0" fmla="*/ 0 h 4125"/>
              <a:gd name="p0x1" fmla="*/ 12480 w 12720"/>
              <a:gd name="p0y1" fmla="*/ 0 h 4125"/>
              <a:gd name="p0x2" fmla="*/ 12612 w 12720"/>
              <a:gd name="p0y2" fmla="*/ 0 h 4125"/>
              <a:gd name="p0x3" fmla="*/ 12720 w 12720"/>
              <a:gd name="p0y3" fmla="*/ 107 h 4125"/>
              <a:gd name="p0x4" fmla="*/ 12720 w 12720"/>
              <a:gd name="p0y4" fmla="*/ 240 h 4125"/>
              <a:gd name="p0x5" fmla="*/ 12720 w 12720"/>
              <a:gd name="p0y5" fmla="*/ 3885 h 4125"/>
              <a:gd name="p0x6" fmla="*/ 12720 w 12720"/>
              <a:gd name="p0y6" fmla="*/ 4017 h 4125"/>
              <a:gd name="p0x7" fmla="*/ 12612 w 12720"/>
              <a:gd name="p0y7" fmla="*/ 4125 h 4125"/>
              <a:gd name="p0x8" fmla="*/ 12480 w 12720"/>
              <a:gd name="p0y8" fmla="*/ 4125 h 4125"/>
              <a:gd name="p0x9" fmla="*/ 240 w 12720"/>
              <a:gd name="p0y9" fmla="*/ 4125 h 4125"/>
              <a:gd name="p0x10" fmla="*/ 107 w 12720"/>
              <a:gd name="p0y10" fmla="*/ 4125 h 4125"/>
              <a:gd name="p0x11" fmla="*/ 0 w 12720"/>
              <a:gd name="p0y11" fmla="*/ 4017 h 4125"/>
              <a:gd name="p0x12" fmla="*/ 0 w 12720"/>
              <a:gd name="p0y12" fmla="*/ 3885 h 4125"/>
              <a:gd name="p0x13" fmla="*/ 0 w 12720"/>
              <a:gd name="p0y13" fmla="*/ 240 h 4125"/>
              <a:gd name="p0x14" fmla="*/ 0 w 12720"/>
              <a:gd name="p0y14" fmla="*/ 107 h 4125"/>
              <a:gd name="p0x15" fmla="*/ 107 w 12720"/>
              <a:gd name="p0y15" fmla="*/ 0 h 4125"/>
              <a:gd name="p0x16" fmla="*/ 240 w 12720"/>
              <a:gd name="p0y16" fmla="*/ 0 h 41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DF5"/>
          </a:solidFill>
          <a:ln w="9525" cmpd="sng">
            <a:solidFill>
              <a:srgbClr val="FDE5D0"/>
            </a:solidFill>
            <a:prstDash val="solid"/>
          </a:ln>
          <a:effectLst>
            <a:outerShdw blurRad="85725" dist="19050" dir="5399999" algn="ctr" rotWithShape="0">
              <a:srgbClr val="F5A62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3733800" y="4031933"/>
            <a:ext cx="76866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古人的计时智慧</a:t>
            </a:r>
            <a:endParaRPr sz="2100" b="1" spc="42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0"/>
            </p:custDataLst>
          </p:nvPr>
        </p:nvSpPr>
        <p:spPr>
          <a:xfrm>
            <a:off x="3733800" y="44577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240 w 660"/>
              <a:gd name="p0y0" fmla="*/ 0 h 660"/>
              <a:gd name="p0x1" fmla="*/ 420 w 660"/>
              <a:gd name="p0y1" fmla="*/ 0 h 660"/>
              <a:gd name="p0x2" fmla="*/ 552 w 660"/>
              <a:gd name="p0y2" fmla="*/ 0 h 660"/>
              <a:gd name="p0x3" fmla="*/ 660 w 660"/>
              <a:gd name="p0y3" fmla="*/ 107 h 660"/>
              <a:gd name="p0x4" fmla="*/ 660 w 660"/>
              <a:gd name="p0y4" fmla="*/ 240 h 660"/>
              <a:gd name="p0x5" fmla="*/ 660 w 660"/>
              <a:gd name="p0y5" fmla="*/ 420 h 660"/>
              <a:gd name="p0x6" fmla="*/ 660 w 660"/>
              <a:gd name="p0y6" fmla="*/ 552 h 660"/>
              <a:gd name="p0x7" fmla="*/ 552 w 660"/>
              <a:gd name="p0y7" fmla="*/ 660 h 660"/>
              <a:gd name="p0x8" fmla="*/ 420 w 660"/>
              <a:gd name="p0y8" fmla="*/ 660 h 660"/>
              <a:gd name="p0x9" fmla="*/ 240 w 660"/>
              <a:gd name="p0y9" fmla="*/ 660 h 660"/>
              <a:gd name="p0x10" fmla="*/ 107 w 660"/>
              <a:gd name="p0y10" fmla="*/ 660 h 660"/>
              <a:gd name="p0x11" fmla="*/ 0 w 660"/>
              <a:gd name="p0y11" fmla="*/ 552 h 660"/>
              <a:gd name="p0x12" fmla="*/ 0 w 660"/>
              <a:gd name="p0y12" fmla="*/ 420 h 660"/>
              <a:gd name="p0x13" fmla="*/ 0 w 660"/>
              <a:gd name="p0y13" fmla="*/ 240 h 660"/>
              <a:gd name="p0x14" fmla="*/ 0 w 660"/>
              <a:gd name="p0y14" fmla="*/ 107 h 660"/>
              <a:gd name="p0x15" fmla="*/ 107 w 660"/>
              <a:gd name="p0y15" fmla="*/ 0 h 660"/>
              <a:gd name="p0x16" fmla="*/ 24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B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 descr="dab1eb2c-8746-11f1-89e8-a6434c936643"/>
          <p:cNvPicPr/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3819525" y="4543425"/>
            <a:ext cx="247650" cy="24765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24"/>
            </p:custDataLst>
          </p:nvPr>
        </p:nvSpPr>
        <p:spPr>
          <a:xfrm>
            <a:off x="4267200" y="4443413"/>
            <a:ext cx="22289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日晷</a:t>
            </a:r>
            <a:endParaRPr sz="1500" b="1" spc="30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5"/>
            </p:custDataLst>
          </p:nvPr>
        </p:nvSpPr>
        <p:spPr>
          <a:xfrm>
            <a:off x="4267200" y="4718685"/>
            <a:ext cx="24003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阳光下指针影子移动判断时间</a:t>
            </a:r>
            <a:endParaRPr sz="1350">
              <a:solidFill>
                <a:srgbClr val="5A6B7D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26"/>
            </p:custDataLst>
          </p:nvPr>
        </p:nvSpPr>
        <p:spPr>
          <a:xfrm>
            <a:off x="3733800" y="508381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240 w 660"/>
              <a:gd name="p0y0" fmla="*/ 0 h 660"/>
              <a:gd name="p0x1" fmla="*/ 420 w 660"/>
              <a:gd name="p0y1" fmla="*/ 0 h 660"/>
              <a:gd name="p0x2" fmla="*/ 552 w 660"/>
              <a:gd name="p0y2" fmla="*/ 0 h 660"/>
              <a:gd name="p0x3" fmla="*/ 660 w 660"/>
              <a:gd name="p0y3" fmla="*/ 107 h 660"/>
              <a:gd name="p0x4" fmla="*/ 660 w 660"/>
              <a:gd name="p0y4" fmla="*/ 240 h 660"/>
              <a:gd name="p0x5" fmla="*/ 660 w 660"/>
              <a:gd name="p0y5" fmla="*/ 420 h 660"/>
              <a:gd name="p0x6" fmla="*/ 660 w 660"/>
              <a:gd name="p0y6" fmla="*/ 552 h 660"/>
              <a:gd name="p0x7" fmla="*/ 552 w 660"/>
              <a:gd name="p0y7" fmla="*/ 660 h 660"/>
              <a:gd name="p0x8" fmla="*/ 420 w 660"/>
              <a:gd name="p0y8" fmla="*/ 660 h 660"/>
              <a:gd name="p0x9" fmla="*/ 240 w 660"/>
              <a:gd name="p0y9" fmla="*/ 660 h 660"/>
              <a:gd name="p0x10" fmla="*/ 107 w 660"/>
              <a:gd name="p0y10" fmla="*/ 660 h 660"/>
              <a:gd name="p0x11" fmla="*/ 0 w 660"/>
              <a:gd name="p0y11" fmla="*/ 552 h 660"/>
              <a:gd name="p0x12" fmla="*/ 0 w 660"/>
              <a:gd name="p0y12" fmla="*/ 420 h 660"/>
              <a:gd name="p0x13" fmla="*/ 0 w 660"/>
              <a:gd name="p0y13" fmla="*/ 240 h 660"/>
              <a:gd name="p0x14" fmla="*/ 0 w 660"/>
              <a:gd name="p0y14" fmla="*/ 107 h 660"/>
              <a:gd name="p0x15" fmla="*/ 107 w 660"/>
              <a:gd name="p0y15" fmla="*/ 0 h 660"/>
              <a:gd name="p0x16" fmla="*/ 24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B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 descr="dab1eb15-8746-11f1-89e8-a6434c936643"/>
          <p:cNvPicPr/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t="-245" b="245"/>
          <a:stretch>
            <a:fillRect/>
          </a:stretch>
        </p:blipFill>
        <p:spPr>
          <a:xfrm>
            <a:off x="3819525" y="5169535"/>
            <a:ext cx="247650" cy="247650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30"/>
            </p:custDataLst>
          </p:nvPr>
        </p:nvSpPr>
        <p:spPr>
          <a:xfrm>
            <a:off x="4267200" y="5070129"/>
            <a:ext cx="22289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漏壶</a:t>
            </a:r>
            <a:endParaRPr sz="1500" b="1" spc="30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31"/>
            </p:custDataLst>
          </p:nvPr>
        </p:nvSpPr>
        <p:spPr>
          <a:xfrm>
            <a:off x="4267200" y="5345401"/>
            <a:ext cx="24003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壶中水滴落刻度下降丈量光阴</a:t>
            </a:r>
            <a:endParaRPr sz="1350">
              <a:solidFill>
                <a:srgbClr val="5A6B7D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32"/>
            </p:custDataLst>
          </p:nvPr>
        </p:nvSpPr>
        <p:spPr>
          <a:xfrm>
            <a:off x="3733800" y="57105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240 w 660"/>
              <a:gd name="p0y0" fmla="*/ 0 h 660"/>
              <a:gd name="p0x1" fmla="*/ 420 w 660"/>
              <a:gd name="p0y1" fmla="*/ 0 h 660"/>
              <a:gd name="p0x2" fmla="*/ 552 w 660"/>
              <a:gd name="p0y2" fmla="*/ 0 h 660"/>
              <a:gd name="p0x3" fmla="*/ 660 w 660"/>
              <a:gd name="p0y3" fmla="*/ 107 h 660"/>
              <a:gd name="p0x4" fmla="*/ 660 w 660"/>
              <a:gd name="p0y4" fmla="*/ 240 h 660"/>
              <a:gd name="p0x5" fmla="*/ 660 w 660"/>
              <a:gd name="p0y5" fmla="*/ 420 h 660"/>
              <a:gd name="p0x6" fmla="*/ 660 w 660"/>
              <a:gd name="p0y6" fmla="*/ 552 h 660"/>
              <a:gd name="p0x7" fmla="*/ 552 w 660"/>
              <a:gd name="p0y7" fmla="*/ 660 h 660"/>
              <a:gd name="p0x8" fmla="*/ 420 w 660"/>
              <a:gd name="p0y8" fmla="*/ 660 h 660"/>
              <a:gd name="p0x9" fmla="*/ 240 w 660"/>
              <a:gd name="p0y9" fmla="*/ 660 h 660"/>
              <a:gd name="p0x10" fmla="*/ 107 w 660"/>
              <a:gd name="p0y10" fmla="*/ 660 h 660"/>
              <a:gd name="p0x11" fmla="*/ 0 w 660"/>
              <a:gd name="p0y11" fmla="*/ 552 h 660"/>
              <a:gd name="p0x12" fmla="*/ 0 w 660"/>
              <a:gd name="p0y12" fmla="*/ 420 h 660"/>
              <a:gd name="p0x13" fmla="*/ 0 w 660"/>
              <a:gd name="p0y13" fmla="*/ 240 h 660"/>
              <a:gd name="p0x14" fmla="*/ 0 w 660"/>
              <a:gd name="p0y14" fmla="*/ 107 h 660"/>
              <a:gd name="p0x15" fmla="*/ 107 w 660"/>
              <a:gd name="p0y15" fmla="*/ 0 h 660"/>
              <a:gd name="p0x16" fmla="*/ 24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B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4" name="图片 33" descr="dab1edf9-8746-11f1-89e8-a6434c936643"/>
          <p:cNvPicPr/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t="-233" b="233"/>
          <a:stretch>
            <a:fillRect/>
          </a:stretch>
        </p:blipFill>
        <p:spPr>
          <a:xfrm>
            <a:off x="3819525" y="5796280"/>
            <a:ext cx="247650" cy="247650"/>
          </a:xfrm>
          <a:prstGeom prst="rect">
            <a:avLst/>
          </a:prstGeom>
        </p:spPr>
      </p:pic>
      <p:sp>
        <p:nvSpPr>
          <p:cNvPr id="36" name="文本框 35"/>
          <p:cNvSpPr txBox="1"/>
          <p:nvPr>
            <p:custDataLst>
              <p:tags r:id="rId36"/>
            </p:custDataLst>
          </p:nvPr>
        </p:nvSpPr>
        <p:spPr>
          <a:xfrm>
            <a:off x="4267200" y="5696845"/>
            <a:ext cx="37719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传承</a:t>
            </a:r>
            <a:endParaRPr sz="1500" b="1" spc="30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37"/>
            </p:custDataLst>
          </p:nvPr>
        </p:nvSpPr>
        <p:spPr>
          <a:xfrm>
            <a:off x="4267200" y="5972118"/>
            <a:ext cx="41148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从日晷漏壶到现代钟表，记录时间的追求从未停止</a:t>
            </a:r>
            <a:endParaRPr sz="1350">
              <a:solidFill>
                <a:srgbClr val="5A6B7D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809625" y="1554956"/>
            <a:ext cx="1048569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050" b="1" spc="315">
                <a:solidFill>
                  <a:srgbClr val="F5A623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CHAPTER</a:t>
            </a:r>
            <a:endParaRPr sz="1050" b="1" spc="315">
              <a:solidFill>
                <a:srgbClr val="F5A623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666750" y="3375184"/>
            <a:ext cx="42672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2C3E5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钟面探秘识分秒</a:t>
            </a:r>
            <a:endParaRPr sz="4200" b="1">
              <a:solidFill>
                <a:srgbClr val="2C3E5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666750" y="4378960"/>
            <a:ext cx="5705475" cy="9525"/>
          </a:xfrm>
          <a:prstGeom prst="rect">
            <a:avLst/>
          </a:prstGeom>
          <a:solidFill>
            <a:srgbClr val="F5C6A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4"/>
            </p:custDataLst>
          </p:nvPr>
        </p:nvSpPr>
        <p:spPr>
          <a:xfrm>
            <a:off x="666750" y="4679156"/>
            <a:ext cx="7928667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认识钟面，发现时针、分针、秒针的秘密</a:t>
            </a:r>
            <a:endParaRPr sz="1500" spc="30">
              <a:solidFill>
                <a:srgbClr val="5A6B7D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lang="zh-CN"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钟面上有</a:t>
            </a:r>
            <a:r>
              <a:rPr lang="en-US" altLang="zh-CN"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12</a:t>
            </a:r>
            <a:r>
              <a:rPr lang="zh-CN" altLang="en-US"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个大格，</a:t>
            </a:r>
            <a:r>
              <a:rPr lang="en-US" altLang="zh-CN"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60</a:t>
            </a:r>
            <a:r>
              <a:rPr lang="zh-CN" altLang="en-US"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个小格。时针走</a:t>
            </a:r>
            <a:r>
              <a:rPr lang="en-US" altLang="zh-CN"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</a:t>
            </a:r>
            <a:r>
              <a:rPr lang="zh-CN" altLang="en-US"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大格是</a:t>
            </a:r>
            <a:r>
              <a:rPr lang="en-US" altLang="zh-CN"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</a:t>
            </a:r>
            <a:r>
              <a:rPr lang="zh-CN" altLang="en-US"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时，分针走</a:t>
            </a:r>
            <a:r>
              <a:rPr lang="en-US" altLang="zh-CN"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</a:t>
            </a:r>
            <a:r>
              <a:rPr lang="zh-CN" altLang="en-US"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小格是</a:t>
            </a:r>
            <a:r>
              <a:rPr lang="en-US" altLang="zh-CN"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</a:t>
            </a:r>
            <a:r>
              <a:rPr lang="zh-CN" altLang="en-US"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分，走</a:t>
            </a:r>
            <a:r>
              <a:rPr lang="en-US" altLang="zh-CN"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</a:t>
            </a:r>
            <a:r>
              <a:rPr lang="zh-CN" altLang="en-US"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大格是</a:t>
            </a:r>
            <a:r>
              <a:rPr lang="en-US" altLang="zh-CN"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5</a:t>
            </a:r>
            <a:r>
              <a:rPr lang="zh-CN" altLang="en-US"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分。</a:t>
            </a:r>
            <a:endParaRPr lang="zh-CN" altLang="en-US" sz="1500" spc="30">
              <a:solidFill>
                <a:srgbClr val="5A6B7D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3" name="矩形 2"/>
          <p:cNvSpPr/>
          <p:nvPr>
            <p:custDataLst>
              <p:tags r:id="rId5"/>
            </p:custDataLst>
          </p:nvPr>
        </p:nvSpPr>
        <p:spPr>
          <a:xfrm rot="2700000">
            <a:off x="666115" y="1619250"/>
            <a:ext cx="48260" cy="47625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819910" y="1633220"/>
            <a:ext cx="228600" cy="19050"/>
          </a:xfrm>
          <a:prstGeom prst="rect">
            <a:avLst/>
          </a:prstGeom>
          <a:solidFill>
            <a:srgbClr val="F5A623">
              <a:alpha val="50001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666750" y="1964531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>
                <a:solidFill>
                  <a:srgbClr val="F5A623">
                    <a:alpha val="15000"/>
                  </a:srgbClr>
                </a:solidFill>
                <a:latin typeface="汉仪雅酷黑-65J" panose="00020600040101010101" charset="-122"/>
                <a:ea typeface="汉仪雅酷黑-65J" panose="00020600040101010101" charset="-122"/>
              </a:rPr>
              <a:t>02</a:t>
            </a:r>
            <a:endParaRPr sz="9000" b="1">
              <a:solidFill>
                <a:srgbClr val="F5A623">
                  <a:alpha val="15000"/>
                </a:srgbClr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3E5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钟面上藏着什么秘密</a:t>
            </a:r>
            <a:endParaRPr sz="3000" b="1">
              <a:solidFill>
                <a:srgbClr val="2C3E5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pic>
        <p:nvPicPr>
          <p:cNvPr id="4" name="图片 3" descr="fc956492-8746-11f1-848c-8a85d4fb5d3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172" r="1185"/>
          <a:stretch>
            <a:fillRect/>
          </a:stretch>
        </p:blipFill>
        <p:spPr>
          <a:xfrm>
            <a:off x="571500" y="1104910"/>
            <a:ext cx="4851400" cy="5372081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640" h="8460">
                <a:moveTo>
                  <a:pt x="120" y="0"/>
                </a:moveTo>
                <a:lnTo>
                  <a:pt x="7520" y="0"/>
                </a:lnTo>
                <a:cubicBezTo>
                  <a:pt x="7586" y="0"/>
                  <a:pt x="7640" y="54"/>
                  <a:pt x="7640" y="120"/>
                </a:cubicBezTo>
                <a:lnTo>
                  <a:pt x="7640" y="8340"/>
                </a:lnTo>
                <a:cubicBezTo>
                  <a:pt x="7640" y="8406"/>
                  <a:pt x="7586" y="8460"/>
                  <a:pt x="7520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694680" y="1109345"/>
            <a:ext cx="5920740" cy="5362575"/>
          </a:xfrm>
          <a:custGeom>
            <a:avLst/>
            <a:gdLst>
              <a:gd name="sw" fmla="*/ 1 w 9324"/>
              <a:gd name="sh" fmla="*/ 1 h 8445"/>
              <a:gd name="mins" fmla="min sw sh"/>
              <a:gd name="dsw" fmla="+- 0 sw mins"/>
              <a:gd name="dsh" fmla="+- 0 sh mins"/>
              <a:gd name="p0x0" fmla="*/ 240 w 9324"/>
              <a:gd name="p0y0" fmla="*/ 0 h 8445"/>
              <a:gd name="p0x1" fmla="*/ 9084 w 9324"/>
              <a:gd name="p0y1" fmla="*/ 0 h 8445"/>
              <a:gd name="p0x2" fmla="*/ 9216 w 9324"/>
              <a:gd name="p0y2" fmla="*/ 0 h 8445"/>
              <a:gd name="p0x3" fmla="*/ 9324 w 9324"/>
              <a:gd name="p0y3" fmla="*/ 107 h 8445"/>
              <a:gd name="p0x4" fmla="*/ 9324 w 9324"/>
              <a:gd name="p0y4" fmla="*/ 240 h 8445"/>
              <a:gd name="p0x5" fmla="*/ 9324 w 9324"/>
              <a:gd name="p0y5" fmla="*/ 8205 h 8445"/>
              <a:gd name="p0x6" fmla="*/ 9324 w 9324"/>
              <a:gd name="p0y6" fmla="*/ 8337 h 8445"/>
              <a:gd name="p0x7" fmla="*/ 9216 w 9324"/>
              <a:gd name="p0y7" fmla="*/ 8445 h 8445"/>
              <a:gd name="p0x8" fmla="*/ 9084 w 9324"/>
              <a:gd name="p0y8" fmla="*/ 8445 h 8445"/>
              <a:gd name="p0x9" fmla="*/ 240 w 9324"/>
              <a:gd name="p0y9" fmla="*/ 8445 h 8445"/>
              <a:gd name="p0x10" fmla="*/ 107 w 9324"/>
              <a:gd name="p0y10" fmla="*/ 8445 h 8445"/>
              <a:gd name="p0x11" fmla="*/ 0 w 9324"/>
              <a:gd name="p0y11" fmla="*/ 8337 h 8445"/>
              <a:gd name="p0x12" fmla="*/ 0 w 9324"/>
              <a:gd name="p0y12" fmla="*/ 8205 h 8445"/>
              <a:gd name="p0x13" fmla="*/ 0 w 9324"/>
              <a:gd name="p0y13" fmla="*/ 240 h 8445"/>
              <a:gd name="p0x14" fmla="*/ 0 w 9324"/>
              <a:gd name="p0y14" fmla="*/ 107 h 8445"/>
              <a:gd name="p0x15" fmla="*/ 107 w 9324"/>
              <a:gd name="p0y15" fmla="*/ 0 h 8445"/>
              <a:gd name="p0x16" fmla="*/ 240 w 9324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DF5"/>
          </a:solidFill>
          <a:ln w="9525" cmpd="sng">
            <a:solidFill>
              <a:srgbClr val="FDE5D0"/>
            </a:solidFill>
            <a:prstDash val="solid"/>
          </a:ln>
          <a:effectLst>
            <a:outerShdw blurRad="85725" dist="19050" dir="5399999" algn="ctr" rotWithShape="0">
              <a:srgbClr val="F5A62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5890241" y="1288732"/>
            <a:ext cx="553023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钟面结构</a:t>
            </a:r>
            <a:endParaRPr sz="2100" b="1" spc="42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5889625" y="172593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240 w 660"/>
              <a:gd name="p0y0" fmla="*/ 0 h 660"/>
              <a:gd name="p0x1" fmla="*/ 420 w 660"/>
              <a:gd name="p0y1" fmla="*/ 0 h 660"/>
              <a:gd name="p0x2" fmla="*/ 552 w 660"/>
              <a:gd name="p0y2" fmla="*/ 0 h 660"/>
              <a:gd name="p0x3" fmla="*/ 660 w 660"/>
              <a:gd name="p0y3" fmla="*/ 107 h 660"/>
              <a:gd name="p0x4" fmla="*/ 660 w 660"/>
              <a:gd name="p0y4" fmla="*/ 240 h 660"/>
              <a:gd name="p0x5" fmla="*/ 660 w 660"/>
              <a:gd name="p0y5" fmla="*/ 420 h 660"/>
              <a:gd name="p0x6" fmla="*/ 660 w 660"/>
              <a:gd name="p0y6" fmla="*/ 552 h 660"/>
              <a:gd name="p0x7" fmla="*/ 552 w 660"/>
              <a:gd name="p0y7" fmla="*/ 660 h 660"/>
              <a:gd name="p0x8" fmla="*/ 420 w 660"/>
              <a:gd name="p0y8" fmla="*/ 660 h 660"/>
              <a:gd name="p0x9" fmla="*/ 240 w 660"/>
              <a:gd name="p0y9" fmla="*/ 660 h 660"/>
              <a:gd name="p0x10" fmla="*/ 107 w 660"/>
              <a:gd name="p0y10" fmla="*/ 660 h 660"/>
              <a:gd name="p0x11" fmla="*/ 0 w 660"/>
              <a:gd name="p0y11" fmla="*/ 552 h 660"/>
              <a:gd name="p0x12" fmla="*/ 0 w 660"/>
              <a:gd name="p0y12" fmla="*/ 420 h 660"/>
              <a:gd name="p0x13" fmla="*/ 0 w 660"/>
              <a:gd name="p0y13" fmla="*/ 240 h 660"/>
              <a:gd name="p0x14" fmla="*/ 0 w 660"/>
              <a:gd name="p0y14" fmla="*/ 107 h 660"/>
              <a:gd name="p0x15" fmla="*/ 107 w 660"/>
              <a:gd name="p0y15" fmla="*/ 0 h 660"/>
              <a:gd name="p0x16" fmla="*/ 240 w 660"/>
              <a:gd name="p0y16" fmla="*/ 0 h 660"/>
            </a:gdLst>
            <a:ahLst/>
            <a:cxnLst/>
            <a:pathLst>
              <a:path w="660" h="660">
                <a:moveTo>
                  <a:pt x="240" y="0"/>
                </a:moveTo>
                <a:lnTo>
                  <a:pt x="420" y="0"/>
                </a:lnTo>
                <a:cubicBezTo>
                  <a:pt x="553" y="0"/>
                  <a:pt x="660" y="107"/>
                  <a:pt x="660" y="240"/>
                </a:cubicBezTo>
                <a:lnTo>
                  <a:pt x="660" y="420"/>
                </a:lnTo>
                <a:cubicBezTo>
                  <a:pt x="660" y="553"/>
                  <a:pt x="553" y="660"/>
                  <a:pt x="420" y="660"/>
                </a:cubicBezTo>
                <a:lnTo>
                  <a:pt x="240" y="660"/>
                </a:lnTo>
                <a:cubicBezTo>
                  <a:pt x="107" y="660"/>
                  <a:pt x="0" y="553"/>
                  <a:pt x="0" y="420"/>
                </a:cubicBezTo>
                <a:lnTo>
                  <a:pt x="0" y="240"/>
                </a:lnTo>
                <a:cubicBezTo>
                  <a:pt x="0" y="107"/>
                  <a:pt x="107" y="0"/>
                  <a:pt x="240" y="0"/>
                </a:cubicBezTo>
                <a:close/>
              </a:path>
            </a:pathLst>
          </a:custGeom>
          <a:solidFill>
            <a:srgbClr val="FDE8B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10" name="图片 9" descr="fc956596-8746-11f1-848c-8a85d4fb5d32"/>
          <p:cNvPicPr/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248" t="-192" r="248" b="192"/>
          <a:stretch>
            <a:fillRect/>
          </a:stretch>
        </p:blipFill>
        <p:spPr>
          <a:xfrm>
            <a:off x="5975350" y="1811655"/>
            <a:ext cx="247650" cy="24765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6423641" y="1700689"/>
            <a:ext cx="51442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大格</a:t>
            </a:r>
            <a:endParaRPr sz="135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6423641" y="1958340"/>
            <a:ext cx="495005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120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12</a:t>
            </a:r>
            <a:r>
              <a:rPr lang="zh-CN" sz="120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个</a:t>
            </a:r>
            <a:endParaRPr lang="zh-CN" sz="1200">
              <a:solidFill>
                <a:srgbClr val="5A6B7D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8693150" y="172593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240 w 660"/>
              <a:gd name="p0y0" fmla="*/ 0 h 660"/>
              <a:gd name="p0x1" fmla="*/ 420 w 660"/>
              <a:gd name="p0y1" fmla="*/ 0 h 660"/>
              <a:gd name="p0x2" fmla="*/ 552 w 660"/>
              <a:gd name="p0y2" fmla="*/ 0 h 660"/>
              <a:gd name="p0x3" fmla="*/ 660 w 660"/>
              <a:gd name="p0y3" fmla="*/ 107 h 660"/>
              <a:gd name="p0x4" fmla="*/ 660 w 660"/>
              <a:gd name="p0y4" fmla="*/ 240 h 660"/>
              <a:gd name="p0x5" fmla="*/ 660 w 660"/>
              <a:gd name="p0y5" fmla="*/ 420 h 660"/>
              <a:gd name="p0x6" fmla="*/ 660 w 660"/>
              <a:gd name="p0y6" fmla="*/ 552 h 660"/>
              <a:gd name="p0x7" fmla="*/ 552 w 660"/>
              <a:gd name="p0y7" fmla="*/ 660 h 660"/>
              <a:gd name="p0x8" fmla="*/ 420 w 660"/>
              <a:gd name="p0y8" fmla="*/ 660 h 660"/>
              <a:gd name="p0x9" fmla="*/ 240 w 660"/>
              <a:gd name="p0y9" fmla="*/ 660 h 660"/>
              <a:gd name="p0x10" fmla="*/ 107 w 660"/>
              <a:gd name="p0y10" fmla="*/ 660 h 660"/>
              <a:gd name="p0x11" fmla="*/ 0 w 660"/>
              <a:gd name="p0y11" fmla="*/ 552 h 660"/>
              <a:gd name="p0x12" fmla="*/ 0 w 660"/>
              <a:gd name="p0y12" fmla="*/ 420 h 660"/>
              <a:gd name="p0x13" fmla="*/ 0 w 660"/>
              <a:gd name="p0y13" fmla="*/ 240 h 660"/>
              <a:gd name="p0x14" fmla="*/ 0 w 660"/>
              <a:gd name="p0y14" fmla="*/ 107 h 660"/>
              <a:gd name="p0x15" fmla="*/ 107 w 660"/>
              <a:gd name="p0y15" fmla="*/ 0 h 660"/>
              <a:gd name="p0x16" fmla="*/ 24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B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 descr="fc9567ed-8746-11f1-848c-8a85d4fb5d32"/>
          <p:cNvPicPr/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109" t="-192" r="109" b="192"/>
          <a:stretch>
            <a:fillRect/>
          </a:stretch>
        </p:blipFill>
        <p:spPr>
          <a:xfrm>
            <a:off x="8778875" y="1811655"/>
            <a:ext cx="247650" cy="24765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6"/>
            </p:custDataLst>
          </p:nvPr>
        </p:nvSpPr>
        <p:spPr>
          <a:xfrm>
            <a:off x="9226820" y="1700689"/>
            <a:ext cx="51442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小格</a:t>
            </a:r>
            <a:endParaRPr sz="135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9226820" y="1958340"/>
            <a:ext cx="495005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120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60</a:t>
            </a:r>
            <a:r>
              <a:rPr lang="zh-CN" sz="120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个</a:t>
            </a:r>
            <a:endParaRPr lang="zh-CN" sz="1200">
              <a:solidFill>
                <a:srgbClr val="5A6B7D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8"/>
            </p:custDataLst>
          </p:nvPr>
        </p:nvSpPr>
        <p:spPr>
          <a:xfrm>
            <a:off x="5889625" y="224536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240 w 660"/>
              <a:gd name="p0y0" fmla="*/ 0 h 660"/>
              <a:gd name="p0x1" fmla="*/ 420 w 660"/>
              <a:gd name="p0y1" fmla="*/ 0 h 660"/>
              <a:gd name="p0x2" fmla="*/ 552 w 660"/>
              <a:gd name="p0y2" fmla="*/ 0 h 660"/>
              <a:gd name="p0x3" fmla="*/ 660 w 660"/>
              <a:gd name="p0y3" fmla="*/ 107 h 660"/>
              <a:gd name="p0x4" fmla="*/ 660 w 660"/>
              <a:gd name="p0y4" fmla="*/ 240 h 660"/>
              <a:gd name="p0x5" fmla="*/ 660 w 660"/>
              <a:gd name="p0y5" fmla="*/ 420 h 660"/>
              <a:gd name="p0x6" fmla="*/ 660 w 660"/>
              <a:gd name="p0y6" fmla="*/ 552 h 660"/>
              <a:gd name="p0x7" fmla="*/ 552 w 660"/>
              <a:gd name="p0y7" fmla="*/ 660 h 660"/>
              <a:gd name="p0x8" fmla="*/ 420 w 660"/>
              <a:gd name="p0y8" fmla="*/ 660 h 660"/>
              <a:gd name="p0x9" fmla="*/ 240 w 660"/>
              <a:gd name="p0y9" fmla="*/ 660 h 660"/>
              <a:gd name="p0x10" fmla="*/ 107 w 660"/>
              <a:gd name="p0y10" fmla="*/ 660 h 660"/>
              <a:gd name="p0x11" fmla="*/ 0 w 660"/>
              <a:gd name="p0y11" fmla="*/ 552 h 660"/>
              <a:gd name="p0x12" fmla="*/ 0 w 660"/>
              <a:gd name="p0y12" fmla="*/ 420 h 660"/>
              <a:gd name="p0x13" fmla="*/ 0 w 660"/>
              <a:gd name="p0y13" fmla="*/ 240 h 660"/>
              <a:gd name="p0x14" fmla="*/ 0 w 660"/>
              <a:gd name="p0y14" fmla="*/ 107 h 660"/>
              <a:gd name="p0x15" fmla="*/ 107 w 660"/>
              <a:gd name="p0y15" fmla="*/ 0 h 660"/>
              <a:gd name="p0x16" fmla="*/ 240 w 660"/>
              <a:gd name="p0y16" fmla="*/ 0 h 660"/>
            </a:gdLst>
            <a:ahLst/>
            <a:cxnLst/>
            <a:pathLst>
              <a:path w="660" h="660">
                <a:moveTo>
                  <a:pt x="240" y="0"/>
                </a:moveTo>
                <a:lnTo>
                  <a:pt x="420" y="0"/>
                </a:lnTo>
                <a:cubicBezTo>
                  <a:pt x="553" y="0"/>
                  <a:pt x="660" y="107"/>
                  <a:pt x="660" y="240"/>
                </a:cubicBezTo>
                <a:lnTo>
                  <a:pt x="660" y="420"/>
                </a:lnTo>
                <a:cubicBezTo>
                  <a:pt x="660" y="553"/>
                  <a:pt x="553" y="660"/>
                  <a:pt x="420" y="660"/>
                </a:cubicBezTo>
                <a:lnTo>
                  <a:pt x="240" y="660"/>
                </a:lnTo>
                <a:cubicBezTo>
                  <a:pt x="107" y="660"/>
                  <a:pt x="0" y="553"/>
                  <a:pt x="0" y="420"/>
                </a:cubicBezTo>
                <a:lnTo>
                  <a:pt x="0" y="240"/>
                </a:lnTo>
                <a:cubicBezTo>
                  <a:pt x="0" y="107"/>
                  <a:pt x="107" y="0"/>
                  <a:pt x="240" y="0"/>
                </a:cubicBezTo>
                <a:close/>
              </a:path>
            </a:pathLst>
          </a:custGeom>
          <a:solidFill>
            <a:srgbClr val="FDE8B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20" name="图片 19" descr="fc9567df-8746-11f1-848c-8a85d4fb5d32"/>
          <p:cNvPicPr/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-248" t="-64" r="248" b="64"/>
          <a:stretch>
            <a:fillRect/>
          </a:stretch>
        </p:blipFill>
        <p:spPr>
          <a:xfrm>
            <a:off x="5975350" y="2331085"/>
            <a:ext cx="247650" cy="24765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2"/>
            </p:custDataLst>
          </p:nvPr>
        </p:nvSpPr>
        <p:spPr>
          <a:xfrm>
            <a:off x="6423641" y="2219801"/>
            <a:ext cx="742503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时针</a:t>
            </a:r>
            <a:endParaRPr sz="135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3"/>
            </p:custDataLst>
          </p:nvPr>
        </p:nvSpPr>
        <p:spPr>
          <a:xfrm>
            <a:off x="6423641" y="2477452"/>
            <a:ext cx="894902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20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</a:t>
            </a:r>
            <a:r>
              <a:rPr lang="zh-CN" altLang="en-US" sz="120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大格</a:t>
            </a:r>
            <a:r>
              <a:rPr lang="en-US" altLang="zh-CN" sz="120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=1</a:t>
            </a:r>
            <a:r>
              <a:rPr lang="zh-CN" altLang="en-US" sz="120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时</a:t>
            </a:r>
            <a:endParaRPr lang="zh-CN" altLang="en-US" sz="1200">
              <a:solidFill>
                <a:srgbClr val="5A6B7D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4"/>
            </p:custDataLst>
          </p:nvPr>
        </p:nvSpPr>
        <p:spPr>
          <a:xfrm>
            <a:off x="8693150" y="224536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240 w 660"/>
              <a:gd name="p0y0" fmla="*/ 0 h 660"/>
              <a:gd name="p0x1" fmla="*/ 420 w 660"/>
              <a:gd name="p0y1" fmla="*/ 0 h 660"/>
              <a:gd name="p0x2" fmla="*/ 552 w 660"/>
              <a:gd name="p0y2" fmla="*/ 0 h 660"/>
              <a:gd name="p0x3" fmla="*/ 660 w 660"/>
              <a:gd name="p0y3" fmla="*/ 107 h 660"/>
              <a:gd name="p0x4" fmla="*/ 660 w 660"/>
              <a:gd name="p0y4" fmla="*/ 240 h 660"/>
              <a:gd name="p0x5" fmla="*/ 660 w 660"/>
              <a:gd name="p0y5" fmla="*/ 420 h 660"/>
              <a:gd name="p0x6" fmla="*/ 660 w 660"/>
              <a:gd name="p0y6" fmla="*/ 552 h 660"/>
              <a:gd name="p0x7" fmla="*/ 552 w 660"/>
              <a:gd name="p0y7" fmla="*/ 660 h 660"/>
              <a:gd name="p0x8" fmla="*/ 420 w 660"/>
              <a:gd name="p0y8" fmla="*/ 660 h 660"/>
              <a:gd name="p0x9" fmla="*/ 240 w 660"/>
              <a:gd name="p0y9" fmla="*/ 660 h 660"/>
              <a:gd name="p0x10" fmla="*/ 107 w 660"/>
              <a:gd name="p0y10" fmla="*/ 660 h 660"/>
              <a:gd name="p0x11" fmla="*/ 0 w 660"/>
              <a:gd name="p0y11" fmla="*/ 552 h 660"/>
              <a:gd name="p0x12" fmla="*/ 0 w 660"/>
              <a:gd name="p0y12" fmla="*/ 420 h 660"/>
              <a:gd name="p0x13" fmla="*/ 0 w 660"/>
              <a:gd name="p0y13" fmla="*/ 240 h 660"/>
              <a:gd name="p0x14" fmla="*/ 0 w 660"/>
              <a:gd name="p0y14" fmla="*/ 107 h 660"/>
              <a:gd name="p0x15" fmla="*/ 107 w 660"/>
              <a:gd name="p0y15" fmla="*/ 0 h 660"/>
              <a:gd name="p0x16" fmla="*/ 24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B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 descr="fc95688b-8746-11f1-848c-8a85d4fb5d32"/>
          <p:cNvPicPr/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-109" t="-64" r="109" b="64"/>
          <a:stretch>
            <a:fillRect/>
          </a:stretch>
        </p:blipFill>
        <p:spPr>
          <a:xfrm>
            <a:off x="8778875" y="2331085"/>
            <a:ext cx="247650" cy="24765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28"/>
            </p:custDataLst>
          </p:nvPr>
        </p:nvSpPr>
        <p:spPr>
          <a:xfrm>
            <a:off x="9226820" y="2219801"/>
            <a:ext cx="1524972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分针</a:t>
            </a:r>
            <a:endParaRPr sz="135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9"/>
            </p:custDataLst>
          </p:nvPr>
        </p:nvSpPr>
        <p:spPr>
          <a:xfrm>
            <a:off x="9226820" y="2477452"/>
            <a:ext cx="1677372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20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</a:t>
            </a:r>
            <a:r>
              <a:rPr lang="zh-CN" altLang="en-US" sz="120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小格</a:t>
            </a:r>
            <a:r>
              <a:rPr lang="en-US" altLang="zh-CN" sz="120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=1</a:t>
            </a:r>
            <a:r>
              <a:rPr lang="zh-CN" altLang="en-US" sz="120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分</a:t>
            </a:r>
            <a:r>
              <a:rPr lang="en-US" altLang="zh-CN" sz="120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,1</a:t>
            </a:r>
            <a:r>
              <a:rPr lang="zh-CN" altLang="en-US" sz="120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大格</a:t>
            </a:r>
            <a:r>
              <a:rPr lang="en-US" altLang="zh-CN" sz="120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=5</a:t>
            </a:r>
            <a:r>
              <a:rPr lang="zh-CN" altLang="en-US" sz="120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分</a:t>
            </a:r>
            <a:endParaRPr lang="zh-CN" altLang="en-US" sz="1200">
              <a:solidFill>
                <a:srgbClr val="5A6B7D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0"/>
            </p:custDataLst>
          </p:nvPr>
        </p:nvSpPr>
        <p:spPr>
          <a:xfrm>
            <a:off x="5889625" y="2752725"/>
            <a:ext cx="2727325" cy="2747010"/>
          </a:xfrm>
          <a:custGeom>
            <a:avLst/>
            <a:gdLst>
              <a:gd name="sw" fmla="*/ 1 w 4294"/>
              <a:gd name="sh" fmla="*/ 1 h 4326"/>
              <a:gd name="mins" fmla="min sw sh"/>
              <a:gd name="dsw" fmla="+- 0 sw mins"/>
              <a:gd name="dsh" fmla="+- 0 sh mins"/>
              <a:gd name="p0x0" fmla="*/ 240 w 4294"/>
              <a:gd name="p0y0" fmla="*/ 0 h 4326"/>
              <a:gd name="p0x1" fmla="*/ 4054 w 4294"/>
              <a:gd name="p0y1" fmla="*/ 0 h 4326"/>
              <a:gd name="p0x2" fmla="*/ 4187 w 4294"/>
              <a:gd name="p0y2" fmla="*/ 0 h 4326"/>
              <a:gd name="p0x3" fmla="*/ 4294 w 4294"/>
              <a:gd name="p0y3" fmla="*/ 107 h 4326"/>
              <a:gd name="p0x4" fmla="*/ 4294 w 4294"/>
              <a:gd name="p0y4" fmla="*/ 240 h 4326"/>
              <a:gd name="p0x5" fmla="*/ 4294 w 4294"/>
              <a:gd name="p0y5" fmla="*/ 4086 h 4326"/>
              <a:gd name="p0x6" fmla="*/ 4294 w 4294"/>
              <a:gd name="p0y6" fmla="*/ 4218 h 4326"/>
              <a:gd name="p0x7" fmla="*/ 4187 w 4294"/>
              <a:gd name="p0y7" fmla="*/ 4326 h 4326"/>
              <a:gd name="p0x8" fmla="*/ 4054 w 4294"/>
              <a:gd name="p0y8" fmla="*/ 4326 h 4326"/>
              <a:gd name="p0x9" fmla="*/ 240 w 4294"/>
              <a:gd name="p0y9" fmla="*/ 4326 h 4326"/>
              <a:gd name="p0x10" fmla="*/ 107 w 4294"/>
              <a:gd name="p0y10" fmla="*/ 4326 h 4326"/>
              <a:gd name="p0x11" fmla="*/ 0 w 4294"/>
              <a:gd name="p0y11" fmla="*/ 4218 h 4326"/>
              <a:gd name="p0x12" fmla="*/ 0 w 4294"/>
              <a:gd name="p0y12" fmla="*/ 4086 h 4326"/>
              <a:gd name="p0x13" fmla="*/ 0 w 4294"/>
              <a:gd name="p0y13" fmla="*/ 240 h 4326"/>
              <a:gd name="p0x14" fmla="*/ 0 w 4294"/>
              <a:gd name="p0y14" fmla="*/ 107 h 4326"/>
              <a:gd name="p0x15" fmla="*/ 107 w 4294"/>
              <a:gd name="p0y15" fmla="*/ 0 h 4326"/>
              <a:gd name="p0x16" fmla="*/ 240 w 4294"/>
              <a:gd name="p0y16" fmla="*/ 0 h 4326"/>
            </a:gdLst>
            <a:ahLst/>
            <a:cxnLst/>
            <a:pathLst>
              <a:path w="4295" h="4326">
                <a:moveTo>
                  <a:pt x="240" y="0"/>
                </a:moveTo>
                <a:lnTo>
                  <a:pt x="4055" y="0"/>
                </a:lnTo>
                <a:cubicBezTo>
                  <a:pt x="4188" y="0"/>
                  <a:pt x="4295" y="107"/>
                  <a:pt x="4295" y="240"/>
                </a:cubicBezTo>
                <a:lnTo>
                  <a:pt x="4295" y="4086"/>
                </a:lnTo>
                <a:cubicBezTo>
                  <a:pt x="4295" y="4219"/>
                  <a:pt x="4188" y="4326"/>
                  <a:pt x="4055" y="4326"/>
                </a:cubicBezTo>
                <a:lnTo>
                  <a:pt x="240" y="4326"/>
                </a:lnTo>
                <a:cubicBezTo>
                  <a:pt x="107" y="4326"/>
                  <a:pt x="0" y="4219"/>
                  <a:pt x="0" y="4086"/>
                </a:cubicBezTo>
                <a:lnTo>
                  <a:pt x="0" y="240"/>
                </a:lnTo>
                <a:cubicBezTo>
                  <a:pt x="0" y="107"/>
                  <a:pt x="107" y="0"/>
                  <a:pt x="24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31"/>
            </p:custDataLst>
          </p:nvPr>
        </p:nvSpPr>
        <p:spPr>
          <a:xfrm>
            <a:off x="6873030" y="3817649"/>
            <a:ext cx="1066210" cy="37433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24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60</a:t>
            </a:r>
            <a:r>
              <a:rPr sz="15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小格</a:t>
            </a:r>
            <a:endParaRPr sz="150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2"/>
            </p:custDataLst>
          </p:nvPr>
        </p:nvSpPr>
        <p:spPr>
          <a:xfrm>
            <a:off x="6376683" y="4212936"/>
            <a:ext cx="1754162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sz="120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时针走</a:t>
            </a:r>
            <a:r>
              <a:rPr lang="en-US" altLang="zh-CN" sz="120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</a:t>
            </a:r>
            <a:r>
              <a:rPr lang="zh-CN" altLang="en-US" sz="120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大格</a:t>
            </a:r>
            <a:r>
              <a:rPr lang="en-US" altLang="zh-CN" sz="120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,</a:t>
            </a:r>
            <a:r>
              <a:rPr lang="zh-CN" altLang="en-US" sz="120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分针走</a:t>
            </a:r>
            <a:r>
              <a:rPr lang="en-US" altLang="zh-CN" sz="120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</a:t>
            </a:r>
            <a:r>
              <a:rPr lang="zh-CN" altLang="en-US" sz="120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圈</a:t>
            </a:r>
            <a:endParaRPr lang="zh-CN" altLang="en-US" sz="1200">
              <a:solidFill>
                <a:srgbClr val="5A6B7D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33"/>
            </p:custDataLst>
          </p:nvPr>
        </p:nvSpPr>
        <p:spPr>
          <a:xfrm>
            <a:off x="8693150" y="2752725"/>
            <a:ext cx="2727325" cy="2747010"/>
          </a:xfrm>
          <a:custGeom>
            <a:avLst/>
            <a:gdLst>
              <a:gd name="sw" fmla="*/ 1 w 4294"/>
              <a:gd name="sh" fmla="*/ 1 h 4326"/>
              <a:gd name="mins" fmla="min sw sh"/>
              <a:gd name="dsw" fmla="+- 0 sw mins"/>
              <a:gd name="dsh" fmla="+- 0 sh mins"/>
              <a:gd name="p0x0" fmla="*/ 240 w 4294"/>
              <a:gd name="p0y0" fmla="*/ 0 h 4326"/>
              <a:gd name="p0x1" fmla="*/ 4054 w 4294"/>
              <a:gd name="p0y1" fmla="*/ 0 h 4326"/>
              <a:gd name="p0x2" fmla="*/ 4187 w 4294"/>
              <a:gd name="p0y2" fmla="*/ 0 h 4326"/>
              <a:gd name="p0x3" fmla="*/ 4294 w 4294"/>
              <a:gd name="p0y3" fmla="*/ 107 h 4326"/>
              <a:gd name="p0x4" fmla="*/ 4294 w 4294"/>
              <a:gd name="p0y4" fmla="*/ 240 h 4326"/>
              <a:gd name="p0x5" fmla="*/ 4294 w 4294"/>
              <a:gd name="p0y5" fmla="*/ 4086 h 4326"/>
              <a:gd name="p0x6" fmla="*/ 4294 w 4294"/>
              <a:gd name="p0y6" fmla="*/ 4218 h 4326"/>
              <a:gd name="p0x7" fmla="*/ 4187 w 4294"/>
              <a:gd name="p0y7" fmla="*/ 4326 h 4326"/>
              <a:gd name="p0x8" fmla="*/ 4054 w 4294"/>
              <a:gd name="p0y8" fmla="*/ 4326 h 4326"/>
              <a:gd name="p0x9" fmla="*/ 240 w 4294"/>
              <a:gd name="p0y9" fmla="*/ 4326 h 4326"/>
              <a:gd name="p0x10" fmla="*/ 107 w 4294"/>
              <a:gd name="p0y10" fmla="*/ 4326 h 4326"/>
              <a:gd name="p0x11" fmla="*/ 0 w 4294"/>
              <a:gd name="p0y11" fmla="*/ 4218 h 4326"/>
              <a:gd name="p0x12" fmla="*/ 0 w 4294"/>
              <a:gd name="p0y12" fmla="*/ 4086 h 4326"/>
              <a:gd name="p0x13" fmla="*/ 0 w 4294"/>
              <a:gd name="p0y13" fmla="*/ 240 h 4326"/>
              <a:gd name="p0x14" fmla="*/ 0 w 4294"/>
              <a:gd name="p0y14" fmla="*/ 107 h 4326"/>
              <a:gd name="p0x15" fmla="*/ 107 w 4294"/>
              <a:gd name="p0y15" fmla="*/ 0 h 4326"/>
              <a:gd name="p0x16" fmla="*/ 240 w 4294"/>
              <a:gd name="p0y16" fmla="*/ 0 h 4326"/>
            </a:gdLst>
            <a:ahLst/>
            <a:cxnLst/>
            <a:pathLst>
              <a:path w="4295" h="4326">
                <a:moveTo>
                  <a:pt x="240" y="0"/>
                </a:moveTo>
                <a:lnTo>
                  <a:pt x="4055" y="0"/>
                </a:lnTo>
                <a:cubicBezTo>
                  <a:pt x="4188" y="0"/>
                  <a:pt x="4295" y="107"/>
                  <a:pt x="4295" y="240"/>
                </a:cubicBezTo>
                <a:lnTo>
                  <a:pt x="4295" y="4086"/>
                </a:lnTo>
                <a:cubicBezTo>
                  <a:pt x="4295" y="4219"/>
                  <a:pt x="4188" y="4326"/>
                  <a:pt x="4055" y="4326"/>
                </a:cubicBezTo>
                <a:lnTo>
                  <a:pt x="240" y="4326"/>
                </a:lnTo>
                <a:cubicBezTo>
                  <a:pt x="107" y="4326"/>
                  <a:pt x="0" y="4219"/>
                  <a:pt x="0" y="4086"/>
                </a:cubicBezTo>
                <a:lnTo>
                  <a:pt x="0" y="240"/>
                </a:lnTo>
                <a:cubicBezTo>
                  <a:pt x="0" y="107"/>
                  <a:pt x="107" y="0"/>
                  <a:pt x="24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34"/>
            </p:custDataLst>
          </p:nvPr>
        </p:nvSpPr>
        <p:spPr>
          <a:xfrm>
            <a:off x="9407423" y="3817649"/>
            <a:ext cx="1603924" cy="37433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lang="en-US" sz="24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</a:t>
            </a:r>
            <a:r>
              <a:rPr lang="zh-CN" sz="24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时</a:t>
            </a:r>
            <a:r>
              <a:rPr sz="15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=</a:t>
            </a:r>
            <a:r>
              <a:rPr lang="en-US" sz="24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60</a:t>
            </a:r>
            <a:r>
              <a:rPr lang="zh-CN" altLang="en-US" sz="24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分</a:t>
            </a:r>
            <a:endParaRPr lang="zh-CN" altLang="en-US" sz="240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35"/>
            </p:custDataLst>
          </p:nvPr>
        </p:nvSpPr>
        <p:spPr>
          <a:xfrm>
            <a:off x="9371181" y="4212936"/>
            <a:ext cx="13716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20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时与分的换算关系</a:t>
            </a:r>
            <a:endParaRPr sz="1200">
              <a:solidFill>
                <a:srgbClr val="5A6B7D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36"/>
            </p:custDataLst>
          </p:nvPr>
        </p:nvSpPr>
        <p:spPr>
          <a:xfrm>
            <a:off x="5889625" y="5575935"/>
            <a:ext cx="5530850" cy="700405"/>
          </a:xfrm>
          <a:custGeom>
            <a:avLst/>
            <a:gdLst>
              <a:gd name="sw" fmla="*/ 1 w 8709"/>
              <a:gd name="sh" fmla="*/ 1 h 1103"/>
              <a:gd name="mins" fmla="min sw sh"/>
              <a:gd name="dsw" fmla="+- 0 sw mins"/>
              <a:gd name="dsh" fmla="+- 0 sh mins"/>
              <a:gd name="p0x0" fmla="*/ 240 w 8709"/>
              <a:gd name="p0y0" fmla="*/ 0 h 1103"/>
              <a:gd name="p0x1" fmla="*/ 8469 w 8709"/>
              <a:gd name="p0y1" fmla="*/ 0 h 1103"/>
              <a:gd name="p0x2" fmla="*/ 8601 w 8709"/>
              <a:gd name="p0y2" fmla="*/ 0 h 1103"/>
              <a:gd name="p0x3" fmla="*/ 8709 w 8709"/>
              <a:gd name="p0y3" fmla="*/ 107 h 1103"/>
              <a:gd name="p0x4" fmla="*/ 8709 w 8709"/>
              <a:gd name="p0y4" fmla="*/ 240 h 1103"/>
              <a:gd name="p0x5" fmla="*/ 8709 w 8709"/>
              <a:gd name="p0y5" fmla="*/ 863 h 1103"/>
              <a:gd name="p0x6" fmla="*/ 8709 w 8709"/>
              <a:gd name="p0y6" fmla="*/ 996 h 1103"/>
              <a:gd name="p0x7" fmla="*/ 8601 w 8709"/>
              <a:gd name="p0y7" fmla="*/ 1103 h 1103"/>
              <a:gd name="p0x8" fmla="*/ 8469 w 8709"/>
              <a:gd name="p0y8" fmla="*/ 1103 h 1103"/>
              <a:gd name="p0x9" fmla="*/ 240 w 8709"/>
              <a:gd name="p0y9" fmla="*/ 1103 h 1103"/>
              <a:gd name="p0x10" fmla="*/ 107 w 8709"/>
              <a:gd name="p0y10" fmla="*/ 1103 h 1103"/>
              <a:gd name="p0x11" fmla="*/ 0 w 8709"/>
              <a:gd name="p0y11" fmla="*/ 996 h 1103"/>
              <a:gd name="p0x12" fmla="*/ 0 w 8709"/>
              <a:gd name="p0y12" fmla="*/ 863 h 1103"/>
              <a:gd name="p0x13" fmla="*/ 0 w 8709"/>
              <a:gd name="p0y13" fmla="*/ 240 h 1103"/>
              <a:gd name="p0x14" fmla="*/ 0 w 8709"/>
              <a:gd name="p0y14" fmla="*/ 107 h 1103"/>
              <a:gd name="p0x15" fmla="*/ 107 w 8709"/>
              <a:gd name="p0y15" fmla="*/ 0 h 1103"/>
              <a:gd name="p0x16" fmla="*/ 240 w 8709"/>
              <a:gd name="p0y16" fmla="*/ 0 h 1103"/>
            </a:gdLst>
            <a:ahLst/>
            <a:cxnLst/>
            <a:pathLst>
              <a:path w="8710" h="1103">
                <a:moveTo>
                  <a:pt x="240" y="0"/>
                </a:moveTo>
                <a:lnTo>
                  <a:pt x="8470" y="0"/>
                </a:lnTo>
                <a:cubicBezTo>
                  <a:pt x="8603" y="0"/>
                  <a:pt x="8710" y="107"/>
                  <a:pt x="8710" y="240"/>
                </a:cubicBezTo>
                <a:lnTo>
                  <a:pt x="8710" y="863"/>
                </a:lnTo>
                <a:cubicBezTo>
                  <a:pt x="8710" y="996"/>
                  <a:pt x="8603" y="1103"/>
                  <a:pt x="8470" y="1103"/>
                </a:cubicBezTo>
                <a:lnTo>
                  <a:pt x="240" y="1103"/>
                </a:lnTo>
                <a:cubicBezTo>
                  <a:pt x="107" y="1103"/>
                  <a:pt x="0" y="996"/>
                  <a:pt x="0" y="863"/>
                </a:cubicBezTo>
                <a:lnTo>
                  <a:pt x="0" y="240"/>
                </a:lnTo>
                <a:cubicBezTo>
                  <a:pt x="0" y="107"/>
                  <a:pt x="107" y="0"/>
                  <a:pt x="240" y="0"/>
                </a:cubicBezTo>
                <a:close/>
              </a:path>
            </a:pathLst>
          </a:custGeom>
          <a:solidFill>
            <a:srgbClr val="FDE8B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37"/>
            </p:custDataLst>
          </p:nvPr>
        </p:nvSpPr>
        <p:spPr>
          <a:xfrm>
            <a:off x="5966441" y="5636952"/>
            <a:ext cx="5377834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分针走得快，时针走得慢。它们虽然是两根不同的针，却始终默契配合，共同记录每一寸流逝的光阴。</a:t>
            </a:r>
            <a:endParaRPr sz="1350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3E5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我会读写时间</a:t>
            </a:r>
            <a:endParaRPr sz="3000" b="1">
              <a:solidFill>
                <a:srgbClr val="2C3E5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46475" cy="2150745"/>
          </a:xfrm>
          <a:custGeom>
            <a:avLst/>
            <a:gdLst>
              <a:gd name="sw" fmla="*/ 1 w 5585"/>
              <a:gd name="sh" fmla="*/ 1 h 3386"/>
              <a:gd name="mins" fmla="min sw sh"/>
              <a:gd name="dsw" fmla="+- 0 sw mins"/>
              <a:gd name="dsh" fmla="+- 0 sh mins"/>
              <a:gd name="p0x0" fmla="*/ 240 w 5585"/>
              <a:gd name="p0y0" fmla="*/ 0 h 3386"/>
              <a:gd name="p0x1" fmla="*/ 5345 w 5585"/>
              <a:gd name="p0y1" fmla="*/ 0 h 3386"/>
              <a:gd name="p0x2" fmla="*/ 5477 w 5585"/>
              <a:gd name="p0y2" fmla="*/ 0 h 3386"/>
              <a:gd name="p0x3" fmla="*/ 5585 w 5585"/>
              <a:gd name="p0y3" fmla="*/ 107 h 3386"/>
              <a:gd name="p0x4" fmla="*/ 5585 w 5585"/>
              <a:gd name="p0y4" fmla="*/ 240 h 3386"/>
              <a:gd name="p0x5" fmla="*/ 5585 w 5585"/>
              <a:gd name="p0y5" fmla="*/ 3146 h 3386"/>
              <a:gd name="p0x6" fmla="*/ 5585 w 5585"/>
              <a:gd name="p0y6" fmla="*/ 3279 h 3386"/>
              <a:gd name="p0x7" fmla="*/ 5477 w 5585"/>
              <a:gd name="p0y7" fmla="*/ 3386 h 3386"/>
              <a:gd name="p0x8" fmla="*/ 5345 w 5585"/>
              <a:gd name="p0y8" fmla="*/ 3386 h 3386"/>
              <a:gd name="p0x9" fmla="*/ 240 w 5585"/>
              <a:gd name="p0y9" fmla="*/ 3386 h 3386"/>
              <a:gd name="p0x10" fmla="*/ 107 w 5585"/>
              <a:gd name="p0y10" fmla="*/ 3386 h 3386"/>
              <a:gd name="p0x11" fmla="*/ 0 w 5585"/>
              <a:gd name="p0y11" fmla="*/ 3279 h 3386"/>
              <a:gd name="p0x12" fmla="*/ 0 w 5585"/>
              <a:gd name="p0y12" fmla="*/ 3146 h 3386"/>
              <a:gd name="p0x13" fmla="*/ 0 w 5585"/>
              <a:gd name="p0y13" fmla="*/ 240 h 3386"/>
              <a:gd name="p0x14" fmla="*/ 0 w 5585"/>
              <a:gd name="p0y14" fmla="*/ 107 h 3386"/>
              <a:gd name="p0x15" fmla="*/ 107 w 5585"/>
              <a:gd name="p0y15" fmla="*/ 0 h 3386"/>
              <a:gd name="p0x16" fmla="*/ 240 w 5585"/>
              <a:gd name="p0y16" fmla="*/ 0 h 338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DF5"/>
          </a:solidFill>
          <a:ln w="9525" cmpd="sng">
            <a:solidFill>
              <a:srgbClr val="FDE5D0"/>
            </a:solidFill>
            <a:prstDash val="solid"/>
          </a:ln>
          <a:effectLst>
            <a:outerShdw blurRad="85725" dist="19050" dir="5399999" algn="ctr" rotWithShape="0">
              <a:srgbClr val="F5A62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71525" y="1587798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2100" b="1" spc="42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8:08 </a:t>
            </a:r>
            <a:r>
              <a:rPr lang="zh-CN" sz="2100" b="1" spc="42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认读</a:t>
            </a:r>
            <a:endParaRPr lang="zh-CN" sz="2100" b="1" spc="42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771525" y="201295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5A62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771525" y="2142153"/>
            <a:ext cx="2125266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时针刚过</a:t>
            </a:r>
            <a:r>
              <a:rPr lang="en-US" altLang="zh-CN" sz="15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8</a:t>
            </a:r>
            <a:r>
              <a:rPr lang="zh-CN" altLang="en-US" sz="15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，分针指向</a:t>
            </a:r>
            <a:r>
              <a:rPr lang="en-US" altLang="zh-CN" sz="15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8</a:t>
            </a:r>
            <a:endParaRPr lang="en-US" altLang="zh-CN" sz="150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lang="en-US" altLang="zh-CN" sz="15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→ 8</a:t>
            </a:r>
            <a:r>
              <a:rPr lang="zh-CN" altLang="en-US" sz="15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时</a:t>
            </a:r>
            <a:r>
              <a:rPr lang="en-US" altLang="zh-CN" sz="15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08</a:t>
            </a:r>
            <a:r>
              <a:rPr lang="zh-CN" altLang="en-US" sz="15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分，写作</a:t>
            </a:r>
            <a:r>
              <a:rPr lang="en-US" altLang="zh-CN" sz="15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8:08</a:t>
            </a:r>
            <a:endParaRPr lang="en-US" altLang="zh-CN" sz="1500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4322445" y="1109345"/>
            <a:ext cx="3546475" cy="2150745"/>
          </a:xfrm>
          <a:custGeom>
            <a:avLst/>
            <a:gdLst>
              <a:gd name="sw" fmla="*/ 1 w 5585"/>
              <a:gd name="sh" fmla="*/ 1 h 3386"/>
              <a:gd name="mins" fmla="min sw sh"/>
              <a:gd name="dsw" fmla="+- 0 sw mins"/>
              <a:gd name="dsh" fmla="+- 0 sh mins"/>
              <a:gd name="p0x0" fmla="*/ 240 w 5585"/>
              <a:gd name="p0y0" fmla="*/ 0 h 3386"/>
              <a:gd name="p0x1" fmla="*/ 5345 w 5585"/>
              <a:gd name="p0y1" fmla="*/ 0 h 3386"/>
              <a:gd name="p0x2" fmla="*/ 5477 w 5585"/>
              <a:gd name="p0y2" fmla="*/ 0 h 3386"/>
              <a:gd name="p0x3" fmla="*/ 5585 w 5585"/>
              <a:gd name="p0y3" fmla="*/ 107 h 3386"/>
              <a:gd name="p0x4" fmla="*/ 5585 w 5585"/>
              <a:gd name="p0y4" fmla="*/ 240 h 3386"/>
              <a:gd name="p0x5" fmla="*/ 5585 w 5585"/>
              <a:gd name="p0y5" fmla="*/ 3146 h 3386"/>
              <a:gd name="p0x6" fmla="*/ 5585 w 5585"/>
              <a:gd name="p0y6" fmla="*/ 3279 h 3386"/>
              <a:gd name="p0x7" fmla="*/ 5477 w 5585"/>
              <a:gd name="p0y7" fmla="*/ 3386 h 3386"/>
              <a:gd name="p0x8" fmla="*/ 5345 w 5585"/>
              <a:gd name="p0y8" fmla="*/ 3386 h 3386"/>
              <a:gd name="p0x9" fmla="*/ 240 w 5585"/>
              <a:gd name="p0y9" fmla="*/ 3386 h 3386"/>
              <a:gd name="p0x10" fmla="*/ 107 w 5585"/>
              <a:gd name="p0y10" fmla="*/ 3386 h 3386"/>
              <a:gd name="p0x11" fmla="*/ 0 w 5585"/>
              <a:gd name="p0y11" fmla="*/ 3279 h 3386"/>
              <a:gd name="p0x12" fmla="*/ 0 w 5585"/>
              <a:gd name="p0y12" fmla="*/ 3146 h 3386"/>
              <a:gd name="p0x13" fmla="*/ 0 w 5585"/>
              <a:gd name="p0y13" fmla="*/ 240 h 3386"/>
              <a:gd name="p0x14" fmla="*/ 0 w 5585"/>
              <a:gd name="p0y14" fmla="*/ 107 h 3386"/>
              <a:gd name="p0x15" fmla="*/ 107 w 5585"/>
              <a:gd name="p0y15" fmla="*/ 0 h 3386"/>
              <a:gd name="p0x16" fmla="*/ 240 w 5585"/>
              <a:gd name="p0y16" fmla="*/ 0 h 338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DF5"/>
          </a:solidFill>
          <a:ln w="9525" cmpd="sng">
            <a:solidFill>
              <a:srgbClr val="FDE5D0"/>
            </a:solidFill>
            <a:prstDash val="solid"/>
          </a:ln>
          <a:effectLst>
            <a:outerShdw blurRad="85725" dist="19050" dir="5399999" algn="ctr" rotWithShape="0">
              <a:srgbClr val="F5A62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4518051" y="1587798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2100" b="1" spc="42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8:00 </a:t>
            </a:r>
            <a:r>
              <a:rPr lang="zh-CN" sz="2100" b="1" spc="42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整时</a:t>
            </a:r>
            <a:endParaRPr lang="zh-CN" sz="2100" b="1" spc="42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4518025" y="201295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5A62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4518051" y="2142153"/>
            <a:ext cx="2166414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分针指向</a:t>
            </a:r>
            <a:r>
              <a:rPr lang="en-US" altLang="zh-CN" sz="15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12</a:t>
            </a:r>
            <a:r>
              <a:rPr lang="zh-CN" altLang="en-US" sz="15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，时针指向</a:t>
            </a:r>
            <a:r>
              <a:rPr lang="en-US" altLang="zh-CN" sz="15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8</a:t>
            </a:r>
            <a:endParaRPr lang="en-US" altLang="zh-CN" sz="150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lang="en-US" altLang="zh-CN" sz="15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→ 8</a:t>
            </a:r>
            <a:r>
              <a:rPr lang="zh-CN" altLang="en-US" sz="15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时，写作</a:t>
            </a:r>
            <a:r>
              <a:rPr lang="en-US" altLang="zh-CN" sz="15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8:00</a:t>
            </a:r>
            <a:endParaRPr lang="en-US" altLang="zh-CN" sz="1500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8068945" y="1109345"/>
            <a:ext cx="3546475" cy="2150745"/>
          </a:xfrm>
          <a:custGeom>
            <a:avLst/>
            <a:gdLst>
              <a:gd name="sw" fmla="*/ 1 w 5585"/>
              <a:gd name="sh" fmla="*/ 1 h 3386"/>
              <a:gd name="mins" fmla="min sw sh"/>
              <a:gd name="dsw" fmla="+- 0 sw mins"/>
              <a:gd name="dsh" fmla="+- 0 sh mins"/>
              <a:gd name="p0x0" fmla="*/ 240 w 5585"/>
              <a:gd name="p0y0" fmla="*/ 0 h 3386"/>
              <a:gd name="p0x1" fmla="*/ 5345 w 5585"/>
              <a:gd name="p0y1" fmla="*/ 0 h 3386"/>
              <a:gd name="p0x2" fmla="*/ 5477 w 5585"/>
              <a:gd name="p0y2" fmla="*/ 0 h 3386"/>
              <a:gd name="p0x3" fmla="*/ 5585 w 5585"/>
              <a:gd name="p0y3" fmla="*/ 107 h 3386"/>
              <a:gd name="p0x4" fmla="*/ 5585 w 5585"/>
              <a:gd name="p0y4" fmla="*/ 240 h 3386"/>
              <a:gd name="p0x5" fmla="*/ 5585 w 5585"/>
              <a:gd name="p0y5" fmla="*/ 3146 h 3386"/>
              <a:gd name="p0x6" fmla="*/ 5585 w 5585"/>
              <a:gd name="p0y6" fmla="*/ 3279 h 3386"/>
              <a:gd name="p0x7" fmla="*/ 5477 w 5585"/>
              <a:gd name="p0y7" fmla="*/ 3386 h 3386"/>
              <a:gd name="p0x8" fmla="*/ 5345 w 5585"/>
              <a:gd name="p0y8" fmla="*/ 3386 h 3386"/>
              <a:gd name="p0x9" fmla="*/ 240 w 5585"/>
              <a:gd name="p0y9" fmla="*/ 3386 h 3386"/>
              <a:gd name="p0x10" fmla="*/ 107 w 5585"/>
              <a:gd name="p0y10" fmla="*/ 3386 h 3386"/>
              <a:gd name="p0x11" fmla="*/ 0 w 5585"/>
              <a:gd name="p0y11" fmla="*/ 3279 h 3386"/>
              <a:gd name="p0x12" fmla="*/ 0 w 5585"/>
              <a:gd name="p0y12" fmla="*/ 3146 h 3386"/>
              <a:gd name="p0x13" fmla="*/ 0 w 5585"/>
              <a:gd name="p0y13" fmla="*/ 240 h 3386"/>
              <a:gd name="p0x14" fmla="*/ 0 w 5585"/>
              <a:gd name="p0y14" fmla="*/ 107 h 3386"/>
              <a:gd name="p0x15" fmla="*/ 107 w 5585"/>
              <a:gd name="p0y15" fmla="*/ 0 h 3386"/>
              <a:gd name="p0x16" fmla="*/ 240 w 5585"/>
              <a:gd name="p0y16" fmla="*/ 0 h 338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DF5"/>
          </a:solidFill>
          <a:ln w="9525" cmpd="sng">
            <a:solidFill>
              <a:srgbClr val="FDE5D0"/>
            </a:solidFill>
            <a:prstDash val="solid"/>
          </a:ln>
          <a:effectLst>
            <a:outerShdw blurRad="85725" dist="19050" dir="5399999" algn="ctr" rotWithShape="0">
              <a:srgbClr val="F5A62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8264576" y="1587798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2100" b="1" spc="42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4:15 </a:t>
            </a:r>
            <a:r>
              <a:rPr lang="zh-CN" sz="2100" b="1" spc="42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认读</a:t>
            </a:r>
            <a:endParaRPr lang="zh-CN" sz="2100" b="1" spc="42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8264525" y="201295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5A62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8264576" y="2142153"/>
            <a:ext cx="212526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分针指向</a:t>
            </a:r>
            <a:r>
              <a:rPr lang="en-US" altLang="zh-CN" sz="15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3</a:t>
            </a:r>
            <a:r>
              <a:rPr lang="zh-CN" altLang="en-US" sz="15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，时针刚过</a:t>
            </a:r>
            <a:r>
              <a:rPr lang="en-US" altLang="zh-CN" sz="15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4</a:t>
            </a:r>
            <a:endParaRPr lang="en-US" altLang="zh-CN" sz="150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lang="en-US" altLang="zh-CN" sz="15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→ 4</a:t>
            </a:r>
            <a:r>
              <a:rPr lang="zh-CN" altLang="en-US" sz="15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时</a:t>
            </a:r>
            <a:r>
              <a:rPr lang="en-US" altLang="zh-CN" sz="15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15</a:t>
            </a:r>
            <a:r>
              <a:rPr lang="zh-CN" altLang="en-US" sz="15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分，写作</a:t>
            </a:r>
            <a:r>
              <a:rPr lang="en-US" altLang="zh-CN" sz="15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4:15</a:t>
            </a:r>
            <a:endParaRPr lang="en-US" altLang="zh-CN" sz="1500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575945" y="3498215"/>
            <a:ext cx="11039475" cy="2116455"/>
          </a:xfrm>
          <a:custGeom>
            <a:avLst/>
            <a:gdLst>
              <a:gd name="sw" fmla="*/ 1 w 17385"/>
              <a:gd name="sh" fmla="*/ 1 h 3332"/>
              <a:gd name="mins" fmla="min sw sh"/>
              <a:gd name="dsw" fmla="+- 0 sw mins"/>
              <a:gd name="dsh" fmla="+- 0 sh mins"/>
              <a:gd name="p0x0" fmla="*/ 240 w 17385"/>
              <a:gd name="p0y0" fmla="*/ 0 h 3332"/>
              <a:gd name="p0x1" fmla="*/ 17145 w 17385"/>
              <a:gd name="p0y1" fmla="*/ 0 h 3332"/>
              <a:gd name="p0x2" fmla="*/ 17277 w 17385"/>
              <a:gd name="p0y2" fmla="*/ 0 h 3332"/>
              <a:gd name="p0x3" fmla="*/ 17385 w 17385"/>
              <a:gd name="p0y3" fmla="*/ 107 h 3332"/>
              <a:gd name="p0x4" fmla="*/ 17385 w 17385"/>
              <a:gd name="p0y4" fmla="*/ 240 h 3332"/>
              <a:gd name="p0x5" fmla="*/ 17385 w 17385"/>
              <a:gd name="p0y5" fmla="*/ 3092 h 3332"/>
              <a:gd name="p0x6" fmla="*/ 17385 w 17385"/>
              <a:gd name="p0y6" fmla="*/ 3225 h 3332"/>
              <a:gd name="p0x7" fmla="*/ 17277 w 17385"/>
              <a:gd name="p0y7" fmla="*/ 3332 h 3332"/>
              <a:gd name="p0x8" fmla="*/ 17145 w 17385"/>
              <a:gd name="p0y8" fmla="*/ 3332 h 3332"/>
              <a:gd name="p0x9" fmla="*/ 240 w 17385"/>
              <a:gd name="p0y9" fmla="*/ 3332 h 3332"/>
              <a:gd name="p0x10" fmla="*/ 107 w 17385"/>
              <a:gd name="p0y10" fmla="*/ 3332 h 3332"/>
              <a:gd name="p0x11" fmla="*/ 0 w 17385"/>
              <a:gd name="p0y11" fmla="*/ 3225 h 3332"/>
              <a:gd name="p0x12" fmla="*/ 0 w 17385"/>
              <a:gd name="p0y12" fmla="*/ 3092 h 3332"/>
              <a:gd name="p0x13" fmla="*/ 0 w 17385"/>
              <a:gd name="p0y13" fmla="*/ 240 h 3332"/>
              <a:gd name="p0x14" fmla="*/ 0 w 17385"/>
              <a:gd name="p0y14" fmla="*/ 107 h 3332"/>
              <a:gd name="p0x15" fmla="*/ 107 w 17385"/>
              <a:gd name="p0y15" fmla="*/ 0 h 3332"/>
              <a:gd name="p0x16" fmla="*/ 240 w 17385"/>
              <a:gd name="p0y16" fmla="*/ 0 h 333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DF5"/>
          </a:solidFill>
          <a:ln w="9525" cmpd="sng">
            <a:solidFill>
              <a:srgbClr val="FDE5D0"/>
            </a:solidFill>
            <a:prstDash val="solid"/>
          </a:ln>
          <a:effectLst>
            <a:outerShdw blurRad="85725" dist="19050" dir="5399999" algn="ctr" rotWithShape="0">
              <a:srgbClr val="F5A62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771525" y="3677574"/>
            <a:ext cx="106489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传统文化小窗口：十二时辰</a:t>
            </a:r>
            <a:endParaRPr sz="2100" b="1" spc="42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6"/>
            </p:custDataLst>
          </p:nvPr>
        </p:nvSpPr>
        <p:spPr>
          <a:xfrm>
            <a:off x="771525" y="410273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240 w 660"/>
              <a:gd name="p0y0" fmla="*/ 0 h 660"/>
              <a:gd name="p0x1" fmla="*/ 420 w 660"/>
              <a:gd name="p0y1" fmla="*/ 0 h 660"/>
              <a:gd name="p0x2" fmla="*/ 552 w 660"/>
              <a:gd name="p0y2" fmla="*/ 0 h 660"/>
              <a:gd name="p0x3" fmla="*/ 660 w 660"/>
              <a:gd name="p0y3" fmla="*/ 107 h 660"/>
              <a:gd name="p0x4" fmla="*/ 660 w 660"/>
              <a:gd name="p0y4" fmla="*/ 240 h 660"/>
              <a:gd name="p0x5" fmla="*/ 660 w 660"/>
              <a:gd name="p0y5" fmla="*/ 420 h 660"/>
              <a:gd name="p0x6" fmla="*/ 660 w 660"/>
              <a:gd name="p0y6" fmla="*/ 552 h 660"/>
              <a:gd name="p0x7" fmla="*/ 552 w 660"/>
              <a:gd name="p0y7" fmla="*/ 660 h 660"/>
              <a:gd name="p0x8" fmla="*/ 420 w 660"/>
              <a:gd name="p0y8" fmla="*/ 660 h 660"/>
              <a:gd name="p0x9" fmla="*/ 240 w 660"/>
              <a:gd name="p0y9" fmla="*/ 660 h 660"/>
              <a:gd name="p0x10" fmla="*/ 107 w 660"/>
              <a:gd name="p0y10" fmla="*/ 660 h 660"/>
              <a:gd name="p0x11" fmla="*/ 0 w 660"/>
              <a:gd name="p0y11" fmla="*/ 552 h 660"/>
              <a:gd name="p0x12" fmla="*/ 0 w 660"/>
              <a:gd name="p0y12" fmla="*/ 420 h 660"/>
              <a:gd name="p0x13" fmla="*/ 0 w 660"/>
              <a:gd name="p0y13" fmla="*/ 240 h 660"/>
              <a:gd name="p0x14" fmla="*/ 0 w 660"/>
              <a:gd name="p0y14" fmla="*/ 107 h 660"/>
              <a:gd name="p0x15" fmla="*/ 107 w 660"/>
              <a:gd name="p0y15" fmla="*/ 0 h 660"/>
              <a:gd name="p0x16" fmla="*/ 24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B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57250" y="4184015"/>
            <a:ext cx="247650" cy="252095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0"/>
            </p:custDataLst>
          </p:nvPr>
        </p:nvSpPr>
        <p:spPr>
          <a:xfrm>
            <a:off x="1343025" y="4088101"/>
            <a:ext cx="430991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十二时辰概念</a:t>
            </a:r>
            <a:endParaRPr b="1" spc="36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1"/>
            </p:custDataLst>
          </p:nvPr>
        </p:nvSpPr>
        <p:spPr>
          <a:xfrm>
            <a:off x="1343025" y="4412904"/>
            <a:ext cx="469091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古人将一昼夜分为</a:t>
            </a:r>
            <a:r>
              <a:rPr sz="15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十二时辰</a:t>
            </a:r>
            <a:r>
              <a:rPr sz="150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，每个时辰相当于</a:t>
            </a:r>
            <a:r>
              <a:rPr lang="en-US" sz="15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2</a:t>
            </a:r>
            <a:r>
              <a:rPr lang="zh-CN" altLang="en-US" sz="15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小时</a:t>
            </a:r>
            <a:endParaRPr lang="zh-CN" altLang="en-US" sz="150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2"/>
            </p:custDataLst>
          </p:nvPr>
        </p:nvSpPr>
        <p:spPr>
          <a:xfrm>
            <a:off x="771525" y="481838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240 w 660"/>
              <a:gd name="p0y0" fmla="*/ 0 h 660"/>
              <a:gd name="p0x1" fmla="*/ 420 w 660"/>
              <a:gd name="p0y1" fmla="*/ 0 h 660"/>
              <a:gd name="p0x2" fmla="*/ 552 w 660"/>
              <a:gd name="p0y2" fmla="*/ 0 h 660"/>
              <a:gd name="p0x3" fmla="*/ 660 w 660"/>
              <a:gd name="p0y3" fmla="*/ 107 h 660"/>
              <a:gd name="p0x4" fmla="*/ 660 w 660"/>
              <a:gd name="p0y4" fmla="*/ 240 h 660"/>
              <a:gd name="p0x5" fmla="*/ 660 w 660"/>
              <a:gd name="p0y5" fmla="*/ 420 h 660"/>
              <a:gd name="p0x6" fmla="*/ 660 w 660"/>
              <a:gd name="p0y6" fmla="*/ 552 h 660"/>
              <a:gd name="p0x7" fmla="*/ 552 w 660"/>
              <a:gd name="p0y7" fmla="*/ 660 h 660"/>
              <a:gd name="p0x8" fmla="*/ 420 w 660"/>
              <a:gd name="p0y8" fmla="*/ 660 h 660"/>
              <a:gd name="p0x9" fmla="*/ 240 w 660"/>
              <a:gd name="p0y9" fmla="*/ 660 h 660"/>
              <a:gd name="p0x10" fmla="*/ 107 w 660"/>
              <a:gd name="p0y10" fmla="*/ 660 h 660"/>
              <a:gd name="p0x11" fmla="*/ 0 w 660"/>
              <a:gd name="p0y11" fmla="*/ 552 h 660"/>
              <a:gd name="p0x12" fmla="*/ 0 w 660"/>
              <a:gd name="p0y12" fmla="*/ 420 h 660"/>
              <a:gd name="p0x13" fmla="*/ 0 w 660"/>
              <a:gd name="p0y13" fmla="*/ 240 h 660"/>
              <a:gd name="p0x14" fmla="*/ 0 w 660"/>
              <a:gd name="p0y14" fmla="*/ 107 h 660"/>
              <a:gd name="p0x15" fmla="*/ 107 w 660"/>
              <a:gd name="p0y15" fmla="*/ 0 h 660"/>
              <a:gd name="p0x16" fmla="*/ 24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B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6795" t="-1026" r="-6795" b="-1026"/>
          <a:stretch>
            <a:fillRect/>
          </a:stretch>
        </p:blipFill>
        <p:spPr>
          <a:xfrm>
            <a:off x="840105" y="4899025"/>
            <a:ext cx="281305" cy="25273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26"/>
            </p:custDataLst>
          </p:nvPr>
        </p:nvSpPr>
        <p:spPr>
          <a:xfrm>
            <a:off x="1343025" y="4803372"/>
            <a:ext cx="36195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计时方式</a:t>
            </a:r>
            <a:endParaRPr b="1" spc="36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7"/>
            </p:custDataLst>
          </p:nvPr>
        </p:nvSpPr>
        <p:spPr>
          <a:xfrm>
            <a:off x="1343025" y="5128174"/>
            <a:ext cx="3810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古代无钟表，百姓白日看</a:t>
            </a:r>
            <a:r>
              <a:rPr sz="15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日晷</a:t>
            </a:r>
            <a:r>
              <a:rPr sz="150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，夜晚听</a:t>
            </a:r>
            <a:r>
              <a:rPr sz="15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打更</a:t>
            </a:r>
            <a:endParaRPr sz="150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8"/>
            </p:custDataLst>
          </p:nvPr>
        </p:nvSpPr>
        <p:spPr>
          <a:xfrm>
            <a:off x="6191250" y="410273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240 w 660"/>
              <a:gd name="p0y0" fmla="*/ 0 h 660"/>
              <a:gd name="p0x1" fmla="*/ 420 w 660"/>
              <a:gd name="p0y1" fmla="*/ 0 h 660"/>
              <a:gd name="p0x2" fmla="*/ 552 w 660"/>
              <a:gd name="p0y2" fmla="*/ 0 h 660"/>
              <a:gd name="p0x3" fmla="*/ 660 w 660"/>
              <a:gd name="p0y3" fmla="*/ 107 h 660"/>
              <a:gd name="p0x4" fmla="*/ 660 w 660"/>
              <a:gd name="p0y4" fmla="*/ 240 h 660"/>
              <a:gd name="p0x5" fmla="*/ 660 w 660"/>
              <a:gd name="p0y5" fmla="*/ 420 h 660"/>
              <a:gd name="p0x6" fmla="*/ 660 w 660"/>
              <a:gd name="p0y6" fmla="*/ 552 h 660"/>
              <a:gd name="p0x7" fmla="*/ 552 w 660"/>
              <a:gd name="p0y7" fmla="*/ 660 h 660"/>
              <a:gd name="p0x8" fmla="*/ 420 w 660"/>
              <a:gd name="p0y8" fmla="*/ 660 h 660"/>
              <a:gd name="p0x9" fmla="*/ 240 w 660"/>
              <a:gd name="p0y9" fmla="*/ 660 h 660"/>
              <a:gd name="p0x10" fmla="*/ 107 w 660"/>
              <a:gd name="p0y10" fmla="*/ 660 h 660"/>
              <a:gd name="p0x11" fmla="*/ 0 w 660"/>
              <a:gd name="p0y11" fmla="*/ 552 h 660"/>
              <a:gd name="p0x12" fmla="*/ 0 w 660"/>
              <a:gd name="p0y12" fmla="*/ 420 h 660"/>
              <a:gd name="p0x13" fmla="*/ 0 w 660"/>
              <a:gd name="p0y13" fmla="*/ 240 h 660"/>
              <a:gd name="p0x14" fmla="*/ 0 w 660"/>
              <a:gd name="p0y14" fmla="*/ 107 h 660"/>
              <a:gd name="p0x15" fmla="*/ 107 w 660"/>
              <a:gd name="p0y15" fmla="*/ 0 h 660"/>
              <a:gd name="p0x16" fmla="*/ 24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B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 l="-11905" t="-2933" r="-11905" b="-2933"/>
          <a:stretch>
            <a:fillRect/>
          </a:stretch>
        </p:blipFill>
        <p:spPr>
          <a:xfrm>
            <a:off x="6276975" y="4184015"/>
            <a:ext cx="247650" cy="252095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32"/>
            </p:custDataLst>
          </p:nvPr>
        </p:nvSpPr>
        <p:spPr>
          <a:xfrm>
            <a:off x="6762750" y="4088101"/>
            <a:ext cx="1617393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子时</a:t>
            </a:r>
            <a:endParaRPr b="1" spc="36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33"/>
            </p:custDataLst>
          </p:nvPr>
        </p:nvSpPr>
        <p:spPr>
          <a:xfrm>
            <a:off x="6762750" y="4412904"/>
            <a:ext cx="1807893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23:00~01:00</a:t>
            </a:r>
            <a:r>
              <a:rPr lang="en-US" sz="150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</a:t>
            </a:r>
            <a:r>
              <a:rPr lang="zh-CN" altLang="en-US" sz="150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夜深</a:t>
            </a:r>
            <a:endParaRPr lang="zh-CN" altLang="en-US" sz="1500">
              <a:solidFill>
                <a:srgbClr val="5A6B7D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4"/>
            </p:custDataLst>
          </p:nvPr>
        </p:nvSpPr>
        <p:spPr>
          <a:xfrm>
            <a:off x="6191250" y="481838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240 w 660"/>
              <a:gd name="p0y0" fmla="*/ 0 h 660"/>
              <a:gd name="p0x1" fmla="*/ 420 w 660"/>
              <a:gd name="p0y1" fmla="*/ 0 h 660"/>
              <a:gd name="p0x2" fmla="*/ 552 w 660"/>
              <a:gd name="p0y2" fmla="*/ 0 h 660"/>
              <a:gd name="p0x3" fmla="*/ 660 w 660"/>
              <a:gd name="p0y3" fmla="*/ 107 h 660"/>
              <a:gd name="p0x4" fmla="*/ 660 w 660"/>
              <a:gd name="p0y4" fmla="*/ 240 h 660"/>
              <a:gd name="p0x5" fmla="*/ 660 w 660"/>
              <a:gd name="p0y5" fmla="*/ 420 h 660"/>
              <a:gd name="p0x6" fmla="*/ 660 w 660"/>
              <a:gd name="p0y6" fmla="*/ 552 h 660"/>
              <a:gd name="p0x7" fmla="*/ 552 w 660"/>
              <a:gd name="p0y7" fmla="*/ 660 h 660"/>
              <a:gd name="p0x8" fmla="*/ 420 w 660"/>
              <a:gd name="p0y8" fmla="*/ 660 h 660"/>
              <a:gd name="p0x9" fmla="*/ 240 w 660"/>
              <a:gd name="p0y9" fmla="*/ 660 h 660"/>
              <a:gd name="p0x10" fmla="*/ 107 w 660"/>
              <a:gd name="p0y10" fmla="*/ 660 h 660"/>
              <a:gd name="p0x11" fmla="*/ 0 w 660"/>
              <a:gd name="p0y11" fmla="*/ 552 h 660"/>
              <a:gd name="p0x12" fmla="*/ 0 w 660"/>
              <a:gd name="p0y12" fmla="*/ 420 h 660"/>
              <a:gd name="p0x13" fmla="*/ 0 w 660"/>
              <a:gd name="p0y13" fmla="*/ 240 h 660"/>
              <a:gd name="p0x14" fmla="*/ 0 w 660"/>
              <a:gd name="p0y14" fmla="*/ 107 h 660"/>
              <a:gd name="p0x15" fmla="*/ 107 w 660"/>
              <a:gd name="p0y15" fmla="*/ 0 h 660"/>
              <a:gd name="p0x16" fmla="*/ 24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B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rcRect l="-20455" t="-187576" r="-20455" b="-187576"/>
          <a:stretch>
            <a:fillRect/>
          </a:stretch>
        </p:blipFill>
        <p:spPr>
          <a:xfrm>
            <a:off x="6252845" y="4527550"/>
            <a:ext cx="295275" cy="99568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38"/>
            </p:custDataLst>
          </p:nvPr>
        </p:nvSpPr>
        <p:spPr>
          <a:xfrm>
            <a:off x="6762750" y="4803372"/>
            <a:ext cx="1617393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午时</a:t>
            </a:r>
            <a:endParaRPr b="1" spc="36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39"/>
            </p:custDataLst>
          </p:nvPr>
        </p:nvSpPr>
        <p:spPr>
          <a:xfrm>
            <a:off x="6762750" y="5128174"/>
            <a:ext cx="1807893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11:00~13:00</a:t>
            </a:r>
            <a:r>
              <a:rPr lang="en-US" sz="150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</a:t>
            </a:r>
            <a:r>
              <a:rPr lang="zh-CN" altLang="en-US" sz="150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日中</a:t>
            </a:r>
            <a:endParaRPr lang="zh-CN" altLang="en-US" sz="1500">
              <a:solidFill>
                <a:srgbClr val="5A6B7D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40"/>
            </p:custDataLst>
          </p:nvPr>
        </p:nvSpPr>
        <p:spPr>
          <a:xfrm>
            <a:off x="571500" y="5809615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240 w 17400"/>
              <a:gd name="p0y0" fmla="*/ 0 h 1050"/>
              <a:gd name="p0x1" fmla="*/ 17160 w 17400"/>
              <a:gd name="p0y1" fmla="*/ 0 h 1050"/>
              <a:gd name="p0x2" fmla="*/ 17292 w 17400"/>
              <a:gd name="p0y2" fmla="*/ 0 h 1050"/>
              <a:gd name="p0x3" fmla="*/ 17400 w 17400"/>
              <a:gd name="p0y3" fmla="*/ 107 h 1050"/>
              <a:gd name="p0x4" fmla="*/ 17400 w 17400"/>
              <a:gd name="p0y4" fmla="*/ 240 h 1050"/>
              <a:gd name="p0x5" fmla="*/ 17400 w 17400"/>
              <a:gd name="p0y5" fmla="*/ 810 h 1050"/>
              <a:gd name="p0x6" fmla="*/ 17400 w 17400"/>
              <a:gd name="p0y6" fmla="*/ 942 h 1050"/>
              <a:gd name="p0x7" fmla="*/ 17292 w 17400"/>
              <a:gd name="p0y7" fmla="*/ 1050 h 1050"/>
              <a:gd name="p0x8" fmla="*/ 17160 w 17400"/>
              <a:gd name="p0y8" fmla="*/ 1050 h 1050"/>
              <a:gd name="p0x9" fmla="*/ 240 w 17400"/>
              <a:gd name="p0y9" fmla="*/ 1050 h 1050"/>
              <a:gd name="p0x10" fmla="*/ 107 w 17400"/>
              <a:gd name="p0y10" fmla="*/ 1050 h 1050"/>
              <a:gd name="p0x11" fmla="*/ 0 w 17400"/>
              <a:gd name="p0y11" fmla="*/ 942 h 1050"/>
              <a:gd name="p0x12" fmla="*/ 0 w 17400"/>
              <a:gd name="p0y12" fmla="*/ 810 h 1050"/>
              <a:gd name="p0x13" fmla="*/ 0 w 17400"/>
              <a:gd name="p0y13" fmla="*/ 240 h 1050"/>
              <a:gd name="p0x14" fmla="*/ 0 w 17400"/>
              <a:gd name="p0y14" fmla="*/ 107 h 1050"/>
              <a:gd name="p0x15" fmla="*/ 107 w 17400"/>
              <a:gd name="p0y15" fmla="*/ 0 h 1050"/>
              <a:gd name="p0x16" fmla="*/ 24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B5"/>
          </a:solidFill>
          <a:ln>
            <a:noFill/>
          </a:ln>
          <a:effectLst>
            <a:outerShdw blurRad="85725" dist="19050" dir="5399999" algn="ctr" rotWithShape="0">
              <a:srgbClr val="F5A62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41"/>
            </p:custDataLst>
          </p:nvPr>
        </p:nvSpPr>
        <p:spPr>
          <a:xfrm>
            <a:off x="762000" y="5985434"/>
            <a:ext cx="8743655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从十二时辰到</a:t>
            </a:r>
            <a:r>
              <a:rPr lang="en-US" altLang="zh-CN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24</a:t>
            </a:r>
            <a:r>
              <a:rPr lang="zh-CN" altLang="en-US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小时制，中国人对时间的划分始终与</a:t>
            </a:r>
            <a:r>
              <a:rPr b="1">
                <a:solidFill>
                  <a:srgbClr val="F5A623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太阳运行、生活劳作</a:t>
            </a:r>
            <a:r>
              <a:rPr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紧密相连</a:t>
            </a:r>
            <a:endParaRPr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809625" y="1554956"/>
            <a:ext cx="1048569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050" b="1" spc="315">
                <a:solidFill>
                  <a:srgbClr val="F5A623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CHAPTER</a:t>
            </a:r>
            <a:endParaRPr sz="1050" b="1" spc="315">
              <a:solidFill>
                <a:srgbClr val="F5A623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666750" y="3375184"/>
            <a:ext cx="42672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2C3E5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体验时长学换算</a:t>
            </a:r>
            <a:endParaRPr sz="4200" b="1">
              <a:solidFill>
                <a:srgbClr val="2C3E5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666750" y="4378960"/>
            <a:ext cx="5705475" cy="9525"/>
          </a:xfrm>
          <a:prstGeom prst="rect">
            <a:avLst/>
          </a:prstGeom>
          <a:solidFill>
            <a:srgbClr val="F5C6A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4"/>
            </p:custDataLst>
          </p:nvPr>
        </p:nvSpPr>
        <p:spPr>
          <a:xfrm>
            <a:off x="666750" y="4679156"/>
            <a:ext cx="541250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动手做一做，感受</a:t>
            </a:r>
            <a:r>
              <a:rPr lang="en-US" altLang="zh-CN"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</a:t>
            </a:r>
            <a:r>
              <a:rPr lang="zh-CN" altLang="en-US"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分有多长，</a:t>
            </a:r>
            <a:r>
              <a:rPr lang="en-US" altLang="zh-CN"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</a:t>
            </a:r>
            <a:r>
              <a:rPr lang="zh-CN" altLang="en-US"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秒有多快</a:t>
            </a:r>
            <a:endParaRPr lang="zh-CN" altLang="en-US" sz="1500" spc="30">
              <a:solidFill>
                <a:srgbClr val="5A6B7D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lang="en-US" altLang="en-US"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</a:t>
            </a:r>
            <a:r>
              <a:rPr lang="zh-CN" altLang="en-US"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时</a:t>
            </a:r>
            <a:r>
              <a:rPr lang="en-US" altLang="zh-CN"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=60</a:t>
            </a:r>
            <a:r>
              <a:rPr lang="zh-CN" altLang="en-US"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分，</a:t>
            </a:r>
            <a:r>
              <a:rPr lang="en-US" altLang="zh-CN"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</a:t>
            </a:r>
            <a:r>
              <a:rPr lang="zh-CN" altLang="en-US"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分</a:t>
            </a:r>
            <a:r>
              <a:rPr lang="en-US" altLang="zh-CN"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=60</a:t>
            </a:r>
            <a:r>
              <a:rPr lang="zh-CN" altLang="en-US"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秒。</a:t>
            </a:r>
            <a:r>
              <a:rPr lang="en-US" altLang="zh-CN"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75</a:t>
            </a:r>
            <a:r>
              <a:rPr lang="zh-CN" altLang="en-US"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秒是</a:t>
            </a:r>
            <a:r>
              <a:rPr lang="en-US" altLang="zh-CN"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</a:t>
            </a:r>
            <a:r>
              <a:rPr lang="zh-CN" altLang="en-US"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分</a:t>
            </a:r>
            <a:r>
              <a:rPr lang="en-US" altLang="zh-CN"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15</a:t>
            </a:r>
            <a:r>
              <a:rPr lang="zh-CN" altLang="en-US"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秒，</a:t>
            </a:r>
            <a:r>
              <a:rPr lang="en-US" altLang="zh-CN"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</a:t>
            </a:r>
            <a:r>
              <a:rPr lang="zh-CN" altLang="en-US"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时</a:t>
            </a:r>
            <a:r>
              <a:rPr lang="en-US" altLang="zh-CN"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30</a:t>
            </a:r>
            <a:r>
              <a:rPr lang="zh-CN" altLang="en-US"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分是</a:t>
            </a:r>
            <a:r>
              <a:rPr lang="en-US" altLang="zh-CN"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90</a:t>
            </a:r>
            <a:r>
              <a:rPr lang="zh-CN" altLang="en-US"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分。</a:t>
            </a:r>
            <a:endParaRPr lang="zh-CN" altLang="en-US" sz="1500" spc="30">
              <a:solidFill>
                <a:srgbClr val="5A6B7D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3" name="矩形 2"/>
          <p:cNvSpPr/>
          <p:nvPr>
            <p:custDataLst>
              <p:tags r:id="rId5"/>
            </p:custDataLst>
          </p:nvPr>
        </p:nvSpPr>
        <p:spPr>
          <a:xfrm rot="2700000">
            <a:off x="666115" y="1619250"/>
            <a:ext cx="48260" cy="47625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819910" y="1633220"/>
            <a:ext cx="228600" cy="19050"/>
          </a:xfrm>
          <a:prstGeom prst="rect">
            <a:avLst/>
          </a:prstGeom>
          <a:solidFill>
            <a:srgbClr val="F5A623">
              <a:alpha val="50001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666750" y="1964531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>
                <a:solidFill>
                  <a:srgbClr val="F5A623">
                    <a:alpha val="15000"/>
                  </a:srgbClr>
                </a:solidFill>
                <a:latin typeface="汉仪雅酷黑-65J" panose="00020600040101010101" charset="-122"/>
                <a:ea typeface="汉仪雅酷黑-65J" panose="00020600040101010101" charset="-122"/>
              </a:rPr>
              <a:t>03</a:t>
            </a:r>
            <a:endParaRPr sz="9000" b="1">
              <a:solidFill>
                <a:srgbClr val="F5A623">
                  <a:alpha val="15000"/>
                </a:srgbClr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3E5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时间单位变变变</a:t>
            </a:r>
            <a:endParaRPr sz="3000" b="1">
              <a:solidFill>
                <a:srgbClr val="2C3E5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021965" cy="1562100"/>
          </a:xfrm>
          <a:custGeom>
            <a:avLst/>
            <a:gdLst>
              <a:gd name="sw" fmla="*/ 1 w 4759"/>
              <a:gd name="sh" fmla="*/ 1 h 2460"/>
              <a:gd name="mins" fmla="min sw sh"/>
              <a:gd name="dsw" fmla="+- 0 sw mins"/>
              <a:gd name="dsh" fmla="+- 0 sh mins"/>
              <a:gd name="p0x0" fmla="*/ 240 w 4759"/>
              <a:gd name="p0y0" fmla="*/ 0 h 2460"/>
              <a:gd name="p0x1" fmla="*/ 4519 w 4759"/>
              <a:gd name="p0y1" fmla="*/ 0 h 2460"/>
              <a:gd name="p0x2" fmla="*/ 4651 w 4759"/>
              <a:gd name="p0y2" fmla="*/ 0 h 2460"/>
              <a:gd name="p0x3" fmla="*/ 4759 w 4759"/>
              <a:gd name="p0y3" fmla="*/ 107 h 2460"/>
              <a:gd name="p0x4" fmla="*/ 4759 w 4759"/>
              <a:gd name="p0y4" fmla="*/ 240 h 2460"/>
              <a:gd name="p0x5" fmla="*/ 4759 w 4759"/>
              <a:gd name="p0y5" fmla="*/ 2220 h 2460"/>
              <a:gd name="p0x6" fmla="*/ 4759 w 4759"/>
              <a:gd name="p0y6" fmla="*/ 2352 h 2460"/>
              <a:gd name="p0x7" fmla="*/ 4651 w 4759"/>
              <a:gd name="p0y7" fmla="*/ 2460 h 2460"/>
              <a:gd name="p0x8" fmla="*/ 4519 w 4759"/>
              <a:gd name="p0y8" fmla="*/ 2460 h 2460"/>
              <a:gd name="p0x9" fmla="*/ 240 w 4759"/>
              <a:gd name="p0y9" fmla="*/ 2460 h 2460"/>
              <a:gd name="p0x10" fmla="*/ 107 w 4759"/>
              <a:gd name="p0y10" fmla="*/ 2460 h 2460"/>
              <a:gd name="p0x11" fmla="*/ 0 w 4759"/>
              <a:gd name="p0y11" fmla="*/ 2352 h 2460"/>
              <a:gd name="p0x12" fmla="*/ 0 w 4759"/>
              <a:gd name="p0y12" fmla="*/ 2220 h 2460"/>
              <a:gd name="p0x13" fmla="*/ 0 w 4759"/>
              <a:gd name="p0y13" fmla="*/ 240 h 2460"/>
              <a:gd name="p0x14" fmla="*/ 0 w 4759"/>
              <a:gd name="p0y14" fmla="*/ 107 h 2460"/>
              <a:gd name="p0x15" fmla="*/ 107 w 4759"/>
              <a:gd name="p0y15" fmla="*/ 0 h 2460"/>
              <a:gd name="p0x16" fmla="*/ 240 w 4759"/>
              <a:gd name="p0y16" fmla="*/ 0 h 24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DF5"/>
          </a:solidFill>
          <a:ln w="9525" cmpd="sng">
            <a:solidFill>
              <a:srgbClr val="FDE5D0"/>
            </a:solidFill>
            <a:prstDash val="solid"/>
          </a:ln>
          <a:effectLst>
            <a:outerShdw blurRad="85725" dist="19050" dir="5399999" algn="ctr" rotWithShape="0">
              <a:srgbClr val="F5A62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754457" y="1269682"/>
            <a:ext cx="1199112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60</a:t>
            </a:r>
            <a:endParaRPr sz="420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1744342" y="1971675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进率基数</a:t>
            </a:r>
            <a:endParaRPr sz="1350">
              <a:solidFill>
                <a:srgbClr val="5A6B7D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706166" y="2276475"/>
            <a:ext cx="3048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时</a:t>
            </a:r>
            <a:endParaRPr sz="1200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pic>
        <p:nvPicPr>
          <p:cNvPr id="8" name="图片 7" descr="23430186-8747-11f1-a609-9ea880c2c4da"/>
          <p:cNvPicPr/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414" r="414"/>
          <a:stretch>
            <a:fillRect/>
          </a:stretch>
        </p:blipFill>
        <p:spPr>
          <a:xfrm>
            <a:off x="1858010" y="2286000"/>
            <a:ext cx="152400" cy="15240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2011042" y="2276475"/>
            <a:ext cx="3048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分</a:t>
            </a:r>
            <a:endParaRPr sz="1200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pic>
        <p:nvPicPr>
          <p:cNvPr id="11" name="图片 10" descr="23430186-8747-11f1-a609-9ea880c2c4da"/>
          <p:cNvPicPr/>
          <p:nvPr>
            <p:custDataLst>
              <p:tags r:id="rId10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47" r="47"/>
          <a:stretch>
            <a:fillRect/>
          </a:stretch>
        </p:blipFill>
        <p:spPr>
          <a:xfrm>
            <a:off x="2163445" y="2286000"/>
            <a:ext cx="152400" cy="15240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2315918" y="2276475"/>
            <a:ext cx="3048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秒</a:t>
            </a:r>
            <a:endParaRPr sz="1200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3797935" y="1109345"/>
            <a:ext cx="3021965" cy="1562100"/>
          </a:xfrm>
          <a:custGeom>
            <a:avLst/>
            <a:gdLst>
              <a:gd name="sw" fmla="*/ 1 w 4759"/>
              <a:gd name="sh" fmla="*/ 1 h 2460"/>
              <a:gd name="mins" fmla="min sw sh"/>
              <a:gd name="dsw" fmla="+- 0 sw mins"/>
              <a:gd name="dsh" fmla="+- 0 sh mins"/>
              <a:gd name="p0x0" fmla="*/ 240 w 4759"/>
              <a:gd name="p0y0" fmla="*/ 0 h 2460"/>
              <a:gd name="p0x1" fmla="*/ 4519 w 4759"/>
              <a:gd name="p0y1" fmla="*/ 0 h 2460"/>
              <a:gd name="p0x2" fmla="*/ 4651 w 4759"/>
              <a:gd name="p0y2" fmla="*/ 0 h 2460"/>
              <a:gd name="p0x3" fmla="*/ 4759 w 4759"/>
              <a:gd name="p0y3" fmla="*/ 107 h 2460"/>
              <a:gd name="p0x4" fmla="*/ 4759 w 4759"/>
              <a:gd name="p0y4" fmla="*/ 240 h 2460"/>
              <a:gd name="p0x5" fmla="*/ 4759 w 4759"/>
              <a:gd name="p0y5" fmla="*/ 2220 h 2460"/>
              <a:gd name="p0x6" fmla="*/ 4759 w 4759"/>
              <a:gd name="p0y6" fmla="*/ 2352 h 2460"/>
              <a:gd name="p0x7" fmla="*/ 4651 w 4759"/>
              <a:gd name="p0y7" fmla="*/ 2460 h 2460"/>
              <a:gd name="p0x8" fmla="*/ 4519 w 4759"/>
              <a:gd name="p0y8" fmla="*/ 2460 h 2460"/>
              <a:gd name="p0x9" fmla="*/ 240 w 4759"/>
              <a:gd name="p0y9" fmla="*/ 2460 h 2460"/>
              <a:gd name="p0x10" fmla="*/ 107 w 4759"/>
              <a:gd name="p0y10" fmla="*/ 2460 h 2460"/>
              <a:gd name="p0x11" fmla="*/ 0 w 4759"/>
              <a:gd name="p0y11" fmla="*/ 2352 h 2460"/>
              <a:gd name="p0x12" fmla="*/ 0 w 4759"/>
              <a:gd name="p0y12" fmla="*/ 2220 h 2460"/>
              <a:gd name="p0x13" fmla="*/ 0 w 4759"/>
              <a:gd name="p0y13" fmla="*/ 240 h 2460"/>
              <a:gd name="p0x14" fmla="*/ 0 w 4759"/>
              <a:gd name="p0y14" fmla="*/ 107 h 2460"/>
              <a:gd name="p0x15" fmla="*/ 107 w 4759"/>
              <a:gd name="p0y15" fmla="*/ 0 h 2460"/>
              <a:gd name="p0x16" fmla="*/ 240 w 4759"/>
              <a:gd name="p0y16" fmla="*/ 0 h 24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DF5"/>
          </a:solidFill>
          <a:ln w="9525" cmpd="sng">
            <a:solidFill>
              <a:srgbClr val="FDE5D0"/>
            </a:solidFill>
            <a:prstDash val="solid"/>
          </a:ln>
          <a:effectLst>
            <a:outerShdw blurRad="85725" dist="19050" dir="5399999" algn="ctr" rotWithShape="0">
              <a:srgbClr val="F5A62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4976584" y="1269682"/>
            <a:ext cx="1199112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60</a:t>
            </a:r>
            <a:endParaRPr sz="420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4966468" y="1971675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换算进率</a:t>
            </a:r>
            <a:endParaRPr sz="1350">
              <a:solidFill>
                <a:srgbClr val="5A6B7D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5014389" y="2276475"/>
            <a:ext cx="742502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满</a:t>
            </a:r>
            <a:r>
              <a:rPr lang="en-US" altLang="zh-CN" sz="12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60</a:t>
            </a:r>
            <a:r>
              <a:rPr lang="zh-CN" altLang="en-US" sz="12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进</a:t>
            </a:r>
            <a:r>
              <a:rPr lang="en-US" altLang="zh-CN" sz="120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</a:t>
            </a:r>
            <a:endParaRPr lang="en-US" altLang="zh-CN" sz="1200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6"/>
            </p:custDataLst>
          </p:nvPr>
        </p:nvSpPr>
        <p:spPr>
          <a:xfrm>
            <a:off x="575945" y="2871470"/>
            <a:ext cx="6243955" cy="3600450"/>
          </a:xfrm>
          <a:custGeom>
            <a:avLst/>
            <a:gdLst>
              <a:gd name="sw" fmla="*/ 1 w 9833"/>
              <a:gd name="sh" fmla="*/ 1 h 5670"/>
              <a:gd name="mins" fmla="min sw sh"/>
              <a:gd name="dsw" fmla="+- 0 sw mins"/>
              <a:gd name="dsh" fmla="+- 0 sh mins"/>
              <a:gd name="p0x0" fmla="*/ 240 w 9833"/>
              <a:gd name="p0y0" fmla="*/ 0 h 5670"/>
              <a:gd name="p0x1" fmla="*/ 9593 w 9833"/>
              <a:gd name="p0y1" fmla="*/ 0 h 5670"/>
              <a:gd name="p0x2" fmla="*/ 9725 w 9833"/>
              <a:gd name="p0y2" fmla="*/ 0 h 5670"/>
              <a:gd name="p0x3" fmla="*/ 9833 w 9833"/>
              <a:gd name="p0y3" fmla="*/ 107 h 5670"/>
              <a:gd name="p0x4" fmla="*/ 9833 w 9833"/>
              <a:gd name="p0y4" fmla="*/ 240 h 5670"/>
              <a:gd name="p0x5" fmla="*/ 9833 w 9833"/>
              <a:gd name="p0y5" fmla="*/ 5430 h 5670"/>
              <a:gd name="p0x6" fmla="*/ 9833 w 9833"/>
              <a:gd name="p0y6" fmla="*/ 5562 h 5670"/>
              <a:gd name="p0x7" fmla="*/ 9725 w 9833"/>
              <a:gd name="p0y7" fmla="*/ 5670 h 5670"/>
              <a:gd name="p0x8" fmla="*/ 9593 w 9833"/>
              <a:gd name="p0y8" fmla="*/ 5670 h 5670"/>
              <a:gd name="p0x9" fmla="*/ 240 w 9833"/>
              <a:gd name="p0y9" fmla="*/ 5670 h 5670"/>
              <a:gd name="p0x10" fmla="*/ 107 w 9833"/>
              <a:gd name="p0y10" fmla="*/ 5670 h 5670"/>
              <a:gd name="p0x11" fmla="*/ 0 w 9833"/>
              <a:gd name="p0y11" fmla="*/ 5562 h 5670"/>
              <a:gd name="p0x12" fmla="*/ 0 w 9833"/>
              <a:gd name="p0y12" fmla="*/ 5430 h 5670"/>
              <a:gd name="p0x13" fmla="*/ 0 w 9833"/>
              <a:gd name="p0y13" fmla="*/ 240 h 5670"/>
              <a:gd name="p0x14" fmla="*/ 0 w 9833"/>
              <a:gd name="p0y14" fmla="*/ 107 h 5670"/>
              <a:gd name="p0x15" fmla="*/ 107 w 9833"/>
              <a:gd name="p0y15" fmla="*/ 0 h 5670"/>
              <a:gd name="p0x16" fmla="*/ 240 w 9833"/>
              <a:gd name="p0y16" fmla="*/ 0 h 567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DF5"/>
          </a:solidFill>
          <a:ln w="9525" cmpd="sng">
            <a:solidFill>
              <a:srgbClr val="FDE5D0"/>
            </a:solidFill>
            <a:prstDash val="solid"/>
          </a:ln>
          <a:effectLst>
            <a:outerShdw blurRad="85725" dist="19050" dir="5399999" algn="ctr" rotWithShape="0">
              <a:srgbClr val="F5A62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771525" y="3050858"/>
            <a:ext cx="585363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换算演练</a:t>
            </a:r>
            <a:endParaRPr sz="2100" b="1" spc="42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graphicFrame>
        <p:nvGraphicFramePr>
          <p:cNvPr id="20" name="表格 19"/>
          <p:cNvGraphicFramePr/>
          <p:nvPr>
            <p:custDataLst>
              <p:tags r:id="rId18"/>
            </p:custDataLst>
          </p:nvPr>
        </p:nvGraphicFramePr>
        <p:xfrm>
          <a:off x="771525" y="3476625"/>
          <a:ext cx="5853626" cy="28003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0181"/>
                <a:gridCol w="1440875"/>
                <a:gridCol w="2962570"/>
              </a:tblGrid>
              <a:tr h="441944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换算题</a:t>
                      </a:r>
                      <a:endParaRPr sz="1800" b="1">
                        <a:solidFill>
                          <a:srgbClr val="2C3E5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8B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答案</a:t>
                      </a:r>
                      <a:endParaRPr sz="1800" b="1">
                        <a:solidFill>
                          <a:srgbClr val="2C3E5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8B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思路</a:t>
                      </a:r>
                      <a:endParaRPr sz="1800" b="1">
                        <a:solidFill>
                          <a:srgbClr val="2C3E5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E8B5"/>
                    </a:solidFill>
                  </a:tcPr>
                </a:tc>
              </a:tr>
              <a:tr h="589582">
                <a:tc>
                  <a:txBody>
                    <a:bodyPr wrap="square"/>
                    <a:p>
                      <a:pPr algn="l"/>
                      <a:r>
                        <a:rPr lang="en-US"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75</a:t>
                      </a:r>
                      <a:r>
                        <a:rPr lang="zh-CN"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秒</a:t>
                      </a:r>
                      <a:endParaRPr lang="zh-CN" sz="1500" b="0">
                        <a:solidFill>
                          <a:srgbClr val="2C3E5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  <a:cs typeface="汉仪雅酷黑-55J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D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 spc="-15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1</a:t>
                      </a:r>
                      <a:r>
                        <a:rPr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分</a:t>
                      </a:r>
                      <a:r>
                        <a:rPr sz="1500" b="1" spc="-15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15</a:t>
                      </a:r>
                      <a:r>
                        <a:rPr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秒</a:t>
                      </a:r>
                      <a:endParaRPr sz="1500" b="0">
                        <a:solidFill>
                          <a:srgbClr val="2C3E5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D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60</a:t>
                      </a:r>
                      <a:r>
                        <a:rPr lang="zh-CN" altLang="en-US"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秒</a:t>
                      </a:r>
                      <a:r>
                        <a:rPr lang="en-US" altLang="zh-CN"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=1</a:t>
                      </a:r>
                      <a:r>
                        <a:rPr lang="zh-CN" altLang="en-US"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分，余</a:t>
                      </a:r>
                      <a:r>
                        <a:rPr lang="en-US" altLang="zh-CN"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15</a:t>
                      </a:r>
                      <a:r>
                        <a:rPr lang="zh-CN" altLang="en-US"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秒</a:t>
                      </a:r>
                      <a:endParaRPr lang="zh-CN" altLang="en-US" sz="1500" b="0">
                        <a:solidFill>
                          <a:srgbClr val="2C3E5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  <a:cs typeface="汉仪雅酷黑-55J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DF5"/>
                    </a:solidFill>
                  </a:tcPr>
                </a:tc>
              </a:tr>
              <a:tr h="589582">
                <a:tc>
                  <a:txBody>
                    <a:bodyPr wrap="square"/>
                    <a:p>
                      <a:pPr algn="l"/>
                      <a:r>
                        <a:rPr lang="en-US" altLang="en-US"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1</a:t>
                      </a:r>
                      <a:r>
                        <a:rPr lang="zh-CN" altLang="en-US"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时</a:t>
                      </a:r>
                      <a:r>
                        <a:rPr lang="en-US" altLang="zh-CN"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30</a:t>
                      </a:r>
                      <a:r>
                        <a:rPr lang="zh-CN" altLang="en-US"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分</a:t>
                      </a:r>
                      <a:endParaRPr lang="zh-CN" altLang="en-US" sz="1500" b="0">
                        <a:solidFill>
                          <a:srgbClr val="2C3E5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  <a:cs typeface="汉仪雅酷黑-55J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 spc="-15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90</a:t>
                      </a:r>
                      <a:r>
                        <a:rPr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分</a:t>
                      </a:r>
                      <a:endParaRPr sz="1500" b="0">
                        <a:solidFill>
                          <a:srgbClr val="2C3E5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60+30=90</a:t>
                      </a:r>
                      <a:endParaRPr sz="1500" b="0">
                        <a:solidFill>
                          <a:srgbClr val="2C3E5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89582">
                <a:tc>
                  <a:txBody>
                    <a:bodyPr wrap="square"/>
                    <a:p>
                      <a:pPr algn="l"/>
                      <a:r>
                        <a:rPr lang="en-US"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90</a:t>
                      </a:r>
                      <a:r>
                        <a:rPr lang="zh-CN"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秒</a:t>
                      </a:r>
                      <a:endParaRPr lang="zh-CN" sz="1500" b="0">
                        <a:solidFill>
                          <a:srgbClr val="2C3E5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  <a:cs typeface="汉仪雅酷黑-55J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D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 spc="-15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1</a:t>
                      </a:r>
                      <a:r>
                        <a:rPr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分</a:t>
                      </a:r>
                      <a:r>
                        <a:rPr sz="1500" b="1" spc="-15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30</a:t>
                      </a:r>
                      <a:r>
                        <a:rPr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秒</a:t>
                      </a:r>
                      <a:endParaRPr sz="1500" b="0">
                        <a:solidFill>
                          <a:srgbClr val="2C3E5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D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60+30=90</a:t>
                      </a:r>
                      <a:endParaRPr sz="1500" b="0">
                        <a:solidFill>
                          <a:srgbClr val="2C3E5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DF5"/>
                    </a:solidFill>
                  </a:tcPr>
                </a:tc>
              </a:tr>
              <a:tr h="589656">
                <a:tc>
                  <a:txBody>
                    <a:bodyPr wrap="square"/>
                    <a:p>
                      <a:pPr algn="l"/>
                      <a:r>
                        <a:rPr lang="en-US" altLang="en-US"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1</a:t>
                      </a:r>
                      <a:r>
                        <a:rPr lang="zh-CN" altLang="en-US"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分</a:t>
                      </a:r>
                      <a:r>
                        <a:rPr lang="en-US" altLang="zh-CN"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20</a:t>
                      </a:r>
                      <a:r>
                        <a:rPr lang="zh-CN" altLang="en-US"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  <a:cs typeface="汉仪雅酷黑-55J" panose="00020600040101010101" charset="-122"/>
                        </a:rPr>
                        <a:t>秒</a:t>
                      </a:r>
                      <a:endParaRPr lang="zh-CN" altLang="en-US" sz="1500" b="0">
                        <a:solidFill>
                          <a:srgbClr val="2C3E5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  <a:cs typeface="汉仪雅酷黑-55J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 spc="-15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80</a:t>
                      </a:r>
                      <a:r>
                        <a:rPr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秒</a:t>
                      </a:r>
                      <a:endParaRPr sz="1500" b="0">
                        <a:solidFill>
                          <a:srgbClr val="2C3E5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E50"/>
                          </a:solidFill>
                          <a:latin typeface="汉仪雅酷黑-55J" panose="00020600040101010101" charset="-122"/>
                          <a:ea typeface="汉仪雅酷黑-55J" panose="00020600040101010101" charset="-122"/>
                        </a:rPr>
                        <a:t>60+20=80</a:t>
                      </a:r>
                      <a:endParaRPr sz="1500" b="0">
                        <a:solidFill>
                          <a:srgbClr val="2C3E50"/>
                        </a:solidFill>
                        <a:latin typeface="汉仪雅酷黑-55J" panose="00020600040101010101" charset="-122"/>
                        <a:ea typeface="汉仪雅酷黑-55J" panose="0002060004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2" name="任意多边形 21"/>
          <p:cNvSpPr/>
          <p:nvPr>
            <p:custDataLst>
              <p:tags r:id="rId19"/>
            </p:custDataLst>
          </p:nvPr>
        </p:nvSpPr>
        <p:spPr>
          <a:xfrm>
            <a:off x="7096125" y="1109345"/>
            <a:ext cx="4519295" cy="5362575"/>
          </a:xfrm>
          <a:custGeom>
            <a:avLst/>
            <a:gdLst>
              <a:gd name="sw" fmla="*/ 1 w 7116"/>
              <a:gd name="sh" fmla="*/ 1 h 8445"/>
              <a:gd name="mins" fmla="min sw sh"/>
              <a:gd name="dsw" fmla="+- 0 sw mins"/>
              <a:gd name="dsh" fmla="+- 0 sh mins"/>
              <a:gd name="p0x0" fmla="*/ 240 w 7116"/>
              <a:gd name="p0y0" fmla="*/ 0 h 8445"/>
              <a:gd name="p0x1" fmla="*/ 6876 w 7116"/>
              <a:gd name="p0y1" fmla="*/ 0 h 8445"/>
              <a:gd name="p0x2" fmla="*/ 7009 w 7116"/>
              <a:gd name="p0y2" fmla="*/ 0 h 8445"/>
              <a:gd name="p0x3" fmla="*/ 7116 w 7116"/>
              <a:gd name="p0y3" fmla="*/ 107 h 8445"/>
              <a:gd name="p0x4" fmla="*/ 7116 w 7116"/>
              <a:gd name="p0y4" fmla="*/ 240 h 8445"/>
              <a:gd name="p0x5" fmla="*/ 7116 w 7116"/>
              <a:gd name="p0y5" fmla="*/ 8205 h 8445"/>
              <a:gd name="p0x6" fmla="*/ 7116 w 7116"/>
              <a:gd name="p0y6" fmla="*/ 8337 h 8445"/>
              <a:gd name="p0x7" fmla="*/ 7009 w 7116"/>
              <a:gd name="p0y7" fmla="*/ 8445 h 8445"/>
              <a:gd name="p0x8" fmla="*/ 6876 w 7116"/>
              <a:gd name="p0y8" fmla="*/ 8445 h 8445"/>
              <a:gd name="p0x9" fmla="*/ 240 w 7116"/>
              <a:gd name="p0y9" fmla="*/ 8445 h 8445"/>
              <a:gd name="p0x10" fmla="*/ 107 w 7116"/>
              <a:gd name="p0y10" fmla="*/ 8445 h 8445"/>
              <a:gd name="p0x11" fmla="*/ 0 w 7116"/>
              <a:gd name="p0y11" fmla="*/ 8337 h 8445"/>
              <a:gd name="p0x12" fmla="*/ 0 w 7116"/>
              <a:gd name="p0y12" fmla="*/ 8205 h 8445"/>
              <a:gd name="p0x13" fmla="*/ 0 w 7116"/>
              <a:gd name="p0y13" fmla="*/ 240 h 8445"/>
              <a:gd name="p0x14" fmla="*/ 0 w 7116"/>
              <a:gd name="p0y14" fmla="*/ 107 h 8445"/>
              <a:gd name="p0x15" fmla="*/ 107 w 7116"/>
              <a:gd name="p0y15" fmla="*/ 0 h 8445"/>
              <a:gd name="p0x16" fmla="*/ 240 w 7116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DF5"/>
          </a:solidFill>
          <a:ln w="9525" cmpd="sng">
            <a:solidFill>
              <a:srgbClr val="FDE5D0"/>
            </a:solidFill>
            <a:prstDash val="solid"/>
          </a:ln>
          <a:effectLst>
            <a:outerShdw blurRad="85725" dist="19050" dir="5399999" algn="ctr" rotWithShape="0">
              <a:srgbClr val="F5A62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7291911" y="1288732"/>
            <a:ext cx="412849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生活中的时间</a:t>
            </a:r>
            <a:endParaRPr sz="2100" b="1" spc="42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1"/>
            </p:custDataLst>
          </p:nvPr>
        </p:nvSpPr>
        <p:spPr>
          <a:xfrm>
            <a:off x="7291705" y="24130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40 w 540"/>
              <a:gd name="p0y0" fmla="*/ 0 h 540"/>
              <a:gd name="p0x1" fmla="*/ 300 w 540"/>
              <a:gd name="p0y1" fmla="*/ 0 h 540"/>
              <a:gd name="p0x2" fmla="*/ 432 w 540"/>
              <a:gd name="p0y2" fmla="*/ 0 h 540"/>
              <a:gd name="p0x3" fmla="*/ 540 w 540"/>
              <a:gd name="p0y3" fmla="*/ 107 h 540"/>
              <a:gd name="p0x4" fmla="*/ 540 w 540"/>
              <a:gd name="p0y4" fmla="*/ 240 h 540"/>
              <a:gd name="p0x5" fmla="*/ 540 w 540"/>
              <a:gd name="p0y5" fmla="*/ 300 h 540"/>
              <a:gd name="p0x6" fmla="*/ 540 w 540"/>
              <a:gd name="p0y6" fmla="*/ 432 h 540"/>
              <a:gd name="p0x7" fmla="*/ 432 w 540"/>
              <a:gd name="p0y7" fmla="*/ 540 h 540"/>
              <a:gd name="p0x8" fmla="*/ 300 w 540"/>
              <a:gd name="p0y8" fmla="*/ 540 h 540"/>
              <a:gd name="p0x9" fmla="*/ 240 w 540"/>
              <a:gd name="p0y9" fmla="*/ 540 h 540"/>
              <a:gd name="p0x10" fmla="*/ 107 w 540"/>
              <a:gd name="p0y10" fmla="*/ 540 h 540"/>
              <a:gd name="p0x11" fmla="*/ 0 w 540"/>
              <a:gd name="p0y11" fmla="*/ 432 h 540"/>
              <a:gd name="p0x12" fmla="*/ 0 w 540"/>
              <a:gd name="p0y12" fmla="*/ 300 h 540"/>
              <a:gd name="p0x13" fmla="*/ 0 w 540"/>
              <a:gd name="p0y13" fmla="*/ 240 h 540"/>
              <a:gd name="p0x14" fmla="*/ 0 w 540"/>
              <a:gd name="p0y14" fmla="*/ 107 h 540"/>
              <a:gd name="p0x15" fmla="*/ 107 w 540"/>
              <a:gd name="p0y15" fmla="*/ 0 h 540"/>
              <a:gd name="p0x16" fmla="*/ 24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B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 descr="234302d3-8747-11f1-a609-9ea880c2c4da"/>
          <p:cNvPicPr/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-98" t="-293" r="98" b="293"/>
          <a:stretch>
            <a:fillRect/>
          </a:stretch>
        </p:blipFill>
        <p:spPr>
          <a:xfrm>
            <a:off x="7358380" y="2479675"/>
            <a:ext cx="209550" cy="20955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25"/>
            </p:custDataLst>
          </p:nvPr>
        </p:nvSpPr>
        <p:spPr>
          <a:xfrm>
            <a:off x="7749111" y="2399328"/>
            <a:ext cx="2824982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射击限时</a:t>
            </a:r>
            <a:endParaRPr sz="1500" b="1" spc="30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6"/>
            </p:custDataLst>
          </p:nvPr>
        </p:nvSpPr>
        <p:spPr>
          <a:xfrm>
            <a:off x="7749111" y="2674601"/>
            <a:ext cx="299643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35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10</a:t>
            </a:r>
            <a:r>
              <a:rPr lang="zh-CN" sz="135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米气步枪射击决赛，每发限时</a:t>
            </a:r>
            <a:r>
              <a:rPr sz="1350" b="1" spc="-13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75</a:t>
            </a:r>
            <a:r>
              <a:rPr sz="135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秒</a:t>
            </a:r>
            <a:endParaRPr sz="1350">
              <a:solidFill>
                <a:srgbClr val="5A6B7D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27"/>
            </p:custDataLst>
          </p:nvPr>
        </p:nvSpPr>
        <p:spPr>
          <a:xfrm>
            <a:off x="7291705" y="373888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40 w 540"/>
              <a:gd name="p0y0" fmla="*/ 0 h 540"/>
              <a:gd name="p0x1" fmla="*/ 300 w 540"/>
              <a:gd name="p0y1" fmla="*/ 0 h 540"/>
              <a:gd name="p0x2" fmla="*/ 432 w 540"/>
              <a:gd name="p0y2" fmla="*/ 0 h 540"/>
              <a:gd name="p0x3" fmla="*/ 540 w 540"/>
              <a:gd name="p0y3" fmla="*/ 107 h 540"/>
              <a:gd name="p0x4" fmla="*/ 540 w 540"/>
              <a:gd name="p0y4" fmla="*/ 240 h 540"/>
              <a:gd name="p0x5" fmla="*/ 540 w 540"/>
              <a:gd name="p0y5" fmla="*/ 300 h 540"/>
              <a:gd name="p0x6" fmla="*/ 540 w 540"/>
              <a:gd name="p0y6" fmla="*/ 432 h 540"/>
              <a:gd name="p0x7" fmla="*/ 432 w 540"/>
              <a:gd name="p0y7" fmla="*/ 540 h 540"/>
              <a:gd name="p0x8" fmla="*/ 300 w 540"/>
              <a:gd name="p0y8" fmla="*/ 540 h 540"/>
              <a:gd name="p0x9" fmla="*/ 240 w 540"/>
              <a:gd name="p0y9" fmla="*/ 540 h 540"/>
              <a:gd name="p0x10" fmla="*/ 107 w 540"/>
              <a:gd name="p0y10" fmla="*/ 540 h 540"/>
              <a:gd name="p0x11" fmla="*/ 0 w 540"/>
              <a:gd name="p0y11" fmla="*/ 432 h 540"/>
              <a:gd name="p0x12" fmla="*/ 0 w 540"/>
              <a:gd name="p0y12" fmla="*/ 300 h 540"/>
              <a:gd name="p0x13" fmla="*/ 0 w 540"/>
              <a:gd name="p0y13" fmla="*/ 240 h 540"/>
              <a:gd name="p0x14" fmla="*/ 0 w 540"/>
              <a:gd name="p0y14" fmla="*/ 107 h 540"/>
              <a:gd name="p0x15" fmla="*/ 107 w 540"/>
              <a:gd name="p0y15" fmla="*/ 0 h 540"/>
              <a:gd name="p0x16" fmla="*/ 24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B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 descr="23430381-8747-11f1-a609-9ea880c2c4da"/>
          <p:cNvPicPr/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l="-98" t="-275" r="98" b="275"/>
          <a:stretch>
            <a:fillRect/>
          </a:stretch>
        </p:blipFill>
        <p:spPr>
          <a:xfrm>
            <a:off x="7358380" y="3805555"/>
            <a:ext cx="209550" cy="20955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31"/>
            </p:custDataLst>
          </p:nvPr>
        </p:nvSpPr>
        <p:spPr>
          <a:xfrm>
            <a:off x="7749111" y="3725170"/>
            <a:ext cx="203061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足球比赛</a:t>
            </a:r>
            <a:endParaRPr sz="1500" b="1" spc="30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32"/>
            </p:custDataLst>
          </p:nvPr>
        </p:nvSpPr>
        <p:spPr>
          <a:xfrm>
            <a:off x="7749111" y="4000443"/>
            <a:ext cx="2202066" cy="29718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一场足球比赛用时</a:t>
            </a:r>
            <a:r>
              <a:rPr sz="1350" b="1" spc="-13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1</a:t>
            </a:r>
            <a:r>
              <a:rPr sz="135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时</a:t>
            </a:r>
            <a:r>
              <a:rPr sz="1350" b="1" spc="-13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30</a:t>
            </a:r>
            <a:r>
              <a:rPr sz="135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分</a:t>
            </a:r>
            <a:endParaRPr sz="1350">
              <a:solidFill>
                <a:srgbClr val="5A6B7D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33"/>
            </p:custDataLst>
          </p:nvPr>
        </p:nvSpPr>
        <p:spPr>
          <a:xfrm>
            <a:off x="7291705" y="506476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40 w 540"/>
              <a:gd name="p0y0" fmla="*/ 0 h 540"/>
              <a:gd name="p0x1" fmla="*/ 300 w 540"/>
              <a:gd name="p0y1" fmla="*/ 0 h 540"/>
              <a:gd name="p0x2" fmla="*/ 432 w 540"/>
              <a:gd name="p0y2" fmla="*/ 0 h 540"/>
              <a:gd name="p0x3" fmla="*/ 540 w 540"/>
              <a:gd name="p0y3" fmla="*/ 107 h 540"/>
              <a:gd name="p0x4" fmla="*/ 540 w 540"/>
              <a:gd name="p0y4" fmla="*/ 240 h 540"/>
              <a:gd name="p0x5" fmla="*/ 540 w 540"/>
              <a:gd name="p0y5" fmla="*/ 300 h 540"/>
              <a:gd name="p0x6" fmla="*/ 540 w 540"/>
              <a:gd name="p0y6" fmla="*/ 432 h 540"/>
              <a:gd name="p0x7" fmla="*/ 432 w 540"/>
              <a:gd name="p0y7" fmla="*/ 540 h 540"/>
              <a:gd name="p0x8" fmla="*/ 300 w 540"/>
              <a:gd name="p0y8" fmla="*/ 540 h 540"/>
              <a:gd name="p0x9" fmla="*/ 240 w 540"/>
              <a:gd name="p0y9" fmla="*/ 540 h 540"/>
              <a:gd name="p0x10" fmla="*/ 107 w 540"/>
              <a:gd name="p0y10" fmla="*/ 540 h 540"/>
              <a:gd name="p0x11" fmla="*/ 0 w 540"/>
              <a:gd name="p0y11" fmla="*/ 432 h 540"/>
              <a:gd name="p0x12" fmla="*/ 0 w 540"/>
              <a:gd name="p0y12" fmla="*/ 300 h 540"/>
              <a:gd name="p0x13" fmla="*/ 0 w 540"/>
              <a:gd name="p0y13" fmla="*/ 240 h 540"/>
              <a:gd name="p0x14" fmla="*/ 0 w 540"/>
              <a:gd name="p0y14" fmla="*/ 107 h 540"/>
              <a:gd name="p0x15" fmla="*/ 107 w 540"/>
              <a:gd name="p0y15" fmla="*/ 0 h 540"/>
              <a:gd name="p0x16" fmla="*/ 24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B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5" name="图片 34" descr="23430399-8747-11f1-a609-9ea880c2c4da"/>
          <p:cNvPicPr/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l="-98" t="-253" r="98" b="253"/>
          <a:stretch>
            <a:fillRect/>
          </a:stretch>
        </p:blipFill>
        <p:spPr>
          <a:xfrm>
            <a:off x="7358380" y="5131435"/>
            <a:ext cx="209550" cy="209550"/>
          </a:xfrm>
          <a:prstGeom prst="rect">
            <a:avLst/>
          </a:prstGeom>
        </p:spPr>
      </p:pic>
      <p:sp>
        <p:nvSpPr>
          <p:cNvPr id="37" name="文本框 36"/>
          <p:cNvSpPr txBox="1"/>
          <p:nvPr>
            <p:custDataLst>
              <p:tags r:id="rId37"/>
            </p:custDataLst>
          </p:nvPr>
        </p:nvSpPr>
        <p:spPr>
          <a:xfrm>
            <a:off x="7749111" y="5051003"/>
            <a:ext cx="2772747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课间组合</a:t>
            </a:r>
            <a:endParaRPr sz="1500" b="1" spc="30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38"/>
            </p:custDataLst>
          </p:nvPr>
        </p:nvSpPr>
        <p:spPr>
          <a:xfrm>
            <a:off x="7749111" y="5326275"/>
            <a:ext cx="294419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课间</a:t>
            </a:r>
            <a:r>
              <a:rPr sz="1350" b="1" spc="-13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10</a:t>
            </a:r>
            <a:r>
              <a:rPr lang="zh-CN" sz="135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分</a:t>
            </a:r>
            <a:r>
              <a:rPr lang="en-US" altLang="zh-CN" sz="135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+</a:t>
            </a:r>
            <a:r>
              <a:rPr lang="zh-CN" altLang="en-US" sz="135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上课</a:t>
            </a:r>
            <a:r>
              <a:rPr sz="1350" b="1" spc="-13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40</a:t>
            </a:r>
            <a:r>
              <a:rPr lang="zh-CN" sz="135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分</a:t>
            </a:r>
            <a:r>
              <a:rPr lang="en-US" altLang="zh-CN" sz="135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+</a:t>
            </a:r>
            <a:r>
              <a:rPr lang="zh-CN" altLang="en-US" sz="135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课间</a:t>
            </a:r>
            <a:r>
              <a:rPr sz="1350" b="1" spc="-13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10</a:t>
            </a:r>
            <a:r>
              <a:rPr lang="zh-CN" sz="135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分</a:t>
            </a:r>
            <a:r>
              <a:rPr lang="en-US" altLang="zh-CN" sz="135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=</a:t>
            </a:r>
            <a:r>
              <a:rPr sz="1350" b="1" spc="-13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1</a:t>
            </a:r>
            <a:r>
              <a:rPr sz="135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时</a:t>
            </a:r>
            <a:endParaRPr sz="1350">
              <a:solidFill>
                <a:srgbClr val="5A6B7D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809625" y="1554956"/>
            <a:ext cx="1048569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050" b="1" spc="315">
                <a:solidFill>
                  <a:srgbClr val="F5A623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CHAPTER</a:t>
            </a:r>
            <a:endParaRPr sz="1050" b="1" spc="315">
              <a:solidFill>
                <a:srgbClr val="F5A623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666750" y="3375184"/>
            <a:ext cx="42672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2C3E5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规划作息惜光阴</a:t>
            </a:r>
            <a:endParaRPr sz="4200" b="1">
              <a:solidFill>
                <a:srgbClr val="2C3E5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666750" y="4378960"/>
            <a:ext cx="5705475" cy="9525"/>
          </a:xfrm>
          <a:prstGeom prst="rect">
            <a:avLst/>
          </a:prstGeom>
          <a:solidFill>
            <a:srgbClr val="F5C6A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4"/>
            </p:custDataLst>
          </p:nvPr>
        </p:nvSpPr>
        <p:spPr>
          <a:xfrm>
            <a:off x="666750" y="4679156"/>
            <a:ext cx="8567957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学会计算经过时间，做时间的小主人</a:t>
            </a:r>
            <a:endParaRPr sz="1500" spc="30">
              <a:solidFill>
                <a:srgbClr val="5A6B7D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lang="zh-CN"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从起床到吃早餐用了多长时间？从</a:t>
            </a:r>
            <a:r>
              <a:rPr lang="en-US" altLang="zh-CN"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9:00</a:t>
            </a:r>
            <a:r>
              <a:rPr lang="zh-CN" altLang="en-US"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到</a:t>
            </a:r>
            <a:r>
              <a:rPr lang="en-US" altLang="zh-CN"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11:00</a:t>
            </a:r>
            <a:r>
              <a:rPr lang="zh-CN" altLang="en-US"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，经过了</a:t>
            </a:r>
            <a:r>
              <a:rPr lang="en-US" altLang="zh-CN"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2</a:t>
            </a:r>
            <a:r>
              <a:rPr lang="zh-CN" altLang="en-US"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时。一寸光阴一寸金，寸金难买寸光阴。</a:t>
            </a:r>
            <a:endParaRPr lang="zh-CN" altLang="en-US" sz="1500" spc="30">
              <a:solidFill>
                <a:srgbClr val="5A6B7D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3" name="矩形 2"/>
          <p:cNvSpPr/>
          <p:nvPr>
            <p:custDataLst>
              <p:tags r:id="rId5"/>
            </p:custDataLst>
          </p:nvPr>
        </p:nvSpPr>
        <p:spPr>
          <a:xfrm rot="2700000">
            <a:off x="666115" y="1619250"/>
            <a:ext cx="48260" cy="47625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1819910" y="1633220"/>
            <a:ext cx="228600" cy="19050"/>
          </a:xfrm>
          <a:prstGeom prst="rect">
            <a:avLst/>
          </a:prstGeom>
          <a:solidFill>
            <a:srgbClr val="F5A623">
              <a:alpha val="50001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666750" y="1964531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>
                <a:solidFill>
                  <a:srgbClr val="F5A623">
                    <a:alpha val="15000"/>
                  </a:srgbClr>
                </a:solidFill>
                <a:latin typeface="汉仪雅酷黑-65J" panose="00020600040101010101" charset="-122"/>
                <a:ea typeface="汉仪雅酷黑-65J" panose="00020600040101010101" charset="-122"/>
              </a:rPr>
              <a:t>04</a:t>
            </a:r>
            <a:endParaRPr sz="9000" b="1">
              <a:solidFill>
                <a:srgbClr val="F5A623">
                  <a:alpha val="15000"/>
                </a:srgbClr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3E5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起床到上学，用了多长时间</a:t>
            </a:r>
            <a:endParaRPr sz="3000" b="1">
              <a:solidFill>
                <a:srgbClr val="2C3E5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pic>
        <p:nvPicPr>
          <p:cNvPr id="4" name="图片 3" descr="0838066f-8747-11f1-b9c3-4e9bc4ae384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148" r="1156"/>
          <a:stretch>
            <a:fillRect/>
          </a:stretch>
        </p:blipFill>
        <p:spPr>
          <a:xfrm>
            <a:off x="571500" y="1104907"/>
            <a:ext cx="3018790" cy="5372087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54" h="8460">
                <a:moveTo>
                  <a:pt x="120" y="0"/>
                </a:moveTo>
                <a:lnTo>
                  <a:pt x="4634" y="0"/>
                </a:lnTo>
                <a:cubicBezTo>
                  <a:pt x="4700" y="0"/>
                  <a:pt x="4754" y="54"/>
                  <a:pt x="4754" y="120"/>
                </a:cubicBezTo>
                <a:lnTo>
                  <a:pt x="4754" y="8340"/>
                </a:lnTo>
                <a:cubicBezTo>
                  <a:pt x="4754" y="8406"/>
                  <a:pt x="4700" y="8460"/>
                  <a:pt x="4634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3861435" y="1109345"/>
            <a:ext cx="7753985" cy="2378710"/>
          </a:xfrm>
          <a:custGeom>
            <a:avLst/>
            <a:gdLst>
              <a:gd name="sw" fmla="*/ 1 w 12210"/>
              <a:gd name="sh" fmla="*/ 1 h 3746"/>
              <a:gd name="mins" fmla="min sw sh"/>
              <a:gd name="dsw" fmla="+- 0 sw mins"/>
              <a:gd name="dsh" fmla="+- 0 sh mins"/>
              <a:gd name="p0x0" fmla="*/ 240 w 12210"/>
              <a:gd name="p0y0" fmla="*/ 0 h 3746"/>
              <a:gd name="p0x1" fmla="*/ 11970 w 12210"/>
              <a:gd name="p0y1" fmla="*/ 0 h 3746"/>
              <a:gd name="p0x2" fmla="*/ 12103 w 12210"/>
              <a:gd name="p0y2" fmla="*/ 0 h 3746"/>
              <a:gd name="p0x3" fmla="*/ 12210 w 12210"/>
              <a:gd name="p0y3" fmla="*/ 107 h 3746"/>
              <a:gd name="p0x4" fmla="*/ 12210 w 12210"/>
              <a:gd name="p0y4" fmla="*/ 240 h 3746"/>
              <a:gd name="p0x5" fmla="*/ 12210 w 12210"/>
              <a:gd name="p0y5" fmla="*/ 3506 h 3746"/>
              <a:gd name="p0x6" fmla="*/ 12210 w 12210"/>
              <a:gd name="p0y6" fmla="*/ 3638 h 3746"/>
              <a:gd name="p0x7" fmla="*/ 12103 w 12210"/>
              <a:gd name="p0y7" fmla="*/ 3746 h 3746"/>
              <a:gd name="p0x8" fmla="*/ 11970 w 12210"/>
              <a:gd name="p0y8" fmla="*/ 3746 h 3746"/>
              <a:gd name="p0x9" fmla="*/ 240 w 12210"/>
              <a:gd name="p0y9" fmla="*/ 3746 h 3746"/>
              <a:gd name="p0x10" fmla="*/ 107 w 12210"/>
              <a:gd name="p0y10" fmla="*/ 3746 h 3746"/>
              <a:gd name="p0x11" fmla="*/ 0 w 12210"/>
              <a:gd name="p0y11" fmla="*/ 3638 h 3746"/>
              <a:gd name="p0x12" fmla="*/ 0 w 12210"/>
              <a:gd name="p0y12" fmla="*/ 3506 h 3746"/>
              <a:gd name="p0x13" fmla="*/ 0 w 12210"/>
              <a:gd name="p0y13" fmla="*/ 240 h 3746"/>
              <a:gd name="p0x14" fmla="*/ 0 w 12210"/>
              <a:gd name="p0y14" fmla="*/ 107 h 3746"/>
              <a:gd name="p0x15" fmla="*/ 107 w 12210"/>
              <a:gd name="p0y15" fmla="*/ 0 h 3746"/>
              <a:gd name="p0x16" fmla="*/ 240 w 12210"/>
              <a:gd name="p0y16" fmla="*/ 0 h 37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DF5"/>
          </a:solidFill>
          <a:ln w="9525" cmpd="sng">
            <a:solidFill>
              <a:srgbClr val="FDE5D0"/>
            </a:solidFill>
            <a:prstDash val="solid"/>
          </a:ln>
          <a:effectLst>
            <a:outerShdw blurRad="85725" dist="19050" dir="5399999" algn="ctr" rotWithShape="0">
              <a:srgbClr val="F5A62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4057279" y="1288732"/>
            <a:ext cx="736319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淘气的早晨</a:t>
            </a:r>
            <a:endParaRPr sz="2100" b="1" spc="42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4057015" y="1790700"/>
            <a:ext cx="133350" cy="133350"/>
          </a:xfrm>
          <a:custGeom>
            <a:avLst/>
            <a:gdLst>
              <a:gd name="sw" fmla="*/ 1 w 210"/>
              <a:gd name="sh" fmla="*/ 1 h 210"/>
              <a:gd name="mins" fmla="min sw sh"/>
              <a:gd name="dsw" fmla="+- 0 sw mins"/>
              <a:gd name="dsh" fmla="+- 0 sh mins"/>
              <a:gd name="p0x0" fmla="*/ 105 w 210"/>
              <a:gd name="p0y0" fmla="*/ 0 h 210"/>
              <a:gd name="p0x1" fmla="*/ 162 w 210"/>
              <a:gd name="p0y1" fmla="*/ 0 h 210"/>
              <a:gd name="p0x2" fmla="*/ 210 w 210"/>
              <a:gd name="p0y2" fmla="*/ 47 h 210"/>
              <a:gd name="p0x3" fmla="*/ 210 w 210"/>
              <a:gd name="p0y3" fmla="*/ 105 h 210"/>
              <a:gd name="p0x4" fmla="*/ 210 w 210"/>
              <a:gd name="p0y4" fmla="*/ 162 h 210"/>
              <a:gd name="p0x5" fmla="*/ 162 w 210"/>
              <a:gd name="p0y5" fmla="*/ 210 h 210"/>
              <a:gd name="p0x6" fmla="*/ 105 w 210"/>
              <a:gd name="p0y6" fmla="*/ 210 h 210"/>
              <a:gd name="p0x7" fmla="*/ 47 w 210"/>
              <a:gd name="p0y7" fmla="*/ 210 h 210"/>
              <a:gd name="p0x8" fmla="*/ 0 w 210"/>
              <a:gd name="p0y8" fmla="*/ 162 h 210"/>
              <a:gd name="p0x9" fmla="*/ 0 w 210"/>
              <a:gd name="p0y9" fmla="*/ 105 h 210"/>
              <a:gd name="p0x10" fmla="*/ 0 w 210"/>
              <a:gd name="p0y10" fmla="*/ 47 h 210"/>
              <a:gd name="p0x11" fmla="*/ 47 w 210"/>
              <a:gd name="p0y11" fmla="*/ 0 h 210"/>
              <a:gd name="p0x12" fmla="*/ 105 w 210"/>
              <a:gd name="p0y12" fmla="*/ 0 h 21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F5A62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7"/>
            </p:custDataLst>
          </p:nvPr>
        </p:nvSpPr>
        <p:spPr>
          <a:xfrm>
            <a:off x="4114165" y="1924050"/>
            <a:ext cx="19050" cy="735965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8"/>
            </p:custDataLst>
          </p:nvPr>
        </p:nvSpPr>
        <p:spPr>
          <a:xfrm>
            <a:off x="4057015" y="2660015"/>
            <a:ext cx="133350" cy="133350"/>
          </a:xfrm>
          <a:custGeom>
            <a:avLst/>
            <a:gdLst>
              <a:gd name="sw" fmla="*/ 1 w 210"/>
              <a:gd name="sh" fmla="*/ 1 h 210"/>
              <a:gd name="mins" fmla="min sw sh"/>
              <a:gd name="dsw" fmla="+- 0 sw mins"/>
              <a:gd name="dsh" fmla="+- 0 sh mins"/>
              <a:gd name="p0x0" fmla="*/ 105 w 210"/>
              <a:gd name="p0y0" fmla="*/ 0 h 210"/>
              <a:gd name="p0x1" fmla="*/ 162 w 210"/>
              <a:gd name="p0y1" fmla="*/ 0 h 210"/>
              <a:gd name="p0x2" fmla="*/ 210 w 210"/>
              <a:gd name="p0y2" fmla="*/ 47 h 210"/>
              <a:gd name="p0x3" fmla="*/ 210 w 210"/>
              <a:gd name="p0y3" fmla="*/ 105 h 210"/>
              <a:gd name="p0x4" fmla="*/ 210 w 210"/>
              <a:gd name="p0y4" fmla="*/ 162 h 210"/>
              <a:gd name="p0x5" fmla="*/ 162 w 210"/>
              <a:gd name="p0y5" fmla="*/ 210 h 210"/>
              <a:gd name="p0x6" fmla="*/ 105 w 210"/>
              <a:gd name="p0y6" fmla="*/ 210 h 210"/>
              <a:gd name="p0x7" fmla="*/ 47 w 210"/>
              <a:gd name="p0y7" fmla="*/ 210 h 210"/>
              <a:gd name="p0x8" fmla="*/ 0 w 210"/>
              <a:gd name="p0y8" fmla="*/ 162 h 210"/>
              <a:gd name="p0x9" fmla="*/ 0 w 210"/>
              <a:gd name="p0y9" fmla="*/ 105 h 210"/>
              <a:gd name="p0x10" fmla="*/ 0 w 210"/>
              <a:gd name="p0y10" fmla="*/ 47 h 210"/>
              <a:gd name="p0x11" fmla="*/ 47 w 210"/>
              <a:gd name="p0y11" fmla="*/ 0 h 210"/>
              <a:gd name="p0x12" fmla="*/ 105 w 210"/>
              <a:gd name="p0y12" fmla="*/ 0 h 21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F5A62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9"/>
            </p:custDataLst>
          </p:nvPr>
        </p:nvSpPr>
        <p:spPr>
          <a:xfrm>
            <a:off x="4271010" y="1795145"/>
            <a:ext cx="7144385" cy="859790"/>
          </a:xfrm>
          <a:custGeom>
            <a:avLst/>
            <a:gdLst>
              <a:gd name="sw" fmla="*/ 1 w 11250"/>
              <a:gd name="sh" fmla="*/ 1 h 1354"/>
              <a:gd name="mins" fmla="min sw sh"/>
              <a:gd name="dsw" fmla="+- 0 sw mins"/>
              <a:gd name="dsh" fmla="+- 0 sh mins"/>
              <a:gd name="p0x0" fmla="*/ 240 w 11250"/>
              <a:gd name="p0y0" fmla="*/ 0 h 1354"/>
              <a:gd name="p0x1" fmla="*/ 11010 w 11250"/>
              <a:gd name="p0y1" fmla="*/ 0 h 1354"/>
              <a:gd name="p0x2" fmla="*/ 11143 w 11250"/>
              <a:gd name="p0y2" fmla="*/ 0 h 1354"/>
              <a:gd name="p0x3" fmla="*/ 11250 w 11250"/>
              <a:gd name="p0y3" fmla="*/ 107 h 1354"/>
              <a:gd name="p0x4" fmla="*/ 11250 w 11250"/>
              <a:gd name="p0y4" fmla="*/ 240 h 1354"/>
              <a:gd name="p0x5" fmla="*/ 11250 w 11250"/>
              <a:gd name="p0y5" fmla="*/ 1114 h 1354"/>
              <a:gd name="p0x6" fmla="*/ 11250 w 11250"/>
              <a:gd name="p0y6" fmla="*/ 1246 h 1354"/>
              <a:gd name="p0x7" fmla="*/ 11143 w 11250"/>
              <a:gd name="p0y7" fmla="*/ 1354 h 1354"/>
              <a:gd name="p0x8" fmla="*/ 11010 w 11250"/>
              <a:gd name="p0y8" fmla="*/ 1354 h 1354"/>
              <a:gd name="p0x9" fmla="*/ 240 w 11250"/>
              <a:gd name="p0y9" fmla="*/ 1354 h 1354"/>
              <a:gd name="p0x10" fmla="*/ 107 w 11250"/>
              <a:gd name="p0y10" fmla="*/ 1354 h 1354"/>
              <a:gd name="p0x11" fmla="*/ 0 w 11250"/>
              <a:gd name="p0y11" fmla="*/ 1246 h 1354"/>
              <a:gd name="p0x12" fmla="*/ 0 w 11250"/>
              <a:gd name="p0y12" fmla="*/ 1114 h 1354"/>
              <a:gd name="p0x13" fmla="*/ 0 w 11250"/>
              <a:gd name="p0y13" fmla="*/ 240 h 1354"/>
              <a:gd name="p0x14" fmla="*/ 0 w 11250"/>
              <a:gd name="p0y14" fmla="*/ 107 h 1354"/>
              <a:gd name="p0x15" fmla="*/ 107 w 11250"/>
              <a:gd name="p0y15" fmla="*/ 0 h 1354"/>
              <a:gd name="p0x16" fmla="*/ 240 w 11250"/>
              <a:gd name="p0y16" fmla="*/ 0 h 135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FDE5D0"/>
            </a:solidFill>
            <a:prstDash val="solid"/>
          </a:ln>
          <a:effectLst>
            <a:outerShdw blurRad="85725" dist="19050" dir="5399999" algn="ctr" rotWithShape="0">
              <a:srgbClr val="F5A62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4390654" y="1876425"/>
            <a:ext cx="690599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7:00 → 7:20</a:t>
            </a:r>
            <a:endParaRPr sz="120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4390654" y="2114550"/>
            <a:ext cx="690599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起床到开始吃早餐</a:t>
            </a:r>
            <a:endParaRPr sz="135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4390654" y="2381250"/>
            <a:ext cx="690599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经过</a:t>
            </a:r>
            <a:r>
              <a:rPr lang="en-US" altLang="zh-CN" sz="120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</a:t>
            </a:r>
            <a:r>
              <a:rPr lang="en-US" altLang="zh-CN" sz="12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20</a:t>
            </a:r>
            <a:r>
              <a:rPr lang="zh-CN" altLang="en-US" sz="12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分</a:t>
            </a:r>
            <a:r>
              <a:rPr lang="zh-CN" altLang="en-US" sz="120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（分针从</a:t>
            </a:r>
            <a:r>
              <a:rPr lang="en-US" altLang="zh-CN" sz="120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12</a:t>
            </a:r>
            <a:r>
              <a:rPr lang="zh-CN" altLang="en-US" sz="120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走到</a:t>
            </a:r>
            <a:r>
              <a:rPr lang="en-US" altLang="zh-CN" sz="120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4</a:t>
            </a:r>
            <a:r>
              <a:rPr lang="zh-CN" altLang="en-US" sz="120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）</a:t>
            </a:r>
            <a:endParaRPr lang="zh-CN" altLang="en-US" sz="1200">
              <a:solidFill>
                <a:srgbClr val="5A6B7D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3"/>
            </p:custDataLst>
          </p:nvPr>
        </p:nvSpPr>
        <p:spPr>
          <a:xfrm>
            <a:off x="4271010" y="2664460"/>
            <a:ext cx="7144385" cy="623570"/>
          </a:xfrm>
          <a:custGeom>
            <a:avLst/>
            <a:gdLst>
              <a:gd name="sw" fmla="*/ 1 w 11250"/>
              <a:gd name="sh" fmla="*/ 1 h 982"/>
              <a:gd name="mins" fmla="min sw sh"/>
              <a:gd name="dsw" fmla="+- 0 sw mins"/>
              <a:gd name="dsh" fmla="+- 0 sh mins"/>
              <a:gd name="p0x0" fmla="*/ 240 w 11250"/>
              <a:gd name="p0y0" fmla="*/ 0 h 982"/>
              <a:gd name="p0x1" fmla="*/ 11010 w 11250"/>
              <a:gd name="p0y1" fmla="*/ 0 h 982"/>
              <a:gd name="p0x2" fmla="*/ 11143 w 11250"/>
              <a:gd name="p0y2" fmla="*/ 0 h 982"/>
              <a:gd name="p0x3" fmla="*/ 11250 w 11250"/>
              <a:gd name="p0y3" fmla="*/ 107 h 982"/>
              <a:gd name="p0x4" fmla="*/ 11250 w 11250"/>
              <a:gd name="p0y4" fmla="*/ 240 h 982"/>
              <a:gd name="p0x5" fmla="*/ 11250 w 11250"/>
              <a:gd name="p0y5" fmla="*/ 742 h 982"/>
              <a:gd name="p0x6" fmla="*/ 11250 w 11250"/>
              <a:gd name="p0y6" fmla="*/ 874 h 982"/>
              <a:gd name="p0x7" fmla="*/ 11143 w 11250"/>
              <a:gd name="p0y7" fmla="*/ 982 h 982"/>
              <a:gd name="p0x8" fmla="*/ 11010 w 11250"/>
              <a:gd name="p0y8" fmla="*/ 982 h 982"/>
              <a:gd name="p0x9" fmla="*/ 240 w 11250"/>
              <a:gd name="p0y9" fmla="*/ 982 h 982"/>
              <a:gd name="p0x10" fmla="*/ 107 w 11250"/>
              <a:gd name="p0y10" fmla="*/ 982 h 982"/>
              <a:gd name="p0x11" fmla="*/ 0 w 11250"/>
              <a:gd name="p0y11" fmla="*/ 874 h 982"/>
              <a:gd name="p0x12" fmla="*/ 0 w 11250"/>
              <a:gd name="p0y12" fmla="*/ 742 h 982"/>
              <a:gd name="p0x13" fmla="*/ 0 w 11250"/>
              <a:gd name="p0y13" fmla="*/ 240 h 982"/>
              <a:gd name="p0x14" fmla="*/ 0 w 11250"/>
              <a:gd name="p0y14" fmla="*/ 107 h 982"/>
              <a:gd name="p0x15" fmla="*/ 107 w 11250"/>
              <a:gd name="p0y15" fmla="*/ 0 h 982"/>
              <a:gd name="p0x16" fmla="*/ 240 w 11250"/>
              <a:gd name="p0y16" fmla="*/ 0 h 98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FDE5D0"/>
            </a:solidFill>
            <a:prstDash val="solid"/>
          </a:ln>
          <a:effectLst>
            <a:outerShdw blurRad="85725" dist="19050" dir="5399999" algn="ctr" rotWithShape="0">
              <a:srgbClr val="F5A62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4390654" y="2745800"/>
            <a:ext cx="690599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7:20 → 7:35</a:t>
            </a:r>
            <a:endParaRPr sz="120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4390654" y="2983925"/>
            <a:ext cx="1469907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吃早餐用了</a:t>
            </a:r>
            <a:r>
              <a:rPr lang="en-US" altLang="zh-CN" sz="135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15</a:t>
            </a:r>
            <a:r>
              <a:rPr lang="zh-CN" altLang="en-US" sz="135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分</a:t>
            </a:r>
            <a:endParaRPr lang="zh-CN" altLang="en-US" sz="135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6"/>
            </p:custDataLst>
          </p:nvPr>
        </p:nvSpPr>
        <p:spPr>
          <a:xfrm>
            <a:off x="3861435" y="3573780"/>
            <a:ext cx="7753985" cy="2379345"/>
          </a:xfrm>
          <a:custGeom>
            <a:avLst/>
            <a:gdLst>
              <a:gd name="sw" fmla="*/ 1 w 12210"/>
              <a:gd name="sh" fmla="*/ 1 h 3746"/>
              <a:gd name="mins" fmla="min sw sh"/>
              <a:gd name="dsw" fmla="+- 0 sw mins"/>
              <a:gd name="dsh" fmla="+- 0 sh mins"/>
              <a:gd name="p0x0" fmla="*/ 240 w 12210"/>
              <a:gd name="p0y0" fmla="*/ 0 h 3746"/>
              <a:gd name="p0x1" fmla="*/ 11970 w 12210"/>
              <a:gd name="p0y1" fmla="*/ 0 h 3746"/>
              <a:gd name="p0x2" fmla="*/ 12103 w 12210"/>
              <a:gd name="p0y2" fmla="*/ 0 h 3746"/>
              <a:gd name="p0x3" fmla="*/ 12210 w 12210"/>
              <a:gd name="p0y3" fmla="*/ 107 h 3746"/>
              <a:gd name="p0x4" fmla="*/ 12210 w 12210"/>
              <a:gd name="p0y4" fmla="*/ 240 h 3746"/>
              <a:gd name="p0x5" fmla="*/ 12210 w 12210"/>
              <a:gd name="p0y5" fmla="*/ 3506 h 3746"/>
              <a:gd name="p0x6" fmla="*/ 12210 w 12210"/>
              <a:gd name="p0y6" fmla="*/ 3638 h 3746"/>
              <a:gd name="p0x7" fmla="*/ 12103 w 12210"/>
              <a:gd name="p0y7" fmla="*/ 3746 h 3746"/>
              <a:gd name="p0x8" fmla="*/ 11970 w 12210"/>
              <a:gd name="p0y8" fmla="*/ 3746 h 3746"/>
              <a:gd name="p0x9" fmla="*/ 240 w 12210"/>
              <a:gd name="p0y9" fmla="*/ 3746 h 3746"/>
              <a:gd name="p0x10" fmla="*/ 107 w 12210"/>
              <a:gd name="p0y10" fmla="*/ 3746 h 3746"/>
              <a:gd name="p0x11" fmla="*/ 0 w 12210"/>
              <a:gd name="p0y11" fmla="*/ 3638 h 3746"/>
              <a:gd name="p0x12" fmla="*/ 0 w 12210"/>
              <a:gd name="p0y12" fmla="*/ 3506 h 3746"/>
              <a:gd name="p0x13" fmla="*/ 0 w 12210"/>
              <a:gd name="p0y13" fmla="*/ 240 h 3746"/>
              <a:gd name="p0x14" fmla="*/ 0 w 12210"/>
              <a:gd name="p0y14" fmla="*/ 107 h 3746"/>
              <a:gd name="p0x15" fmla="*/ 107 w 12210"/>
              <a:gd name="p0y15" fmla="*/ 0 h 3746"/>
              <a:gd name="p0x16" fmla="*/ 240 w 12210"/>
              <a:gd name="p0y16" fmla="*/ 0 h 37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DF5"/>
          </a:solidFill>
          <a:ln w="9525" cmpd="sng">
            <a:solidFill>
              <a:srgbClr val="FDE5D0"/>
            </a:solidFill>
            <a:prstDash val="solid"/>
          </a:ln>
          <a:effectLst>
            <a:outerShdw blurRad="85725" dist="19050" dir="5399999" algn="ctr" rotWithShape="0">
              <a:srgbClr val="F5A62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4057279" y="3753326"/>
            <a:ext cx="736319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画一画，算一算</a:t>
            </a:r>
            <a:endParaRPr sz="2100" b="1" spc="42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18"/>
            </p:custDataLst>
          </p:nvPr>
        </p:nvSpPr>
        <p:spPr>
          <a:xfrm>
            <a:off x="4057015" y="425513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240 w 660"/>
              <a:gd name="p0y0" fmla="*/ 0 h 660"/>
              <a:gd name="p0x1" fmla="*/ 420 w 660"/>
              <a:gd name="p0y1" fmla="*/ 0 h 660"/>
              <a:gd name="p0x2" fmla="*/ 552 w 660"/>
              <a:gd name="p0y2" fmla="*/ 0 h 660"/>
              <a:gd name="p0x3" fmla="*/ 660 w 660"/>
              <a:gd name="p0y3" fmla="*/ 107 h 660"/>
              <a:gd name="p0x4" fmla="*/ 660 w 660"/>
              <a:gd name="p0y4" fmla="*/ 240 h 660"/>
              <a:gd name="p0x5" fmla="*/ 660 w 660"/>
              <a:gd name="p0y5" fmla="*/ 420 h 660"/>
              <a:gd name="p0x6" fmla="*/ 660 w 660"/>
              <a:gd name="p0y6" fmla="*/ 552 h 660"/>
              <a:gd name="p0x7" fmla="*/ 552 w 660"/>
              <a:gd name="p0y7" fmla="*/ 660 h 660"/>
              <a:gd name="p0x8" fmla="*/ 420 w 660"/>
              <a:gd name="p0y8" fmla="*/ 660 h 660"/>
              <a:gd name="p0x9" fmla="*/ 240 w 660"/>
              <a:gd name="p0y9" fmla="*/ 660 h 660"/>
              <a:gd name="p0x10" fmla="*/ 107 w 660"/>
              <a:gd name="p0y10" fmla="*/ 660 h 660"/>
              <a:gd name="p0x11" fmla="*/ 0 w 660"/>
              <a:gd name="p0y11" fmla="*/ 552 h 660"/>
              <a:gd name="p0x12" fmla="*/ 0 w 660"/>
              <a:gd name="p0y12" fmla="*/ 420 h 660"/>
              <a:gd name="p0x13" fmla="*/ 0 w 660"/>
              <a:gd name="p0y13" fmla="*/ 240 h 660"/>
              <a:gd name="p0x14" fmla="*/ 0 w 660"/>
              <a:gd name="p0y14" fmla="*/ 107 h 660"/>
              <a:gd name="p0x15" fmla="*/ 107 w 660"/>
              <a:gd name="p0y15" fmla="*/ 0 h 660"/>
              <a:gd name="p0x16" fmla="*/ 24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B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4171315" y="4369435"/>
            <a:ext cx="190500" cy="190500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22"/>
            </p:custDataLst>
          </p:nvPr>
        </p:nvSpPr>
        <p:spPr>
          <a:xfrm>
            <a:off x="4590679" y="4255294"/>
            <a:ext cx="1611363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9:00 → 11:00</a:t>
            </a:r>
            <a:endParaRPr sz="135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3"/>
            </p:custDataLst>
          </p:nvPr>
        </p:nvSpPr>
        <p:spPr>
          <a:xfrm>
            <a:off x="4590679" y="4510564"/>
            <a:ext cx="1763763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20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时针走</a:t>
            </a:r>
            <a:r>
              <a:rPr lang="en-US" altLang="zh-CN" sz="120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2</a:t>
            </a:r>
            <a:r>
              <a:rPr lang="zh-CN" altLang="en-US" sz="120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大格，经过</a:t>
            </a:r>
            <a:r>
              <a:rPr lang="en-US" altLang="zh-CN" sz="120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</a:t>
            </a:r>
            <a:r>
              <a:rPr lang="en-US" altLang="zh-CN" sz="12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2</a:t>
            </a:r>
            <a:r>
              <a:rPr lang="zh-CN" altLang="en-US" sz="12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时</a:t>
            </a:r>
            <a:endParaRPr lang="zh-CN" altLang="en-US" sz="120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4"/>
            </p:custDataLst>
          </p:nvPr>
        </p:nvSpPr>
        <p:spPr>
          <a:xfrm>
            <a:off x="4057015" y="48418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240 w 660"/>
              <a:gd name="p0y0" fmla="*/ 0 h 660"/>
              <a:gd name="p0x1" fmla="*/ 420 w 660"/>
              <a:gd name="p0y1" fmla="*/ 0 h 660"/>
              <a:gd name="p0x2" fmla="*/ 552 w 660"/>
              <a:gd name="p0y2" fmla="*/ 0 h 660"/>
              <a:gd name="p0x3" fmla="*/ 660 w 660"/>
              <a:gd name="p0y3" fmla="*/ 107 h 660"/>
              <a:gd name="p0x4" fmla="*/ 660 w 660"/>
              <a:gd name="p0y4" fmla="*/ 240 h 660"/>
              <a:gd name="p0x5" fmla="*/ 660 w 660"/>
              <a:gd name="p0y5" fmla="*/ 420 h 660"/>
              <a:gd name="p0x6" fmla="*/ 660 w 660"/>
              <a:gd name="p0y6" fmla="*/ 552 h 660"/>
              <a:gd name="p0x7" fmla="*/ 552 w 660"/>
              <a:gd name="p0y7" fmla="*/ 660 h 660"/>
              <a:gd name="p0x8" fmla="*/ 420 w 660"/>
              <a:gd name="p0y8" fmla="*/ 660 h 660"/>
              <a:gd name="p0x9" fmla="*/ 240 w 660"/>
              <a:gd name="p0y9" fmla="*/ 660 h 660"/>
              <a:gd name="p0x10" fmla="*/ 107 w 660"/>
              <a:gd name="p0y10" fmla="*/ 660 h 660"/>
              <a:gd name="p0x11" fmla="*/ 0 w 660"/>
              <a:gd name="p0y11" fmla="*/ 552 h 660"/>
              <a:gd name="p0x12" fmla="*/ 0 w 660"/>
              <a:gd name="p0y12" fmla="*/ 420 h 660"/>
              <a:gd name="p0x13" fmla="*/ 0 w 660"/>
              <a:gd name="p0y13" fmla="*/ 240 h 660"/>
              <a:gd name="p0x14" fmla="*/ 0 w 660"/>
              <a:gd name="p0y14" fmla="*/ 107 h 660"/>
              <a:gd name="p0x15" fmla="*/ 107 w 660"/>
              <a:gd name="p0y15" fmla="*/ 0 h 660"/>
              <a:gd name="p0x16" fmla="*/ 24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B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-1373" t="-2632" r="-1373" b="-2632"/>
          <a:stretch>
            <a:fillRect/>
          </a:stretch>
        </p:blipFill>
        <p:spPr>
          <a:xfrm>
            <a:off x="4183380" y="4956175"/>
            <a:ext cx="166370" cy="19050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28"/>
            </p:custDataLst>
          </p:nvPr>
        </p:nvSpPr>
        <p:spPr>
          <a:xfrm>
            <a:off x="4590679" y="4841977"/>
            <a:ext cx="1611363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10:00 → 10:30</a:t>
            </a:r>
            <a:endParaRPr sz="135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9"/>
            </p:custDataLst>
          </p:nvPr>
        </p:nvSpPr>
        <p:spPr>
          <a:xfrm>
            <a:off x="4590679" y="5097247"/>
            <a:ext cx="1763763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20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分针走半圈，经过</a:t>
            </a:r>
            <a:r>
              <a:rPr lang="en-US" altLang="zh-CN" sz="120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 </a:t>
            </a:r>
            <a:r>
              <a:rPr lang="en-US" altLang="zh-CN" sz="12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30</a:t>
            </a:r>
            <a:r>
              <a:rPr lang="zh-CN" altLang="en-US" sz="12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分</a:t>
            </a:r>
            <a:endParaRPr lang="zh-CN" altLang="en-US" sz="120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0"/>
            </p:custDataLst>
          </p:nvPr>
        </p:nvSpPr>
        <p:spPr>
          <a:xfrm>
            <a:off x="3856990" y="6033770"/>
            <a:ext cx="7763510" cy="443230"/>
          </a:xfrm>
          <a:custGeom>
            <a:avLst/>
            <a:gdLst>
              <a:gd name="sw" fmla="*/ 1 w 12225"/>
              <a:gd name="sh" fmla="*/ 1 h 697"/>
              <a:gd name="mins" fmla="min sw sh"/>
              <a:gd name="dsw" fmla="+- 0 sw mins"/>
              <a:gd name="dsh" fmla="+- 0 sh mins"/>
              <a:gd name="p0x0" fmla="*/ 240 w 12225"/>
              <a:gd name="p0y0" fmla="*/ 0 h 697"/>
              <a:gd name="p0x1" fmla="*/ 11985 w 12225"/>
              <a:gd name="p0y1" fmla="*/ 0 h 697"/>
              <a:gd name="p0x2" fmla="*/ 12118 w 12225"/>
              <a:gd name="p0y2" fmla="*/ 0 h 697"/>
              <a:gd name="p0x3" fmla="*/ 12225 w 12225"/>
              <a:gd name="p0y3" fmla="*/ 107 h 697"/>
              <a:gd name="p0x4" fmla="*/ 12225 w 12225"/>
              <a:gd name="p0y4" fmla="*/ 240 h 697"/>
              <a:gd name="p0x5" fmla="*/ 12225 w 12225"/>
              <a:gd name="p0y5" fmla="*/ 457 h 697"/>
              <a:gd name="p0x6" fmla="*/ 12225 w 12225"/>
              <a:gd name="p0y6" fmla="*/ 590 h 697"/>
              <a:gd name="p0x7" fmla="*/ 12118 w 12225"/>
              <a:gd name="p0y7" fmla="*/ 697 h 697"/>
              <a:gd name="p0x8" fmla="*/ 11985 w 12225"/>
              <a:gd name="p0y8" fmla="*/ 697 h 697"/>
              <a:gd name="p0x9" fmla="*/ 240 w 12225"/>
              <a:gd name="p0y9" fmla="*/ 697 h 697"/>
              <a:gd name="p0x10" fmla="*/ 107 w 12225"/>
              <a:gd name="p0y10" fmla="*/ 697 h 697"/>
              <a:gd name="p0x11" fmla="*/ 0 w 12225"/>
              <a:gd name="p0y11" fmla="*/ 590 h 697"/>
              <a:gd name="p0x12" fmla="*/ 0 w 12225"/>
              <a:gd name="p0y12" fmla="*/ 457 h 697"/>
              <a:gd name="p0x13" fmla="*/ 0 w 12225"/>
              <a:gd name="p0y13" fmla="*/ 240 h 697"/>
              <a:gd name="p0x14" fmla="*/ 0 w 12225"/>
              <a:gd name="p0y14" fmla="*/ 107 h 697"/>
              <a:gd name="p0x15" fmla="*/ 107 w 12225"/>
              <a:gd name="p0y15" fmla="*/ 0 h 697"/>
              <a:gd name="p0x16" fmla="*/ 240 w 12225"/>
              <a:gd name="p0y16" fmla="*/ 0 h 69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B5"/>
          </a:solidFill>
          <a:ln>
            <a:noFill/>
          </a:ln>
          <a:effectLst>
            <a:outerShdw blurRad="85725" dist="19050" dir="5399999" algn="ctr" rotWithShape="0">
              <a:srgbClr val="F5A62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31"/>
            </p:custDataLst>
          </p:nvPr>
        </p:nvSpPr>
        <p:spPr>
          <a:xfrm>
            <a:off x="4047754" y="6134576"/>
            <a:ext cx="7201129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计算经过时间，可以用</a:t>
            </a:r>
            <a:r>
              <a:rPr sz="1350" b="1">
                <a:solidFill>
                  <a:srgbClr val="F5A623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数大格、看分针走动</a:t>
            </a:r>
            <a:r>
              <a:rPr sz="1350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的方法。熟练之后，一眼就能看出经过了多久。</a:t>
            </a:r>
            <a:endParaRPr sz="1350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3E5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一寸光阴不可轻</a:t>
            </a:r>
            <a:endParaRPr sz="3000" b="1">
              <a:solidFill>
                <a:srgbClr val="2C3E5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982980"/>
          </a:xfrm>
          <a:custGeom>
            <a:avLst/>
            <a:gdLst>
              <a:gd name="sw" fmla="*/ 1 w 17400"/>
              <a:gd name="sh" fmla="*/ 1 h 1548"/>
              <a:gd name="mins" fmla="min sw sh"/>
              <a:gd name="dsw" fmla="+- 0 sw mins"/>
              <a:gd name="dsh" fmla="+- 0 sh mins"/>
              <a:gd name="p0x0" fmla="*/ 240 w 17400"/>
              <a:gd name="p0y0" fmla="*/ 0 h 1548"/>
              <a:gd name="p0x1" fmla="*/ 17160 w 17400"/>
              <a:gd name="p0y1" fmla="*/ 0 h 1548"/>
              <a:gd name="p0x2" fmla="*/ 17292 w 17400"/>
              <a:gd name="p0y2" fmla="*/ 0 h 1548"/>
              <a:gd name="p0x3" fmla="*/ 17400 w 17400"/>
              <a:gd name="p0y3" fmla="*/ 107 h 1548"/>
              <a:gd name="p0x4" fmla="*/ 17400 w 17400"/>
              <a:gd name="p0y4" fmla="*/ 240 h 1548"/>
              <a:gd name="p0x5" fmla="*/ 17400 w 17400"/>
              <a:gd name="p0y5" fmla="*/ 1308 h 1548"/>
              <a:gd name="p0x6" fmla="*/ 17400 w 17400"/>
              <a:gd name="p0y6" fmla="*/ 1440 h 1548"/>
              <a:gd name="p0x7" fmla="*/ 17292 w 17400"/>
              <a:gd name="p0y7" fmla="*/ 1548 h 1548"/>
              <a:gd name="p0x8" fmla="*/ 17160 w 17400"/>
              <a:gd name="p0y8" fmla="*/ 1548 h 1548"/>
              <a:gd name="p0x9" fmla="*/ 240 w 17400"/>
              <a:gd name="p0y9" fmla="*/ 1548 h 1548"/>
              <a:gd name="p0x10" fmla="*/ 107 w 17400"/>
              <a:gd name="p0y10" fmla="*/ 1548 h 1548"/>
              <a:gd name="p0x11" fmla="*/ 0 w 17400"/>
              <a:gd name="p0y11" fmla="*/ 1440 h 1548"/>
              <a:gd name="p0x12" fmla="*/ 0 w 17400"/>
              <a:gd name="p0y12" fmla="*/ 1308 h 1548"/>
              <a:gd name="p0x13" fmla="*/ 0 w 17400"/>
              <a:gd name="p0y13" fmla="*/ 240 h 1548"/>
              <a:gd name="p0x14" fmla="*/ 0 w 17400"/>
              <a:gd name="p0y14" fmla="*/ 107 h 1548"/>
              <a:gd name="p0x15" fmla="*/ 107 w 17400"/>
              <a:gd name="p0y15" fmla="*/ 0 h 1548"/>
              <a:gd name="p0x16" fmla="*/ 240 w 17400"/>
              <a:gd name="p0y16" fmla="*/ 0 h 154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B5"/>
          </a:solidFill>
          <a:ln>
            <a:noFill/>
          </a:ln>
          <a:effectLst>
            <a:outerShdw blurRad="85725" dist="19050" dir="5399999" algn="ctr" rotWithShape="0">
              <a:srgbClr val="F5A62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438294"/>
            <a:ext cx="3657752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一寸光阴一寸金，</a:t>
            </a:r>
            <a:r>
              <a:rPr b="1">
                <a:solidFill>
                  <a:srgbClr val="F5A623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寸金难买寸光阴</a:t>
            </a:r>
            <a:endParaRPr b="1">
              <a:solidFill>
                <a:srgbClr val="F5A623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320925"/>
            <a:ext cx="5419725" cy="2840990"/>
          </a:xfrm>
          <a:custGeom>
            <a:avLst/>
            <a:gdLst>
              <a:gd name="sw" fmla="*/ 1 w 8535"/>
              <a:gd name="sh" fmla="*/ 1 h 4474"/>
              <a:gd name="mins" fmla="min sw sh"/>
              <a:gd name="dsw" fmla="+- 0 sw mins"/>
              <a:gd name="dsh" fmla="+- 0 sh mins"/>
              <a:gd name="p0x0" fmla="*/ 240 w 8535"/>
              <a:gd name="p0y0" fmla="*/ 0 h 4474"/>
              <a:gd name="p0x1" fmla="*/ 8295 w 8535"/>
              <a:gd name="p0y1" fmla="*/ 0 h 4474"/>
              <a:gd name="p0x2" fmla="*/ 8427 w 8535"/>
              <a:gd name="p0y2" fmla="*/ 0 h 4474"/>
              <a:gd name="p0x3" fmla="*/ 8535 w 8535"/>
              <a:gd name="p0y3" fmla="*/ 107 h 4474"/>
              <a:gd name="p0x4" fmla="*/ 8535 w 8535"/>
              <a:gd name="p0y4" fmla="*/ 240 h 4474"/>
              <a:gd name="p0x5" fmla="*/ 8535 w 8535"/>
              <a:gd name="p0y5" fmla="*/ 4234 h 4474"/>
              <a:gd name="p0x6" fmla="*/ 8535 w 8535"/>
              <a:gd name="p0y6" fmla="*/ 4366 h 4474"/>
              <a:gd name="p0x7" fmla="*/ 8427 w 8535"/>
              <a:gd name="p0y7" fmla="*/ 4474 h 4474"/>
              <a:gd name="p0x8" fmla="*/ 8295 w 8535"/>
              <a:gd name="p0y8" fmla="*/ 4474 h 4474"/>
              <a:gd name="p0x9" fmla="*/ 240 w 8535"/>
              <a:gd name="p0y9" fmla="*/ 4474 h 4474"/>
              <a:gd name="p0x10" fmla="*/ 107 w 8535"/>
              <a:gd name="p0y10" fmla="*/ 4474 h 4474"/>
              <a:gd name="p0x11" fmla="*/ 0 w 8535"/>
              <a:gd name="p0y11" fmla="*/ 4366 h 4474"/>
              <a:gd name="p0x12" fmla="*/ 0 w 8535"/>
              <a:gd name="p0y12" fmla="*/ 4234 h 4474"/>
              <a:gd name="p0x13" fmla="*/ 0 w 8535"/>
              <a:gd name="p0y13" fmla="*/ 240 h 4474"/>
              <a:gd name="p0x14" fmla="*/ 0 w 8535"/>
              <a:gd name="p0y14" fmla="*/ 107 h 4474"/>
              <a:gd name="p0x15" fmla="*/ 107 w 8535"/>
              <a:gd name="p0y15" fmla="*/ 0 h 4474"/>
              <a:gd name="p0x16" fmla="*/ 240 w 8535"/>
              <a:gd name="p0y16" fmla="*/ 0 h 447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DF5"/>
          </a:solidFill>
          <a:ln w="9525" cmpd="sng">
            <a:solidFill>
              <a:srgbClr val="FDE5D0"/>
            </a:solidFill>
            <a:prstDash val="solid"/>
          </a:ln>
          <a:effectLst>
            <a:outerShdw blurRad="85725" dist="19050" dir="5399999" algn="ctr" rotWithShape="0">
              <a:srgbClr val="F5A62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71525" y="2500341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古人这样惜时</a:t>
            </a:r>
            <a:endParaRPr sz="2100" b="1" spc="42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71525" y="296418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40 w 540"/>
              <a:gd name="p0y0" fmla="*/ 0 h 540"/>
              <a:gd name="p0x1" fmla="*/ 300 w 540"/>
              <a:gd name="p0y1" fmla="*/ 0 h 540"/>
              <a:gd name="p0x2" fmla="*/ 432 w 540"/>
              <a:gd name="p0y2" fmla="*/ 0 h 540"/>
              <a:gd name="p0x3" fmla="*/ 540 w 540"/>
              <a:gd name="p0y3" fmla="*/ 107 h 540"/>
              <a:gd name="p0x4" fmla="*/ 540 w 540"/>
              <a:gd name="p0y4" fmla="*/ 240 h 540"/>
              <a:gd name="p0x5" fmla="*/ 540 w 540"/>
              <a:gd name="p0y5" fmla="*/ 300 h 540"/>
              <a:gd name="p0x6" fmla="*/ 540 w 540"/>
              <a:gd name="p0y6" fmla="*/ 432 h 540"/>
              <a:gd name="p0x7" fmla="*/ 432 w 540"/>
              <a:gd name="p0y7" fmla="*/ 540 h 540"/>
              <a:gd name="p0x8" fmla="*/ 300 w 540"/>
              <a:gd name="p0y8" fmla="*/ 540 h 540"/>
              <a:gd name="p0x9" fmla="*/ 240 w 540"/>
              <a:gd name="p0y9" fmla="*/ 540 h 540"/>
              <a:gd name="p0x10" fmla="*/ 107 w 540"/>
              <a:gd name="p0y10" fmla="*/ 540 h 540"/>
              <a:gd name="p0x11" fmla="*/ 0 w 540"/>
              <a:gd name="p0y11" fmla="*/ 432 h 540"/>
              <a:gd name="p0x12" fmla="*/ 0 w 540"/>
              <a:gd name="p0y12" fmla="*/ 300 h 540"/>
              <a:gd name="p0x13" fmla="*/ 0 w 540"/>
              <a:gd name="p0y13" fmla="*/ 240 h 540"/>
              <a:gd name="p0x14" fmla="*/ 0 w 540"/>
              <a:gd name="p0y14" fmla="*/ 107 h 540"/>
              <a:gd name="p0x15" fmla="*/ 107 w 540"/>
              <a:gd name="p0y15" fmla="*/ 0 h 540"/>
              <a:gd name="p0x16" fmla="*/ 24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B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 descr="f3173caf-8746-11f1-ab7f-664193acef92"/>
          <p:cNvPicPr/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t="-13" b="13"/>
          <a:stretch>
            <a:fillRect/>
          </a:stretch>
        </p:blipFill>
        <p:spPr>
          <a:xfrm>
            <a:off x="838200" y="3030855"/>
            <a:ext cx="209550" cy="20955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1228725" y="2949921"/>
            <a:ext cx="320270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5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"</a:t>
            </a:r>
            <a:r>
              <a:rPr lang="zh-CN" altLang="en-US" sz="15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一寸光阴一寸金，寸金难买寸光阴</a:t>
            </a:r>
            <a:r>
              <a:rPr lang="en-US" altLang="zh-CN" sz="15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"</a:t>
            </a:r>
            <a:endParaRPr lang="en-US" altLang="zh-CN" sz="150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1228725" y="3225194"/>
            <a:ext cx="301220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时间比黄金更珍贵，流逝便无法挽回</a:t>
            </a:r>
            <a:endParaRPr sz="1350">
              <a:solidFill>
                <a:srgbClr val="5A6B7D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771525" y="36290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40 w 540"/>
              <a:gd name="p0y0" fmla="*/ 0 h 540"/>
              <a:gd name="p0x1" fmla="*/ 300 w 540"/>
              <a:gd name="p0y1" fmla="*/ 0 h 540"/>
              <a:gd name="p0x2" fmla="*/ 432 w 540"/>
              <a:gd name="p0y2" fmla="*/ 0 h 540"/>
              <a:gd name="p0x3" fmla="*/ 540 w 540"/>
              <a:gd name="p0y3" fmla="*/ 107 h 540"/>
              <a:gd name="p0x4" fmla="*/ 540 w 540"/>
              <a:gd name="p0y4" fmla="*/ 240 h 540"/>
              <a:gd name="p0x5" fmla="*/ 540 w 540"/>
              <a:gd name="p0y5" fmla="*/ 300 h 540"/>
              <a:gd name="p0x6" fmla="*/ 540 w 540"/>
              <a:gd name="p0y6" fmla="*/ 432 h 540"/>
              <a:gd name="p0x7" fmla="*/ 432 w 540"/>
              <a:gd name="p0y7" fmla="*/ 540 h 540"/>
              <a:gd name="p0x8" fmla="*/ 300 w 540"/>
              <a:gd name="p0y8" fmla="*/ 540 h 540"/>
              <a:gd name="p0x9" fmla="*/ 240 w 540"/>
              <a:gd name="p0y9" fmla="*/ 540 h 540"/>
              <a:gd name="p0x10" fmla="*/ 107 w 540"/>
              <a:gd name="p0y10" fmla="*/ 540 h 540"/>
              <a:gd name="p0x11" fmla="*/ 0 w 540"/>
              <a:gd name="p0y11" fmla="*/ 432 h 540"/>
              <a:gd name="p0x12" fmla="*/ 0 w 540"/>
              <a:gd name="p0y12" fmla="*/ 300 h 540"/>
              <a:gd name="p0x13" fmla="*/ 0 w 540"/>
              <a:gd name="p0y13" fmla="*/ 240 h 540"/>
              <a:gd name="p0x14" fmla="*/ 0 w 540"/>
              <a:gd name="p0y14" fmla="*/ 107 h 540"/>
              <a:gd name="p0x15" fmla="*/ 107 w 540"/>
              <a:gd name="p0y15" fmla="*/ 0 h 540"/>
              <a:gd name="p0x16" fmla="*/ 24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B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 descr="f3173d97-8746-11f1-ab7f-664193acef92"/>
          <p:cNvPicPr/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838200" y="3695700"/>
            <a:ext cx="209550" cy="20955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6"/>
            </p:custDataLst>
          </p:nvPr>
        </p:nvSpPr>
        <p:spPr>
          <a:xfrm>
            <a:off x="1228725" y="3614738"/>
            <a:ext cx="244070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5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"</a:t>
            </a:r>
            <a:r>
              <a:rPr lang="zh-CN" altLang="en-US" sz="15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少壮不努力，老大徒伤悲</a:t>
            </a:r>
            <a:r>
              <a:rPr lang="en-US" altLang="zh-CN" sz="15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"</a:t>
            </a:r>
            <a:endParaRPr lang="en-US" altLang="zh-CN" sz="150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1228725" y="3890010"/>
            <a:ext cx="24003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年少时光是学习本领的好时候</a:t>
            </a:r>
            <a:endParaRPr sz="1350">
              <a:solidFill>
                <a:srgbClr val="5A6B7D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8"/>
            </p:custDataLst>
          </p:nvPr>
        </p:nvSpPr>
        <p:spPr>
          <a:xfrm>
            <a:off x="771525" y="429323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40 w 540"/>
              <a:gd name="p0y0" fmla="*/ 0 h 540"/>
              <a:gd name="p0x1" fmla="*/ 300 w 540"/>
              <a:gd name="p0y1" fmla="*/ 0 h 540"/>
              <a:gd name="p0x2" fmla="*/ 432 w 540"/>
              <a:gd name="p0y2" fmla="*/ 0 h 540"/>
              <a:gd name="p0x3" fmla="*/ 540 w 540"/>
              <a:gd name="p0y3" fmla="*/ 107 h 540"/>
              <a:gd name="p0x4" fmla="*/ 540 w 540"/>
              <a:gd name="p0y4" fmla="*/ 240 h 540"/>
              <a:gd name="p0x5" fmla="*/ 540 w 540"/>
              <a:gd name="p0y5" fmla="*/ 300 h 540"/>
              <a:gd name="p0x6" fmla="*/ 540 w 540"/>
              <a:gd name="p0y6" fmla="*/ 432 h 540"/>
              <a:gd name="p0x7" fmla="*/ 432 w 540"/>
              <a:gd name="p0y7" fmla="*/ 540 h 540"/>
              <a:gd name="p0x8" fmla="*/ 300 w 540"/>
              <a:gd name="p0y8" fmla="*/ 540 h 540"/>
              <a:gd name="p0x9" fmla="*/ 240 w 540"/>
              <a:gd name="p0y9" fmla="*/ 540 h 540"/>
              <a:gd name="p0x10" fmla="*/ 107 w 540"/>
              <a:gd name="p0y10" fmla="*/ 540 h 540"/>
              <a:gd name="p0x11" fmla="*/ 0 w 540"/>
              <a:gd name="p0y11" fmla="*/ 432 h 540"/>
              <a:gd name="p0x12" fmla="*/ 0 w 540"/>
              <a:gd name="p0y12" fmla="*/ 300 h 540"/>
              <a:gd name="p0x13" fmla="*/ 0 w 540"/>
              <a:gd name="p0y13" fmla="*/ 240 h 540"/>
              <a:gd name="p0x14" fmla="*/ 0 w 540"/>
              <a:gd name="p0y14" fmla="*/ 107 h 540"/>
              <a:gd name="p0x15" fmla="*/ 107 w 540"/>
              <a:gd name="p0y15" fmla="*/ 0 h 540"/>
              <a:gd name="p0x16" fmla="*/ 24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B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 descr="f3173e28-8746-11f1-ab7f-664193acef92"/>
          <p:cNvPicPr/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t="-289" b="289"/>
          <a:stretch>
            <a:fillRect/>
          </a:stretch>
        </p:blipFill>
        <p:spPr>
          <a:xfrm>
            <a:off x="838200" y="4359910"/>
            <a:ext cx="209550" cy="20955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2"/>
            </p:custDataLst>
          </p:nvPr>
        </p:nvSpPr>
        <p:spPr>
          <a:xfrm>
            <a:off x="1228725" y="4279554"/>
            <a:ext cx="27432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5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"</a:t>
            </a:r>
            <a:r>
              <a:rPr lang="zh-CN" altLang="en-US" sz="15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闻鸡起舞</a:t>
            </a:r>
            <a:r>
              <a:rPr lang="en-US" altLang="zh-CN" sz="15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"</a:t>
            </a:r>
            <a:endParaRPr lang="en-US" altLang="zh-CN" sz="150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3"/>
            </p:custDataLst>
          </p:nvPr>
        </p:nvSpPr>
        <p:spPr>
          <a:xfrm>
            <a:off x="1228725" y="4554826"/>
            <a:ext cx="29147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天未亮便起床练剑，珍惜每一个清晨</a:t>
            </a:r>
            <a:endParaRPr sz="1350">
              <a:solidFill>
                <a:srgbClr val="5A6B7D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4"/>
            </p:custDataLst>
          </p:nvPr>
        </p:nvSpPr>
        <p:spPr>
          <a:xfrm>
            <a:off x="6195695" y="2320925"/>
            <a:ext cx="5419725" cy="2840990"/>
          </a:xfrm>
          <a:custGeom>
            <a:avLst/>
            <a:gdLst>
              <a:gd name="sw" fmla="*/ 1 w 8535"/>
              <a:gd name="sh" fmla="*/ 1 h 4474"/>
              <a:gd name="mins" fmla="min sw sh"/>
              <a:gd name="dsw" fmla="+- 0 sw mins"/>
              <a:gd name="dsh" fmla="+- 0 sh mins"/>
              <a:gd name="p0x0" fmla="*/ 240 w 8535"/>
              <a:gd name="p0y0" fmla="*/ 0 h 4474"/>
              <a:gd name="p0x1" fmla="*/ 8295 w 8535"/>
              <a:gd name="p0y1" fmla="*/ 0 h 4474"/>
              <a:gd name="p0x2" fmla="*/ 8427 w 8535"/>
              <a:gd name="p0y2" fmla="*/ 0 h 4474"/>
              <a:gd name="p0x3" fmla="*/ 8535 w 8535"/>
              <a:gd name="p0y3" fmla="*/ 107 h 4474"/>
              <a:gd name="p0x4" fmla="*/ 8535 w 8535"/>
              <a:gd name="p0y4" fmla="*/ 240 h 4474"/>
              <a:gd name="p0x5" fmla="*/ 8535 w 8535"/>
              <a:gd name="p0y5" fmla="*/ 4234 h 4474"/>
              <a:gd name="p0x6" fmla="*/ 8535 w 8535"/>
              <a:gd name="p0y6" fmla="*/ 4366 h 4474"/>
              <a:gd name="p0x7" fmla="*/ 8427 w 8535"/>
              <a:gd name="p0y7" fmla="*/ 4474 h 4474"/>
              <a:gd name="p0x8" fmla="*/ 8295 w 8535"/>
              <a:gd name="p0y8" fmla="*/ 4474 h 4474"/>
              <a:gd name="p0x9" fmla="*/ 240 w 8535"/>
              <a:gd name="p0y9" fmla="*/ 4474 h 4474"/>
              <a:gd name="p0x10" fmla="*/ 107 w 8535"/>
              <a:gd name="p0y10" fmla="*/ 4474 h 4474"/>
              <a:gd name="p0x11" fmla="*/ 0 w 8535"/>
              <a:gd name="p0y11" fmla="*/ 4366 h 4474"/>
              <a:gd name="p0x12" fmla="*/ 0 w 8535"/>
              <a:gd name="p0y12" fmla="*/ 4234 h 4474"/>
              <a:gd name="p0x13" fmla="*/ 0 w 8535"/>
              <a:gd name="p0y13" fmla="*/ 240 h 4474"/>
              <a:gd name="p0x14" fmla="*/ 0 w 8535"/>
              <a:gd name="p0y14" fmla="*/ 107 h 4474"/>
              <a:gd name="p0x15" fmla="*/ 107 w 8535"/>
              <a:gd name="p0y15" fmla="*/ 0 h 4474"/>
              <a:gd name="p0x16" fmla="*/ 240 w 8535"/>
              <a:gd name="p0y16" fmla="*/ 0 h 447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DF5"/>
          </a:solidFill>
          <a:ln w="9525" cmpd="sng">
            <a:solidFill>
              <a:srgbClr val="FDE5D0"/>
            </a:solidFill>
            <a:prstDash val="solid"/>
          </a:ln>
          <a:effectLst>
            <a:outerShdw blurRad="85725" dist="19050" dir="5399999" algn="ctr" rotWithShape="0">
              <a:srgbClr val="F5A62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5"/>
            </p:custDataLst>
          </p:nvPr>
        </p:nvSpPr>
        <p:spPr>
          <a:xfrm>
            <a:off x="6391275" y="2500341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做时间的小主人</a:t>
            </a:r>
            <a:endParaRPr sz="2100" b="1" spc="42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6"/>
            </p:custDataLst>
          </p:nvPr>
        </p:nvSpPr>
        <p:spPr>
          <a:xfrm>
            <a:off x="6391275" y="296418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40 w 540"/>
              <a:gd name="p0y0" fmla="*/ 0 h 540"/>
              <a:gd name="p0x1" fmla="*/ 300 w 540"/>
              <a:gd name="p0y1" fmla="*/ 0 h 540"/>
              <a:gd name="p0x2" fmla="*/ 432 w 540"/>
              <a:gd name="p0y2" fmla="*/ 0 h 540"/>
              <a:gd name="p0x3" fmla="*/ 540 w 540"/>
              <a:gd name="p0y3" fmla="*/ 107 h 540"/>
              <a:gd name="p0x4" fmla="*/ 540 w 540"/>
              <a:gd name="p0y4" fmla="*/ 240 h 540"/>
              <a:gd name="p0x5" fmla="*/ 540 w 540"/>
              <a:gd name="p0y5" fmla="*/ 300 h 540"/>
              <a:gd name="p0x6" fmla="*/ 540 w 540"/>
              <a:gd name="p0y6" fmla="*/ 432 h 540"/>
              <a:gd name="p0x7" fmla="*/ 432 w 540"/>
              <a:gd name="p0y7" fmla="*/ 540 h 540"/>
              <a:gd name="p0x8" fmla="*/ 300 w 540"/>
              <a:gd name="p0y8" fmla="*/ 540 h 540"/>
              <a:gd name="p0x9" fmla="*/ 240 w 540"/>
              <a:gd name="p0y9" fmla="*/ 540 h 540"/>
              <a:gd name="p0x10" fmla="*/ 107 w 540"/>
              <a:gd name="p0y10" fmla="*/ 540 h 540"/>
              <a:gd name="p0x11" fmla="*/ 0 w 540"/>
              <a:gd name="p0y11" fmla="*/ 432 h 540"/>
              <a:gd name="p0x12" fmla="*/ 0 w 540"/>
              <a:gd name="p0y12" fmla="*/ 300 h 540"/>
              <a:gd name="p0x13" fmla="*/ 0 w 540"/>
              <a:gd name="p0y13" fmla="*/ 240 h 540"/>
              <a:gd name="p0x14" fmla="*/ 0 w 540"/>
              <a:gd name="p0y14" fmla="*/ 107 h 540"/>
              <a:gd name="p0x15" fmla="*/ 107 w 540"/>
              <a:gd name="p0y15" fmla="*/ 0 h 540"/>
              <a:gd name="p0x16" fmla="*/ 24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B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 descr="f3174023-8746-11f1-ab7f-664193acef92"/>
          <p:cNvPicPr/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t="-13" b="13"/>
          <a:stretch>
            <a:fillRect/>
          </a:stretch>
        </p:blipFill>
        <p:spPr>
          <a:xfrm>
            <a:off x="6457950" y="3030855"/>
            <a:ext cx="209550" cy="20955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0"/>
            </p:custDataLst>
          </p:nvPr>
        </p:nvSpPr>
        <p:spPr>
          <a:xfrm>
            <a:off x="6848475" y="2949921"/>
            <a:ext cx="3086252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记录用时</a:t>
            </a:r>
            <a:endParaRPr sz="150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1"/>
            </p:custDataLst>
          </p:nvPr>
        </p:nvSpPr>
        <p:spPr>
          <a:xfrm>
            <a:off x="6848475" y="3225194"/>
            <a:ext cx="325770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记录一周上学路上用时，看看每天</a:t>
            </a:r>
            <a:r>
              <a:rPr sz="135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一样吗</a:t>
            </a:r>
            <a:endParaRPr sz="135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2"/>
            </p:custDataLst>
          </p:nvPr>
        </p:nvSpPr>
        <p:spPr>
          <a:xfrm>
            <a:off x="6391275" y="36290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40 w 540"/>
              <a:gd name="p0y0" fmla="*/ 0 h 540"/>
              <a:gd name="p0x1" fmla="*/ 300 w 540"/>
              <a:gd name="p0y1" fmla="*/ 0 h 540"/>
              <a:gd name="p0x2" fmla="*/ 432 w 540"/>
              <a:gd name="p0y2" fmla="*/ 0 h 540"/>
              <a:gd name="p0x3" fmla="*/ 540 w 540"/>
              <a:gd name="p0y3" fmla="*/ 107 h 540"/>
              <a:gd name="p0x4" fmla="*/ 540 w 540"/>
              <a:gd name="p0y4" fmla="*/ 240 h 540"/>
              <a:gd name="p0x5" fmla="*/ 540 w 540"/>
              <a:gd name="p0y5" fmla="*/ 300 h 540"/>
              <a:gd name="p0x6" fmla="*/ 540 w 540"/>
              <a:gd name="p0y6" fmla="*/ 432 h 540"/>
              <a:gd name="p0x7" fmla="*/ 432 w 540"/>
              <a:gd name="p0y7" fmla="*/ 540 h 540"/>
              <a:gd name="p0x8" fmla="*/ 300 w 540"/>
              <a:gd name="p0y8" fmla="*/ 540 h 540"/>
              <a:gd name="p0x9" fmla="*/ 240 w 540"/>
              <a:gd name="p0y9" fmla="*/ 540 h 540"/>
              <a:gd name="p0x10" fmla="*/ 107 w 540"/>
              <a:gd name="p0y10" fmla="*/ 540 h 540"/>
              <a:gd name="p0x11" fmla="*/ 0 w 540"/>
              <a:gd name="p0y11" fmla="*/ 432 h 540"/>
              <a:gd name="p0x12" fmla="*/ 0 w 540"/>
              <a:gd name="p0y12" fmla="*/ 300 h 540"/>
              <a:gd name="p0x13" fmla="*/ 0 w 540"/>
              <a:gd name="p0y13" fmla="*/ 240 h 540"/>
              <a:gd name="p0x14" fmla="*/ 0 w 540"/>
              <a:gd name="p0y14" fmla="*/ 107 h 540"/>
              <a:gd name="p0x15" fmla="*/ 107 w 540"/>
              <a:gd name="p0y15" fmla="*/ 0 h 540"/>
              <a:gd name="p0x16" fmla="*/ 24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B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2" name="图片 31" descr="f3174029-8746-11f1-ab7f-664193acef92"/>
          <p:cNvPicPr/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/>
          <a:stretch>
            <a:fillRect/>
          </a:stretch>
        </p:blipFill>
        <p:spPr>
          <a:xfrm>
            <a:off x="6457950" y="3695700"/>
            <a:ext cx="209550" cy="209550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36"/>
            </p:custDataLst>
          </p:nvPr>
        </p:nvSpPr>
        <p:spPr>
          <a:xfrm>
            <a:off x="6848475" y="3614738"/>
            <a:ext cx="2314127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用时范围</a:t>
            </a:r>
            <a:endParaRPr sz="150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37"/>
            </p:custDataLst>
          </p:nvPr>
        </p:nvSpPr>
        <p:spPr>
          <a:xfrm>
            <a:off x="6848475" y="3890010"/>
            <a:ext cx="248557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最多用了</a:t>
            </a:r>
            <a:r>
              <a:rPr lang="en-US" sz="135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25</a:t>
            </a:r>
            <a:r>
              <a:rPr lang="zh-CN" altLang="en-US" sz="135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分</a:t>
            </a:r>
            <a:r>
              <a:rPr sz="135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，最少用了</a:t>
            </a:r>
            <a:r>
              <a:rPr lang="en-US" sz="135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22</a:t>
            </a:r>
            <a:r>
              <a:rPr lang="zh-CN" altLang="en-US" sz="135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分</a:t>
            </a:r>
            <a:endParaRPr lang="zh-CN" altLang="en-US" sz="135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38"/>
            </p:custDataLst>
          </p:nvPr>
        </p:nvSpPr>
        <p:spPr>
          <a:xfrm>
            <a:off x="6391275" y="429323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40 w 540"/>
              <a:gd name="p0y0" fmla="*/ 0 h 540"/>
              <a:gd name="p0x1" fmla="*/ 300 w 540"/>
              <a:gd name="p0y1" fmla="*/ 0 h 540"/>
              <a:gd name="p0x2" fmla="*/ 432 w 540"/>
              <a:gd name="p0y2" fmla="*/ 0 h 540"/>
              <a:gd name="p0x3" fmla="*/ 540 w 540"/>
              <a:gd name="p0y3" fmla="*/ 107 h 540"/>
              <a:gd name="p0x4" fmla="*/ 540 w 540"/>
              <a:gd name="p0y4" fmla="*/ 240 h 540"/>
              <a:gd name="p0x5" fmla="*/ 540 w 540"/>
              <a:gd name="p0y5" fmla="*/ 300 h 540"/>
              <a:gd name="p0x6" fmla="*/ 540 w 540"/>
              <a:gd name="p0y6" fmla="*/ 432 h 540"/>
              <a:gd name="p0x7" fmla="*/ 432 w 540"/>
              <a:gd name="p0y7" fmla="*/ 540 h 540"/>
              <a:gd name="p0x8" fmla="*/ 300 w 540"/>
              <a:gd name="p0y8" fmla="*/ 540 h 540"/>
              <a:gd name="p0x9" fmla="*/ 240 w 540"/>
              <a:gd name="p0y9" fmla="*/ 540 h 540"/>
              <a:gd name="p0x10" fmla="*/ 107 w 540"/>
              <a:gd name="p0y10" fmla="*/ 540 h 540"/>
              <a:gd name="p0x11" fmla="*/ 0 w 540"/>
              <a:gd name="p0y11" fmla="*/ 432 h 540"/>
              <a:gd name="p0x12" fmla="*/ 0 w 540"/>
              <a:gd name="p0y12" fmla="*/ 300 h 540"/>
              <a:gd name="p0x13" fmla="*/ 0 w 540"/>
              <a:gd name="p0y13" fmla="*/ 240 h 540"/>
              <a:gd name="p0x14" fmla="*/ 0 w 540"/>
              <a:gd name="p0y14" fmla="*/ 107 h 540"/>
              <a:gd name="p0x15" fmla="*/ 107 w 540"/>
              <a:gd name="p0y15" fmla="*/ 0 h 540"/>
              <a:gd name="p0x16" fmla="*/ 24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B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7" name="图片 36" descr="f3174360-8746-11f1-ab7f-664193acef92"/>
          <p:cNvPicPr/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t="-289" b="289"/>
          <a:stretch>
            <a:fillRect/>
          </a:stretch>
        </p:blipFill>
        <p:spPr>
          <a:xfrm>
            <a:off x="6457950" y="4359910"/>
            <a:ext cx="209550" cy="209550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42"/>
            </p:custDataLst>
          </p:nvPr>
        </p:nvSpPr>
        <p:spPr>
          <a:xfrm>
            <a:off x="6848475" y="4279554"/>
            <a:ext cx="24003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行动指南</a:t>
            </a:r>
            <a:endParaRPr sz="1500" b="1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43"/>
            </p:custDataLst>
          </p:nvPr>
        </p:nvSpPr>
        <p:spPr>
          <a:xfrm>
            <a:off x="6848475" y="4554826"/>
            <a:ext cx="25718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合理安排作息，不拖拉、不迟到</a:t>
            </a:r>
            <a:endParaRPr sz="1350">
              <a:solidFill>
                <a:srgbClr val="5A6B7D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41" name="任意多边形 40"/>
          <p:cNvSpPr/>
          <p:nvPr>
            <p:custDataLst>
              <p:tags r:id="rId44"/>
            </p:custDataLst>
          </p:nvPr>
        </p:nvSpPr>
        <p:spPr>
          <a:xfrm>
            <a:off x="571500" y="5395595"/>
            <a:ext cx="11049000" cy="1081405"/>
          </a:xfrm>
          <a:custGeom>
            <a:avLst/>
            <a:gdLst>
              <a:gd name="sw" fmla="*/ 1 w 17400"/>
              <a:gd name="sh" fmla="*/ 1 h 1702"/>
              <a:gd name="mins" fmla="min sw sh"/>
              <a:gd name="dsw" fmla="+- 0 sw mins"/>
              <a:gd name="dsh" fmla="+- 0 sh mins"/>
              <a:gd name="p0x0" fmla="*/ 240 w 17400"/>
              <a:gd name="p0y0" fmla="*/ 0 h 1702"/>
              <a:gd name="p0x1" fmla="*/ 17160 w 17400"/>
              <a:gd name="p0y1" fmla="*/ 0 h 1702"/>
              <a:gd name="p0x2" fmla="*/ 17292 w 17400"/>
              <a:gd name="p0y2" fmla="*/ 0 h 1702"/>
              <a:gd name="p0x3" fmla="*/ 17400 w 17400"/>
              <a:gd name="p0y3" fmla="*/ 107 h 1702"/>
              <a:gd name="p0x4" fmla="*/ 17400 w 17400"/>
              <a:gd name="p0y4" fmla="*/ 240 h 1702"/>
              <a:gd name="p0x5" fmla="*/ 17400 w 17400"/>
              <a:gd name="p0y5" fmla="*/ 1462 h 1702"/>
              <a:gd name="p0x6" fmla="*/ 17400 w 17400"/>
              <a:gd name="p0y6" fmla="*/ 1595 h 1702"/>
              <a:gd name="p0x7" fmla="*/ 17292 w 17400"/>
              <a:gd name="p0y7" fmla="*/ 1702 h 1702"/>
              <a:gd name="p0x8" fmla="*/ 17160 w 17400"/>
              <a:gd name="p0y8" fmla="*/ 1702 h 1702"/>
              <a:gd name="p0x9" fmla="*/ 240 w 17400"/>
              <a:gd name="p0y9" fmla="*/ 1702 h 1702"/>
              <a:gd name="p0x10" fmla="*/ 107 w 17400"/>
              <a:gd name="p0y10" fmla="*/ 1702 h 1702"/>
              <a:gd name="p0x11" fmla="*/ 0 w 17400"/>
              <a:gd name="p0y11" fmla="*/ 1595 h 1702"/>
              <a:gd name="p0x12" fmla="*/ 0 w 17400"/>
              <a:gd name="p0y12" fmla="*/ 1462 h 1702"/>
              <a:gd name="p0x13" fmla="*/ 0 w 17400"/>
              <a:gd name="p0y13" fmla="*/ 240 h 1702"/>
              <a:gd name="p0x14" fmla="*/ 0 w 17400"/>
              <a:gd name="p0y14" fmla="*/ 107 h 1702"/>
              <a:gd name="p0x15" fmla="*/ 107 w 17400"/>
              <a:gd name="p0y15" fmla="*/ 0 h 1702"/>
              <a:gd name="p0x16" fmla="*/ 240 w 17400"/>
              <a:gd name="p0y16" fmla="*/ 0 h 170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B5"/>
          </a:solidFill>
          <a:ln>
            <a:noFill/>
          </a:ln>
          <a:effectLst>
            <a:outerShdw blurRad="85725" dist="19050" dir="5399999" algn="ctr" rotWithShape="0">
              <a:srgbClr val="F5A623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45"/>
            </p:custDataLst>
          </p:nvPr>
        </p:nvSpPr>
        <p:spPr>
          <a:xfrm>
            <a:off x="762000" y="5778265"/>
            <a:ext cx="10668000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认识时间，是为了更好地</a:t>
            </a:r>
            <a:r>
              <a:rPr b="1">
                <a:solidFill>
                  <a:srgbClr val="F5A623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珍惜时间</a:t>
            </a:r>
            <a:r>
              <a:rPr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。愿你每天都能把时间用在最有意义的事情上。</a:t>
            </a:r>
            <a:endParaRPr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809625" y="1457849"/>
            <a:ext cx="2107111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050" b="1" spc="315">
                <a:solidFill>
                  <a:srgbClr val="F5A623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TIME MANAGEMENT</a:t>
            </a:r>
            <a:endParaRPr sz="1050" b="1" spc="315">
              <a:solidFill>
                <a:srgbClr val="F5A623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1866471"/>
            <a:ext cx="4533900" cy="12915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6000"/>
              </a:lnSpc>
            </a:pPr>
            <a:r>
              <a:rPr sz="4200" b="1">
                <a:solidFill>
                  <a:srgbClr val="2C3E5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一寸光阴一寸金，</a:t>
            </a:r>
            <a:endParaRPr sz="4200" b="1">
              <a:solidFill>
                <a:srgbClr val="2C3E5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  <a:p>
            <a:pPr algn="l">
              <a:lnSpc>
                <a:spcPct val="96000"/>
              </a:lnSpc>
            </a:pPr>
            <a:r>
              <a:rPr sz="4200" b="1">
                <a:solidFill>
                  <a:srgbClr val="2C3E50"/>
                </a:solidFill>
                <a:latin typeface="汉仪雅酷黑-65J" panose="00020600040101010101" charset="-122"/>
                <a:ea typeface="汉仪雅酷黑-65J" panose="00020600040101010101" charset="-122"/>
              </a:rPr>
              <a:t>寸金难买寸光阴</a:t>
            </a:r>
            <a:endParaRPr sz="4200" b="1">
              <a:solidFill>
                <a:srgbClr val="2C3E50"/>
              </a:solidFill>
              <a:latin typeface="汉仪雅酷黑-65J" panose="00020600040101010101" charset="-122"/>
              <a:ea typeface="汉仪雅酷黑-65J" panose="00020600040101010101" charset="-122"/>
            </a:endParaRPr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666750" y="3851275"/>
            <a:ext cx="2914650" cy="9525"/>
          </a:xfrm>
          <a:prstGeom prst="rect">
            <a:avLst/>
          </a:prstGeom>
          <a:solidFill>
            <a:srgbClr val="F5C6A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666750" y="3341865"/>
            <a:ext cx="31051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少年易老学难成，一寸光阴不可轻</a:t>
            </a:r>
            <a:endParaRPr sz="1500" spc="30">
              <a:solidFill>
                <a:srgbClr val="5A6B7D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666750" y="4072433"/>
            <a:ext cx="5334000" cy="7572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pc="36">
                <a:solidFill>
                  <a:srgbClr val="2C3E50"/>
                </a:solidFill>
                <a:latin typeface="汉仪雅酷黑-55J" panose="00020600040101010101" charset="-122"/>
                <a:ea typeface="汉仪雅酷黑-55J" panose="00020600040101010101" charset="-122"/>
              </a:rPr>
              <a:t>认识时间，是为了更好地珍惜时间。愿你做时间的小主人！</a:t>
            </a:r>
            <a:endParaRPr spc="36">
              <a:solidFill>
                <a:srgbClr val="2C3E50"/>
              </a:solidFill>
              <a:latin typeface="汉仪雅酷黑-55J" panose="00020600040101010101" charset="-122"/>
              <a:ea typeface="汉仪雅酷黑-55J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6"/>
            </p:custDataLst>
          </p:nvPr>
        </p:nvSpPr>
        <p:spPr>
          <a:xfrm>
            <a:off x="666750" y="5110620"/>
            <a:ext cx="169135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350" spc="81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—— </a:t>
            </a:r>
            <a:r>
              <a:rPr lang="zh-CN" sz="1350" spc="81">
                <a:solidFill>
                  <a:srgbClr val="5A6B7D"/>
                </a:solidFill>
                <a:latin typeface="汉仪雅酷黑-55J" panose="00020600040101010101" charset="-122"/>
                <a:ea typeface="汉仪雅酷黑-55J" panose="00020600040101010101" charset="-122"/>
                <a:cs typeface="汉仪雅酷黑-55J" panose="00020600040101010101" charset="-122"/>
              </a:rPr>
              <a:t>时间主题班会</a:t>
            </a:r>
            <a:endParaRPr lang="zh-CN" sz="1350" spc="81">
              <a:solidFill>
                <a:srgbClr val="5A6B7D"/>
              </a:solidFill>
              <a:latin typeface="汉仪雅酷黑-55J" panose="00020600040101010101" charset="-122"/>
              <a:ea typeface="汉仪雅酷黑-55J" panose="00020600040101010101" charset="-122"/>
              <a:cs typeface="汉仪雅酷黑-55J" panose="00020600040101010101" charset="-122"/>
            </a:endParaRPr>
          </a:p>
        </p:txBody>
      </p:sp>
      <p:sp>
        <p:nvSpPr>
          <p:cNvPr id="3" name="矩形 2"/>
          <p:cNvSpPr/>
          <p:nvPr>
            <p:custDataLst>
              <p:tags r:id="rId7"/>
            </p:custDataLst>
          </p:nvPr>
        </p:nvSpPr>
        <p:spPr>
          <a:xfrm rot="2700000">
            <a:off x="666115" y="1522095"/>
            <a:ext cx="48260" cy="47625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8"/>
            </p:custDataLst>
          </p:nvPr>
        </p:nvSpPr>
        <p:spPr>
          <a:xfrm>
            <a:off x="2878455" y="1536065"/>
            <a:ext cx="228600" cy="19050"/>
          </a:xfrm>
          <a:prstGeom prst="rect">
            <a:avLst/>
          </a:prstGeom>
          <a:solidFill>
            <a:srgbClr val="F5A623">
              <a:alpha val="6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tags/tag1.xml><?xml version="1.0" encoding="utf-8"?>
<p:tagLst xmlns:p="http://schemas.openxmlformats.org/presentationml/2006/main">
  <p:tag name="KSO_WM_TEMPLATE_SUBCATEGORY" val="31"/>
  <p:tag name="KSO_WM_BEAUTIFY_FLAG" val="#wm#"/>
  <p:tag name="KSO_WM_TAG_VERSION" val="3.0"/>
</p:tagLst>
</file>

<file path=ppt/tags/tag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0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5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5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5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5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5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5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5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57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5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5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6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61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62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63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6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65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66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67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6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6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7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7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7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7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7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7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7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7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7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7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0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8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8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8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84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8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8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8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88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8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9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9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d"/>
  <p:tag name="KSO_WM_UNIT_INDEX" val="6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">
      <a:majorFont>
        <a:latin typeface="汉仪雅酷黑-65J"/>
        <a:ea typeface="汉仪雅酷黑-65J"/>
        <a:cs typeface=""/>
      </a:majorFont>
      <a:minorFont>
        <a:latin typeface="汉仪雅酷黑-55J"/>
        <a:ea typeface="汉仪雅酷黑-55J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1576</Words>
  <Application>WPS 演示</Application>
  <PresentationFormat>宽屏</PresentationFormat>
  <Paragraphs>309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22" baseType="lpstr">
      <vt:lpstr>Arial</vt:lpstr>
      <vt:lpstr>宋体</vt:lpstr>
      <vt:lpstr>Wingdings</vt:lpstr>
      <vt:lpstr>Calibri Light</vt:lpstr>
      <vt:lpstr>微软雅黑</vt:lpstr>
      <vt:lpstr>汉仪雅酷黑-55J</vt:lpstr>
      <vt:lpstr>汉仪雅酷黑-65J</vt:lpstr>
      <vt:lpstr>WPS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 </cp:lastModifiedBy>
  <dcterms:created xsi:type="dcterms:W3CDTF">2026-07-24T10:12:44Z</dcterms:created>
  <dcterms:modified xsi:type="dcterms:W3CDTF">2026-07-24T10:12:44Z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2052-12.9.0.25365</vt:lpwstr>
  </property>
  <property fmtid="{D5CDD505-2E9C-101B-9397-08002B2CF9AE}" pid="3" name="ICV">
    <vt:lpwstr>46711A13AF8B536A0538636AF19CE07F_41</vt:lpwstr>
  </property>
  <property fmtid="{D5CDD505-2E9C-101B-9397-08002B2CF9AE}" pid="4" name="intentionCode">
    <vt:lpwstr>wps_wpp_generate_html_ppt_doc</vt:lpwstr>
  </property>
  <property fmtid="{D5CDD505-2E9C-101B-9397-08002B2CF9AE}" pid="5" name="KSOAIPPTCode">
    <vt:lpwstr>LIhgeko9txsG7TlJMpAhWSYdZGmOOEXCMJxSBC9snxf8zeQ4Uu1r+jrJaCvRIymWIzO06W1KB5SO3AsDeL/FLjfod4A8CQwi4IwtdTXH4gIPJa5De+l8LOyzvLMBAcIRUDuwXHtSXlTJXv7EMGmQe8gdPZPfwWw9YO+RhTWcnbrQc+iBP0gULVD23so0nFo35OiHhGF9MelTcZYyg2PAirP2/3gZ7CnRdOETkU++MKSiZI2H4gSOxPyMTCR1X4pkqACpe29nQvLEaK0TC00nbXwsgasIhmr1QVwmAUjv7Qc4RPcZ92fIAW9HYOKIDyvhMIumENC04sgDZTM6yG8Zww==</vt:lpwstr>
  </property>
</Properties>
</file>