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20.svg" ContentType="image/svg+xml"/>
  <Override PartName="/ppt/media/image22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28.xml"/><Relationship Id="rId2" Type="http://schemas.openxmlformats.org/officeDocument/2006/relationships/tags" Target="../tags/tag10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image" Target="../media/image5.jpeg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image" Target="../media/image6.jpeg"/><Relationship Id="rId3" Type="http://schemas.openxmlformats.org/officeDocument/2006/relationships/tags" Target="../tags/tag43.xml"/><Relationship Id="rId29" Type="http://schemas.openxmlformats.org/officeDocument/2006/relationships/slideLayout" Target="../slideLayouts/slideLayout7.xml"/><Relationship Id="rId28" Type="http://schemas.openxmlformats.org/officeDocument/2006/relationships/tags" Target="../tags/tag65.xml"/><Relationship Id="rId27" Type="http://schemas.openxmlformats.org/officeDocument/2006/relationships/tags" Target="../tags/tag64.xml"/><Relationship Id="rId26" Type="http://schemas.openxmlformats.org/officeDocument/2006/relationships/tags" Target="../tags/tag63.xml"/><Relationship Id="rId25" Type="http://schemas.openxmlformats.org/officeDocument/2006/relationships/tags" Target="../tags/tag62.xml"/><Relationship Id="rId24" Type="http://schemas.openxmlformats.org/officeDocument/2006/relationships/tags" Target="../tags/tag61.xml"/><Relationship Id="rId23" Type="http://schemas.openxmlformats.org/officeDocument/2006/relationships/tags" Target="../tags/tag60.xml"/><Relationship Id="rId22" Type="http://schemas.openxmlformats.org/officeDocument/2006/relationships/image" Target="../media/image8.jpeg"/><Relationship Id="rId21" Type="http://schemas.openxmlformats.org/officeDocument/2006/relationships/tags" Target="../tags/tag59.xml"/><Relationship Id="rId20" Type="http://schemas.openxmlformats.org/officeDocument/2006/relationships/tags" Target="../tags/tag58.xml"/><Relationship Id="rId2" Type="http://schemas.openxmlformats.org/officeDocument/2006/relationships/tags" Target="../tags/tag42.xml"/><Relationship Id="rId19" Type="http://schemas.openxmlformats.org/officeDocument/2006/relationships/tags" Target="../tags/tag57.xml"/><Relationship Id="rId18" Type="http://schemas.openxmlformats.org/officeDocument/2006/relationships/tags" Target="../tags/tag56.xml"/><Relationship Id="rId17" Type="http://schemas.openxmlformats.org/officeDocument/2006/relationships/tags" Target="../tags/tag55.xml"/><Relationship Id="rId16" Type="http://schemas.openxmlformats.org/officeDocument/2006/relationships/tags" Target="../tags/tag54.xml"/><Relationship Id="rId15" Type="http://schemas.openxmlformats.org/officeDocument/2006/relationships/tags" Target="../tags/tag53.xml"/><Relationship Id="rId14" Type="http://schemas.openxmlformats.org/officeDocument/2006/relationships/tags" Target="../tags/tag52.xml"/><Relationship Id="rId13" Type="http://schemas.openxmlformats.org/officeDocument/2006/relationships/image" Target="../media/image7.jpeg"/><Relationship Id="rId12" Type="http://schemas.openxmlformats.org/officeDocument/2006/relationships/tags" Target="../tags/tag51.xml"/><Relationship Id="rId11" Type="http://schemas.openxmlformats.org/officeDocument/2006/relationships/tags" Target="../tags/tag50.xml"/><Relationship Id="rId10" Type="http://schemas.openxmlformats.org/officeDocument/2006/relationships/tags" Target="../tags/tag49.xml"/><Relationship Id="rId1" Type="http://schemas.openxmlformats.org/officeDocument/2006/relationships/tags" Target="../tags/tag4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7" Type="http://schemas.openxmlformats.org/officeDocument/2006/relationships/slideLayout" Target="../slideLayouts/slideLayout7.xml"/><Relationship Id="rId46" Type="http://schemas.openxmlformats.org/officeDocument/2006/relationships/tags" Target="../tags/tag105.xml"/><Relationship Id="rId45" Type="http://schemas.openxmlformats.org/officeDocument/2006/relationships/tags" Target="../tags/tag104.xml"/><Relationship Id="rId44" Type="http://schemas.openxmlformats.org/officeDocument/2006/relationships/tags" Target="../tags/tag103.xml"/><Relationship Id="rId43" Type="http://schemas.openxmlformats.org/officeDocument/2006/relationships/tags" Target="../tags/tag102.xml"/><Relationship Id="rId42" Type="http://schemas.openxmlformats.org/officeDocument/2006/relationships/tags" Target="../tags/tag101.xml"/><Relationship Id="rId41" Type="http://schemas.openxmlformats.org/officeDocument/2006/relationships/tags" Target="../tags/tag100.xml"/><Relationship Id="rId40" Type="http://schemas.openxmlformats.org/officeDocument/2006/relationships/tags" Target="../tags/tag99.xml"/><Relationship Id="rId4" Type="http://schemas.openxmlformats.org/officeDocument/2006/relationships/tags" Target="../tags/tag69.xml"/><Relationship Id="rId39" Type="http://schemas.openxmlformats.org/officeDocument/2006/relationships/tags" Target="../tags/tag98.xml"/><Relationship Id="rId38" Type="http://schemas.openxmlformats.org/officeDocument/2006/relationships/tags" Target="../tags/tag97.xml"/><Relationship Id="rId37" Type="http://schemas.openxmlformats.org/officeDocument/2006/relationships/tags" Target="../tags/tag96.xml"/><Relationship Id="rId36" Type="http://schemas.openxmlformats.org/officeDocument/2006/relationships/tags" Target="../tags/tag95.xml"/><Relationship Id="rId35" Type="http://schemas.openxmlformats.org/officeDocument/2006/relationships/tags" Target="../tags/tag94.xml"/><Relationship Id="rId34" Type="http://schemas.openxmlformats.org/officeDocument/2006/relationships/tags" Target="../tags/tag93.xml"/><Relationship Id="rId33" Type="http://schemas.openxmlformats.org/officeDocument/2006/relationships/tags" Target="../tags/tag92.xml"/><Relationship Id="rId32" Type="http://schemas.openxmlformats.org/officeDocument/2006/relationships/tags" Target="../tags/tag91.xml"/><Relationship Id="rId31" Type="http://schemas.openxmlformats.org/officeDocument/2006/relationships/tags" Target="../tags/tag90.xml"/><Relationship Id="rId30" Type="http://schemas.openxmlformats.org/officeDocument/2006/relationships/tags" Target="../tags/tag89.xml"/><Relationship Id="rId3" Type="http://schemas.openxmlformats.org/officeDocument/2006/relationships/tags" Target="../tags/tag68.xml"/><Relationship Id="rId29" Type="http://schemas.openxmlformats.org/officeDocument/2006/relationships/tags" Target="../tags/tag88.xml"/><Relationship Id="rId28" Type="http://schemas.openxmlformats.org/officeDocument/2006/relationships/tags" Target="../tags/tag87.xml"/><Relationship Id="rId27" Type="http://schemas.openxmlformats.org/officeDocument/2006/relationships/image" Target="../media/image14.svg"/><Relationship Id="rId26" Type="http://schemas.openxmlformats.org/officeDocument/2006/relationships/image" Target="../media/image13.png"/><Relationship Id="rId25" Type="http://schemas.openxmlformats.org/officeDocument/2006/relationships/tags" Target="../tags/tag86.xml"/><Relationship Id="rId24" Type="http://schemas.openxmlformats.org/officeDocument/2006/relationships/tags" Target="../tags/tag85.xml"/><Relationship Id="rId23" Type="http://schemas.openxmlformats.org/officeDocument/2006/relationships/tags" Target="../tags/tag84.xml"/><Relationship Id="rId22" Type="http://schemas.openxmlformats.org/officeDocument/2006/relationships/tags" Target="../tags/tag83.xml"/><Relationship Id="rId21" Type="http://schemas.openxmlformats.org/officeDocument/2006/relationships/tags" Target="../tags/tag82.xml"/><Relationship Id="rId20" Type="http://schemas.openxmlformats.org/officeDocument/2006/relationships/tags" Target="../tags/tag81.xml"/><Relationship Id="rId2" Type="http://schemas.openxmlformats.org/officeDocument/2006/relationships/tags" Target="../tags/tag67.xml"/><Relationship Id="rId19" Type="http://schemas.openxmlformats.org/officeDocument/2006/relationships/tags" Target="../tags/tag80.xml"/><Relationship Id="rId18" Type="http://schemas.openxmlformats.org/officeDocument/2006/relationships/tags" Target="../tags/tag79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image" Target="../media/image12.svg"/><Relationship Id="rId13" Type="http://schemas.openxmlformats.org/officeDocument/2006/relationships/image" Target="../media/image11.png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tags" Target="../tags/tag6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tags" Target="../tags/tag10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0" Type="http://schemas.openxmlformats.org/officeDocument/2006/relationships/slideLayout" Target="../slideLayouts/slideLayout7.xml"/><Relationship Id="rId3" Type="http://schemas.openxmlformats.org/officeDocument/2006/relationships/image" Target="../media/image15.jpeg"/><Relationship Id="rId29" Type="http://schemas.openxmlformats.org/officeDocument/2006/relationships/tags" Target="../tags/tag140.xml"/><Relationship Id="rId28" Type="http://schemas.openxmlformats.org/officeDocument/2006/relationships/tags" Target="../tags/tag139.xml"/><Relationship Id="rId27" Type="http://schemas.openxmlformats.org/officeDocument/2006/relationships/tags" Target="../tags/tag138.xml"/><Relationship Id="rId26" Type="http://schemas.openxmlformats.org/officeDocument/2006/relationships/tags" Target="../tags/tag137.xml"/><Relationship Id="rId25" Type="http://schemas.openxmlformats.org/officeDocument/2006/relationships/tags" Target="../tags/tag136.xml"/><Relationship Id="rId24" Type="http://schemas.openxmlformats.org/officeDocument/2006/relationships/tags" Target="../tags/tag135.xml"/><Relationship Id="rId23" Type="http://schemas.openxmlformats.org/officeDocument/2006/relationships/tags" Target="../tags/tag134.xml"/><Relationship Id="rId22" Type="http://schemas.openxmlformats.org/officeDocument/2006/relationships/tags" Target="../tags/tag133.xml"/><Relationship Id="rId21" Type="http://schemas.openxmlformats.org/officeDocument/2006/relationships/tags" Target="../tags/tag132.xml"/><Relationship Id="rId20" Type="http://schemas.openxmlformats.org/officeDocument/2006/relationships/tags" Target="../tags/tag131.xml"/><Relationship Id="rId2" Type="http://schemas.openxmlformats.org/officeDocument/2006/relationships/tags" Target="../tags/tag114.xml"/><Relationship Id="rId19" Type="http://schemas.openxmlformats.org/officeDocument/2006/relationships/tags" Target="../tags/tag130.xml"/><Relationship Id="rId18" Type="http://schemas.openxmlformats.org/officeDocument/2006/relationships/tags" Target="../tags/tag129.xml"/><Relationship Id="rId17" Type="http://schemas.openxmlformats.org/officeDocument/2006/relationships/tags" Target="../tags/tag128.xml"/><Relationship Id="rId16" Type="http://schemas.openxmlformats.org/officeDocument/2006/relationships/tags" Target="../tags/tag127.xml"/><Relationship Id="rId15" Type="http://schemas.openxmlformats.org/officeDocument/2006/relationships/tags" Target="../tags/tag126.xml"/><Relationship Id="rId14" Type="http://schemas.openxmlformats.org/officeDocument/2006/relationships/tags" Target="../tags/tag125.xml"/><Relationship Id="rId13" Type="http://schemas.openxmlformats.org/officeDocument/2006/relationships/tags" Target="../tags/tag124.xml"/><Relationship Id="rId12" Type="http://schemas.openxmlformats.org/officeDocument/2006/relationships/tags" Target="../tags/tag123.xml"/><Relationship Id="rId11" Type="http://schemas.openxmlformats.org/officeDocument/2006/relationships/tags" Target="../tags/tag122.xml"/><Relationship Id="rId10" Type="http://schemas.openxmlformats.org/officeDocument/2006/relationships/tags" Target="../tags/tag121.xml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48.xml"/><Relationship Id="rId8" Type="http://schemas.openxmlformats.org/officeDocument/2006/relationships/tags" Target="../tags/tag147.xml"/><Relationship Id="rId7" Type="http://schemas.openxmlformats.org/officeDocument/2006/relationships/tags" Target="../tags/tag146.xml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image" Target="../media/image16.jpeg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159.xml"/><Relationship Id="rId2" Type="http://schemas.openxmlformats.org/officeDocument/2006/relationships/tags" Target="../tags/tag142.xml"/><Relationship Id="rId19" Type="http://schemas.openxmlformats.org/officeDocument/2006/relationships/tags" Target="../tags/tag158.xml"/><Relationship Id="rId18" Type="http://schemas.openxmlformats.org/officeDocument/2006/relationships/tags" Target="../tags/tag157.xml"/><Relationship Id="rId17" Type="http://schemas.openxmlformats.org/officeDocument/2006/relationships/tags" Target="../tags/tag156.xml"/><Relationship Id="rId16" Type="http://schemas.openxmlformats.org/officeDocument/2006/relationships/tags" Target="../tags/tag155.xml"/><Relationship Id="rId15" Type="http://schemas.openxmlformats.org/officeDocument/2006/relationships/tags" Target="../tags/tag154.xml"/><Relationship Id="rId14" Type="http://schemas.openxmlformats.org/officeDocument/2006/relationships/tags" Target="../tags/tag153.xml"/><Relationship Id="rId13" Type="http://schemas.openxmlformats.org/officeDocument/2006/relationships/tags" Target="../tags/tag152.xml"/><Relationship Id="rId12" Type="http://schemas.openxmlformats.org/officeDocument/2006/relationships/tags" Target="../tags/tag151.xml"/><Relationship Id="rId11" Type="http://schemas.openxmlformats.org/officeDocument/2006/relationships/tags" Target="../tags/tag150.xml"/><Relationship Id="rId10" Type="http://schemas.openxmlformats.org/officeDocument/2006/relationships/tags" Target="../tags/tag149.xml"/><Relationship Id="rId1" Type="http://schemas.openxmlformats.org/officeDocument/2006/relationships/tags" Target="../tags/tag14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68.xml"/><Relationship Id="rId8" Type="http://schemas.openxmlformats.org/officeDocument/2006/relationships/tags" Target="../tags/tag167.xml"/><Relationship Id="rId7" Type="http://schemas.openxmlformats.org/officeDocument/2006/relationships/tags" Target="../tags/tag166.xml"/><Relationship Id="rId6" Type="http://schemas.openxmlformats.org/officeDocument/2006/relationships/tags" Target="../tags/tag165.xml"/><Relationship Id="rId5" Type="http://schemas.openxmlformats.org/officeDocument/2006/relationships/tags" Target="../tags/tag164.xml"/><Relationship Id="rId4" Type="http://schemas.openxmlformats.org/officeDocument/2006/relationships/tags" Target="../tags/tag163.xml"/><Relationship Id="rId39" Type="http://schemas.openxmlformats.org/officeDocument/2006/relationships/slideLayout" Target="../slideLayouts/slideLayout7.xml"/><Relationship Id="rId38" Type="http://schemas.openxmlformats.org/officeDocument/2006/relationships/image" Target="../media/image23.jpeg"/><Relationship Id="rId37" Type="http://schemas.openxmlformats.org/officeDocument/2006/relationships/tags" Target="../tags/tag190.xml"/><Relationship Id="rId36" Type="http://schemas.openxmlformats.org/officeDocument/2006/relationships/tags" Target="../tags/tag189.xml"/><Relationship Id="rId35" Type="http://schemas.openxmlformats.org/officeDocument/2006/relationships/tags" Target="../tags/tag188.xml"/><Relationship Id="rId34" Type="http://schemas.openxmlformats.org/officeDocument/2006/relationships/image" Target="../media/image22.svg"/><Relationship Id="rId33" Type="http://schemas.openxmlformats.org/officeDocument/2006/relationships/image" Target="../media/image21.png"/><Relationship Id="rId32" Type="http://schemas.openxmlformats.org/officeDocument/2006/relationships/tags" Target="../tags/tag187.xml"/><Relationship Id="rId31" Type="http://schemas.openxmlformats.org/officeDocument/2006/relationships/tags" Target="../tags/tag186.xml"/><Relationship Id="rId30" Type="http://schemas.openxmlformats.org/officeDocument/2006/relationships/tags" Target="../tags/tag185.xml"/><Relationship Id="rId3" Type="http://schemas.openxmlformats.org/officeDocument/2006/relationships/tags" Target="../tags/tag162.xml"/><Relationship Id="rId29" Type="http://schemas.openxmlformats.org/officeDocument/2006/relationships/tags" Target="../tags/tag184.xml"/><Relationship Id="rId28" Type="http://schemas.openxmlformats.org/officeDocument/2006/relationships/image" Target="../media/image20.svg"/><Relationship Id="rId27" Type="http://schemas.openxmlformats.org/officeDocument/2006/relationships/image" Target="../media/image19.png"/><Relationship Id="rId26" Type="http://schemas.openxmlformats.org/officeDocument/2006/relationships/tags" Target="../tags/tag183.xml"/><Relationship Id="rId25" Type="http://schemas.openxmlformats.org/officeDocument/2006/relationships/tags" Target="../tags/tag182.xml"/><Relationship Id="rId24" Type="http://schemas.openxmlformats.org/officeDocument/2006/relationships/tags" Target="../tags/tag181.xml"/><Relationship Id="rId23" Type="http://schemas.openxmlformats.org/officeDocument/2006/relationships/tags" Target="../tags/tag180.xml"/><Relationship Id="rId22" Type="http://schemas.openxmlformats.org/officeDocument/2006/relationships/tags" Target="../tags/tag179.xml"/><Relationship Id="rId21" Type="http://schemas.openxmlformats.org/officeDocument/2006/relationships/tags" Target="../tags/tag178.xml"/><Relationship Id="rId20" Type="http://schemas.openxmlformats.org/officeDocument/2006/relationships/tags" Target="../tags/tag177.xml"/><Relationship Id="rId2" Type="http://schemas.openxmlformats.org/officeDocument/2006/relationships/tags" Target="../tags/tag161.xml"/><Relationship Id="rId19" Type="http://schemas.openxmlformats.org/officeDocument/2006/relationships/image" Target="../media/image18.jpeg"/><Relationship Id="rId18" Type="http://schemas.openxmlformats.org/officeDocument/2006/relationships/tags" Target="../tags/tag176.xml"/><Relationship Id="rId17" Type="http://schemas.openxmlformats.org/officeDocument/2006/relationships/tags" Target="../tags/tag175.xml"/><Relationship Id="rId16" Type="http://schemas.openxmlformats.org/officeDocument/2006/relationships/tags" Target="../tags/tag174.xml"/><Relationship Id="rId15" Type="http://schemas.openxmlformats.org/officeDocument/2006/relationships/tags" Target="../tags/tag173.xml"/><Relationship Id="rId14" Type="http://schemas.openxmlformats.org/officeDocument/2006/relationships/tags" Target="../tags/tag172.xml"/><Relationship Id="rId13" Type="http://schemas.openxmlformats.org/officeDocument/2006/relationships/tags" Target="../tags/tag171.xml"/><Relationship Id="rId12" Type="http://schemas.openxmlformats.org/officeDocument/2006/relationships/tags" Target="../tags/tag170.xml"/><Relationship Id="rId11" Type="http://schemas.openxmlformats.org/officeDocument/2006/relationships/tags" Target="../tags/tag169.xml"/><Relationship Id="rId10" Type="http://schemas.openxmlformats.org/officeDocument/2006/relationships/image" Target="../media/image17.jpeg"/><Relationship Id="rId1" Type="http://schemas.openxmlformats.org/officeDocument/2006/relationships/tags" Target="../tags/tag16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99.xml"/><Relationship Id="rId8" Type="http://schemas.openxmlformats.org/officeDocument/2006/relationships/tags" Target="../tags/tag198.xml"/><Relationship Id="rId7" Type="http://schemas.openxmlformats.org/officeDocument/2006/relationships/tags" Target="../tags/tag197.xml"/><Relationship Id="rId6" Type="http://schemas.openxmlformats.org/officeDocument/2006/relationships/tags" Target="../tags/tag196.xml"/><Relationship Id="rId5" Type="http://schemas.openxmlformats.org/officeDocument/2006/relationships/tags" Target="../tags/tag195.xml"/><Relationship Id="rId4" Type="http://schemas.openxmlformats.org/officeDocument/2006/relationships/tags" Target="../tags/tag194.xml"/><Relationship Id="rId3" Type="http://schemas.openxmlformats.org/officeDocument/2006/relationships/tags" Target="../tags/tag193.x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211.xml"/><Relationship Id="rId20" Type="http://schemas.openxmlformats.org/officeDocument/2006/relationships/tags" Target="../tags/tag210.xml"/><Relationship Id="rId2" Type="http://schemas.openxmlformats.org/officeDocument/2006/relationships/tags" Target="../tags/tag192.xml"/><Relationship Id="rId19" Type="http://schemas.openxmlformats.org/officeDocument/2006/relationships/tags" Target="../tags/tag209.xml"/><Relationship Id="rId18" Type="http://schemas.openxmlformats.org/officeDocument/2006/relationships/tags" Target="../tags/tag208.xml"/><Relationship Id="rId17" Type="http://schemas.openxmlformats.org/officeDocument/2006/relationships/tags" Target="../tags/tag207.xml"/><Relationship Id="rId16" Type="http://schemas.openxmlformats.org/officeDocument/2006/relationships/tags" Target="../tags/tag206.xml"/><Relationship Id="rId15" Type="http://schemas.openxmlformats.org/officeDocument/2006/relationships/tags" Target="../tags/tag205.xml"/><Relationship Id="rId14" Type="http://schemas.openxmlformats.org/officeDocument/2006/relationships/tags" Target="../tags/tag204.xml"/><Relationship Id="rId13" Type="http://schemas.openxmlformats.org/officeDocument/2006/relationships/tags" Target="../tags/tag203.xml"/><Relationship Id="rId12" Type="http://schemas.openxmlformats.org/officeDocument/2006/relationships/tags" Target="../tags/tag202.xml"/><Relationship Id="rId11" Type="http://schemas.openxmlformats.org/officeDocument/2006/relationships/tags" Target="../tags/tag201.xml"/><Relationship Id="rId10" Type="http://schemas.openxmlformats.org/officeDocument/2006/relationships/tags" Target="../tags/tag200.xml"/><Relationship Id="rId1" Type="http://schemas.openxmlformats.org/officeDocument/2006/relationships/tags" Target="../tags/tag19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218.xml"/><Relationship Id="rId6" Type="http://schemas.openxmlformats.org/officeDocument/2006/relationships/tags" Target="../tags/tag217.xml"/><Relationship Id="rId5" Type="http://schemas.openxmlformats.org/officeDocument/2006/relationships/tags" Target="../tags/tag216.xml"/><Relationship Id="rId4" Type="http://schemas.openxmlformats.org/officeDocument/2006/relationships/tags" Target="../tags/tag215.xml"/><Relationship Id="rId3" Type="http://schemas.openxmlformats.org/officeDocument/2006/relationships/tags" Target="../tags/tag214.xml"/><Relationship Id="rId2" Type="http://schemas.openxmlformats.org/officeDocument/2006/relationships/tags" Target="../tags/tag213.xml"/><Relationship Id="rId1" Type="http://schemas.openxmlformats.org/officeDocument/2006/relationships/tags" Target="../tags/tag21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tags" Target="../tags/tag225.xml"/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tags" Target="../tags/tag221.xml"/><Relationship Id="rId3" Type="http://schemas.openxmlformats.org/officeDocument/2006/relationships/image" Target="../media/image24.png"/><Relationship Id="rId2" Type="http://schemas.openxmlformats.org/officeDocument/2006/relationships/tags" Target="../tags/tag220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231.xml"/><Relationship Id="rId13" Type="http://schemas.openxmlformats.org/officeDocument/2006/relationships/tags" Target="../tags/tag230.xml"/><Relationship Id="rId12" Type="http://schemas.openxmlformats.org/officeDocument/2006/relationships/tags" Target="../tags/tag229.xml"/><Relationship Id="rId11" Type="http://schemas.openxmlformats.org/officeDocument/2006/relationships/tags" Target="../tags/tag228.xml"/><Relationship Id="rId10" Type="http://schemas.openxmlformats.org/officeDocument/2006/relationships/tags" Target="../tags/tag227.xml"/><Relationship Id="rId1" Type="http://schemas.openxmlformats.org/officeDocument/2006/relationships/tags" Target="../tags/tag21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39.xml"/><Relationship Id="rId8" Type="http://schemas.openxmlformats.org/officeDocument/2006/relationships/tags" Target="../tags/tag238.xml"/><Relationship Id="rId7" Type="http://schemas.openxmlformats.org/officeDocument/2006/relationships/tags" Target="../tags/tag237.xml"/><Relationship Id="rId62" Type="http://schemas.openxmlformats.org/officeDocument/2006/relationships/slideLayout" Target="../slideLayouts/slideLayout7.xml"/><Relationship Id="rId61" Type="http://schemas.openxmlformats.org/officeDocument/2006/relationships/tags" Target="../tags/tag275.xml"/><Relationship Id="rId60" Type="http://schemas.openxmlformats.org/officeDocument/2006/relationships/tags" Target="../tags/tag274.xml"/><Relationship Id="rId6" Type="http://schemas.openxmlformats.org/officeDocument/2006/relationships/tags" Target="../tags/tag236.xml"/><Relationship Id="rId59" Type="http://schemas.openxmlformats.org/officeDocument/2006/relationships/image" Target="../media/image41.svg"/><Relationship Id="rId58" Type="http://schemas.openxmlformats.org/officeDocument/2006/relationships/image" Target="../media/image40.png"/><Relationship Id="rId57" Type="http://schemas.openxmlformats.org/officeDocument/2006/relationships/tags" Target="../tags/tag273.xml"/><Relationship Id="rId56" Type="http://schemas.openxmlformats.org/officeDocument/2006/relationships/tags" Target="../tags/tag272.xml"/><Relationship Id="rId55" Type="http://schemas.openxmlformats.org/officeDocument/2006/relationships/tags" Target="../tags/tag271.xml"/><Relationship Id="rId54" Type="http://schemas.openxmlformats.org/officeDocument/2006/relationships/image" Target="../media/image39.svg"/><Relationship Id="rId53" Type="http://schemas.openxmlformats.org/officeDocument/2006/relationships/image" Target="../media/image38.png"/><Relationship Id="rId52" Type="http://schemas.openxmlformats.org/officeDocument/2006/relationships/tags" Target="../tags/tag270.xml"/><Relationship Id="rId51" Type="http://schemas.openxmlformats.org/officeDocument/2006/relationships/tags" Target="../tags/tag269.xml"/><Relationship Id="rId50" Type="http://schemas.openxmlformats.org/officeDocument/2006/relationships/tags" Target="../tags/tag268.xml"/><Relationship Id="rId5" Type="http://schemas.openxmlformats.org/officeDocument/2006/relationships/image" Target="../media/image25.jpeg"/><Relationship Id="rId49" Type="http://schemas.openxmlformats.org/officeDocument/2006/relationships/image" Target="../media/image37.svg"/><Relationship Id="rId48" Type="http://schemas.openxmlformats.org/officeDocument/2006/relationships/image" Target="../media/image36.png"/><Relationship Id="rId47" Type="http://schemas.openxmlformats.org/officeDocument/2006/relationships/tags" Target="../tags/tag267.xml"/><Relationship Id="rId46" Type="http://schemas.openxmlformats.org/officeDocument/2006/relationships/tags" Target="../tags/tag266.xml"/><Relationship Id="rId45" Type="http://schemas.openxmlformats.org/officeDocument/2006/relationships/tags" Target="../tags/tag265.xml"/><Relationship Id="rId44" Type="http://schemas.openxmlformats.org/officeDocument/2006/relationships/tags" Target="../tags/tag264.xml"/><Relationship Id="rId43" Type="http://schemas.openxmlformats.org/officeDocument/2006/relationships/tags" Target="../tags/tag263.xml"/><Relationship Id="rId42" Type="http://schemas.openxmlformats.org/officeDocument/2006/relationships/tags" Target="../tags/tag262.xml"/><Relationship Id="rId41" Type="http://schemas.openxmlformats.org/officeDocument/2006/relationships/tags" Target="../tags/tag261.xml"/><Relationship Id="rId40" Type="http://schemas.openxmlformats.org/officeDocument/2006/relationships/image" Target="../media/image35.svg"/><Relationship Id="rId4" Type="http://schemas.openxmlformats.org/officeDocument/2006/relationships/tags" Target="../tags/tag235.xml"/><Relationship Id="rId39" Type="http://schemas.openxmlformats.org/officeDocument/2006/relationships/image" Target="../media/image34.png"/><Relationship Id="rId38" Type="http://schemas.openxmlformats.org/officeDocument/2006/relationships/tags" Target="../tags/tag260.xml"/><Relationship Id="rId37" Type="http://schemas.openxmlformats.org/officeDocument/2006/relationships/tags" Target="../tags/tag259.xml"/><Relationship Id="rId36" Type="http://schemas.openxmlformats.org/officeDocument/2006/relationships/tags" Target="../tags/tag258.xml"/><Relationship Id="rId35" Type="http://schemas.openxmlformats.org/officeDocument/2006/relationships/image" Target="../media/image33.svg"/><Relationship Id="rId34" Type="http://schemas.openxmlformats.org/officeDocument/2006/relationships/image" Target="../media/image32.png"/><Relationship Id="rId33" Type="http://schemas.openxmlformats.org/officeDocument/2006/relationships/tags" Target="../tags/tag257.xml"/><Relationship Id="rId32" Type="http://schemas.openxmlformats.org/officeDocument/2006/relationships/tags" Target="../tags/tag256.xml"/><Relationship Id="rId31" Type="http://schemas.openxmlformats.org/officeDocument/2006/relationships/tags" Target="../tags/tag255.xml"/><Relationship Id="rId30" Type="http://schemas.openxmlformats.org/officeDocument/2006/relationships/tags" Target="../tags/tag254.xml"/><Relationship Id="rId3" Type="http://schemas.openxmlformats.org/officeDocument/2006/relationships/tags" Target="../tags/tag234.xml"/><Relationship Id="rId29" Type="http://schemas.openxmlformats.org/officeDocument/2006/relationships/tags" Target="../tags/tag253.xml"/><Relationship Id="rId28" Type="http://schemas.openxmlformats.org/officeDocument/2006/relationships/tags" Target="../tags/tag252.xml"/><Relationship Id="rId27" Type="http://schemas.openxmlformats.org/officeDocument/2006/relationships/tags" Target="../tags/tag251.xml"/><Relationship Id="rId26" Type="http://schemas.openxmlformats.org/officeDocument/2006/relationships/image" Target="../media/image31.svg"/><Relationship Id="rId25" Type="http://schemas.openxmlformats.org/officeDocument/2006/relationships/image" Target="../media/image30.png"/><Relationship Id="rId24" Type="http://schemas.openxmlformats.org/officeDocument/2006/relationships/tags" Target="../tags/tag250.xml"/><Relationship Id="rId23" Type="http://schemas.openxmlformats.org/officeDocument/2006/relationships/tags" Target="../tags/tag249.xml"/><Relationship Id="rId22" Type="http://schemas.openxmlformats.org/officeDocument/2006/relationships/tags" Target="../tags/tag248.xml"/><Relationship Id="rId21" Type="http://schemas.openxmlformats.org/officeDocument/2006/relationships/image" Target="../media/image29.svg"/><Relationship Id="rId20" Type="http://schemas.openxmlformats.org/officeDocument/2006/relationships/image" Target="../media/image28.png"/><Relationship Id="rId2" Type="http://schemas.openxmlformats.org/officeDocument/2006/relationships/tags" Target="../tags/tag233.xml"/><Relationship Id="rId19" Type="http://schemas.openxmlformats.org/officeDocument/2006/relationships/tags" Target="../tags/tag247.xml"/><Relationship Id="rId18" Type="http://schemas.openxmlformats.org/officeDocument/2006/relationships/tags" Target="../tags/tag246.xml"/><Relationship Id="rId17" Type="http://schemas.openxmlformats.org/officeDocument/2006/relationships/tags" Target="../tags/tag245.xml"/><Relationship Id="rId16" Type="http://schemas.openxmlformats.org/officeDocument/2006/relationships/tags" Target="../tags/tag244.xml"/><Relationship Id="rId15" Type="http://schemas.openxmlformats.org/officeDocument/2006/relationships/tags" Target="../tags/tag243.xml"/><Relationship Id="rId14" Type="http://schemas.openxmlformats.org/officeDocument/2006/relationships/image" Target="../media/image27.jpeg"/><Relationship Id="rId13" Type="http://schemas.openxmlformats.org/officeDocument/2006/relationships/tags" Target="../tags/tag242.xml"/><Relationship Id="rId12" Type="http://schemas.openxmlformats.org/officeDocument/2006/relationships/tags" Target="../tags/tag241.xml"/><Relationship Id="rId11" Type="http://schemas.openxmlformats.org/officeDocument/2006/relationships/tags" Target="../tags/tag240.xml"/><Relationship Id="rId10" Type="http://schemas.openxmlformats.org/officeDocument/2006/relationships/image" Target="../media/image26.jpeg"/><Relationship Id="rId1" Type="http://schemas.openxmlformats.org/officeDocument/2006/relationships/tags" Target="../tags/tag23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282.xml"/><Relationship Id="rId6" Type="http://schemas.openxmlformats.org/officeDocument/2006/relationships/tags" Target="../tags/tag281.xml"/><Relationship Id="rId5" Type="http://schemas.openxmlformats.org/officeDocument/2006/relationships/tags" Target="../tags/tag280.xml"/><Relationship Id="rId4" Type="http://schemas.openxmlformats.org/officeDocument/2006/relationships/tags" Target="../tags/tag279.xml"/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" Type="http://schemas.openxmlformats.org/officeDocument/2006/relationships/tags" Target="../tags/tag2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5658745" y="1302620"/>
            <a:ext cx="826818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FF8C0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数学课堂</a:t>
            </a:r>
            <a:endParaRPr sz="1050" b="1" spc="315">
              <a:solidFill>
                <a:srgbClr val="FF8C0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3581400" y="1689335"/>
            <a:ext cx="5029200" cy="23983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72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购物：</a:t>
            </a:r>
            <a:endParaRPr sz="7200" b="1">
              <a:solidFill>
                <a:srgbClr val="3A2A1A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  <a:p>
            <a:pPr algn="ctr">
              <a:lnSpc>
                <a:spcPct val="104000"/>
              </a:lnSpc>
            </a:pPr>
            <a:r>
              <a:rPr sz="7200" b="1">
                <a:solidFill>
                  <a:srgbClr val="FF8C0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认识人民币</a:t>
            </a:r>
            <a:endParaRPr sz="7200" b="1">
              <a:solidFill>
                <a:srgbClr val="FF8C0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5867400" y="4297680"/>
            <a:ext cx="457200" cy="0"/>
          </a:xfrm>
          <a:custGeom>
            <a:avLst/>
            <a:gdLst>
              <a:gd name="sw" fmla="*/ 1 w 720"/>
              <a:gd name="sh" fmla="*/ 1 h 60"/>
              <a:gd name="mins" fmla="min sw sh"/>
              <a:gd name="dsw" fmla="+- 0 sw mins"/>
              <a:gd name="dsh" fmla="+- 0 sh mins"/>
              <a:gd name="p0x0" fmla="*/ 30 w 720"/>
              <a:gd name="p0y0" fmla="*/ 0 h 60"/>
              <a:gd name="p0x1" fmla="*/ 690 w 720"/>
              <a:gd name="p0y1" fmla="*/ 0 h 60"/>
              <a:gd name="p0x2" fmla="*/ 706 w 720"/>
              <a:gd name="p0y2" fmla="*/ 0 h 60"/>
              <a:gd name="p0x3" fmla="*/ 720 w 720"/>
              <a:gd name="p0y3" fmla="*/ 13 h 60"/>
              <a:gd name="p0x4" fmla="*/ 720 w 720"/>
              <a:gd name="p0y4" fmla="*/ 30 h 60"/>
              <a:gd name="p0x5" fmla="*/ 720 w 720"/>
              <a:gd name="p0y5" fmla="*/ -30 h 60"/>
              <a:gd name="p0x6" fmla="*/ 720 w 720"/>
              <a:gd name="p0y6" fmla="*/ -13 h 60"/>
              <a:gd name="p0x7" fmla="*/ 706 w 720"/>
              <a:gd name="p0y7" fmla="*/ 0 h 60"/>
              <a:gd name="p0x8" fmla="*/ 690 w 720"/>
              <a:gd name="p0y8" fmla="*/ 0 h 60"/>
              <a:gd name="p0x9" fmla="*/ 30 w 720"/>
              <a:gd name="p0y9" fmla="*/ 0 h 60"/>
              <a:gd name="p0x10" fmla="*/ 13 w 720"/>
              <a:gd name="p0y10" fmla="*/ 0 h 60"/>
              <a:gd name="p0x11" fmla="*/ 0 w 720"/>
              <a:gd name="p0y11" fmla="*/ -13 h 60"/>
              <a:gd name="p0x12" fmla="*/ 0 w 720"/>
              <a:gd name="p0y12" fmla="*/ -30 h 60"/>
              <a:gd name="p0x13" fmla="*/ 0 w 720"/>
              <a:gd name="p0y13" fmla="*/ 30 h 60"/>
              <a:gd name="p0x14" fmla="*/ 0 w 720"/>
              <a:gd name="p0y14" fmla="*/ 13 h 60"/>
              <a:gd name="p0x15" fmla="*/ 13 w 720"/>
              <a:gd name="p0y15" fmla="*/ 0 h 60"/>
              <a:gd name="p0x16" fmla="*/ 30 w 720"/>
              <a:gd name="p0y16" fmla="*/ 0 h 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4233644" y="4542072"/>
            <a:ext cx="3724723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2400" spc="48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元、角、分的认识与换算</a:t>
            </a:r>
            <a:endParaRPr sz="2400" spc="48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5268516" y="5265925"/>
            <a:ext cx="165489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 spc="81">
                <a:solidFill>
                  <a:srgbClr val="8C7A6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2026</a:t>
            </a:r>
            <a:r>
              <a:rPr lang="zh-CN" altLang="en-US" sz="1350" spc="81">
                <a:solidFill>
                  <a:srgbClr val="8C7A6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年</a:t>
            </a:r>
            <a:r>
              <a:rPr lang="en-US" altLang="zh-CN" sz="1350" spc="81">
                <a:solidFill>
                  <a:srgbClr val="8C7A6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07</a:t>
            </a:r>
            <a:r>
              <a:rPr lang="zh-CN" altLang="en-US" sz="1350" spc="81">
                <a:solidFill>
                  <a:srgbClr val="8C7A6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月</a:t>
            </a:r>
            <a:r>
              <a:rPr lang="en-US" altLang="zh-CN" sz="1350" spc="81">
                <a:solidFill>
                  <a:srgbClr val="8C7A6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24</a:t>
            </a:r>
            <a:r>
              <a:rPr lang="zh-CN" altLang="en-US" sz="1350" spc="81">
                <a:solidFill>
                  <a:srgbClr val="8C7A6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日</a:t>
            </a:r>
            <a:endParaRPr lang="zh-CN" altLang="en-US" sz="1350" spc="81">
              <a:solidFill>
                <a:srgbClr val="8C7A6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5515610" y="1366520"/>
            <a:ext cx="47625" cy="47625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6447155" y="1385570"/>
            <a:ext cx="228600" cy="9525"/>
          </a:xfrm>
          <a:prstGeom prst="rect">
            <a:avLst/>
          </a:prstGeom>
          <a:solidFill>
            <a:srgbClr val="FF8C00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内容导航</a:t>
            </a:r>
            <a:endParaRPr sz="4200" b="1">
              <a:solidFill>
                <a:srgbClr val="3A2A1A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240 w 5625"/>
              <a:gd name="p0y0" fmla="*/ 0 h 5085"/>
              <a:gd name="p0x1" fmla="*/ 5385 w 5625"/>
              <a:gd name="p0y1" fmla="*/ 0 h 5085"/>
              <a:gd name="p0x2" fmla="*/ 5517 w 5625"/>
              <a:gd name="p0y2" fmla="*/ 0 h 5085"/>
              <a:gd name="p0x3" fmla="*/ 5625 w 5625"/>
              <a:gd name="p0y3" fmla="*/ 107 h 5085"/>
              <a:gd name="p0x4" fmla="*/ 5625 w 5625"/>
              <a:gd name="p0y4" fmla="*/ 240 h 5085"/>
              <a:gd name="p0x5" fmla="*/ 5625 w 5625"/>
              <a:gd name="p0y5" fmla="*/ 4845 h 5085"/>
              <a:gd name="p0x6" fmla="*/ 5625 w 5625"/>
              <a:gd name="p0y6" fmla="*/ 4977 h 5085"/>
              <a:gd name="p0x7" fmla="*/ 5517 w 5625"/>
              <a:gd name="p0y7" fmla="*/ 5085 h 5085"/>
              <a:gd name="p0x8" fmla="*/ 5385 w 5625"/>
              <a:gd name="p0y8" fmla="*/ 5085 h 5085"/>
              <a:gd name="p0x9" fmla="*/ 240 w 5625"/>
              <a:gd name="p0y9" fmla="*/ 5085 h 5085"/>
              <a:gd name="p0x10" fmla="*/ 107 w 5625"/>
              <a:gd name="p0y10" fmla="*/ 5085 h 5085"/>
              <a:gd name="p0x11" fmla="*/ 0 w 5625"/>
              <a:gd name="p0y11" fmla="*/ 4977 h 5085"/>
              <a:gd name="p0x12" fmla="*/ 0 w 5625"/>
              <a:gd name="p0y12" fmla="*/ 4845 h 5085"/>
              <a:gd name="p0x13" fmla="*/ 0 w 5625"/>
              <a:gd name="p0y13" fmla="*/ 240 h 5085"/>
              <a:gd name="p0x14" fmla="*/ 0 w 5625"/>
              <a:gd name="p0y14" fmla="*/ 107 h 5085"/>
              <a:gd name="p0x15" fmla="*/ 107 w 5625"/>
              <a:gd name="p0y15" fmla="*/ 0 h 5085"/>
              <a:gd name="p0x16" fmla="*/ 24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FF8C0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01</a:t>
            </a:r>
            <a:endParaRPr sz="3600" b="1">
              <a:solidFill>
                <a:srgbClr val="FF8C0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3257550" cy="9525"/>
          </a:xfrm>
          <a:prstGeom prst="rect">
            <a:avLst/>
          </a:prstGeom>
          <a:solidFill>
            <a:srgbClr val="FFD6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认识</a:t>
            </a:r>
            <a:r>
              <a:rPr sz="2100" b="1">
                <a:solidFill>
                  <a:srgbClr val="FF8C0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人民币</a:t>
            </a:r>
            <a:endParaRPr sz="2100" b="1">
              <a:solidFill>
                <a:srgbClr val="FF8C0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辨认纸币与硬币，理解元角分关系</a:t>
            </a:r>
            <a:endParaRPr sz="1350">
              <a:solidFill>
                <a:srgbClr val="6B5A4A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8"/>
            </p:custDataLst>
          </p:nvPr>
        </p:nvSpPr>
        <p:spPr>
          <a:xfrm>
            <a:off x="594524" y="2266950"/>
            <a:ext cx="3459153" cy="38100"/>
          </a:xfrm>
          <a:custGeom>
            <a:avLst/>
            <a:gdLst>
              <a:gd name="sw" fmla="*/ 1 w 5610"/>
              <a:gd name="sh" fmla="*/ 1 h 60"/>
              <a:gd name="mins" fmla="min sw sh"/>
              <a:gd name="dsw" fmla="+- 0 sw mins"/>
              <a:gd name="dsh" fmla="+- 0 sh mins"/>
              <a:gd name="p0x0" fmla="*/ 60 w 5610"/>
              <a:gd name="p0y0" fmla="*/ 0 h 60"/>
              <a:gd name="p0x1" fmla="*/ 5550 w 5610"/>
              <a:gd name="p0y1" fmla="*/ 0 h 60"/>
              <a:gd name="p0x2" fmla="*/ 5583 w 5610"/>
              <a:gd name="p0y2" fmla="*/ 0 h 60"/>
              <a:gd name="p0x3" fmla="*/ 5610 w 5610"/>
              <a:gd name="p0y3" fmla="*/ 26 h 60"/>
              <a:gd name="p0x4" fmla="*/ 5610 w 5610"/>
              <a:gd name="p0y4" fmla="*/ 60 h 60"/>
              <a:gd name="p0x5" fmla="*/ 0 w 5610"/>
              <a:gd name="p0y5" fmla="*/ 60 h 60"/>
              <a:gd name="p0x6" fmla="*/ 0 w 5610"/>
              <a:gd name="p0y6" fmla="*/ 26 h 60"/>
              <a:gd name="p0x7" fmla="*/ 26 w 5610"/>
              <a:gd name="p0y7" fmla="*/ 0 h 60"/>
              <a:gd name="p0x8" fmla="*/ 60 w 5610"/>
              <a:gd name="p0y8" fmla="*/ 0 h 60"/>
            </a:gdLst>
            <a:ahLst/>
            <a:cxnLst/>
            <a:pathLst>
              <a:path w="5447" h="60">
                <a:moveTo>
                  <a:pt x="159" y="0"/>
                </a:moveTo>
                <a:lnTo>
                  <a:pt x="5289" y="0"/>
                </a:lnTo>
                <a:cubicBezTo>
                  <a:pt x="5349" y="-3"/>
                  <a:pt x="5415" y="30"/>
                  <a:pt x="5447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43097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240 w 5625"/>
              <a:gd name="p0y0" fmla="*/ 0 h 5085"/>
              <a:gd name="p0x1" fmla="*/ 5385 w 5625"/>
              <a:gd name="p0y1" fmla="*/ 0 h 5085"/>
              <a:gd name="p0x2" fmla="*/ 5517 w 5625"/>
              <a:gd name="p0y2" fmla="*/ 0 h 5085"/>
              <a:gd name="p0x3" fmla="*/ 5625 w 5625"/>
              <a:gd name="p0y3" fmla="*/ 107 h 5085"/>
              <a:gd name="p0x4" fmla="*/ 5625 w 5625"/>
              <a:gd name="p0y4" fmla="*/ 240 h 5085"/>
              <a:gd name="p0x5" fmla="*/ 5625 w 5625"/>
              <a:gd name="p0y5" fmla="*/ 4845 h 5085"/>
              <a:gd name="p0x6" fmla="*/ 5625 w 5625"/>
              <a:gd name="p0y6" fmla="*/ 4977 h 5085"/>
              <a:gd name="p0x7" fmla="*/ 5517 w 5625"/>
              <a:gd name="p0y7" fmla="*/ 5085 h 5085"/>
              <a:gd name="p0x8" fmla="*/ 5385 w 5625"/>
              <a:gd name="p0y8" fmla="*/ 5085 h 5085"/>
              <a:gd name="p0x9" fmla="*/ 240 w 5625"/>
              <a:gd name="p0y9" fmla="*/ 5085 h 5085"/>
              <a:gd name="p0x10" fmla="*/ 107 w 5625"/>
              <a:gd name="p0y10" fmla="*/ 5085 h 5085"/>
              <a:gd name="p0x11" fmla="*/ 0 w 5625"/>
              <a:gd name="p0y11" fmla="*/ 4977 h 5085"/>
              <a:gd name="p0x12" fmla="*/ 0 w 5625"/>
              <a:gd name="p0y12" fmla="*/ 4845 h 5085"/>
              <a:gd name="p0x13" fmla="*/ 0 w 5625"/>
              <a:gd name="p0y13" fmla="*/ 240 h 5085"/>
              <a:gd name="p0x14" fmla="*/ 0 w 5625"/>
              <a:gd name="p0y14" fmla="*/ 107 h 5085"/>
              <a:gd name="p0x15" fmla="*/ 107 w 5625"/>
              <a:gd name="p0y15" fmla="*/ 0 h 5085"/>
              <a:gd name="p0x16" fmla="*/ 24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44672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FF8C0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02</a:t>
            </a:r>
            <a:endParaRPr sz="3600" b="1">
              <a:solidFill>
                <a:srgbClr val="FF8C0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4467225" y="3790950"/>
            <a:ext cx="3257550" cy="9525"/>
          </a:xfrm>
          <a:prstGeom prst="rect">
            <a:avLst/>
          </a:prstGeom>
          <a:solidFill>
            <a:srgbClr val="FFD6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44672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模拟</a:t>
            </a:r>
            <a:r>
              <a:rPr sz="2100" b="1">
                <a:solidFill>
                  <a:srgbClr val="FF8C0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购物</a:t>
            </a:r>
            <a:endParaRPr sz="2100" b="1">
              <a:solidFill>
                <a:srgbClr val="FF8C0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44672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体验付钱与找零，解决实际问题</a:t>
            </a:r>
            <a:endParaRPr sz="1350">
              <a:solidFill>
                <a:srgbClr val="6B5A4A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4366424" y="2266950"/>
            <a:ext cx="3459153" cy="38100"/>
          </a:xfrm>
          <a:custGeom>
            <a:avLst/>
            <a:gdLst>
              <a:gd name="sw" fmla="*/ 1 w 5610"/>
              <a:gd name="sh" fmla="*/ 1 h 60"/>
              <a:gd name="mins" fmla="min sw sh"/>
              <a:gd name="dsw" fmla="+- 0 sw mins"/>
              <a:gd name="dsh" fmla="+- 0 sh mins"/>
              <a:gd name="p0x0" fmla="*/ 60 w 5610"/>
              <a:gd name="p0y0" fmla="*/ 0 h 60"/>
              <a:gd name="p0x1" fmla="*/ 5550 w 5610"/>
              <a:gd name="p0y1" fmla="*/ 0 h 60"/>
              <a:gd name="p0x2" fmla="*/ 5583 w 5610"/>
              <a:gd name="p0y2" fmla="*/ 0 h 60"/>
              <a:gd name="p0x3" fmla="*/ 5610 w 5610"/>
              <a:gd name="p0y3" fmla="*/ 26 h 60"/>
              <a:gd name="p0x4" fmla="*/ 5610 w 5610"/>
              <a:gd name="p0y4" fmla="*/ 60 h 60"/>
              <a:gd name="p0x5" fmla="*/ 0 w 5610"/>
              <a:gd name="p0y5" fmla="*/ 60 h 60"/>
              <a:gd name="p0x6" fmla="*/ 0 w 5610"/>
              <a:gd name="p0y6" fmla="*/ 26 h 60"/>
              <a:gd name="p0x7" fmla="*/ 26 w 5610"/>
              <a:gd name="p0y7" fmla="*/ 0 h 60"/>
              <a:gd name="p0x8" fmla="*/ 60 w 5610"/>
              <a:gd name="p0y8" fmla="*/ 0 h 60"/>
            </a:gdLst>
            <a:ahLst/>
            <a:cxnLst/>
            <a:pathLst>
              <a:path w="5447" h="60">
                <a:moveTo>
                  <a:pt x="159" y="0"/>
                </a:moveTo>
                <a:lnTo>
                  <a:pt x="5289" y="0"/>
                </a:lnTo>
                <a:cubicBezTo>
                  <a:pt x="5349" y="-3"/>
                  <a:pt x="5415" y="30"/>
                  <a:pt x="5447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5"/>
            </p:custDataLst>
          </p:nvPr>
        </p:nvSpPr>
        <p:spPr>
          <a:xfrm>
            <a:off x="80816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240 w 5625"/>
              <a:gd name="p0y0" fmla="*/ 0 h 5085"/>
              <a:gd name="p0x1" fmla="*/ 5385 w 5625"/>
              <a:gd name="p0y1" fmla="*/ 0 h 5085"/>
              <a:gd name="p0x2" fmla="*/ 5517 w 5625"/>
              <a:gd name="p0y2" fmla="*/ 0 h 5085"/>
              <a:gd name="p0x3" fmla="*/ 5625 w 5625"/>
              <a:gd name="p0y3" fmla="*/ 107 h 5085"/>
              <a:gd name="p0x4" fmla="*/ 5625 w 5625"/>
              <a:gd name="p0y4" fmla="*/ 240 h 5085"/>
              <a:gd name="p0x5" fmla="*/ 5625 w 5625"/>
              <a:gd name="p0y5" fmla="*/ 4845 h 5085"/>
              <a:gd name="p0x6" fmla="*/ 5625 w 5625"/>
              <a:gd name="p0y6" fmla="*/ 4977 h 5085"/>
              <a:gd name="p0x7" fmla="*/ 5517 w 5625"/>
              <a:gd name="p0y7" fmla="*/ 5085 h 5085"/>
              <a:gd name="p0x8" fmla="*/ 5385 w 5625"/>
              <a:gd name="p0y8" fmla="*/ 5085 h 5085"/>
              <a:gd name="p0x9" fmla="*/ 240 w 5625"/>
              <a:gd name="p0y9" fmla="*/ 5085 h 5085"/>
              <a:gd name="p0x10" fmla="*/ 107 w 5625"/>
              <a:gd name="p0y10" fmla="*/ 5085 h 5085"/>
              <a:gd name="p0x11" fmla="*/ 0 w 5625"/>
              <a:gd name="p0y11" fmla="*/ 4977 h 5085"/>
              <a:gd name="p0x12" fmla="*/ 0 w 5625"/>
              <a:gd name="p0y12" fmla="*/ 4845 h 5085"/>
              <a:gd name="p0x13" fmla="*/ 0 w 5625"/>
              <a:gd name="p0y13" fmla="*/ 240 h 5085"/>
              <a:gd name="p0x14" fmla="*/ 0 w 5625"/>
              <a:gd name="p0y14" fmla="*/ 107 h 5085"/>
              <a:gd name="p0x15" fmla="*/ 107 w 5625"/>
              <a:gd name="p0y15" fmla="*/ 0 h 5085"/>
              <a:gd name="p0x16" fmla="*/ 24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82391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FF8C0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03</a:t>
            </a:r>
            <a:endParaRPr sz="3600" b="1">
              <a:solidFill>
                <a:srgbClr val="FF8C0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24" name="矩形 23"/>
          <p:cNvSpPr/>
          <p:nvPr>
            <p:custDataLst>
              <p:tags r:id="rId17"/>
            </p:custDataLst>
          </p:nvPr>
        </p:nvSpPr>
        <p:spPr>
          <a:xfrm>
            <a:off x="8239125" y="3790950"/>
            <a:ext cx="3257550" cy="9525"/>
          </a:xfrm>
          <a:prstGeom prst="rect">
            <a:avLst/>
          </a:prstGeom>
          <a:solidFill>
            <a:srgbClr val="FFD6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18"/>
            </p:custDataLst>
          </p:nvPr>
        </p:nvSpPr>
        <p:spPr>
          <a:xfrm>
            <a:off x="82391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文化</a:t>
            </a:r>
            <a:r>
              <a:rPr sz="2100" b="1">
                <a:solidFill>
                  <a:srgbClr val="FF8C0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拓展</a:t>
            </a:r>
            <a:endParaRPr sz="2100" b="1">
              <a:solidFill>
                <a:srgbClr val="FF8C0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19"/>
            </p:custDataLst>
          </p:nvPr>
        </p:nvSpPr>
        <p:spPr>
          <a:xfrm>
            <a:off x="82391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了解货币演变，感受古人智慧</a:t>
            </a:r>
            <a:endParaRPr sz="1350">
              <a:solidFill>
                <a:srgbClr val="6B5A4A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8138324" y="2266950"/>
            <a:ext cx="3459153" cy="38100"/>
          </a:xfrm>
          <a:custGeom>
            <a:avLst/>
            <a:gdLst>
              <a:gd name="sw" fmla="*/ 1 w 5610"/>
              <a:gd name="sh" fmla="*/ 1 h 60"/>
              <a:gd name="mins" fmla="min sw sh"/>
              <a:gd name="dsw" fmla="+- 0 sw mins"/>
              <a:gd name="dsh" fmla="+- 0 sh mins"/>
              <a:gd name="p0x0" fmla="*/ 60 w 5610"/>
              <a:gd name="p0y0" fmla="*/ 0 h 60"/>
              <a:gd name="p0x1" fmla="*/ 5550 w 5610"/>
              <a:gd name="p0y1" fmla="*/ 0 h 60"/>
              <a:gd name="p0x2" fmla="*/ 5583 w 5610"/>
              <a:gd name="p0y2" fmla="*/ 0 h 60"/>
              <a:gd name="p0x3" fmla="*/ 5610 w 5610"/>
              <a:gd name="p0y3" fmla="*/ 26 h 60"/>
              <a:gd name="p0x4" fmla="*/ 5610 w 5610"/>
              <a:gd name="p0y4" fmla="*/ 60 h 60"/>
              <a:gd name="p0x5" fmla="*/ 0 w 5610"/>
              <a:gd name="p0y5" fmla="*/ 60 h 60"/>
              <a:gd name="p0x6" fmla="*/ 0 w 5610"/>
              <a:gd name="p0y6" fmla="*/ 26 h 60"/>
              <a:gd name="p0x7" fmla="*/ 26 w 5610"/>
              <a:gd name="p0y7" fmla="*/ 0 h 60"/>
              <a:gd name="p0x8" fmla="*/ 60 w 5610"/>
              <a:gd name="p0y8" fmla="*/ 0 h 60"/>
            </a:gdLst>
            <a:ahLst/>
            <a:cxnLst/>
            <a:pathLst>
              <a:path w="5447" h="60">
                <a:moveTo>
                  <a:pt x="159" y="0"/>
                </a:moveTo>
                <a:lnTo>
                  <a:pt x="5289" y="0"/>
                </a:lnTo>
                <a:cubicBezTo>
                  <a:pt x="5349" y="-3"/>
                  <a:pt x="5415" y="30"/>
                  <a:pt x="5447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5481190" y="1599752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1050" b="1" spc="315">
                <a:solidFill>
                  <a:srgbClr val="FF8C0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CHAPTER</a:t>
            </a:r>
            <a:endParaRPr sz="1050" b="1" spc="315">
              <a:solidFill>
                <a:srgbClr val="FF8C0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4834090" y="2009327"/>
            <a:ext cx="2523754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9000" b="1" spc="-180">
                <a:solidFill>
                  <a:srgbClr val="FF8C0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01</a:t>
            </a:r>
            <a:endParaRPr sz="9000" b="1" spc="-180">
              <a:solidFill>
                <a:srgbClr val="FF8C0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4522441" y="3417122"/>
            <a:ext cx="3147117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4200" b="1" spc="-84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认识人民币</a:t>
            </a:r>
            <a:endParaRPr sz="4200" b="1" spc="-84">
              <a:solidFill>
                <a:srgbClr val="3A2A1A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4"/>
            </p:custDataLst>
          </p:nvPr>
        </p:nvSpPr>
        <p:spPr>
          <a:xfrm>
            <a:off x="5810250" y="4343400"/>
            <a:ext cx="571500" cy="0"/>
          </a:xfrm>
          <a:custGeom>
            <a:avLst/>
            <a:gdLst>
              <a:gd name="sw" fmla="*/ 1 w 900"/>
              <a:gd name="sh" fmla="*/ 1 h 60"/>
              <a:gd name="mins" fmla="min sw sh"/>
              <a:gd name="dsw" fmla="+- 0 sw mins"/>
              <a:gd name="dsh" fmla="+- 0 sh mins"/>
              <a:gd name="p0x0" fmla="*/ 30 w 900"/>
              <a:gd name="p0y0" fmla="*/ 0 h 60"/>
              <a:gd name="p0x1" fmla="*/ 870 w 900"/>
              <a:gd name="p0y1" fmla="*/ 0 h 60"/>
              <a:gd name="p0x2" fmla="*/ 886 w 900"/>
              <a:gd name="p0y2" fmla="*/ 0 h 60"/>
              <a:gd name="p0x3" fmla="*/ 900 w 900"/>
              <a:gd name="p0y3" fmla="*/ 13 h 60"/>
              <a:gd name="p0x4" fmla="*/ 900 w 900"/>
              <a:gd name="p0y4" fmla="*/ 30 h 60"/>
              <a:gd name="p0x5" fmla="*/ 900 w 900"/>
              <a:gd name="p0y5" fmla="*/ -30 h 60"/>
              <a:gd name="p0x6" fmla="*/ 900 w 900"/>
              <a:gd name="p0y6" fmla="*/ -13 h 60"/>
              <a:gd name="p0x7" fmla="*/ 886 w 900"/>
              <a:gd name="p0y7" fmla="*/ 0 h 60"/>
              <a:gd name="p0x8" fmla="*/ 870 w 900"/>
              <a:gd name="p0y8" fmla="*/ 0 h 60"/>
              <a:gd name="p0x9" fmla="*/ 30 w 900"/>
              <a:gd name="p0y9" fmla="*/ 0 h 60"/>
              <a:gd name="p0x10" fmla="*/ 13 w 900"/>
              <a:gd name="p0y10" fmla="*/ 0 h 60"/>
              <a:gd name="p0x11" fmla="*/ 0 w 900"/>
              <a:gd name="p0y11" fmla="*/ -13 h 60"/>
              <a:gd name="p0x12" fmla="*/ 0 w 900"/>
              <a:gd name="p0y12" fmla="*/ -30 h 60"/>
              <a:gd name="p0x13" fmla="*/ 0 w 900"/>
              <a:gd name="p0y13" fmla="*/ 30 h 60"/>
              <a:gd name="p0x14" fmla="*/ 0 w 900"/>
              <a:gd name="p0y14" fmla="*/ 13 h 60"/>
              <a:gd name="p0x15" fmla="*/ 13 w 900"/>
              <a:gd name="p0y15" fmla="*/ 0 h 60"/>
              <a:gd name="p0x16" fmla="*/ 30 w 900"/>
              <a:gd name="p0y16" fmla="*/ 0 h 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4105275" y="4634360"/>
            <a:ext cx="39814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小小钱币学问大，元角分里藏智慧</a:t>
            </a:r>
            <a:endParaRPr sz="1500" spc="3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认识纸币、硬币，掌握元角分之间的换算关系</a:t>
            </a:r>
            <a:endParaRPr sz="1500" spc="3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5404485" y="1663700"/>
            <a:ext cx="47625" cy="47625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6558280" y="1678305"/>
            <a:ext cx="228600" cy="19050"/>
          </a:xfrm>
          <a:prstGeom prst="rect">
            <a:avLst/>
          </a:prstGeom>
          <a:solidFill>
            <a:srgbClr val="FF8C00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-65J" panose="00020600040101010101" charset="-122"/>
              </a:rPr>
              <a:t>认识</a:t>
            </a:r>
            <a:r>
              <a:rPr lang="en-US" altLang="zh-CN"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-65J" panose="00020600040101010101" charset="-122"/>
              </a:rPr>
              <a:t> **</a:t>
            </a:r>
            <a:r>
              <a:rPr lang="zh-CN" altLang="en-US"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-65J" panose="00020600040101010101" charset="-122"/>
              </a:rPr>
              <a:t>人民币</a:t>
            </a:r>
            <a:r>
              <a:rPr lang="en-US" altLang="zh-CN"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-65J" panose="00020600040101010101" charset="-122"/>
              </a:rPr>
              <a:t>** </a:t>
            </a:r>
            <a:r>
              <a:rPr lang="zh-CN" altLang="en-US"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-65J" panose="00020600040101010101" charset="-122"/>
              </a:rPr>
              <a:t>家族</a:t>
            </a:r>
            <a:endParaRPr lang="zh-CN" altLang="en-US" sz="3000" b="1">
              <a:solidFill>
                <a:srgbClr val="3A2A1A"/>
              </a:solidFill>
              <a:latin typeface="汉仪雅酷黑-65J" panose="00020600040101010101" charset="-122"/>
              <a:ea typeface="汉仪雅酷黑-65J" panose="00020600040101010101" charset="-122"/>
              <a:cs typeface="汉仪雅酷黑-65J" panose="00020600040101010101" charset="-122"/>
            </a:endParaRPr>
          </a:p>
        </p:txBody>
      </p:sp>
      <p:pic>
        <p:nvPicPr>
          <p:cNvPr id="4" name="图片 3" descr="b053e95f-875e-11f1-9849-cea9f71c038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6617" r="6624"/>
          <a:stretch>
            <a:fillRect/>
          </a:stretch>
        </p:blipFill>
        <p:spPr>
          <a:xfrm>
            <a:off x="571500" y="1104907"/>
            <a:ext cx="7007860" cy="537208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036" h="8460">
                <a:moveTo>
                  <a:pt x="120" y="0"/>
                </a:moveTo>
                <a:lnTo>
                  <a:pt x="10916" y="0"/>
                </a:lnTo>
                <a:cubicBezTo>
                  <a:pt x="10982" y="0"/>
                  <a:pt x="11036" y="54"/>
                  <a:pt x="11036" y="120"/>
                </a:cubicBezTo>
                <a:lnTo>
                  <a:pt x="11036" y="8340"/>
                </a:lnTo>
                <a:cubicBezTo>
                  <a:pt x="11036" y="8406"/>
                  <a:pt x="10982" y="8460"/>
                  <a:pt x="10916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8036560" y="3314700"/>
            <a:ext cx="3392805" cy="952500"/>
          </a:xfrm>
          <a:custGeom>
            <a:avLst/>
            <a:gdLst>
              <a:gd name="sw" fmla="*/ 1 w 5342"/>
              <a:gd name="sh" fmla="*/ 1 h 1500"/>
              <a:gd name="mins" fmla="min sw sh"/>
              <a:gd name="dsw" fmla="+- 0 sw mins"/>
              <a:gd name="dsh" fmla="+- 0 sh mins"/>
              <a:gd name="p0x0" fmla="*/ 240 w 5342"/>
              <a:gd name="p0y0" fmla="*/ 0 h 1500"/>
              <a:gd name="p0x1" fmla="*/ 5102 w 5342"/>
              <a:gd name="p0y1" fmla="*/ 0 h 1500"/>
              <a:gd name="p0x2" fmla="*/ 5235 w 5342"/>
              <a:gd name="p0y2" fmla="*/ 0 h 1500"/>
              <a:gd name="p0x3" fmla="*/ 5342 w 5342"/>
              <a:gd name="p0y3" fmla="*/ 107 h 1500"/>
              <a:gd name="p0x4" fmla="*/ 5342 w 5342"/>
              <a:gd name="p0y4" fmla="*/ 240 h 1500"/>
              <a:gd name="p0x5" fmla="*/ 5342 w 5342"/>
              <a:gd name="p0y5" fmla="*/ 1260 h 1500"/>
              <a:gd name="p0x6" fmla="*/ 5342 w 5342"/>
              <a:gd name="p0y6" fmla="*/ 1392 h 1500"/>
              <a:gd name="p0x7" fmla="*/ 5235 w 5342"/>
              <a:gd name="p0y7" fmla="*/ 1500 h 1500"/>
              <a:gd name="p0x8" fmla="*/ 5102 w 5342"/>
              <a:gd name="p0y8" fmla="*/ 1500 h 1500"/>
              <a:gd name="p0x9" fmla="*/ 240 w 5342"/>
              <a:gd name="p0y9" fmla="*/ 1500 h 1500"/>
              <a:gd name="p0x10" fmla="*/ 107 w 5342"/>
              <a:gd name="p0y10" fmla="*/ 1500 h 1500"/>
              <a:gd name="p0x11" fmla="*/ 0 w 5342"/>
              <a:gd name="p0y11" fmla="*/ 1392 h 1500"/>
              <a:gd name="p0x12" fmla="*/ 0 w 5342"/>
              <a:gd name="p0y12" fmla="*/ 1260 h 1500"/>
              <a:gd name="p0x13" fmla="*/ 0 w 5342"/>
              <a:gd name="p0y13" fmla="*/ 240 h 1500"/>
              <a:gd name="p0x14" fmla="*/ 0 w 5342"/>
              <a:gd name="p0y14" fmla="*/ 107 h 1500"/>
              <a:gd name="p0x15" fmla="*/ 107 w 5342"/>
              <a:gd name="p0y15" fmla="*/ 0 h 1500"/>
              <a:gd name="p0x16" fmla="*/ 240 w 5342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B74D"/>
          </a:solidFill>
          <a:ln>
            <a:noFill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8247535" y="3489960"/>
            <a:ext cx="3086253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生活中处处要用到钱，</a:t>
            </a:r>
            <a:endParaRPr b="1">
              <a:solidFill>
                <a:srgbClr val="2C1A0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认识人民币</a:t>
            </a:r>
            <a:r>
              <a:rPr b="1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是购物的第一步！</a:t>
            </a:r>
            <a:endParaRPr b="1">
              <a:solidFill>
                <a:srgbClr val="2C1A0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8088161" y="3314700"/>
            <a:ext cx="3289604" cy="38100"/>
          </a:xfrm>
          <a:custGeom>
            <a:avLst/>
            <a:gdLst>
              <a:gd name="sw" fmla="*/ 1 w 5342"/>
              <a:gd name="sh" fmla="*/ 1 h 60"/>
              <a:gd name="mins" fmla="min sw sh"/>
              <a:gd name="dsw" fmla="+- 0 sw mins"/>
              <a:gd name="dsh" fmla="+- 0 sh mins"/>
              <a:gd name="p0x0" fmla="*/ 60 w 5342"/>
              <a:gd name="p0y0" fmla="*/ 0 h 60"/>
              <a:gd name="p0x1" fmla="*/ 5282 w 5342"/>
              <a:gd name="p0y1" fmla="*/ 0 h 60"/>
              <a:gd name="p0x2" fmla="*/ 5315 w 5342"/>
              <a:gd name="p0y2" fmla="*/ 0 h 60"/>
              <a:gd name="p0x3" fmla="*/ 5342 w 5342"/>
              <a:gd name="p0y3" fmla="*/ 26 h 60"/>
              <a:gd name="p0x4" fmla="*/ 5342 w 5342"/>
              <a:gd name="p0y4" fmla="*/ 60 h 60"/>
              <a:gd name="p0x5" fmla="*/ 0 w 5342"/>
              <a:gd name="p0y5" fmla="*/ 60 h 60"/>
              <a:gd name="p0x6" fmla="*/ 0 w 5342"/>
              <a:gd name="p0y6" fmla="*/ 26 h 60"/>
              <a:gd name="p0x7" fmla="*/ 26 w 5342"/>
              <a:gd name="p0y7" fmla="*/ 0 h 60"/>
              <a:gd name="p0x8" fmla="*/ 60 w 5342"/>
              <a:gd name="p0y8" fmla="*/ 0 h 60"/>
            </a:gdLst>
            <a:ahLst/>
            <a:cxnLst/>
            <a:pathLst>
              <a:path w="5180" h="60">
                <a:moveTo>
                  <a:pt x="159" y="0"/>
                </a:moveTo>
                <a:lnTo>
                  <a:pt x="5022" y="0"/>
                </a:lnTo>
                <a:cubicBezTo>
                  <a:pt x="5082" y="-3"/>
                  <a:pt x="5148" y="30"/>
                  <a:pt x="5180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-65J" panose="00020600040101010101" charset="-122"/>
              </a:rPr>
              <a:t>1</a:t>
            </a:r>
            <a:r>
              <a:rPr lang="zh-CN"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-65J" panose="00020600040101010101" charset="-122"/>
              </a:rPr>
              <a:t>元能买什么</a:t>
            </a:r>
            <a:endParaRPr lang="zh-CN" sz="3000" b="1">
              <a:solidFill>
                <a:srgbClr val="3A2A1A"/>
              </a:solidFill>
              <a:latin typeface="汉仪雅酷黑-65J" panose="00020600040101010101" charset="-122"/>
              <a:ea typeface="汉仪雅酷黑-65J" panose="00020600040101010101" charset="-122"/>
              <a:cs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240 w 4970"/>
              <a:gd name="p0y0" fmla="*/ 0 h 8445"/>
              <a:gd name="p0x1" fmla="*/ 4730 w 4970"/>
              <a:gd name="p0y1" fmla="*/ 0 h 8445"/>
              <a:gd name="p0x2" fmla="*/ 4863 w 4970"/>
              <a:gd name="p0y2" fmla="*/ 0 h 8445"/>
              <a:gd name="p0x3" fmla="*/ 4970 w 4970"/>
              <a:gd name="p0y3" fmla="*/ 107 h 8445"/>
              <a:gd name="p0x4" fmla="*/ 4970 w 4970"/>
              <a:gd name="p0y4" fmla="*/ 240 h 8445"/>
              <a:gd name="p0x5" fmla="*/ 4970 w 4970"/>
              <a:gd name="p0y5" fmla="*/ 8205 h 8445"/>
              <a:gd name="p0x6" fmla="*/ 4970 w 4970"/>
              <a:gd name="p0y6" fmla="*/ 8337 h 8445"/>
              <a:gd name="p0x7" fmla="*/ 4863 w 4970"/>
              <a:gd name="p0y7" fmla="*/ 8445 h 8445"/>
              <a:gd name="p0x8" fmla="*/ 4730 w 4970"/>
              <a:gd name="p0y8" fmla="*/ 8445 h 8445"/>
              <a:gd name="p0x9" fmla="*/ 240 w 4970"/>
              <a:gd name="p0y9" fmla="*/ 8445 h 8445"/>
              <a:gd name="p0x10" fmla="*/ 107 w 4970"/>
              <a:gd name="p0y10" fmla="*/ 8445 h 8445"/>
              <a:gd name="p0x11" fmla="*/ 0 w 4970"/>
              <a:gd name="p0y11" fmla="*/ 8337 h 8445"/>
              <a:gd name="p0x12" fmla="*/ 0 w 4970"/>
              <a:gd name="p0y12" fmla="*/ 8205 h 8445"/>
              <a:gd name="p0x13" fmla="*/ 0 w 4970"/>
              <a:gd name="p0y13" fmla="*/ 240 h 8445"/>
              <a:gd name="p0x14" fmla="*/ 0 w 4970"/>
              <a:gd name="p0y14" fmla="*/ 107 h 8445"/>
              <a:gd name="p0x15" fmla="*/ 107 w 4970"/>
              <a:gd name="p0y15" fmla="*/ 0 h 8445"/>
              <a:gd name="p0x16" fmla="*/ 24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bc90b060-875e-11f1-aa9d-364dd2002da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9663" t="1" r="9681"/>
          <a:stretch>
            <a:fillRect/>
          </a:stretch>
        </p:blipFill>
        <p:spPr>
          <a:xfrm>
            <a:off x="771525" y="1304942"/>
            <a:ext cx="2765425" cy="257173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355" h="4050">
                <a:moveTo>
                  <a:pt x="120" y="0"/>
                </a:moveTo>
                <a:lnTo>
                  <a:pt x="4235" y="0"/>
                </a:lnTo>
                <a:cubicBezTo>
                  <a:pt x="4301" y="0"/>
                  <a:pt x="4355" y="54"/>
                  <a:pt x="4355" y="120"/>
                </a:cubicBezTo>
                <a:lnTo>
                  <a:pt x="4355" y="4050"/>
                </a:lnTo>
                <a:lnTo>
                  <a:pt x="0" y="4050"/>
                </a:ln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962025" y="4050983"/>
            <a:ext cx="23850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尺子与元角换算</a:t>
            </a:r>
            <a:endParaRPr sz="2100" b="1" spc="42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962025" y="46005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1095375" y="4462463"/>
            <a:ext cx="223249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lang="en-US" altLang="zh-CN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= 10</a:t>
            </a:r>
            <a:r>
              <a:rPr lang="zh-CN" altLang="en-US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</a:t>
            </a:r>
            <a:r>
              <a:rPr lang="zh-CN" altLang="en-US"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，反过来</a:t>
            </a:r>
            <a:r>
              <a:rPr lang="en-US" altLang="zh-CN"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en-US" altLang="zh-CN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10</a:t>
            </a:r>
            <a:r>
              <a:rPr lang="zh-CN" altLang="en-US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</a:t>
            </a:r>
            <a:r>
              <a:rPr lang="en-US" altLang="zh-CN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= 1</a:t>
            </a:r>
            <a:r>
              <a:rPr lang="zh-CN" altLang="en-US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endParaRPr lang="zh-CN" altLang="en-US" sz="15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962025" y="52863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095375" y="5148263"/>
            <a:ext cx="214275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用</a:t>
            </a:r>
            <a:r>
              <a:rPr lang="en-US" altLang="zh-CN"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元买一把尺子（标价</a:t>
            </a:r>
            <a:r>
              <a:rPr lang="en-US" altLang="zh-CN"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</a:t>
            </a:r>
            <a:r>
              <a:rPr lang="zh-CN" altLang="en-US"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角），应找回</a:t>
            </a:r>
            <a:r>
              <a:rPr lang="en-US" altLang="zh-CN"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en-US" altLang="zh-CN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</a:t>
            </a:r>
            <a:r>
              <a:rPr lang="zh-CN" altLang="en-US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</a:t>
            </a:r>
            <a:endParaRPr lang="zh-CN" altLang="en-US" sz="15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10"/>
            </p:custDataLst>
          </p:nvPr>
        </p:nvSpPr>
        <p:spPr>
          <a:xfrm>
            <a:off x="632639" y="1114455"/>
            <a:ext cx="3043196" cy="38070"/>
          </a:xfrm>
          <a:custGeom>
            <a:avLst/>
            <a:gdLst>
              <a:gd name="sw" fmla="*/ 1 w 4955"/>
              <a:gd name="sh" fmla="*/ 1 h 60"/>
              <a:gd name="mins" fmla="min sw sh"/>
              <a:gd name="dsw" fmla="+- 0 sw mins"/>
              <a:gd name="dsh" fmla="+- 0 sh mins"/>
              <a:gd name="p0x0" fmla="*/ 60 w 4955"/>
              <a:gd name="p0y0" fmla="*/ 0 h 60"/>
              <a:gd name="p0x1" fmla="*/ 4895 w 4955"/>
              <a:gd name="p0y1" fmla="*/ 0 h 60"/>
              <a:gd name="p0x2" fmla="*/ 4928 w 4955"/>
              <a:gd name="p0y2" fmla="*/ 0 h 60"/>
              <a:gd name="p0x3" fmla="*/ 4955 w 4955"/>
              <a:gd name="p0y3" fmla="*/ 26 h 60"/>
              <a:gd name="p0x4" fmla="*/ 4955 w 4955"/>
              <a:gd name="p0y4" fmla="*/ 60 h 60"/>
              <a:gd name="p0x5" fmla="*/ 0 w 4955"/>
              <a:gd name="p0y5" fmla="*/ 60 h 60"/>
              <a:gd name="p0x6" fmla="*/ 0 w 4955"/>
              <a:gd name="p0y6" fmla="*/ 26 h 60"/>
              <a:gd name="p0x7" fmla="*/ 26 w 4955"/>
              <a:gd name="p0y7" fmla="*/ 0 h 60"/>
              <a:gd name="p0x8" fmla="*/ 60 w 4955"/>
              <a:gd name="p0y8" fmla="*/ 0 h 60"/>
            </a:gdLst>
            <a:ahLst/>
            <a:cxnLst/>
            <a:pathLst>
              <a:path w="4792" h="60">
                <a:moveTo>
                  <a:pt x="4792" y="60"/>
                </a:move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lnTo>
                  <a:pt x="4634" y="0"/>
                </a:lnTo>
                <a:cubicBezTo>
                  <a:pt x="4694" y="-3"/>
                  <a:pt x="4760" y="30"/>
                  <a:pt x="4792" y="6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1"/>
            </p:custDataLst>
          </p:nvPr>
        </p:nvSpPr>
        <p:spPr>
          <a:xfrm>
            <a:off x="3989705" y="1109345"/>
            <a:ext cx="4211955" cy="5362575"/>
          </a:xfrm>
          <a:custGeom>
            <a:avLst/>
            <a:gdLst>
              <a:gd name="sw" fmla="*/ 1 w 6633"/>
              <a:gd name="sh" fmla="*/ 1 h 8445"/>
              <a:gd name="mins" fmla="min sw sh"/>
              <a:gd name="dsw" fmla="+- 0 sw mins"/>
              <a:gd name="dsh" fmla="+- 0 sh mins"/>
              <a:gd name="p0x0" fmla="*/ 240 w 6633"/>
              <a:gd name="p0y0" fmla="*/ 0 h 8445"/>
              <a:gd name="p0x1" fmla="*/ 6393 w 6633"/>
              <a:gd name="p0y1" fmla="*/ 0 h 8445"/>
              <a:gd name="p0x2" fmla="*/ 6525 w 6633"/>
              <a:gd name="p0y2" fmla="*/ 0 h 8445"/>
              <a:gd name="p0x3" fmla="*/ 6633 w 6633"/>
              <a:gd name="p0y3" fmla="*/ 107 h 8445"/>
              <a:gd name="p0x4" fmla="*/ 6633 w 6633"/>
              <a:gd name="p0y4" fmla="*/ 240 h 8445"/>
              <a:gd name="p0x5" fmla="*/ 6633 w 6633"/>
              <a:gd name="p0y5" fmla="*/ 8205 h 8445"/>
              <a:gd name="p0x6" fmla="*/ 6633 w 6633"/>
              <a:gd name="p0y6" fmla="*/ 8337 h 8445"/>
              <a:gd name="p0x7" fmla="*/ 6525 w 6633"/>
              <a:gd name="p0y7" fmla="*/ 8445 h 8445"/>
              <a:gd name="p0x8" fmla="*/ 6393 w 6633"/>
              <a:gd name="p0y8" fmla="*/ 8445 h 8445"/>
              <a:gd name="p0x9" fmla="*/ 240 w 6633"/>
              <a:gd name="p0y9" fmla="*/ 8445 h 8445"/>
              <a:gd name="p0x10" fmla="*/ 107 w 6633"/>
              <a:gd name="p0y10" fmla="*/ 8445 h 8445"/>
              <a:gd name="p0x11" fmla="*/ 0 w 6633"/>
              <a:gd name="p0y11" fmla="*/ 8337 h 8445"/>
              <a:gd name="p0x12" fmla="*/ 0 w 6633"/>
              <a:gd name="p0y12" fmla="*/ 8205 h 8445"/>
              <a:gd name="p0x13" fmla="*/ 0 w 6633"/>
              <a:gd name="p0y13" fmla="*/ 240 h 8445"/>
              <a:gd name="p0x14" fmla="*/ 0 w 6633"/>
              <a:gd name="p0y14" fmla="*/ 107 h 8445"/>
              <a:gd name="p0x15" fmla="*/ 107 w 6633"/>
              <a:gd name="p0y15" fmla="*/ 0 h 8445"/>
              <a:gd name="p0x16" fmla="*/ 240 w 6633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bc90b0ab-875e-11f1-aa9d-364dd2002dad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l="-16" t="5139" r="17" b="5139"/>
          <a:stretch>
            <a:fillRect/>
          </a:stretch>
        </p:blipFill>
        <p:spPr>
          <a:xfrm>
            <a:off x="4184650" y="1304925"/>
            <a:ext cx="3821430" cy="25717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018" h="4050">
                <a:moveTo>
                  <a:pt x="120" y="0"/>
                </a:moveTo>
                <a:lnTo>
                  <a:pt x="5899" y="0"/>
                </a:lnTo>
                <a:cubicBezTo>
                  <a:pt x="5960" y="0"/>
                  <a:pt x="6010" y="46"/>
                  <a:pt x="6018" y="105"/>
                </a:cubicBezTo>
                <a:lnTo>
                  <a:pt x="6018" y="4050"/>
                </a:lnTo>
                <a:lnTo>
                  <a:pt x="0" y="4050"/>
                </a:ln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4375766" y="4050983"/>
            <a:ext cx="34404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橡皮与角分认识</a:t>
            </a:r>
            <a:endParaRPr sz="2100" b="1" spc="42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5"/>
            </p:custDataLst>
          </p:nvPr>
        </p:nvSpPr>
        <p:spPr>
          <a:xfrm>
            <a:off x="4375150" y="46005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4509116" y="4462463"/>
            <a:ext cx="269483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</a:t>
            </a:r>
            <a:r>
              <a:rPr lang="en-US" altLang="zh-CN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= 10</a:t>
            </a:r>
            <a:r>
              <a:rPr lang="zh-CN" altLang="en-US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</a:t>
            </a:r>
            <a:r>
              <a:rPr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，分是很小的单位</a:t>
            </a:r>
            <a:endParaRPr sz="150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7"/>
            </p:custDataLst>
          </p:nvPr>
        </p:nvSpPr>
        <p:spPr>
          <a:xfrm>
            <a:off x="4375150" y="49815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8"/>
            </p:custDataLst>
          </p:nvPr>
        </p:nvSpPr>
        <p:spPr>
          <a:xfrm>
            <a:off x="4509116" y="4843463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现在的商品中比较少用到</a:t>
            </a:r>
            <a:endParaRPr sz="150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9"/>
            </p:custDataLst>
          </p:nvPr>
        </p:nvSpPr>
        <p:spPr>
          <a:xfrm>
            <a:off x="4045771" y="1114425"/>
            <a:ext cx="4099824" cy="38100"/>
          </a:xfrm>
          <a:custGeom>
            <a:avLst/>
            <a:gdLst>
              <a:gd name="sw" fmla="*/ 1 w 6617"/>
              <a:gd name="sh" fmla="*/ 1 h 60"/>
              <a:gd name="mins" fmla="min sw sh"/>
              <a:gd name="dsw" fmla="+- 0 sw mins"/>
              <a:gd name="dsh" fmla="+- 0 sh mins"/>
              <a:gd name="p0x0" fmla="*/ 60 w 6617"/>
              <a:gd name="p0y0" fmla="*/ 0 h 60"/>
              <a:gd name="p0x1" fmla="*/ 6557 w 6617"/>
              <a:gd name="p0y1" fmla="*/ 0 h 60"/>
              <a:gd name="p0x2" fmla="*/ 6591 w 6617"/>
              <a:gd name="p0y2" fmla="*/ 0 h 60"/>
              <a:gd name="p0x3" fmla="*/ 6617 w 6617"/>
              <a:gd name="p0y3" fmla="*/ 26 h 60"/>
              <a:gd name="p0x4" fmla="*/ 6617 w 6617"/>
              <a:gd name="p0y4" fmla="*/ 60 h 60"/>
              <a:gd name="p0x5" fmla="*/ 0 w 6617"/>
              <a:gd name="p0y5" fmla="*/ 60 h 60"/>
              <a:gd name="p0x6" fmla="*/ 0 w 6617"/>
              <a:gd name="p0y6" fmla="*/ 26 h 60"/>
              <a:gd name="p0x7" fmla="*/ 26 w 6617"/>
              <a:gd name="p0y7" fmla="*/ 0 h 60"/>
              <a:gd name="p0x8" fmla="*/ 60 w 6617"/>
              <a:gd name="p0y8" fmla="*/ 0 h 60"/>
            </a:gdLst>
            <a:ahLst/>
            <a:cxnLst/>
            <a:pathLst>
              <a:path w="6456" h="60">
                <a:moveTo>
                  <a:pt x="159" y="0"/>
                </a:moveTo>
                <a:lnTo>
                  <a:pt x="6298" y="0"/>
                </a:lnTo>
                <a:cubicBezTo>
                  <a:pt x="6358" y="-3"/>
                  <a:pt x="6424" y="30"/>
                  <a:pt x="6456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0"/>
            </p:custDataLst>
          </p:nvPr>
        </p:nvSpPr>
        <p:spPr>
          <a:xfrm>
            <a:off x="845883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240 w 4970"/>
              <a:gd name="p0y0" fmla="*/ 0 h 8445"/>
              <a:gd name="p0x1" fmla="*/ 4730 w 4970"/>
              <a:gd name="p0y1" fmla="*/ 0 h 8445"/>
              <a:gd name="p0x2" fmla="*/ 4863 w 4970"/>
              <a:gd name="p0y2" fmla="*/ 0 h 8445"/>
              <a:gd name="p0x3" fmla="*/ 4970 w 4970"/>
              <a:gd name="p0y3" fmla="*/ 107 h 8445"/>
              <a:gd name="p0x4" fmla="*/ 4970 w 4970"/>
              <a:gd name="p0y4" fmla="*/ 240 h 8445"/>
              <a:gd name="p0x5" fmla="*/ 4970 w 4970"/>
              <a:gd name="p0y5" fmla="*/ 8205 h 8445"/>
              <a:gd name="p0x6" fmla="*/ 4970 w 4970"/>
              <a:gd name="p0y6" fmla="*/ 8337 h 8445"/>
              <a:gd name="p0x7" fmla="*/ 4863 w 4970"/>
              <a:gd name="p0y7" fmla="*/ 8445 h 8445"/>
              <a:gd name="p0x8" fmla="*/ 4730 w 4970"/>
              <a:gd name="p0y8" fmla="*/ 8445 h 8445"/>
              <a:gd name="p0x9" fmla="*/ 240 w 4970"/>
              <a:gd name="p0y9" fmla="*/ 8445 h 8445"/>
              <a:gd name="p0x10" fmla="*/ 107 w 4970"/>
              <a:gd name="p0y10" fmla="*/ 8445 h 8445"/>
              <a:gd name="p0x11" fmla="*/ 0 w 4970"/>
              <a:gd name="p0y11" fmla="*/ 8337 h 8445"/>
              <a:gd name="p0x12" fmla="*/ 0 w 4970"/>
              <a:gd name="p0y12" fmla="*/ 8205 h 8445"/>
              <a:gd name="p0x13" fmla="*/ 0 w 4970"/>
              <a:gd name="p0y13" fmla="*/ 240 h 8445"/>
              <a:gd name="p0x14" fmla="*/ 0 w 4970"/>
              <a:gd name="p0y14" fmla="*/ 107 h 8445"/>
              <a:gd name="p0x15" fmla="*/ 107 w 4970"/>
              <a:gd name="p0y15" fmla="*/ 0 h 8445"/>
              <a:gd name="p0x16" fmla="*/ 24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bc90b119-875e-11f1-aa9d-364dd2002dad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rcRect l="9662" r="9681"/>
          <a:stretch>
            <a:fillRect/>
          </a:stretch>
        </p:blipFill>
        <p:spPr>
          <a:xfrm>
            <a:off x="8654415" y="1304925"/>
            <a:ext cx="2765425" cy="25717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355" h="4050">
                <a:moveTo>
                  <a:pt x="120" y="0"/>
                </a:moveTo>
                <a:lnTo>
                  <a:pt x="4236" y="0"/>
                </a:lnTo>
                <a:cubicBezTo>
                  <a:pt x="4297" y="0"/>
                  <a:pt x="4347" y="46"/>
                  <a:pt x="4355" y="104"/>
                </a:cubicBezTo>
                <a:lnTo>
                  <a:pt x="4355" y="4050"/>
                </a:lnTo>
                <a:lnTo>
                  <a:pt x="0" y="4050"/>
                </a:ln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31" name="文本框 30"/>
          <p:cNvSpPr txBox="1"/>
          <p:nvPr>
            <p:custDataLst>
              <p:tags r:id="rId23"/>
            </p:custDataLst>
          </p:nvPr>
        </p:nvSpPr>
        <p:spPr>
          <a:xfrm>
            <a:off x="8844934" y="4050983"/>
            <a:ext cx="23850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铅笔与组合购物</a:t>
            </a:r>
            <a:endParaRPr sz="2100" b="1" spc="42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24"/>
            </p:custDataLst>
          </p:nvPr>
        </p:nvSpPr>
        <p:spPr>
          <a:xfrm>
            <a:off x="8844915" y="46005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5"/>
            </p:custDataLst>
          </p:nvPr>
        </p:nvSpPr>
        <p:spPr>
          <a:xfrm>
            <a:off x="8978284" y="4462463"/>
            <a:ext cx="2251691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用</a:t>
            </a:r>
            <a:r>
              <a:rPr lang="en-US" altLang="zh-CN"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元可以买到：一支铅笔</a:t>
            </a:r>
            <a:r>
              <a:rPr lang="en-US" altLang="zh-CN"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+ </a:t>
            </a:r>
            <a:r>
              <a:rPr lang="zh-CN" altLang="en-US"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一块橡皮，或者两本小本子</a:t>
            </a:r>
            <a:endParaRPr lang="zh-CN" altLang="en-US" sz="150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26"/>
            </p:custDataLst>
          </p:nvPr>
        </p:nvSpPr>
        <p:spPr>
          <a:xfrm>
            <a:off x="8844915" y="55911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27"/>
            </p:custDataLst>
          </p:nvPr>
        </p:nvSpPr>
        <p:spPr>
          <a:xfrm>
            <a:off x="8978284" y="5453063"/>
            <a:ext cx="2251691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关键记忆：元、角、分之间都是</a:t>
            </a:r>
            <a:r>
              <a:rPr lang="en-US" altLang="zh-CN"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en-US" altLang="zh-CN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10</a:t>
            </a:r>
            <a:r>
              <a:rPr lang="zh-CN" altLang="en-US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进位</a:t>
            </a:r>
            <a:r>
              <a:rPr sz="15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，和数数一样简单！</a:t>
            </a:r>
            <a:endParaRPr sz="150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8"/>
            </p:custDataLst>
          </p:nvPr>
        </p:nvSpPr>
        <p:spPr>
          <a:xfrm>
            <a:off x="8515515" y="1114425"/>
            <a:ext cx="3043861" cy="38100"/>
          </a:xfrm>
          <a:custGeom>
            <a:avLst/>
            <a:gdLst>
              <a:gd name="sw" fmla="*/ 1 w 4955"/>
              <a:gd name="sh" fmla="*/ 1 h 60"/>
              <a:gd name="mins" fmla="min sw sh"/>
              <a:gd name="dsw" fmla="+- 0 sw mins"/>
              <a:gd name="dsh" fmla="+- 0 sh mins"/>
              <a:gd name="p0x0" fmla="*/ 60 w 4955"/>
              <a:gd name="p0y0" fmla="*/ 0 h 60"/>
              <a:gd name="p0x1" fmla="*/ 4895 w 4955"/>
              <a:gd name="p0y1" fmla="*/ 0 h 60"/>
              <a:gd name="p0x2" fmla="*/ 4928 w 4955"/>
              <a:gd name="p0y2" fmla="*/ 0 h 60"/>
              <a:gd name="p0x3" fmla="*/ 4955 w 4955"/>
              <a:gd name="p0y3" fmla="*/ 26 h 60"/>
              <a:gd name="p0x4" fmla="*/ 4955 w 4955"/>
              <a:gd name="p0y4" fmla="*/ 60 h 60"/>
              <a:gd name="p0x5" fmla="*/ 0 w 4955"/>
              <a:gd name="p0y5" fmla="*/ 60 h 60"/>
              <a:gd name="p0x6" fmla="*/ 0 w 4955"/>
              <a:gd name="p0y6" fmla="*/ 26 h 60"/>
              <a:gd name="p0x7" fmla="*/ 26 w 4955"/>
              <a:gd name="p0y7" fmla="*/ 0 h 60"/>
              <a:gd name="p0x8" fmla="*/ 60 w 4955"/>
              <a:gd name="p0y8" fmla="*/ 0 h 60"/>
            </a:gdLst>
            <a:ahLst/>
            <a:cxnLst/>
            <a:pathLst>
              <a:path w="4793" h="60">
                <a:moveTo>
                  <a:pt x="159" y="0"/>
                </a:moveTo>
                <a:lnTo>
                  <a:pt x="4635" y="0"/>
                </a:lnTo>
                <a:cubicBezTo>
                  <a:pt x="4695" y="-3"/>
                  <a:pt x="4761" y="30"/>
                  <a:pt x="4793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换钱小能手</a:t>
            </a:r>
            <a:endParaRPr sz="3000" b="1">
              <a:solidFill>
                <a:srgbClr val="3A2A1A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165725" cy="1654175"/>
          </a:xfrm>
          <a:custGeom>
            <a:avLst/>
            <a:gdLst>
              <a:gd name="sw" fmla="*/ 1 w 8135"/>
              <a:gd name="sh" fmla="*/ 1 h 2604"/>
              <a:gd name="mins" fmla="min sw sh"/>
              <a:gd name="dsw" fmla="+- 0 sw mins"/>
              <a:gd name="dsh" fmla="+- 0 sh mins"/>
              <a:gd name="p0x0" fmla="*/ 240 w 8135"/>
              <a:gd name="p0y0" fmla="*/ 0 h 2604"/>
              <a:gd name="p0x1" fmla="*/ 7895 w 8135"/>
              <a:gd name="p0y1" fmla="*/ 0 h 2604"/>
              <a:gd name="p0x2" fmla="*/ 8027 w 8135"/>
              <a:gd name="p0y2" fmla="*/ 0 h 2604"/>
              <a:gd name="p0x3" fmla="*/ 8135 w 8135"/>
              <a:gd name="p0y3" fmla="*/ 107 h 2604"/>
              <a:gd name="p0x4" fmla="*/ 8135 w 8135"/>
              <a:gd name="p0y4" fmla="*/ 240 h 2604"/>
              <a:gd name="p0x5" fmla="*/ 8135 w 8135"/>
              <a:gd name="p0y5" fmla="*/ 2364 h 2604"/>
              <a:gd name="p0x6" fmla="*/ 8135 w 8135"/>
              <a:gd name="p0y6" fmla="*/ 2497 h 2604"/>
              <a:gd name="p0x7" fmla="*/ 8027 w 8135"/>
              <a:gd name="p0y7" fmla="*/ 2604 h 2604"/>
              <a:gd name="p0x8" fmla="*/ 7895 w 8135"/>
              <a:gd name="p0y8" fmla="*/ 2604 h 2604"/>
              <a:gd name="p0x9" fmla="*/ 240 w 8135"/>
              <a:gd name="p0y9" fmla="*/ 2604 h 2604"/>
              <a:gd name="p0x10" fmla="*/ 107 w 8135"/>
              <a:gd name="p0y10" fmla="*/ 2604 h 2604"/>
              <a:gd name="p0x11" fmla="*/ 0 w 8135"/>
              <a:gd name="p0y11" fmla="*/ 2497 h 2604"/>
              <a:gd name="p0x12" fmla="*/ 0 w 8135"/>
              <a:gd name="p0y12" fmla="*/ 2364 h 2604"/>
              <a:gd name="p0x13" fmla="*/ 0 w 8135"/>
              <a:gd name="p0y13" fmla="*/ 240 h 2604"/>
              <a:gd name="p0x14" fmla="*/ 0 w 8135"/>
              <a:gd name="p0y14" fmla="*/ 107 h 2604"/>
              <a:gd name="p0x15" fmla="*/ 107 w 8135"/>
              <a:gd name="p0y15" fmla="*/ 0 h 2604"/>
              <a:gd name="p0x16" fmla="*/ 240 w 813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40 w 540"/>
              <a:gd name="p0y0" fmla="*/ 0 h 540"/>
              <a:gd name="p0x1" fmla="*/ 300 w 540"/>
              <a:gd name="p0y1" fmla="*/ 0 h 540"/>
              <a:gd name="p0x2" fmla="*/ 432 w 540"/>
              <a:gd name="p0y2" fmla="*/ 0 h 540"/>
              <a:gd name="p0x3" fmla="*/ 540 w 540"/>
              <a:gd name="p0y3" fmla="*/ 107 h 540"/>
              <a:gd name="p0x4" fmla="*/ 540 w 540"/>
              <a:gd name="p0y4" fmla="*/ 240 h 540"/>
              <a:gd name="p0x5" fmla="*/ 540 w 540"/>
              <a:gd name="p0y5" fmla="*/ 300 h 540"/>
              <a:gd name="p0x6" fmla="*/ 540 w 540"/>
              <a:gd name="p0y6" fmla="*/ 432 h 540"/>
              <a:gd name="p0x7" fmla="*/ 432 w 540"/>
              <a:gd name="p0y7" fmla="*/ 540 h 540"/>
              <a:gd name="p0x8" fmla="*/ 300 w 540"/>
              <a:gd name="p0y8" fmla="*/ 540 h 540"/>
              <a:gd name="p0x9" fmla="*/ 240 w 540"/>
              <a:gd name="p0y9" fmla="*/ 540 h 540"/>
              <a:gd name="p0x10" fmla="*/ 107 w 540"/>
              <a:gd name="p0y10" fmla="*/ 540 h 540"/>
              <a:gd name="p0x11" fmla="*/ 0 w 540"/>
              <a:gd name="p0y11" fmla="*/ 432 h 540"/>
              <a:gd name="p0x12" fmla="*/ 0 w 540"/>
              <a:gd name="p0y12" fmla="*/ 300 h 540"/>
              <a:gd name="p0x13" fmla="*/ 0 w 540"/>
              <a:gd name="p0y13" fmla="*/ 240 h 540"/>
              <a:gd name="p0x14" fmla="*/ 0 w 540"/>
              <a:gd name="p0y14" fmla="*/ 107 h 540"/>
              <a:gd name="p0x15" fmla="*/ 107 w 540"/>
              <a:gd name="p0y15" fmla="*/ 0 h 540"/>
              <a:gd name="p0x16" fmla="*/ 24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cc80d37b-875e-11f1-9849-cea9f71c038b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38200" y="1371600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228725" y="1293495"/>
            <a:ext cx="168182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 spc="42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2100" b="1" spc="42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lang="en-US" altLang="zh-CN" sz="2100" b="1" spc="42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= 10</a:t>
            </a:r>
            <a:r>
              <a:rPr lang="zh-CN" altLang="en-US" sz="2100" b="1" spc="42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</a:t>
            </a:r>
            <a:endParaRPr lang="zh-CN" altLang="en-US" sz="2100" b="1" spc="42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771525" y="1746885"/>
            <a:ext cx="477544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基本换算关系，元与角的十进制转换</a:t>
            </a:r>
            <a:endParaRPr sz="1350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9"/>
            </p:custDataLst>
          </p:nvPr>
        </p:nvSpPr>
        <p:spPr>
          <a:xfrm>
            <a:off x="632637" y="1114425"/>
            <a:ext cx="5052975" cy="38100"/>
          </a:xfrm>
          <a:custGeom>
            <a:avLst/>
            <a:gdLst>
              <a:gd name="sw" fmla="*/ 1 w 8120"/>
              <a:gd name="sh" fmla="*/ 1 h 60"/>
              <a:gd name="mins" fmla="min sw sh"/>
              <a:gd name="dsw" fmla="+- 0 sw mins"/>
              <a:gd name="dsh" fmla="+- 0 sh mins"/>
              <a:gd name="p0x0" fmla="*/ 60 w 8120"/>
              <a:gd name="p0y0" fmla="*/ 0 h 60"/>
              <a:gd name="p0x1" fmla="*/ 8060 w 8120"/>
              <a:gd name="p0y1" fmla="*/ 0 h 60"/>
              <a:gd name="p0x2" fmla="*/ 8093 w 8120"/>
              <a:gd name="p0y2" fmla="*/ 0 h 60"/>
              <a:gd name="p0x3" fmla="*/ 8120 w 8120"/>
              <a:gd name="p0y3" fmla="*/ 26 h 60"/>
              <a:gd name="p0x4" fmla="*/ 8120 w 8120"/>
              <a:gd name="p0y4" fmla="*/ 60 h 60"/>
              <a:gd name="p0x5" fmla="*/ 0 w 8120"/>
              <a:gd name="p0y5" fmla="*/ 60 h 60"/>
              <a:gd name="p0x6" fmla="*/ 0 w 8120"/>
              <a:gd name="p0y6" fmla="*/ 26 h 60"/>
              <a:gd name="p0x7" fmla="*/ 26 w 8120"/>
              <a:gd name="p0y7" fmla="*/ 0 h 60"/>
              <a:gd name="p0x8" fmla="*/ 60 w 8120"/>
              <a:gd name="p0y8" fmla="*/ 0 h 60"/>
            </a:gdLst>
            <a:ahLst/>
            <a:cxnLst/>
            <a:pathLst>
              <a:path w="7957" h="60">
                <a:moveTo>
                  <a:pt x="159" y="0"/>
                </a:moveTo>
                <a:lnTo>
                  <a:pt x="7799" y="0"/>
                </a:lnTo>
                <a:cubicBezTo>
                  <a:pt x="7859" y="-3"/>
                  <a:pt x="7925" y="30"/>
                  <a:pt x="7957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575945" y="2963545"/>
            <a:ext cx="5165725" cy="1654175"/>
          </a:xfrm>
          <a:custGeom>
            <a:avLst/>
            <a:gdLst>
              <a:gd name="sw" fmla="*/ 1 w 8135"/>
              <a:gd name="sh" fmla="*/ 1 h 2604"/>
              <a:gd name="mins" fmla="min sw sh"/>
              <a:gd name="dsw" fmla="+- 0 sw mins"/>
              <a:gd name="dsh" fmla="+- 0 sh mins"/>
              <a:gd name="p0x0" fmla="*/ 240 w 8135"/>
              <a:gd name="p0y0" fmla="*/ 0 h 2604"/>
              <a:gd name="p0x1" fmla="*/ 7895 w 8135"/>
              <a:gd name="p0y1" fmla="*/ 0 h 2604"/>
              <a:gd name="p0x2" fmla="*/ 8027 w 8135"/>
              <a:gd name="p0y2" fmla="*/ 0 h 2604"/>
              <a:gd name="p0x3" fmla="*/ 8135 w 8135"/>
              <a:gd name="p0y3" fmla="*/ 107 h 2604"/>
              <a:gd name="p0x4" fmla="*/ 8135 w 8135"/>
              <a:gd name="p0y4" fmla="*/ 240 h 2604"/>
              <a:gd name="p0x5" fmla="*/ 8135 w 8135"/>
              <a:gd name="p0y5" fmla="*/ 2364 h 2604"/>
              <a:gd name="p0x6" fmla="*/ 8135 w 8135"/>
              <a:gd name="p0y6" fmla="*/ 2497 h 2604"/>
              <a:gd name="p0x7" fmla="*/ 8027 w 8135"/>
              <a:gd name="p0y7" fmla="*/ 2604 h 2604"/>
              <a:gd name="p0x8" fmla="*/ 7895 w 8135"/>
              <a:gd name="p0y8" fmla="*/ 2604 h 2604"/>
              <a:gd name="p0x9" fmla="*/ 240 w 8135"/>
              <a:gd name="p0y9" fmla="*/ 2604 h 2604"/>
              <a:gd name="p0x10" fmla="*/ 107 w 8135"/>
              <a:gd name="p0y10" fmla="*/ 2604 h 2604"/>
              <a:gd name="p0x11" fmla="*/ 0 w 8135"/>
              <a:gd name="p0y11" fmla="*/ 2497 h 2604"/>
              <a:gd name="p0x12" fmla="*/ 0 w 8135"/>
              <a:gd name="p0y12" fmla="*/ 2364 h 2604"/>
              <a:gd name="p0x13" fmla="*/ 0 w 8135"/>
              <a:gd name="p0y13" fmla="*/ 240 h 2604"/>
              <a:gd name="p0x14" fmla="*/ 0 w 8135"/>
              <a:gd name="p0y14" fmla="*/ 107 h 2604"/>
              <a:gd name="p0x15" fmla="*/ 107 w 8135"/>
              <a:gd name="p0y15" fmla="*/ 0 h 2604"/>
              <a:gd name="p0x16" fmla="*/ 240 w 813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771525" y="31457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40 w 540"/>
              <a:gd name="p0y0" fmla="*/ 0 h 540"/>
              <a:gd name="p0x1" fmla="*/ 300 w 540"/>
              <a:gd name="p0y1" fmla="*/ 0 h 540"/>
              <a:gd name="p0x2" fmla="*/ 432 w 540"/>
              <a:gd name="p0y2" fmla="*/ 0 h 540"/>
              <a:gd name="p0x3" fmla="*/ 540 w 540"/>
              <a:gd name="p0y3" fmla="*/ 107 h 540"/>
              <a:gd name="p0x4" fmla="*/ 540 w 540"/>
              <a:gd name="p0y4" fmla="*/ 240 h 540"/>
              <a:gd name="p0x5" fmla="*/ 540 w 540"/>
              <a:gd name="p0y5" fmla="*/ 300 h 540"/>
              <a:gd name="p0x6" fmla="*/ 540 w 540"/>
              <a:gd name="p0y6" fmla="*/ 432 h 540"/>
              <a:gd name="p0x7" fmla="*/ 432 w 540"/>
              <a:gd name="p0y7" fmla="*/ 540 h 540"/>
              <a:gd name="p0x8" fmla="*/ 300 w 540"/>
              <a:gd name="p0y8" fmla="*/ 540 h 540"/>
              <a:gd name="p0x9" fmla="*/ 240 w 540"/>
              <a:gd name="p0y9" fmla="*/ 540 h 540"/>
              <a:gd name="p0x10" fmla="*/ 107 w 540"/>
              <a:gd name="p0y10" fmla="*/ 540 h 540"/>
              <a:gd name="p0x11" fmla="*/ 0 w 540"/>
              <a:gd name="p0y11" fmla="*/ 432 h 540"/>
              <a:gd name="p0x12" fmla="*/ 0 w 540"/>
              <a:gd name="p0y12" fmla="*/ 300 h 540"/>
              <a:gd name="p0x13" fmla="*/ 0 w 540"/>
              <a:gd name="p0y13" fmla="*/ 240 h 540"/>
              <a:gd name="p0x14" fmla="*/ 0 w 540"/>
              <a:gd name="p0y14" fmla="*/ 107 h 540"/>
              <a:gd name="p0x15" fmla="*/ 107 w 540"/>
              <a:gd name="p0y15" fmla="*/ 0 h 540"/>
              <a:gd name="p0x16" fmla="*/ 24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cc80d435-875e-11f1-9849-cea9f71c038b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-242" b="242"/>
          <a:stretch>
            <a:fillRect/>
          </a:stretch>
        </p:blipFill>
        <p:spPr>
          <a:xfrm>
            <a:off x="838200" y="3212465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228725" y="3134868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等价兑换规则</a:t>
            </a:r>
            <a:endParaRPr sz="2100" b="1" spc="42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771525" y="370395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895350" y="3575466"/>
            <a:ext cx="167624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5</a:t>
            </a:r>
            <a:r>
              <a:rPr 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→ </a:t>
            </a:r>
            <a:r>
              <a:rPr sz="1350" b="1" spc="-13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</a:t>
            </a:r>
            <a:r>
              <a:rPr 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5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</a:t>
            </a:r>
            <a:endParaRPr lang="zh-CN" altLang="en-US"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771525" y="399351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895350" y="3865531"/>
            <a:ext cx="167624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2</a:t>
            </a:r>
            <a:r>
              <a:rPr 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5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→ </a:t>
            </a:r>
            <a:r>
              <a:rPr sz="1350" b="1" spc="-13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</a:t>
            </a:r>
            <a:r>
              <a:rPr 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endParaRPr lang="zh-CN" altLang="en-US"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771525" y="428371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895350" y="4155596"/>
            <a:ext cx="178154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10</a:t>
            </a:r>
            <a:r>
              <a:rPr 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→ </a:t>
            </a:r>
            <a:r>
              <a:rPr sz="1350" b="1" spc="-13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</a:t>
            </a:r>
            <a:r>
              <a:rPr 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endParaRPr lang="zh-CN" altLang="en-US"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22"/>
            </p:custDataLst>
          </p:nvPr>
        </p:nvSpPr>
        <p:spPr>
          <a:xfrm>
            <a:off x="632630" y="2968000"/>
            <a:ext cx="5052990" cy="38090"/>
          </a:xfrm>
          <a:custGeom>
            <a:avLst/>
            <a:gdLst>
              <a:gd name="sw" fmla="*/ 1 w 8120"/>
              <a:gd name="sh" fmla="*/ 1 h 60"/>
              <a:gd name="mins" fmla="min sw sh"/>
              <a:gd name="dsw" fmla="+- 0 sw mins"/>
              <a:gd name="dsh" fmla="+- 0 sh mins"/>
              <a:gd name="p0x0" fmla="*/ 60 w 8120"/>
              <a:gd name="p0y0" fmla="*/ 0 h 60"/>
              <a:gd name="p0x1" fmla="*/ 8060 w 8120"/>
              <a:gd name="p0y1" fmla="*/ 0 h 60"/>
              <a:gd name="p0x2" fmla="*/ 8093 w 8120"/>
              <a:gd name="p0y2" fmla="*/ 0 h 60"/>
              <a:gd name="p0x3" fmla="*/ 8120 w 8120"/>
              <a:gd name="p0y3" fmla="*/ 26 h 60"/>
              <a:gd name="p0x4" fmla="*/ 8120 w 8120"/>
              <a:gd name="p0y4" fmla="*/ 60 h 60"/>
              <a:gd name="p0x5" fmla="*/ 0 w 8120"/>
              <a:gd name="p0y5" fmla="*/ 60 h 60"/>
              <a:gd name="p0x6" fmla="*/ 0 w 8120"/>
              <a:gd name="p0y6" fmla="*/ 26 h 60"/>
              <a:gd name="p0x7" fmla="*/ 26 w 8120"/>
              <a:gd name="p0y7" fmla="*/ 0 h 60"/>
              <a:gd name="p0x8" fmla="*/ 60 w 8120"/>
              <a:gd name="p0y8" fmla="*/ 0 h 60"/>
            </a:gdLst>
            <a:ahLst/>
            <a:cxnLst/>
            <a:pathLst>
              <a:path w="7957" h="60">
                <a:moveTo>
                  <a:pt x="7957" y="60"/>
                </a:move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lnTo>
                  <a:pt x="7799" y="0"/>
                </a:lnTo>
                <a:cubicBezTo>
                  <a:pt x="7859" y="-3"/>
                  <a:pt x="7925" y="30"/>
                  <a:pt x="7957" y="6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575945" y="4817745"/>
            <a:ext cx="5165725" cy="1654175"/>
          </a:xfrm>
          <a:custGeom>
            <a:avLst/>
            <a:gdLst>
              <a:gd name="sw" fmla="*/ 1 w 8135"/>
              <a:gd name="sh" fmla="*/ 1 h 2604"/>
              <a:gd name="mins" fmla="min sw sh"/>
              <a:gd name="dsw" fmla="+- 0 sw mins"/>
              <a:gd name="dsh" fmla="+- 0 sh mins"/>
              <a:gd name="p0x0" fmla="*/ 240 w 8135"/>
              <a:gd name="p0y0" fmla="*/ 0 h 2604"/>
              <a:gd name="p0x1" fmla="*/ 7895 w 8135"/>
              <a:gd name="p0y1" fmla="*/ 0 h 2604"/>
              <a:gd name="p0x2" fmla="*/ 8027 w 8135"/>
              <a:gd name="p0y2" fmla="*/ 0 h 2604"/>
              <a:gd name="p0x3" fmla="*/ 8135 w 8135"/>
              <a:gd name="p0y3" fmla="*/ 107 h 2604"/>
              <a:gd name="p0x4" fmla="*/ 8135 w 8135"/>
              <a:gd name="p0y4" fmla="*/ 240 h 2604"/>
              <a:gd name="p0x5" fmla="*/ 8135 w 8135"/>
              <a:gd name="p0y5" fmla="*/ 2364 h 2604"/>
              <a:gd name="p0x6" fmla="*/ 8135 w 8135"/>
              <a:gd name="p0y6" fmla="*/ 2497 h 2604"/>
              <a:gd name="p0x7" fmla="*/ 8027 w 8135"/>
              <a:gd name="p0y7" fmla="*/ 2604 h 2604"/>
              <a:gd name="p0x8" fmla="*/ 7895 w 8135"/>
              <a:gd name="p0y8" fmla="*/ 2604 h 2604"/>
              <a:gd name="p0x9" fmla="*/ 240 w 8135"/>
              <a:gd name="p0y9" fmla="*/ 2604 h 2604"/>
              <a:gd name="p0x10" fmla="*/ 107 w 8135"/>
              <a:gd name="p0y10" fmla="*/ 2604 h 2604"/>
              <a:gd name="p0x11" fmla="*/ 0 w 8135"/>
              <a:gd name="p0y11" fmla="*/ 2497 h 2604"/>
              <a:gd name="p0x12" fmla="*/ 0 w 8135"/>
              <a:gd name="p0y12" fmla="*/ 2364 h 2604"/>
              <a:gd name="p0x13" fmla="*/ 0 w 8135"/>
              <a:gd name="p0y13" fmla="*/ 240 h 2604"/>
              <a:gd name="p0x14" fmla="*/ 0 w 8135"/>
              <a:gd name="p0y14" fmla="*/ 107 h 2604"/>
              <a:gd name="p0x15" fmla="*/ 107 w 8135"/>
              <a:gd name="p0y15" fmla="*/ 0 h 2604"/>
              <a:gd name="p0x16" fmla="*/ 240 w 813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771525" y="50126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40 w 540"/>
              <a:gd name="p0y0" fmla="*/ 0 h 540"/>
              <a:gd name="p0x1" fmla="*/ 300 w 540"/>
              <a:gd name="p0y1" fmla="*/ 0 h 540"/>
              <a:gd name="p0x2" fmla="*/ 432 w 540"/>
              <a:gd name="p0y2" fmla="*/ 0 h 540"/>
              <a:gd name="p0x3" fmla="*/ 540 w 540"/>
              <a:gd name="p0y3" fmla="*/ 107 h 540"/>
              <a:gd name="p0x4" fmla="*/ 540 w 540"/>
              <a:gd name="p0y4" fmla="*/ 240 h 540"/>
              <a:gd name="p0x5" fmla="*/ 540 w 540"/>
              <a:gd name="p0y5" fmla="*/ 300 h 540"/>
              <a:gd name="p0x6" fmla="*/ 540 w 540"/>
              <a:gd name="p0y6" fmla="*/ 432 h 540"/>
              <a:gd name="p0x7" fmla="*/ 432 w 540"/>
              <a:gd name="p0y7" fmla="*/ 540 h 540"/>
              <a:gd name="p0x8" fmla="*/ 300 w 540"/>
              <a:gd name="p0y8" fmla="*/ 540 h 540"/>
              <a:gd name="p0x9" fmla="*/ 240 w 540"/>
              <a:gd name="p0y9" fmla="*/ 540 h 540"/>
              <a:gd name="p0x10" fmla="*/ 107 w 540"/>
              <a:gd name="p0y10" fmla="*/ 540 h 540"/>
              <a:gd name="p0x11" fmla="*/ 0 w 540"/>
              <a:gd name="p0y11" fmla="*/ 432 h 540"/>
              <a:gd name="p0x12" fmla="*/ 0 w 540"/>
              <a:gd name="p0y12" fmla="*/ 300 h 540"/>
              <a:gd name="p0x13" fmla="*/ 0 w 540"/>
              <a:gd name="p0y13" fmla="*/ 240 h 540"/>
              <a:gd name="p0x14" fmla="*/ 0 w 540"/>
              <a:gd name="p0y14" fmla="*/ 107 h 540"/>
              <a:gd name="p0x15" fmla="*/ 107 w 540"/>
              <a:gd name="p0y15" fmla="*/ 0 h 540"/>
              <a:gd name="p0x16" fmla="*/ 24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cc80d4e4-875e-11f1-9849-cea9f71c038b"/>
          <p:cNvPicPr/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t="-279" b="279"/>
          <a:stretch>
            <a:fillRect/>
          </a:stretch>
        </p:blipFill>
        <p:spPr>
          <a:xfrm>
            <a:off x="838200" y="5079365"/>
            <a:ext cx="209550" cy="2095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1228725" y="5001844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组合计算示例</a:t>
            </a:r>
            <a:endParaRPr sz="2100" b="1" spc="42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771525" y="5455234"/>
            <a:ext cx="477544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混合币值相加得出总金额</a:t>
            </a:r>
            <a:endParaRPr sz="1350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632630" y="4822200"/>
            <a:ext cx="5052990" cy="38090"/>
          </a:xfrm>
          <a:custGeom>
            <a:avLst/>
            <a:gdLst>
              <a:gd name="sw" fmla="*/ 1 w 8120"/>
              <a:gd name="sh" fmla="*/ 1 h 60"/>
              <a:gd name="mins" fmla="min sw sh"/>
              <a:gd name="dsw" fmla="+- 0 sw mins"/>
              <a:gd name="dsh" fmla="+- 0 sh mins"/>
              <a:gd name="p0x0" fmla="*/ 60 w 8120"/>
              <a:gd name="p0y0" fmla="*/ 0 h 60"/>
              <a:gd name="p0x1" fmla="*/ 8060 w 8120"/>
              <a:gd name="p0y1" fmla="*/ 0 h 60"/>
              <a:gd name="p0x2" fmla="*/ 8093 w 8120"/>
              <a:gd name="p0y2" fmla="*/ 0 h 60"/>
              <a:gd name="p0x3" fmla="*/ 8120 w 8120"/>
              <a:gd name="p0y3" fmla="*/ 26 h 60"/>
              <a:gd name="p0x4" fmla="*/ 8120 w 8120"/>
              <a:gd name="p0y4" fmla="*/ 60 h 60"/>
              <a:gd name="p0x5" fmla="*/ 0 w 8120"/>
              <a:gd name="p0y5" fmla="*/ 60 h 60"/>
              <a:gd name="p0x6" fmla="*/ 0 w 8120"/>
              <a:gd name="p0y6" fmla="*/ 26 h 60"/>
              <a:gd name="p0x7" fmla="*/ 26 w 8120"/>
              <a:gd name="p0y7" fmla="*/ 0 h 60"/>
              <a:gd name="p0x8" fmla="*/ 60 w 8120"/>
              <a:gd name="p0y8" fmla="*/ 0 h 60"/>
            </a:gdLst>
            <a:ahLst/>
            <a:cxnLst/>
            <a:pathLst>
              <a:path w="7957" h="60">
                <a:moveTo>
                  <a:pt x="7957" y="60"/>
                </a:move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lnTo>
                  <a:pt x="7799" y="0"/>
                </a:lnTo>
                <a:cubicBezTo>
                  <a:pt x="7859" y="-3"/>
                  <a:pt x="7925" y="30"/>
                  <a:pt x="7957" y="6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1"/>
            </p:custDataLst>
          </p:nvPr>
        </p:nvSpPr>
        <p:spPr>
          <a:xfrm>
            <a:off x="6017895" y="1109345"/>
            <a:ext cx="2698750" cy="2581275"/>
          </a:xfrm>
          <a:custGeom>
            <a:avLst/>
            <a:gdLst>
              <a:gd name="sw" fmla="*/ 1 w 4249"/>
              <a:gd name="sh" fmla="*/ 1 h 4065"/>
              <a:gd name="mins" fmla="min sw sh"/>
              <a:gd name="dsw" fmla="+- 0 sw mins"/>
              <a:gd name="dsh" fmla="+- 0 sh mins"/>
              <a:gd name="p0x0" fmla="*/ 240 w 4249"/>
              <a:gd name="p0y0" fmla="*/ 0 h 4065"/>
              <a:gd name="p0x1" fmla="*/ 4009 w 4249"/>
              <a:gd name="p0y1" fmla="*/ 0 h 4065"/>
              <a:gd name="p0x2" fmla="*/ 4142 w 4249"/>
              <a:gd name="p0y2" fmla="*/ 0 h 4065"/>
              <a:gd name="p0x3" fmla="*/ 4249 w 4249"/>
              <a:gd name="p0y3" fmla="*/ 107 h 4065"/>
              <a:gd name="p0x4" fmla="*/ 4249 w 4249"/>
              <a:gd name="p0y4" fmla="*/ 240 h 4065"/>
              <a:gd name="p0x5" fmla="*/ 4249 w 4249"/>
              <a:gd name="p0y5" fmla="*/ 3825 h 4065"/>
              <a:gd name="p0x6" fmla="*/ 4249 w 4249"/>
              <a:gd name="p0y6" fmla="*/ 3957 h 4065"/>
              <a:gd name="p0x7" fmla="*/ 4142 w 4249"/>
              <a:gd name="p0y7" fmla="*/ 4065 h 4065"/>
              <a:gd name="p0x8" fmla="*/ 4009 w 4249"/>
              <a:gd name="p0y8" fmla="*/ 4065 h 4065"/>
              <a:gd name="p0x9" fmla="*/ 240 w 4249"/>
              <a:gd name="p0y9" fmla="*/ 4065 h 4065"/>
              <a:gd name="p0x10" fmla="*/ 107 w 4249"/>
              <a:gd name="p0y10" fmla="*/ 4065 h 4065"/>
              <a:gd name="p0x11" fmla="*/ 0 w 4249"/>
              <a:gd name="p0y11" fmla="*/ 3957 h 4065"/>
              <a:gd name="p0x12" fmla="*/ 0 w 4249"/>
              <a:gd name="p0y12" fmla="*/ 3825 h 4065"/>
              <a:gd name="p0x13" fmla="*/ 0 w 4249"/>
              <a:gd name="p0y13" fmla="*/ 240 h 4065"/>
              <a:gd name="p0x14" fmla="*/ 0 w 4249"/>
              <a:gd name="p0y14" fmla="*/ 107 h 4065"/>
              <a:gd name="p0x15" fmla="*/ 107 w 4249"/>
              <a:gd name="p0y15" fmla="*/ 0 h 4065"/>
              <a:gd name="p0x16" fmla="*/ 240 w 4249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7091734" y="1919288"/>
            <a:ext cx="1009203" cy="6048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6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6</a:t>
            </a:r>
            <a:r>
              <a:rPr sz="21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角</a:t>
            </a:r>
            <a:endParaRPr sz="21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6615855" y="2561273"/>
            <a:ext cx="150368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5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+ 1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</a:t>
            </a:r>
            <a:endParaRPr lang="zh-CN" altLang="en-US"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4"/>
            </p:custDataLst>
          </p:nvPr>
        </p:nvSpPr>
        <p:spPr>
          <a:xfrm>
            <a:off x="6074585" y="1114425"/>
            <a:ext cx="2586005" cy="38100"/>
          </a:xfrm>
          <a:custGeom>
            <a:avLst/>
            <a:gdLst>
              <a:gd name="sw" fmla="*/ 1 w 4234"/>
              <a:gd name="sh" fmla="*/ 1 h 60"/>
              <a:gd name="mins" fmla="min sw sh"/>
              <a:gd name="dsw" fmla="+- 0 sw mins"/>
              <a:gd name="dsh" fmla="+- 0 sh mins"/>
              <a:gd name="p0x0" fmla="*/ 60 w 4234"/>
              <a:gd name="p0y0" fmla="*/ 0 h 60"/>
              <a:gd name="p0x1" fmla="*/ 4174 w 4234"/>
              <a:gd name="p0y1" fmla="*/ 0 h 60"/>
              <a:gd name="p0x2" fmla="*/ 4207 w 4234"/>
              <a:gd name="p0y2" fmla="*/ 0 h 60"/>
              <a:gd name="p0x3" fmla="*/ 4234 w 4234"/>
              <a:gd name="p0y3" fmla="*/ 26 h 60"/>
              <a:gd name="p0x4" fmla="*/ 4234 w 4234"/>
              <a:gd name="p0y4" fmla="*/ 60 h 60"/>
              <a:gd name="p0x5" fmla="*/ 0 w 4234"/>
              <a:gd name="p0y5" fmla="*/ 60 h 60"/>
              <a:gd name="p0x6" fmla="*/ 0 w 4234"/>
              <a:gd name="p0y6" fmla="*/ 26 h 60"/>
              <a:gd name="p0x7" fmla="*/ 26 w 4234"/>
              <a:gd name="p0y7" fmla="*/ 0 h 60"/>
              <a:gd name="p0x8" fmla="*/ 60 w 4234"/>
              <a:gd name="p0y8" fmla="*/ 0 h 60"/>
            </a:gdLst>
            <a:ahLst/>
            <a:cxnLst/>
            <a:pathLst>
              <a:path w="4072" h="60">
                <a:moveTo>
                  <a:pt x="159" y="0"/>
                </a:moveTo>
                <a:lnTo>
                  <a:pt x="3914" y="0"/>
                </a:lnTo>
                <a:cubicBezTo>
                  <a:pt x="3974" y="-3"/>
                  <a:pt x="4040" y="30"/>
                  <a:pt x="4072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35"/>
            </p:custDataLst>
          </p:nvPr>
        </p:nvSpPr>
        <p:spPr>
          <a:xfrm>
            <a:off x="8916670" y="1109345"/>
            <a:ext cx="2698750" cy="2581275"/>
          </a:xfrm>
          <a:custGeom>
            <a:avLst/>
            <a:gdLst>
              <a:gd name="sw" fmla="*/ 1 w 4249"/>
              <a:gd name="sh" fmla="*/ 1 h 4065"/>
              <a:gd name="mins" fmla="min sw sh"/>
              <a:gd name="dsw" fmla="+- 0 sw mins"/>
              <a:gd name="dsh" fmla="+- 0 sh mins"/>
              <a:gd name="p0x0" fmla="*/ 240 w 4249"/>
              <a:gd name="p0y0" fmla="*/ 0 h 4065"/>
              <a:gd name="p0x1" fmla="*/ 4009 w 4249"/>
              <a:gd name="p0y1" fmla="*/ 0 h 4065"/>
              <a:gd name="p0x2" fmla="*/ 4142 w 4249"/>
              <a:gd name="p0y2" fmla="*/ 0 h 4065"/>
              <a:gd name="p0x3" fmla="*/ 4249 w 4249"/>
              <a:gd name="p0y3" fmla="*/ 107 h 4065"/>
              <a:gd name="p0x4" fmla="*/ 4249 w 4249"/>
              <a:gd name="p0y4" fmla="*/ 240 h 4065"/>
              <a:gd name="p0x5" fmla="*/ 4249 w 4249"/>
              <a:gd name="p0y5" fmla="*/ 3825 h 4065"/>
              <a:gd name="p0x6" fmla="*/ 4249 w 4249"/>
              <a:gd name="p0y6" fmla="*/ 3957 h 4065"/>
              <a:gd name="p0x7" fmla="*/ 4142 w 4249"/>
              <a:gd name="p0y7" fmla="*/ 4065 h 4065"/>
              <a:gd name="p0x8" fmla="*/ 4009 w 4249"/>
              <a:gd name="p0y8" fmla="*/ 4065 h 4065"/>
              <a:gd name="p0x9" fmla="*/ 240 w 4249"/>
              <a:gd name="p0y9" fmla="*/ 4065 h 4065"/>
              <a:gd name="p0x10" fmla="*/ 107 w 4249"/>
              <a:gd name="p0y10" fmla="*/ 4065 h 4065"/>
              <a:gd name="p0x11" fmla="*/ 0 w 4249"/>
              <a:gd name="p0y11" fmla="*/ 3957 h 4065"/>
              <a:gd name="p0x12" fmla="*/ 0 w 4249"/>
              <a:gd name="p0y12" fmla="*/ 3825 h 4065"/>
              <a:gd name="p0x13" fmla="*/ 0 w 4249"/>
              <a:gd name="p0y13" fmla="*/ 240 h 4065"/>
              <a:gd name="p0x14" fmla="*/ 0 w 4249"/>
              <a:gd name="p0y14" fmla="*/ 107 h 4065"/>
              <a:gd name="p0x15" fmla="*/ 107 w 4249"/>
              <a:gd name="p0y15" fmla="*/ 0 h 4065"/>
              <a:gd name="p0x16" fmla="*/ 240 w 4249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6"/>
            </p:custDataLst>
          </p:nvPr>
        </p:nvSpPr>
        <p:spPr>
          <a:xfrm>
            <a:off x="9752333" y="1919288"/>
            <a:ext cx="1485157" cy="6048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6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</a:t>
            </a:r>
            <a:r>
              <a:rPr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元</a:t>
            </a:r>
            <a:r>
              <a:rPr sz="36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5</a:t>
            </a:r>
            <a:r>
              <a:rPr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角</a:t>
            </a:r>
            <a:endParaRPr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37"/>
            </p:custDataLst>
          </p:nvPr>
        </p:nvSpPr>
        <p:spPr>
          <a:xfrm>
            <a:off x="9514513" y="2561273"/>
            <a:ext cx="150368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+ 1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5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</a:t>
            </a:r>
            <a:endParaRPr lang="zh-CN" altLang="en-US"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38"/>
            </p:custDataLst>
          </p:nvPr>
        </p:nvSpPr>
        <p:spPr>
          <a:xfrm>
            <a:off x="8973364" y="1114454"/>
            <a:ext cx="2585362" cy="38071"/>
          </a:xfrm>
          <a:custGeom>
            <a:avLst/>
            <a:gdLst>
              <a:gd name="sw" fmla="*/ 1 w 4234"/>
              <a:gd name="sh" fmla="*/ 1 h 60"/>
              <a:gd name="mins" fmla="min sw sh"/>
              <a:gd name="dsw" fmla="+- 0 sw mins"/>
              <a:gd name="dsh" fmla="+- 0 sh mins"/>
              <a:gd name="p0x0" fmla="*/ 60 w 4234"/>
              <a:gd name="p0y0" fmla="*/ 0 h 60"/>
              <a:gd name="p0x1" fmla="*/ 4174 w 4234"/>
              <a:gd name="p0y1" fmla="*/ 0 h 60"/>
              <a:gd name="p0x2" fmla="*/ 4207 w 4234"/>
              <a:gd name="p0y2" fmla="*/ 0 h 60"/>
              <a:gd name="p0x3" fmla="*/ 4234 w 4234"/>
              <a:gd name="p0y3" fmla="*/ 26 h 60"/>
              <a:gd name="p0x4" fmla="*/ 4234 w 4234"/>
              <a:gd name="p0y4" fmla="*/ 60 h 60"/>
              <a:gd name="p0x5" fmla="*/ 0 w 4234"/>
              <a:gd name="p0y5" fmla="*/ 60 h 60"/>
              <a:gd name="p0x6" fmla="*/ 0 w 4234"/>
              <a:gd name="p0y6" fmla="*/ 26 h 60"/>
              <a:gd name="p0x7" fmla="*/ 26 w 4234"/>
              <a:gd name="p0y7" fmla="*/ 0 h 60"/>
              <a:gd name="p0x8" fmla="*/ 60 w 4234"/>
              <a:gd name="p0y8" fmla="*/ 0 h 60"/>
            </a:gdLst>
            <a:ahLst/>
            <a:cxnLst/>
            <a:pathLst>
              <a:path w="4071" h="60">
                <a:moveTo>
                  <a:pt x="4071" y="60"/>
                </a:move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lnTo>
                  <a:pt x="3913" y="0"/>
                </a:lnTo>
                <a:cubicBezTo>
                  <a:pt x="3973" y="-3"/>
                  <a:pt x="4039" y="30"/>
                  <a:pt x="4071" y="6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39"/>
            </p:custDataLst>
          </p:nvPr>
        </p:nvSpPr>
        <p:spPr>
          <a:xfrm>
            <a:off x="6017895" y="3890645"/>
            <a:ext cx="2698750" cy="2581275"/>
          </a:xfrm>
          <a:custGeom>
            <a:avLst/>
            <a:gdLst>
              <a:gd name="sw" fmla="*/ 1 w 4249"/>
              <a:gd name="sh" fmla="*/ 1 h 4065"/>
              <a:gd name="mins" fmla="min sw sh"/>
              <a:gd name="dsw" fmla="+- 0 sw mins"/>
              <a:gd name="dsh" fmla="+- 0 sh mins"/>
              <a:gd name="p0x0" fmla="*/ 240 w 4249"/>
              <a:gd name="p0y0" fmla="*/ 0 h 4065"/>
              <a:gd name="p0x1" fmla="*/ 4009 w 4249"/>
              <a:gd name="p0y1" fmla="*/ 0 h 4065"/>
              <a:gd name="p0x2" fmla="*/ 4142 w 4249"/>
              <a:gd name="p0y2" fmla="*/ 0 h 4065"/>
              <a:gd name="p0x3" fmla="*/ 4249 w 4249"/>
              <a:gd name="p0y3" fmla="*/ 107 h 4065"/>
              <a:gd name="p0x4" fmla="*/ 4249 w 4249"/>
              <a:gd name="p0y4" fmla="*/ 240 h 4065"/>
              <a:gd name="p0x5" fmla="*/ 4249 w 4249"/>
              <a:gd name="p0y5" fmla="*/ 3825 h 4065"/>
              <a:gd name="p0x6" fmla="*/ 4249 w 4249"/>
              <a:gd name="p0y6" fmla="*/ 3957 h 4065"/>
              <a:gd name="p0x7" fmla="*/ 4142 w 4249"/>
              <a:gd name="p0y7" fmla="*/ 4065 h 4065"/>
              <a:gd name="p0x8" fmla="*/ 4009 w 4249"/>
              <a:gd name="p0y8" fmla="*/ 4065 h 4065"/>
              <a:gd name="p0x9" fmla="*/ 240 w 4249"/>
              <a:gd name="p0y9" fmla="*/ 4065 h 4065"/>
              <a:gd name="p0x10" fmla="*/ 107 w 4249"/>
              <a:gd name="p0y10" fmla="*/ 4065 h 4065"/>
              <a:gd name="p0x11" fmla="*/ 0 w 4249"/>
              <a:gd name="p0y11" fmla="*/ 3957 h 4065"/>
              <a:gd name="p0x12" fmla="*/ 0 w 4249"/>
              <a:gd name="p0y12" fmla="*/ 3825 h 4065"/>
              <a:gd name="p0x13" fmla="*/ 0 w 4249"/>
              <a:gd name="p0y13" fmla="*/ 240 h 4065"/>
              <a:gd name="p0x14" fmla="*/ 0 w 4249"/>
              <a:gd name="p0y14" fmla="*/ 107 h 4065"/>
              <a:gd name="p0x15" fmla="*/ 107 w 4249"/>
              <a:gd name="p0y15" fmla="*/ 0 h 4065"/>
              <a:gd name="p0x16" fmla="*/ 240 w 4249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40"/>
            </p:custDataLst>
          </p:nvPr>
        </p:nvSpPr>
        <p:spPr>
          <a:xfrm>
            <a:off x="6853752" y="4700588"/>
            <a:ext cx="1485157" cy="6048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6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3</a:t>
            </a:r>
            <a:r>
              <a:rPr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元</a:t>
            </a:r>
            <a:r>
              <a:rPr sz="36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2</a:t>
            </a:r>
            <a:r>
              <a:rPr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角</a:t>
            </a:r>
            <a:endParaRPr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1"/>
            </p:custDataLst>
          </p:nvPr>
        </p:nvSpPr>
        <p:spPr>
          <a:xfrm>
            <a:off x="6615855" y="5342572"/>
            <a:ext cx="150368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3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+ 2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</a:t>
            </a:r>
            <a:endParaRPr lang="zh-CN" altLang="en-US"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2"/>
            </p:custDataLst>
          </p:nvPr>
        </p:nvSpPr>
        <p:spPr>
          <a:xfrm>
            <a:off x="6074585" y="3895725"/>
            <a:ext cx="2586005" cy="38100"/>
          </a:xfrm>
          <a:custGeom>
            <a:avLst/>
            <a:gdLst>
              <a:gd name="sw" fmla="*/ 1 w 4234"/>
              <a:gd name="sh" fmla="*/ 1 h 60"/>
              <a:gd name="mins" fmla="min sw sh"/>
              <a:gd name="dsw" fmla="+- 0 sw mins"/>
              <a:gd name="dsh" fmla="+- 0 sh mins"/>
              <a:gd name="p0x0" fmla="*/ 60 w 4234"/>
              <a:gd name="p0y0" fmla="*/ 0 h 60"/>
              <a:gd name="p0x1" fmla="*/ 4174 w 4234"/>
              <a:gd name="p0y1" fmla="*/ 0 h 60"/>
              <a:gd name="p0x2" fmla="*/ 4207 w 4234"/>
              <a:gd name="p0y2" fmla="*/ 0 h 60"/>
              <a:gd name="p0x3" fmla="*/ 4234 w 4234"/>
              <a:gd name="p0y3" fmla="*/ 26 h 60"/>
              <a:gd name="p0x4" fmla="*/ 4234 w 4234"/>
              <a:gd name="p0y4" fmla="*/ 60 h 60"/>
              <a:gd name="p0x5" fmla="*/ 0 w 4234"/>
              <a:gd name="p0y5" fmla="*/ 60 h 60"/>
              <a:gd name="p0x6" fmla="*/ 0 w 4234"/>
              <a:gd name="p0y6" fmla="*/ 26 h 60"/>
              <a:gd name="p0x7" fmla="*/ 26 w 4234"/>
              <a:gd name="p0y7" fmla="*/ 0 h 60"/>
              <a:gd name="p0x8" fmla="*/ 60 w 4234"/>
              <a:gd name="p0y8" fmla="*/ 0 h 60"/>
            </a:gdLst>
            <a:ahLst/>
            <a:cxnLst/>
            <a:pathLst>
              <a:path w="4072" h="60">
                <a:moveTo>
                  <a:pt x="159" y="0"/>
                </a:moveTo>
                <a:lnTo>
                  <a:pt x="3914" y="0"/>
                </a:lnTo>
                <a:cubicBezTo>
                  <a:pt x="3974" y="-3"/>
                  <a:pt x="4040" y="30"/>
                  <a:pt x="4072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43"/>
            </p:custDataLst>
          </p:nvPr>
        </p:nvSpPr>
        <p:spPr>
          <a:xfrm>
            <a:off x="8916670" y="3890645"/>
            <a:ext cx="2698750" cy="2581275"/>
          </a:xfrm>
          <a:custGeom>
            <a:avLst/>
            <a:gdLst>
              <a:gd name="sw" fmla="*/ 1 w 4249"/>
              <a:gd name="sh" fmla="*/ 1 h 4065"/>
              <a:gd name="mins" fmla="min sw sh"/>
              <a:gd name="dsw" fmla="+- 0 sw mins"/>
              <a:gd name="dsh" fmla="+- 0 sh mins"/>
              <a:gd name="p0x0" fmla="*/ 240 w 4249"/>
              <a:gd name="p0y0" fmla="*/ 0 h 4065"/>
              <a:gd name="p0x1" fmla="*/ 4009 w 4249"/>
              <a:gd name="p0y1" fmla="*/ 0 h 4065"/>
              <a:gd name="p0x2" fmla="*/ 4142 w 4249"/>
              <a:gd name="p0y2" fmla="*/ 0 h 4065"/>
              <a:gd name="p0x3" fmla="*/ 4249 w 4249"/>
              <a:gd name="p0y3" fmla="*/ 107 h 4065"/>
              <a:gd name="p0x4" fmla="*/ 4249 w 4249"/>
              <a:gd name="p0y4" fmla="*/ 240 h 4065"/>
              <a:gd name="p0x5" fmla="*/ 4249 w 4249"/>
              <a:gd name="p0y5" fmla="*/ 3825 h 4065"/>
              <a:gd name="p0x6" fmla="*/ 4249 w 4249"/>
              <a:gd name="p0y6" fmla="*/ 3957 h 4065"/>
              <a:gd name="p0x7" fmla="*/ 4142 w 4249"/>
              <a:gd name="p0y7" fmla="*/ 4065 h 4065"/>
              <a:gd name="p0x8" fmla="*/ 4009 w 4249"/>
              <a:gd name="p0y8" fmla="*/ 4065 h 4065"/>
              <a:gd name="p0x9" fmla="*/ 240 w 4249"/>
              <a:gd name="p0y9" fmla="*/ 4065 h 4065"/>
              <a:gd name="p0x10" fmla="*/ 107 w 4249"/>
              <a:gd name="p0y10" fmla="*/ 4065 h 4065"/>
              <a:gd name="p0x11" fmla="*/ 0 w 4249"/>
              <a:gd name="p0y11" fmla="*/ 3957 h 4065"/>
              <a:gd name="p0x12" fmla="*/ 0 w 4249"/>
              <a:gd name="p0y12" fmla="*/ 3825 h 4065"/>
              <a:gd name="p0x13" fmla="*/ 0 w 4249"/>
              <a:gd name="p0y13" fmla="*/ 240 h 4065"/>
              <a:gd name="p0x14" fmla="*/ 0 w 4249"/>
              <a:gd name="p0y14" fmla="*/ 107 h 4065"/>
              <a:gd name="p0x15" fmla="*/ 107 w 4249"/>
              <a:gd name="p0y15" fmla="*/ 0 h 4065"/>
              <a:gd name="p0x16" fmla="*/ 240 w 4249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44"/>
            </p:custDataLst>
          </p:nvPr>
        </p:nvSpPr>
        <p:spPr>
          <a:xfrm>
            <a:off x="9752333" y="4700588"/>
            <a:ext cx="1485157" cy="6048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6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2</a:t>
            </a:r>
            <a:r>
              <a:rPr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元</a:t>
            </a:r>
            <a:r>
              <a:rPr sz="36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5</a:t>
            </a:r>
            <a:r>
              <a:rPr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角</a:t>
            </a:r>
            <a:endParaRPr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45"/>
            </p:custDataLst>
          </p:nvPr>
        </p:nvSpPr>
        <p:spPr>
          <a:xfrm>
            <a:off x="9514513" y="5342572"/>
            <a:ext cx="150368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+ 1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5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</a:t>
            </a:r>
            <a:endParaRPr lang="zh-CN" altLang="en-US"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46"/>
            </p:custDataLst>
          </p:nvPr>
        </p:nvSpPr>
        <p:spPr>
          <a:xfrm>
            <a:off x="8973364" y="3895754"/>
            <a:ext cx="2585362" cy="38071"/>
          </a:xfrm>
          <a:custGeom>
            <a:avLst/>
            <a:gdLst>
              <a:gd name="sw" fmla="*/ 1 w 4234"/>
              <a:gd name="sh" fmla="*/ 1 h 60"/>
              <a:gd name="mins" fmla="min sw sh"/>
              <a:gd name="dsw" fmla="+- 0 sw mins"/>
              <a:gd name="dsh" fmla="+- 0 sh mins"/>
              <a:gd name="p0x0" fmla="*/ 60 w 4234"/>
              <a:gd name="p0y0" fmla="*/ 0 h 60"/>
              <a:gd name="p0x1" fmla="*/ 4174 w 4234"/>
              <a:gd name="p0y1" fmla="*/ 0 h 60"/>
              <a:gd name="p0x2" fmla="*/ 4207 w 4234"/>
              <a:gd name="p0y2" fmla="*/ 0 h 60"/>
              <a:gd name="p0x3" fmla="*/ 4234 w 4234"/>
              <a:gd name="p0y3" fmla="*/ 26 h 60"/>
              <a:gd name="p0x4" fmla="*/ 4234 w 4234"/>
              <a:gd name="p0y4" fmla="*/ 60 h 60"/>
              <a:gd name="p0x5" fmla="*/ 0 w 4234"/>
              <a:gd name="p0y5" fmla="*/ 60 h 60"/>
              <a:gd name="p0x6" fmla="*/ 0 w 4234"/>
              <a:gd name="p0y6" fmla="*/ 26 h 60"/>
              <a:gd name="p0x7" fmla="*/ 26 w 4234"/>
              <a:gd name="p0y7" fmla="*/ 0 h 60"/>
              <a:gd name="p0x8" fmla="*/ 60 w 4234"/>
              <a:gd name="p0y8" fmla="*/ 0 h 60"/>
            </a:gdLst>
            <a:ahLst/>
            <a:cxnLst/>
            <a:pathLst>
              <a:path w="4071" h="60">
                <a:moveTo>
                  <a:pt x="4071" y="60"/>
                </a:move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lnTo>
                  <a:pt x="3913" y="0"/>
                </a:lnTo>
                <a:cubicBezTo>
                  <a:pt x="3973" y="-3"/>
                  <a:pt x="4039" y="30"/>
                  <a:pt x="4071" y="6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5481190" y="1599752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1050" b="1" spc="315">
                <a:solidFill>
                  <a:srgbClr val="FF8C0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CHAPTER</a:t>
            </a:r>
            <a:endParaRPr sz="1050" b="1" spc="315">
              <a:solidFill>
                <a:srgbClr val="FF8C0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4834090" y="2009327"/>
            <a:ext cx="2523754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9000" b="1" spc="-180">
                <a:solidFill>
                  <a:srgbClr val="FF8C0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02</a:t>
            </a:r>
            <a:endParaRPr sz="9000" b="1" spc="-180">
              <a:solidFill>
                <a:srgbClr val="FF8C0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4783779" y="3417122"/>
            <a:ext cx="2624356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4200" b="1" spc="-84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模拟购物</a:t>
            </a:r>
            <a:endParaRPr sz="4200" b="1" spc="-84">
              <a:solidFill>
                <a:srgbClr val="3A2A1A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4"/>
            </p:custDataLst>
          </p:nvPr>
        </p:nvSpPr>
        <p:spPr>
          <a:xfrm>
            <a:off x="5810250" y="4343400"/>
            <a:ext cx="571500" cy="0"/>
          </a:xfrm>
          <a:custGeom>
            <a:avLst/>
            <a:gdLst>
              <a:gd name="sw" fmla="*/ 1 w 900"/>
              <a:gd name="sh" fmla="*/ 1 h 60"/>
              <a:gd name="mins" fmla="min sw sh"/>
              <a:gd name="dsw" fmla="+- 0 sw mins"/>
              <a:gd name="dsh" fmla="+- 0 sh mins"/>
              <a:gd name="p0x0" fmla="*/ 30 w 900"/>
              <a:gd name="p0y0" fmla="*/ 0 h 60"/>
              <a:gd name="p0x1" fmla="*/ 870 w 900"/>
              <a:gd name="p0y1" fmla="*/ 0 h 60"/>
              <a:gd name="p0x2" fmla="*/ 886 w 900"/>
              <a:gd name="p0y2" fmla="*/ 0 h 60"/>
              <a:gd name="p0x3" fmla="*/ 900 w 900"/>
              <a:gd name="p0y3" fmla="*/ 13 h 60"/>
              <a:gd name="p0x4" fmla="*/ 900 w 900"/>
              <a:gd name="p0y4" fmla="*/ 30 h 60"/>
              <a:gd name="p0x5" fmla="*/ 900 w 900"/>
              <a:gd name="p0y5" fmla="*/ -30 h 60"/>
              <a:gd name="p0x6" fmla="*/ 900 w 900"/>
              <a:gd name="p0y6" fmla="*/ -13 h 60"/>
              <a:gd name="p0x7" fmla="*/ 886 w 900"/>
              <a:gd name="p0y7" fmla="*/ 0 h 60"/>
              <a:gd name="p0x8" fmla="*/ 870 w 900"/>
              <a:gd name="p0y8" fmla="*/ 0 h 60"/>
              <a:gd name="p0x9" fmla="*/ 30 w 900"/>
              <a:gd name="p0y9" fmla="*/ 0 h 60"/>
              <a:gd name="p0x10" fmla="*/ 13 w 900"/>
              <a:gd name="p0y10" fmla="*/ 0 h 60"/>
              <a:gd name="p0x11" fmla="*/ 0 w 900"/>
              <a:gd name="p0y11" fmla="*/ -13 h 60"/>
              <a:gd name="p0x12" fmla="*/ 0 w 900"/>
              <a:gd name="p0y12" fmla="*/ -30 h 60"/>
              <a:gd name="p0x13" fmla="*/ 0 w 900"/>
              <a:gd name="p0y13" fmla="*/ 30 h 60"/>
              <a:gd name="p0x14" fmla="*/ 0 w 900"/>
              <a:gd name="p0y14" fmla="*/ 13 h 60"/>
              <a:gd name="p0x15" fmla="*/ 13 w 900"/>
              <a:gd name="p0y15" fmla="*/ 0 h 60"/>
              <a:gd name="p0x16" fmla="*/ 30 w 900"/>
              <a:gd name="p0y16" fmla="*/ 0 h 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3813791" y="4634360"/>
            <a:ext cx="45644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走进小小商店，我是购物小达人</a:t>
            </a:r>
            <a:endParaRPr sz="1500" spc="3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在买卖情境中运用人民币知识，解决付钱与找零问题</a:t>
            </a:r>
            <a:endParaRPr sz="1500" spc="3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5404485" y="1663700"/>
            <a:ext cx="47625" cy="47625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6558280" y="1678305"/>
            <a:ext cx="228600" cy="19050"/>
          </a:xfrm>
          <a:prstGeom prst="rect">
            <a:avLst/>
          </a:prstGeom>
          <a:solidFill>
            <a:srgbClr val="FF8C00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买衣服学付钱</a:t>
            </a:r>
            <a:endParaRPr sz="3000" b="1">
              <a:solidFill>
                <a:srgbClr val="3A2A1A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pic>
        <p:nvPicPr>
          <p:cNvPr id="4" name="图片 3" descr="daa70045-875e-11f1-976c-e2a58501fc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70" t="1" r="1206" b="1"/>
          <a:stretch>
            <a:fillRect/>
          </a:stretch>
        </p:blipFill>
        <p:spPr>
          <a:xfrm>
            <a:off x="571500" y="1104929"/>
            <a:ext cx="1616710" cy="537204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46" h="8460">
                <a:moveTo>
                  <a:pt x="120" y="0"/>
                </a:moveTo>
                <a:lnTo>
                  <a:pt x="2426" y="0"/>
                </a:lnTo>
                <a:cubicBezTo>
                  <a:pt x="2492" y="0"/>
                  <a:pt x="2546" y="54"/>
                  <a:pt x="2546" y="120"/>
                </a:cubicBezTo>
                <a:lnTo>
                  <a:pt x="2546" y="8340"/>
                </a:lnTo>
                <a:cubicBezTo>
                  <a:pt x="2546" y="8406"/>
                  <a:pt x="2492" y="8460"/>
                  <a:pt x="2426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37" name="任意多边形 36"/>
          <p:cNvSpPr/>
          <p:nvPr>
            <p:custDataLst>
              <p:tags r:id="rId4"/>
            </p:custDataLst>
          </p:nvPr>
        </p:nvSpPr>
        <p:spPr>
          <a:xfrm>
            <a:off x="2454910" y="6050280"/>
            <a:ext cx="9165590" cy="426085"/>
          </a:xfrm>
          <a:custGeom>
            <a:avLst/>
            <a:gdLst>
              <a:gd name="sw" fmla="*/ 1 w 14433"/>
              <a:gd name="sh" fmla="*/ 1 h 671"/>
              <a:gd name="mins" fmla="min sw sh"/>
              <a:gd name="dsw" fmla="+- 0 sw mins"/>
              <a:gd name="dsh" fmla="+- 0 sh mins"/>
              <a:gd name="p0x0" fmla="*/ 240 w 14433"/>
              <a:gd name="p0y0" fmla="*/ 0 h 671"/>
              <a:gd name="p0x1" fmla="*/ 14193 w 14433"/>
              <a:gd name="p0y1" fmla="*/ 0 h 671"/>
              <a:gd name="p0x2" fmla="*/ 14325 w 14433"/>
              <a:gd name="p0y2" fmla="*/ 0 h 671"/>
              <a:gd name="p0x3" fmla="*/ 14433 w 14433"/>
              <a:gd name="p0y3" fmla="*/ 107 h 671"/>
              <a:gd name="p0x4" fmla="*/ 14433 w 14433"/>
              <a:gd name="p0y4" fmla="*/ 240 h 671"/>
              <a:gd name="p0x5" fmla="*/ 14433 w 14433"/>
              <a:gd name="p0y5" fmla="*/ 431 h 671"/>
              <a:gd name="p0x6" fmla="*/ 14433 w 14433"/>
              <a:gd name="p0y6" fmla="*/ 564 h 671"/>
              <a:gd name="p0x7" fmla="*/ 14325 w 14433"/>
              <a:gd name="p0y7" fmla="*/ 671 h 671"/>
              <a:gd name="p0x8" fmla="*/ 14193 w 14433"/>
              <a:gd name="p0y8" fmla="*/ 671 h 671"/>
              <a:gd name="p0x9" fmla="*/ 240 w 14433"/>
              <a:gd name="p0y9" fmla="*/ 671 h 671"/>
              <a:gd name="p0x10" fmla="*/ 107 w 14433"/>
              <a:gd name="p0y10" fmla="*/ 671 h 671"/>
              <a:gd name="p0x11" fmla="*/ 0 w 14433"/>
              <a:gd name="p0y11" fmla="*/ 564 h 671"/>
              <a:gd name="p0x12" fmla="*/ 0 w 14433"/>
              <a:gd name="p0y12" fmla="*/ 431 h 671"/>
              <a:gd name="p0x13" fmla="*/ 0 w 14433"/>
              <a:gd name="p0y13" fmla="*/ 240 h 671"/>
              <a:gd name="p0x14" fmla="*/ 0 w 14433"/>
              <a:gd name="p0y14" fmla="*/ 107 h 671"/>
              <a:gd name="p0x15" fmla="*/ 107 w 14433"/>
              <a:gd name="p0y15" fmla="*/ 0 h 671"/>
              <a:gd name="p0x16" fmla="*/ 240 w 14433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B7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5"/>
            </p:custDataLst>
          </p:nvPr>
        </p:nvSpPr>
        <p:spPr>
          <a:xfrm>
            <a:off x="2569816" y="6111268"/>
            <a:ext cx="893638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凑整小技巧：</a:t>
            </a:r>
            <a:r>
              <a:rPr sz="1350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先付</a:t>
            </a:r>
            <a:r>
              <a:rPr lang="en-US" sz="1350" b="1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50</a:t>
            </a:r>
            <a:r>
              <a:rPr lang="zh-CN" altLang="en-US" sz="1350" b="1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sz="1350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，再找回</a:t>
            </a:r>
            <a:r>
              <a:rPr lang="en-US" sz="1350" b="1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9</a:t>
            </a:r>
            <a:r>
              <a:rPr lang="zh-CN" altLang="en-US" sz="1350" b="1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sz="1350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，算起来更方便！</a:t>
            </a:r>
            <a:endParaRPr sz="1350">
              <a:solidFill>
                <a:srgbClr val="2C1A0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2459990" y="1109345"/>
            <a:ext cx="2224405" cy="781050"/>
          </a:xfrm>
          <a:custGeom>
            <a:avLst/>
            <a:gdLst>
              <a:gd name="sw" fmla="*/ 1 w 3503"/>
              <a:gd name="sh" fmla="*/ 1 h 1230"/>
              <a:gd name="mins" fmla="min sw sh"/>
              <a:gd name="dsw" fmla="+- 0 sw mins"/>
              <a:gd name="dsh" fmla="+- 0 sh mins"/>
              <a:gd name="p0x0" fmla="*/ 240 w 3503"/>
              <a:gd name="p0y0" fmla="*/ 0 h 1230"/>
              <a:gd name="p0x1" fmla="*/ 3263 w 3503"/>
              <a:gd name="p0y1" fmla="*/ 0 h 1230"/>
              <a:gd name="p0x2" fmla="*/ 3395 w 3503"/>
              <a:gd name="p0y2" fmla="*/ 0 h 1230"/>
              <a:gd name="p0x3" fmla="*/ 3503 w 3503"/>
              <a:gd name="p0y3" fmla="*/ 107 h 1230"/>
              <a:gd name="p0x4" fmla="*/ 3503 w 3503"/>
              <a:gd name="p0y4" fmla="*/ 240 h 1230"/>
              <a:gd name="p0x5" fmla="*/ 3503 w 3503"/>
              <a:gd name="p0y5" fmla="*/ 990 h 1230"/>
              <a:gd name="p0x6" fmla="*/ 3503 w 3503"/>
              <a:gd name="p0y6" fmla="*/ 1122 h 1230"/>
              <a:gd name="p0x7" fmla="*/ 3395 w 3503"/>
              <a:gd name="p0y7" fmla="*/ 1230 h 1230"/>
              <a:gd name="p0x8" fmla="*/ 3263 w 3503"/>
              <a:gd name="p0y8" fmla="*/ 1230 h 1230"/>
              <a:gd name="p0x9" fmla="*/ 240 w 3503"/>
              <a:gd name="p0y9" fmla="*/ 1230 h 1230"/>
              <a:gd name="p0x10" fmla="*/ 107 w 3503"/>
              <a:gd name="p0y10" fmla="*/ 1230 h 1230"/>
              <a:gd name="p0x11" fmla="*/ 0 w 3503"/>
              <a:gd name="p0y11" fmla="*/ 1122 h 1230"/>
              <a:gd name="p0x12" fmla="*/ 0 w 3503"/>
              <a:gd name="p0y12" fmla="*/ 990 h 1230"/>
              <a:gd name="p0x13" fmla="*/ 0 w 3503"/>
              <a:gd name="p0y13" fmla="*/ 240 h 1230"/>
              <a:gd name="p0x14" fmla="*/ 0 w 3503"/>
              <a:gd name="p0y14" fmla="*/ 107 h 1230"/>
              <a:gd name="p0x15" fmla="*/ 107 w 3503"/>
              <a:gd name="p0y15" fmla="*/ 0 h 1230"/>
              <a:gd name="p0x16" fmla="*/ 240 w 3503"/>
              <a:gd name="p0y16" fmla="*/ 0 h 12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3137221" y="1169670"/>
            <a:ext cx="1213542" cy="4181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7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100</a:t>
            </a:r>
            <a:r>
              <a:rPr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元</a:t>
            </a:r>
            <a:endParaRPr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3420142" y="1609725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面额</a:t>
            </a:r>
            <a:endParaRPr sz="120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>
            <a:off x="2516063" y="1114425"/>
            <a:ext cx="2112259" cy="38100"/>
          </a:xfrm>
          <a:custGeom>
            <a:avLst/>
            <a:gdLst>
              <a:gd name="sw" fmla="*/ 1 w 3488"/>
              <a:gd name="sh" fmla="*/ 1 h 60"/>
              <a:gd name="mins" fmla="min sw sh"/>
              <a:gd name="dsw" fmla="+- 0 sw mins"/>
              <a:gd name="dsh" fmla="+- 0 sh mins"/>
              <a:gd name="p0x0" fmla="*/ 60 w 3488"/>
              <a:gd name="p0y0" fmla="*/ 0 h 60"/>
              <a:gd name="p0x1" fmla="*/ 3428 w 3488"/>
              <a:gd name="p0y1" fmla="*/ 0 h 60"/>
              <a:gd name="p0x2" fmla="*/ 3461 w 3488"/>
              <a:gd name="p0y2" fmla="*/ 0 h 60"/>
              <a:gd name="p0x3" fmla="*/ 3488 w 3488"/>
              <a:gd name="p0y3" fmla="*/ 26 h 60"/>
              <a:gd name="p0x4" fmla="*/ 3488 w 3488"/>
              <a:gd name="p0y4" fmla="*/ 60 h 60"/>
              <a:gd name="p0x5" fmla="*/ 0 w 3488"/>
              <a:gd name="p0y5" fmla="*/ 60 h 60"/>
              <a:gd name="p0x6" fmla="*/ 0 w 3488"/>
              <a:gd name="p0y6" fmla="*/ 26 h 60"/>
              <a:gd name="p0x7" fmla="*/ 26 w 3488"/>
              <a:gd name="p0y7" fmla="*/ 0 h 60"/>
              <a:gd name="p0x8" fmla="*/ 60 w 3488"/>
              <a:gd name="p0y8" fmla="*/ 0 h 60"/>
            </a:gdLst>
            <a:ahLst/>
            <a:cxnLst/>
            <a:pathLst>
              <a:path w="3326" h="60">
                <a:moveTo>
                  <a:pt x="159" y="0"/>
                </a:moveTo>
                <a:lnTo>
                  <a:pt x="3168" y="0"/>
                </a:lnTo>
                <a:cubicBezTo>
                  <a:pt x="3228" y="-3"/>
                  <a:pt x="3294" y="30"/>
                  <a:pt x="3326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4770120" y="1109345"/>
            <a:ext cx="2225040" cy="781050"/>
          </a:xfrm>
          <a:custGeom>
            <a:avLst/>
            <a:gdLst>
              <a:gd name="sw" fmla="*/ 1 w 3503"/>
              <a:gd name="sh" fmla="*/ 1 h 1230"/>
              <a:gd name="mins" fmla="min sw sh"/>
              <a:gd name="dsw" fmla="+- 0 sw mins"/>
              <a:gd name="dsh" fmla="+- 0 sh mins"/>
              <a:gd name="p0x0" fmla="*/ 240 w 3503"/>
              <a:gd name="p0y0" fmla="*/ 0 h 1230"/>
              <a:gd name="p0x1" fmla="*/ 3263 w 3503"/>
              <a:gd name="p0y1" fmla="*/ 0 h 1230"/>
              <a:gd name="p0x2" fmla="*/ 3395 w 3503"/>
              <a:gd name="p0y2" fmla="*/ 0 h 1230"/>
              <a:gd name="p0x3" fmla="*/ 3503 w 3503"/>
              <a:gd name="p0y3" fmla="*/ 107 h 1230"/>
              <a:gd name="p0x4" fmla="*/ 3503 w 3503"/>
              <a:gd name="p0y4" fmla="*/ 240 h 1230"/>
              <a:gd name="p0x5" fmla="*/ 3503 w 3503"/>
              <a:gd name="p0y5" fmla="*/ 990 h 1230"/>
              <a:gd name="p0x6" fmla="*/ 3503 w 3503"/>
              <a:gd name="p0y6" fmla="*/ 1122 h 1230"/>
              <a:gd name="p0x7" fmla="*/ 3395 w 3503"/>
              <a:gd name="p0y7" fmla="*/ 1230 h 1230"/>
              <a:gd name="p0x8" fmla="*/ 3263 w 3503"/>
              <a:gd name="p0y8" fmla="*/ 1230 h 1230"/>
              <a:gd name="p0x9" fmla="*/ 240 w 3503"/>
              <a:gd name="p0y9" fmla="*/ 1230 h 1230"/>
              <a:gd name="p0x10" fmla="*/ 107 w 3503"/>
              <a:gd name="p0y10" fmla="*/ 1230 h 1230"/>
              <a:gd name="p0x11" fmla="*/ 0 w 3503"/>
              <a:gd name="p0y11" fmla="*/ 1122 h 1230"/>
              <a:gd name="p0x12" fmla="*/ 0 w 3503"/>
              <a:gd name="p0y12" fmla="*/ 990 h 1230"/>
              <a:gd name="p0x13" fmla="*/ 0 w 3503"/>
              <a:gd name="p0y13" fmla="*/ 240 h 1230"/>
              <a:gd name="p0x14" fmla="*/ 0 w 3503"/>
              <a:gd name="p0y14" fmla="*/ 107 h 1230"/>
              <a:gd name="p0x15" fmla="*/ 107 w 3503"/>
              <a:gd name="p0y15" fmla="*/ 0 h 1230"/>
              <a:gd name="p0x16" fmla="*/ 240 w 3503"/>
              <a:gd name="p0y16" fmla="*/ 0 h 12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5554570" y="1169670"/>
            <a:ext cx="999535" cy="4181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7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50</a:t>
            </a:r>
            <a:r>
              <a:rPr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元</a:t>
            </a:r>
            <a:endParaRPr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5730478" y="1609725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面额</a:t>
            </a:r>
            <a:endParaRPr sz="120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4826806" y="1114439"/>
            <a:ext cx="2111668" cy="38086"/>
          </a:xfrm>
          <a:custGeom>
            <a:avLst/>
            <a:gdLst>
              <a:gd name="sw" fmla="*/ 1 w 3488"/>
              <a:gd name="sh" fmla="*/ 1 h 60"/>
              <a:gd name="mins" fmla="min sw sh"/>
              <a:gd name="dsw" fmla="+- 0 sw mins"/>
              <a:gd name="dsh" fmla="+- 0 sh mins"/>
              <a:gd name="p0x0" fmla="*/ 60 w 3488"/>
              <a:gd name="p0y0" fmla="*/ 0 h 60"/>
              <a:gd name="p0x1" fmla="*/ 3428 w 3488"/>
              <a:gd name="p0y1" fmla="*/ 0 h 60"/>
              <a:gd name="p0x2" fmla="*/ 3461 w 3488"/>
              <a:gd name="p0y2" fmla="*/ 0 h 60"/>
              <a:gd name="p0x3" fmla="*/ 3488 w 3488"/>
              <a:gd name="p0y3" fmla="*/ 26 h 60"/>
              <a:gd name="p0x4" fmla="*/ 3488 w 3488"/>
              <a:gd name="p0y4" fmla="*/ 60 h 60"/>
              <a:gd name="p0x5" fmla="*/ 0 w 3488"/>
              <a:gd name="p0y5" fmla="*/ 60 h 60"/>
              <a:gd name="p0x6" fmla="*/ 0 w 3488"/>
              <a:gd name="p0y6" fmla="*/ 26 h 60"/>
              <a:gd name="p0x7" fmla="*/ 26 w 3488"/>
              <a:gd name="p0y7" fmla="*/ 0 h 60"/>
              <a:gd name="p0x8" fmla="*/ 60 w 3488"/>
              <a:gd name="p0y8" fmla="*/ 0 h 60"/>
            </a:gdLst>
            <a:ahLst/>
            <a:cxnLst/>
            <a:pathLst>
              <a:path w="3325" h="60">
                <a:moveTo>
                  <a:pt x="3325" y="60"/>
                </a:move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lnTo>
                  <a:pt x="3167" y="0"/>
                </a:lnTo>
                <a:cubicBezTo>
                  <a:pt x="3227" y="-3"/>
                  <a:pt x="3293" y="30"/>
                  <a:pt x="3325" y="6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7080885" y="1109345"/>
            <a:ext cx="2224405" cy="781050"/>
          </a:xfrm>
          <a:custGeom>
            <a:avLst/>
            <a:gdLst>
              <a:gd name="sw" fmla="*/ 1 w 3503"/>
              <a:gd name="sh" fmla="*/ 1 h 1230"/>
              <a:gd name="mins" fmla="min sw sh"/>
              <a:gd name="dsw" fmla="+- 0 sw mins"/>
              <a:gd name="dsh" fmla="+- 0 sh mins"/>
              <a:gd name="p0x0" fmla="*/ 240 w 3503"/>
              <a:gd name="p0y0" fmla="*/ 0 h 1230"/>
              <a:gd name="p0x1" fmla="*/ 3263 w 3503"/>
              <a:gd name="p0y1" fmla="*/ 0 h 1230"/>
              <a:gd name="p0x2" fmla="*/ 3395 w 3503"/>
              <a:gd name="p0y2" fmla="*/ 0 h 1230"/>
              <a:gd name="p0x3" fmla="*/ 3503 w 3503"/>
              <a:gd name="p0y3" fmla="*/ 107 h 1230"/>
              <a:gd name="p0x4" fmla="*/ 3503 w 3503"/>
              <a:gd name="p0y4" fmla="*/ 240 h 1230"/>
              <a:gd name="p0x5" fmla="*/ 3503 w 3503"/>
              <a:gd name="p0y5" fmla="*/ 990 h 1230"/>
              <a:gd name="p0x6" fmla="*/ 3503 w 3503"/>
              <a:gd name="p0y6" fmla="*/ 1122 h 1230"/>
              <a:gd name="p0x7" fmla="*/ 3395 w 3503"/>
              <a:gd name="p0y7" fmla="*/ 1230 h 1230"/>
              <a:gd name="p0x8" fmla="*/ 3263 w 3503"/>
              <a:gd name="p0y8" fmla="*/ 1230 h 1230"/>
              <a:gd name="p0x9" fmla="*/ 240 w 3503"/>
              <a:gd name="p0y9" fmla="*/ 1230 h 1230"/>
              <a:gd name="p0x10" fmla="*/ 107 w 3503"/>
              <a:gd name="p0y10" fmla="*/ 1230 h 1230"/>
              <a:gd name="p0x11" fmla="*/ 0 w 3503"/>
              <a:gd name="p0y11" fmla="*/ 1122 h 1230"/>
              <a:gd name="p0x12" fmla="*/ 0 w 3503"/>
              <a:gd name="p0y12" fmla="*/ 990 h 1230"/>
              <a:gd name="p0x13" fmla="*/ 0 w 3503"/>
              <a:gd name="p0y13" fmla="*/ 240 h 1230"/>
              <a:gd name="p0x14" fmla="*/ 0 w 3503"/>
              <a:gd name="p0y14" fmla="*/ 107 h 1230"/>
              <a:gd name="p0x15" fmla="*/ 107 w 3503"/>
              <a:gd name="p0y15" fmla="*/ 0 h 1230"/>
              <a:gd name="p0x16" fmla="*/ 240 w 3503"/>
              <a:gd name="p0y16" fmla="*/ 0 h 12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7864897" y="1169670"/>
            <a:ext cx="999534" cy="4181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7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20</a:t>
            </a:r>
            <a:r>
              <a:rPr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元</a:t>
            </a:r>
            <a:endParaRPr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8040805" y="1609725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面额</a:t>
            </a:r>
            <a:endParaRPr sz="120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7136936" y="1114439"/>
            <a:ext cx="2111668" cy="38086"/>
          </a:xfrm>
          <a:custGeom>
            <a:avLst/>
            <a:gdLst>
              <a:gd name="sw" fmla="*/ 1 w 3488"/>
              <a:gd name="sh" fmla="*/ 1 h 60"/>
              <a:gd name="mins" fmla="min sw sh"/>
              <a:gd name="dsw" fmla="+- 0 sw mins"/>
              <a:gd name="dsh" fmla="+- 0 sh mins"/>
              <a:gd name="p0x0" fmla="*/ 60 w 3488"/>
              <a:gd name="p0y0" fmla="*/ 0 h 60"/>
              <a:gd name="p0x1" fmla="*/ 3428 w 3488"/>
              <a:gd name="p0y1" fmla="*/ 0 h 60"/>
              <a:gd name="p0x2" fmla="*/ 3461 w 3488"/>
              <a:gd name="p0y2" fmla="*/ 0 h 60"/>
              <a:gd name="p0x3" fmla="*/ 3488 w 3488"/>
              <a:gd name="p0y3" fmla="*/ 26 h 60"/>
              <a:gd name="p0x4" fmla="*/ 3488 w 3488"/>
              <a:gd name="p0y4" fmla="*/ 60 h 60"/>
              <a:gd name="p0x5" fmla="*/ 0 w 3488"/>
              <a:gd name="p0y5" fmla="*/ 60 h 60"/>
              <a:gd name="p0x6" fmla="*/ 0 w 3488"/>
              <a:gd name="p0y6" fmla="*/ 26 h 60"/>
              <a:gd name="p0x7" fmla="*/ 26 w 3488"/>
              <a:gd name="p0y7" fmla="*/ 0 h 60"/>
              <a:gd name="p0x8" fmla="*/ 60 w 3488"/>
              <a:gd name="p0y8" fmla="*/ 0 h 60"/>
            </a:gdLst>
            <a:ahLst/>
            <a:cxnLst/>
            <a:pathLst>
              <a:path w="3325" h="60">
                <a:moveTo>
                  <a:pt x="3325" y="60"/>
                </a:move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lnTo>
                  <a:pt x="3167" y="0"/>
                </a:lnTo>
                <a:cubicBezTo>
                  <a:pt x="3227" y="-3"/>
                  <a:pt x="3293" y="30"/>
                  <a:pt x="3325" y="6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9391015" y="1109345"/>
            <a:ext cx="2224405" cy="781050"/>
          </a:xfrm>
          <a:custGeom>
            <a:avLst/>
            <a:gdLst>
              <a:gd name="sw" fmla="*/ 1 w 3503"/>
              <a:gd name="sh" fmla="*/ 1 h 1230"/>
              <a:gd name="mins" fmla="min sw sh"/>
              <a:gd name="dsw" fmla="+- 0 sw mins"/>
              <a:gd name="dsh" fmla="+- 0 sh mins"/>
              <a:gd name="p0x0" fmla="*/ 240 w 3503"/>
              <a:gd name="p0y0" fmla="*/ 0 h 1230"/>
              <a:gd name="p0x1" fmla="*/ 3263 w 3503"/>
              <a:gd name="p0y1" fmla="*/ 0 h 1230"/>
              <a:gd name="p0x2" fmla="*/ 3395 w 3503"/>
              <a:gd name="p0y2" fmla="*/ 0 h 1230"/>
              <a:gd name="p0x3" fmla="*/ 3503 w 3503"/>
              <a:gd name="p0y3" fmla="*/ 107 h 1230"/>
              <a:gd name="p0x4" fmla="*/ 3503 w 3503"/>
              <a:gd name="p0y4" fmla="*/ 240 h 1230"/>
              <a:gd name="p0x5" fmla="*/ 3503 w 3503"/>
              <a:gd name="p0y5" fmla="*/ 990 h 1230"/>
              <a:gd name="p0x6" fmla="*/ 3503 w 3503"/>
              <a:gd name="p0y6" fmla="*/ 1122 h 1230"/>
              <a:gd name="p0x7" fmla="*/ 3395 w 3503"/>
              <a:gd name="p0y7" fmla="*/ 1230 h 1230"/>
              <a:gd name="p0x8" fmla="*/ 3263 w 3503"/>
              <a:gd name="p0y8" fmla="*/ 1230 h 1230"/>
              <a:gd name="p0x9" fmla="*/ 240 w 3503"/>
              <a:gd name="p0y9" fmla="*/ 1230 h 1230"/>
              <a:gd name="p0x10" fmla="*/ 107 w 3503"/>
              <a:gd name="p0y10" fmla="*/ 1230 h 1230"/>
              <a:gd name="p0x11" fmla="*/ 0 w 3503"/>
              <a:gd name="p0y11" fmla="*/ 1122 h 1230"/>
              <a:gd name="p0x12" fmla="*/ 0 w 3503"/>
              <a:gd name="p0y12" fmla="*/ 990 h 1230"/>
              <a:gd name="p0x13" fmla="*/ 0 w 3503"/>
              <a:gd name="p0y13" fmla="*/ 240 h 1230"/>
              <a:gd name="p0x14" fmla="*/ 0 w 3503"/>
              <a:gd name="p0y14" fmla="*/ 107 h 1230"/>
              <a:gd name="p0x15" fmla="*/ 107 w 3503"/>
              <a:gd name="p0y15" fmla="*/ 0 h 1230"/>
              <a:gd name="p0x16" fmla="*/ 240 w 3503"/>
              <a:gd name="p0y16" fmla="*/ 0 h 12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10175234" y="1169670"/>
            <a:ext cx="999534" cy="4181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7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10</a:t>
            </a:r>
            <a:r>
              <a:rPr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元</a:t>
            </a:r>
            <a:endParaRPr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0"/>
            </p:custDataLst>
          </p:nvPr>
        </p:nvSpPr>
        <p:spPr>
          <a:xfrm>
            <a:off x="10351141" y="1609725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面额</a:t>
            </a:r>
            <a:endParaRPr sz="120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9447088" y="1114425"/>
            <a:ext cx="2112259" cy="38100"/>
          </a:xfrm>
          <a:custGeom>
            <a:avLst/>
            <a:gdLst>
              <a:gd name="sw" fmla="*/ 1 w 3488"/>
              <a:gd name="sh" fmla="*/ 1 h 60"/>
              <a:gd name="mins" fmla="min sw sh"/>
              <a:gd name="dsw" fmla="+- 0 sw mins"/>
              <a:gd name="dsh" fmla="+- 0 sh mins"/>
              <a:gd name="p0x0" fmla="*/ 60 w 3488"/>
              <a:gd name="p0y0" fmla="*/ 0 h 60"/>
              <a:gd name="p0x1" fmla="*/ 3428 w 3488"/>
              <a:gd name="p0y1" fmla="*/ 0 h 60"/>
              <a:gd name="p0x2" fmla="*/ 3461 w 3488"/>
              <a:gd name="p0y2" fmla="*/ 0 h 60"/>
              <a:gd name="p0x3" fmla="*/ 3488 w 3488"/>
              <a:gd name="p0y3" fmla="*/ 26 h 60"/>
              <a:gd name="p0x4" fmla="*/ 3488 w 3488"/>
              <a:gd name="p0y4" fmla="*/ 60 h 60"/>
              <a:gd name="p0x5" fmla="*/ 0 w 3488"/>
              <a:gd name="p0y5" fmla="*/ 60 h 60"/>
              <a:gd name="p0x6" fmla="*/ 0 w 3488"/>
              <a:gd name="p0y6" fmla="*/ 26 h 60"/>
              <a:gd name="p0x7" fmla="*/ 26 w 3488"/>
              <a:gd name="p0y7" fmla="*/ 0 h 60"/>
              <a:gd name="p0x8" fmla="*/ 60 w 3488"/>
              <a:gd name="p0y8" fmla="*/ 0 h 60"/>
            </a:gdLst>
            <a:ahLst/>
            <a:cxnLst/>
            <a:pathLst>
              <a:path w="3326" h="60">
                <a:moveTo>
                  <a:pt x="159" y="0"/>
                </a:moveTo>
                <a:lnTo>
                  <a:pt x="3168" y="0"/>
                </a:lnTo>
                <a:cubicBezTo>
                  <a:pt x="3228" y="-3"/>
                  <a:pt x="3294" y="30"/>
                  <a:pt x="3326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2"/>
            </p:custDataLst>
          </p:nvPr>
        </p:nvSpPr>
        <p:spPr>
          <a:xfrm>
            <a:off x="2459990" y="1976120"/>
            <a:ext cx="9155430" cy="3192780"/>
          </a:xfrm>
          <a:custGeom>
            <a:avLst/>
            <a:gdLst>
              <a:gd name="sw" fmla="*/ 1 w 14418"/>
              <a:gd name="sh" fmla="*/ 1 h 5028"/>
              <a:gd name="mins" fmla="min sw sh"/>
              <a:gd name="dsw" fmla="+- 0 sw mins"/>
              <a:gd name="dsh" fmla="+- 0 sh mins"/>
              <a:gd name="p0x0" fmla="*/ 240 w 14418"/>
              <a:gd name="p0y0" fmla="*/ 0 h 5028"/>
              <a:gd name="p0x1" fmla="*/ 14178 w 14418"/>
              <a:gd name="p0y1" fmla="*/ 0 h 5028"/>
              <a:gd name="p0x2" fmla="*/ 14310 w 14418"/>
              <a:gd name="p0y2" fmla="*/ 0 h 5028"/>
              <a:gd name="p0x3" fmla="*/ 14418 w 14418"/>
              <a:gd name="p0y3" fmla="*/ 107 h 5028"/>
              <a:gd name="p0x4" fmla="*/ 14418 w 14418"/>
              <a:gd name="p0y4" fmla="*/ 240 h 5028"/>
              <a:gd name="p0x5" fmla="*/ 14418 w 14418"/>
              <a:gd name="p0y5" fmla="*/ 4788 h 5028"/>
              <a:gd name="p0x6" fmla="*/ 14418 w 14418"/>
              <a:gd name="p0y6" fmla="*/ 4920 h 5028"/>
              <a:gd name="p0x7" fmla="*/ 14310 w 14418"/>
              <a:gd name="p0y7" fmla="*/ 5028 h 5028"/>
              <a:gd name="p0x8" fmla="*/ 14178 w 14418"/>
              <a:gd name="p0y8" fmla="*/ 5028 h 5028"/>
              <a:gd name="p0x9" fmla="*/ 240 w 14418"/>
              <a:gd name="p0y9" fmla="*/ 5028 h 5028"/>
              <a:gd name="p0x10" fmla="*/ 107 w 14418"/>
              <a:gd name="p0y10" fmla="*/ 5028 h 5028"/>
              <a:gd name="p0x11" fmla="*/ 0 w 14418"/>
              <a:gd name="p0y11" fmla="*/ 4920 h 5028"/>
              <a:gd name="p0x12" fmla="*/ 0 w 14418"/>
              <a:gd name="p0y12" fmla="*/ 4788 h 5028"/>
              <a:gd name="p0x13" fmla="*/ 0 w 14418"/>
              <a:gd name="p0y13" fmla="*/ 240 h 5028"/>
              <a:gd name="p0x14" fmla="*/ 0 w 14418"/>
              <a:gd name="p0y14" fmla="*/ 107 h 5028"/>
              <a:gd name="p0x15" fmla="*/ 107 w 14418"/>
              <a:gd name="p0y15" fmla="*/ 0 h 5028"/>
              <a:gd name="p0x16" fmla="*/ 240 w 14418"/>
              <a:gd name="p0y16" fmla="*/ 0 h 50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3"/>
            </p:custDataLst>
          </p:nvPr>
        </p:nvSpPr>
        <p:spPr>
          <a:xfrm>
            <a:off x="2541241" y="2042160"/>
            <a:ext cx="899353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 spc="36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41</a:t>
            </a:r>
            <a:r>
              <a:rPr lang="zh-CN" b="1" spc="36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元衣服付款方案</a:t>
            </a:r>
            <a:endParaRPr lang="zh-CN" b="1" spc="36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graphicFrame>
        <p:nvGraphicFramePr>
          <p:cNvPr id="30" name="表格 29"/>
          <p:cNvGraphicFramePr/>
          <p:nvPr>
            <p:custDataLst>
              <p:tags r:id="rId24"/>
            </p:custDataLst>
          </p:nvPr>
        </p:nvGraphicFramePr>
        <p:xfrm>
          <a:off x="2540635" y="2381250"/>
          <a:ext cx="8993532" cy="2707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662"/>
                <a:gridCol w="7194870"/>
              </a:tblGrid>
              <a:tr h="6038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方案</a:t>
                      </a:r>
                      <a:endParaRPr sz="1800" b="1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FFD699"/>
                      </a:solidFill>
                      <a:prstDash val="solid"/>
                    </a:lnT>
                    <a:lnB w="9525">
                      <a:solidFill>
                        <a:srgbClr val="FFD699"/>
                      </a:solidFill>
                      <a:prstDash val="solid"/>
                    </a:lnB>
                    <a:solidFill>
                      <a:srgbClr val="FFE0B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组合方式</a:t>
                      </a:r>
                      <a:endParaRPr sz="1800" b="1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FFD699"/>
                      </a:solidFill>
                      <a:prstDash val="solid"/>
                    </a:lnT>
                    <a:lnB w="9525">
                      <a:solidFill>
                        <a:srgbClr val="FFD699"/>
                      </a:solidFill>
                      <a:prstDash val="solid"/>
                    </a:lnB>
                    <a:solidFill>
                      <a:srgbClr val="FFE0B2"/>
                    </a:solidFill>
                  </a:tcPr>
                </a:tc>
              </a:tr>
              <a:tr h="699938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方案一</a:t>
                      </a:r>
                      <a:endParaRPr sz="1500" b="0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FFD699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C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1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张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20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元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 + 1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张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20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元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 + 1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张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1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元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FFD699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CF2"/>
                    </a:solidFill>
                  </a:tcPr>
                </a:tc>
              </a:tr>
              <a:tr h="693687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方案二</a:t>
                      </a:r>
                      <a:endParaRPr sz="1500" b="0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4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张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10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元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 + 1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张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1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元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2"/>
                    </a:solidFill>
                  </a:tcPr>
                </a:tc>
              </a:tr>
              <a:tr h="700013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方案三</a:t>
                      </a:r>
                      <a:endParaRPr sz="1500" b="0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FFD699"/>
                      </a:solidFill>
                      <a:prstDash val="solid"/>
                    </a:lnB>
                    <a:solidFill>
                      <a:srgbClr val="FFFC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2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张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20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元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 + 1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张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1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元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FFD699"/>
                      </a:solidFill>
                      <a:prstDash val="solid"/>
                    </a:lnB>
                    <a:solidFill>
                      <a:srgbClr val="FFFCF2"/>
                    </a:solidFill>
                  </a:tcPr>
                </a:tc>
              </a:tr>
            </a:tbl>
          </a:graphicData>
        </a:graphic>
      </p:graphicFrame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2516044" y="1981200"/>
            <a:ext cx="9043322" cy="38100"/>
          </a:xfrm>
          <a:custGeom>
            <a:avLst/>
            <a:gdLst>
              <a:gd name="sw" fmla="*/ 1 w 14402"/>
              <a:gd name="sh" fmla="*/ 1 h 60"/>
              <a:gd name="mins" fmla="min sw sh"/>
              <a:gd name="dsw" fmla="+- 0 sw mins"/>
              <a:gd name="dsh" fmla="+- 0 sh mins"/>
              <a:gd name="p0x0" fmla="*/ 60 w 14402"/>
              <a:gd name="p0y0" fmla="*/ 0 h 60"/>
              <a:gd name="p0x1" fmla="*/ 14342 w 14402"/>
              <a:gd name="p0y1" fmla="*/ 0 h 60"/>
              <a:gd name="p0x2" fmla="*/ 14376 w 14402"/>
              <a:gd name="p0y2" fmla="*/ 0 h 60"/>
              <a:gd name="p0x3" fmla="*/ 14402 w 14402"/>
              <a:gd name="p0y3" fmla="*/ 26 h 60"/>
              <a:gd name="p0x4" fmla="*/ 14402 w 14402"/>
              <a:gd name="p0y4" fmla="*/ 60 h 60"/>
              <a:gd name="p0x5" fmla="*/ 0 w 14402"/>
              <a:gd name="p0y5" fmla="*/ 60 h 60"/>
              <a:gd name="p0x6" fmla="*/ 0 w 14402"/>
              <a:gd name="p0y6" fmla="*/ 26 h 60"/>
              <a:gd name="p0x7" fmla="*/ 26 w 14402"/>
              <a:gd name="p0y7" fmla="*/ 0 h 60"/>
              <a:gd name="p0x8" fmla="*/ 60 w 14402"/>
              <a:gd name="p0y8" fmla="*/ 0 h 60"/>
            </a:gdLst>
            <a:ahLst/>
            <a:cxnLst/>
            <a:pathLst>
              <a:path w="14241" h="60">
                <a:moveTo>
                  <a:pt x="159" y="0"/>
                </a:moveTo>
                <a:lnTo>
                  <a:pt x="14083" y="0"/>
                </a:lnTo>
                <a:cubicBezTo>
                  <a:pt x="14143" y="-3"/>
                  <a:pt x="14209" y="30"/>
                  <a:pt x="14241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6"/>
            </p:custDataLst>
          </p:nvPr>
        </p:nvSpPr>
        <p:spPr>
          <a:xfrm>
            <a:off x="2459990" y="5254625"/>
            <a:ext cx="9155430" cy="714375"/>
          </a:xfrm>
          <a:custGeom>
            <a:avLst/>
            <a:gdLst>
              <a:gd name="sw" fmla="*/ 1 w 14418"/>
              <a:gd name="sh" fmla="*/ 1 h 1125"/>
              <a:gd name="mins" fmla="min sw sh"/>
              <a:gd name="dsw" fmla="+- 0 sw mins"/>
              <a:gd name="dsh" fmla="+- 0 sh mins"/>
              <a:gd name="p0x0" fmla="*/ 240 w 14418"/>
              <a:gd name="p0y0" fmla="*/ 0 h 1125"/>
              <a:gd name="p0x1" fmla="*/ 14178 w 14418"/>
              <a:gd name="p0y1" fmla="*/ 0 h 1125"/>
              <a:gd name="p0x2" fmla="*/ 14310 w 14418"/>
              <a:gd name="p0y2" fmla="*/ 0 h 1125"/>
              <a:gd name="p0x3" fmla="*/ 14418 w 14418"/>
              <a:gd name="p0y3" fmla="*/ 107 h 1125"/>
              <a:gd name="p0x4" fmla="*/ 14418 w 14418"/>
              <a:gd name="p0y4" fmla="*/ 240 h 1125"/>
              <a:gd name="p0x5" fmla="*/ 14418 w 14418"/>
              <a:gd name="p0y5" fmla="*/ 885 h 1125"/>
              <a:gd name="p0x6" fmla="*/ 14418 w 14418"/>
              <a:gd name="p0y6" fmla="*/ 1017 h 1125"/>
              <a:gd name="p0x7" fmla="*/ 14310 w 14418"/>
              <a:gd name="p0y7" fmla="*/ 1125 h 1125"/>
              <a:gd name="p0x8" fmla="*/ 14178 w 14418"/>
              <a:gd name="p0y8" fmla="*/ 1125 h 1125"/>
              <a:gd name="p0x9" fmla="*/ 240 w 14418"/>
              <a:gd name="p0y9" fmla="*/ 1125 h 1125"/>
              <a:gd name="p0x10" fmla="*/ 107 w 14418"/>
              <a:gd name="p0y10" fmla="*/ 1125 h 1125"/>
              <a:gd name="p0x11" fmla="*/ 0 w 14418"/>
              <a:gd name="p0y11" fmla="*/ 1017 h 1125"/>
              <a:gd name="p0x12" fmla="*/ 0 w 14418"/>
              <a:gd name="p0y12" fmla="*/ 885 h 1125"/>
              <a:gd name="p0x13" fmla="*/ 0 w 14418"/>
              <a:gd name="p0y13" fmla="*/ 240 h 1125"/>
              <a:gd name="p0x14" fmla="*/ 0 w 14418"/>
              <a:gd name="p0y14" fmla="*/ 107 h 1125"/>
              <a:gd name="p0x15" fmla="*/ 107 w 14418"/>
              <a:gd name="p0y15" fmla="*/ 0 h 1125"/>
              <a:gd name="p0x16" fmla="*/ 240 w 14418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7"/>
            </p:custDataLst>
          </p:nvPr>
        </p:nvSpPr>
        <p:spPr>
          <a:xfrm>
            <a:off x="2541241" y="5320693"/>
            <a:ext cx="899353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 spc="36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26</a:t>
            </a:r>
            <a:r>
              <a:rPr lang="zh-CN" b="1" spc="36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元衣服付款</a:t>
            </a:r>
            <a:endParaRPr lang="zh-CN" b="1" spc="36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28"/>
            </p:custDataLst>
          </p:nvPr>
        </p:nvSpPr>
        <p:spPr>
          <a:xfrm>
            <a:off x="2541241" y="5659784"/>
            <a:ext cx="238601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20</a:t>
            </a:r>
            <a:r>
              <a:rPr lang="zh-CN" alt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+ 1</a:t>
            </a:r>
            <a:r>
              <a:rPr 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5</a:t>
            </a:r>
            <a:r>
              <a:rPr lang="zh-CN" alt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+ 1</a:t>
            </a:r>
            <a:r>
              <a:rPr 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endParaRPr lang="zh-CN" altLang="en-US" sz="135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29"/>
            </p:custDataLst>
          </p:nvPr>
        </p:nvSpPr>
        <p:spPr>
          <a:xfrm>
            <a:off x="2516044" y="5259705"/>
            <a:ext cx="9043323" cy="38100"/>
          </a:xfrm>
          <a:custGeom>
            <a:avLst/>
            <a:gdLst>
              <a:gd name="sw" fmla="*/ 1 w 14402"/>
              <a:gd name="sh" fmla="*/ 1 h 60"/>
              <a:gd name="mins" fmla="min sw sh"/>
              <a:gd name="dsw" fmla="+- 0 sw mins"/>
              <a:gd name="dsh" fmla="+- 0 sh mins"/>
              <a:gd name="p0x0" fmla="*/ 60 w 14402"/>
              <a:gd name="p0y0" fmla="*/ 0 h 60"/>
              <a:gd name="p0x1" fmla="*/ 14342 w 14402"/>
              <a:gd name="p0y1" fmla="*/ 0 h 60"/>
              <a:gd name="p0x2" fmla="*/ 14376 w 14402"/>
              <a:gd name="p0y2" fmla="*/ 0 h 60"/>
              <a:gd name="p0x3" fmla="*/ 14402 w 14402"/>
              <a:gd name="p0y3" fmla="*/ 26 h 60"/>
              <a:gd name="p0x4" fmla="*/ 14402 w 14402"/>
              <a:gd name="p0y4" fmla="*/ 60 h 60"/>
              <a:gd name="p0x5" fmla="*/ 0 w 14402"/>
              <a:gd name="p0y5" fmla="*/ 60 h 60"/>
              <a:gd name="p0x6" fmla="*/ 0 w 14402"/>
              <a:gd name="p0y6" fmla="*/ 26 h 60"/>
              <a:gd name="p0x7" fmla="*/ 26 w 14402"/>
              <a:gd name="p0y7" fmla="*/ 0 h 60"/>
              <a:gd name="p0x8" fmla="*/ 60 w 14402"/>
              <a:gd name="p0y8" fmla="*/ 0 h 60"/>
            </a:gdLst>
            <a:ahLst/>
            <a:cxnLst/>
            <a:pathLst>
              <a:path w="14241" h="60">
                <a:moveTo>
                  <a:pt x="159" y="0"/>
                </a:moveTo>
                <a:lnTo>
                  <a:pt x="14083" y="0"/>
                </a:lnTo>
                <a:cubicBezTo>
                  <a:pt x="14143" y="-3"/>
                  <a:pt x="14209" y="30"/>
                  <a:pt x="14241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小小商店开张啦</a:t>
            </a:r>
            <a:endParaRPr sz="3000" b="1">
              <a:solidFill>
                <a:srgbClr val="3A2A1A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pic>
        <p:nvPicPr>
          <p:cNvPr id="4" name="图片 3" descr="c4468f41-875e-11f1-976c-e2a58501fc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5" r="1213"/>
          <a:stretch>
            <a:fillRect/>
          </a:stretch>
        </p:blipFill>
        <p:spPr>
          <a:xfrm>
            <a:off x="571500" y="1104913"/>
            <a:ext cx="7007860" cy="537207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036" h="8460">
                <a:moveTo>
                  <a:pt x="240" y="0"/>
                </a:moveTo>
                <a:lnTo>
                  <a:pt x="10796" y="0"/>
                </a:lnTo>
                <a:cubicBezTo>
                  <a:pt x="10929" y="0"/>
                  <a:pt x="11036" y="107"/>
                  <a:pt x="11036" y="240"/>
                </a:cubicBezTo>
                <a:lnTo>
                  <a:pt x="11036" y="8220"/>
                </a:lnTo>
                <a:cubicBezTo>
                  <a:pt x="11036" y="8353"/>
                  <a:pt x="10929" y="8460"/>
                  <a:pt x="10796" y="8460"/>
                </a:cubicBezTo>
                <a:lnTo>
                  <a:pt x="240" y="8460"/>
                </a:lnTo>
                <a:cubicBezTo>
                  <a:pt x="107" y="8460"/>
                  <a:pt x="0" y="8353"/>
                  <a:pt x="0" y="8220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</p:spPr>
      </p:pic>
      <p:sp>
        <p:nvSpPr>
          <p:cNvPr id="23" name="任意多边形 22"/>
          <p:cNvSpPr/>
          <p:nvPr>
            <p:custDataLst>
              <p:tags r:id="rId4"/>
            </p:custDataLst>
          </p:nvPr>
        </p:nvSpPr>
        <p:spPr>
          <a:xfrm>
            <a:off x="7846060" y="5486400"/>
            <a:ext cx="3773805" cy="990600"/>
          </a:xfrm>
          <a:custGeom>
            <a:avLst/>
            <a:gdLst>
              <a:gd name="sw" fmla="*/ 1 w 5942"/>
              <a:gd name="sh" fmla="*/ 1 h 1560"/>
              <a:gd name="mins" fmla="min sw sh"/>
              <a:gd name="dsw" fmla="+- 0 sw mins"/>
              <a:gd name="dsh" fmla="+- 0 sh mins"/>
              <a:gd name="p0x0" fmla="*/ 240 w 5942"/>
              <a:gd name="p0y0" fmla="*/ 0 h 1560"/>
              <a:gd name="p0x1" fmla="*/ 5702 w 5942"/>
              <a:gd name="p0y1" fmla="*/ 0 h 1560"/>
              <a:gd name="p0x2" fmla="*/ 5835 w 5942"/>
              <a:gd name="p0y2" fmla="*/ 0 h 1560"/>
              <a:gd name="p0x3" fmla="*/ 5942 w 5942"/>
              <a:gd name="p0y3" fmla="*/ 107 h 1560"/>
              <a:gd name="p0x4" fmla="*/ 5942 w 5942"/>
              <a:gd name="p0y4" fmla="*/ 240 h 1560"/>
              <a:gd name="p0x5" fmla="*/ 5942 w 5942"/>
              <a:gd name="p0y5" fmla="*/ 1320 h 1560"/>
              <a:gd name="p0x6" fmla="*/ 5942 w 5942"/>
              <a:gd name="p0y6" fmla="*/ 1452 h 1560"/>
              <a:gd name="p0x7" fmla="*/ 5835 w 5942"/>
              <a:gd name="p0y7" fmla="*/ 1560 h 1560"/>
              <a:gd name="p0x8" fmla="*/ 5702 w 5942"/>
              <a:gd name="p0y8" fmla="*/ 1560 h 1560"/>
              <a:gd name="p0x9" fmla="*/ 240 w 5942"/>
              <a:gd name="p0y9" fmla="*/ 1560 h 1560"/>
              <a:gd name="p0x10" fmla="*/ 107 w 5942"/>
              <a:gd name="p0y10" fmla="*/ 1560 h 1560"/>
              <a:gd name="p0x11" fmla="*/ 0 w 5942"/>
              <a:gd name="p0y11" fmla="*/ 1452 h 1560"/>
              <a:gd name="p0x12" fmla="*/ 0 w 5942"/>
              <a:gd name="p0y12" fmla="*/ 1320 h 1560"/>
              <a:gd name="p0x13" fmla="*/ 0 w 5942"/>
              <a:gd name="p0y13" fmla="*/ 240 h 1560"/>
              <a:gd name="p0x14" fmla="*/ 0 w 5942"/>
              <a:gd name="p0y14" fmla="*/ 107 h 1560"/>
              <a:gd name="p0x15" fmla="*/ 107 w 5942"/>
              <a:gd name="p0y15" fmla="*/ 0 h 1560"/>
              <a:gd name="p0x16" fmla="*/ 240 w 5942"/>
              <a:gd name="p0y16" fmla="*/ 0 h 15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B74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5"/>
            </p:custDataLst>
          </p:nvPr>
        </p:nvSpPr>
        <p:spPr>
          <a:xfrm>
            <a:off x="8114262" y="5662613"/>
            <a:ext cx="3238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购物时，</a:t>
            </a:r>
            <a:r>
              <a:rPr sz="1500" b="1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加法算总价</a:t>
            </a:r>
            <a:r>
              <a:rPr sz="1500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，</a:t>
            </a:r>
            <a:r>
              <a:rPr sz="1500" b="1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减法算找零</a:t>
            </a:r>
            <a:r>
              <a:rPr sz="1500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，</a:t>
            </a:r>
            <a:r>
              <a:rPr sz="1500" b="1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乘法可以算批量购买</a:t>
            </a:r>
            <a:r>
              <a:rPr sz="1500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！</a:t>
            </a:r>
            <a:endParaRPr sz="1500">
              <a:solidFill>
                <a:srgbClr val="2C1A0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7851140" y="1109345"/>
            <a:ext cx="3764280" cy="4181475"/>
          </a:xfrm>
          <a:custGeom>
            <a:avLst/>
            <a:gdLst>
              <a:gd name="sw" fmla="*/ 1 w 5927"/>
              <a:gd name="sh" fmla="*/ 1 h 6585"/>
              <a:gd name="mins" fmla="min sw sh"/>
              <a:gd name="dsw" fmla="+- 0 sw mins"/>
              <a:gd name="dsh" fmla="+- 0 sh mins"/>
              <a:gd name="p0x0" fmla="*/ 240 w 5927"/>
              <a:gd name="p0y0" fmla="*/ 0 h 6585"/>
              <a:gd name="p0x1" fmla="*/ 5687 w 5927"/>
              <a:gd name="p0y1" fmla="*/ 0 h 6585"/>
              <a:gd name="p0x2" fmla="*/ 5820 w 5927"/>
              <a:gd name="p0y2" fmla="*/ 0 h 6585"/>
              <a:gd name="p0x3" fmla="*/ 5927 w 5927"/>
              <a:gd name="p0y3" fmla="*/ 107 h 6585"/>
              <a:gd name="p0x4" fmla="*/ 5927 w 5927"/>
              <a:gd name="p0y4" fmla="*/ 240 h 6585"/>
              <a:gd name="p0x5" fmla="*/ 5927 w 5927"/>
              <a:gd name="p0y5" fmla="*/ 6345 h 6585"/>
              <a:gd name="p0x6" fmla="*/ 5927 w 5927"/>
              <a:gd name="p0y6" fmla="*/ 6477 h 6585"/>
              <a:gd name="p0x7" fmla="*/ 5820 w 5927"/>
              <a:gd name="p0y7" fmla="*/ 6585 h 6585"/>
              <a:gd name="p0x8" fmla="*/ 5687 w 5927"/>
              <a:gd name="p0y8" fmla="*/ 6585 h 6585"/>
              <a:gd name="p0x9" fmla="*/ 240 w 5927"/>
              <a:gd name="p0y9" fmla="*/ 6585 h 6585"/>
              <a:gd name="p0x10" fmla="*/ 107 w 5927"/>
              <a:gd name="p0y10" fmla="*/ 6585 h 6585"/>
              <a:gd name="p0x11" fmla="*/ 0 w 5927"/>
              <a:gd name="p0y11" fmla="*/ 6477 h 6585"/>
              <a:gd name="p0x12" fmla="*/ 0 w 5927"/>
              <a:gd name="p0y12" fmla="*/ 6345 h 6585"/>
              <a:gd name="p0x13" fmla="*/ 0 w 5927"/>
              <a:gd name="p0y13" fmla="*/ 240 h 6585"/>
              <a:gd name="p0x14" fmla="*/ 0 w 5927"/>
              <a:gd name="p0y14" fmla="*/ 107 h 6585"/>
              <a:gd name="p0x15" fmla="*/ 107 w 5927"/>
              <a:gd name="p0y15" fmla="*/ 0 h 6585"/>
              <a:gd name="p0x16" fmla="*/ 240 w 5927"/>
              <a:gd name="p0y16" fmla="*/ 0 h 65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8046692" y="1288732"/>
            <a:ext cx="337370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购物中的数学</a:t>
            </a:r>
            <a:endParaRPr sz="2100" b="1" spc="42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8046085" y="20891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240 w 780"/>
              <a:gd name="p0y0" fmla="*/ 0 h 780"/>
              <a:gd name="p0x1" fmla="*/ 540 w 780"/>
              <a:gd name="p0y1" fmla="*/ 0 h 780"/>
              <a:gd name="p0x2" fmla="*/ 672 w 780"/>
              <a:gd name="p0y2" fmla="*/ 0 h 780"/>
              <a:gd name="p0x3" fmla="*/ 780 w 780"/>
              <a:gd name="p0y3" fmla="*/ 107 h 780"/>
              <a:gd name="p0x4" fmla="*/ 780 w 780"/>
              <a:gd name="p0y4" fmla="*/ 240 h 780"/>
              <a:gd name="p0x5" fmla="*/ 780 w 780"/>
              <a:gd name="p0y5" fmla="*/ 540 h 780"/>
              <a:gd name="p0x6" fmla="*/ 780 w 780"/>
              <a:gd name="p0y6" fmla="*/ 672 h 780"/>
              <a:gd name="p0x7" fmla="*/ 672 w 780"/>
              <a:gd name="p0y7" fmla="*/ 780 h 780"/>
              <a:gd name="p0x8" fmla="*/ 540 w 780"/>
              <a:gd name="p0y8" fmla="*/ 780 h 780"/>
              <a:gd name="p0x9" fmla="*/ 240 w 780"/>
              <a:gd name="p0y9" fmla="*/ 780 h 780"/>
              <a:gd name="p0x10" fmla="*/ 107 w 780"/>
              <a:gd name="p0y10" fmla="*/ 780 h 780"/>
              <a:gd name="p0x11" fmla="*/ 0 w 780"/>
              <a:gd name="p0y11" fmla="*/ 672 h 780"/>
              <a:gd name="p0x12" fmla="*/ 0 w 780"/>
              <a:gd name="p0y12" fmla="*/ 540 h 780"/>
              <a:gd name="p0x13" fmla="*/ 0 w 780"/>
              <a:gd name="p0y13" fmla="*/ 240 h 780"/>
              <a:gd name="p0x14" fmla="*/ 0 w 780"/>
              <a:gd name="p0y14" fmla="*/ 107 h 780"/>
              <a:gd name="p0x15" fmla="*/ 107 w 780"/>
              <a:gd name="p0y15" fmla="*/ 0 h 780"/>
              <a:gd name="p0x16" fmla="*/ 24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8104136" y="2163108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FF8C0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01</a:t>
            </a:r>
            <a:endParaRPr sz="2400" b="1">
              <a:solidFill>
                <a:srgbClr val="FF8C0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8656292" y="2075478"/>
            <a:ext cx="238608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笑笑买飞机和汽车</a:t>
            </a:r>
            <a:endParaRPr sz="15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656292" y="2350751"/>
            <a:ext cx="255753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12 + 8 = 20</a:t>
            </a:r>
            <a:r>
              <a:rPr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（元），一共</a:t>
            </a:r>
            <a:r>
              <a:rPr 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20</a:t>
            </a:r>
            <a:r>
              <a:rPr lang="zh-CN" alt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endParaRPr lang="zh-CN" altLang="en-US" sz="135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8046085" y="312928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240 w 780"/>
              <a:gd name="p0y0" fmla="*/ 0 h 780"/>
              <a:gd name="p0x1" fmla="*/ 540 w 780"/>
              <a:gd name="p0y1" fmla="*/ 0 h 780"/>
              <a:gd name="p0x2" fmla="*/ 672 w 780"/>
              <a:gd name="p0y2" fmla="*/ 0 h 780"/>
              <a:gd name="p0x3" fmla="*/ 780 w 780"/>
              <a:gd name="p0y3" fmla="*/ 107 h 780"/>
              <a:gd name="p0x4" fmla="*/ 780 w 780"/>
              <a:gd name="p0y4" fmla="*/ 240 h 780"/>
              <a:gd name="p0x5" fmla="*/ 780 w 780"/>
              <a:gd name="p0y5" fmla="*/ 540 h 780"/>
              <a:gd name="p0x6" fmla="*/ 780 w 780"/>
              <a:gd name="p0y6" fmla="*/ 672 h 780"/>
              <a:gd name="p0x7" fmla="*/ 672 w 780"/>
              <a:gd name="p0y7" fmla="*/ 780 h 780"/>
              <a:gd name="p0x8" fmla="*/ 540 w 780"/>
              <a:gd name="p0y8" fmla="*/ 780 h 780"/>
              <a:gd name="p0x9" fmla="*/ 240 w 780"/>
              <a:gd name="p0y9" fmla="*/ 780 h 780"/>
              <a:gd name="p0x10" fmla="*/ 107 w 780"/>
              <a:gd name="p0y10" fmla="*/ 780 h 780"/>
              <a:gd name="p0x11" fmla="*/ 0 w 780"/>
              <a:gd name="p0y11" fmla="*/ 672 h 780"/>
              <a:gd name="p0x12" fmla="*/ 0 w 780"/>
              <a:gd name="p0y12" fmla="*/ 540 h 780"/>
              <a:gd name="p0x13" fmla="*/ 0 w 780"/>
              <a:gd name="p0y13" fmla="*/ 240 h 780"/>
              <a:gd name="p0x14" fmla="*/ 0 w 780"/>
              <a:gd name="p0y14" fmla="*/ 107 h 780"/>
              <a:gd name="p0x15" fmla="*/ 107 w 780"/>
              <a:gd name="p0y15" fmla="*/ 0 h 780"/>
              <a:gd name="p0x16" fmla="*/ 24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104136" y="3203200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FF8C0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02</a:t>
            </a:r>
            <a:endParaRPr sz="2400" b="1">
              <a:solidFill>
                <a:srgbClr val="FF8C0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8656292" y="3115570"/>
            <a:ext cx="225608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奇思买水彩笔找零</a:t>
            </a:r>
            <a:endParaRPr sz="15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8656292" y="3390843"/>
            <a:ext cx="242753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20 - 15 = 5</a:t>
            </a:r>
            <a:r>
              <a:rPr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（元），找回</a:t>
            </a:r>
            <a:r>
              <a:rPr 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5</a:t>
            </a:r>
            <a:r>
              <a:rPr lang="zh-CN" alt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endParaRPr lang="zh-CN" altLang="en-US" sz="135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8046085" y="416941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240 w 780"/>
              <a:gd name="p0y0" fmla="*/ 0 h 780"/>
              <a:gd name="p0x1" fmla="*/ 540 w 780"/>
              <a:gd name="p0y1" fmla="*/ 0 h 780"/>
              <a:gd name="p0x2" fmla="*/ 672 w 780"/>
              <a:gd name="p0y2" fmla="*/ 0 h 780"/>
              <a:gd name="p0x3" fmla="*/ 780 w 780"/>
              <a:gd name="p0y3" fmla="*/ 107 h 780"/>
              <a:gd name="p0x4" fmla="*/ 780 w 780"/>
              <a:gd name="p0y4" fmla="*/ 240 h 780"/>
              <a:gd name="p0x5" fmla="*/ 780 w 780"/>
              <a:gd name="p0y5" fmla="*/ 540 h 780"/>
              <a:gd name="p0x6" fmla="*/ 780 w 780"/>
              <a:gd name="p0y6" fmla="*/ 672 h 780"/>
              <a:gd name="p0x7" fmla="*/ 672 w 780"/>
              <a:gd name="p0y7" fmla="*/ 780 h 780"/>
              <a:gd name="p0x8" fmla="*/ 540 w 780"/>
              <a:gd name="p0y8" fmla="*/ 780 h 780"/>
              <a:gd name="p0x9" fmla="*/ 240 w 780"/>
              <a:gd name="p0y9" fmla="*/ 780 h 780"/>
              <a:gd name="p0x10" fmla="*/ 107 w 780"/>
              <a:gd name="p0y10" fmla="*/ 780 h 780"/>
              <a:gd name="p0x11" fmla="*/ 0 w 780"/>
              <a:gd name="p0y11" fmla="*/ 672 h 780"/>
              <a:gd name="p0x12" fmla="*/ 0 w 780"/>
              <a:gd name="p0y12" fmla="*/ 540 h 780"/>
              <a:gd name="p0x13" fmla="*/ 0 w 780"/>
              <a:gd name="p0y13" fmla="*/ 240 h 780"/>
              <a:gd name="p0x14" fmla="*/ 0 w 780"/>
              <a:gd name="p0y14" fmla="*/ 107 h 780"/>
              <a:gd name="p0x15" fmla="*/ 107 w 780"/>
              <a:gd name="p0y15" fmla="*/ 0 h 780"/>
              <a:gd name="p0x16" fmla="*/ 24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8104136" y="4243283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FF8C0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03</a:t>
            </a:r>
            <a:endParaRPr sz="2400" b="1">
              <a:solidFill>
                <a:srgbClr val="FF8C0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8656292" y="4155653"/>
            <a:ext cx="229864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玩具熊比小皮球贵</a:t>
            </a:r>
            <a:endParaRPr sz="15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8656292" y="4430925"/>
            <a:ext cx="247009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45 - 32 = 13</a:t>
            </a:r>
            <a:r>
              <a:rPr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（元），贵</a:t>
            </a:r>
            <a:r>
              <a:rPr 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13</a:t>
            </a:r>
            <a:r>
              <a:rPr lang="zh-CN" alt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endParaRPr lang="zh-CN" altLang="en-US" sz="135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20"/>
            </p:custDataLst>
          </p:nvPr>
        </p:nvSpPr>
        <p:spPr>
          <a:xfrm>
            <a:off x="7907186" y="1114425"/>
            <a:ext cx="3651554" cy="38100"/>
          </a:xfrm>
          <a:custGeom>
            <a:avLst/>
            <a:gdLst>
              <a:gd name="sw" fmla="*/ 1 w 5912"/>
              <a:gd name="sh" fmla="*/ 1 h 60"/>
              <a:gd name="mins" fmla="min sw sh"/>
              <a:gd name="dsw" fmla="+- 0 sw mins"/>
              <a:gd name="dsh" fmla="+- 0 sh mins"/>
              <a:gd name="p0x0" fmla="*/ 60 w 5912"/>
              <a:gd name="p0y0" fmla="*/ 0 h 60"/>
              <a:gd name="p0x1" fmla="*/ 5852 w 5912"/>
              <a:gd name="p0y1" fmla="*/ 0 h 60"/>
              <a:gd name="p0x2" fmla="*/ 5885 w 5912"/>
              <a:gd name="p0y2" fmla="*/ 0 h 60"/>
              <a:gd name="p0x3" fmla="*/ 5912 w 5912"/>
              <a:gd name="p0y3" fmla="*/ 26 h 60"/>
              <a:gd name="p0x4" fmla="*/ 5912 w 5912"/>
              <a:gd name="p0y4" fmla="*/ 60 h 60"/>
              <a:gd name="p0x5" fmla="*/ 0 w 5912"/>
              <a:gd name="p0y5" fmla="*/ 60 h 60"/>
              <a:gd name="p0x6" fmla="*/ 0 w 5912"/>
              <a:gd name="p0y6" fmla="*/ 26 h 60"/>
              <a:gd name="p0x7" fmla="*/ 26 w 5912"/>
              <a:gd name="p0y7" fmla="*/ 0 h 60"/>
              <a:gd name="p0x8" fmla="*/ 60 w 5912"/>
              <a:gd name="p0y8" fmla="*/ 0 h 60"/>
            </a:gdLst>
            <a:ahLst/>
            <a:cxnLst/>
            <a:pathLst>
              <a:path w="5750" h="60">
                <a:moveTo>
                  <a:pt x="159" y="0"/>
                </a:moveTo>
                <a:lnTo>
                  <a:pt x="5592" y="0"/>
                </a:lnTo>
                <a:cubicBezTo>
                  <a:pt x="5652" y="-3"/>
                  <a:pt x="5718" y="30"/>
                  <a:pt x="5750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付钱有妙招</a:t>
            </a:r>
            <a:endParaRPr sz="3000" b="1">
              <a:solidFill>
                <a:srgbClr val="3A2A1A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5362575"/>
          </a:xfrm>
          <a:custGeom>
            <a:avLst/>
            <a:gdLst>
              <a:gd name="sw" fmla="*/ 1 w 5585"/>
              <a:gd name="sh" fmla="*/ 1 h 8445"/>
              <a:gd name="mins" fmla="min sw sh"/>
              <a:gd name="dsw" fmla="+- 0 sw mins"/>
              <a:gd name="dsh" fmla="+- 0 sh mins"/>
              <a:gd name="p0x0" fmla="*/ 240 w 5585"/>
              <a:gd name="p0y0" fmla="*/ 0 h 8445"/>
              <a:gd name="p0x1" fmla="*/ 5345 w 5585"/>
              <a:gd name="p0y1" fmla="*/ 0 h 8445"/>
              <a:gd name="p0x2" fmla="*/ 5477 w 5585"/>
              <a:gd name="p0y2" fmla="*/ 0 h 8445"/>
              <a:gd name="p0x3" fmla="*/ 5585 w 5585"/>
              <a:gd name="p0y3" fmla="*/ 107 h 8445"/>
              <a:gd name="p0x4" fmla="*/ 5585 w 5585"/>
              <a:gd name="p0y4" fmla="*/ 240 h 8445"/>
              <a:gd name="p0x5" fmla="*/ 5585 w 5585"/>
              <a:gd name="p0y5" fmla="*/ 8205 h 8445"/>
              <a:gd name="p0x6" fmla="*/ 5585 w 5585"/>
              <a:gd name="p0y6" fmla="*/ 8337 h 8445"/>
              <a:gd name="p0x7" fmla="*/ 5477 w 5585"/>
              <a:gd name="p0y7" fmla="*/ 8445 h 8445"/>
              <a:gd name="p0x8" fmla="*/ 5345 w 5585"/>
              <a:gd name="p0y8" fmla="*/ 8445 h 8445"/>
              <a:gd name="p0x9" fmla="*/ 240 w 5585"/>
              <a:gd name="p0y9" fmla="*/ 8445 h 8445"/>
              <a:gd name="p0x10" fmla="*/ 107 w 5585"/>
              <a:gd name="p0y10" fmla="*/ 8445 h 8445"/>
              <a:gd name="p0x11" fmla="*/ 0 w 5585"/>
              <a:gd name="p0y11" fmla="*/ 8337 h 8445"/>
              <a:gd name="p0x12" fmla="*/ 0 w 5585"/>
              <a:gd name="p0y12" fmla="*/ 8205 h 8445"/>
              <a:gd name="p0x13" fmla="*/ 0 w 5585"/>
              <a:gd name="p0y13" fmla="*/ 240 h 8445"/>
              <a:gd name="p0x14" fmla="*/ 0 w 5585"/>
              <a:gd name="p0y14" fmla="*/ 107 h 8445"/>
              <a:gd name="p0x15" fmla="*/ 107 w 5585"/>
              <a:gd name="p0y15" fmla="*/ 0 h 8445"/>
              <a:gd name="p0x16" fmla="*/ 240 w 55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情境问题</a:t>
            </a:r>
            <a:endParaRPr sz="2100" b="1" spc="42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71525" y="17145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1843088"/>
            <a:ext cx="314250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淘气想买</a:t>
            </a:r>
            <a:r>
              <a:rPr lang="en-US" altLang="zh-CN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12</a:t>
            </a:r>
            <a:r>
              <a:rPr lang="zh-CN" altLang="en-US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元的玩具，他有</a:t>
            </a:r>
            <a:r>
              <a:rPr lang="en-US" altLang="zh-CN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3</a:t>
            </a:r>
            <a:r>
              <a:rPr lang="zh-CN" altLang="en-US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元和</a:t>
            </a:r>
            <a:r>
              <a:rPr lang="en-US" altLang="zh-CN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</a:t>
            </a:r>
            <a:r>
              <a:rPr lang="zh-CN" altLang="en-US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</a:t>
            </a:r>
            <a:r>
              <a:rPr lang="zh-CN" altLang="en-US"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元，可以怎样付钱？</a:t>
            </a:r>
            <a:endParaRPr lang="zh-CN" altLang="en-US" sz="15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6"/>
            </p:custDataLst>
          </p:nvPr>
        </p:nvSpPr>
        <p:spPr>
          <a:xfrm>
            <a:off x="771525" y="5575935"/>
            <a:ext cx="3155950" cy="700405"/>
          </a:xfrm>
          <a:custGeom>
            <a:avLst/>
            <a:gdLst>
              <a:gd name="sw" fmla="*/ 1 w 4970"/>
              <a:gd name="sh" fmla="*/ 1 h 1103"/>
              <a:gd name="mins" fmla="min sw sh"/>
              <a:gd name="dsw" fmla="+- 0 sw mins"/>
              <a:gd name="dsh" fmla="+- 0 sh mins"/>
              <a:gd name="p0x0" fmla="*/ 240 w 4970"/>
              <a:gd name="p0y0" fmla="*/ 0 h 1103"/>
              <a:gd name="p0x1" fmla="*/ 4730 w 4970"/>
              <a:gd name="p0y1" fmla="*/ 0 h 1103"/>
              <a:gd name="p0x2" fmla="*/ 4862 w 4970"/>
              <a:gd name="p0y2" fmla="*/ 0 h 1103"/>
              <a:gd name="p0x3" fmla="*/ 4970 w 4970"/>
              <a:gd name="p0y3" fmla="*/ 107 h 1103"/>
              <a:gd name="p0x4" fmla="*/ 4970 w 4970"/>
              <a:gd name="p0y4" fmla="*/ 240 h 1103"/>
              <a:gd name="p0x5" fmla="*/ 4970 w 4970"/>
              <a:gd name="p0y5" fmla="*/ 863 h 1103"/>
              <a:gd name="p0x6" fmla="*/ 4970 w 4970"/>
              <a:gd name="p0y6" fmla="*/ 996 h 1103"/>
              <a:gd name="p0x7" fmla="*/ 4862 w 4970"/>
              <a:gd name="p0y7" fmla="*/ 1103 h 1103"/>
              <a:gd name="p0x8" fmla="*/ 4730 w 4970"/>
              <a:gd name="p0y8" fmla="*/ 1103 h 1103"/>
              <a:gd name="p0x9" fmla="*/ 240 w 4970"/>
              <a:gd name="p0y9" fmla="*/ 1103 h 1103"/>
              <a:gd name="p0x10" fmla="*/ 107 w 4970"/>
              <a:gd name="p0y10" fmla="*/ 1103 h 1103"/>
              <a:gd name="p0x11" fmla="*/ 0 w 4970"/>
              <a:gd name="p0y11" fmla="*/ 996 h 1103"/>
              <a:gd name="p0x12" fmla="*/ 0 w 4970"/>
              <a:gd name="p0y12" fmla="*/ 863 h 1103"/>
              <a:gd name="p0x13" fmla="*/ 0 w 4970"/>
              <a:gd name="p0y13" fmla="*/ 240 h 1103"/>
              <a:gd name="p0x14" fmla="*/ 0 w 4970"/>
              <a:gd name="p0y14" fmla="*/ 107 h 1103"/>
              <a:gd name="p0x15" fmla="*/ 107 w 4970"/>
              <a:gd name="p0y15" fmla="*/ 0 h 1103"/>
              <a:gd name="p0x16" fmla="*/ 240 w 4970"/>
              <a:gd name="p0y16" fmla="*/ 0 h 1103"/>
            </a:gdLst>
            <a:ahLst/>
            <a:cxnLst/>
            <a:pathLst>
              <a:path w="4970" h="1103">
                <a:moveTo>
                  <a:pt x="240" y="0"/>
                </a:moveTo>
                <a:lnTo>
                  <a:pt x="4730" y="0"/>
                </a:lnTo>
                <a:cubicBezTo>
                  <a:pt x="4863" y="0"/>
                  <a:pt x="4970" y="107"/>
                  <a:pt x="4970" y="240"/>
                </a:cubicBezTo>
                <a:lnTo>
                  <a:pt x="4970" y="863"/>
                </a:lnTo>
                <a:cubicBezTo>
                  <a:pt x="4970" y="996"/>
                  <a:pt x="4863" y="1103"/>
                  <a:pt x="4730" y="1103"/>
                </a:cubicBezTo>
                <a:lnTo>
                  <a:pt x="240" y="1103"/>
                </a:lnTo>
                <a:cubicBezTo>
                  <a:pt x="107" y="1103"/>
                  <a:pt x="0" y="996"/>
                  <a:pt x="0" y="863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847725" y="5636952"/>
            <a:ext cx="300357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错误尝试：</a:t>
            </a:r>
            <a:r>
              <a:rPr 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+ 3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= </a:t>
            </a:r>
            <a:r>
              <a:rPr lang="en-US" altLang="zh-CN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7</a:t>
            </a:r>
            <a:r>
              <a:rPr lang="zh-CN" alt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，还差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en-US" altLang="zh-CN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5</a:t>
            </a:r>
            <a:r>
              <a:rPr lang="zh-CN" alt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，行不通</a:t>
            </a:r>
            <a:endParaRPr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632624" y="1114426"/>
            <a:ext cx="3433752" cy="38099"/>
          </a:xfrm>
          <a:custGeom>
            <a:avLst/>
            <a:gdLst>
              <a:gd name="sw" fmla="*/ 1 w 5570"/>
              <a:gd name="sh" fmla="*/ 1 h 60"/>
              <a:gd name="mins" fmla="min sw sh"/>
              <a:gd name="dsw" fmla="+- 0 sw mins"/>
              <a:gd name="dsh" fmla="+- 0 sh mins"/>
              <a:gd name="p0x0" fmla="*/ 60 w 5570"/>
              <a:gd name="p0y0" fmla="*/ 0 h 60"/>
              <a:gd name="p0x1" fmla="*/ 5510 w 5570"/>
              <a:gd name="p0y1" fmla="*/ 0 h 60"/>
              <a:gd name="p0x2" fmla="*/ 5543 w 5570"/>
              <a:gd name="p0y2" fmla="*/ 0 h 60"/>
              <a:gd name="p0x3" fmla="*/ 5570 w 5570"/>
              <a:gd name="p0y3" fmla="*/ 26 h 60"/>
              <a:gd name="p0x4" fmla="*/ 5570 w 5570"/>
              <a:gd name="p0y4" fmla="*/ 60 h 60"/>
              <a:gd name="p0x5" fmla="*/ 0 w 5570"/>
              <a:gd name="p0y5" fmla="*/ 60 h 60"/>
              <a:gd name="p0x6" fmla="*/ 0 w 5570"/>
              <a:gd name="p0y6" fmla="*/ 26 h 60"/>
              <a:gd name="p0x7" fmla="*/ 26 w 5570"/>
              <a:gd name="p0y7" fmla="*/ 0 h 60"/>
              <a:gd name="p0x8" fmla="*/ 60 w 5570"/>
              <a:gd name="p0y8" fmla="*/ 0 h 60"/>
            </a:gdLst>
            <a:ahLst/>
            <a:cxnLst/>
            <a:pathLst>
              <a:path w="5407" h="60">
                <a:moveTo>
                  <a:pt x="5407" y="60"/>
                </a:move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lnTo>
                  <a:pt x="5249" y="0"/>
                </a:lnTo>
                <a:cubicBezTo>
                  <a:pt x="5309" y="-3"/>
                  <a:pt x="5375" y="30"/>
                  <a:pt x="5407" y="6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9" name="图片 8" descr="ea4058f3-875e-11f1-848c-8a85d4fb5d3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31810" r="31811" b="2"/>
          <a:stretch>
            <a:fillRect/>
          </a:stretch>
        </p:blipFill>
        <p:spPr>
          <a:xfrm>
            <a:off x="771527" y="2581275"/>
            <a:ext cx="3155946" cy="29184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70" h="4596">
                <a:moveTo>
                  <a:pt x="240" y="0"/>
                </a:moveTo>
                <a:lnTo>
                  <a:pt x="4730" y="0"/>
                </a:lnTo>
                <a:cubicBezTo>
                  <a:pt x="4863" y="0"/>
                  <a:pt x="4970" y="107"/>
                  <a:pt x="4970" y="240"/>
                </a:cubicBezTo>
                <a:lnTo>
                  <a:pt x="4970" y="4356"/>
                </a:lnTo>
                <a:cubicBezTo>
                  <a:pt x="4970" y="4489"/>
                  <a:pt x="4863" y="4596"/>
                  <a:pt x="4730" y="4596"/>
                </a:cubicBezTo>
                <a:lnTo>
                  <a:pt x="240" y="4596"/>
                </a:lnTo>
                <a:cubicBezTo>
                  <a:pt x="107" y="4596"/>
                  <a:pt x="0" y="4489"/>
                  <a:pt x="0" y="4356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</p:spPr>
      </p:pic>
      <p:sp>
        <p:nvSpPr>
          <p:cNvPr id="16" name="任意多边形 15"/>
          <p:cNvSpPr/>
          <p:nvPr>
            <p:custDataLst>
              <p:tags r:id="rId11"/>
            </p:custDataLst>
          </p:nvPr>
        </p:nvSpPr>
        <p:spPr>
          <a:xfrm>
            <a:off x="4322445" y="1109345"/>
            <a:ext cx="3546475" cy="5362575"/>
          </a:xfrm>
          <a:custGeom>
            <a:avLst/>
            <a:gdLst>
              <a:gd name="sw" fmla="*/ 1 w 5585"/>
              <a:gd name="sh" fmla="*/ 1 h 8445"/>
              <a:gd name="mins" fmla="min sw sh"/>
              <a:gd name="dsw" fmla="+- 0 sw mins"/>
              <a:gd name="dsh" fmla="+- 0 sh mins"/>
              <a:gd name="p0x0" fmla="*/ 240 w 5585"/>
              <a:gd name="p0y0" fmla="*/ 0 h 8445"/>
              <a:gd name="p0x1" fmla="*/ 5345 w 5585"/>
              <a:gd name="p0y1" fmla="*/ 0 h 8445"/>
              <a:gd name="p0x2" fmla="*/ 5477 w 5585"/>
              <a:gd name="p0y2" fmla="*/ 0 h 8445"/>
              <a:gd name="p0x3" fmla="*/ 5585 w 5585"/>
              <a:gd name="p0y3" fmla="*/ 107 h 8445"/>
              <a:gd name="p0x4" fmla="*/ 5585 w 5585"/>
              <a:gd name="p0y4" fmla="*/ 240 h 8445"/>
              <a:gd name="p0x5" fmla="*/ 5585 w 5585"/>
              <a:gd name="p0y5" fmla="*/ 8205 h 8445"/>
              <a:gd name="p0x6" fmla="*/ 5585 w 5585"/>
              <a:gd name="p0y6" fmla="*/ 8337 h 8445"/>
              <a:gd name="p0x7" fmla="*/ 5477 w 5585"/>
              <a:gd name="p0y7" fmla="*/ 8445 h 8445"/>
              <a:gd name="p0x8" fmla="*/ 5345 w 5585"/>
              <a:gd name="p0y8" fmla="*/ 8445 h 8445"/>
              <a:gd name="p0x9" fmla="*/ 240 w 5585"/>
              <a:gd name="p0y9" fmla="*/ 8445 h 8445"/>
              <a:gd name="p0x10" fmla="*/ 107 w 5585"/>
              <a:gd name="p0y10" fmla="*/ 8445 h 8445"/>
              <a:gd name="p0x11" fmla="*/ 0 w 5585"/>
              <a:gd name="p0y11" fmla="*/ 8337 h 8445"/>
              <a:gd name="p0x12" fmla="*/ 0 w 5585"/>
              <a:gd name="p0y12" fmla="*/ 8205 h 8445"/>
              <a:gd name="p0x13" fmla="*/ 0 w 5585"/>
              <a:gd name="p0y13" fmla="*/ 240 h 8445"/>
              <a:gd name="p0x14" fmla="*/ 0 w 5585"/>
              <a:gd name="p0y14" fmla="*/ 107 h 8445"/>
              <a:gd name="p0x15" fmla="*/ 107 w 5585"/>
              <a:gd name="p0y15" fmla="*/ 0 h 8445"/>
              <a:gd name="p0x16" fmla="*/ 240 w 55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>
            <a:off x="4518051" y="1288732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正确方法</a:t>
            </a:r>
            <a:endParaRPr sz="2100" b="1" spc="42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3"/>
            </p:custDataLst>
          </p:nvPr>
        </p:nvSpPr>
        <p:spPr>
          <a:xfrm>
            <a:off x="4518025" y="17145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4518051" y="1843088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先算清自己一共有多少钱</a:t>
            </a:r>
            <a:endParaRPr sz="15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15"/>
            </p:custDataLst>
          </p:nvPr>
        </p:nvSpPr>
        <p:spPr>
          <a:xfrm>
            <a:off x="4518025" y="5575935"/>
            <a:ext cx="3155950" cy="700405"/>
          </a:xfrm>
          <a:custGeom>
            <a:avLst/>
            <a:gdLst>
              <a:gd name="sw" fmla="*/ 1 w 4970"/>
              <a:gd name="sh" fmla="*/ 1 h 1103"/>
              <a:gd name="mins" fmla="min sw sh"/>
              <a:gd name="dsw" fmla="+- 0 sw mins"/>
              <a:gd name="dsh" fmla="+- 0 sh mins"/>
              <a:gd name="p0x0" fmla="*/ 240 w 4970"/>
              <a:gd name="p0y0" fmla="*/ 0 h 1103"/>
              <a:gd name="p0x1" fmla="*/ 4730 w 4970"/>
              <a:gd name="p0y1" fmla="*/ 0 h 1103"/>
              <a:gd name="p0x2" fmla="*/ 4862 w 4970"/>
              <a:gd name="p0y2" fmla="*/ 0 h 1103"/>
              <a:gd name="p0x3" fmla="*/ 4970 w 4970"/>
              <a:gd name="p0y3" fmla="*/ 107 h 1103"/>
              <a:gd name="p0x4" fmla="*/ 4970 w 4970"/>
              <a:gd name="p0y4" fmla="*/ 240 h 1103"/>
              <a:gd name="p0x5" fmla="*/ 4970 w 4970"/>
              <a:gd name="p0y5" fmla="*/ 863 h 1103"/>
              <a:gd name="p0x6" fmla="*/ 4970 w 4970"/>
              <a:gd name="p0y6" fmla="*/ 996 h 1103"/>
              <a:gd name="p0x7" fmla="*/ 4862 w 4970"/>
              <a:gd name="p0y7" fmla="*/ 1103 h 1103"/>
              <a:gd name="p0x8" fmla="*/ 4730 w 4970"/>
              <a:gd name="p0y8" fmla="*/ 1103 h 1103"/>
              <a:gd name="p0x9" fmla="*/ 240 w 4970"/>
              <a:gd name="p0y9" fmla="*/ 1103 h 1103"/>
              <a:gd name="p0x10" fmla="*/ 107 w 4970"/>
              <a:gd name="p0y10" fmla="*/ 1103 h 1103"/>
              <a:gd name="p0x11" fmla="*/ 0 w 4970"/>
              <a:gd name="p0y11" fmla="*/ 996 h 1103"/>
              <a:gd name="p0x12" fmla="*/ 0 w 4970"/>
              <a:gd name="p0y12" fmla="*/ 863 h 1103"/>
              <a:gd name="p0x13" fmla="*/ 0 w 4970"/>
              <a:gd name="p0y13" fmla="*/ 240 h 1103"/>
              <a:gd name="p0x14" fmla="*/ 0 w 4970"/>
              <a:gd name="p0y14" fmla="*/ 107 h 1103"/>
              <a:gd name="p0x15" fmla="*/ 107 w 4970"/>
              <a:gd name="p0y15" fmla="*/ 0 h 1103"/>
              <a:gd name="p0x16" fmla="*/ 240 w 4970"/>
              <a:gd name="p0y16" fmla="*/ 0 h 1103"/>
            </a:gdLst>
            <a:ahLst/>
            <a:cxnLst/>
            <a:pathLst>
              <a:path w="4970" h="1103">
                <a:moveTo>
                  <a:pt x="240" y="0"/>
                </a:moveTo>
                <a:lnTo>
                  <a:pt x="4730" y="0"/>
                </a:lnTo>
                <a:cubicBezTo>
                  <a:pt x="4863" y="0"/>
                  <a:pt x="4970" y="107"/>
                  <a:pt x="4970" y="240"/>
                </a:cubicBezTo>
                <a:lnTo>
                  <a:pt x="4970" y="863"/>
                </a:lnTo>
                <a:cubicBezTo>
                  <a:pt x="4970" y="996"/>
                  <a:pt x="4863" y="1103"/>
                  <a:pt x="4730" y="1103"/>
                </a:cubicBezTo>
                <a:lnTo>
                  <a:pt x="240" y="1103"/>
                </a:lnTo>
                <a:cubicBezTo>
                  <a:pt x="107" y="1103"/>
                  <a:pt x="0" y="996"/>
                  <a:pt x="0" y="863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16"/>
            </p:custDataLst>
          </p:nvPr>
        </p:nvSpPr>
        <p:spPr>
          <a:xfrm>
            <a:off x="4594251" y="5636952"/>
            <a:ext cx="300357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en-US" alt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3</a:t>
            </a:r>
            <a:r>
              <a:rPr lang="zh-CN" alt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lang="en-US" altLang="zh-CN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+ 2</a:t>
            </a:r>
            <a:r>
              <a:rPr lang="zh-CN" alt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</a:t>
            </a:r>
            <a:r>
              <a:rPr lang="en-US" altLang="zh-CN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</a:t>
            </a:r>
            <a:r>
              <a:rPr lang="zh-CN" alt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lang="en-US" altLang="zh-CN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= 3 + 4 = 7</a:t>
            </a:r>
            <a:r>
              <a:rPr lang="zh-CN" alt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（元）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，不够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en-US" altLang="zh-CN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12</a:t>
            </a:r>
            <a:r>
              <a:rPr lang="zh-CN" altLang="en-US"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！</a:t>
            </a:r>
            <a:endParaRPr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4379124" y="1114426"/>
            <a:ext cx="3433752" cy="38099"/>
          </a:xfrm>
          <a:custGeom>
            <a:avLst/>
            <a:gdLst>
              <a:gd name="sw" fmla="*/ 1 w 5570"/>
              <a:gd name="sh" fmla="*/ 1 h 60"/>
              <a:gd name="mins" fmla="min sw sh"/>
              <a:gd name="dsw" fmla="+- 0 sw mins"/>
              <a:gd name="dsh" fmla="+- 0 sh mins"/>
              <a:gd name="p0x0" fmla="*/ 60 w 5570"/>
              <a:gd name="p0y0" fmla="*/ 0 h 60"/>
              <a:gd name="p0x1" fmla="*/ 5510 w 5570"/>
              <a:gd name="p0y1" fmla="*/ 0 h 60"/>
              <a:gd name="p0x2" fmla="*/ 5543 w 5570"/>
              <a:gd name="p0y2" fmla="*/ 0 h 60"/>
              <a:gd name="p0x3" fmla="*/ 5570 w 5570"/>
              <a:gd name="p0y3" fmla="*/ 26 h 60"/>
              <a:gd name="p0x4" fmla="*/ 5570 w 5570"/>
              <a:gd name="p0y4" fmla="*/ 60 h 60"/>
              <a:gd name="p0x5" fmla="*/ 0 w 5570"/>
              <a:gd name="p0y5" fmla="*/ 60 h 60"/>
              <a:gd name="p0x6" fmla="*/ 0 w 5570"/>
              <a:gd name="p0y6" fmla="*/ 26 h 60"/>
              <a:gd name="p0x7" fmla="*/ 26 w 5570"/>
              <a:gd name="p0y7" fmla="*/ 0 h 60"/>
              <a:gd name="p0x8" fmla="*/ 60 w 5570"/>
              <a:gd name="p0y8" fmla="*/ 0 h 60"/>
            </a:gdLst>
            <a:ahLst/>
            <a:cxnLst/>
            <a:pathLst>
              <a:path w="5407" h="60">
                <a:moveTo>
                  <a:pt x="5407" y="60"/>
                </a:move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lnTo>
                  <a:pt x="5249" y="0"/>
                </a:lnTo>
                <a:cubicBezTo>
                  <a:pt x="5309" y="-3"/>
                  <a:pt x="5375" y="30"/>
                  <a:pt x="5407" y="6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1" name="图片 20" descr="ea4059dd-875e-11f1-848c-8a85d4fb5d3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 l="33530" r="33531" b="2"/>
          <a:stretch>
            <a:fillRect/>
          </a:stretch>
        </p:blipFill>
        <p:spPr>
          <a:xfrm>
            <a:off x="4518026" y="2276475"/>
            <a:ext cx="3155947" cy="32232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70" h="5076">
                <a:moveTo>
                  <a:pt x="240" y="0"/>
                </a:moveTo>
                <a:lnTo>
                  <a:pt x="4730" y="0"/>
                </a:lnTo>
                <a:cubicBezTo>
                  <a:pt x="4863" y="0"/>
                  <a:pt x="4970" y="107"/>
                  <a:pt x="4970" y="240"/>
                </a:cubicBezTo>
                <a:lnTo>
                  <a:pt x="4970" y="4836"/>
                </a:lnTo>
                <a:cubicBezTo>
                  <a:pt x="4970" y="4969"/>
                  <a:pt x="4863" y="5076"/>
                  <a:pt x="4730" y="5076"/>
                </a:cubicBezTo>
                <a:lnTo>
                  <a:pt x="240" y="5076"/>
                </a:lnTo>
                <a:cubicBezTo>
                  <a:pt x="107" y="5076"/>
                  <a:pt x="0" y="4969"/>
                  <a:pt x="0" y="4836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</p:spPr>
      </p:pic>
      <p:sp>
        <p:nvSpPr>
          <p:cNvPr id="28" name="任意多边形 27"/>
          <p:cNvSpPr/>
          <p:nvPr>
            <p:custDataLst>
              <p:tags r:id="rId20"/>
            </p:custDataLst>
          </p:nvPr>
        </p:nvSpPr>
        <p:spPr>
          <a:xfrm>
            <a:off x="8068945" y="1109345"/>
            <a:ext cx="3546475" cy="5362575"/>
          </a:xfrm>
          <a:custGeom>
            <a:avLst/>
            <a:gdLst>
              <a:gd name="sw" fmla="*/ 1 w 5585"/>
              <a:gd name="sh" fmla="*/ 1 h 8445"/>
              <a:gd name="mins" fmla="min sw sh"/>
              <a:gd name="dsw" fmla="+- 0 sw mins"/>
              <a:gd name="dsh" fmla="+- 0 sh mins"/>
              <a:gd name="p0x0" fmla="*/ 240 w 5585"/>
              <a:gd name="p0y0" fmla="*/ 0 h 8445"/>
              <a:gd name="p0x1" fmla="*/ 5345 w 5585"/>
              <a:gd name="p0y1" fmla="*/ 0 h 8445"/>
              <a:gd name="p0x2" fmla="*/ 5477 w 5585"/>
              <a:gd name="p0y2" fmla="*/ 0 h 8445"/>
              <a:gd name="p0x3" fmla="*/ 5585 w 5585"/>
              <a:gd name="p0y3" fmla="*/ 107 h 8445"/>
              <a:gd name="p0x4" fmla="*/ 5585 w 5585"/>
              <a:gd name="p0y4" fmla="*/ 240 h 8445"/>
              <a:gd name="p0x5" fmla="*/ 5585 w 5585"/>
              <a:gd name="p0y5" fmla="*/ 8205 h 8445"/>
              <a:gd name="p0x6" fmla="*/ 5585 w 5585"/>
              <a:gd name="p0y6" fmla="*/ 8337 h 8445"/>
              <a:gd name="p0x7" fmla="*/ 5477 w 5585"/>
              <a:gd name="p0y7" fmla="*/ 8445 h 8445"/>
              <a:gd name="p0x8" fmla="*/ 5345 w 5585"/>
              <a:gd name="p0y8" fmla="*/ 8445 h 8445"/>
              <a:gd name="p0x9" fmla="*/ 240 w 5585"/>
              <a:gd name="p0y9" fmla="*/ 8445 h 8445"/>
              <a:gd name="p0x10" fmla="*/ 107 w 5585"/>
              <a:gd name="p0y10" fmla="*/ 8445 h 8445"/>
              <a:gd name="p0x11" fmla="*/ 0 w 5585"/>
              <a:gd name="p0y11" fmla="*/ 8337 h 8445"/>
              <a:gd name="p0x12" fmla="*/ 0 w 5585"/>
              <a:gd name="p0y12" fmla="*/ 8205 h 8445"/>
              <a:gd name="p0x13" fmla="*/ 0 w 5585"/>
              <a:gd name="p0y13" fmla="*/ 240 h 8445"/>
              <a:gd name="p0x14" fmla="*/ 0 w 5585"/>
              <a:gd name="p0y14" fmla="*/ 107 h 8445"/>
              <a:gd name="p0x15" fmla="*/ 107 w 5585"/>
              <a:gd name="p0y15" fmla="*/ 0 h 8445"/>
              <a:gd name="p0x16" fmla="*/ 240 w 55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1"/>
            </p:custDataLst>
          </p:nvPr>
        </p:nvSpPr>
        <p:spPr>
          <a:xfrm>
            <a:off x="8264576" y="1288732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购物口诀</a:t>
            </a:r>
            <a:endParaRPr sz="2100" b="1" spc="42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2"/>
            </p:custDataLst>
          </p:nvPr>
        </p:nvSpPr>
        <p:spPr>
          <a:xfrm>
            <a:off x="8264525" y="17145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3"/>
            </p:custDataLst>
          </p:nvPr>
        </p:nvSpPr>
        <p:spPr>
          <a:xfrm>
            <a:off x="8264576" y="1843088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先加自己有多少，再算还差多少钱</a:t>
            </a:r>
            <a:endParaRPr sz="15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24"/>
            </p:custDataLst>
          </p:nvPr>
        </p:nvSpPr>
        <p:spPr>
          <a:xfrm>
            <a:off x="8264525" y="5057775"/>
            <a:ext cx="3155950" cy="571500"/>
          </a:xfrm>
          <a:custGeom>
            <a:avLst/>
            <a:gdLst>
              <a:gd name="sw" fmla="*/ 1 w 4970"/>
              <a:gd name="sh" fmla="*/ 1 h 900"/>
              <a:gd name="mins" fmla="min sw sh"/>
              <a:gd name="dsw" fmla="+- 0 sw mins"/>
              <a:gd name="dsh" fmla="+- 0 sh mins"/>
              <a:gd name="p0x0" fmla="*/ 240 w 4970"/>
              <a:gd name="p0y0" fmla="*/ 0 h 900"/>
              <a:gd name="p0x1" fmla="*/ 4730 w 4970"/>
              <a:gd name="p0y1" fmla="*/ 0 h 900"/>
              <a:gd name="p0x2" fmla="*/ 4862 w 4970"/>
              <a:gd name="p0y2" fmla="*/ 0 h 900"/>
              <a:gd name="p0x3" fmla="*/ 4970 w 4970"/>
              <a:gd name="p0y3" fmla="*/ 107 h 900"/>
              <a:gd name="p0x4" fmla="*/ 4970 w 4970"/>
              <a:gd name="p0y4" fmla="*/ 240 h 900"/>
              <a:gd name="p0x5" fmla="*/ 4970 w 4970"/>
              <a:gd name="p0y5" fmla="*/ 660 h 900"/>
              <a:gd name="p0x6" fmla="*/ 4970 w 4970"/>
              <a:gd name="p0y6" fmla="*/ 792 h 900"/>
              <a:gd name="p0x7" fmla="*/ 4862 w 4970"/>
              <a:gd name="p0y7" fmla="*/ 900 h 900"/>
              <a:gd name="p0x8" fmla="*/ 4730 w 4970"/>
              <a:gd name="p0y8" fmla="*/ 900 h 900"/>
              <a:gd name="p0x9" fmla="*/ 240 w 4970"/>
              <a:gd name="p0y9" fmla="*/ 900 h 900"/>
              <a:gd name="p0x10" fmla="*/ 107 w 4970"/>
              <a:gd name="p0y10" fmla="*/ 900 h 900"/>
              <a:gd name="p0x11" fmla="*/ 0 w 4970"/>
              <a:gd name="p0y11" fmla="*/ 792 h 900"/>
              <a:gd name="p0x12" fmla="*/ 0 w 4970"/>
              <a:gd name="p0y12" fmla="*/ 660 h 900"/>
              <a:gd name="p0x13" fmla="*/ 0 w 4970"/>
              <a:gd name="p0y13" fmla="*/ 240 h 900"/>
              <a:gd name="p0x14" fmla="*/ 0 w 4970"/>
              <a:gd name="p0y14" fmla="*/ 107 h 900"/>
              <a:gd name="p0x15" fmla="*/ 107 w 4970"/>
              <a:gd name="p0y15" fmla="*/ 0 h 900"/>
              <a:gd name="p0x16" fmla="*/ 240 w 4970"/>
              <a:gd name="p0y16" fmla="*/ 0 h 900"/>
            </a:gdLst>
            <a:ahLst/>
            <a:cxnLst/>
            <a:pathLst>
              <a:path w="4970" h="900">
                <a:moveTo>
                  <a:pt x="240" y="0"/>
                </a:moveTo>
                <a:lnTo>
                  <a:pt x="4730" y="0"/>
                </a:lnTo>
                <a:cubicBezTo>
                  <a:pt x="4863" y="0"/>
                  <a:pt x="4970" y="107"/>
                  <a:pt x="4970" y="240"/>
                </a:cubicBezTo>
                <a:lnTo>
                  <a:pt x="4970" y="660"/>
                </a:lnTo>
                <a:cubicBezTo>
                  <a:pt x="4970" y="793"/>
                  <a:pt x="4863" y="900"/>
                  <a:pt x="4730" y="900"/>
                </a:cubicBezTo>
                <a:lnTo>
                  <a:pt x="240" y="900"/>
                </a:lnTo>
                <a:cubicBezTo>
                  <a:pt x="107" y="900"/>
                  <a:pt x="0" y="793"/>
                  <a:pt x="0" y="660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25"/>
            </p:custDataLst>
          </p:nvPr>
        </p:nvSpPr>
        <p:spPr>
          <a:xfrm>
            <a:off x="8340725" y="51339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 descr="ea405d6d-875e-11f1-848c-8a85d4fb5d32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1" r="21"/>
          <a:stretch>
            <a:fillRect/>
          </a:stretch>
        </p:blipFill>
        <p:spPr>
          <a:xfrm>
            <a:off x="8426450" y="5219700"/>
            <a:ext cx="247650" cy="24765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29"/>
            </p:custDataLst>
          </p:nvPr>
        </p:nvSpPr>
        <p:spPr>
          <a:xfrm>
            <a:off x="8874176" y="5118735"/>
            <a:ext cx="1200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购物前先算钱</a:t>
            </a:r>
            <a:endParaRPr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30"/>
            </p:custDataLst>
          </p:nvPr>
        </p:nvSpPr>
        <p:spPr>
          <a:xfrm>
            <a:off x="8264525" y="5705475"/>
            <a:ext cx="3155950" cy="571500"/>
          </a:xfrm>
          <a:custGeom>
            <a:avLst/>
            <a:gdLst>
              <a:gd name="sw" fmla="*/ 1 w 4970"/>
              <a:gd name="sh" fmla="*/ 1 h 900"/>
              <a:gd name="mins" fmla="min sw sh"/>
              <a:gd name="dsw" fmla="+- 0 sw mins"/>
              <a:gd name="dsh" fmla="+- 0 sh mins"/>
              <a:gd name="p0x0" fmla="*/ 240 w 4970"/>
              <a:gd name="p0y0" fmla="*/ 0 h 900"/>
              <a:gd name="p0x1" fmla="*/ 4730 w 4970"/>
              <a:gd name="p0y1" fmla="*/ 0 h 900"/>
              <a:gd name="p0x2" fmla="*/ 4862 w 4970"/>
              <a:gd name="p0y2" fmla="*/ 0 h 900"/>
              <a:gd name="p0x3" fmla="*/ 4970 w 4970"/>
              <a:gd name="p0y3" fmla="*/ 107 h 900"/>
              <a:gd name="p0x4" fmla="*/ 4970 w 4970"/>
              <a:gd name="p0y4" fmla="*/ 240 h 900"/>
              <a:gd name="p0x5" fmla="*/ 4970 w 4970"/>
              <a:gd name="p0y5" fmla="*/ 660 h 900"/>
              <a:gd name="p0x6" fmla="*/ 4970 w 4970"/>
              <a:gd name="p0y6" fmla="*/ 792 h 900"/>
              <a:gd name="p0x7" fmla="*/ 4862 w 4970"/>
              <a:gd name="p0y7" fmla="*/ 900 h 900"/>
              <a:gd name="p0x8" fmla="*/ 4730 w 4970"/>
              <a:gd name="p0y8" fmla="*/ 900 h 900"/>
              <a:gd name="p0x9" fmla="*/ 240 w 4970"/>
              <a:gd name="p0y9" fmla="*/ 900 h 900"/>
              <a:gd name="p0x10" fmla="*/ 107 w 4970"/>
              <a:gd name="p0y10" fmla="*/ 900 h 900"/>
              <a:gd name="p0x11" fmla="*/ 0 w 4970"/>
              <a:gd name="p0y11" fmla="*/ 792 h 900"/>
              <a:gd name="p0x12" fmla="*/ 0 w 4970"/>
              <a:gd name="p0y12" fmla="*/ 660 h 900"/>
              <a:gd name="p0x13" fmla="*/ 0 w 4970"/>
              <a:gd name="p0y13" fmla="*/ 240 h 900"/>
              <a:gd name="p0x14" fmla="*/ 0 w 4970"/>
              <a:gd name="p0y14" fmla="*/ 107 h 900"/>
              <a:gd name="p0x15" fmla="*/ 107 w 4970"/>
              <a:gd name="p0y15" fmla="*/ 0 h 900"/>
              <a:gd name="p0x16" fmla="*/ 240 w 4970"/>
              <a:gd name="p0y16" fmla="*/ 0 h 900"/>
            </a:gdLst>
            <a:ahLst/>
            <a:cxnLst/>
            <a:pathLst>
              <a:path w="4970" h="900">
                <a:moveTo>
                  <a:pt x="240" y="0"/>
                </a:moveTo>
                <a:lnTo>
                  <a:pt x="4730" y="0"/>
                </a:lnTo>
                <a:cubicBezTo>
                  <a:pt x="4863" y="0"/>
                  <a:pt x="4970" y="107"/>
                  <a:pt x="4970" y="240"/>
                </a:cubicBezTo>
                <a:lnTo>
                  <a:pt x="4970" y="660"/>
                </a:lnTo>
                <a:cubicBezTo>
                  <a:pt x="4970" y="793"/>
                  <a:pt x="4863" y="900"/>
                  <a:pt x="4730" y="900"/>
                </a:cubicBezTo>
                <a:lnTo>
                  <a:pt x="240" y="900"/>
                </a:lnTo>
                <a:cubicBezTo>
                  <a:pt x="107" y="900"/>
                  <a:pt x="0" y="793"/>
                  <a:pt x="0" y="660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31"/>
            </p:custDataLst>
          </p:nvPr>
        </p:nvSpPr>
        <p:spPr>
          <a:xfrm>
            <a:off x="8340725" y="57816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 descr="ea405be6-875e-11f1-848c-8a85d4fb5d32"/>
          <p:cNvPicPr/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1" r="21"/>
          <a:stretch>
            <a:fillRect/>
          </a:stretch>
        </p:blipFill>
        <p:spPr>
          <a:xfrm>
            <a:off x="8426450" y="5867400"/>
            <a:ext cx="247650" cy="24765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35"/>
            </p:custDataLst>
          </p:nvPr>
        </p:nvSpPr>
        <p:spPr>
          <a:xfrm>
            <a:off x="8874176" y="5766435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不够要补足，多了要找零</a:t>
            </a:r>
            <a:endParaRPr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6"/>
            </p:custDataLst>
          </p:nvPr>
        </p:nvSpPr>
        <p:spPr>
          <a:xfrm>
            <a:off x="8125624" y="1114426"/>
            <a:ext cx="3433752" cy="38099"/>
          </a:xfrm>
          <a:custGeom>
            <a:avLst/>
            <a:gdLst>
              <a:gd name="sw" fmla="*/ 1 w 5570"/>
              <a:gd name="sh" fmla="*/ 1 h 60"/>
              <a:gd name="mins" fmla="min sw sh"/>
              <a:gd name="dsw" fmla="+- 0 sw mins"/>
              <a:gd name="dsh" fmla="+- 0 sh mins"/>
              <a:gd name="p0x0" fmla="*/ 60 w 5570"/>
              <a:gd name="p0y0" fmla="*/ 0 h 60"/>
              <a:gd name="p0x1" fmla="*/ 5510 w 5570"/>
              <a:gd name="p0y1" fmla="*/ 0 h 60"/>
              <a:gd name="p0x2" fmla="*/ 5543 w 5570"/>
              <a:gd name="p0y2" fmla="*/ 0 h 60"/>
              <a:gd name="p0x3" fmla="*/ 5570 w 5570"/>
              <a:gd name="p0y3" fmla="*/ 26 h 60"/>
              <a:gd name="p0x4" fmla="*/ 5570 w 5570"/>
              <a:gd name="p0y4" fmla="*/ 60 h 60"/>
              <a:gd name="p0x5" fmla="*/ 0 w 5570"/>
              <a:gd name="p0y5" fmla="*/ 60 h 60"/>
              <a:gd name="p0x6" fmla="*/ 0 w 5570"/>
              <a:gd name="p0y6" fmla="*/ 26 h 60"/>
              <a:gd name="p0x7" fmla="*/ 26 w 5570"/>
              <a:gd name="p0y7" fmla="*/ 0 h 60"/>
              <a:gd name="p0x8" fmla="*/ 60 w 5570"/>
              <a:gd name="p0y8" fmla="*/ 0 h 60"/>
            </a:gdLst>
            <a:ahLst/>
            <a:cxnLst/>
            <a:pathLst>
              <a:path w="5407" h="60">
                <a:moveTo>
                  <a:pt x="5407" y="60"/>
                </a:move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lnTo>
                  <a:pt x="5249" y="0"/>
                </a:lnTo>
                <a:cubicBezTo>
                  <a:pt x="5309" y="-3"/>
                  <a:pt x="5375" y="30"/>
                  <a:pt x="5407" y="6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33" name="图片 32" descr="ea405a73-875e-11f1-848c-8a85d4fb5d32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/>
          <a:srcRect l="30375" r="30376"/>
          <a:stretch>
            <a:fillRect/>
          </a:stretch>
        </p:blipFill>
        <p:spPr>
          <a:xfrm>
            <a:off x="8264525" y="2276476"/>
            <a:ext cx="3155950" cy="270509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70" h="4260">
                <a:moveTo>
                  <a:pt x="240" y="0"/>
                </a:moveTo>
                <a:lnTo>
                  <a:pt x="4730" y="0"/>
                </a:lnTo>
                <a:cubicBezTo>
                  <a:pt x="4863" y="0"/>
                  <a:pt x="4970" y="107"/>
                  <a:pt x="4970" y="240"/>
                </a:cubicBezTo>
                <a:lnTo>
                  <a:pt x="4970" y="4020"/>
                </a:lnTo>
                <a:cubicBezTo>
                  <a:pt x="4970" y="4153"/>
                  <a:pt x="4863" y="4260"/>
                  <a:pt x="4730" y="4260"/>
                </a:cubicBezTo>
                <a:lnTo>
                  <a:pt x="240" y="4260"/>
                </a:lnTo>
                <a:cubicBezTo>
                  <a:pt x="107" y="4260"/>
                  <a:pt x="0" y="4153"/>
                  <a:pt x="0" y="4020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购物大闯关</a:t>
            </a:r>
            <a:endParaRPr sz="3000" b="1">
              <a:solidFill>
                <a:srgbClr val="3A2A1A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graphicFrame>
        <p:nvGraphicFramePr>
          <p:cNvPr id="9" name="表格 8"/>
          <p:cNvGraphicFramePr/>
          <p:nvPr>
            <p:custDataLst>
              <p:tags r:id="rId2"/>
            </p:custDataLst>
          </p:nvPr>
        </p:nvGraphicFramePr>
        <p:xfrm>
          <a:off x="571500" y="1922780"/>
          <a:ext cx="11049000" cy="975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4560"/>
                <a:gridCol w="2326033"/>
                <a:gridCol w="2326033"/>
                <a:gridCol w="2326033"/>
                <a:gridCol w="2326328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1A0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商品</a:t>
                      </a:r>
                      <a:endParaRPr sz="1800" b="1">
                        <a:solidFill>
                          <a:srgbClr val="2C1A0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74D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1A0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玩具熊</a:t>
                      </a:r>
                      <a:endParaRPr sz="1800" b="1">
                        <a:solidFill>
                          <a:srgbClr val="2C1A0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74D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1A0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小汽车</a:t>
                      </a:r>
                      <a:endParaRPr sz="1800" b="1">
                        <a:solidFill>
                          <a:srgbClr val="2C1A0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74D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1A0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水彩笔</a:t>
                      </a:r>
                      <a:endParaRPr sz="1800" b="1">
                        <a:solidFill>
                          <a:srgbClr val="2C1A0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74D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1A0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笔记本</a:t>
                      </a:r>
                      <a:endParaRPr sz="1800" b="1">
                        <a:solidFill>
                          <a:srgbClr val="2C1A0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74D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价格</a:t>
                      </a:r>
                      <a:endParaRPr sz="1500" b="0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1">
                          <a:solidFill>
                            <a:srgbClr val="FF8C0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45</a:t>
                      </a:r>
                      <a:r>
                        <a:rPr lang="zh-CN" sz="1500" b="1">
                          <a:solidFill>
                            <a:srgbClr val="FF8C0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元</a:t>
                      </a:r>
                      <a:endParaRPr lang="zh-CN" sz="1500" b="1">
                        <a:solidFill>
                          <a:srgbClr val="FF8C0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1">
                          <a:solidFill>
                            <a:srgbClr val="FF8C0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32</a:t>
                      </a:r>
                      <a:r>
                        <a:rPr lang="zh-CN" sz="1500" b="1">
                          <a:solidFill>
                            <a:srgbClr val="FF8C0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元</a:t>
                      </a:r>
                      <a:endParaRPr lang="zh-CN" sz="1500" b="1">
                        <a:solidFill>
                          <a:srgbClr val="FF8C0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1">
                          <a:solidFill>
                            <a:srgbClr val="FF8C0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23</a:t>
                      </a:r>
                      <a:r>
                        <a:rPr lang="zh-CN" sz="1500" b="1">
                          <a:solidFill>
                            <a:srgbClr val="FF8C0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元</a:t>
                      </a:r>
                      <a:endParaRPr lang="zh-CN" sz="1500" b="1">
                        <a:solidFill>
                          <a:srgbClr val="FF8C0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1">
                          <a:solidFill>
                            <a:srgbClr val="FF8C0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15</a:t>
                      </a:r>
                      <a:r>
                        <a:rPr lang="zh-CN" sz="1500" b="1">
                          <a:solidFill>
                            <a:srgbClr val="FF8C0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元</a:t>
                      </a:r>
                      <a:endParaRPr lang="zh-CN" sz="1500" b="1">
                        <a:solidFill>
                          <a:srgbClr val="FF8C0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2"/>
                    </a:solidFill>
                  </a:tcPr>
                </a:tc>
              </a:tr>
            </a:tbl>
          </a:graphicData>
        </a:graphic>
      </p:graphicFrame>
      <p:sp>
        <p:nvSpPr>
          <p:cNvPr id="26" name="文本框 25"/>
          <p:cNvSpPr txBox="1"/>
          <p:nvPr>
            <p:custDataLst>
              <p:tags r:id="rId3"/>
            </p:custDataLst>
          </p:nvPr>
        </p:nvSpPr>
        <p:spPr>
          <a:xfrm>
            <a:off x="3467024" y="5876573"/>
            <a:ext cx="5257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FF8C0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从计算到策略，层层递进，综合检验购物技能！</a:t>
            </a:r>
            <a:endParaRPr b="1">
              <a:solidFill>
                <a:srgbClr val="FF8C0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1500" y="104203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240 w 17400"/>
              <a:gd name="p0y0" fmla="*/ 0 h 1125"/>
              <a:gd name="p0x1" fmla="*/ 17160 w 17400"/>
              <a:gd name="p0y1" fmla="*/ 0 h 1125"/>
              <a:gd name="p0x2" fmla="*/ 17292 w 17400"/>
              <a:gd name="p0y2" fmla="*/ 0 h 1125"/>
              <a:gd name="p0x3" fmla="*/ 17400 w 17400"/>
              <a:gd name="p0y3" fmla="*/ 107 h 1125"/>
              <a:gd name="p0x4" fmla="*/ 17400 w 17400"/>
              <a:gd name="p0y4" fmla="*/ 240 h 1125"/>
              <a:gd name="p0x5" fmla="*/ 17400 w 17400"/>
              <a:gd name="p0y5" fmla="*/ 885 h 1125"/>
              <a:gd name="p0x6" fmla="*/ 17400 w 17400"/>
              <a:gd name="p0y6" fmla="*/ 1017 h 1125"/>
              <a:gd name="p0x7" fmla="*/ 17292 w 17400"/>
              <a:gd name="p0y7" fmla="*/ 1125 h 1125"/>
              <a:gd name="p0x8" fmla="*/ 17160 w 17400"/>
              <a:gd name="p0y8" fmla="*/ 1125 h 1125"/>
              <a:gd name="p0x9" fmla="*/ 240 w 17400"/>
              <a:gd name="p0y9" fmla="*/ 1125 h 1125"/>
              <a:gd name="p0x10" fmla="*/ 107 w 17400"/>
              <a:gd name="p0y10" fmla="*/ 1125 h 1125"/>
              <a:gd name="p0x11" fmla="*/ 0 w 17400"/>
              <a:gd name="p0y11" fmla="*/ 1017 h 1125"/>
              <a:gd name="p0x12" fmla="*/ 0 w 17400"/>
              <a:gd name="p0y12" fmla="*/ 885 h 1125"/>
              <a:gd name="p0x13" fmla="*/ 0 w 17400"/>
              <a:gd name="p0y13" fmla="*/ 240 h 1125"/>
              <a:gd name="p0x14" fmla="*/ 0 w 17400"/>
              <a:gd name="p0y14" fmla="*/ 107 h 1125"/>
              <a:gd name="p0x15" fmla="*/ 107 w 17400"/>
              <a:gd name="p0y15" fmla="*/ 0 h 1125"/>
              <a:gd name="p0x16" fmla="*/ 24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B74D"/>
          </a:solidFill>
          <a:ln>
            <a:noFill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62000" y="1216923"/>
            <a:ext cx="6400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购物是数学在生活中的最好应用！</a:t>
            </a:r>
            <a:r>
              <a:rPr sz="2100" b="1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算得对、买得对</a:t>
            </a:r>
            <a:endParaRPr sz="2100" b="1">
              <a:solidFill>
                <a:srgbClr val="FFFFF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623099" y="1042035"/>
            <a:ext cx="10945803" cy="38100"/>
          </a:xfrm>
          <a:custGeom>
            <a:avLst/>
            <a:gdLst>
              <a:gd name="sw" fmla="*/ 1 w 17400"/>
              <a:gd name="sh" fmla="*/ 1 h 60"/>
              <a:gd name="mins" fmla="min sw sh"/>
              <a:gd name="dsw" fmla="+- 0 sw mins"/>
              <a:gd name="dsh" fmla="+- 0 sh mins"/>
              <a:gd name="p0x0" fmla="*/ 60 w 17400"/>
              <a:gd name="p0y0" fmla="*/ 0 h 60"/>
              <a:gd name="p0x1" fmla="*/ 17340 w 17400"/>
              <a:gd name="p0y1" fmla="*/ 0 h 60"/>
              <a:gd name="p0x2" fmla="*/ 17373 w 17400"/>
              <a:gd name="p0y2" fmla="*/ 0 h 60"/>
              <a:gd name="p0x3" fmla="*/ 17400 w 17400"/>
              <a:gd name="p0y3" fmla="*/ 26 h 60"/>
              <a:gd name="p0x4" fmla="*/ 17400 w 17400"/>
              <a:gd name="p0y4" fmla="*/ 60 h 60"/>
              <a:gd name="p0x5" fmla="*/ 0 w 17400"/>
              <a:gd name="p0y5" fmla="*/ 60 h 60"/>
              <a:gd name="p0x6" fmla="*/ 0 w 17400"/>
              <a:gd name="p0y6" fmla="*/ 26 h 60"/>
              <a:gd name="p0x7" fmla="*/ 26 w 17400"/>
              <a:gd name="p0y7" fmla="*/ 0 h 60"/>
              <a:gd name="p0x8" fmla="*/ 60 w 17400"/>
              <a:gd name="p0y8" fmla="*/ 0 h 60"/>
            </a:gdLst>
            <a:ahLst/>
            <a:cxnLst/>
            <a:pathLst>
              <a:path w="17237" h="60">
                <a:moveTo>
                  <a:pt x="159" y="0"/>
                </a:moveTo>
                <a:lnTo>
                  <a:pt x="17079" y="0"/>
                </a:lnTo>
                <a:cubicBezTo>
                  <a:pt x="17139" y="-3"/>
                  <a:pt x="17205" y="30"/>
                  <a:pt x="17237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575945" y="3093720"/>
            <a:ext cx="11039475" cy="2265045"/>
          </a:xfrm>
          <a:custGeom>
            <a:avLst/>
            <a:gdLst>
              <a:gd name="sw" fmla="*/ 1 w 17385"/>
              <a:gd name="sh" fmla="*/ 1 h 3567"/>
              <a:gd name="mins" fmla="min sw sh"/>
              <a:gd name="dsw" fmla="+- 0 sw mins"/>
              <a:gd name="dsh" fmla="+- 0 sh mins"/>
              <a:gd name="p0x0" fmla="*/ 240 w 17385"/>
              <a:gd name="p0y0" fmla="*/ 0 h 3567"/>
              <a:gd name="p0x1" fmla="*/ 17145 w 17385"/>
              <a:gd name="p0y1" fmla="*/ 0 h 3567"/>
              <a:gd name="p0x2" fmla="*/ 17277 w 17385"/>
              <a:gd name="p0y2" fmla="*/ 0 h 3567"/>
              <a:gd name="p0x3" fmla="*/ 17385 w 17385"/>
              <a:gd name="p0y3" fmla="*/ 107 h 3567"/>
              <a:gd name="p0x4" fmla="*/ 17385 w 17385"/>
              <a:gd name="p0y4" fmla="*/ 240 h 3567"/>
              <a:gd name="p0x5" fmla="*/ 17385 w 17385"/>
              <a:gd name="p0y5" fmla="*/ 3327 h 3567"/>
              <a:gd name="p0x6" fmla="*/ 17385 w 17385"/>
              <a:gd name="p0y6" fmla="*/ 3459 h 3567"/>
              <a:gd name="p0x7" fmla="*/ 17277 w 17385"/>
              <a:gd name="p0y7" fmla="*/ 3567 h 3567"/>
              <a:gd name="p0x8" fmla="*/ 17145 w 17385"/>
              <a:gd name="p0y8" fmla="*/ 3567 h 3567"/>
              <a:gd name="p0x9" fmla="*/ 240 w 17385"/>
              <a:gd name="p0y9" fmla="*/ 3567 h 3567"/>
              <a:gd name="p0x10" fmla="*/ 107 w 17385"/>
              <a:gd name="p0y10" fmla="*/ 3567 h 3567"/>
              <a:gd name="p0x11" fmla="*/ 0 w 17385"/>
              <a:gd name="p0y11" fmla="*/ 3459 h 3567"/>
              <a:gd name="p0x12" fmla="*/ 0 w 17385"/>
              <a:gd name="p0y12" fmla="*/ 3327 h 3567"/>
              <a:gd name="p0x13" fmla="*/ 0 w 17385"/>
              <a:gd name="p0y13" fmla="*/ 240 h 3567"/>
              <a:gd name="p0x14" fmla="*/ 0 w 17385"/>
              <a:gd name="p0y14" fmla="*/ 107 h 3567"/>
              <a:gd name="p0x15" fmla="*/ 107 w 17385"/>
              <a:gd name="p0y15" fmla="*/ 0 h 3567"/>
              <a:gd name="p0x16" fmla="*/ 240 w 17385"/>
              <a:gd name="p0y16" fmla="*/ 0 h 35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771525" y="3272980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三关挑战</a:t>
            </a:r>
            <a:endParaRPr sz="2100" b="1" spc="42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771525" y="37331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826513" y="3805743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FF8C0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01</a:t>
            </a:r>
            <a:endParaRPr sz="1950" b="1">
              <a:solidFill>
                <a:srgbClr val="FF8C0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1343025" y="3668611"/>
            <a:ext cx="438068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第一关：自由选购</a:t>
            </a:r>
            <a:endParaRPr sz="1500" b="1" spc="30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1343025" y="3947694"/>
            <a:ext cx="4685481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买两种玩具，算剩多少钱；示例：玩具熊</a:t>
            </a:r>
            <a:r>
              <a:rPr lang="en-US" altLang="zh-CN"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+</a:t>
            </a:r>
            <a:r>
              <a:rPr lang="zh-CN" altLang="en-US"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笔记本</a:t>
            </a:r>
            <a:r>
              <a:rPr lang="en-US" altLang="zh-CN"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=</a:t>
            </a:r>
            <a:r>
              <a:rPr lang="en-US" altLang="zh-CN" sz="12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60</a:t>
            </a:r>
            <a:r>
              <a:rPr lang="zh-CN" altLang="en-US" sz="12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，剩</a:t>
            </a:r>
            <a:r>
              <a:rPr lang="en-US" sz="12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40</a:t>
            </a:r>
            <a:r>
              <a:rPr lang="zh-CN" altLang="en-US" sz="12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endParaRPr lang="zh-CN" altLang="en-US" sz="12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771525" y="42214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826513" y="4294051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FF8C0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02</a:t>
            </a:r>
            <a:endParaRPr sz="1950" b="1">
              <a:solidFill>
                <a:srgbClr val="FF8C0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1343025" y="4156920"/>
            <a:ext cx="392348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第二关：最省策略</a:t>
            </a:r>
            <a:endParaRPr sz="1500" b="1" spc="30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1343025" y="4436002"/>
            <a:ext cx="4228281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挑最便宜两样，剩钱最多；笔记本</a:t>
            </a:r>
            <a:r>
              <a:rPr lang="en-US" altLang="zh-CN"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+</a:t>
            </a:r>
            <a:r>
              <a:rPr lang="zh-CN" altLang="en-US"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水彩笔</a:t>
            </a:r>
            <a:r>
              <a:rPr lang="en-US" altLang="zh-CN"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=</a:t>
            </a:r>
            <a:r>
              <a:rPr lang="en-US" altLang="zh-CN" sz="12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38</a:t>
            </a:r>
            <a:r>
              <a:rPr lang="zh-CN" altLang="en-US" sz="12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，剩</a:t>
            </a:r>
            <a:r>
              <a:rPr lang="en-US" sz="12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62</a:t>
            </a:r>
            <a:r>
              <a:rPr lang="zh-CN" altLang="en-US" sz="12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endParaRPr lang="zh-CN" altLang="en-US" sz="12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771525" y="47097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826513" y="4782350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FF8C0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03</a:t>
            </a:r>
            <a:endParaRPr sz="1950" b="1">
              <a:solidFill>
                <a:srgbClr val="FF8C0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1343025" y="4645219"/>
            <a:ext cx="329430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第三关：精准凑单</a:t>
            </a:r>
            <a:endParaRPr sz="1500" b="1" spc="30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1343025" y="4924301"/>
            <a:ext cx="3599107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正好花光</a:t>
            </a:r>
            <a:r>
              <a:rPr lang="en-US" altLang="zh-CN"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100</a:t>
            </a:r>
            <a:r>
              <a:rPr lang="zh-CN" altLang="en-US"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元；玩具熊</a:t>
            </a:r>
            <a:r>
              <a:rPr lang="en-US" altLang="zh-CN"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+</a:t>
            </a:r>
            <a:r>
              <a:rPr lang="zh-CN" altLang="en-US"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水彩笔</a:t>
            </a:r>
            <a:r>
              <a:rPr lang="en-US" altLang="zh-CN"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+</a:t>
            </a:r>
            <a:r>
              <a:rPr lang="zh-CN" altLang="en-US"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小汽车</a:t>
            </a:r>
            <a:r>
              <a:rPr lang="en-US" altLang="zh-CN" sz="120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=</a:t>
            </a:r>
            <a:r>
              <a:rPr lang="en-US" altLang="zh-CN" sz="12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100</a:t>
            </a:r>
            <a:r>
              <a:rPr lang="zh-CN" altLang="en-US" sz="12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endParaRPr lang="zh-CN" altLang="en-US" sz="12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21"/>
            </p:custDataLst>
          </p:nvPr>
        </p:nvSpPr>
        <p:spPr>
          <a:xfrm>
            <a:off x="632625" y="3098165"/>
            <a:ext cx="10926750" cy="38100"/>
          </a:xfrm>
          <a:custGeom>
            <a:avLst/>
            <a:gdLst>
              <a:gd name="sw" fmla="*/ 1 w 17370"/>
              <a:gd name="sh" fmla="*/ 1 h 60"/>
              <a:gd name="mins" fmla="min sw sh"/>
              <a:gd name="dsw" fmla="+- 0 sw mins"/>
              <a:gd name="dsh" fmla="+- 0 sh mins"/>
              <a:gd name="p0x0" fmla="*/ 60 w 17370"/>
              <a:gd name="p0y0" fmla="*/ 0 h 60"/>
              <a:gd name="p0x1" fmla="*/ 17310 w 17370"/>
              <a:gd name="p0y1" fmla="*/ 0 h 60"/>
              <a:gd name="p0x2" fmla="*/ 17343 w 17370"/>
              <a:gd name="p0y2" fmla="*/ 0 h 60"/>
              <a:gd name="p0x3" fmla="*/ 17370 w 17370"/>
              <a:gd name="p0y3" fmla="*/ 26 h 60"/>
              <a:gd name="p0x4" fmla="*/ 17370 w 17370"/>
              <a:gd name="p0y4" fmla="*/ 60 h 60"/>
              <a:gd name="p0x5" fmla="*/ 0 w 17370"/>
              <a:gd name="p0y5" fmla="*/ 60 h 60"/>
              <a:gd name="p0x6" fmla="*/ 0 w 17370"/>
              <a:gd name="p0y6" fmla="*/ 26 h 60"/>
              <a:gd name="p0x7" fmla="*/ 26 w 17370"/>
              <a:gd name="p0y7" fmla="*/ 0 h 60"/>
              <a:gd name="p0x8" fmla="*/ 60 w 17370"/>
              <a:gd name="p0y8" fmla="*/ 0 h 60"/>
            </a:gdLst>
            <a:ahLst/>
            <a:cxnLst/>
            <a:pathLst>
              <a:path w="17207" h="60">
                <a:moveTo>
                  <a:pt x="159" y="0"/>
                </a:moveTo>
                <a:lnTo>
                  <a:pt x="17049" y="0"/>
                </a:lnTo>
                <a:cubicBezTo>
                  <a:pt x="17109" y="-3"/>
                  <a:pt x="17175" y="30"/>
                  <a:pt x="17207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5481190" y="1599752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1050" b="1" spc="315">
                <a:solidFill>
                  <a:srgbClr val="FF8C0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CHAPTER</a:t>
            </a:r>
            <a:endParaRPr sz="1050" b="1" spc="315">
              <a:solidFill>
                <a:srgbClr val="FF8C0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4834090" y="2009327"/>
            <a:ext cx="2523754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9000" b="1" spc="-180">
                <a:solidFill>
                  <a:srgbClr val="FF8C0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03</a:t>
            </a:r>
            <a:endParaRPr sz="9000" b="1" spc="-180">
              <a:solidFill>
                <a:srgbClr val="FF8C0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4783779" y="3417122"/>
            <a:ext cx="2624356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4200" b="1" spc="-84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文化拓展</a:t>
            </a:r>
            <a:endParaRPr sz="4200" b="1" spc="-84">
              <a:solidFill>
                <a:srgbClr val="3A2A1A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4"/>
            </p:custDataLst>
          </p:nvPr>
        </p:nvSpPr>
        <p:spPr>
          <a:xfrm>
            <a:off x="5810250" y="4343400"/>
            <a:ext cx="571500" cy="0"/>
          </a:xfrm>
          <a:custGeom>
            <a:avLst/>
            <a:gdLst>
              <a:gd name="sw" fmla="*/ 1 w 900"/>
              <a:gd name="sh" fmla="*/ 1 h 60"/>
              <a:gd name="mins" fmla="min sw sh"/>
              <a:gd name="dsw" fmla="+- 0 sw mins"/>
              <a:gd name="dsh" fmla="+- 0 sh mins"/>
              <a:gd name="p0x0" fmla="*/ 30 w 900"/>
              <a:gd name="p0y0" fmla="*/ 0 h 60"/>
              <a:gd name="p0x1" fmla="*/ 870 w 900"/>
              <a:gd name="p0y1" fmla="*/ 0 h 60"/>
              <a:gd name="p0x2" fmla="*/ 886 w 900"/>
              <a:gd name="p0y2" fmla="*/ 0 h 60"/>
              <a:gd name="p0x3" fmla="*/ 900 w 900"/>
              <a:gd name="p0y3" fmla="*/ 13 h 60"/>
              <a:gd name="p0x4" fmla="*/ 900 w 900"/>
              <a:gd name="p0y4" fmla="*/ 30 h 60"/>
              <a:gd name="p0x5" fmla="*/ 900 w 900"/>
              <a:gd name="p0y5" fmla="*/ -30 h 60"/>
              <a:gd name="p0x6" fmla="*/ 900 w 900"/>
              <a:gd name="p0y6" fmla="*/ -13 h 60"/>
              <a:gd name="p0x7" fmla="*/ 886 w 900"/>
              <a:gd name="p0y7" fmla="*/ 0 h 60"/>
              <a:gd name="p0x8" fmla="*/ 870 w 900"/>
              <a:gd name="p0y8" fmla="*/ 0 h 60"/>
              <a:gd name="p0x9" fmla="*/ 30 w 900"/>
              <a:gd name="p0y9" fmla="*/ 0 h 60"/>
              <a:gd name="p0x10" fmla="*/ 13 w 900"/>
              <a:gd name="p0y10" fmla="*/ 0 h 60"/>
              <a:gd name="p0x11" fmla="*/ 0 w 900"/>
              <a:gd name="p0y11" fmla="*/ -13 h 60"/>
              <a:gd name="p0x12" fmla="*/ 0 w 900"/>
              <a:gd name="p0y12" fmla="*/ -30 h 60"/>
              <a:gd name="p0x13" fmla="*/ 0 w 900"/>
              <a:gd name="p0y13" fmla="*/ 30 h 60"/>
              <a:gd name="p0x14" fmla="*/ 0 w 900"/>
              <a:gd name="p0y14" fmla="*/ 13 h 60"/>
              <a:gd name="p0x15" fmla="*/ 13 w 900"/>
              <a:gd name="p0y15" fmla="*/ 0 h 60"/>
              <a:gd name="p0x16" fmla="*/ 30 w 900"/>
              <a:gd name="p0y16" fmla="*/ 0 h 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4008091" y="4634360"/>
            <a:ext cx="41758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从贝币到铜钱，数学里藏着五千年的故事</a:t>
            </a:r>
            <a:endParaRPr sz="1500" spc="3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了解货币演变历史，体会数学中的传统文化魅力</a:t>
            </a:r>
            <a:endParaRPr sz="1500" spc="3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5404485" y="1663700"/>
            <a:ext cx="47625" cy="47625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6558280" y="1678305"/>
            <a:ext cx="228600" cy="19050"/>
          </a:xfrm>
          <a:prstGeom prst="rect">
            <a:avLst/>
          </a:prstGeom>
          <a:solidFill>
            <a:srgbClr val="FF8C00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-65J" panose="00020600040101010101" charset="-122"/>
              </a:rPr>
              <a:t>周恩来的</a:t>
            </a:r>
            <a:r>
              <a:rPr lang="en-US" altLang="zh-CN"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-65J" panose="00020600040101010101" charset="-122"/>
              </a:rPr>
              <a:t> **18</a:t>
            </a:r>
            <a:r>
              <a:rPr lang="zh-CN" altLang="en-US"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-65J" panose="00020600040101010101" charset="-122"/>
              </a:rPr>
              <a:t>元</a:t>
            </a:r>
            <a:r>
              <a:rPr lang="en-US" altLang="zh-CN"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-65J" panose="00020600040101010101" charset="-122"/>
              </a:rPr>
              <a:t>8</a:t>
            </a:r>
            <a:r>
              <a:rPr lang="zh-CN" altLang="en-US"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-65J" panose="00020600040101010101" charset="-122"/>
              </a:rPr>
              <a:t>角</a:t>
            </a:r>
            <a:r>
              <a:rPr lang="en-US" altLang="zh-CN"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-65J" panose="00020600040101010101" charset="-122"/>
              </a:rPr>
              <a:t>8</a:t>
            </a:r>
            <a:r>
              <a:rPr lang="zh-CN" altLang="en-US"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-65J" panose="00020600040101010101" charset="-122"/>
              </a:rPr>
              <a:t>分</a:t>
            </a:r>
            <a:r>
              <a:rPr lang="en-US" altLang="zh-CN"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-65J" panose="00020600040101010101" charset="-122"/>
              </a:rPr>
              <a:t>**</a:t>
            </a:r>
            <a:endParaRPr lang="en-US" altLang="zh-CN" sz="3000" b="1">
              <a:solidFill>
                <a:srgbClr val="3A2A1A"/>
              </a:solidFill>
              <a:latin typeface="汉仪雅酷黑-65J" panose="00020600040101010101" charset="-122"/>
              <a:ea typeface="汉仪雅酷黑-65J" panose="00020600040101010101" charset="-122"/>
              <a:cs typeface="汉仪雅酷黑-65J" panose="00020600040101010101" charset="-122"/>
            </a:endParaRPr>
          </a:p>
        </p:txBody>
      </p:sp>
      <p:pic>
        <p:nvPicPr>
          <p:cNvPr id="4" name="图片 3" descr="b530ec4a-875e-11f1-aa9d-364dd2002da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28132" r="28133"/>
          <a:stretch>
            <a:fillRect/>
          </a:stretch>
        </p:blipFill>
        <p:spPr>
          <a:xfrm>
            <a:off x="571500" y="1104900"/>
            <a:ext cx="3234690" cy="5372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94" h="8460">
                <a:moveTo>
                  <a:pt x="120" y="0"/>
                </a:moveTo>
                <a:lnTo>
                  <a:pt x="4974" y="0"/>
                </a:lnTo>
                <a:cubicBezTo>
                  <a:pt x="5040" y="0"/>
                  <a:pt x="5094" y="54"/>
                  <a:pt x="5094" y="120"/>
                </a:cubicBezTo>
                <a:lnTo>
                  <a:pt x="5094" y="8340"/>
                </a:lnTo>
                <a:cubicBezTo>
                  <a:pt x="5094" y="8406"/>
                  <a:pt x="5040" y="8460"/>
                  <a:pt x="497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4072890" y="1104900"/>
            <a:ext cx="7547610" cy="1111885"/>
          </a:xfrm>
          <a:custGeom>
            <a:avLst/>
            <a:gdLst>
              <a:gd name="sw" fmla="*/ 1 w 11885"/>
              <a:gd name="sh" fmla="*/ 1 h 1751"/>
              <a:gd name="mins" fmla="min sw sh"/>
              <a:gd name="dsw" fmla="+- 0 sw mins"/>
              <a:gd name="dsh" fmla="+- 0 sh mins"/>
              <a:gd name="p0x0" fmla="*/ 240 w 11885"/>
              <a:gd name="p0y0" fmla="*/ 0 h 1751"/>
              <a:gd name="p0x1" fmla="*/ 11645 w 11885"/>
              <a:gd name="p0y1" fmla="*/ 0 h 1751"/>
              <a:gd name="p0x2" fmla="*/ 11778 w 11885"/>
              <a:gd name="p0y2" fmla="*/ 0 h 1751"/>
              <a:gd name="p0x3" fmla="*/ 11885 w 11885"/>
              <a:gd name="p0y3" fmla="*/ 107 h 1751"/>
              <a:gd name="p0x4" fmla="*/ 11885 w 11885"/>
              <a:gd name="p0y4" fmla="*/ 240 h 1751"/>
              <a:gd name="p0x5" fmla="*/ 11885 w 11885"/>
              <a:gd name="p0y5" fmla="*/ 1511 h 1751"/>
              <a:gd name="p0x6" fmla="*/ 11885 w 11885"/>
              <a:gd name="p0y6" fmla="*/ 1644 h 1751"/>
              <a:gd name="p0x7" fmla="*/ 11778 w 11885"/>
              <a:gd name="p0y7" fmla="*/ 1751 h 1751"/>
              <a:gd name="p0x8" fmla="*/ 11645 w 11885"/>
              <a:gd name="p0y8" fmla="*/ 1751 h 1751"/>
              <a:gd name="p0x9" fmla="*/ 240 w 11885"/>
              <a:gd name="p0y9" fmla="*/ 1751 h 1751"/>
              <a:gd name="p0x10" fmla="*/ 107 w 11885"/>
              <a:gd name="p0y10" fmla="*/ 1751 h 1751"/>
              <a:gd name="p0x11" fmla="*/ 0 w 11885"/>
              <a:gd name="p0y11" fmla="*/ 1644 h 1751"/>
              <a:gd name="p0x12" fmla="*/ 0 w 11885"/>
              <a:gd name="p0y12" fmla="*/ 1511 h 1751"/>
              <a:gd name="p0x13" fmla="*/ 0 w 11885"/>
              <a:gd name="p0y13" fmla="*/ 240 h 1751"/>
              <a:gd name="p0x14" fmla="*/ 0 w 11885"/>
              <a:gd name="p0y14" fmla="*/ 107 h 1751"/>
              <a:gd name="p0x15" fmla="*/ 107 w 11885"/>
              <a:gd name="p0y15" fmla="*/ 0 h 1751"/>
              <a:gd name="p0x16" fmla="*/ 240 w 11885"/>
              <a:gd name="p0y16" fmla="*/ 0 h 17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B74D"/>
          </a:solidFill>
          <a:ln>
            <a:noFill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4263409" y="1278255"/>
            <a:ext cx="4756842" cy="75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外国记者问：</a:t>
            </a:r>
            <a:r>
              <a:rPr lang="en-US" altLang="zh-CN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中国一共有多少钱？</a:t>
            </a:r>
            <a:r>
              <a:rPr lang="en-US" altLang="zh-CN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endParaRPr lang="en-US" altLang="zh-CN">
              <a:solidFill>
                <a:srgbClr val="2C1A0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zh-CN" altLang="zh-CN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周恩来总理幽默回答：</a:t>
            </a:r>
            <a:r>
              <a:rPr lang="en-US" altLang="zh-CN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我们有</a:t>
            </a:r>
            <a:r>
              <a:rPr lang="en-US" altLang="en-US" b="1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18</a:t>
            </a:r>
            <a:r>
              <a:rPr lang="zh-CN" altLang="en-US" b="1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lang="en-US" altLang="zh-CN" b="1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</a:t>
            </a:r>
            <a:r>
              <a:rPr lang="zh-CN" altLang="en-US" b="1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</a:t>
            </a:r>
            <a:r>
              <a:rPr lang="en-US" altLang="zh-CN" b="1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</a:t>
            </a:r>
            <a:r>
              <a:rPr lang="zh-CN" altLang="en-US" b="1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</a:t>
            </a:r>
            <a:r>
              <a:rPr lang="zh-CN" altLang="en-US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。</a:t>
            </a:r>
            <a:r>
              <a:rPr lang="en-US" altLang="zh-CN">
                <a:solidFill>
                  <a:srgbClr val="2C1A0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endParaRPr lang="en-US" altLang="zh-CN">
              <a:solidFill>
                <a:srgbClr val="2C1A0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4124520" y="1104900"/>
            <a:ext cx="7444350" cy="38100"/>
          </a:xfrm>
          <a:custGeom>
            <a:avLst/>
            <a:gdLst>
              <a:gd name="sw" fmla="*/ 1 w 11885"/>
              <a:gd name="sh" fmla="*/ 1 h 60"/>
              <a:gd name="mins" fmla="min sw sh"/>
              <a:gd name="dsw" fmla="+- 0 sw mins"/>
              <a:gd name="dsh" fmla="+- 0 sh mins"/>
              <a:gd name="p0x0" fmla="*/ 60 w 11885"/>
              <a:gd name="p0y0" fmla="*/ 0 h 60"/>
              <a:gd name="p0x1" fmla="*/ 11825 w 11885"/>
              <a:gd name="p0y1" fmla="*/ 0 h 60"/>
              <a:gd name="p0x2" fmla="*/ 11858 w 11885"/>
              <a:gd name="p0y2" fmla="*/ 0 h 60"/>
              <a:gd name="p0x3" fmla="*/ 11885 w 11885"/>
              <a:gd name="p0y3" fmla="*/ 26 h 60"/>
              <a:gd name="p0x4" fmla="*/ 11885 w 11885"/>
              <a:gd name="p0y4" fmla="*/ 60 h 60"/>
              <a:gd name="p0x5" fmla="*/ 0 w 11885"/>
              <a:gd name="p0y5" fmla="*/ 60 h 60"/>
              <a:gd name="p0x6" fmla="*/ 0 w 11885"/>
              <a:gd name="p0y6" fmla="*/ 26 h 60"/>
              <a:gd name="p0x7" fmla="*/ 26 w 11885"/>
              <a:gd name="p0y7" fmla="*/ 0 h 60"/>
              <a:gd name="p0x8" fmla="*/ 60 w 11885"/>
              <a:gd name="p0y8" fmla="*/ 0 h 60"/>
            </a:gdLst>
            <a:ahLst/>
            <a:cxnLst/>
            <a:pathLst>
              <a:path w="11723" h="60">
                <a:moveTo>
                  <a:pt x="159" y="0"/>
                </a:moveTo>
                <a:lnTo>
                  <a:pt x="11565" y="0"/>
                </a:lnTo>
                <a:cubicBezTo>
                  <a:pt x="11625" y="-3"/>
                  <a:pt x="11691" y="30"/>
                  <a:pt x="11723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4077335" y="2412365"/>
            <a:ext cx="7538085" cy="2737485"/>
          </a:xfrm>
          <a:custGeom>
            <a:avLst/>
            <a:gdLst>
              <a:gd name="sw" fmla="*/ 1 w 11870"/>
              <a:gd name="sh" fmla="*/ 1 h 4311"/>
              <a:gd name="mins" fmla="min sw sh"/>
              <a:gd name="dsw" fmla="+- 0 sw mins"/>
              <a:gd name="dsh" fmla="+- 0 sh mins"/>
              <a:gd name="p0x0" fmla="*/ 240 w 11870"/>
              <a:gd name="p0y0" fmla="*/ 0 h 4311"/>
              <a:gd name="p0x1" fmla="*/ 11630 w 11870"/>
              <a:gd name="p0y1" fmla="*/ 0 h 4311"/>
              <a:gd name="p0x2" fmla="*/ 11763 w 11870"/>
              <a:gd name="p0y2" fmla="*/ 0 h 4311"/>
              <a:gd name="p0x3" fmla="*/ 11870 w 11870"/>
              <a:gd name="p0y3" fmla="*/ 107 h 4311"/>
              <a:gd name="p0x4" fmla="*/ 11870 w 11870"/>
              <a:gd name="p0y4" fmla="*/ 240 h 4311"/>
              <a:gd name="p0x5" fmla="*/ 11870 w 11870"/>
              <a:gd name="p0y5" fmla="*/ 4071 h 4311"/>
              <a:gd name="p0x6" fmla="*/ 11870 w 11870"/>
              <a:gd name="p0y6" fmla="*/ 4203 h 4311"/>
              <a:gd name="p0x7" fmla="*/ 11763 w 11870"/>
              <a:gd name="p0y7" fmla="*/ 4311 h 4311"/>
              <a:gd name="p0x8" fmla="*/ 11630 w 11870"/>
              <a:gd name="p0y8" fmla="*/ 4311 h 4311"/>
              <a:gd name="p0x9" fmla="*/ 240 w 11870"/>
              <a:gd name="p0y9" fmla="*/ 4311 h 4311"/>
              <a:gd name="p0x10" fmla="*/ 107 w 11870"/>
              <a:gd name="p0y10" fmla="*/ 4311 h 4311"/>
              <a:gd name="p0x11" fmla="*/ 0 w 11870"/>
              <a:gd name="p0y11" fmla="*/ 4203 h 4311"/>
              <a:gd name="p0x12" fmla="*/ 0 w 11870"/>
              <a:gd name="p0y12" fmla="*/ 4071 h 4311"/>
              <a:gd name="p0x13" fmla="*/ 0 w 11870"/>
              <a:gd name="p0y13" fmla="*/ 240 h 4311"/>
              <a:gd name="p0x14" fmla="*/ 0 w 11870"/>
              <a:gd name="p0y14" fmla="*/ 107 h 4311"/>
              <a:gd name="p0x15" fmla="*/ 107 w 11870"/>
              <a:gd name="p0y15" fmla="*/ 0 h 4311"/>
              <a:gd name="p0x16" fmla="*/ 240 w 11870"/>
              <a:gd name="p0y16" fmla="*/ 0 h 43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4272934" y="2591724"/>
            <a:ext cx="71475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人民币面额一览</a:t>
            </a:r>
            <a:endParaRPr sz="2100" b="1" spc="42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graphicFrame>
        <p:nvGraphicFramePr>
          <p:cNvPr id="14" name="表格 13"/>
          <p:cNvGraphicFramePr/>
          <p:nvPr>
            <p:custDataLst>
              <p:tags r:id="rId9"/>
            </p:custDataLst>
          </p:nvPr>
        </p:nvGraphicFramePr>
        <p:xfrm>
          <a:off x="4272915" y="3016885"/>
          <a:ext cx="7146925" cy="1937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936"/>
                <a:gridCol w="5920454"/>
              </a:tblGrid>
              <a:tr h="252412"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类别</a:t>
                      </a:r>
                      <a:endParaRPr sz="1500" b="1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面额</a:t>
                      </a:r>
                      <a:endParaRPr sz="1500" b="1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29902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纸币</a:t>
                      </a:r>
                      <a:endParaRPr sz="1500" b="0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10</a:t>
                      </a:r>
                      <a:r>
                        <a:rPr lang="zh-CN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元</a:t>
                      </a:r>
                      <a:r>
                        <a:rPr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、</a:t>
                      </a:r>
                      <a:r>
                        <a:rPr 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5</a:t>
                      </a:r>
                      <a:r>
                        <a:rPr lang="zh-CN" alt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元</a:t>
                      </a:r>
                      <a:r>
                        <a:rPr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、</a:t>
                      </a:r>
                      <a:r>
                        <a:rPr 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2</a:t>
                      </a:r>
                      <a:r>
                        <a:rPr lang="zh-CN" alt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元</a:t>
                      </a:r>
                      <a:r>
                        <a:rPr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、</a:t>
                      </a:r>
                      <a:r>
                        <a:rPr 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1</a:t>
                      </a:r>
                      <a:r>
                        <a:rPr lang="zh-CN" alt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元</a:t>
                      </a:r>
                      <a:endParaRPr lang="zh-CN" altLang="en-US" sz="1500" b="1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29902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硬币</a:t>
                      </a:r>
                      <a:endParaRPr sz="1500" b="0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5</a:t>
                      </a:r>
                      <a:r>
                        <a:rPr lang="zh-CN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角</a:t>
                      </a:r>
                      <a:r>
                        <a:rPr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、</a:t>
                      </a:r>
                      <a:r>
                        <a:rPr 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2</a:t>
                      </a:r>
                      <a:r>
                        <a:rPr lang="zh-CN" alt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角</a:t>
                      </a:r>
                      <a:r>
                        <a:rPr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、</a:t>
                      </a:r>
                      <a:r>
                        <a:rPr 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1</a:t>
                      </a:r>
                      <a:r>
                        <a:rPr lang="zh-CN" alt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角</a:t>
                      </a:r>
                      <a:endParaRPr lang="zh-CN" altLang="en-US" sz="1500" b="1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29976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分币</a:t>
                      </a:r>
                      <a:endParaRPr sz="1500" b="0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5</a:t>
                      </a:r>
                      <a:r>
                        <a:rPr lang="zh-CN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分</a:t>
                      </a:r>
                      <a:r>
                        <a:rPr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、</a:t>
                      </a:r>
                      <a:r>
                        <a:rPr 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2</a:t>
                      </a:r>
                      <a:r>
                        <a:rPr lang="zh-CN" alt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分</a:t>
                      </a:r>
                      <a:r>
                        <a:rPr sz="1500" b="0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、</a:t>
                      </a:r>
                      <a:r>
                        <a:rPr 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1</a:t>
                      </a:r>
                      <a:r>
                        <a:rPr lang="zh-CN" altLang="en-US" sz="1500" b="1">
                          <a:solidFill>
                            <a:srgbClr val="3A2A1A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分</a:t>
                      </a:r>
                      <a:endParaRPr lang="zh-CN" altLang="en-US" sz="1500" b="1">
                        <a:solidFill>
                          <a:srgbClr val="3A2A1A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4134051" y="2416842"/>
            <a:ext cx="7425289" cy="38068"/>
          </a:xfrm>
          <a:custGeom>
            <a:avLst/>
            <a:gdLst>
              <a:gd name="sw" fmla="*/ 1 w 11855"/>
              <a:gd name="sh" fmla="*/ 1 h 60"/>
              <a:gd name="mins" fmla="min sw sh"/>
              <a:gd name="dsw" fmla="+- 0 sw mins"/>
              <a:gd name="dsh" fmla="+- 0 sh mins"/>
              <a:gd name="p0x0" fmla="*/ 60 w 11855"/>
              <a:gd name="p0y0" fmla="*/ 0 h 60"/>
              <a:gd name="p0x1" fmla="*/ 11795 w 11855"/>
              <a:gd name="p0y1" fmla="*/ 0 h 60"/>
              <a:gd name="p0x2" fmla="*/ 11828 w 11855"/>
              <a:gd name="p0y2" fmla="*/ 0 h 60"/>
              <a:gd name="p0x3" fmla="*/ 11855 w 11855"/>
              <a:gd name="p0y3" fmla="*/ 26 h 60"/>
              <a:gd name="p0x4" fmla="*/ 11855 w 11855"/>
              <a:gd name="p0y4" fmla="*/ 60 h 60"/>
              <a:gd name="p0x5" fmla="*/ 0 w 11855"/>
              <a:gd name="p0y5" fmla="*/ 60 h 60"/>
              <a:gd name="p0x6" fmla="*/ 0 w 11855"/>
              <a:gd name="p0y6" fmla="*/ 26 h 60"/>
              <a:gd name="p0x7" fmla="*/ 26 w 11855"/>
              <a:gd name="p0y7" fmla="*/ 0 h 60"/>
              <a:gd name="p0x8" fmla="*/ 60 w 11855"/>
              <a:gd name="p0y8" fmla="*/ 0 h 60"/>
            </a:gdLst>
            <a:ahLst/>
            <a:cxnLst/>
            <a:pathLst>
              <a:path w="11693" h="60">
                <a:moveTo>
                  <a:pt x="11693" y="60"/>
                </a:move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lnTo>
                  <a:pt x="11535" y="0"/>
                </a:lnTo>
                <a:cubicBezTo>
                  <a:pt x="11595" y="-3"/>
                  <a:pt x="11661" y="30"/>
                  <a:pt x="11693" y="6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1"/>
            </p:custDataLst>
          </p:nvPr>
        </p:nvSpPr>
        <p:spPr>
          <a:xfrm>
            <a:off x="4077335" y="5349875"/>
            <a:ext cx="7538085" cy="1122045"/>
          </a:xfrm>
          <a:custGeom>
            <a:avLst/>
            <a:gdLst>
              <a:gd name="sw" fmla="*/ 1 w 11870"/>
              <a:gd name="sh" fmla="*/ 1 h 1766"/>
              <a:gd name="mins" fmla="min sw sh"/>
              <a:gd name="dsw" fmla="+- 0 sw mins"/>
              <a:gd name="dsh" fmla="+- 0 sh mins"/>
              <a:gd name="p0x0" fmla="*/ 240 w 11870"/>
              <a:gd name="p0y0" fmla="*/ 0 h 1766"/>
              <a:gd name="p0x1" fmla="*/ 11630 w 11870"/>
              <a:gd name="p0y1" fmla="*/ 0 h 1766"/>
              <a:gd name="p0x2" fmla="*/ 11763 w 11870"/>
              <a:gd name="p0y2" fmla="*/ 0 h 1766"/>
              <a:gd name="p0x3" fmla="*/ 11870 w 11870"/>
              <a:gd name="p0y3" fmla="*/ 107 h 1766"/>
              <a:gd name="p0x4" fmla="*/ 11870 w 11870"/>
              <a:gd name="p0y4" fmla="*/ 240 h 1766"/>
              <a:gd name="p0x5" fmla="*/ 11870 w 11870"/>
              <a:gd name="p0y5" fmla="*/ 1526 h 1766"/>
              <a:gd name="p0x6" fmla="*/ 11870 w 11870"/>
              <a:gd name="p0y6" fmla="*/ 1659 h 1766"/>
              <a:gd name="p0x7" fmla="*/ 11763 w 11870"/>
              <a:gd name="p0y7" fmla="*/ 1766 h 1766"/>
              <a:gd name="p0x8" fmla="*/ 11630 w 11870"/>
              <a:gd name="p0y8" fmla="*/ 1766 h 1766"/>
              <a:gd name="p0x9" fmla="*/ 240 w 11870"/>
              <a:gd name="p0y9" fmla="*/ 1766 h 1766"/>
              <a:gd name="p0x10" fmla="*/ 107 w 11870"/>
              <a:gd name="p0y10" fmla="*/ 1766 h 1766"/>
              <a:gd name="p0x11" fmla="*/ 0 w 11870"/>
              <a:gd name="p0y11" fmla="*/ 1659 h 1766"/>
              <a:gd name="p0x12" fmla="*/ 0 w 11870"/>
              <a:gd name="p0y12" fmla="*/ 1526 h 1766"/>
              <a:gd name="p0x13" fmla="*/ 0 w 11870"/>
              <a:gd name="p0y13" fmla="*/ 240 h 1766"/>
              <a:gd name="p0x14" fmla="*/ 0 w 11870"/>
              <a:gd name="p0y14" fmla="*/ 107 h 1766"/>
              <a:gd name="p0x15" fmla="*/ 107 w 11870"/>
              <a:gd name="p0y15" fmla="*/ 0 h 1766"/>
              <a:gd name="p0x16" fmla="*/ 240 w 11870"/>
              <a:gd name="p0y16" fmla="*/ 0 h 17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>
            <a:off x="4272934" y="5530243"/>
            <a:ext cx="3388147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b="1" spc="36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10</a:t>
            </a:r>
            <a:r>
              <a:rPr lang="zh-CN" altLang="en-US" b="1" spc="36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种面额相加，刚好是</a:t>
            </a:r>
            <a:r>
              <a:rPr lang="en-US" altLang="zh-CN" b="1" spc="36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18</a:t>
            </a:r>
            <a:r>
              <a:rPr lang="zh-CN" altLang="en-US" b="1" spc="36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元</a:t>
            </a:r>
            <a:r>
              <a:rPr lang="en-US" altLang="zh-CN" b="1" spc="36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</a:t>
            </a:r>
            <a:r>
              <a:rPr lang="zh-CN" altLang="en-US" b="1" spc="36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角</a:t>
            </a:r>
            <a:r>
              <a:rPr lang="en-US" altLang="zh-CN" b="1" spc="36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</a:t>
            </a:r>
            <a:r>
              <a:rPr lang="zh-CN" altLang="en-US" b="1" spc="36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分！</a:t>
            </a:r>
            <a:endParaRPr lang="zh-CN" altLang="en-US" b="1" spc="36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3"/>
            </p:custDataLst>
          </p:nvPr>
        </p:nvSpPr>
        <p:spPr>
          <a:xfrm>
            <a:off x="7661081" y="5528339"/>
            <a:ext cx="3759403" cy="75721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周总理用</a:t>
            </a:r>
            <a:r>
              <a:rPr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数学智慧</a:t>
            </a:r>
            <a:r>
              <a:rPr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巧妙回应，展现大国风采</a:t>
            </a:r>
            <a:endParaRPr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4134018" y="5354959"/>
            <a:ext cx="7425354" cy="38096"/>
          </a:xfrm>
          <a:custGeom>
            <a:avLst/>
            <a:gdLst>
              <a:gd name="sw" fmla="*/ 1 w 11855"/>
              <a:gd name="sh" fmla="*/ 1 h 60"/>
              <a:gd name="mins" fmla="min sw sh"/>
              <a:gd name="dsw" fmla="+- 0 sw mins"/>
              <a:gd name="dsh" fmla="+- 0 sh mins"/>
              <a:gd name="p0x0" fmla="*/ 60 w 11855"/>
              <a:gd name="p0y0" fmla="*/ 0 h 60"/>
              <a:gd name="p0x1" fmla="*/ 11795 w 11855"/>
              <a:gd name="p0y1" fmla="*/ 0 h 60"/>
              <a:gd name="p0x2" fmla="*/ 11828 w 11855"/>
              <a:gd name="p0y2" fmla="*/ 0 h 60"/>
              <a:gd name="p0x3" fmla="*/ 11855 w 11855"/>
              <a:gd name="p0y3" fmla="*/ 26 h 60"/>
              <a:gd name="p0x4" fmla="*/ 11855 w 11855"/>
              <a:gd name="p0y4" fmla="*/ 60 h 60"/>
              <a:gd name="p0x5" fmla="*/ 0 w 11855"/>
              <a:gd name="p0y5" fmla="*/ 60 h 60"/>
              <a:gd name="p0x6" fmla="*/ 0 w 11855"/>
              <a:gd name="p0y6" fmla="*/ 26 h 60"/>
              <a:gd name="p0x7" fmla="*/ 26 w 11855"/>
              <a:gd name="p0y7" fmla="*/ 0 h 60"/>
              <a:gd name="p0x8" fmla="*/ 60 w 11855"/>
              <a:gd name="p0y8" fmla="*/ 0 h 60"/>
            </a:gdLst>
            <a:ahLst/>
            <a:cxnLst/>
            <a:pathLst>
              <a:path w="11693" h="60">
                <a:moveTo>
                  <a:pt x="11693" y="60"/>
                </a:move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lnTo>
                  <a:pt x="11535" y="0"/>
                </a:lnTo>
                <a:cubicBezTo>
                  <a:pt x="11595" y="-3"/>
                  <a:pt x="11661" y="30"/>
                  <a:pt x="11693" y="6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钱币里的传统文化</a:t>
            </a:r>
            <a:endParaRPr sz="3000" b="1">
              <a:solidFill>
                <a:srgbClr val="3A2A1A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2409825" y="1304925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543175" y="1362075"/>
            <a:ext cx="1647825" cy="19050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cf6653cd-875e-11f1-96df-5e678baf878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20728" b="20747"/>
          <a:stretch>
            <a:fillRect/>
          </a:stretch>
        </p:blipFill>
        <p:spPr>
          <a:xfrm>
            <a:off x="762000" y="3610625"/>
            <a:ext cx="3429000" cy="26752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00" h="4213">
                <a:moveTo>
                  <a:pt x="240" y="0"/>
                </a:moveTo>
                <a:lnTo>
                  <a:pt x="5160" y="0"/>
                </a:lnTo>
                <a:cubicBezTo>
                  <a:pt x="5293" y="0"/>
                  <a:pt x="5400" y="107"/>
                  <a:pt x="5400" y="240"/>
                </a:cubicBezTo>
                <a:lnTo>
                  <a:pt x="5400" y="3974"/>
                </a:lnTo>
                <a:cubicBezTo>
                  <a:pt x="5400" y="4099"/>
                  <a:pt x="5304" y="4202"/>
                  <a:pt x="5182" y="4213"/>
                </a:cubicBezTo>
                <a:lnTo>
                  <a:pt x="218" y="4213"/>
                </a:lnTo>
                <a:cubicBezTo>
                  <a:pt x="96" y="4202"/>
                  <a:pt x="0" y="4099"/>
                  <a:pt x="0" y="3974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</p:spPr>
      </p:pic>
      <p:sp>
        <p:nvSpPr>
          <p:cNvPr id="20" name="矩形 19"/>
          <p:cNvSpPr/>
          <p:nvPr>
            <p:custDataLst>
              <p:tags r:id="rId6"/>
            </p:custDataLst>
          </p:nvPr>
        </p:nvSpPr>
        <p:spPr>
          <a:xfrm>
            <a:off x="4381500" y="1362075"/>
            <a:ext cx="1647825" cy="19050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7"/>
            </p:custDataLst>
          </p:nvPr>
        </p:nvSpPr>
        <p:spPr>
          <a:xfrm>
            <a:off x="6029325" y="1304925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8"/>
            </p:custDataLst>
          </p:nvPr>
        </p:nvSpPr>
        <p:spPr>
          <a:xfrm>
            <a:off x="6162675" y="1362075"/>
            <a:ext cx="1647825" cy="19050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 descr="cf665551-875e-11f1-96df-5e678baf878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19310" b="19331"/>
          <a:stretch>
            <a:fillRect/>
          </a:stretch>
        </p:blipFill>
        <p:spPr>
          <a:xfrm>
            <a:off x="4381500" y="3481087"/>
            <a:ext cx="3429000" cy="280477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00" h="4417">
                <a:moveTo>
                  <a:pt x="240" y="0"/>
                </a:moveTo>
                <a:lnTo>
                  <a:pt x="5160" y="0"/>
                </a:lnTo>
                <a:cubicBezTo>
                  <a:pt x="5293" y="0"/>
                  <a:pt x="5400" y="107"/>
                  <a:pt x="5400" y="240"/>
                </a:cubicBezTo>
                <a:lnTo>
                  <a:pt x="5400" y="4178"/>
                </a:lnTo>
                <a:cubicBezTo>
                  <a:pt x="5400" y="4303"/>
                  <a:pt x="5304" y="4406"/>
                  <a:pt x="5182" y="4417"/>
                </a:cubicBezTo>
                <a:lnTo>
                  <a:pt x="218" y="4417"/>
                </a:lnTo>
                <a:cubicBezTo>
                  <a:pt x="96" y="4406"/>
                  <a:pt x="0" y="4303"/>
                  <a:pt x="0" y="4178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</p:spPr>
      </p:pic>
      <p:sp>
        <p:nvSpPr>
          <p:cNvPr id="37" name="矩形 36"/>
          <p:cNvSpPr/>
          <p:nvPr>
            <p:custDataLst>
              <p:tags r:id="rId11"/>
            </p:custDataLst>
          </p:nvPr>
        </p:nvSpPr>
        <p:spPr>
          <a:xfrm>
            <a:off x="8001000" y="1362075"/>
            <a:ext cx="1647825" cy="19050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12"/>
            </p:custDataLst>
          </p:nvPr>
        </p:nvSpPr>
        <p:spPr>
          <a:xfrm>
            <a:off x="9648825" y="1304925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3" name="图片 52" descr="cf665857-875e-11f1-96df-5e678baf878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t="25729" b="25748"/>
          <a:stretch>
            <a:fillRect/>
          </a:stretch>
        </p:blipFill>
        <p:spPr>
          <a:xfrm>
            <a:off x="8001000" y="4067828"/>
            <a:ext cx="3429000" cy="221803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00" h="3493">
                <a:moveTo>
                  <a:pt x="240" y="0"/>
                </a:moveTo>
                <a:lnTo>
                  <a:pt x="5160" y="0"/>
                </a:lnTo>
                <a:cubicBezTo>
                  <a:pt x="5293" y="0"/>
                  <a:pt x="5400" y="107"/>
                  <a:pt x="5400" y="240"/>
                </a:cubicBezTo>
                <a:lnTo>
                  <a:pt x="5400" y="3254"/>
                </a:lnTo>
                <a:cubicBezTo>
                  <a:pt x="5400" y="3379"/>
                  <a:pt x="5304" y="3482"/>
                  <a:pt x="5182" y="3493"/>
                </a:cubicBezTo>
                <a:lnTo>
                  <a:pt x="218" y="3493"/>
                </a:lnTo>
                <a:cubicBezTo>
                  <a:pt x="96" y="3482"/>
                  <a:pt x="0" y="3379"/>
                  <a:pt x="0" y="3254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</p:spPr>
      </p:pic>
      <p:sp>
        <p:nvSpPr>
          <p:cNvPr id="6" name="任意多边形 5"/>
          <p:cNvSpPr/>
          <p:nvPr>
            <p:custDataLst>
              <p:tags r:id="rId15"/>
            </p:custDataLst>
          </p:nvPr>
        </p:nvSpPr>
        <p:spPr>
          <a:xfrm>
            <a:off x="766445" y="1566545"/>
            <a:ext cx="3419475" cy="1886585"/>
          </a:xfrm>
          <a:custGeom>
            <a:avLst/>
            <a:gdLst>
              <a:gd name="sw" fmla="*/ 1 w 5385"/>
              <a:gd name="sh" fmla="*/ 1 h 2971"/>
              <a:gd name="mins" fmla="min sw sh"/>
              <a:gd name="dsw" fmla="+- 0 sw mins"/>
              <a:gd name="dsh" fmla="+- 0 sh mins"/>
              <a:gd name="p0x0" fmla="*/ 240 w 5385"/>
              <a:gd name="p0y0" fmla="*/ 0 h 2971"/>
              <a:gd name="p0x1" fmla="*/ 5145 w 5385"/>
              <a:gd name="p0y1" fmla="*/ 0 h 2971"/>
              <a:gd name="p0x2" fmla="*/ 5277 w 5385"/>
              <a:gd name="p0y2" fmla="*/ 0 h 2971"/>
              <a:gd name="p0x3" fmla="*/ 5385 w 5385"/>
              <a:gd name="p0y3" fmla="*/ 107 h 2971"/>
              <a:gd name="p0x4" fmla="*/ 5385 w 5385"/>
              <a:gd name="p0y4" fmla="*/ 240 h 2971"/>
              <a:gd name="p0x5" fmla="*/ 5385 w 5385"/>
              <a:gd name="p0y5" fmla="*/ 2731 h 2971"/>
              <a:gd name="p0x6" fmla="*/ 5385 w 5385"/>
              <a:gd name="p0y6" fmla="*/ 2863 h 2971"/>
              <a:gd name="p0x7" fmla="*/ 5277 w 5385"/>
              <a:gd name="p0y7" fmla="*/ 2971 h 2971"/>
              <a:gd name="p0x8" fmla="*/ 5145 w 5385"/>
              <a:gd name="p0y8" fmla="*/ 2971 h 2971"/>
              <a:gd name="p0x9" fmla="*/ 240 w 5385"/>
              <a:gd name="p0y9" fmla="*/ 2971 h 2971"/>
              <a:gd name="p0x10" fmla="*/ 107 w 5385"/>
              <a:gd name="p0y10" fmla="*/ 2971 h 2971"/>
              <a:gd name="p0x11" fmla="*/ 0 w 5385"/>
              <a:gd name="p0y11" fmla="*/ 2863 h 2971"/>
              <a:gd name="p0x12" fmla="*/ 0 w 5385"/>
              <a:gd name="p0y12" fmla="*/ 2731 h 2971"/>
              <a:gd name="p0x13" fmla="*/ 0 w 5385"/>
              <a:gd name="p0y13" fmla="*/ 240 h 2971"/>
              <a:gd name="p0x14" fmla="*/ 0 w 5385"/>
              <a:gd name="p0y14" fmla="*/ 107 h 2971"/>
              <a:gd name="p0x15" fmla="*/ 107 w 5385"/>
              <a:gd name="p0y15" fmla="*/ 0 h 2971"/>
              <a:gd name="p0x16" fmla="*/ 240 w 5385"/>
              <a:gd name="p0y16" fmla="*/ 0 h 29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16"/>
            </p:custDataLst>
          </p:nvPr>
        </p:nvSpPr>
        <p:spPr>
          <a:xfrm>
            <a:off x="885825" y="1685925"/>
            <a:ext cx="31813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三千多年前</a:t>
            </a:r>
            <a:endParaRPr sz="12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7"/>
            </p:custDataLst>
          </p:nvPr>
        </p:nvSpPr>
        <p:spPr>
          <a:xfrm>
            <a:off x="885825" y="2000250"/>
            <a:ext cx="31813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贝币</a:t>
            </a:r>
            <a:endParaRPr sz="15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8"/>
            </p:custDataLst>
          </p:nvPr>
        </p:nvSpPr>
        <p:spPr>
          <a:xfrm>
            <a:off x="885825" y="23285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500" t="-2500" r="-2500" b="-2500"/>
          <a:stretch>
            <a:fillRect/>
          </a:stretch>
        </p:blipFill>
        <p:spPr>
          <a:xfrm>
            <a:off x="995045" y="2438400"/>
            <a:ext cx="200025" cy="20002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2"/>
            </p:custDataLst>
          </p:nvPr>
        </p:nvSpPr>
        <p:spPr>
          <a:xfrm>
            <a:off x="1419225" y="2313623"/>
            <a:ext cx="21967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祖先用</a:t>
            </a:r>
            <a:r>
              <a:rPr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贝壳</a:t>
            </a:r>
            <a:r>
              <a:rPr 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当钱，叫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贝币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endParaRPr lang="en-US" altLang="zh-CN"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23"/>
            </p:custDataLst>
          </p:nvPr>
        </p:nvSpPr>
        <p:spPr>
          <a:xfrm>
            <a:off x="885825" y="27857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8333" t="-11765" r="-8333" b="-11765"/>
          <a:stretch>
            <a:fillRect/>
          </a:stretch>
        </p:blipFill>
        <p:spPr>
          <a:xfrm>
            <a:off x="995045" y="2895600"/>
            <a:ext cx="200025" cy="20002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27"/>
            </p:custDataLst>
          </p:nvPr>
        </p:nvSpPr>
        <p:spPr>
          <a:xfrm>
            <a:off x="1419225" y="2770823"/>
            <a:ext cx="26479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汉字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贝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字旁：财、赚、赔、购、卖</a:t>
            </a:r>
            <a:endParaRPr lang="zh-CN" altLang="en-US"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28"/>
            </p:custDataLst>
          </p:nvPr>
        </p:nvSpPr>
        <p:spPr>
          <a:xfrm>
            <a:off x="823131" y="1571625"/>
            <a:ext cx="3306737" cy="38100"/>
          </a:xfrm>
          <a:custGeom>
            <a:avLst/>
            <a:gdLst>
              <a:gd name="sw" fmla="*/ 1 w 5370"/>
              <a:gd name="sh" fmla="*/ 1 h 60"/>
              <a:gd name="mins" fmla="min sw sh"/>
              <a:gd name="dsw" fmla="+- 0 sw mins"/>
              <a:gd name="dsh" fmla="+- 0 sh mins"/>
              <a:gd name="p0x0" fmla="*/ 60 w 5370"/>
              <a:gd name="p0y0" fmla="*/ 0 h 60"/>
              <a:gd name="p0x1" fmla="*/ 5310 w 5370"/>
              <a:gd name="p0y1" fmla="*/ 0 h 60"/>
              <a:gd name="p0x2" fmla="*/ 5343 w 5370"/>
              <a:gd name="p0y2" fmla="*/ 0 h 60"/>
              <a:gd name="p0x3" fmla="*/ 5370 w 5370"/>
              <a:gd name="p0y3" fmla="*/ 26 h 60"/>
              <a:gd name="p0x4" fmla="*/ 5370 w 5370"/>
              <a:gd name="p0y4" fmla="*/ 60 h 60"/>
              <a:gd name="p0x5" fmla="*/ 0 w 5370"/>
              <a:gd name="p0y5" fmla="*/ 60 h 60"/>
              <a:gd name="p0x6" fmla="*/ 0 w 5370"/>
              <a:gd name="p0y6" fmla="*/ 26 h 60"/>
              <a:gd name="p0x7" fmla="*/ 26 w 5370"/>
              <a:gd name="p0y7" fmla="*/ 0 h 60"/>
              <a:gd name="p0x8" fmla="*/ 60 w 5370"/>
              <a:gd name="p0y8" fmla="*/ 0 h 60"/>
            </a:gdLst>
            <a:ahLst/>
            <a:cxnLst/>
            <a:pathLst>
              <a:path w="5207" h="60">
                <a:moveTo>
                  <a:pt x="159" y="0"/>
                </a:moveTo>
                <a:lnTo>
                  <a:pt x="5049" y="0"/>
                </a:lnTo>
                <a:cubicBezTo>
                  <a:pt x="5109" y="-3"/>
                  <a:pt x="5175" y="30"/>
                  <a:pt x="5207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9"/>
            </p:custDataLst>
          </p:nvPr>
        </p:nvSpPr>
        <p:spPr>
          <a:xfrm>
            <a:off x="4385945" y="1566545"/>
            <a:ext cx="3419475" cy="1757680"/>
          </a:xfrm>
          <a:custGeom>
            <a:avLst/>
            <a:gdLst>
              <a:gd name="sw" fmla="*/ 1 w 5385"/>
              <a:gd name="sh" fmla="*/ 1 h 2767"/>
              <a:gd name="mins" fmla="min sw sh"/>
              <a:gd name="dsw" fmla="+- 0 sw mins"/>
              <a:gd name="dsh" fmla="+- 0 sh mins"/>
              <a:gd name="p0x0" fmla="*/ 240 w 5385"/>
              <a:gd name="p0y0" fmla="*/ 0 h 2767"/>
              <a:gd name="p0x1" fmla="*/ 5145 w 5385"/>
              <a:gd name="p0y1" fmla="*/ 0 h 2767"/>
              <a:gd name="p0x2" fmla="*/ 5277 w 5385"/>
              <a:gd name="p0y2" fmla="*/ 0 h 2767"/>
              <a:gd name="p0x3" fmla="*/ 5385 w 5385"/>
              <a:gd name="p0y3" fmla="*/ 107 h 2767"/>
              <a:gd name="p0x4" fmla="*/ 5385 w 5385"/>
              <a:gd name="p0y4" fmla="*/ 240 h 2767"/>
              <a:gd name="p0x5" fmla="*/ 5385 w 5385"/>
              <a:gd name="p0y5" fmla="*/ 2527 h 2767"/>
              <a:gd name="p0x6" fmla="*/ 5385 w 5385"/>
              <a:gd name="p0y6" fmla="*/ 2660 h 2767"/>
              <a:gd name="p0x7" fmla="*/ 5277 w 5385"/>
              <a:gd name="p0y7" fmla="*/ 2767 h 2767"/>
              <a:gd name="p0x8" fmla="*/ 5145 w 5385"/>
              <a:gd name="p0y8" fmla="*/ 2767 h 2767"/>
              <a:gd name="p0x9" fmla="*/ 240 w 5385"/>
              <a:gd name="p0y9" fmla="*/ 2767 h 2767"/>
              <a:gd name="p0x10" fmla="*/ 107 w 5385"/>
              <a:gd name="p0y10" fmla="*/ 2767 h 2767"/>
              <a:gd name="p0x11" fmla="*/ 0 w 5385"/>
              <a:gd name="p0y11" fmla="*/ 2660 h 2767"/>
              <a:gd name="p0x12" fmla="*/ 0 w 5385"/>
              <a:gd name="p0y12" fmla="*/ 2527 h 2767"/>
              <a:gd name="p0x13" fmla="*/ 0 w 5385"/>
              <a:gd name="p0y13" fmla="*/ 240 h 2767"/>
              <a:gd name="p0x14" fmla="*/ 0 w 5385"/>
              <a:gd name="p0y14" fmla="*/ 107 h 2767"/>
              <a:gd name="p0x15" fmla="*/ 107 w 5385"/>
              <a:gd name="p0y15" fmla="*/ 0 h 2767"/>
              <a:gd name="p0x16" fmla="*/ 240 w 5385"/>
              <a:gd name="p0y16" fmla="*/ 0 h 27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30"/>
            </p:custDataLst>
          </p:nvPr>
        </p:nvSpPr>
        <p:spPr>
          <a:xfrm>
            <a:off x="4505325" y="1685925"/>
            <a:ext cx="31813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两千多年前</a:t>
            </a:r>
            <a:endParaRPr sz="12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1"/>
            </p:custDataLst>
          </p:nvPr>
        </p:nvSpPr>
        <p:spPr>
          <a:xfrm>
            <a:off x="4505325" y="2000250"/>
            <a:ext cx="31813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铜钱</a:t>
            </a:r>
            <a:endParaRPr sz="15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2"/>
            </p:custDataLst>
          </p:nvPr>
        </p:nvSpPr>
        <p:spPr>
          <a:xfrm>
            <a:off x="4505325" y="23285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500" t="-5263" r="-2500" b="-5263"/>
          <a:stretch>
            <a:fillRect/>
          </a:stretch>
        </p:blipFill>
        <p:spPr>
          <a:xfrm>
            <a:off x="4614545" y="2438400"/>
            <a:ext cx="200025" cy="20002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6"/>
            </p:custDataLst>
          </p:nvPr>
        </p:nvSpPr>
        <p:spPr>
          <a:xfrm>
            <a:off x="5038725" y="2313623"/>
            <a:ext cx="219670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圆形方孔</a:t>
            </a:r>
            <a:r>
              <a:rPr 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，代表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天圆地方</a:t>
            </a:r>
            <a:r>
              <a:rPr lang="en-US" altLang="zh-CN"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endParaRPr lang="en-US" altLang="zh-CN"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7"/>
            </p:custDataLst>
          </p:nvPr>
        </p:nvSpPr>
        <p:spPr>
          <a:xfrm>
            <a:off x="4505325" y="27857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3333" t="-2500" r="-3333" b="-2500"/>
          <a:stretch>
            <a:fillRect/>
          </a:stretch>
        </p:blipFill>
        <p:spPr>
          <a:xfrm>
            <a:off x="4638675" y="2895600"/>
            <a:ext cx="152400" cy="20002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1"/>
            </p:custDataLst>
          </p:nvPr>
        </p:nvSpPr>
        <p:spPr>
          <a:xfrm>
            <a:off x="5038725" y="2770823"/>
            <a:ext cx="24005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乘法口诀</a:t>
            </a:r>
            <a:r>
              <a:rPr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两千多年前</a:t>
            </a:r>
            <a:r>
              <a:rPr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创造流传</a:t>
            </a:r>
            <a:endParaRPr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42"/>
            </p:custDataLst>
          </p:nvPr>
        </p:nvSpPr>
        <p:spPr>
          <a:xfrm>
            <a:off x="4442634" y="1571625"/>
            <a:ext cx="3306732" cy="38100"/>
          </a:xfrm>
          <a:custGeom>
            <a:avLst/>
            <a:gdLst>
              <a:gd name="sw" fmla="*/ 1 w 5370"/>
              <a:gd name="sh" fmla="*/ 1 h 60"/>
              <a:gd name="mins" fmla="min sw sh"/>
              <a:gd name="dsw" fmla="+- 0 sw mins"/>
              <a:gd name="dsh" fmla="+- 0 sh mins"/>
              <a:gd name="p0x0" fmla="*/ 60 w 5370"/>
              <a:gd name="p0y0" fmla="*/ 0 h 60"/>
              <a:gd name="p0x1" fmla="*/ 5310 w 5370"/>
              <a:gd name="p0y1" fmla="*/ 0 h 60"/>
              <a:gd name="p0x2" fmla="*/ 5343 w 5370"/>
              <a:gd name="p0y2" fmla="*/ 0 h 60"/>
              <a:gd name="p0x3" fmla="*/ 5370 w 5370"/>
              <a:gd name="p0y3" fmla="*/ 26 h 60"/>
              <a:gd name="p0x4" fmla="*/ 5370 w 5370"/>
              <a:gd name="p0y4" fmla="*/ 60 h 60"/>
              <a:gd name="p0x5" fmla="*/ 0 w 5370"/>
              <a:gd name="p0y5" fmla="*/ 60 h 60"/>
              <a:gd name="p0x6" fmla="*/ 0 w 5370"/>
              <a:gd name="p0y6" fmla="*/ 26 h 60"/>
              <a:gd name="p0x7" fmla="*/ 26 w 5370"/>
              <a:gd name="p0y7" fmla="*/ 0 h 60"/>
              <a:gd name="p0x8" fmla="*/ 60 w 5370"/>
              <a:gd name="p0y8" fmla="*/ 0 h 60"/>
            </a:gdLst>
            <a:ahLst/>
            <a:cxnLst/>
            <a:pathLst>
              <a:path w="5207" h="60">
                <a:moveTo>
                  <a:pt x="159" y="0"/>
                </a:moveTo>
                <a:lnTo>
                  <a:pt x="5049" y="0"/>
                </a:lnTo>
                <a:cubicBezTo>
                  <a:pt x="5109" y="-3"/>
                  <a:pt x="5175" y="30"/>
                  <a:pt x="5207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43"/>
            </p:custDataLst>
          </p:nvPr>
        </p:nvSpPr>
        <p:spPr>
          <a:xfrm>
            <a:off x="8005445" y="1566545"/>
            <a:ext cx="3419475" cy="2343785"/>
          </a:xfrm>
          <a:custGeom>
            <a:avLst/>
            <a:gdLst>
              <a:gd name="sw" fmla="*/ 1 w 5385"/>
              <a:gd name="sh" fmla="*/ 1 h 3691"/>
              <a:gd name="mins" fmla="min sw sh"/>
              <a:gd name="dsw" fmla="+- 0 sw mins"/>
              <a:gd name="dsh" fmla="+- 0 sh mins"/>
              <a:gd name="p0x0" fmla="*/ 240 w 5385"/>
              <a:gd name="p0y0" fmla="*/ 0 h 3691"/>
              <a:gd name="p0x1" fmla="*/ 5145 w 5385"/>
              <a:gd name="p0y1" fmla="*/ 0 h 3691"/>
              <a:gd name="p0x2" fmla="*/ 5277 w 5385"/>
              <a:gd name="p0y2" fmla="*/ 0 h 3691"/>
              <a:gd name="p0x3" fmla="*/ 5385 w 5385"/>
              <a:gd name="p0y3" fmla="*/ 107 h 3691"/>
              <a:gd name="p0x4" fmla="*/ 5385 w 5385"/>
              <a:gd name="p0y4" fmla="*/ 240 h 3691"/>
              <a:gd name="p0x5" fmla="*/ 5385 w 5385"/>
              <a:gd name="p0y5" fmla="*/ 3451 h 3691"/>
              <a:gd name="p0x6" fmla="*/ 5385 w 5385"/>
              <a:gd name="p0y6" fmla="*/ 3583 h 3691"/>
              <a:gd name="p0x7" fmla="*/ 5277 w 5385"/>
              <a:gd name="p0y7" fmla="*/ 3691 h 3691"/>
              <a:gd name="p0x8" fmla="*/ 5145 w 5385"/>
              <a:gd name="p0y8" fmla="*/ 3691 h 3691"/>
              <a:gd name="p0x9" fmla="*/ 240 w 5385"/>
              <a:gd name="p0y9" fmla="*/ 3691 h 3691"/>
              <a:gd name="p0x10" fmla="*/ 107 w 5385"/>
              <a:gd name="p0y10" fmla="*/ 3691 h 3691"/>
              <a:gd name="p0x11" fmla="*/ 0 w 5385"/>
              <a:gd name="p0y11" fmla="*/ 3583 h 3691"/>
              <a:gd name="p0x12" fmla="*/ 0 w 5385"/>
              <a:gd name="p0y12" fmla="*/ 3451 h 3691"/>
              <a:gd name="p0x13" fmla="*/ 0 w 5385"/>
              <a:gd name="p0y13" fmla="*/ 240 h 3691"/>
              <a:gd name="p0x14" fmla="*/ 0 w 5385"/>
              <a:gd name="p0y14" fmla="*/ 107 h 3691"/>
              <a:gd name="p0x15" fmla="*/ 107 w 5385"/>
              <a:gd name="p0y15" fmla="*/ 0 h 3691"/>
              <a:gd name="p0x16" fmla="*/ 240 w 5385"/>
              <a:gd name="p0y16" fmla="*/ 0 h 36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2"/>
          </a:solidFill>
          <a:ln w="9525" cmpd="sng">
            <a:solidFill>
              <a:srgbClr val="FFD699"/>
            </a:solidFill>
            <a:prstDash val="solid"/>
          </a:ln>
          <a:effectLst>
            <a:outerShdw blurRad="57150" dist="19050" dir="5399999" algn="ctr" rotWithShape="0">
              <a:srgbClr val="FF8C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4"/>
            </p:custDataLst>
          </p:nvPr>
        </p:nvSpPr>
        <p:spPr>
          <a:xfrm>
            <a:off x="8124825" y="1685925"/>
            <a:ext cx="31813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传承至今</a:t>
            </a:r>
            <a:endParaRPr sz="12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5"/>
            </p:custDataLst>
          </p:nvPr>
        </p:nvSpPr>
        <p:spPr>
          <a:xfrm>
            <a:off x="8124825" y="2000250"/>
            <a:ext cx="31813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古今传承</a:t>
            </a:r>
            <a:endParaRPr sz="150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6"/>
            </p:custDataLst>
          </p:nvPr>
        </p:nvSpPr>
        <p:spPr>
          <a:xfrm>
            <a:off x="8124825" y="23285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3333" t="-2500" r="-3333" b="-2500"/>
          <a:stretch>
            <a:fillRect/>
          </a:stretch>
        </p:blipFill>
        <p:spPr>
          <a:xfrm>
            <a:off x="8258175" y="2438400"/>
            <a:ext cx="152400" cy="200025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50"/>
            </p:custDataLst>
          </p:nvPr>
        </p:nvSpPr>
        <p:spPr>
          <a:xfrm>
            <a:off x="8658225" y="2313623"/>
            <a:ext cx="26479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古人用</a:t>
            </a:r>
            <a:r>
              <a:rPr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算盘</a:t>
            </a:r>
            <a:r>
              <a:rPr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配合口诀计算，又快又准</a:t>
            </a:r>
            <a:endParaRPr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51"/>
            </p:custDataLst>
          </p:nvPr>
        </p:nvSpPr>
        <p:spPr>
          <a:xfrm>
            <a:off x="8124825" y="29152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2500" t="-2500" r="-2500" b="-2500"/>
          <a:stretch>
            <a:fillRect/>
          </a:stretch>
        </p:blipFill>
        <p:spPr>
          <a:xfrm>
            <a:off x="8234045" y="3024505"/>
            <a:ext cx="200025" cy="200025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55"/>
            </p:custDataLst>
          </p:nvPr>
        </p:nvSpPr>
        <p:spPr>
          <a:xfrm>
            <a:off x="8658225" y="2900305"/>
            <a:ext cx="25719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元角分换算</a:t>
            </a:r>
            <a:r>
              <a:rPr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与古人智慧一脉相承</a:t>
            </a:r>
            <a:endParaRPr sz="135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56"/>
            </p:custDataLst>
          </p:nvPr>
        </p:nvSpPr>
        <p:spPr>
          <a:xfrm>
            <a:off x="8124825" y="33724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E0B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57"/>
            </p:custDataLst>
          </p:nvPr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 l="-3485" t="-11765" r="-3485" b="-11765"/>
          <a:stretch>
            <a:fillRect/>
          </a:stretch>
        </p:blipFill>
        <p:spPr>
          <a:xfrm>
            <a:off x="8221980" y="3481705"/>
            <a:ext cx="224155" cy="200025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60"/>
            </p:custDataLst>
          </p:nvPr>
        </p:nvSpPr>
        <p:spPr>
          <a:xfrm>
            <a:off x="8658225" y="3357506"/>
            <a:ext cx="22290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学好数学就是</a:t>
            </a:r>
            <a:r>
              <a:rPr sz="1350" b="1">
                <a:solidFill>
                  <a:srgbClr val="3A2A1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传承中华文化</a:t>
            </a:r>
            <a:endParaRPr sz="1350" b="1">
              <a:solidFill>
                <a:srgbClr val="3A2A1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61"/>
            </p:custDataLst>
          </p:nvPr>
        </p:nvSpPr>
        <p:spPr>
          <a:xfrm>
            <a:off x="8062130" y="1571625"/>
            <a:ext cx="3306740" cy="38100"/>
          </a:xfrm>
          <a:custGeom>
            <a:avLst/>
            <a:gdLst>
              <a:gd name="sw" fmla="*/ 1 w 5370"/>
              <a:gd name="sh" fmla="*/ 1 h 60"/>
              <a:gd name="mins" fmla="min sw sh"/>
              <a:gd name="dsw" fmla="+- 0 sw mins"/>
              <a:gd name="dsh" fmla="+- 0 sh mins"/>
              <a:gd name="p0x0" fmla="*/ 60 w 5370"/>
              <a:gd name="p0y0" fmla="*/ 0 h 60"/>
              <a:gd name="p0x1" fmla="*/ 5310 w 5370"/>
              <a:gd name="p0y1" fmla="*/ 0 h 60"/>
              <a:gd name="p0x2" fmla="*/ 5343 w 5370"/>
              <a:gd name="p0y2" fmla="*/ 0 h 60"/>
              <a:gd name="p0x3" fmla="*/ 5370 w 5370"/>
              <a:gd name="p0y3" fmla="*/ 26 h 60"/>
              <a:gd name="p0x4" fmla="*/ 5370 w 5370"/>
              <a:gd name="p0y4" fmla="*/ 60 h 60"/>
              <a:gd name="p0x5" fmla="*/ 0 w 5370"/>
              <a:gd name="p0y5" fmla="*/ 60 h 60"/>
              <a:gd name="p0x6" fmla="*/ 0 w 5370"/>
              <a:gd name="p0y6" fmla="*/ 26 h 60"/>
              <a:gd name="p0x7" fmla="*/ 26 w 5370"/>
              <a:gd name="p0y7" fmla="*/ 0 h 60"/>
              <a:gd name="p0x8" fmla="*/ 60 w 5370"/>
              <a:gd name="p0y8" fmla="*/ 0 h 60"/>
            </a:gdLst>
            <a:ahLst/>
            <a:cxnLst/>
            <a:pathLst>
              <a:path w="5207" h="60">
                <a:moveTo>
                  <a:pt x="159" y="0"/>
                </a:moveTo>
                <a:lnTo>
                  <a:pt x="5049" y="0"/>
                </a:lnTo>
                <a:cubicBezTo>
                  <a:pt x="5109" y="-3"/>
                  <a:pt x="5175" y="30"/>
                  <a:pt x="5207" y="60"/>
                </a:cubicBezTo>
                <a:lnTo>
                  <a:pt x="0" y="60"/>
                </a:lnTo>
                <a:cubicBezTo>
                  <a:pt x="39" y="22"/>
                  <a:pt x="110" y="-2"/>
                  <a:pt x="159" y="0"/>
                </a:cubicBezTo>
                <a:close/>
              </a:path>
            </a:pathLst>
          </a:custGeom>
          <a:gradFill>
            <a:gsLst>
              <a:gs pos="0">
                <a:srgbClr val="FFD700"/>
              </a:gs>
              <a:gs pos="100000">
                <a:srgbClr val="FF8C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5497716" y="2063572"/>
            <a:ext cx="1015527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1050" b="1" spc="315">
                <a:solidFill>
                  <a:srgbClr val="FF8C0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THE END</a:t>
            </a:r>
            <a:endParaRPr sz="1050" b="1" spc="315">
              <a:solidFill>
                <a:srgbClr val="FF8C0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2666848" y="2427427"/>
            <a:ext cx="6858229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54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小小钱币，</a:t>
            </a:r>
            <a:r>
              <a:rPr sz="5400" b="1">
                <a:solidFill>
                  <a:srgbClr val="FF8C0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大大</a:t>
            </a:r>
            <a:r>
              <a:rPr sz="5400" b="1">
                <a:solidFill>
                  <a:srgbClr val="3A2A1A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世界</a:t>
            </a:r>
            <a:endParaRPr sz="5400" b="1">
              <a:solidFill>
                <a:srgbClr val="3A2A1A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3456384" y="3750450"/>
            <a:ext cx="5279155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2400" spc="48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会算账、会付钱，做生活的小主人！</a:t>
            </a:r>
            <a:endParaRPr sz="2400" spc="48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3768033" y="4475264"/>
            <a:ext cx="465586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数学就在我们身边，学好购物知识，让生活更精彩</a:t>
            </a:r>
            <a:endParaRPr sz="1500" spc="30">
              <a:solidFill>
                <a:srgbClr val="6B5A4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5420995" y="2127250"/>
            <a:ext cx="47625" cy="47625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6541770" y="2141855"/>
            <a:ext cx="228600" cy="19050"/>
          </a:xfrm>
          <a:prstGeom prst="rect">
            <a:avLst/>
          </a:prstGeom>
          <a:solidFill>
            <a:srgbClr val="FF8C00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5809615" y="3515995"/>
            <a:ext cx="571500" cy="28575"/>
          </a:xfrm>
          <a:prstGeom prst="rect">
            <a:avLst/>
          </a:prstGeom>
          <a:solidFill>
            <a:srgbClr val="FF8C00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雅酷黑-65J"/>
        <a:ea typeface="汉仪雅酷黑-65J"/>
        <a:cs typeface=""/>
      </a:majorFont>
      <a:minorFont>
        <a:latin typeface="汉仪雅酷黑-55J"/>
        <a:ea typeface="汉仪雅酷黑-55J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1531</Words>
  <Application>WPS 演示</Application>
  <PresentationFormat>宽屏</PresentationFormat>
  <Paragraphs>312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Arial</vt:lpstr>
      <vt:lpstr>宋体</vt:lpstr>
      <vt:lpstr>Wingdings</vt:lpstr>
      <vt:lpstr>汉仪雅酷黑-65J</vt:lpstr>
      <vt:lpstr>汉仪雅酷黑-55J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2026-07-24T12:55:16Z</dcterms:created>
  <dcterms:modified xsi:type="dcterms:W3CDTF">2026-07-24T12:55:16Z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E6B6133746540E33B360636ADBFA6A10_41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pVgvOsMN5AJpZCAEv8IYJAcvW6pLjoUP0L7q9S3g443wnuNop5Xo6eFI2eE3bE+i/HyTUDKIQUSfogayDA/ayw/eNgm+wXx5JYtaVZnZmD+9Va5N6gLLJaDXO5YoJaEWxXp1Kr4kxAs9VQntGmt7Aa2K2wQ+ZDVwfypB7EA2IS25KH6ZDDlv9vFZs/U0jdr8ztwEkFRtofKSSi5sQqJlZfxx9RDIB7Sa6qAfnUVaHanoR4GQc7OOwEyQiim8ERxDWOtmQj5zualZBtU37QZVY3HcVwjp3dNvEJRev7sRBlskC0GlHa4s18kJI1I0NrnlcXybwptZdGHuqdGYdgIBvg==</vt:lpwstr>
  </property>
</Properties>
</file>