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5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56.xml"/><Relationship Id="rId26" Type="http://schemas.openxmlformats.org/officeDocument/2006/relationships/tags" Target="../tags/tag55.xml"/><Relationship Id="rId25" Type="http://schemas.openxmlformats.org/officeDocument/2006/relationships/tags" Target="../tags/tag54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6.xml"/><Relationship Id="rId19" Type="http://schemas.openxmlformats.org/officeDocument/2006/relationships/tags" Target="../tags/tag50.xml"/><Relationship Id="rId18" Type="http://schemas.openxmlformats.org/officeDocument/2006/relationships/image" Target="../media/image9.svg"/><Relationship Id="rId17" Type="http://schemas.openxmlformats.org/officeDocument/2006/relationships/image" Target="../media/image8.png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81.xml"/><Relationship Id="rId24" Type="http://schemas.openxmlformats.org/officeDocument/2006/relationships/tags" Target="../tags/tag80.xml"/><Relationship Id="rId23" Type="http://schemas.openxmlformats.org/officeDocument/2006/relationships/tags" Target="../tags/tag79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58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10.xml"/><Relationship Id="rId34" Type="http://schemas.openxmlformats.org/officeDocument/2006/relationships/tags" Target="../tags/tag109.xml"/><Relationship Id="rId33" Type="http://schemas.openxmlformats.org/officeDocument/2006/relationships/tags" Target="../tags/tag108.xml"/><Relationship Id="rId32" Type="http://schemas.openxmlformats.org/officeDocument/2006/relationships/tags" Target="../tags/tag107.xml"/><Relationship Id="rId31" Type="http://schemas.openxmlformats.org/officeDocument/2006/relationships/tags" Target="../tags/tag106.xml"/><Relationship Id="rId30" Type="http://schemas.openxmlformats.org/officeDocument/2006/relationships/tags" Target="../tags/tag105.xml"/><Relationship Id="rId3" Type="http://schemas.openxmlformats.org/officeDocument/2006/relationships/tags" Target="../tags/tag84.xml"/><Relationship Id="rId29" Type="http://schemas.openxmlformats.org/officeDocument/2006/relationships/tags" Target="../tags/tag104.xml"/><Relationship Id="rId28" Type="http://schemas.openxmlformats.org/officeDocument/2006/relationships/image" Target="../media/image17.svg"/><Relationship Id="rId27" Type="http://schemas.openxmlformats.org/officeDocument/2006/relationships/image" Target="../media/image16.png"/><Relationship Id="rId26" Type="http://schemas.openxmlformats.org/officeDocument/2006/relationships/tags" Target="../tags/tag103.xml"/><Relationship Id="rId25" Type="http://schemas.openxmlformats.org/officeDocument/2006/relationships/tags" Target="../tags/tag102.xml"/><Relationship Id="rId24" Type="http://schemas.openxmlformats.org/officeDocument/2006/relationships/tags" Target="../tags/tag101.xml"/><Relationship Id="rId23" Type="http://schemas.openxmlformats.org/officeDocument/2006/relationships/tags" Target="../tags/tag100.xml"/><Relationship Id="rId22" Type="http://schemas.openxmlformats.org/officeDocument/2006/relationships/tags" Target="../tags/tag99.xml"/><Relationship Id="rId21" Type="http://schemas.openxmlformats.org/officeDocument/2006/relationships/tags" Target="../tags/tag98.xml"/><Relationship Id="rId20" Type="http://schemas.openxmlformats.org/officeDocument/2006/relationships/tags" Target="../tags/tag97.xml"/><Relationship Id="rId2" Type="http://schemas.openxmlformats.org/officeDocument/2006/relationships/tags" Target="../tags/tag83.xml"/><Relationship Id="rId19" Type="http://schemas.openxmlformats.org/officeDocument/2006/relationships/image" Target="../media/image15.svg"/><Relationship Id="rId18" Type="http://schemas.openxmlformats.org/officeDocument/2006/relationships/image" Target="../media/image14.png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image" Target="../media/image13.svg"/><Relationship Id="rId1" Type="http://schemas.openxmlformats.org/officeDocument/2006/relationships/tags" Target="../tags/tag8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37.xml"/><Relationship Id="rId21" Type="http://schemas.openxmlformats.org/officeDocument/2006/relationships/tags" Target="../tags/tag136.xml"/><Relationship Id="rId20" Type="http://schemas.openxmlformats.org/officeDocument/2006/relationships/tags" Target="../tags/tag135.xml"/><Relationship Id="rId2" Type="http://schemas.openxmlformats.org/officeDocument/2006/relationships/tags" Target="../tags/tag117.xml"/><Relationship Id="rId19" Type="http://schemas.openxmlformats.org/officeDocument/2006/relationships/tags" Target="../tags/tag134.xml"/><Relationship Id="rId18" Type="http://schemas.openxmlformats.org/officeDocument/2006/relationships/tags" Target="../tags/tag133.xml"/><Relationship Id="rId17" Type="http://schemas.openxmlformats.org/officeDocument/2006/relationships/tags" Target="../tags/tag132.xml"/><Relationship Id="rId16" Type="http://schemas.openxmlformats.org/officeDocument/2006/relationships/tags" Target="../tags/tag131.xml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tags" Target="../tags/tag11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7" Type="http://schemas.openxmlformats.org/officeDocument/2006/relationships/slideLayout" Target="../slideLayouts/slideLayout7.xml"/><Relationship Id="rId76" Type="http://schemas.openxmlformats.org/officeDocument/2006/relationships/tags" Target="../tags/tag195.xml"/><Relationship Id="rId75" Type="http://schemas.openxmlformats.org/officeDocument/2006/relationships/tags" Target="../tags/tag194.xml"/><Relationship Id="rId74" Type="http://schemas.openxmlformats.org/officeDocument/2006/relationships/tags" Target="../tags/tag193.xml"/><Relationship Id="rId73" Type="http://schemas.openxmlformats.org/officeDocument/2006/relationships/tags" Target="../tags/tag192.xml"/><Relationship Id="rId72" Type="http://schemas.openxmlformats.org/officeDocument/2006/relationships/tags" Target="../tags/tag191.xml"/><Relationship Id="rId71" Type="http://schemas.openxmlformats.org/officeDocument/2006/relationships/tags" Target="../tags/tag190.xml"/><Relationship Id="rId70" Type="http://schemas.openxmlformats.org/officeDocument/2006/relationships/image" Target="../media/image35.svg"/><Relationship Id="rId7" Type="http://schemas.openxmlformats.org/officeDocument/2006/relationships/tags" Target="../tags/tag144.xml"/><Relationship Id="rId69" Type="http://schemas.openxmlformats.org/officeDocument/2006/relationships/image" Target="../media/image34.png"/><Relationship Id="rId68" Type="http://schemas.openxmlformats.org/officeDocument/2006/relationships/tags" Target="../tags/tag189.xml"/><Relationship Id="rId67" Type="http://schemas.openxmlformats.org/officeDocument/2006/relationships/tags" Target="../tags/tag188.xml"/><Relationship Id="rId66" Type="http://schemas.openxmlformats.org/officeDocument/2006/relationships/tags" Target="../tags/tag187.xml"/><Relationship Id="rId65" Type="http://schemas.openxmlformats.org/officeDocument/2006/relationships/tags" Target="../tags/tag186.xml"/><Relationship Id="rId64" Type="http://schemas.openxmlformats.org/officeDocument/2006/relationships/tags" Target="../tags/tag185.xml"/><Relationship Id="rId63" Type="http://schemas.openxmlformats.org/officeDocument/2006/relationships/image" Target="../media/image33.svg"/><Relationship Id="rId62" Type="http://schemas.openxmlformats.org/officeDocument/2006/relationships/image" Target="../media/image32.png"/><Relationship Id="rId61" Type="http://schemas.openxmlformats.org/officeDocument/2006/relationships/tags" Target="../tags/tag184.xml"/><Relationship Id="rId60" Type="http://schemas.openxmlformats.org/officeDocument/2006/relationships/tags" Target="../tags/tag183.xml"/><Relationship Id="rId6" Type="http://schemas.openxmlformats.org/officeDocument/2006/relationships/tags" Target="../tags/tag143.xml"/><Relationship Id="rId59" Type="http://schemas.openxmlformats.org/officeDocument/2006/relationships/tags" Target="../tags/tag182.xml"/><Relationship Id="rId58" Type="http://schemas.openxmlformats.org/officeDocument/2006/relationships/tags" Target="../tags/tag181.xml"/><Relationship Id="rId57" Type="http://schemas.openxmlformats.org/officeDocument/2006/relationships/tags" Target="../tags/tag180.xml"/><Relationship Id="rId56" Type="http://schemas.openxmlformats.org/officeDocument/2006/relationships/image" Target="../media/image31.svg"/><Relationship Id="rId55" Type="http://schemas.openxmlformats.org/officeDocument/2006/relationships/image" Target="../media/image30.png"/><Relationship Id="rId54" Type="http://schemas.openxmlformats.org/officeDocument/2006/relationships/tags" Target="../tags/tag179.xml"/><Relationship Id="rId53" Type="http://schemas.openxmlformats.org/officeDocument/2006/relationships/tags" Target="../tags/tag178.xml"/><Relationship Id="rId52" Type="http://schemas.openxmlformats.org/officeDocument/2006/relationships/tags" Target="../tags/tag177.xml"/><Relationship Id="rId51" Type="http://schemas.openxmlformats.org/officeDocument/2006/relationships/tags" Target="../tags/tag176.xml"/><Relationship Id="rId50" Type="http://schemas.openxmlformats.org/officeDocument/2006/relationships/tags" Target="../tags/tag175.xml"/><Relationship Id="rId5" Type="http://schemas.openxmlformats.org/officeDocument/2006/relationships/tags" Target="../tags/tag142.xml"/><Relationship Id="rId49" Type="http://schemas.openxmlformats.org/officeDocument/2006/relationships/tags" Target="../tags/tag174.xml"/><Relationship Id="rId48" Type="http://schemas.openxmlformats.org/officeDocument/2006/relationships/tags" Target="../tags/tag173.xml"/><Relationship Id="rId47" Type="http://schemas.openxmlformats.org/officeDocument/2006/relationships/tags" Target="../tags/tag172.xml"/><Relationship Id="rId46" Type="http://schemas.openxmlformats.org/officeDocument/2006/relationships/image" Target="../media/image29.svg"/><Relationship Id="rId45" Type="http://schemas.openxmlformats.org/officeDocument/2006/relationships/image" Target="../media/image28.png"/><Relationship Id="rId44" Type="http://schemas.openxmlformats.org/officeDocument/2006/relationships/tags" Target="../tags/tag171.xml"/><Relationship Id="rId43" Type="http://schemas.openxmlformats.org/officeDocument/2006/relationships/tags" Target="../tags/tag170.xml"/><Relationship Id="rId42" Type="http://schemas.openxmlformats.org/officeDocument/2006/relationships/tags" Target="../tags/tag169.xml"/><Relationship Id="rId41" Type="http://schemas.openxmlformats.org/officeDocument/2006/relationships/tags" Target="../tags/tag168.xml"/><Relationship Id="rId40" Type="http://schemas.openxmlformats.org/officeDocument/2006/relationships/tags" Target="../tags/tag167.xml"/><Relationship Id="rId4" Type="http://schemas.openxmlformats.org/officeDocument/2006/relationships/tags" Target="../tags/tag141.xml"/><Relationship Id="rId39" Type="http://schemas.openxmlformats.org/officeDocument/2006/relationships/image" Target="../media/image27.svg"/><Relationship Id="rId38" Type="http://schemas.openxmlformats.org/officeDocument/2006/relationships/image" Target="../media/image26.png"/><Relationship Id="rId37" Type="http://schemas.openxmlformats.org/officeDocument/2006/relationships/tags" Target="../tags/tag166.xml"/><Relationship Id="rId36" Type="http://schemas.openxmlformats.org/officeDocument/2006/relationships/tags" Target="../tags/tag165.xml"/><Relationship Id="rId35" Type="http://schemas.openxmlformats.org/officeDocument/2006/relationships/tags" Target="../tags/tag164.xml"/><Relationship Id="rId34" Type="http://schemas.openxmlformats.org/officeDocument/2006/relationships/tags" Target="../tags/tag163.xml"/><Relationship Id="rId33" Type="http://schemas.openxmlformats.org/officeDocument/2006/relationships/tags" Target="../tags/tag162.xml"/><Relationship Id="rId32" Type="http://schemas.openxmlformats.org/officeDocument/2006/relationships/image" Target="../media/image25.svg"/><Relationship Id="rId31" Type="http://schemas.openxmlformats.org/officeDocument/2006/relationships/image" Target="../media/image24.png"/><Relationship Id="rId30" Type="http://schemas.openxmlformats.org/officeDocument/2006/relationships/tags" Target="../tags/tag161.xml"/><Relationship Id="rId3" Type="http://schemas.openxmlformats.org/officeDocument/2006/relationships/tags" Target="../tags/tag140.xml"/><Relationship Id="rId29" Type="http://schemas.openxmlformats.org/officeDocument/2006/relationships/tags" Target="../tags/tag160.xml"/><Relationship Id="rId28" Type="http://schemas.openxmlformats.org/officeDocument/2006/relationships/tags" Target="../tags/tag159.xml"/><Relationship Id="rId27" Type="http://schemas.openxmlformats.org/officeDocument/2006/relationships/tags" Target="../tags/tag158.xml"/><Relationship Id="rId26" Type="http://schemas.openxmlformats.org/officeDocument/2006/relationships/tags" Target="../tags/tag157.xml"/><Relationship Id="rId25" Type="http://schemas.openxmlformats.org/officeDocument/2006/relationships/image" Target="../media/image23.svg"/><Relationship Id="rId24" Type="http://schemas.openxmlformats.org/officeDocument/2006/relationships/image" Target="../media/image22.png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9.xml"/><Relationship Id="rId19" Type="http://schemas.openxmlformats.org/officeDocument/2006/relationships/tags" Target="../tags/tag152.xml"/><Relationship Id="rId18" Type="http://schemas.openxmlformats.org/officeDocument/2006/relationships/image" Target="../media/image21.svg"/><Relationship Id="rId17" Type="http://schemas.openxmlformats.org/officeDocument/2006/relationships/image" Target="../media/image20.png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image" Target="../media/image19.svg"/><Relationship Id="rId10" Type="http://schemas.openxmlformats.org/officeDocument/2006/relationships/image" Target="../media/image18.png"/><Relationship Id="rId1" Type="http://schemas.openxmlformats.org/officeDocument/2006/relationships/tags" Target="../tags/tag13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2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32.xml"/><Relationship Id="rId8" Type="http://schemas.openxmlformats.org/officeDocument/2006/relationships/tags" Target="../tags/tag231.xml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251.xml"/><Relationship Id="rId35" Type="http://schemas.openxmlformats.org/officeDocument/2006/relationships/tags" Target="../tags/tag250.xml"/><Relationship Id="rId34" Type="http://schemas.openxmlformats.org/officeDocument/2006/relationships/tags" Target="../tags/tag249.xml"/><Relationship Id="rId33" Type="http://schemas.openxmlformats.org/officeDocument/2006/relationships/tags" Target="../tags/tag248.xml"/><Relationship Id="rId32" Type="http://schemas.openxmlformats.org/officeDocument/2006/relationships/tags" Target="../tags/tag247.xml"/><Relationship Id="rId31" Type="http://schemas.openxmlformats.org/officeDocument/2006/relationships/tags" Target="../tags/tag246.xml"/><Relationship Id="rId30" Type="http://schemas.openxmlformats.org/officeDocument/2006/relationships/tags" Target="../tags/tag245.xml"/><Relationship Id="rId3" Type="http://schemas.openxmlformats.org/officeDocument/2006/relationships/image" Target="../media/image36.jpeg"/><Relationship Id="rId29" Type="http://schemas.openxmlformats.org/officeDocument/2006/relationships/tags" Target="../tags/tag244.xml"/><Relationship Id="rId28" Type="http://schemas.openxmlformats.org/officeDocument/2006/relationships/image" Target="../media/image44.svg"/><Relationship Id="rId27" Type="http://schemas.openxmlformats.org/officeDocument/2006/relationships/image" Target="../media/image43.png"/><Relationship Id="rId26" Type="http://schemas.openxmlformats.org/officeDocument/2006/relationships/tags" Target="../tags/tag243.xml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image" Target="../media/image42.svg"/><Relationship Id="rId20" Type="http://schemas.openxmlformats.org/officeDocument/2006/relationships/image" Target="../media/image41.png"/><Relationship Id="rId2" Type="http://schemas.openxmlformats.org/officeDocument/2006/relationships/tags" Target="../tags/tag226.xml"/><Relationship Id="rId19" Type="http://schemas.openxmlformats.org/officeDocument/2006/relationships/tags" Target="../tags/tag238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image" Target="../media/image40.svg"/><Relationship Id="rId15" Type="http://schemas.openxmlformats.org/officeDocument/2006/relationships/image" Target="../media/image39.png"/><Relationship Id="rId14" Type="http://schemas.openxmlformats.org/officeDocument/2006/relationships/tags" Target="../tags/tag235.xml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image" Target="../media/image38.svg"/><Relationship Id="rId10" Type="http://schemas.openxmlformats.org/officeDocument/2006/relationships/image" Target="../media/image37.png"/><Relationship Id="rId1" Type="http://schemas.openxmlformats.org/officeDocument/2006/relationships/tags" Target="../tags/tag22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tags" Target="../tags/tag259.xml"/><Relationship Id="rId7" Type="http://schemas.openxmlformats.org/officeDocument/2006/relationships/tags" Target="../tags/tag258.xml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278.xml"/><Relationship Id="rId26" Type="http://schemas.openxmlformats.org/officeDocument/2006/relationships/tags" Target="../tags/tag277.xml"/><Relationship Id="rId25" Type="http://schemas.openxmlformats.org/officeDocument/2006/relationships/tags" Target="../tags/tag276.xml"/><Relationship Id="rId24" Type="http://schemas.openxmlformats.org/officeDocument/2006/relationships/tags" Target="../tags/tag275.xml"/><Relationship Id="rId23" Type="http://schemas.openxmlformats.org/officeDocument/2006/relationships/tags" Target="../tags/tag274.xml"/><Relationship Id="rId22" Type="http://schemas.openxmlformats.org/officeDocument/2006/relationships/tags" Target="../tags/tag273.xml"/><Relationship Id="rId21" Type="http://schemas.openxmlformats.org/officeDocument/2006/relationships/tags" Target="../tags/tag272.xml"/><Relationship Id="rId20" Type="http://schemas.openxmlformats.org/officeDocument/2006/relationships/tags" Target="../tags/tag271.xml"/><Relationship Id="rId2" Type="http://schemas.openxmlformats.org/officeDocument/2006/relationships/tags" Target="../tags/tag253.xml"/><Relationship Id="rId19" Type="http://schemas.openxmlformats.org/officeDocument/2006/relationships/tags" Target="../tags/tag270.xml"/><Relationship Id="rId18" Type="http://schemas.openxmlformats.org/officeDocument/2006/relationships/tags" Target="../tags/tag269.xml"/><Relationship Id="rId17" Type="http://schemas.openxmlformats.org/officeDocument/2006/relationships/tags" Target="../tags/tag268.xml"/><Relationship Id="rId16" Type="http://schemas.openxmlformats.org/officeDocument/2006/relationships/tags" Target="../tags/tag267.xml"/><Relationship Id="rId15" Type="http://schemas.openxmlformats.org/officeDocument/2006/relationships/tags" Target="../tags/tag266.xml"/><Relationship Id="rId14" Type="http://schemas.openxmlformats.org/officeDocument/2006/relationships/tags" Target="../tags/tag265.xml"/><Relationship Id="rId13" Type="http://schemas.openxmlformats.org/officeDocument/2006/relationships/tags" Target="../tags/tag264.xml"/><Relationship Id="rId12" Type="http://schemas.openxmlformats.org/officeDocument/2006/relationships/tags" Target="../tags/tag263.xml"/><Relationship Id="rId11" Type="http://schemas.openxmlformats.org/officeDocument/2006/relationships/tags" Target="../tags/tag262.xml"/><Relationship Id="rId10" Type="http://schemas.openxmlformats.org/officeDocument/2006/relationships/tags" Target="../tags/tag261.xml"/><Relationship Id="rId1" Type="http://schemas.openxmlformats.org/officeDocument/2006/relationships/tags" Target="../tags/tag25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87.xml"/><Relationship Id="rId10" Type="http://schemas.openxmlformats.org/officeDocument/2006/relationships/image" Target="../media/image45.svg"/><Relationship Id="rId1" Type="http://schemas.openxmlformats.org/officeDocument/2006/relationships/tags" Target="../tags/tag2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871634"/>
            <a:ext cx="3593611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除法</a:t>
            </a:r>
            <a:r>
              <a:rPr sz="5400" b="1" spc="324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5400" b="1" spc="324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728884"/>
            <a:ext cx="6501412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分物中的数学智慧</a:t>
            </a:r>
            <a:endParaRPr sz="5400" b="1" spc="324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66750" y="4373245"/>
            <a:ext cx="6038850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3838546"/>
            <a:ext cx="279350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分物</a:t>
            </a:r>
            <a:r>
              <a:rPr lang="en-US" altLang="zh-CN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口诀</a:t>
            </a:r>
            <a:r>
              <a:rPr lang="en-US" altLang="zh-CN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应用</a:t>
            </a:r>
            <a:r>
              <a:rPr lang="en-US" altLang="zh-CN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pc="36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智慧</a:t>
            </a:r>
            <a:endParaRPr lang="zh-CN" altLang="en-US" spc="36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739811"/>
            <a:ext cx="15794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r>
              <a:rPr lang="en-US" altLang="zh-CN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</a:t>
            </a:r>
            <a:r>
              <a:rPr lang="zh-CN" altLang="en-US" sz="1350" spc="27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日</a:t>
            </a:r>
            <a:endParaRPr lang="zh-CN" altLang="en-US" sz="1350" spc="27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666750" y="1750060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2188845" y="468757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 rot="21480000">
            <a:off x="2324735" y="4776470"/>
            <a:ext cx="280670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智</a:t>
            </a:r>
            <a:endParaRPr sz="1050" b="1" spc="105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2E5A3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故事里的</a:t>
            </a:r>
            <a:r>
              <a:rPr sz="21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除法</a:t>
            </a:r>
            <a:endParaRPr sz="21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5A"/>
                </a:solidFill>
                <a:latin typeface="汉仪中宋简" panose="02010600000101010101" charset="-122"/>
                <a:ea typeface="汉仪中宋简" panose="02010600000101010101" charset="-122"/>
              </a:rPr>
              <a:t>从传统文化故事中认识除法</a:t>
            </a:r>
            <a:endParaRPr sz="1350">
              <a:solidFill>
                <a:srgbClr val="5A6B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口诀求商</a:t>
            </a:r>
            <a:r>
              <a:rPr sz="21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妙法</a:t>
            </a:r>
            <a:endParaRPr sz="21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5A"/>
                </a:solidFill>
                <a:latin typeface="汉仪中宋简" panose="02010600000101010101" charset="-122"/>
                <a:ea typeface="汉仪中宋简" panose="02010600000101010101" charset="-122"/>
              </a:rPr>
              <a:t>掌握用乘法口诀求商的方法</a:t>
            </a:r>
            <a:endParaRPr sz="1350">
              <a:solidFill>
                <a:srgbClr val="5A6B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43148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82391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生活中的</a:t>
            </a:r>
            <a:r>
              <a:rPr sz="2100" b="1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除法</a:t>
            </a:r>
            <a:endParaRPr sz="2100" b="1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5A"/>
                </a:solidFill>
                <a:latin typeface="汉仪中宋简" panose="02010600000101010101" charset="-122"/>
                <a:ea typeface="汉仪中宋简" panose="02010600000101010101" charset="-122"/>
              </a:rPr>
              <a:t>用除法解决身边的实际问题</a:t>
            </a:r>
            <a:endParaRPr sz="1350">
              <a:solidFill>
                <a:srgbClr val="5A6B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8086725" y="2266950"/>
            <a:ext cx="3562350" cy="3219450"/>
          </a:xfrm>
          <a:custGeom>
            <a:avLst/>
            <a:gdLst>
              <a:gd name="sw" fmla="*/ 1 w 5610"/>
              <a:gd name="sh" fmla="*/ 1 h 5070"/>
              <a:gd name="mins" fmla="min sw sh"/>
              <a:gd name="dsw" fmla="+- 0 sw mins"/>
              <a:gd name="dsh" fmla="+- 0 sh mins"/>
              <a:gd name="p0x0" fmla="*/ 120 w 5610"/>
              <a:gd name="p0y0" fmla="*/ 0 h 5070"/>
              <a:gd name="p0x1" fmla="*/ 5490 w 5610"/>
              <a:gd name="p0y1" fmla="*/ 0 h 5070"/>
              <a:gd name="p0x2" fmla="*/ 5556 w 5610"/>
              <a:gd name="p0y2" fmla="*/ 0 h 5070"/>
              <a:gd name="p0x3" fmla="*/ 5610 w 5610"/>
              <a:gd name="p0y3" fmla="*/ 53 h 5070"/>
              <a:gd name="p0x4" fmla="*/ 5610 w 5610"/>
              <a:gd name="p0y4" fmla="*/ 120 h 5070"/>
              <a:gd name="p0x5" fmla="*/ 5610 w 5610"/>
              <a:gd name="p0y5" fmla="*/ 4950 h 5070"/>
              <a:gd name="p0x6" fmla="*/ 5610 w 5610"/>
              <a:gd name="p0y6" fmla="*/ 5016 h 5070"/>
              <a:gd name="p0x7" fmla="*/ 5556 w 5610"/>
              <a:gd name="p0y7" fmla="*/ 5070 h 5070"/>
              <a:gd name="p0x8" fmla="*/ 5490 w 5610"/>
              <a:gd name="p0y8" fmla="*/ 5070 h 5070"/>
              <a:gd name="p0x9" fmla="*/ 120 w 5610"/>
              <a:gd name="p0y9" fmla="*/ 5070 h 5070"/>
              <a:gd name="p0x10" fmla="*/ 53 w 5610"/>
              <a:gd name="p0y10" fmla="*/ 5070 h 5070"/>
              <a:gd name="p0x11" fmla="*/ 0 w 5610"/>
              <a:gd name="p0y11" fmla="*/ 5016 h 5070"/>
              <a:gd name="p0x12" fmla="*/ 0 w 5610"/>
              <a:gd name="p0y12" fmla="*/ 4950 h 5070"/>
              <a:gd name="p0x13" fmla="*/ 0 w 5610"/>
              <a:gd name="p0y13" fmla="*/ 120 h 5070"/>
              <a:gd name="p0x14" fmla="*/ 0 w 5610"/>
              <a:gd name="p0y14" fmla="*/ 53 h 5070"/>
              <a:gd name="p0x15" fmla="*/ 53 w 5610"/>
              <a:gd name="p0y15" fmla="*/ 0 h 5070"/>
              <a:gd name="p0x16" fmla="*/ 120 w 5610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054542"/>
            <a:ext cx="1624013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5400" b="1" spc="324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348990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故事里的除法</a:t>
            </a:r>
            <a:endParaRPr sz="4200" b="1" spc="252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300538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分物之中见智慧，除法原来有故事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从《西游记》分桃到古人分物，一起走进除法的世界！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66750" y="1933575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219450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分桃中的大学问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a43713c-8763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68" r="1081"/>
          <a:stretch>
            <a:fillRect/>
          </a:stretch>
        </p:blipFill>
        <p:spPr>
          <a:xfrm>
            <a:off x="571500" y="1104910"/>
            <a:ext cx="291084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584" h="8460">
                <a:moveTo>
                  <a:pt x="120" y="0"/>
                </a:moveTo>
                <a:lnTo>
                  <a:pt x="4464" y="0"/>
                </a:lnTo>
                <a:cubicBezTo>
                  <a:pt x="4530" y="0"/>
                  <a:pt x="4584" y="54"/>
                  <a:pt x="4584" y="120"/>
                </a:cubicBezTo>
                <a:lnTo>
                  <a:pt x="4584" y="8340"/>
                </a:lnTo>
                <a:cubicBezTo>
                  <a:pt x="4584" y="8406"/>
                  <a:pt x="4530" y="8460"/>
                  <a:pt x="446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576373" y="1355407"/>
            <a:ext cx="42171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学会平均分，除法入门不用愁！</a:t>
            </a:r>
            <a:r>
              <a:rPr lang="en-US" altLang="zh-CN"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21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944620" y="1899920"/>
            <a:ext cx="7480300" cy="542925"/>
          </a:xfrm>
          <a:custGeom>
            <a:avLst/>
            <a:gdLst>
              <a:gd name="sw" fmla="*/ 1 w 11780"/>
              <a:gd name="sh" fmla="*/ 1 h 855"/>
              <a:gd name="mins" fmla="min sw sh"/>
              <a:gd name="dsw" fmla="+- 0 sw mins"/>
              <a:gd name="dsh" fmla="+- 0 sh mins"/>
              <a:gd name="p0x0" fmla="*/ 120 w 11780"/>
              <a:gd name="p0y0" fmla="*/ 0 h 855"/>
              <a:gd name="p0x1" fmla="*/ 11660 w 11780"/>
              <a:gd name="p0y1" fmla="*/ 0 h 855"/>
              <a:gd name="p0x2" fmla="*/ 11726 w 11780"/>
              <a:gd name="p0y2" fmla="*/ 0 h 855"/>
              <a:gd name="p0x3" fmla="*/ 11780 w 11780"/>
              <a:gd name="p0y3" fmla="*/ 53 h 855"/>
              <a:gd name="p0x4" fmla="*/ 11780 w 11780"/>
              <a:gd name="p0y4" fmla="*/ 120 h 855"/>
              <a:gd name="p0x5" fmla="*/ 11780 w 11780"/>
              <a:gd name="p0y5" fmla="*/ 735 h 855"/>
              <a:gd name="p0x6" fmla="*/ 11780 w 11780"/>
              <a:gd name="p0y6" fmla="*/ 801 h 855"/>
              <a:gd name="p0x7" fmla="*/ 11726 w 11780"/>
              <a:gd name="p0y7" fmla="*/ 855 h 855"/>
              <a:gd name="p0x8" fmla="*/ 11660 w 11780"/>
              <a:gd name="p0y8" fmla="*/ 855 h 855"/>
              <a:gd name="p0x9" fmla="*/ 120 w 11780"/>
              <a:gd name="p0y9" fmla="*/ 855 h 855"/>
              <a:gd name="p0x10" fmla="*/ 53 w 11780"/>
              <a:gd name="p0y10" fmla="*/ 855 h 855"/>
              <a:gd name="p0x11" fmla="*/ 0 w 11780"/>
              <a:gd name="p0y11" fmla="*/ 801 h 855"/>
              <a:gd name="p0x12" fmla="*/ 0 w 11780"/>
              <a:gd name="p0y12" fmla="*/ 735 h 855"/>
              <a:gd name="p0x13" fmla="*/ 0 w 11780"/>
              <a:gd name="p0y13" fmla="*/ 120 h 855"/>
              <a:gd name="p0x14" fmla="*/ 0 w 11780"/>
              <a:gd name="p0y14" fmla="*/ 53 h 855"/>
              <a:gd name="p0x15" fmla="*/ 53 w 11780"/>
              <a:gd name="p0y15" fmla="*/ 0 h 855"/>
              <a:gd name="p0x16" fmla="*/ 120 w 11780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063755" y="2005013"/>
            <a:ext cx="568590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孙悟空摘了</a:t>
            </a:r>
            <a:r>
              <a:rPr lang="en-US" altLang="zh-CN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r>
              <a:rPr lang="en-US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仙桃，要平均分给唐僧、猪八戒和沙和尚</a:t>
            </a:r>
            <a:r>
              <a:rPr lang="en-US" altLang="zh-CN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5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3949065" y="1905000"/>
            <a:ext cx="7470775" cy="533400"/>
          </a:xfrm>
          <a:custGeom>
            <a:avLst/>
            <a:gdLst>
              <a:gd name="sw" fmla="*/ 1 w 11765"/>
              <a:gd name="sh" fmla="*/ 1 h 840"/>
              <a:gd name="mins" fmla="min sw sh"/>
              <a:gd name="dsw" fmla="+- 0 sw mins"/>
              <a:gd name="dsh" fmla="+- 0 sh mins"/>
              <a:gd name="p0x0" fmla="*/ 120 w 11765"/>
              <a:gd name="p0y0" fmla="*/ 0 h 840"/>
              <a:gd name="p0x1" fmla="*/ 11645 w 11765"/>
              <a:gd name="p0y1" fmla="*/ 0 h 840"/>
              <a:gd name="p0x2" fmla="*/ 11711 w 11765"/>
              <a:gd name="p0y2" fmla="*/ 0 h 840"/>
              <a:gd name="p0x3" fmla="*/ 11765 w 11765"/>
              <a:gd name="p0y3" fmla="*/ 53 h 840"/>
              <a:gd name="p0x4" fmla="*/ 11765 w 11765"/>
              <a:gd name="p0y4" fmla="*/ 120 h 840"/>
              <a:gd name="p0x5" fmla="*/ 11765 w 11765"/>
              <a:gd name="p0y5" fmla="*/ 720 h 840"/>
              <a:gd name="p0x6" fmla="*/ 11765 w 11765"/>
              <a:gd name="p0y6" fmla="*/ 786 h 840"/>
              <a:gd name="p0x7" fmla="*/ 11711 w 11765"/>
              <a:gd name="p0y7" fmla="*/ 840 h 840"/>
              <a:gd name="p0x8" fmla="*/ 11645 w 11765"/>
              <a:gd name="p0y8" fmla="*/ 840 h 840"/>
              <a:gd name="p0x9" fmla="*/ 120 w 11765"/>
              <a:gd name="p0y9" fmla="*/ 840 h 840"/>
              <a:gd name="p0x10" fmla="*/ 53 w 11765"/>
              <a:gd name="p0y10" fmla="*/ 840 h 840"/>
              <a:gd name="p0x11" fmla="*/ 0 w 11765"/>
              <a:gd name="p0y11" fmla="*/ 786 h 840"/>
              <a:gd name="p0x12" fmla="*/ 0 w 11765"/>
              <a:gd name="p0y12" fmla="*/ 720 h 840"/>
              <a:gd name="p0x13" fmla="*/ 0 w 11765"/>
              <a:gd name="p0y13" fmla="*/ 120 h 840"/>
              <a:gd name="p0x14" fmla="*/ 0 w 11765"/>
              <a:gd name="p0y14" fmla="*/ 53 h 840"/>
              <a:gd name="p0x15" fmla="*/ 53 w 11765"/>
              <a:gd name="p0y15" fmla="*/ 0 h 840"/>
              <a:gd name="p0x16" fmla="*/ 120 w 11765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944620" y="2566670"/>
            <a:ext cx="7480300" cy="1795780"/>
          </a:xfrm>
          <a:custGeom>
            <a:avLst/>
            <a:gdLst>
              <a:gd name="sw" fmla="*/ 1 w 11780"/>
              <a:gd name="sh" fmla="*/ 1 h 2827"/>
              <a:gd name="mins" fmla="min sw sh"/>
              <a:gd name="dsw" fmla="+- 0 sw mins"/>
              <a:gd name="dsh" fmla="+- 0 sh mins"/>
              <a:gd name="p0x0" fmla="*/ 120 w 11780"/>
              <a:gd name="p0y0" fmla="*/ 0 h 2827"/>
              <a:gd name="p0x1" fmla="*/ 11660 w 11780"/>
              <a:gd name="p0y1" fmla="*/ 0 h 2827"/>
              <a:gd name="p0x2" fmla="*/ 11726 w 11780"/>
              <a:gd name="p0y2" fmla="*/ 0 h 2827"/>
              <a:gd name="p0x3" fmla="*/ 11780 w 11780"/>
              <a:gd name="p0y3" fmla="*/ 53 h 2827"/>
              <a:gd name="p0x4" fmla="*/ 11780 w 11780"/>
              <a:gd name="p0y4" fmla="*/ 120 h 2827"/>
              <a:gd name="p0x5" fmla="*/ 11780 w 11780"/>
              <a:gd name="p0y5" fmla="*/ 2707 h 2827"/>
              <a:gd name="p0x6" fmla="*/ 11780 w 11780"/>
              <a:gd name="p0y6" fmla="*/ 2773 h 2827"/>
              <a:gd name="p0x7" fmla="*/ 11726 w 11780"/>
              <a:gd name="p0y7" fmla="*/ 2827 h 2827"/>
              <a:gd name="p0x8" fmla="*/ 11660 w 11780"/>
              <a:gd name="p0y8" fmla="*/ 2827 h 2827"/>
              <a:gd name="p0x9" fmla="*/ 120 w 11780"/>
              <a:gd name="p0y9" fmla="*/ 2827 h 2827"/>
              <a:gd name="p0x10" fmla="*/ 53 w 11780"/>
              <a:gd name="p0y10" fmla="*/ 2827 h 2827"/>
              <a:gd name="p0x11" fmla="*/ 0 w 11780"/>
              <a:gd name="p0y11" fmla="*/ 2773 h 2827"/>
              <a:gd name="p0x12" fmla="*/ 0 w 11780"/>
              <a:gd name="p0y12" fmla="*/ 2707 h 2827"/>
              <a:gd name="p0x13" fmla="*/ 0 w 11780"/>
              <a:gd name="p0y13" fmla="*/ 120 h 2827"/>
              <a:gd name="p0x14" fmla="*/ 0 w 11780"/>
              <a:gd name="p0y14" fmla="*/ 53 h 2827"/>
              <a:gd name="p0x15" fmla="*/ 53 w 11780"/>
              <a:gd name="p0y15" fmla="*/ 0 h 2827"/>
              <a:gd name="p0x16" fmla="*/ 120 w 11780"/>
              <a:gd name="p0y16" fmla="*/ 0 h 28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7341994" y="2692746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每人分到</a:t>
            </a:r>
            <a:endParaRPr sz="1350" b="1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7366102" y="2962303"/>
            <a:ext cx="11710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r>
              <a:rPr sz="24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个</a:t>
            </a:r>
            <a:endParaRPr sz="24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7341994" y="3660429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平均分</a:t>
            </a:r>
            <a:endParaRPr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7155961" y="4036666"/>
            <a:ext cx="121041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6 + 6 + 6 = 18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3949065" y="2571750"/>
            <a:ext cx="7470775" cy="1785620"/>
          </a:xfrm>
          <a:custGeom>
            <a:avLst/>
            <a:gdLst>
              <a:gd name="sw" fmla="*/ 1 w 11765"/>
              <a:gd name="sh" fmla="*/ 1 h 2812"/>
              <a:gd name="mins" fmla="min sw sh"/>
              <a:gd name="dsw" fmla="+- 0 sw mins"/>
              <a:gd name="dsh" fmla="+- 0 sh mins"/>
              <a:gd name="p0x0" fmla="*/ 120 w 11765"/>
              <a:gd name="p0y0" fmla="*/ 0 h 2812"/>
              <a:gd name="p0x1" fmla="*/ 11645 w 11765"/>
              <a:gd name="p0y1" fmla="*/ 0 h 2812"/>
              <a:gd name="p0x2" fmla="*/ 11711 w 11765"/>
              <a:gd name="p0y2" fmla="*/ 0 h 2812"/>
              <a:gd name="p0x3" fmla="*/ 11765 w 11765"/>
              <a:gd name="p0y3" fmla="*/ 53 h 2812"/>
              <a:gd name="p0x4" fmla="*/ 11765 w 11765"/>
              <a:gd name="p0y4" fmla="*/ 120 h 2812"/>
              <a:gd name="p0x5" fmla="*/ 11765 w 11765"/>
              <a:gd name="p0y5" fmla="*/ 2692 h 2812"/>
              <a:gd name="p0x6" fmla="*/ 11765 w 11765"/>
              <a:gd name="p0y6" fmla="*/ 2758 h 2812"/>
              <a:gd name="p0x7" fmla="*/ 11711 w 11765"/>
              <a:gd name="p0y7" fmla="*/ 2812 h 2812"/>
              <a:gd name="p0x8" fmla="*/ 11645 w 11765"/>
              <a:gd name="p0y8" fmla="*/ 2812 h 2812"/>
              <a:gd name="p0x9" fmla="*/ 120 w 11765"/>
              <a:gd name="p0y9" fmla="*/ 2812 h 2812"/>
              <a:gd name="p0x10" fmla="*/ 53 w 11765"/>
              <a:gd name="p0y10" fmla="*/ 2812 h 2812"/>
              <a:gd name="p0x11" fmla="*/ 0 w 11765"/>
              <a:gd name="p0y11" fmla="*/ 2758 h 2812"/>
              <a:gd name="p0x12" fmla="*/ 0 w 11765"/>
              <a:gd name="p0y12" fmla="*/ 2692 h 2812"/>
              <a:gd name="p0x13" fmla="*/ 0 w 11765"/>
              <a:gd name="p0y13" fmla="*/ 120 h 2812"/>
              <a:gd name="p0x14" fmla="*/ 0 w 11765"/>
              <a:gd name="p0y14" fmla="*/ 53 h 2812"/>
              <a:gd name="p0x15" fmla="*/ 53 w 11765"/>
              <a:gd name="p0y15" fmla="*/ 0 h 2812"/>
              <a:gd name="p0x16" fmla="*/ 120 w 11765"/>
              <a:gd name="p0y16" fmla="*/ 0 h 28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3944620" y="4486275"/>
            <a:ext cx="7480300" cy="1795145"/>
          </a:xfrm>
          <a:custGeom>
            <a:avLst/>
            <a:gdLst>
              <a:gd name="sw" fmla="*/ 1 w 11780"/>
              <a:gd name="sh" fmla="*/ 1 h 2827"/>
              <a:gd name="mins" fmla="min sw sh"/>
              <a:gd name="dsw" fmla="+- 0 sw mins"/>
              <a:gd name="dsh" fmla="+- 0 sh mins"/>
              <a:gd name="p0x0" fmla="*/ 120 w 11780"/>
              <a:gd name="p0y0" fmla="*/ 0 h 2827"/>
              <a:gd name="p0x1" fmla="*/ 11660 w 11780"/>
              <a:gd name="p0y1" fmla="*/ 0 h 2827"/>
              <a:gd name="p0x2" fmla="*/ 11726 w 11780"/>
              <a:gd name="p0y2" fmla="*/ 0 h 2827"/>
              <a:gd name="p0x3" fmla="*/ 11780 w 11780"/>
              <a:gd name="p0y3" fmla="*/ 53 h 2827"/>
              <a:gd name="p0x4" fmla="*/ 11780 w 11780"/>
              <a:gd name="p0y4" fmla="*/ 120 h 2827"/>
              <a:gd name="p0x5" fmla="*/ 11780 w 11780"/>
              <a:gd name="p0y5" fmla="*/ 2707 h 2827"/>
              <a:gd name="p0x6" fmla="*/ 11780 w 11780"/>
              <a:gd name="p0y6" fmla="*/ 2773 h 2827"/>
              <a:gd name="p0x7" fmla="*/ 11726 w 11780"/>
              <a:gd name="p0y7" fmla="*/ 2827 h 2827"/>
              <a:gd name="p0x8" fmla="*/ 11660 w 11780"/>
              <a:gd name="p0y8" fmla="*/ 2827 h 2827"/>
              <a:gd name="p0x9" fmla="*/ 120 w 11780"/>
              <a:gd name="p0y9" fmla="*/ 2827 h 2827"/>
              <a:gd name="p0x10" fmla="*/ 53 w 11780"/>
              <a:gd name="p0y10" fmla="*/ 2827 h 2827"/>
              <a:gd name="p0x11" fmla="*/ 0 w 11780"/>
              <a:gd name="p0y11" fmla="*/ 2773 h 2827"/>
              <a:gd name="p0x12" fmla="*/ 0 w 11780"/>
              <a:gd name="p0y12" fmla="*/ 2707 h 2827"/>
              <a:gd name="p0x13" fmla="*/ 0 w 11780"/>
              <a:gd name="p0y13" fmla="*/ 120 h 2827"/>
              <a:gd name="p0x14" fmla="*/ 0 w 11780"/>
              <a:gd name="p0y14" fmla="*/ 53 h 2827"/>
              <a:gd name="p0x15" fmla="*/ 53 w 11780"/>
              <a:gd name="p0y15" fmla="*/ 0 h 2827"/>
              <a:gd name="p0x16" fmla="*/ 120 w 11780"/>
              <a:gd name="p0y16" fmla="*/ 0 h 28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4063365" y="46050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373" t="-12500" r="-1373" b="-12500"/>
          <a:stretch>
            <a:fillRect/>
          </a:stretch>
        </p:blipFill>
        <p:spPr>
          <a:xfrm>
            <a:off x="4189730" y="4719320"/>
            <a:ext cx="166370" cy="1905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597155" y="4591050"/>
            <a:ext cx="32576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除法定义</a:t>
            </a:r>
            <a:endParaRPr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597155" y="4866322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当需要把物品平均分成几份时，用除法解决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4063365" y="52698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6333" r="-6333"/>
          <a:stretch>
            <a:fillRect/>
          </a:stretch>
        </p:blipFill>
        <p:spPr>
          <a:xfrm>
            <a:off x="4165600" y="5384165"/>
            <a:ext cx="214630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4597155" y="5255866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口诀</a:t>
            </a:r>
            <a:endParaRPr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597155" y="5531139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学会平均分，除法入门不用愁！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7"/>
            </p:custDataLst>
          </p:nvPr>
        </p:nvSpPr>
        <p:spPr>
          <a:xfrm>
            <a:off x="3949065" y="4490730"/>
            <a:ext cx="7470775" cy="1786236"/>
          </a:xfrm>
          <a:custGeom>
            <a:avLst/>
            <a:gdLst>
              <a:gd name="sw" fmla="*/ 1 w 11765"/>
              <a:gd name="sh" fmla="*/ 1 h 2812"/>
              <a:gd name="mins" fmla="min sw sh"/>
              <a:gd name="dsw" fmla="+- 0 sw mins"/>
              <a:gd name="dsh" fmla="+- 0 sh mins"/>
              <a:gd name="p0x0" fmla="*/ 120 w 11765"/>
              <a:gd name="p0y0" fmla="*/ 0 h 2812"/>
              <a:gd name="p0x1" fmla="*/ 11645 w 11765"/>
              <a:gd name="p0y1" fmla="*/ 0 h 2812"/>
              <a:gd name="p0x2" fmla="*/ 11711 w 11765"/>
              <a:gd name="p0y2" fmla="*/ 0 h 2812"/>
              <a:gd name="p0x3" fmla="*/ 11765 w 11765"/>
              <a:gd name="p0y3" fmla="*/ 53 h 2812"/>
              <a:gd name="p0x4" fmla="*/ 11765 w 11765"/>
              <a:gd name="p0y4" fmla="*/ 120 h 2812"/>
              <a:gd name="p0x5" fmla="*/ 11765 w 11765"/>
              <a:gd name="p0y5" fmla="*/ 2692 h 2812"/>
              <a:gd name="p0x6" fmla="*/ 11765 w 11765"/>
              <a:gd name="p0y6" fmla="*/ 2758 h 2812"/>
              <a:gd name="p0x7" fmla="*/ 11711 w 11765"/>
              <a:gd name="p0y7" fmla="*/ 2812 h 2812"/>
              <a:gd name="p0x8" fmla="*/ 11645 w 11765"/>
              <a:gd name="p0y8" fmla="*/ 2812 h 2812"/>
              <a:gd name="p0x9" fmla="*/ 120 w 11765"/>
              <a:gd name="p0y9" fmla="*/ 2812 h 2812"/>
              <a:gd name="p0x10" fmla="*/ 53 w 11765"/>
              <a:gd name="p0y10" fmla="*/ 2812 h 2812"/>
              <a:gd name="p0x11" fmla="*/ 0 w 11765"/>
              <a:gd name="p0y11" fmla="*/ 2758 h 2812"/>
              <a:gd name="p0x12" fmla="*/ 0 w 11765"/>
              <a:gd name="p0y12" fmla="*/ 2692 h 2812"/>
              <a:gd name="p0x13" fmla="*/ 0 w 11765"/>
              <a:gd name="p0y13" fmla="*/ 120 h 2812"/>
              <a:gd name="p0x14" fmla="*/ 0 w 11765"/>
              <a:gd name="p0y14" fmla="*/ 53 h 2812"/>
              <a:gd name="p0x15" fmla="*/ 53 w 11765"/>
              <a:gd name="p0y15" fmla="*/ 0 h 2812"/>
              <a:gd name="p0x16" fmla="*/ 120 w 11765"/>
              <a:gd name="p0y16" fmla="*/ 0 h 2812"/>
            </a:gdLst>
            <a:ahLst/>
            <a:cxnLst/>
            <a:pathLst>
              <a:path w="11765" h="2813">
                <a:moveTo>
                  <a:pt x="11648" y="0"/>
                </a:moveTo>
                <a:cubicBezTo>
                  <a:pt x="11714" y="0"/>
                  <a:pt x="11767" y="61"/>
                  <a:pt x="11765" y="120"/>
                </a:cubicBezTo>
                <a:lnTo>
                  <a:pt x="11765" y="2693"/>
                </a:lnTo>
                <a:cubicBezTo>
                  <a:pt x="11768" y="2760"/>
                  <a:pt x="11704" y="2815"/>
                  <a:pt x="11646" y="2813"/>
                </a:cubicBezTo>
                <a:lnTo>
                  <a:pt x="120" y="2813"/>
                </a:lnTo>
                <a:cubicBezTo>
                  <a:pt x="53" y="2815"/>
                  <a:pt x="-2" y="2753"/>
                  <a:pt x="0" y="2693"/>
                </a:cubicBezTo>
                <a:lnTo>
                  <a:pt x="0" y="120"/>
                </a:lnTo>
                <a:cubicBezTo>
                  <a:pt x="-2" y="53"/>
                  <a:pt x="60" y="-2"/>
                  <a:pt x="120" y="0"/>
                </a:cubicBezTo>
                <a:lnTo>
                  <a:pt x="11646" y="0"/>
                </a:lnTo>
                <a:lnTo>
                  <a:pt x="11648" y="0"/>
                </a:ln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除法算式我会认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148080"/>
          </a:xfrm>
          <a:custGeom>
            <a:avLst/>
            <a:gdLst>
              <a:gd name="sw" fmla="*/ 1 w 17400"/>
              <a:gd name="sh" fmla="*/ 1 h 1808"/>
              <a:gd name="mins" fmla="min sw sh"/>
              <a:gd name="dsw" fmla="+- 0 sw mins"/>
              <a:gd name="dsh" fmla="+- 0 sh mins"/>
              <a:gd name="p0x0" fmla="*/ 120 w 17400"/>
              <a:gd name="p0y0" fmla="*/ 0 h 1808"/>
              <a:gd name="p0x1" fmla="*/ 17280 w 17400"/>
              <a:gd name="p0y1" fmla="*/ 0 h 1808"/>
              <a:gd name="p0x2" fmla="*/ 17346 w 17400"/>
              <a:gd name="p0y2" fmla="*/ 0 h 1808"/>
              <a:gd name="p0x3" fmla="*/ 17400 w 17400"/>
              <a:gd name="p0y3" fmla="*/ 53 h 1808"/>
              <a:gd name="p0x4" fmla="*/ 17400 w 17400"/>
              <a:gd name="p0y4" fmla="*/ 120 h 1808"/>
              <a:gd name="p0x5" fmla="*/ 17400 w 17400"/>
              <a:gd name="p0y5" fmla="*/ 1688 h 1808"/>
              <a:gd name="p0x6" fmla="*/ 17400 w 17400"/>
              <a:gd name="p0y6" fmla="*/ 1754 h 1808"/>
              <a:gd name="p0x7" fmla="*/ 17346 w 17400"/>
              <a:gd name="p0y7" fmla="*/ 1808 h 1808"/>
              <a:gd name="p0x8" fmla="*/ 17280 w 17400"/>
              <a:gd name="p0y8" fmla="*/ 1808 h 1808"/>
              <a:gd name="p0x9" fmla="*/ 120 w 17400"/>
              <a:gd name="p0y9" fmla="*/ 1808 h 1808"/>
              <a:gd name="p0x10" fmla="*/ 53 w 17400"/>
              <a:gd name="p0y10" fmla="*/ 1808 h 1808"/>
              <a:gd name="p0x11" fmla="*/ 0 w 17400"/>
              <a:gd name="p0y11" fmla="*/ 1754 h 1808"/>
              <a:gd name="p0x12" fmla="*/ 0 w 17400"/>
              <a:gd name="p0y12" fmla="*/ 1688 h 1808"/>
              <a:gd name="p0x13" fmla="*/ 0 w 17400"/>
              <a:gd name="p0y13" fmla="*/ 120 h 1808"/>
              <a:gd name="p0x14" fmla="*/ 0 w 17400"/>
              <a:gd name="p0y14" fmla="*/ 53 h 1808"/>
              <a:gd name="p0x15" fmla="*/ 53 w 17400"/>
              <a:gd name="p0y15" fmla="*/ 0 h 1808"/>
              <a:gd name="p0x16" fmla="*/ 120 w 17400"/>
              <a:gd name="p0y16" fmla="*/ 0 h 18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519442" y="1280160"/>
            <a:ext cx="13817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 </a:t>
            </a:r>
            <a:r>
              <a:rPr lang="zh-CN" altLang="en-US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 = 6</a:t>
            </a:r>
            <a:endParaRPr lang="en-US" altLang="zh-CN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5281908" y="1657350"/>
            <a:ext cx="17995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读作：</a:t>
            </a:r>
            <a:r>
              <a:rPr lang="en-US" altLang="zh-CN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除以</a:t>
            </a:r>
            <a:r>
              <a:rPr lang="en-US" altLang="zh-CN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等于</a:t>
            </a:r>
            <a:r>
              <a:rPr lang="en-US" altLang="zh-CN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endParaRPr lang="en-US" altLang="zh-CN" sz="135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1500" y="1104900"/>
            <a:ext cx="11049000" cy="1148080"/>
          </a:xfrm>
          <a:custGeom>
            <a:avLst/>
            <a:gdLst>
              <a:gd name="sw" fmla="*/ 1 w 17400"/>
              <a:gd name="sh" fmla="*/ 1 h 1808"/>
              <a:gd name="mins" fmla="min sw sh"/>
              <a:gd name="dsw" fmla="+- 0 sw mins"/>
              <a:gd name="dsh" fmla="+- 0 sh mins"/>
              <a:gd name="p0x0" fmla="*/ 120 w 17400"/>
              <a:gd name="p0y0" fmla="*/ 0 h 1808"/>
              <a:gd name="p0x1" fmla="*/ 17280 w 17400"/>
              <a:gd name="p0y1" fmla="*/ 0 h 1808"/>
              <a:gd name="p0x2" fmla="*/ 17346 w 17400"/>
              <a:gd name="p0y2" fmla="*/ 0 h 1808"/>
              <a:gd name="p0x3" fmla="*/ 17400 w 17400"/>
              <a:gd name="p0y3" fmla="*/ 53 h 1808"/>
              <a:gd name="p0x4" fmla="*/ 17400 w 17400"/>
              <a:gd name="p0y4" fmla="*/ 120 h 1808"/>
              <a:gd name="p0x5" fmla="*/ 17400 w 17400"/>
              <a:gd name="p0y5" fmla="*/ 1688 h 1808"/>
              <a:gd name="p0x6" fmla="*/ 17400 w 17400"/>
              <a:gd name="p0y6" fmla="*/ 1754 h 1808"/>
              <a:gd name="p0x7" fmla="*/ 17346 w 17400"/>
              <a:gd name="p0y7" fmla="*/ 1808 h 1808"/>
              <a:gd name="p0x8" fmla="*/ 17280 w 17400"/>
              <a:gd name="p0y8" fmla="*/ 1808 h 1808"/>
              <a:gd name="p0x9" fmla="*/ 120 w 17400"/>
              <a:gd name="p0y9" fmla="*/ 1808 h 1808"/>
              <a:gd name="p0x10" fmla="*/ 53 w 17400"/>
              <a:gd name="p0y10" fmla="*/ 1808 h 1808"/>
              <a:gd name="p0x11" fmla="*/ 0 w 17400"/>
              <a:gd name="p0y11" fmla="*/ 1754 h 1808"/>
              <a:gd name="p0x12" fmla="*/ 0 w 17400"/>
              <a:gd name="p0y12" fmla="*/ 1688 h 1808"/>
              <a:gd name="p0x13" fmla="*/ 0 w 17400"/>
              <a:gd name="p0y13" fmla="*/ 120 h 1808"/>
              <a:gd name="p0x14" fmla="*/ 0 w 17400"/>
              <a:gd name="p0y14" fmla="*/ 53 h 1808"/>
              <a:gd name="p0x15" fmla="*/ 53 w 17400"/>
              <a:gd name="p0y15" fmla="*/ 0 h 1808"/>
              <a:gd name="p0x16" fmla="*/ 120 w 17400"/>
              <a:gd name="p0y16" fmla="*/ 0 h 18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75945" y="2486025"/>
            <a:ext cx="5400675" cy="3985895"/>
          </a:xfrm>
          <a:custGeom>
            <a:avLst/>
            <a:gdLst>
              <a:gd name="sw" fmla="*/ 1 w 8505"/>
              <a:gd name="sh" fmla="*/ 1 h 6276"/>
              <a:gd name="mins" fmla="min sw sh"/>
              <a:gd name="dsw" fmla="+- 0 sw mins"/>
              <a:gd name="dsh" fmla="+- 0 sh mins"/>
              <a:gd name="p0x0" fmla="*/ 120 w 8505"/>
              <a:gd name="p0y0" fmla="*/ 0 h 6276"/>
              <a:gd name="p0x1" fmla="*/ 8385 w 8505"/>
              <a:gd name="p0y1" fmla="*/ 0 h 6276"/>
              <a:gd name="p0x2" fmla="*/ 8451 w 8505"/>
              <a:gd name="p0y2" fmla="*/ 0 h 6276"/>
              <a:gd name="p0x3" fmla="*/ 8505 w 8505"/>
              <a:gd name="p0y3" fmla="*/ 53 h 6276"/>
              <a:gd name="p0x4" fmla="*/ 8505 w 8505"/>
              <a:gd name="p0y4" fmla="*/ 120 h 6276"/>
              <a:gd name="p0x5" fmla="*/ 8505 w 8505"/>
              <a:gd name="p0y5" fmla="*/ 6156 h 6276"/>
              <a:gd name="p0x6" fmla="*/ 8505 w 8505"/>
              <a:gd name="p0y6" fmla="*/ 6222 h 6276"/>
              <a:gd name="p0x7" fmla="*/ 8451 w 8505"/>
              <a:gd name="p0y7" fmla="*/ 6276 h 6276"/>
              <a:gd name="p0x8" fmla="*/ 8385 w 8505"/>
              <a:gd name="p0y8" fmla="*/ 6276 h 6276"/>
              <a:gd name="p0x9" fmla="*/ 120 w 8505"/>
              <a:gd name="p0y9" fmla="*/ 6276 h 6276"/>
              <a:gd name="p0x10" fmla="*/ 53 w 8505"/>
              <a:gd name="p0y10" fmla="*/ 6276 h 6276"/>
              <a:gd name="p0x11" fmla="*/ 0 w 8505"/>
              <a:gd name="p0y11" fmla="*/ 6222 h 6276"/>
              <a:gd name="p0x12" fmla="*/ 0 w 8505"/>
              <a:gd name="p0y12" fmla="*/ 6156 h 6276"/>
              <a:gd name="p0x13" fmla="*/ 0 w 8505"/>
              <a:gd name="p0y13" fmla="*/ 120 h 6276"/>
              <a:gd name="p0x14" fmla="*/ 0 w 8505"/>
              <a:gd name="p0y14" fmla="*/ 53 h 6276"/>
              <a:gd name="p0x15" fmla="*/ 53 w 8505"/>
              <a:gd name="p0y15" fmla="*/ 0 h 6276"/>
              <a:gd name="p0x16" fmla="*/ 120 w 8505"/>
              <a:gd name="p0y16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71525" y="2665619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算式各部分名称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8"/>
            </p:custDataLst>
          </p:nvPr>
        </p:nvGraphicFramePr>
        <p:xfrm>
          <a:off x="781050" y="3100705"/>
          <a:ext cx="5000622" cy="3175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227"/>
                <a:gridCol w="1067914"/>
                <a:gridCol w="816620"/>
                <a:gridCol w="816620"/>
                <a:gridCol w="816620"/>
                <a:gridCol w="565621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算式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18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÷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=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2E5A3D"/>
                    </a:solidFill>
                  </a:tcPr>
                </a:tc>
              </a:tr>
              <a:tr h="2648321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名称</a:t>
                      </a:r>
                      <a:endParaRPr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被除数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除号</a:t>
                      </a:r>
                      <a:endParaRPr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除数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等号</a:t>
                      </a:r>
                      <a:endParaRPr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商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EFCF9"/>
                    </a:solidFill>
                  </a:tcPr>
                </a:tc>
              </a:tr>
            </a:tbl>
          </a:graphicData>
        </a:graphic>
      </p:graphicFrame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581025" y="2491105"/>
            <a:ext cx="5391150" cy="3975735"/>
          </a:xfrm>
          <a:custGeom>
            <a:avLst/>
            <a:gdLst>
              <a:gd name="sw" fmla="*/ 1 w 8490"/>
              <a:gd name="sh" fmla="*/ 1 h 6261"/>
              <a:gd name="mins" fmla="min sw sh"/>
              <a:gd name="dsw" fmla="+- 0 sw mins"/>
              <a:gd name="dsh" fmla="+- 0 sh mins"/>
              <a:gd name="p0x0" fmla="*/ 120 w 8490"/>
              <a:gd name="p0y0" fmla="*/ 0 h 6261"/>
              <a:gd name="p0x1" fmla="*/ 8370 w 8490"/>
              <a:gd name="p0y1" fmla="*/ 0 h 6261"/>
              <a:gd name="p0x2" fmla="*/ 8436 w 8490"/>
              <a:gd name="p0y2" fmla="*/ 0 h 6261"/>
              <a:gd name="p0x3" fmla="*/ 8490 w 8490"/>
              <a:gd name="p0y3" fmla="*/ 53 h 6261"/>
              <a:gd name="p0x4" fmla="*/ 8490 w 8490"/>
              <a:gd name="p0y4" fmla="*/ 120 h 6261"/>
              <a:gd name="p0x5" fmla="*/ 8490 w 8490"/>
              <a:gd name="p0y5" fmla="*/ 6141 h 6261"/>
              <a:gd name="p0x6" fmla="*/ 8490 w 8490"/>
              <a:gd name="p0y6" fmla="*/ 6207 h 6261"/>
              <a:gd name="p0x7" fmla="*/ 8436 w 8490"/>
              <a:gd name="p0y7" fmla="*/ 6261 h 6261"/>
              <a:gd name="p0x8" fmla="*/ 8370 w 8490"/>
              <a:gd name="p0y8" fmla="*/ 6261 h 6261"/>
              <a:gd name="p0x9" fmla="*/ 120 w 8490"/>
              <a:gd name="p0y9" fmla="*/ 6261 h 6261"/>
              <a:gd name="p0x10" fmla="*/ 53 w 8490"/>
              <a:gd name="p0y10" fmla="*/ 6261 h 6261"/>
              <a:gd name="p0x11" fmla="*/ 0 w 8490"/>
              <a:gd name="p0y11" fmla="*/ 6207 h 6261"/>
              <a:gd name="p0x12" fmla="*/ 0 w 8490"/>
              <a:gd name="p0y12" fmla="*/ 6141 h 6261"/>
              <a:gd name="p0x13" fmla="*/ 0 w 8490"/>
              <a:gd name="p0y13" fmla="*/ 120 h 6261"/>
              <a:gd name="p0x14" fmla="*/ 0 w 8490"/>
              <a:gd name="p0y14" fmla="*/ 53 h 6261"/>
              <a:gd name="p0x15" fmla="*/ 53 w 8490"/>
              <a:gd name="p0y15" fmla="*/ 0 h 6261"/>
              <a:gd name="p0x16" fmla="*/ 120 w 8490"/>
              <a:gd name="p0y16" fmla="*/ 0 h 62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214745" y="2486025"/>
            <a:ext cx="5400675" cy="2842895"/>
          </a:xfrm>
          <a:custGeom>
            <a:avLst/>
            <a:gdLst>
              <a:gd name="sw" fmla="*/ 1 w 8505"/>
              <a:gd name="sh" fmla="*/ 1 h 4476"/>
              <a:gd name="mins" fmla="min sw sh"/>
              <a:gd name="dsw" fmla="+- 0 sw mins"/>
              <a:gd name="dsh" fmla="+- 0 sh mins"/>
              <a:gd name="p0x0" fmla="*/ 120 w 8505"/>
              <a:gd name="p0y0" fmla="*/ 0 h 4476"/>
              <a:gd name="p0x1" fmla="*/ 8385 w 8505"/>
              <a:gd name="p0y1" fmla="*/ 0 h 4476"/>
              <a:gd name="p0x2" fmla="*/ 8451 w 8505"/>
              <a:gd name="p0y2" fmla="*/ 0 h 4476"/>
              <a:gd name="p0x3" fmla="*/ 8505 w 8505"/>
              <a:gd name="p0y3" fmla="*/ 53 h 4476"/>
              <a:gd name="p0x4" fmla="*/ 8505 w 8505"/>
              <a:gd name="p0y4" fmla="*/ 120 h 4476"/>
              <a:gd name="p0x5" fmla="*/ 8505 w 8505"/>
              <a:gd name="p0y5" fmla="*/ 4356 h 4476"/>
              <a:gd name="p0x6" fmla="*/ 8505 w 8505"/>
              <a:gd name="p0y6" fmla="*/ 4422 h 4476"/>
              <a:gd name="p0x7" fmla="*/ 8451 w 8505"/>
              <a:gd name="p0y7" fmla="*/ 4476 h 4476"/>
              <a:gd name="p0x8" fmla="*/ 8385 w 8505"/>
              <a:gd name="p0y8" fmla="*/ 4476 h 4476"/>
              <a:gd name="p0x9" fmla="*/ 120 w 8505"/>
              <a:gd name="p0y9" fmla="*/ 4476 h 4476"/>
              <a:gd name="p0x10" fmla="*/ 53 w 8505"/>
              <a:gd name="p0y10" fmla="*/ 4476 h 4476"/>
              <a:gd name="p0x11" fmla="*/ 0 w 8505"/>
              <a:gd name="p0y11" fmla="*/ 4422 h 4476"/>
              <a:gd name="p0x12" fmla="*/ 0 w 8505"/>
              <a:gd name="p0y12" fmla="*/ 4356 h 4476"/>
              <a:gd name="p0x13" fmla="*/ 0 w 8505"/>
              <a:gd name="p0y13" fmla="*/ 120 h 4476"/>
              <a:gd name="p0x14" fmla="*/ 0 w 8505"/>
              <a:gd name="p0y14" fmla="*/ 53 h 4476"/>
              <a:gd name="p0x15" fmla="*/ 53 w 8505"/>
              <a:gd name="p0y15" fmla="*/ 0 h 4476"/>
              <a:gd name="p0x16" fmla="*/ 120 w 8505"/>
              <a:gd name="p0y16" fmla="*/ 0 h 44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410325" y="2665619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除法三兄弟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6410325" y="3205480"/>
            <a:ext cx="1543050" cy="1539240"/>
          </a:xfrm>
          <a:custGeom>
            <a:avLst/>
            <a:gdLst>
              <a:gd name="sw" fmla="*/ 1 w 2430"/>
              <a:gd name="sh" fmla="*/ 1 h 2424"/>
              <a:gd name="mins" fmla="min sw sh"/>
              <a:gd name="dsw" fmla="+- 0 sw mins"/>
              <a:gd name="dsh" fmla="+- 0 sh mins"/>
              <a:gd name="p0x0" fmla="*/ 120 w 2430"/>
              <a:gd name="p0y0" fmla="*/ 0 h 2424"/>
              <a:gd name="p0x1" fmla="*/ 2310 w 2430"/>
              <a:gd name="p0y1" fmla="*/ 0 h 2424"/>
              <a:gd name="p0x2" fmla="*/ 2376 w 2430"/>
              <a:gd name="p0y2" fmla="*/ 0 h 2424"/>
              <a:gd name="p0x3" fmla="*/ 2430 w 2430"/>
              <a:gd name="p0y3" fmla="*/ 53 h 2424"/>
              <a:gd name="p0x4" fmla="*/ 2430 w 2430"/>
              <a:gd name="p0y4" fmla="*/ 120 h 2424"/>
              <a:gd name="p0x5" fmla="*/ 2430 w 2430"/>
              <a:gd name="p0y5" fmla="*/ 2304 h 2424"/>
              <a:gd name="p0x6" fmla="*/ 2430 w 2430"/>
              <a:gd name="p0y6" fmla="*/ 2370 h 2424"/>
              <a:gd name="p0x7" fmla="*/ 2376 w 2430"/>
              <a:gd name="p0y7" fmla="*/ 2424 h 2424"/>
              <a:gd name="p0x8" fmla="*/ 2310 w 2430"/>
              <a:gd name="p0y8" fmla="*/ 2424 h 2424"/>
              <a:gd name="p0x9" fmla="*/ 120 w 2430"/>
              <a:gd name="p0y9" fmla="*/ 2424 h 2424"/>
              <a:gd name="p0x10" fmla="*/ 53 w 2430"/>
              <a:gd name="p0y10" fmla="*/ 2424 h 2424"/>
              <a:gd name="p0x11" fmla="*/ 0 w 2430"/>
              <a:gd name="p0y11" fmla="*/ 2370 h 2424"/>
              <a:gd name="p0x12" fmla="*/ 0 w 2430"/>
              <a:gd name="p0y12" fmla="*/ 2304 h 2424"/>
              <a:gd name="p0x13" fmla="*/ 0 w 2430"/>
              <a:gd name="p0y13" fmla="*/ 120 h 2424"/>
              <a:gd name="p0x14" fmla="*/ 0 w 2430"/>
              <a:gd name="p0y14" fmla="*/ 53 h 2424"/>
              <a:gd name="p0x15" fmla="*/ 53 w 2430"/>
              <a:gd name="p0y15" fmla="*/ 0 h 2424"/>
              <a:gd name="p0x16" fmla="*/ 120 w 2430"/>
              <a:gd name="p0y16" fmla="*/ 0 h 24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6781800" y="3680222"/>
            <a:ext cx="10668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被除数</a:t>
            </a:r>
            <a:endParaRPr sz="21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724574" y="407074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要分的总数</a:t>
            </a:r>
            <a:endParaRPr sz="120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8143875" y="3205480"/>
            <a:ext cx="1543050" cy="1539240"/>
          </a:xfrm>
          <a:custGeom>
            <a:avLst/>
            <a:gdLst>
              <a:gd name="sw" fmla="*/ 1 w 2430"/>
              <a:gd name="sh" fmla="*/ 1 h 2424"/>
              <a:gd name="mins" fmla="min sw sh"/>
              <a:gd name="dsw" fmla="+- 0 sw mins"/>
              <a:gd name="dsh" fmla="+- 0 sh mins"/>
              <a:gd name="p0x0" fmla="*/ 120 w 2430"/>
              <a:gd name="p0y0" fmla="*/ 0 h 2424"/>
              <a:gd name="p0x1" fmla="*/ 2310 w 2430"/>
              <a:gd name="p0y1" fmla="*/ 0 h 2424"/>
              <a:gd name="p0x2" fmla="*/ 2376 w 2430"/>
              <a:gd name="p0y2" fmla="*/ 0 h 2424"/>
              <a:gd name="p0x3" fmla="*/ 2430 w 2430"/>
              <a:gd name="p0y3" fmla="*/ 53 h 2424"/>
              <a:gd name="p0x4" fmla="*/ 2430 w 2430"/>
              <a:gd name="p0y4" fmla="*/ 120 h 2424"/>
              <a:gd name="p0x5" fmla="*/ 2430 w 2430"/>
              <a:gd name="p0y5" fmla="*/ 2304 h 2424"/>
              <a:gd name="p0x6" fmla="*/ 2430 w 2430"/>
              <a:gd name="p0y6" fmla="*/ 2370 h 2424"/>
              <a:gd name="p0x7" fmla="*/ 2376 w 2430"/>
              <a:gd name="p0y7" fmla="*/ 2424 h 2424"/>
              <a:gd name="p0x8" fmla="*/ 2310 w 2430"/>
              <a:gd name="p0y8" fmla="*/ 2424 h 2424"/>
              <a:gd name="p0x9" fmla="*/ 120 w 2430"/>
              <a:gd name="p0y9" fmla="*/ 2424 h 2424"/>
              <a:gd name="p0x10" fmla="*/ 53 w 2430"/>
              <a:gd name="p0y10" fmla="*/ 2424 h 2424"/>
              <a:gd name="p0x11" fmla="*/ 0 w 2430"/>
              <a:gd name="p0y11" fmla="*/ 2370 h 2424"/>
              <a:gd name="p0x12" fmla="*/ 0 w 2430"/>
              <a:gd name="p0y12" fmla="*/ 2304 h 2424"/>
              <a:gd name="p0x13" fmla="*/ 0 w 2430"/>
              <a:gd name="p0y13" fmla="*/ 120 h 2424"/>
              <a:gd name="p0x14" fmla="*/ 0 w 2430"/>
              <a:gd name="p0y14" fmla="*/ 53 h 2424"/>
              <a:gd name="p0x15" fmla="*/ 53 w 2430"/>
              <a:gd name="p0y15" fmla="*/ 0 h 2424"/>
              <a:gd name="p0x16" fmla="*/ 120 w 2430"/>
              <a:gd name="p0y16" fmla="*/ 0 h 24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648700" y="3680222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除数</a:t>
            </a:r>
            <a:endParaRPr sz="21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458124" y="407074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分成的份数</a:t>
            </a:r>
            <a:endParaRPr sz="120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9877425" y="3205480"/>
            <a:ext cx="1543050" cy="1539240"/>
          </a:xfrm>
          <a:custGeom>
            <a:avLst/>
            <a:gdLst>
              <a:gd name="sw" fmla="*/ 1 w 2430"/>
              <a:gd name="sh" fmla="*/ 1 h 2424"/>
              <a:gd name="mins" fmla="min sw sh"/>
              <a:gd name="dsw" fmla="+- 0 sw mins"/>
              <a:gd name="dsh" fmla="+- 0 sh mins"/>
              <a:gd name="p0x0" fmla="*/ 120 w 2430"/>
              <a:gd name="p0y0" fmla="*/ 0 h 2424"/>
              <a:gd name="p0x1" fmla="*/ 2310 w 2430"/>
              <a:gd name="p0y1" fmla="*/ 0 h 2424"/>
              <a:gd name="p0x2" fmla="*/ 2376 w 2430"/>
              <a:gd name="p0y2" fmla="*/ 0 h 2424"/>
              <a:gd name="p0x3" fmla="*/ 2430 w 2430"/>
              <a:gd name="p0y3" fmla="*/ 53 h 2424"/>
              <a:gd name="p0x4" fmla="*/ 2430 w 2430"/>
              <a:gd name="p0y4" fmla="*/ 120 h 2424"/>
              <a:gd name="p0x5" fmla="*/ 2430 w 2430"/>
              <a:gd name="p0y5" fmla="*/ 2304 h 2424"/>
              <a:gd name="p0x6" fmla="*/ 2430 w 2430"/>
              <a:gd name="p0y6" fmla="*/ 2370 h 2424"/>
              <a:gd name="p0x7" fmla="*/ 2376 w 2430"/>
              <a:gd name="p0y7" fmla="*/ 2424 h 2424"/>
              <a:gd name="p0x8" fmla="*/ 2310 w 2430"/>
              <a:gd name="p0y8" fmla="*/ 2424 h 2424"/>
              <a:gd name="p0x9" fmla="*/ 120 w 2430"/>
              <a:gd name="p0y9" fmla="*/ 2424 h 2424"/>
              <a:gd name="p0x10" fmla="*/ 53 w 2430"/>
              <a:gd name="p0y10" fmla="*/ 2424 h 2424"/>
              <a:gd name="p0x11" fmla="*/ 0 w 2430"/>
              <a:gd name="p0y11" fmla="*/ 2370 h 2424"/>
              <a:gd name="p0x12" fmla="*/ 0 w 2430"/>
              <a:gd name="p0y12" fmla="*/ 2304 h 2424"/>
              <a:gd name="p0x13" fmla="*/ 0 w 2430"/>
              <a:gd name="p0y13" fmla="*/ 120 h 2424"/>
              <a:gd name="p0x14" fmla="*/ 0 w 2430"/>
              <a:gd name="p0y14" fmla="*/ 53 h 2424"/>
              <a:gd name="p0x15" fmla="*/ 53 w 2430"/>
              <a:gd name="p0y15" fmla="*/ 0 h 2424"/>
              <a:gd name="p0x16" fmla="*/ 120 w 2430"/>
              <a:gd name="p0y16" fmla="*/ 0 h 24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0515600" y="3680222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商</a:t>
            </a:r>
            <a:endParaRPr sz="21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0191674" y="407074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每份的数量</a:t>
            </a:r>
            <a:endParaRPr sz="120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565402" y="4844377"/>
            <a:ext cx="469999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除法与乘法是一对好朋友：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6 = 18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，所以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18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 = 6</a:t>
            </a:r>
            <a:endParaRPr lang="en-US" altLang="zh-CN"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2"/>
            </p:custDataLst>
          </p:nvPr>
        </p:nvSpPr>
        <p:spPr>
          <a:xfrm>
            <a:off x="6219825" y="2491105"/>
            <a:ext cx="5391150" cy="2832735"/>
          </a:xfrm>
          <a:custGeom>
            <a:avLst/>
            <a:gdLst>
              <a:gd name="sw" fmla="*/ 1 w 8490"/>
              <a:gd name="sh" fmla="*/ 1 h 4461"/>
              <a:gd name="mins" fmla="min sw sh"/>
              <a:gd name="dsw" fmla="+- 0 sw mins"/>
              <a:gd name="dsh" fmla="+- 0 sh mins"/>
              <a:gd name="p0x0" fmla="*/ 120 w 8490"/>
              <a:gd name="p0y0" fmla="*/ 0 h 4461"/>
              <a:gd name="p0x1" fmla="*/ 8370 w 8490"/>
              <a:gd name="p0y1" fmla="*/ 0 h 4461"/>
              <a:gd name="p0x2" fmla="*/ 8436 w 8490"/>
              <a:gd name="p0y2" fmla="*/ 0 h 4461"/>
              <a:gd name="p0x3" fmla="*/ 8490 w 8490"/>
              <a:gd name="p0y3" fmla="*/ 53 h 4461"/>
              <a:gd name="p0x4" fmla="*/ 8490 w 8490"/>
              <a:gd name="p0y4" fmla="*/ 120 h 4461"/>
              <a:gd name="p0x5" fmla="*/ 8490 w 8490"/>
              <a:gd name="p0y5" fmla="*/ 4341 h 4461"/>
              <a:gd name="p0x6" fmla="*/ 8490 w 8490"/>
              <a:gd name="p0y6" fmla="*/ 4407 h 4461"/>
              <a:gd name="p0x7" fmla="*/ 8436 w 8490"/>
              <a:gd name="p0y7" fmla="*/ 4461 h 4461"/>
              <a:gd name="p0x8" fmla="*/ 8370 w 8490"/>
              <a:gd name="p0y8" fmla="*/ 4461 h 4461"/>
              <a:gd name="p0x9" fmla="*/ 120 w 8490"/>
              <a:gd name="p0y9" fmla="*/ 4461 h 4461"/>
              <a:gd name="p0x10" fmla="*/ 53 w 8490"/>
              <a:gd name="p0y10" fmla="*/ 4461 h 4461"/>
              <a:gd name="p0x11" fmla="*/ 0 w 8490"/>
              <a:gd name="p0y11" fmla="*/ 4407 h 4461"/>
              <a:gd name="p0x12" fmla="*/ 0 w 8490"/>
              <a:gd name="p0y12" fmla="*/ 4341 h 4461"/>
              <a:gd name="p0x13" fmla="*/ 0 w 8490"/>
              <a:gd name="p0y13" fmla="*/ 120 h 4461"/>
              <a:gd name="p0x14" fmla="*/ 0 w 8490"/>
              <a:gd name="p0y14" fmla="*/ 53 h 4461"/>
              <a:gd name="p0x15" fmla="*/ 53 w 8490"/>
              <a:gd name="p0y15" fmla="*/ 0 h 4461"/>
              <a:gd name="p0x16" fmla="*/ 120 w 8490"/>
              <a:gd name="p0y16" fmla="*/ 0 h 44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6210300" y="5523865"/>
            <a:ext cx="5410200" cy="952500"/>
          </a:xfrm>
          <a:custGeom>
            <a:avLst/>
            <a:gdLst>
              <a:gd name="sw" fmla="*/ 1 w 8520"/>
              <a:gd name="sh" fmla="*/ 1 h 1500"/>
              <a:gd name="mins" fmla="min sw sh"/>
              <a:gd name="dsw" fmla="+- 0 sw mins"/>
              <a:gd name="dsh" fmla="+- 0 sh mins"/>
              <a:gd name="p0x0" fmla="*/ 120 w 8520"/>
              <a:gd name="p0y0" fmla="*/ 0 h 1500"/>
              <a:gd name="p0x1" fmla="*/ 8400 w 8520"/>
              <a:gd name="p0y1" fmla="*/ 0 h 1500"/>
              <a:gd name="p0x2" fmla="*/ 8466 w 8520"/>
              <a:gd name="p0y2" fmla="*/ 0 h 1500"/>
              <a:gd name="p0x3" fmla="*/ 8520 w 8520"/>
              <a:gd name="p0y3" fmla="*/ 53 h 1500"/>
              <a:gd name="p0x4" fmla="*/ 8520 w 8520"/>
              <a:gd name="p0y4" fmla="*/ 120 h 1500"/>
              <a:gd name="p0x5" fmla="*/ 8520 w 8520"/>
              <a:gd name="p0y5" fmla="*/ 1380 h 1500"/>
              <a:gd name="p0x6" fmla="*/ 8520 w 8520"/>
              <a:gd name="p0y6" fmla="*/ 1446 h 1500"/>
              <a:gd name="p0x7" fmla="*/ 8466 w 8520"/>
              <a:gd name="p0y7" fmla="*/ 1500 h 1500"/>
              <a:gd name="p0x8" fmla="*/ 8400 w 8520"/>
              <a:gd name="p0y8" fmla="*/ 1500 h 1500"/>
              <a:gd name="p0x9" fmla="*/ 120 w 8520"/>
              <a:gd name="p0y9" fmla="*/ 1500 h 1500"/>
              <a:gd name="p0x10" fmla="*/ 53 w 8520"/>
              <a:gd name="p0y10" fmla="*/ 1500 h 1500"/>
              <a:gd name="p0x11" fmla="*/ 0 w 8520"/>
              <a:gd name="p0y11" fmla="*/ 1446 h 1500"/>
              <a:gd name="p0x12" fmla="*/ 0 w 8520"/>
              <a:gd name="p0y12" fmla="*/ 1380 h 1500"/>
              <a:gd name="p0x13" fmla="*/ 0 w 8520"/>
              <a:gd name="p0y13" fmla="*/ 120 h 1500"/>
              <a:gd name="p0x14" fmla="*/ 0 w 8520"/>
              <a:gd name="p0y14" fmla="*/ 53 h 1500"/>
              <a:gd name="p0x15" fmla="*/ 53 w 8520"/>
              <a:gd name="p0y15" fmla="*/ 0 h 1500"/>
              <a:gd name="p0x16" fmla="*/ 120 w 852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6400800" y="5699693"/>
            <a:ext cx="50292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认识除法三兄弟：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被除数、除数、商</a:t>
            </a: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，一个都不能少！</a:t>
            </a:r>
            <a:endParaRPr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6210300" y="5523865"/>
            <a:ext cx="5410200" cy="952500"/>
          </a:xfrm>
          <a:custGeom>
            <a:avLst/>
            <a:gdLst>
              <a:gd name="sw" fmla="*/ 1 w 8520"/>
              <a:gd name="sh" fmla="*/ 1 h 1500"/>
              <a:gd name="mins" fmla="min sw sh"/>
              <a:gd name="dsw" fmla="+- 0 sw mins"/>
              <a:gd name="dsh" fmla="+- 0 sh mins"/>
              <a:gd name="p0x0" fmla="*/ 120 w 8520"/>
              <a:gd name="p0y0" fmla="*/ 0 h 1500"/>
              <a:gd name="p0x1" fmla="*/ 8400 w 8520"/>
              <a:gd name="p0y1" fmla="*/ 0 h 1500"/>
              <a:gd name="p0x2" fmla="*/ 8466 w 8520"/>
              <a:gd name="p0y2" fmla="*/ 0 h 1500"/>
              <a:gd name="p0x3" fmla="*/ 8520 w 8520"/>
              <a:gd name="p0y3" fmla="*/ 53 h 1500"/>
              <a:gd name="p0x4" fmla="*/ 8520 w 8520"/>
              <a:gd name="p0y4" fmla="*/ 120 h 1500"/>
              <a:gd name="p0x5" fmla="*/ 8520 w 8520"/>
              <a:gd name="p0y5" fmla="*/ 1380 h 1500"/>
              <a:gd name="p0x6" fmla="*/ 8520 w 8520"/>
              <a:gd name="p0y6" fmla="*/ 1446 h 1500"/>
              <a:gd name="p0x7" fmla="*/ 8466 w 8520"/>
              <a:gd name="p0y7" fmla="*/ 1500 h 1500"/>
              <a:gd name="p0x8" fmla="*/ 8400 w 8520"/>
              <a:gd name="p0y8" fmla="*/ 1500 h 1500"/>
              <a:gd name="p0x9" fmla="*/ 120 w 8520"/>
              <a:gd name="p0y9" fmla="*/ 1500 h 1500"/>
              <a:gd name="p0x10" fmla="*/ 53 w 8520"/>
              <a:gd name="p0y10" fmla="*/ 1500 h 1500"/>
              <a:gd name="p0x11" fmla="*/ 0 w 8520"/>
              <a:gd name="p0y11" fmla="*/ 1446 h 1500"/>
              <a:gd name="p0x12" fmla="*/ 0 w 8520"/>
              <a:gd name="p0y12" fmla="*/ 1380 h 1500"/>
              <a:gd name="p0x13" fmla="*/ 0 w 8520"/>
              <a:gd name="p0y13" fmla="*/ 120 h 1500"/>
              <a:gd name="p0x14" fmla="*/ 0 w 8520"/>
              <a:gd name="p0y14" fmla="*/ 53 h 1500"/>
              <a:gd name="p0x15" fmla="*/ 53 w 8520"/>
              <a:gd name="p0y15" fmla="*/ 0 h 1500"/>
              <a:gd name="p0x16" fmla="*/ 120 w 852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帮小动物分一分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2590724" y="5679234"/>
            <a:ext cx="7010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8A9A8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古人分物也很讲究公平。《九章算术》中就记载了均分粟米的方法，和我们今天学的除法道理一样！</a:t>
            </a:r>
            <a:endParaRPr sz="1200">
              <a:solidFill>
                <a:srgbClr val="8A9A8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1696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285694"/>
            <a:ext cx="1066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想一想，下面这些问题都可以用</a:t>
            </a: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</a:t>
            </a:r>
            <a:r>
              <a:rPr sz="24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来解决</a:t>
            </a:r>
            <a:endParaRPr sz="24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1500" y="111696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124075"/>
            <a:ext cx="3546475" cy="3333115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090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5000" t="-3492" r="-5000" b="-3492"/>
          <a:stretch>
            <a:fillRect/>
          </a:stretch>
        </p:blipFill>
        <p:spPr>
          <a:xfrm>
            <a:off x="838200" y="3152775"/>
            <a:ext cx="209550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190625" y="30794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小鸟分房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771525" y="3570932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</a:t>
            </a:r>
            <a:r>
              <a:rPr 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小鸟，每</a:t>
            </a: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住一间，需要几间？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71525" y="4199582"/>
            <a:ext cx="212608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想：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()=63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，最大填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</a:t>
            </a:r>
            <a:endParaRPr sz="13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81025" y="2129155"/>
            <a:ext cx="3536950" cy="3322955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322445" y="2124075"/>
            <a:ext cx="3546475" cy="3333115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4518025" y="3090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584700" y="3152775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4937151" y="30794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气球分组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4518051" y="3570932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81</a:t>
            </a:r>
            <a:r>
              <a:rPr 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气球，平均分成</a:t>
            </a: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组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，每组几个？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4518051" y="4199582"/>
            <a:ext cx="12077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81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9 = </a:t>
            </a:r>
            <a:r>
              <a:rPr lang="en-US" alt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3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3"/>
            </p:custDataLst>
          </p:nvPr>
        </p:nvSpPr>
        <p:spPr>
          <a:xfrm>
            <a:off x="4327525" y="2129155"/>
            <a:ext cx="3536950" cy="3322955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8068945" y="2124075"/>
            <a:ext cx="3546475" cy="3333115"/>
          </a:xfrm>
          <a:custGeom>
            <a:avLst/>
            <a:gdLst>
              <a:gd name="sw" fmla="*/ 1 w 5585"/>
              <a:gd name="sh" fmla="*/ 1 h 5248"/>
              <a:gd name="mins" fmla="min sw sh"/>
              <a:gd name="dsw" fmla="+- 0 sw mins"/>
              <a:gd name="dsh" fmla="+- 0 sh mins"/>
              <a:gd name="p0x0" fmla="*/ 120 w 5585"/>
              <a:gd name="p0y0" fmla="*/ 0 h 5248"/>
              <a:gd name="p0x1" fmla="*/ 5465 w 5585"/>
              <a:gd name="p0y1" fmla="*/ 0 h 5248"/>
              <a:gd name="p0x2" fmla="*/ 5531 w 5585"/>
              <a:gd name="p0y2" fmla="*/ 0 h 5248"/>
              <a:gd name="p0x3" fmla="*/ 5585 w 5585"/>
              <a:gd name="p0y3" fmla="*/ 53 h 5248"/>
              <a:gd name="p0x4" fmla="*/ 5585 w 5585"/>
              <a:gd name="p0y4" fmla="*/ 120 h 5248"/>
              <a:gd name="p0x5" fmla="*/ 5585 w 5585"/>
              <a:gd name="p0y5" fmla="*/ 5128 h 5248"/>
              <a:gd name="p0x6" fmla="*/ 5585 w 5585"/>
              <a:gd name="p0y6" fmla="*/ 5194 h 5248"/>
              <a:gd name="p0x7" fmla="*/ 5531 w 5585"/>
              <a:gd name="p0y7" fmla="*/ 5248 h 5248"/>
              <a:gd name="p0x8" fmla="*/ 5465 w 5585"/>
              <a:gd name="p0y8" fmla="*/ 5248 h 5248"/>
              <a:gd name="p0x9" fmla="*/ 120 w 5585"/>
              <a:gd name="p0y9" fmla="*/ 5248 h 5248"/>
              <a:gd name="p0x10" fmla="*/ 53 w 5585"/>
              <a:gd name="p0y10" fmla="*/ 5248 h 5248"/>
              <a:gd name="p0x11" fmla="*/ 0 w 5585"/>
              <a:gd name="p0y11" fmla="*/ 5194 h 5248"/>
              <a:gd name="p0x12" fmla="*/ 0 w 5585"/>
              <a:gd name="p0y12" fmla="*/ 5128 h 5248"/>
              <a:gd name="p0x13" fmla="*/ 0 w 5585"/>
              <a:gd name="p0y13" fmla="*/ 120 h 5248"/>
              <a:gd name="p0x14" fmla="*/ 0 w 5585"/>
              <a:gd name="p0y14" fmla="*/ 53 h 5248"/>
              <a:gd name="p0x15" fmla="*/ 53 w 5585"/>
              <a:gd name="p0y15" fmla="*/ 0 h 5248"/>
              <a:gd name="p0x16" fmla="*/ 120 w 558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8264525" y="3090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31200" y="3152775"/>
            <a:ext cx="209550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8683676" y="30794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小兔住房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8264576" y="3570932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</a:t>
            </a:r>
            <a:r>
              <a:rPr 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小兔，住进</a:t>
            </a:r>
            <a:r>
              <a:rPr 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间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房子，平均每间几只？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8264576" y="4199582"/>
            <a:ext cx="12077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 = </a:t>
            </a:r>
            <a:r>
              <a:rPr lang="en-US" alt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endParaRPr lang="zh-CN" altLang="en-US" sz="13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2"/>
            </p:custDataLst>
          </p:nvPr>
        </p:nvSpPr>
        <p:spPr>
          <a:xfrm>
            <a:off x="8074025" y="2129155"/>
            <a:ext cx="3536950" cy="3322955"/>
          </a:xfrm>
          <a:custGeom>
            <a:avLst/>
            <a:gdLst>
              <a:gd name="sw" fmla="*/ 1 w 5570"/>
              <a:gd name="sh" fmla="*/ 1 h 5233"/>
              <a:gd name="mins" fmla="min sw sh"/>
              <a:gd name="dsw" fmla="+- 0 sw mins"/>
              <a:gd name="dsh" fmla="+- 0 sh mins"/>
              <a:gd name="p0x0" fmla="*/ 120 w 5570"/>
              <a:gd name="p0y0" fmla="*/ 0 h 5233"/>
              <a:gd name="p0x1" fmla="*/ 5450 w 5570"/>
              <a:gd name="p0y1" fmla="*/ 0 h 5233"/>
              <a:gd name="p0x2" fmla="*/ 5516 w 5570"/>
              <a:gd name="p0y2" fmla="*/ 0 h 5233"/>
              <a:gd name="p0x3" fmla="*/ 5570 w 5570"/>
              <a:gd name="p0y3" fmla="*/ 53 h 5233"/>
              <a:gd name="p0x4" fmla="*/ 5570 w 5570"/>
              <a:gd name="p0y4" fmla="*/ 120 h 5233"/>
              <a:gd name="p0x5" fmla="*/ 5570 w 5570"/>
              <a:gd name="p0y5" fmla="*/ 5113 h 5233"/>
              <a:gd name="p0x6" fmla="*/ 5570 w 5570"/>
              <a:gd name="p0y6" fmla="*/ 5179 h 5233"/>
              <a:gd name="p0x7" fmla="*/ 5516 w 5570"/>
              <a:gd name="p0y7" fmla="*/ 5233 h 5233"/>
              <a:gd name="p0x8" fmla="*/ 5450 w 5570"/>
              <a:gd name="p0y8" fmla="*/ 5233 h 5233"/>
              <a:gd name="p0x9" fmla="*/ 120 w 5570"/>
              <a:gd name="p0y9" fmla="*/ 5233 h 5233"/>
              <a:gd name="p0x10" fmla="*/ 53 w 5570"/>
              <a:gd name="p0y10" fmla="*/ 5233 h 5233"/>
              <a:gd name="p0x11" fmla="*/ 0 w 5570"/>
              <a:gd name="p0y11" fmla="*/ 5179 h 5233"/>
              <a:gd name="p0x12" fmla="*/ 0 w 5570"/>
              <a:gd name="p0y12" fmla="*/ 5113 h 5233"/>
              <a:gd name="p0x13" fmla="*/ 0 w 5570"/>
              <a:gd name="p0y13" fmla="*/ 120 h 5233"/>
              <a:gd name="p0x14" fmla="*/ 0 w 5570"/>
              <a:gd name="p0y14" fmla="*/ 53 h 5233"/>
              <a:gd name="p0x15" fmla="*/ 53 w 5570"/>
              <a:gd name="p0y15" fmla="*/ 0 h 5233"/>
              <a:gd name="p0x16" fmla="*/ 120 w 5570"/>
              <a:gd name="p0y16" fmla="*/ 0 h 5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571500" y="6010275"/>
            <a:ext cx="11049000" cy="466725"/>
          </a:xfrm>
          <a:custGeom>
            <a:avLst/>
            <a:gdLst>
              <a:gd name="sw" fmla="*/ 1 w 17400"/>
              <a:gd name="sh" fmla="*/ 1 h 734"/>
              <a:gd name="mins" fmla="min sw sh"/>
              <a:gd name="dsw" fmla="+- 0 sw mins"/>
              <a:gd name="dsh" fmla="+- 0 sh mins"/>
              <a:gd name="p0x0" fmla="*/ 120 w 17400"/>
              <a:gd name="p0y0" fmla="*/ 0 h 734"/>
              <a:gd name="p0x1" fmla="*/ 17280 w 17400"/>
              <a:gd name="p0y1" fmla="*/ 0 h 734"/>
              <a:gd name="p0x2" fmla="*/ 17346 w 17400"/>
              <a:gd name="p0y2" fmla="*/ 0 h 734"/>
              <a:gd name="p0x3" fmla="*/ 17400 w 17400"/>
              <a:gd name="p0y3" fmla="*/ 53 h 734"/>
              <a:gd name="p0x4" fmla="*/ 17400 w 17400"/>
              <a:gd name="p0y4" fmla="*/ 120 h 734"/>
              <a:gd name="p0x5" fmla="*/ 17400 w 17400"/>
              <a:gd name="p0y5" fmla="*/ 614 h 734"/>
              <a:gd name="p0x6" fmla="*/ 17400 w 17400"/>
              <a:gd name="p0y6" fmla="*/ 680 h 734"/>
              <a:gd name="p0x7" fmla="*/ 17346 w 17400"/>
              <a:gd name="p0y7" fmla="*/ 734 h 734"/>
              <a:gd name="p0x8" fmla="*/ 17280 w 17400"/>
              <a:gd name="p0y8" fmla="*/ 734 h 734"/>
              <a:gd name="p0x9" fmla="*/ 120 w 17400"/>
              <a:gd name="p0y9" fmla="*/ 734 h 734"/>
              <a:gd name="p0x10" fmla="*/ 53 w 17400"/>
              <a:gd name="p0y10" fmla="*/ 734 h 734"/>
              <a:gd name="p0x11" fmla="*/ 0 w 17400"/>
              <a:gd name="p0y11" fmla="*/ 680 h 734"/>
              <a:gd name="p0x12" fmla="*/ 0 w 17400"/>
              <a:gd name="p0y12" fmla="*/ 614 h 734"/>
              <a:gd name="p0x13" fmla="*/ 0 w 17400"/>
              <a:gd name="p0y13" fmla="*/ 120 h 734"/>
              <a:gd name="p0x14" fmla="*/ 0 w 17400"/>
              <a:gd name="p0y14" fmla="*/ 53 h 734"/>
              <a:gd name="p0x15" fmla="*/ 53 w 17400"/>
              <a:gd name="p0y15" fmla="*/ 0 h 734"/>
              <a:gd name="p0x16" fmla="*/ 120 w 17400"/>
              <a:gd name="p0y16" fmla="*/ 0 h 7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762000" y="6085742"/>
            <a:ext cx="3886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分物问题用除法，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公平合理人人夸</a:t>
            </a: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！</a:t>
            </a:r>
            <a:endParaRPr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71500" y="6010275"/>
            <a:ext cx="11049000" cy="466725"/>
          </a:xfrm>
          <a:custGeom>
            <a:avLst/>
            <a:gdLst>
              <a:gd name="sw" fmla="*/ 1 w 17400"/>
              <a:gd name="sh" fmla="*/ 1 h 734"/>
              <a:gd name="mins" fmla="min sw sh"/>
              <a:gd name="dsw" fmla="+- 0 sw mins"/>
              <a:gd name="dsh" fmla="+- 0 sh mins"/>
              <a:gd name="p0x0" fmla="*/ 120 w 17400"/>
              <a:gd name="p0y0" fmla="*/ 0 h 734"/>
              <a:gd name="p0x1" fmla="*/ 17280 w 17400"/>
              <a:gd name="p0y1" fmla="*/ 0 h 734"/>
              <a:gd name="p0x2" fmla="*/ 17346 w 17400"/>
              <a:gd name="p0y2" fmla="*/ 0 h 734"/>
              <a:gd name="p0x3" fmla="*/ 17400 w 17400"/>
              <a:gd name="p0y3" fmla="*/ 53 h 734"/>
              <a:gd name="p0x4" fmla="*/ 17400 w 17400"/>
              <a:gd name="p0y4" fmla="*/ 120 h 734"/>
              <a:gd name="p0x5" fmla="*/ 17400 w 17400"/>
              <a:gd name="p0y5" fmla="*/ 614 h 734"/>
              <a:gd name="p0x6" fmla="*/ 17400 w 17400"/>
              <a:gd name="p0y6" fmla="*/ 680 h 734"/>
              <a:gd name="p0x7" fmla="*/ 17346 w 17400"/>
              <a:gd name="p0y7" fmla="*/ 734 h 734"/>
              <a:gd name="p0x8" fmla="*/ 17280 w 17400"/>
              <a:gd name="p0y8" fmla="*/ 734 h 734"/>
              <a:gd name="p0x9" fmla="*/ 120 w 17400"/>
              <a:gd name="p0y9" fmla="*/ 734 h 734"/>
              <a:gd name="p0x10" fmla="*/ 53 w 17400"/>
              <a:gd name="p0y10" fmla="*/ 734 h 734"/>
              <a:gd name="p0x11" fmla="*/ 0 w 17400"/>
              <a:gd name="p0y11" fmla="*/ 680 h 734"/>
              <a:gd name="p0x12" fmla="*/ 0 w 17400"/>
              <a:gd name="p0y12" fmla="*/ 614 h 734"/>
              <a:gd name="p0x13" fmla="*/ 0 w 17400"/>
              <a:gd name="p0y13" fmla="*/ 120 h 734"/>
              <a:gd name="p0x14" fmla="*/ 0 w 17400"/>
              <a:gd name="p0y14" fmla="*/ 53 h 734"/>
              <a:gd name="p0x15" fmla="*/ 53 w 17400"/>
              <a:gd name="p0y15" fmla="*/ 0 h 734"/>
              <a:gd name="p0x16" fmla="*/ 120 w 17400"/>
              <a:gd name="p0y16" fmla="*/ 0 h 7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054542"/>
            <a:ext cx="1624013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5400" b="1" spc="324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348990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口诀求商妙法</a:t>
            </a:r>
            <a:endParaRPr sz="4200" b="1" spc="252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300538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乘法口诀倒着用，求商又快又准确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掌握口诀求商的诀窍，让计算变得轻松有趣！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66750" y="1933575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219450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口诀倒着用，求商更轻松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61725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乘法口诀是我们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祖先留传</a:t>
            </a: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下来的智慧，已有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两千多年</a:t>
            </a: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历史</a:t>
            </a:r>
            <a:endParaRPr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5419725" cy="3332480"/>
          </a:xfrm>
          <a:custGeom>
            <a:avLst/>
            <a:gdLst>
              <a:gd name="sw" fmla="*/ 1 w 8535"/>
              <a:gd name="sh" fmla="*/ 1 h 5248"/>
              <a:gd name="mins" fmla="min sw sh"/>
              <a:gd name="dsw" fmla="+- 0 sw mins"/>
              <a:gd name="dsh" fmla="+- 0 sh mins"/>
              <a:gd name="p0x0" fmla="*/ 120 w 8535"/>
              <a:gd name="p0y0" fmla="*/ 0 h 5248"/>
              <a:gd name="p0x1" fmla="*/ 8415 w 8535"/>
              <a:gd name="p0y1" fmla="*/ 0 h 5248"/>
              <a:gd name="p0x2" fmla="*/ 8481 w 8535"/>
              <a:gd name="p0y2" fmla="*/ 0 h 5248"/>
              <a:gd name="p0x3" fmla="*/ 8535 w 8535"/>
              <a:gd name="p0y3" fmla="*/ 53 h 5248"/>
              <a:gd name="p0x4" fmla="*/ 8535 w 8535"/>
              <a:gd name="p0y4" fmla="*/ 120 h 5248"/>
              <a:gd name="p0x5" fmla="*/ 8535 w 8535"/>
              <a:gd name="p0y5" fmla="*/ 5128 h 5248"/>
              <a:gd name="p0x6" fmla="*/ 8535 w 8535"/>
              <a:gd name="p0y6" fmla="*/ 5194 h 5248"/>
              <a:gd name="p0x7" fmla="*/ 8481 w 8535"/>
              <a:gd name="p0y7" fmla="*/ 5248 h 5248"/>
              <a:gd name="p0x8" fmla="*/ 8415 w 8535"/>
              <a:gd name="p0y8" fmla="*/ 5248 h 5248"/>
              <a:gd name="p0x9" fmla="*/ 120 w 8535"/>
              <a:gd name="p0y9" fmla="*/ 5248 h 5248"/>
              <a:gd name="p0x10" fmla="*/ 53 w 8535"/>
              <a:gd name="p0y10" fmla="*/ 5248 h 5248"/>
              <a:gd name="p0x11" fmla="*/ 0 w 8535"/>
              <a:gd name="p0y11" fmla="*/ 5194 h 5248"/>
              <a:gd name="p0x12" fmla="*/ 0 w 8535"/>
              <a:gd name="p0y12" fmla="*/ 5128 h 5248"/>
              <a:gd name="p0x13" fmla="*/ 0 w 8535"/>
              <a:gd name="p0y13" fmla="*/ 120 h 5248"/>
              <a:gd name="p0x14" fmla="*/ 0 w 8535"/>
              <a:gd name="p0y14" fmla="*/ 53 h 5248"/>
              <a:gd name="p0x15" fmla="*/ 53 w 8535"/>
              <a:gd name="p0y15" fmla="*/ 0 h 5248"/>
              <a:gd name="p0x16" fmla="*/ 120 w 853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7152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想乘算除</a:t>
            </a:r>
            <a:r>
              <a:rPr lang="en-US" altLang="zh-CN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口诀倒着用，除法变简单</a:t>
            </a:r>
            <a:endParaRPr lang="zh-CN" altLang="en-US"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267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26513" y="2752706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304925" y="2756516"/>
            <a:ext cx="126116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 =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？</a:t>
            </a:r>
            <a:endParaRPr lang="zh-CN" altLang="en-US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304925" y="3122276"/>
            <a:ext cx="400793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想一想，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9</a:t>
            </a:r>
            <a:r>
              <a:rPr 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) = 63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？口诀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七九六十三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，商是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9</a:t>
            </a:r>
            <a:endParaRPr sz="13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71525" y="35255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26513" y="3598497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304925" y="3602307"/>
            <a:ext cx="126116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48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8 =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？</a:t>
            </a:r>
            <a:endParaRPr lang="zh-CN" altLang="en-US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304925" y="3968067"/>
            <a:ext cx="400793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想一想，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 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r>
              <a:rPr 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) = 48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？口诀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六八四十八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，商是</a:t>
            </a:r>
            <a:r>
              <a:rPr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endParaRPr sz="135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5"/>
            </p:custDataLst>
          </p:nvPr>
        </p:nvSpPr>
        <p:spPr>
          <a:xfrm>
            <a:off x="581025" y="2079625"/>
            <a:ext cx="5410200" cy="3323590"/>
          </a:xfrm>
          <a:custGeom>
            <a:avLst/>
            <a:gdLst>
              <a:gd name="sw" fmla="*/ 1 w 8520"/>
              <a:gd name="sh" fmla="*/ 1 h 5233"/>
              <a:gd name="mins" fmla="min sw sh"/>
              <a:gd name="dsw" fmla="+- 0 sw mins"/>
              <a:gd name="dsh" fmla="+- 0 sh mins"/>
              <a:gd name="p0x0" fmla="*/ 120 w 8520"/>
              <a:gd name="p0y0" fmla="*/ 0 h 5233"/>
              <a:gd name="p0x1" fmla="*/ 8400 w 8520"/>
              <a:gd name="p0y1" fmla="*/ 0 h 5233"/>
              <a:gd name="p0x2" fmla="*/ 8466 w 8520"/>
              <a:gd name="p0y2" fmla="*/ 0 h 5233"/>
              <a:gd name="p0x3" fmla="*/ 8520 w 8520"/>
              <a:gd name="p0y3" fmla="*/ 53 h 5233"/>
              <a:gd name="p0x4" fmla="*/ 8520 w 8520"/>
              <a:gd name="p0y4" fmla="*/ 120 h 5233"/>
              <a:gd name="p0x5" fmla="*/ 8520 w 8520"/>
              <a:gd name="p0y5" fmla="*/ 5113 h 5233"/>
              <a:gd name="p0x6" fmla="*/ 8520 w 8520"/>
              <a:gd name="p0y6" fmla="*/ 5179 h 5233"/>
              <a:gd name="p0x7" fmla="*/ 8466 w 8520"/>
              <a:gd name="p0y7" fmla="*/ 5233 h 5233"/>
              <a:gd name="p0x8" fmla="*/ 8400 w 8520"/>
              <a:gd name="p0y8" fmla="*/ 5233 h 5233"/>
              <a:gd name="p0x9" fmla="*/ 120 w 8520"/>
              <a:gd name="p0y9" fmla="*/ 5233 h 5233"/>
              <a:gd name="p0x10" fmla="*/ 53 w 8520"/>
              <a:gd name="p0y10" fmla="*/ 5233 h 5233"/>
              <a:gd name="p0x11" fmla="*/ 0 w 8520"/>
              <a:gd name="p0y11" fmla="*/ 5179 h 5233"/>
              <a:gd name="p0x12" fmla="*/ 0 w 8520"/>
              <a:gd name="p0y12" fmla="*/ 5113 h 5233"/>
              <a:gd name="p0x13" fmla="*/ 0 w 8520"/>
              <a:gd name="p0y13" fmla="*/ 120 h 5233"/>
              <a:gd name="p0x14" fmla="*/ 0 w 8520"/>
              <a:gd name="p0y14" fmla="*/ 53 h 5233"/>
              <a:gd name="p0x15" fmla="*/ 53 w 8520"/>
              <a:gd name="p0y15" fmla="*/ 0 h 5233"/>
              <a:gd name="p0x16" fmla="*/ 120 w 8520"/>
              <a:gd name="p0y16" fmla="*/ 0 h 5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6195695" y="2075180"/>
            <a:ext cx="5419725" cy="3332480"/>
          </a:xfrm>
          <a:custGeom>
            <a:avLst/>
            <a:gdLst>
              <a:gd name="sw" fmla="*/ 1 w 8535"/>
              <a:gd name="sh" fmla="*/ 1 h 5248"/>
              <a:gd name="mins" fmla="min sw sh"/>
              <a:gd name="dsw" fmla="+- 0 sw mins"/>
              <a:gd name="dsh" fmla="+- 0 sh mins"/>
              <a:gd name="p0x0" fmla="*/ 120 w 8535"/>
              <a:gd name="p0y0" fmla="*/ 0 h 5248"/>
              <a:gd name="p0x1" fmla="*/ 8415 w 8535"/>
              <a:gd name="p0y1" fmla="*/ 0 h 5248"/>
              <a:gd name="p0x2" fmla="*/ 8481 w 8535"/>
              <a:gd name="p0y2" fmla="*/ 0 h 5248"/>
              <a:gd name="p0x3" fmla="*/ 8535 w 8535"/>
              <a:gd name="p0y3" fmla="*/ 53 h 5248"/>
              <a:gd name="p0x4" fmla="*/ 8535 w 8535"/>
              <a:gd name="p0y4" fmla="*/ 120 h 5248"/>
              <a:gd name="p0x5" fmla="*/ 8535 w 8535"/>
              <a:gd name="p0y5" fmla="*/ 5128 h 5248"/>
              <a:gd name="p0x6" fmla="*/ 8535 w 8535"/>
              <a:gd name="p0y6" fmla="*/ 5194 h 5248"/>
              <a:gd name="p0x7" fmla="*/ 8481 w 8535"/>
              <a:gd name="p0y7" fmla="*/ 5248 h 5248"/>
              <a:gd name="p0x8" fmla="*/ 8415 w 8535"/>
              <a:gd name="p0y8" fmla="*/ 5248 h 5248"/>
              <a:gd name="p0x9" fmla="*/ 120 w 8535"/>
              <a:gd name="p0y9" fmla="*/ 5248 h 5248"/>
              <a:gd name="p0x10" fmla="*/ 53 w 8535"/>
              <a:gd name="p0y10" fmla="*/ 5248 h 5248"/>
              <a:gd name="p0x11" fmla="*/ 0 w 8535"/>
              <a:gd name="p0y11" fmla="*/ 5194 h 5248"/>
              <a:gd name="p0x12" fmla="*/ 0 w 8535"/>
              <a:gd name="p0y12" fmla="*/ 5128 h 5248"/>
              <a:gd name="p0x13" fmla="*/ 0 w 8535"/>
              <a:gd name="p0y13" fmla="*/ 120 h 5248"/>
              <a:gd name="p0x14" fmla="*/ 0 w 8535"/>
              <a:gd name="p0y14" fmla="*/ 53 h 5248"/>
              <a:gd name="p0x15" fmla="*/ 53 w 8535"/>
              <a:gd name="p0y15" fmla="*/ 0 h 5248"/>
              <a:gd name="p0x16" fmla="*/ 120 w 8535"/>
              <a:gd name="p0y16" fmla="*/ 0 h 52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639127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练习巩固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18"/>
            </p:custDataLst>
          </p:nvPr>
        </p:nvGraphicFramePr>
        <p:xfrm>
          <a:off x="6391275" y="2679700"/>
          <a:ext cx="5029200" cy="2532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6129"/>
                <a:gridCol w="2514523"/>
                <a:gridCol w="718542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除法算式</a:t>
                      </a:r>
                      <a:endParaRPr sz="1800" b="1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DD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想的乘法口诀</a:t>
                      </a:r>
                      <a:endParaRPr sz="1800" b="1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DD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商</a:t>
                      </a:r>
                      <a:endParaRPr sz="1800" b="1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DD0"/>
                    </a:solidFill>
                  </a:tcPr>
                </a:tc>
              </a:tr>
              <a:tr h="671438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54 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9</a:t>
                      </a:r>
                      <a:endParaRPr lang="en-US" altLang="zh-CN"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六九五十四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</a:tr>
              <a:tr h="671438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42 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7</a:t>
                      </a:r>
                      <a:endParaRPr lang="en-US" altLang="zh-CN"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六七四十二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71512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72 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8</a:t>
                      </a:r>
                      <a:endParaRPr lang="en-US" altLang="zh-CN"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八九七十二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5A3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</a:t>
                      </a:r>
                      <a:endParaRPr sz="1500" b="1">
                        <a:solidFill>
                          <a:srgbClr val="2E5A3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</a:tr>
            </a:tbl>
          </a:graphicData>
        </a:graphic>
      </p:graphicFrame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6200775" y="2079625"/>
            <a:ext cx="5410200" cy="3323590"/>
          </a:xfrm>
          <a:custGeom>
            <a:avLst/>
            <a:gdLst>
              <a:gd name="sw" fmla="*/ 1 w 8520"/>
              <a:gd name="sh" fmla="*/ 1 h 5233"/>
              <a:gd name="mins" fmla="min sw sh"/>
              <a:gd name="dsw" fmla="+- 0 sw mins"/>
              <a:gd name="dsh" fmla="+- 0 sh mins"/>
              <a:gd name="p0x0" fmla="*/ 120 w 8520"/>
              <a:gd name="p0y0" fmla="*/ 0 h 5233"/>
              <a:gd name="p0x1" fmla="*/ 8400 w 8520"/>
              <a:gd name="p0y1" fmla="*/ 0 h 5233"/>
              <a:gd name="p0x2" fmla="*/ 8466 w 8520"/>
              <a:gd name="p0y2" fmla="*/ 0 h 5233"/>
              <a:gd name="p0x3" fmla="*/ 8520 w 8520"/>
              <a:gd name="p0y3" fmla="*/ 53 h 5233"/>
              <a:gd name="p0x4" fmla="*/ 8520 w 8520"/>
              <a:gd name="p0y4" fmla="*/ 120 h 5233"/>
              <a:gd name="p0x5" fmla="*/ 8520 w 8520"/>
              <a:gd name="p0y5" fmla="*/ 5113 h 5233"/>
              <a:gd name="p0x6" fmla="*/ 8520 w 8520"/>
              <a:gd name="p0y6" fmla="*/ 5179 h 5233"/>
              <a:gd name="p0x7" fmla="*/ 8466 w 8520"/>
              <a:gd name="p0y7" fmla="*/ 5233 h 5233"/>
              <a:gd name="p0x8" fmla="*/ 8400 w 8520"/>
              <a:gd name="p0y8" fmla="*/ 5233 h 5233"/>
              <a:gd name="p0x9" fmla="*/ 120 w 8520"/>
              <a:gd name="p0y9" fmla="*/ 5233 h 5233"/>
              <a:gd name="p0x10" fmla="*/ 53 w 8520"/>
              <a:gd name="p0y10" fmla="*/ 5233 h 5233"/>
              <a:gd name="p0x11" fmla="*/ 0 w 8520"/>
              <a:gd name="p0y11" fmla="*/ 5179 h 5233"/>
              <a:gd name="p0x12" fmla="*/ 0 w 8520"/>
              <a:gd name="p0y12" fmla="*/ 5113 h 5233"/>
              <a:gd name="p0x13" fmla="*/ 0 w 8520"/>
              <a:gd name="p0y13" fmla="*/ 120 h 5233"/>
              <a:gd name="p0x14" fmla="*/ 0 w 8520"/>
              <a:gd name="p0y14" fmla="*/ 53 h 5233"/>
              <a:gd name="p0x15" fmla="*/ 53 w 8520"/>
              <a:gd name="p0y15" fmla="*/ 0 h 5233"/>
              <a:gd name="p0x16" fmla="*/ 120 w 8520"/>
              <a:gd name="p0y16" fmla="*/ 0 h 5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571500" y="572579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3467024" y="5901118"/>
            <a:ext cx="52579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求商步骤口诀：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一看除数，二想口诀，三定商数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71500" y="572579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口诀求商大比拼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69340"/>
            <a:ext cx="11049000" cy="561975"/>
          </a:xfrm>
          <a:custGeom>
            <a:avLst/>
            <a:gdLst>
              <a:gd name="sw" fmla="*/ 1 w 17400"/>
              <a:gd name="sh" fmla="*/ 1 h 885"/>
              <a:gd name="mins" fmla="min sw sh"/>
              <a:gd name="dsw" fmla="+- 0 sw mins"/>
              <a:gd name="dsh" fmla="+- 0 sh mins"/>
              <a:gd name="p0x0" fmla="*/ 120 w 17400"/>
              <a:gd name="p0y0" fmla="*/ 0 h 885"/>
              <a:gd name="p0x1" fmla="*/ 17280 w 17400"/>
              <a:gd name="p0y1" fmla="*/ 0 h 885"/>
              <a:gd name="p0x2" fmla="*/ 17346 w 17400"/>
              <a:gd name="p0y2" fmla="*/ 0 h 885"/>
              <a:gd name="p0x3" fmla="*/ 17400 w 17400"/>
              <a:gd name="p0y3" fmla="*/ 53 h 885"/>
              <a:gd name="p0x4" fmla="*/ 17400 w 17400"/>
              <a:gd name="p0y4" fmla="*/ 120 h 885"/>
              <a:gd name="p0x5" fmla="*/ 17400 w 17400"/>
              <a:gd name="p0y5" fmla="*/ 765 h 885"/>
              <a:gd name="p0x6" fmla="*/ 17400 w 17400"/>
              <a:gd name="p0y6" fmla="*/ 831 h 885"/>
              <a:gd name="p0x7" fmla="*/ 17346 w 17400"/>
              <a:gd name="p0y7" fmla="*/ 885 h 885"/>
              <a:gd name="p0x8" fmla="*/ 17280 w 17400"/>
              <a:gd name="p0y8" fmla="*/ 885 h 885"/>
              <a:gd name="p0x9" fmla="*/ 120 w 17400"/>
              <a:gd name="p0y9" fmla="*/ 885 h 885"/>
              <a:gd name="p0x10" fmla="*/ 53 w 17400"/>
              <a:gd name="p0y10" fmla="*/ 885 h 885"/>
              <a:gd name="p0x11" fmla="*/ 0 w 17400"/>
              <a:gd name="p0y11" fmla="*/ 831 h 885"/>
              <a:gd name="p0x12" fmla="*/ 0 w 17400"/>
              <a:gd name="p0y12" fmla="*/ 765 h 885"/>
              <a:gd name="p0x13" fmla="*/ 0 w 17400"/>
              <a:gd name="p0y13" fmla="*/ 120 h 885"/>
              <a:gd name="p0x14" fmla="*/ 0 w 17400"/>
              <a:gd name="p0y14" fmla="*/ 53 h 885"/>
              <a:gd name="p0x15" fmla="*/ 53 w 17400"/>
              <a:gd name="p0y15" fmla="*/ 0 h 885"/>
              <a:gd name="p0x16" fmla="*/ 120 w 17400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167813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用口诀快速求出下面各题的商：</a:t>
            </a:r>
            <a:endParaRPr sz="2100"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069340"/>
            <a:ext cx="11049000" cy="561975"/>
          </a:xfrm>
          <a:custGeom>
            <a:avLst/>
            <a:gdLst>
              <a:gd name="sw" fmla="*/ 1 w 17400"/>
              <a:gd name="sh" fmla="*/ 1 h 885"/>
              <a:gd name="mins" fmla="min sw sh"/>
              <a:gd name="dsw" fmla="+- 0 sw mins"/>
              <a:gd name="dsh" fmla="+- 0 sh mins"/>
              <a:gd name="p0x0" fmla="*/ 120 w 17400"/>
              <a:gd name="p0y0" fmla="*/ 0 h 885"/>
              <a:gd name="p0x1" fmla="*/ 17280 w 17400"/>
              <a:gd name="p0y1" fmla="*/ 0 h 885"/>
              <a:gd name="p0x2" fmla="*/ 17346 w 17400"/>
              <a:gd name="p0y2" fmla="*/ 0 h 885"/>
              <a:gd name="p0x3" fmla="*/ 17400 w 17400"/>
              <a:gd name="p0y3" fmla="*/ 53 h 885"/>
              <a:gd name="p0x4" fmla="*/ 17400 w 17400"/>
              <a:gd name="p0y4" fmla="*/ 120 h 885"/>
              <a:gd name="p0x5" fmla="*/ 17400 w 17400"/>
              <a:gd name="p0y5" fmla="*/ 765 h 885"/>
              <a:gd name="p0x6" fmla="*/ 17400 w 17400"/>
              <a:gd name="p0y6" fmla="*/ 831 h 885"/>
              <a:gd name="p0x7" fmla="*/ 17346 w 17400"/>
              <a:gd name="p0y7" fmla="*/ 885 h 885"/>
              <a:gd name="p0x8" fmla="*/ 17280 w 17400"/>
              <a:gd name="p0y8" fmla="*/ 885 h 885"/>
              <a:gd name="p0x9" fmla="*/ 120 w 17400"/>
              <a:gd name="p0y9" fmla="*/ 885 h 885"/>
              <a:gd name="p0x10" fmla="*/ 53 w 17400"/>
              <a:gd name="p0y10" fmla="*/ 885 h 885"/>
              <a:gd name="p0x11" fmla="*/ 0 w 17400"/>
              <a:gd name="p0y11" fmla="*/ 831 h 885"/>
              <a:gd name="p0x12" fmla="*/ 0 w 17400"/>
              <a:gd name="p0y12" fmla="*/ 765 h 885"/>
              <a:gd name="p0x13" fmla="*/ 0 w 17400"/>
              <a:gd name="p0y13" fmla="*/ 120 h 885"/>
              <a:gd name="p0x14" fmla="*/ 0 w 17400"/>
              <a:gd name="p0y14" fmla="*/ 53 h 885"/>
              <a:gd name="p0x15" fmla="*/ 53 w 17400"/>
              <a:gd name="p0y15" fmla="*/ 0 h 885"/>
              <a:gd name="p0x16" fmla="*/ 120 w 17400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1829435"/>
            <a:ext cx="5419725" cy="3676650"/>
          </a:xfrm>
          <a:custGeom>
            <a:avLst/>
            <a:gdLst>
              <a:gd name="sw" fmla="*/ 1 w 8535"/>
              <a:gd name="sh" fmla="*/ 1 h 5790"/>
              <a:gd name="mins" fmla="min sw sh"/>
              <a:gd name="dsw" fmla="+- 0 sw mins"/>
              <a:gd name="dsh" fmla="+- 0 sh mins"/>
              <a:gd name="p0x0" fmla="*/ 120 w 8535"/>
              <a:gd name="p0y0" fmla="*/ 0 h 5790"/>
              <a:gd name="p0x1" fmla="*/ 8415 w 8535"/>
              <a:gd name="p0y1" fmla="*/ 0 h 5790"/>
              <a:gd name="p0x2" fmla="*/ 8481 w 8535"/>
              <a:gd name="p0y2" fmla="*/ 0 h 5790"/>
              <a:gd name="p0x3" fmla="*/ 8535 w 8535"/>
              <a:gd name="p0y3" fmla="*/ 53 h 5790"/>
              <a:gd name="p0x4" fmla="*/ 8535 w 8535"/>
              <a:gd name="p0y4" fmla="*/ 120 h 5790"/>
              <a:gd name="p0x5" fmla="*/ 8535 w 8535"/>
              <a:gd name="p0y5" fmla="*/ 5670 h 5790"/>
              <a:gd name="p0x6" fmla="*/ 8535 w 8535"/>
              <a:gd name="p0y6" fmla="*/ 5736 h 5790"/>
              <a:gd name="p0x7" fmla="*/ 8481 w 8535"/>
              <a:gd name="p0y7" fmla="*/ 5790 h 5790"/>
              <a:gd name="p0x8" fmla="*/ 8415 w 8535"/>
              <a:gd name="p0y8" fmla="*/ 5790 h 5790"/>
              <a:gd name="p0x9" fmla="*/ 120 w 8535"/>
              <a:gd name="p0y9" fmla="*/ 5790 h 5790"/>
              <a:gd name="p0x10" fmla="*/ 53 w 8535"/>
              <a:gd name="p0y10" fmla="*/ 5790 h 5790"/>
              <a:gd name="p0x11" fmla="*/ 0 w 8535"/>
              <a:gd name="p0y11" fmla="*/ 5736 h 5790"/>
              <a:gd name="p0x12" fmla="*/ 0 w 8535"/>
              <a:gd name="p0y12" fmla="*/ 5670 h 5790"/>
              <a:gd name="p0x13" fmla="*/ 0 w 8535"/>
              <a:gd name="p0y13" fmla="*/ 120 h 5790"/>
              <a:gd name="p0x14" fmla="*/ 0 w 8535"/>
              <a:gd name="p0y14" fmla="*/ 53 h 5790"/>
              <a:gd name="p0x15" fmla="*/ 53 w 8535"/>
              <a:gd name="p0y15" fmla="*/ 0 h 5790"/>
              <a:gd name="p0x16" fmla="*/ 120 w 8535"/>
              <a:gd name="p0y16" fmla="*/ 0 h 57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71525" y="200884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用口诀快速求出下面各题的商：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2434590"/>
            <a:ext cx="1624965" cy="1400175"/>
          </a:xfrm>
          <a:custGeom>
            <a:avLst/>
            <a:gdLst>
              <a:gd name="sw" fmla="*/ 1 w 2559"/>
              <a:gd name="sh" fmla="*/ 1 h 2205"/>
              <a:gd name="mins" fmla="min sw sh"/>
              <a:gd name="dsw" fmla="+- 0 sw mins"/>
              <a:gd name="dsh" fmla="+- 0 sh mins"/>
              <a:gd name="p0x0" fmla="*/ 120 w 2559"/>
              <a:gd name="p0y0" fmla="*/ 0 h 2205"/>
              <a:gd name="p0x1" fmla="*/ 2439 w 2559"/>
              <a:gd name="p0y1" fmla="*/ 0 h 2205"/>
              <a:gd name="p0x2" fmla="*/ 2506 w 2559"/>
              <a:gd name="p0y2" fmla="*/ 0 h 2205"/>
              <a:gd name="p0x3" fmla="*/ 2559 w 2559"/>
              <a:gd name="p0y3" fmla="*/ 53 h 2205"/>
              <a:gd name="p0x4" fmla="*/ 2559 w 2559"/>
              <a:gd name="p0y4" fmla="*/ 120 h 2205"/>
              <a:gd name="p0x5" fmla="*/ 2559 w 2559"/>
              <a:gd name="p0y5" fmla="*/ 2085 h 2205"/>
              <a:gd name="p0x6" fmla="*/ 2559 w 2559"/>
              <a:gd name="p0y6" fmla="*/ 2151 h 2205"/>
              <a:gd name="p0x7" fmla="*/ 2506 w 2559"/>
              <a:gd name="p0y7" fmla="*/ 2205 h 2205"/>
              <a:gd name="p0x8" fmla="*/ 2439 w 2559"/>
              <a:gd name="p0y8" fmla="*/ 2205 h 2205"/>
              <a:gd name="p0x9" fmla="*/ 120 w 2559"/>
              <a:gd name="p0y9" fmla="*/ 2205 h 2205"/>
              <a:gd name="p0x10" fmla="*/ 53 w 2559"/>
              <a:gd name="p0y10" fmla="*/ 2205 h 2205"/>
              <a:gd name="p0x11" fmla="*/ 0 w 2559"/>
              <a:gd name="p0y11" fmla="*/ 2151 h 2205"/>
              <a:gd name="p0x12" fmla="*/ 0 w 2559"/>
              <a:gd name="p0y12" fmla="*/ 2085 h 2205"/>
              <a:gd name="p0x13" fmla="*/ 0 w 2559"/>
              <a:gd name="p0y13" fmla="*/ 120 h 2205"/>
              <a:gd name="p0x14" fmla="*/ 0 w 2559"/>
              <a:gd name="p0y14" fmla="*/ 53 h 2205"/>
              <a:gd name="p0x15" fmla="*/ 53 w 2559"/>
              <a:gd name="p0y15" fmla="*/ 0 h 2205"/>
              <a:gd name="p0x16" fmla="*/ 120 w 2559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885825" y="30010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dc61336-8764-11f1-baa8-3214c16bcc47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20" b="220"/>
          <a:stretch>
            <a:fillRect/>
          </a:stretch>
        </p:blipFill>
        <p:spPr>
          <a:xfrm>
            <a:off x="942975" y="305816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2882284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81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9 = 9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28725" y="3172797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九九八十一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2472690" y="2434590"/>
            <a:ext cx="1625600" cy="1400175"/>
          </a:xfrm>
          <a:custGeom>
            <a:avLst/>
            <a:gdLst>
              <a:gd name="sw" fmla="*/ 1 w 2559"/>
              <a:gd name="sh" fmla="*/ 1 h 2205"/>
              <a:gd name="mins" fmla="min sw sh"/>
              <a:gd name="dsw" fmla="+- 0 sw mins"/>
              <a:gd name="dsh" fmla="+- 0 sh mins"/>
              <a:gd name="p0x0" fmla="*/ 120 w 2559"/>
              <a:gd name="p0y0" fmla="*/ 0 h 2205"/>
              <a:gd name="p0x1" fmla="*/ 2439 w 2559"/>
              <a:gd name="p0y1" fmla="*/ 0 h 2205"/>
              <a:gd name="p0x2" fmla="*/ 2506 w 2559"/>
              <a:gd name="p0y2" fmla="*/ 0 h 2205"/>
              <a:gd name="p0x3" fmla="*/ 2559 w 2559"/>
              <a:gd name="p0y3" fmla="*/ 53 h 2205"/>
              <a:gd name="p0x4" fmla="*/ 2559 w 2559"/>
              <a:gd name="p0y4" fmla="*/ 120 h 2205"/>
              <a:gd name="p0x5" fmla="*/ 2559 w 2559"/>
              <a:gd name="p0y5" fmla="*/ 2085 h 2205"/>
              <a:gd name="p0x6" fmla="*/ 2559 w 2559"/>
              <a:gd name="p0y6" fmla="*/ 2151 h 2205"/>
              <a:gd name="p0x7" fmla="*/ 2506 w 2559"/>
              <a:gd name="p0y7" fmla="*/ 2205 h 2205"/>
              <a:gd name="p0x8" fmla="*/ 2439 w 2559"/>
              <a:gd name="p0y8" fmla="*/ 2205 h 2205"/>
              <a:gd name="p0x9" fmla="*/ 120 w 2559"/>
              <a:gd name="p0y9" fmla="*/ 2205 h 2205"/>
              <a:gd name="p0x10" fmla="*/ 53 w 2559"/>
              <a:gd name="p0y10" fmla="*/ 2205 h 2205"/>
              <a:gd name="p0x11" fmla="*/ 0 w 2559"/>
              <a:gd name="p0y11" fmla="*/ 2151 h 2205"/>
              <a:gd name="p0x12" fmla="*/ 0 w 2559"/>
              <a:gd name="p0y12" fmla="*/ 2085 h 2205"/>
              <a:gd name="p0x13" fmla="*/ 0 w 2559"/>
              <a:gd name="p0y13" fmla="*/ 120 h 2205"/>
              <a:gd name="p0x14" fmla="*/ 0 w 2559"/>
              <a:gd name="p0y14" fmla="*/ 53 h 2205"/>
              <a:gd name="p0x15" fmla="*/ 53 w 2559"/>
              <a:gd name="p0y15" fmla="*/ 0 h 2205"/>
              <a:gd name="p0x16" fmla="*/ 120 w 2559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2586990" y="30010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0dc61482-8764-11f1-baa8-3214c16bcc47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00" t="-220" r="400" b="220"/>
          <a:stretch>
            <a:fillRect/>
          </a:stretch>
        </p:blipFill>
        <p:spPr>
          <a:xfrm>
            <a:off x="2644140" y="305816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2930500" y="2882284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56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8 = 7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2930500" y="3172797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七八五十六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4174490" y="2434590"/>
            <a:ext cx="1626235" cy="1400175"/>
          </a:xfrm>
          <a:custGeom>
            <a:avLst/>
            <a:gdLst>
              <a:gd name="sw" fmla="*/ 1 w 2560"/>
              <a:gd name="sh" fmla="*/ 1 h 2205"/>
              <a:gd name="mins" fmla="min sw sh"/>
              <a:gd name="dsw" fmla="+- 0 sw mins"/>
              <a:gd name="dsh" fmla="+- 0 sh mins"/>
              <a:gd name="p0x0" fmla="*/ 120 w 2560"/>
              <a:gd name="p0y0" fmla="*/ 0 h 2205"/>
              <a:gd name="p0x1" fmla="*/ 2440 w 2560"/>
              <a:gd name="p0y1" fmla="*/ 0 h 2205"/>
              <a:gd name="p0x2" fmla="*/ 2506 w 2560"/>
              <a:gd name="p0y2" fmla="*/ 0 h 2205"/>
              <a:gd name="p0x3" fmla="*/ 2560 w 2560"/>
              <a:gd name="p0y3" fmla="*/ 53 h 2205"/>
              <a:gd name="p0x4" fmla="*/ 2560 w 2560"/>
              <a:gd name="p0y4" fmla="*/ 120 h 2205"/>
              <a:gd name="p0x5" fmla="*/ 2560 w 2560"/>
              <a:gd name="p0y5" fmla="*/ 2085 h 2205"/>
              <a:gd name="p0x6" fmla="*/ 2560 w 2560"/>
              <a:gd name="p0y6" fmla="*/ 2151 h 2205"/>
              <a:gd name="p0x7" fmla="*/ 2506 w 2560"/>
              <a:gd name="p0y7" fmla="*/ 2205 h 2205"/>
              <a:gd name="p0x8" fmla="*/ 2440 w 2560"/>
              <a:gd name="p0y8" fmla="*/ 2205 h 2205"/>
              <a:gd name="p0x9" fmla="*/ 120 w 2560"/>
              <a:gd name="p0y9" fmla="*/ 2205 h 2205"/>
              <a:gd name="p0x10" fmla="*/ 53 w 2560"/>
              <a:gd name="p0y10" fmla="*/ 2205 h 2205"/>
              <a:gd name="p0x11" fmla="*/ 0 w 2560"/>
              <a:gd name="p0y11" fmla="*/ 2151 h 2205"/>
              <a:gd name="p0x12" fmla="*/ 0 w 2560"/>
              <a:gd name="p0y12" fmla="*/ 2085 h 2205"/>
              <a:gd name="p0x13" fmla="*/ 0 w 2560"/>
              <a:gd name="p0y13" fmla="*/ 120 h 2205"/>
              <a:gd name="p0x14" fmla="*/ 0 w 2560"/>
              <a:gd name="p0y14" fmla="*/ 53 h 2205"/>
              <a:gd name="p0x15" fmla="*/ 53 w 2560"/>
              <a:gd name="p0y15" fmla="*/ 0 h 2205"/>
              <a:gd name="p0x16" fmla="*/ 120 w 2560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4288790" y="30010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0dc61479-8764-11f1-baa8-3214c16bcc47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83" t="-220" r="383" b="220"/>
          <a:stretch>
            <a:fillRect/>
          </a:stretch>
        </p:blipFill>
        <p:spPr>
          <a:xfrm>
            <a:off x="4345940" y="3058160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632274" y="2882284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49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 = 7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4632274" y="3172797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七七四十九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771525" y="3910965"/>
            <a:ext cx="1624965" cy="1400175"/>
          </a:xfrm>
          <a:custGeom>
            <a:avLst/>
            <a:gdLst>
              <a:gd name="sw" fmla="*/ 1 w 2559"/>
              <a:gd name="sh" fmla="*/ 1 h 2205"/>
              <a:gd name="mins" fmla="min sw sh"/>
              <a:gd name="dsw" fmla="+- 0 sw mins"/>
              <a:gd name="dsh" fmla="+- 0 sh mins"/>
              <a:gd name="p0x0" fmla="*/ 120 w 2559"/>
              <a:gd name="p0y0" fmla="*/ 0 h 2205"/>
              <a:gd name="p0x1" fmla="*/ 2439 w 2559"/>
              <a:gd name="p0y1" fmla="*/ 0 h 2205"/>
              <a:gd name="p0x2" fmla="*/ 2506 w 2559"/>
              <a:gd name="p0y2" fmla="*/ 0 h 2205"/>
              <a:gd name="p0x3" fmla="*/ 2559 w 2559"/>
              <a:gd name="p0y3" fmla="*/ 53 h 2205"/>
              <a:gd name="p0x4" fmla="*/ 2559 w 2559"/>
              <a:gd name="p0y4" fmla="*/ 120 h 2205"/>
              <a:gd name="p0x5" fmla="*/ 2559 w 2559"/>
              <a:gd name="p0y5" fmla="*/ 2085 h 2205"/>
              <a:gd name="p0x6" fmla="*/ 2559 w 2559"/>
              <a:gd name="p0y6" fmla="*/ 2151 h 2205"/>
              <a:gd name="p0x7" fmla="*/ 2506 w 2559"/>
              <a:gd name="p0y7" fmla="*/ 2205 h 2205"/>
              <a:gd name="p0x8" fmla="*/ 2439 w 2559"/>
              <a:gd name="p0y8" fmla="*/ 2205 h 2205"/>
              <a:gd name="p0x9" fmla="*/ 120 w 2559"/>
              <a:gd name="p0y9" fmla="*/ 2205 h 2205"/>
              <a:gd name="p0x10" fmla="*/ 53 w 2559"/>
              <a:gd name="p0y10" fmla="*/ 2205 h 2205"/>
              <a:gd name="p0x11" fmla="*/ 0 w 2559"/>
              <a:gd name="p0y11" fmla="*/ 2151 h 2205"/>
              <a:gd name="p0x12" fmla="*/ 0 w 2559"/>
              <a:gd name="p0y12" fmla="*/ 2085 h 2205"/>
              <a:gd name="p0x13" fmla="*/ 0 w 2559"/>
              <a:gd name="p0y13" fmla="*/ 120 h 2205"/>
              <a:gd name="p0x14" fmla="*/ 0 w 2559"/>
              <a:gd name="p0y14" fmla="*/ 53 h 2205"/>
              <a:gd name="p0x15" fmla="*/ 53 w 2559"/>
              <a:gd name="p0y15" fmla="*/ 0 h 2205"/>
              <a:gd name="p0x16" fmla="*/ 120 w 2559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885825" y="4477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0dc614b7-8764-11f1-baa8-3214c16bcc47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220" b="220"/>
          <a:stretch>
            <a:fillRect/>
          </a:stretch>
        </p:blipFill>
        <p:spPr>
          <a:xfrm>
            <a:off x="942975" y="453453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1228725" y="4358659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 = 9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1228725" y="4649172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七九六十三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2472690" y="3910965"/>
            <a:ext cx="1625600" cy="1400175"/>
          </a:xfrm>
          <a:custGeom>
            <a:avLst/>
            <a:gdLst>
              <a:gd name="sw" fmla="*/ 1 w 2559"/>
              <a:gd name="sh" fmla="*/ 1 h 2205"/>
              <a:gd name="mins" fmla="min sw sh"/>
              <a:gd name="dsw" fmla="+- 0 sw mins"/>
              <a:gd name="dsh" fmla="+- 0 sh mins"/>
              <a:gd name="p0x0" fmla="*/ 120 w 2559"/>
              <a:gd name="p0y0" fmla="*/ 0 h 2205"/>
              <a:gd name="p0x1" fmla="*/ 2439 w 2559"/>
              <a:gd name="p0y1" fmla="*/ 0 h 2205"/>
              <a:gd name="p0x2" fmla="*/ 2506 w 2559"/>
              <a:gd name="p0y2" fmla="*/ 0 h 2205"/>
              <a:gd name="p0x3" fmla="*/ 2559 w 2559"/>
              <a:gd name="p0y3" fmla="*/ 53 h 2205"/>
              <a:gd name="p0x4" fmla="*/ 2559 w 2559"/>
              <a:gd name="p0y4" fmla="*/ 120 h 2205"/>
              <a:gd name="p0x5" fmla="*/ 2559 w 2559"/>
              <a:gd name="p0y5" fmla="*/ 2085 h 2205"/>
              <a:gd name="p0x6" fmla="*/ 2559 w 2559"/>
              <a:gd name="p0y6" fmla="*/ 2151 h 2205"/>
              <a:gd name="p0x7" fmla="*/ 2506 w 2559"/>
              <a:gd name="p0y7" fmla="*/ 2205 h 2205"/>
              <a:gd name="p0x8" fmla="*/ 2439 w 2559"/>
              <a:gd name="p0y8" fmla="*/ 2205 h 2205"/>
              <a:gd name="p0x9" fmla="*/ 120 w 2559"/>
              <a:gd name="p0y9" fmla="*/ 2205 h 2205"/>
              <a:gd name="p0x10" fmla="*/ 53 w 2559"/>
              <a:gd name="p0y10" fmla="*/ 2205 h 2205"/>
              <a:gd name="p0x11" fmla="*/ 0 w 2559"/>
              <a:gd name="p0y11" fmla="*/ 2151 h 2205"/>
              <a:gd name="p0x12" fmla="*/ 0 w 2559"/>
              <a:gd name="p0y12" fmla="*/ 2085 h 2205"/>
              <a:gd name="p0x13" fmla="*/ 0 w 2559"/>
              <a:gd name="p0y13" fmla="*/ 120 h 2205"/>
              <a:gd name="p0x14" fmla="*/ 0 w 2559"/>
              <a:gd name="p0y14" fmla="*/ 53 h 2205"/>
              <a:gd name="p0x15" fmla="*/ 53 w 2559"/>
              <a:gd name="p0y15" fmla="*/ 0 h 2205"/>
              <a:gd name="p0x16" fmla="*/ 120 w 2559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2586990" y="4477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0dc61783-8764-11f1-baa8-3214c16bcc47"/>
          <p:cNvPicPr/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400" t="-220" r="400" b="220"/>
          <a:stretch>
            <a:fillRect/>
          </a:stretch>
        </p:blipFill>
        <p:spPr>
          <a:xfrm>
            <a:off x="2644140" y="4534535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2930500" y="4358659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48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8 = 6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1"/>
            </p:custDataLst>
          </p:nvPr>
        </p:nvSpPr>
        <p:spPr>
          <a:xfrm>
            <a:off x="2930500" y="4649172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六八四十八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4174490" y="3910965"/>
            <a:ext cx="1626235" cy="1400175"/>
          </a:xfrm>
          <a:custGeom>
            <a:avLst/>
            <a:gdLst>
              <a:gd name="sw" fmla="*/ 1 w 2560"/>
              <a:gd name="sh" fmla="*/ 1 h 2205"/>
              <a:gd name="mins" fmla="min sw sh"/>
              <a:gd name="dsw" fmla="+- 0 sw mins"/>
              <a:gd name="dsh" fmla="+- 0 sh mins"/>
              <a:gd name="p0x0" fmla="*/ 120 w 2560"/>
              <a:gd name="p0y0" fmla="*/ 0 h 2205"/>
              <a:gd name="p0x1" fmla="*/ 2440 w 2560"/>
              <a:gd name="p0y1" fmla="*/ 0 h 2205"/>
              <a:gd name="p0x2" fmla="*/ 2506 w 2560"/>
              <a:gd name="p0y2" fmla="*/ 0 h 2205"/>
              <a:gd name="p0x3" fmla="*/ 2560 w 2560"/>
              <a:gd name="p0y3" fmla="*/ 53 h 2205"/>
              <a:gd name="p0x4" fmla="*/ 2560 w 2560"/>
              <a:gd name="p0y4" fmla="*/ 120 h 2205"/>
              <a:gd name="p0x5" fmla="*/ 2560 w 2560"/>
              <a:gd name="p0y5" fmla="*/ 2085 h 2205"/>
              <a:gd name="p0x6" fmla="*/ 2560 w 2560"/>
              <a:gd name="p0y6" fmla="*/ 2151 h 2205"/>
              <a:gd name="p0x7" fmla="*/ 2506 w 2560"/>
              <a:gd name="p0y7" fmla="*/ 2205 h 2205"/>
              <a:gd name="p0x8" fmla="*/ 2440 w 2560"/>
              <a:gd name="p0y8" fmla="*/ 2205 h 2205"/>
              <a:gd name="p0x9" fmla="*/ 120 w 2560"/>
              <a:gd name="p0y9" fmla="*/ 2205 h 2205"/>
              <a:gd name="p0x10" fmla="*/ 53 w 2560"/>
              <a:gd name="p0y10" fmla="*/ 2205 h 2205"/>
              <a:gd name="p0x11" fmla="*/ 0 w 2560"/>
              <a:gd name="p0y11" fmla="*/ 2151 h 2205"/>
              <a:gd name="p0x12" fmla="*/ 0 w 2560"/>
              <a:gd name="p0y12" fmla="*/ 2085 h 2205"/>
              <a:gd name="p0x13" fmla="*/ 0 w 2560"/>
              <a:gd name="p0y13" fmla="*/ 120 h 2205"/>
              <a:gd name="p0x14" fmla="*/ 0 w 2560"/>
              <a:gd name="p0y14" fmla="*/ 53 h 2205"/>
              <a:gd name="p0x15" fmla="*/ 53 w 2560"/>
              <a:gd name="p0y15" fmla="*/ 0 h 2205"/>
              <a:gd name="p0x16" fmla="*/ 120 w 2560"/>
              <a:gd name="p0y16" fmla="*/ 0 h 22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4288790" y="4477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 descr="0dc6178d-8764-11f1-baa8-3214c16bcc47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383" t="-220" r="383" b="220"/>
          <a:stretch>
            <a:fillRect/>
          </a:stretch>
        </p:blipFill>
        <p:spPr>
          <a:xfrm>
            <a:off x="4345940" y="4534535"/>
            <a:ext cx="15240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7"/>
            </p:custDataLst>
          </p:nvPr>
        </p:nvSpPr>
        <p:spPr>
          <a:xfrm>
            <a:off x="4632274" y="4358659"/>
            <a:ext cx="118951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35 </a:t>
            </a:r>
            <a:r>
              <a:rPr lang="zh-CN" altLang="en-US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3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 = 7</a:t>
            </a:r>
            <a:endParaRPr lang="en-US" altLang="zh-CN" sz="1500" b="1" spc="3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4632274" y="4649172"/>
            <a:ext cx="999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五七三十五</a:t>
            </a:r>
            <a:endParaRPr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49"/>
            </p:custDataLst>
          </p:nvPr>
        </p:nvSpPr>
        <p:spPr>
          <a:xfrm>
            <a:off x="581025" y="1834515"/>
            <a:ext cx="5410200" cy="3667125"/>
          </a:xfrm>
          <a:custGeom>
            <a:avLst/>
            <a:gdLst>
              <a:gd name="sw" fmla="*/ 1 w 8520"/>
              <a:gd name="sh" fmla="*/ 1 h 5775"/>
              <a:gd name="mins" fmla="min sw sh"/>
              <a:gd name="dsw" fmla="+- 0 sw mins"/>
              <a:gd name="dsh" fmla="+- 0 sh mins"/>
              <a:gd name="p0x0" fmla="*/ 120 w 8520"/>
              <a:gd name="p0y0" fmla="*/ 0 h 5775"/>
              <a:gd name="p0x1" fmla="*/ 8400 w 8520"/>
              <a:gd name="p0y1" fmla="*/ 0 h 5775"/>
              <a:gd name="p0x2" fmla="*/ 8466 w 8520"/>
              <a:gd name="p0y2" fmla="*/ 0 h 5775"/>
              <a:gd name="p0x3" fmla="*/ 8520 w 8520"/>
              <a:gd name="p0y3" fmla="*/ 53 h 5775"/>
              <a:gd name="p0x4" fmla="*/ 8520 w 8520"/>
              <a:gd name="p0y4" fmla="*/ 120 h 5775"/>
              <a:gd name="p0x5" fmla="*/ 8520 w 8520"/>
              <a:gd name="p0y5" fmla="*/ 5655 h 5775"/>
              <a:gd name="p0x6" fmla="*/ 8520 w 8520"/>
              <a:gd name="p0y6" fmla="*/ 5721 h 5775"/>
              <a:gd name="p0x7" fmla="*/ 8466 w 8520"/>
              <a:gd name="p0y7" fmla="*/ 5775 h 5775"/>
              <a:gd name="p0x8" fmla="*/ 8400 w 8520"/>
              <a:gd name="p0y8" fmla="*/ 5775 h 5775"/>
              <a:gd name="p0x9" fmla="*/ 120 w 8520"/>
              <a:gd name="p0y9" fmla="*/ 5775 h 5775"/>
              <a:gd name="p0x10" fmla="*/ 53 w 8520"/>
              <a:gd name="p0y10" fmla="*/ 5775 h 5775"/>
              <a:gd name="p0x11" fmla="*/ 0 w 8520"/>
              <a:gd name="p0y11" fmla="*/ 5721 h 5775"/>
              <a:gd name="p0x12" fmla="*/ 0 w 8520"/>
              <a:gd name="p0y12" fmla="*/ 5655 h 5775"/>
              <a:gd name="p0x13" fmla="*/ 0 w 8520"/>
              <a:gd name="p0y13" fmla="*/ 120 h 5775"/>
              <a:gd name="p0x14" fmla="*/ 0 w 8520"/>
              <a:gd name="p0y14" fmla="*/ 53 h 5775"/>
              <a:gd name="p0x15" fmla="*/ 53 w 8520"/>
              <a:gd name="p0y15" fmla="*/ 0 h 5775"/>
              <a:gd name="p0x16" fmla="*/ 120 w 8520"/>
              <a:gd name="p0y16" fmla="*/ 0 h 5775"/>
            </a:gdLst>
            <a:ahLst/>
            <a:cxnLst/>
            <a:pathLst>
              <a:path w="8520" h="5775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5655"/>
                </a:lnTo>
                <a:cubicBezTo>
                  <a:pt x="8520" y="5721"/>
                  <a:pt x="8466" y="5775"/>
                  <a:pt x="8400" y="5775"/>
                </a:cubicBezTo>
                <a:lnTo>
                  <a:pt x="120" y="5775"/>
                </a:lnTo>
                <a:cubicBezTo>
                  <a:pt x="54" y="5775"/>
                  <a:pt x="0" y="5721"/>
                  <a:pt x="0" y="565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50"/>
            </p:custDataLst>
          </p:nvPr>
        </p:nvSpPr>
        <p:spPr>
          <a:xfrm>
            <a:off x="6195695" y="1829435"/>
            <a:ext cx="5419725" cy="3676650"/>
          </a:xfrm>
          <a:custGeom>
            <a:avLst/>
            <a:gdLst>
              <a:gd name="sw" fmla="*/ 1 w 8535"/>
              <a:gd name="sh" fmla="*/ 1 h 5790"/>
              <a:gd name="mins" fmla="min sw sh"/>
              <a:gd name="dsw" fmla="+- 0 sw mins"/>
              <a:gd name="dsh" fmla="+- 0 sh mins"/>
              <a:gd name="p0x0" fmla="*/ 120 w 8535"/>
              <a:gd name="p0y0" fmla="*/ 0 h 5790"/>
              <a:gd name="p0x1" fmla="*/ 8415 w 8535"/>
              <a:gd name="p0y1" fmla="*/ 0 h 5790"/>
              <a:gd name="p0x2" fmla="*/ 8481 w 8535"/>
              <a:gd name="p0y2" fmla="*/ 0 h 5790"/>
              <a:gd name="p0x3" fmla="*/ 8535 w 8535"/>
              <a:gd name="p0y3" fmla="*/ 53 h 5790"/>
              <a:gd name="p0x4" fmla="*/ 8535 w 8535"/>
              <a:gd name="p0y4" fmla="*/ 120 h 5790"/>
              <a:gd name="p0x5" fmla="*/ 8535 w 8535"/>
              <a:gd name="p0y5" fmla="*/ 5670 h 5790"/>
              <a:gd name="p0x6" fmla="*/ 8535 w 8535"/>
              <a:gd name="p0y6" fmla="*/ 5736 h 5790"/>
              <a:gd name="p0x7" fmla="*/ 8481 w 8535"/>
              <a:gd name="p0y7" fmla="*/ 5790 h 5790"/>
              <a:gd name="p0x8" fmla="*/ 8415 w 8535"/>
              <a:gd name="p0y8" fmla="*/ 5790 h 5790"/>
              <a:gd name="p0x9" fmla="*/ 120 w 8535"/>
              <a:gd name="p0y9" fmla="*/ 5790 h 5790"/>
              <a:gd name="p0x10" fmla="*/ 53 w 8535"/>
              <a:gd name="p0y10" fmla="*/ 5790 h 5790"/>
              <a:gd name="p0x11" fmla="*/ 0 w 8535"/>
              <a:gd name="p0y11" fmla="*/ 5736 h 5790"/>
              <a:gd name="p0x12" fmla="*/ 0 w 8535"/>
              <a:gd name="p0y12" fmla="*/ 5670 h 5790"/>
              <a:gd name="p0x13" fmla="*/ 0 w 8535"/>
              <a:gd name="p0y13" fmla="*/ 120 h 5790"/>
              <a:gd name="p0x14" fmla="*/ 0 w 8535"/>
              <a:gd name="p0y14" fmla="*/ 53 h 5790"/>
              <a:gd name="p0x15" fmla="*/ 53 w 8535"/>
              <a:gd name="p0y15" fmla="*/ 0 h 5790"/>
              <a:gd name="p0x16" fmla="*/ 120 w 8535"/>
              <a:gd name="p0y16" fmla="*/ 0 h 57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1"/>
            </p:custDataLst>
          </p:nvPr>
        </p:nvSpPr>
        <p:spPr>
          <a:xfrm>
            <a:off x="6391275" y="200884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挑战</a:t>
            </a:r>
            <a:r>
              <a:rPr lang="en-US" altLang="zh-CN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括号里最大能填几</a:t>
            </a:r>
            <a:r>
              <a:rPr lang="en-US" altLang="zh-CN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</a:t>
            </a:r>
            <a:endParaRPr lang="zh-CN" altLang="en-US"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52"/>
            </p:custDataLst>
          </p:nvPr>
        </p:nvSpPr>
        <p:spPr>
          <a:xfrm>
            <a:off x="6391275" y="2434590"/>
            <a:ext cx="5029200" cy="628650"/>
          </a:xfrm>
          <a:custGeom>
            <a:avLst/>
            <a:gdLst>
              <a:gd name="sw" fmla="*/ 1 w 7920"/>
              <a:gd name="sh" fmla="*/ 1 h 990"/>
              <a:gd name="mins" fmla="min sw sh"/>
              <a:gd name="dsw" fmla="+- 0 sw mins"/>
              <a:gd name="dsh" fmla="+- 0 sh mins"/>
              <a:gd name="p0x0" fmla="*/ 120 w 7920"/>
              <a:gd name="p0y0" fmla="*/ 0 h 990"/>
              <a:gd name="p0x1" fmla="*/ 7800 w 7920"/>
              <a:gd name="p0y1" fmla="*/ 0 h 990"/>
              <a:gd name="p0x2" fmla="*/ 7866 w 7920"/>
              <a:gd name="p0y2" fmla="*/ 0 h 990"/>
              <a:gd name="p0x3" fmla="*/ 7920 w 7920"/>
              <a:gd name="p0y3" fmla="*/ 53 h 990"/>
              <a:gd name="p0x4" fmla="*/ 7920 w 7920"/>
              <a:gd name="p0y4" fmla="*/ 120 h 990"/>
              <a:gd name="p0x5" fmla="*/ 7920 w 7920"/>
              <a:gd name="p0y5" fmla="*/ 870 h 990"/>
              <a:gd name="p0x6" fmla="*/ 7920 w 7920"/>
              <a:gd name="p0y6" fmla="*/ 936 h 990"/>
              <a:gd name="p0x7" fmla="*/ 7866 w 7920"/>
              <a:gd name="p0y7" fmla="*/ 990 h 990"/>
              <a:gd name="p0x8" fmla="*/ 7800 w 7920"/>
              <a:gd name="p0y8" fmla="*/ 990 h 990"/>
              <a:gd name="p0x9" fmla="*/ 120 w 7920"/>
              <a:gd name="p0y9" fmla="*/ 990 h 990"/>
              <a:gd name="p0x10" fmla="*/ 53 w 7920"/>
              <a:gd name="p0y10" fmla="*/ 990 h 990"/>
              <a:gd name="p0x11" fmla="*/ 0 w 7920"/>
              <a:gd name="p0y11" fmla="*/ 936 h 990"/>
              <a:gd name="p0x12" fmla="*/ 0 w 7920"/>
              <a:gd name="p0y12" fmla="*/ 870 h 990"/>
              <a:gd name="p0x13" fmla="*/ 0 w 7920"/>
              <a:gd name="p0y13" fmla="*/ 120 h 990"/>
              <a:gd name="p0x14" fmla="*/ 0 w 7920"/>
              <a:gd name="p0y14" fmla="*/ 53 h 990"/>
              <a:gd name="p0x15" fmla="*/ 53 w 7920"/>
              <a:gd name="p0y15" fmla="*/ 0 h 990"/>
              <a:gd name="p0x16" fmla="*/ 120 w 7920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3"/>
            </p:custDataLst>
          </p:nvPr>
        </p:nvSpPr>
        <p:spPr>
          <a:xfrm>
            <a:off x="6505575" y="25774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0dc6171a-8764-11f1-baa8-3214c16bcc47"/>
          <p:cNvPicPr/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9" b="9"/>
          <a:stretch>
            <a:fillRect/>
          </a:stretch>
        </p:blipFill>
        <p:spPr>
          <a:xfrm>
            <a:off x="6572250" y="2644140"/>
            <a:ext cx="209550" cy="20955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57"/>
            </p:custDataLst>
          </p:nvPr>
        </p:nvSpPr>
        <p:spPr>
          <a:xfrm>
            <a:off x="6962775" y="2496522"/>
            <a:ext cx="224053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 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 ) &lt; 70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：最大填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8</a:t>
            </a:r>
            <a:endParaRPr lang="en-US" altLang="zh-CN" sz="1500" b="1" spc="2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8"/>
            </p:custDataLst>
          </p:nvPr>
        </p:nvSpPr>
        <p:spPr>
          <a:xfrm>
            <a:off x="6962775" y="2787034"/>
            <a:ext cx="20500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8=64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9=72&gt;70</a:t>
            </a:r>
            <a:endParaRPr lang="en-US" altLang="zh-CN"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59"/>
            </p:custDataLst>
          </p:nvPr>
        </p:nvSpPr>
        <p:spPr>
          <a:xfrm>
            <a:off x="6391275" y="3177540"/>
            <a:ext cx="5029200" cy="628650"/>
          </a:xfrm>
          <a:custGeom>
            <a:avLst/>
            <a:gdLst>
              <a:gd name="sw" fmla="*/ 1 w 7920"/>
              <a:gd name="sh" fmla="*/ 1 h 990"/>
              <a:gd name="mins" fmla="min sw sh"/>
              <a:gd name="dsw" fmla="+- 0 sw mins"/>
              <a:gd name="dsh" fmla="+- 0 sh mins"/>
              <a:gd name="p0x0" fmla="*/ 120 w 7920"/>
              <a:gd name="p0y0" fmla="*/ 0 h 990"/>
              <a:gd name="p0x1" fmla="*/ 7800 w 7920"/>
              <a:gd name="p0y1" fmla="*/ 0 h 990"/>
              <a:gd name="p0x2" fmla="*/ 7866 w 7920"/>
              <a:gd name="p0y2" fmla="*/ 0 h 990"/>
              <a:gd name="p0x3" fmla="*/ 7920 w 7920"/>
              <a:gd name="p0y3" fmla="*/ 53 h 990"/>
              <a:gd name="p0x4" fmla="*/ 7920 w 7920"/>
              <a:gd name="p0y4" fmla="*/ 120 h 990"/>
              <a:gd name="p0x5" fmla="*/ 7920 w 7920"/>
              <a:gd name="p0y5" fmla="*/ 870 h 990"/>
              <a:gd name="p0x6" fmla="*/ 7920 w 7920"/>
              <a:gd name="p0y6" fmla="*/ 936 h 990"/>
              <a:gd name="p0x7" fmla="*/ 7866 w 7920"/>
              <a:gd name="p0y7" fmla="*/ 990 h 990"/>
              <a:gd name="p0x8" fmla="*/ 7800 w 7920"/>
              <a:gd name="p0y8" fmla="*/ 990 h 990"/>
              <a:gd name="p0x9" fmla="*/ 120 w 7920"/>
              <a:gd name="p0y9" fmla="*/ 990 h 990"/>
              <a:gd name="p0x10" fmla="*/ 53 w 7920"/>
              <a:gd name="p0y10" fmla="*/ 990 h 990"/>
              <a:gd name="p0x11" fmla="*/ 0 w 7920"/>
              <a:gd name="p0y11" fmla="*/ 936 h 990"/>
              <a:gd name="p0x12" fmla="*/ 0 w 7920"/>
              <a:gd name="p0y12" fmla="*/ 870 h 990"/>
              <a:gd name="p0x13" fmla="*/ 0 w 7920"/>
              <a:gd name="p0y13" fmla="*/ 120 h 990"/>
              <a:gd name="p0x14" fmla="*/ 0 w 7920"/>
              <a:gd name="p0y14" fmla="*/ 53 h 990"/>
              <a:gd name="p0x15" fmla="*/ 53 w 7920"/>
              <a:gd name="p0y15" fmla="*/ 0 h 990"/>
              <a:gd name="p0x16" fmla="*/ 120 w 7920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60"/>
            </p:custDataLst>
          </p:nvPr>
        </p:nvSpPr>
        <p:spPr>
          <a:xfrm>
            <a:off x="6505575" y="3320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 descr="0dc6180a-8764-11f1-baa8-3214c16bcc47"/>
          <p:cNvPicPr/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t="-9" b="9"/>
          <a:stretch>
            <a:fillRect/>
          </a:stretch>
        </p:blipFill>
        <p:spPr>
          <a:xfrm>
            <a:off x="6572250" y="3387090"/>
            <a:ext cx="209550" cy="20955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64"/>
            </p:custDataLst>
          </p:nvPr>
        </p:nvSpPr>
        <p:spPr>
          <a:xfrm>
            <a:off x="6962775" y="3239472"/>
            <a:ext cx="224053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 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 ) &lt; 29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：最大填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</a:t>
            </a:r>
            <a:endParaRPr lang="en-US" altLang="zh-CN" sz="1500" b="1" spc="2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65"/>
            </p:custDataLst>
          </p:nvPr>
        </p:nvSpPr>
        <p:spPr>
          <a:xfrm>
            <a:off x="6962775" y="3529984"/>
            <a:ext cx="20500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4=24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5=30&gt;29</a:t>
            </a:r>
            <a:endParaRPr lang="en-US" altLang="zh-CN"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3" name="任意多边形 62"/>
          <p:cNvSpPr/>
          <p:nvPr>
            <p:custDataLst>
              <p:tags r:id="rId66"/>
            </p:custDataLst>
          </p:nvPr>
        </p:nvSpPr>
        <p:spPr>
          <a:xfrm>
            <a:off x="6391275" y="3920490"/>
            <a:ext cx="5029200" cy="628650"/>
          </a:xfrm>
          <a:custGeom>
            <a:avLst/>
            <a:gdLst>
              <a:gd name="sw" fmla="*/ 1 w 7920"/>
              <a:gd name="sh" fmla="*/ 1 h 990"/>
              <a:gd name="mins" fmla="min sw sh"/>
              <a:gd name="dsw" fmla="+- 0 sw mins"/>
              <a:gd name="dsh" fmla="+- 0 sh mins"/>
              <a:gd name="p0x0" fmla="*/ 120 w 7920"/>
              <a:gd name="p0y0" fmla="*/ 0 h 990"/>
              <a:gd name="p0x1" fmla="*/ 7800 w 7920"/>
              <a:gd name="p0y1" fmla="*/ 0 h 990"/>
              <a:gd name="p0x2" fmla="*/ 7866 w 7920"/>
              <a:gd name="p0y2" fmla="*/ 0 h 990"/>
              <a:gd name="p0x3" fmla="*/ 7920 w 7920"/>
              <a:gd name="p0y3" fmla="*/ 53 h 990"/>
              <a:gd name="p0x4" fmla="*/ 7920 w 7920"/>
              <a:gd name="p0y4" fmla="*/ 120 h 990"/>
              <a:gd name="p0x5" fmla="*/ 7920 w 7920"/>
              <a:gd name="p0y5" fmla="*/ 870 h 990"/>
              <a:gd name="p0x6" fmla="*/ 7920 w 7920"/>
              <a:gd name="p0y6" fmla="*/ 936 h 990"/>
              <a:gd name="p0x7" fmla="*/ 7866 w 7920"/>
              <a:gd name="p0y7" fmla="*/ 990 h 990"/>
              <a:gd name="p0x8" fmla="*/ 7800 w 7920"/>
              <a:gd name="p0y8" fmla="*/ 990 h 990"/>
              <a:gd name="p0x9" fmla="*/ 120 w 7920"/>
              <a:gd name="p0y9" fmla="*/ 990 h 990"/>
              <a:gd name="p0x10" fmla="*/ 53 w 7920"/>
              <a:gd name="p0y10" fmla="*/ 990 h 990"/>
              <a:gd name="p0x11" fmla="*/ 0 w 7920"/>
              <a:gd name="p0y11" fmla="*/ 936 h 990"/>
              <a:gd name="p0x12" fmla="*/ 0 w 7920"/>
              <a:gd name="p0y12" fmla="*/ 870 h 990"/>
              <a:gd name="p0x13" fmla="*/ 0 w 7920"/>
              <a:gd name="p0y13" fmla="*/ 120 h 990"/>
              <a:gd name="p0x14" fmla="*/ 0 w 7920"/>
              <a:gd name="p0y14" fmla="*/ 53 h 990"/>
              <a:gd name="p0x15" fmla="*/ 53 w 7920"/>
              <a:gd name="p0y15" fmla="*/ 0 h 990"/>
              <a:gd name="p0x16" fmla="*/ 120 w 7920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>
            <p:custDataLst>
              <p:tags r:id="rId67"/>
            </p:custDataLst>
          </p:nvPr>
        </p:nvSpPr>
        <p:spPr>
          <a:xfrm>
            <a:off x="6505575" y="40633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5" name="图片 64" descr="0dc61885-8764-11f1-baa8-3214c16bcc47"/>
          <p:cNvPicPr/>
          <p:nvPr>
            <p:custDataLst>
              <p:tags r:id="rId68"/>
            </p:custDataLst>
          </p:nvPr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rcRect t="-9" b="9"/>
          <a:stretch>
            <a:fillRect/>
          </a:stretch>
        </p:blipFill>
        <p:spPr>
          <a:xfrm>
            <a:off x="6572250" y="4130040"/>
            <a:ext cx="209550" cy="20955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71"/>
            </p:custDataLst>
          </p:nvPr>
        </p:nvSpPr>
        <p:spPr>
          <a:xfrm>
            <a:off x="6962775" y="3982422"/>
            <a:ext cx="224053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 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 ) &lt; 50</a:t>
            </a:r>
            <a:r>
              <a:rPr lang="zh-CN" altLang="en-US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：最大填</a:t>
            </a:r>
            <a:r>
              <a:rPr lang="en-US" altLang="zh-CN" sz="1500" b="1" spc="2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</a:t>
            </a:r>
            <a:endParaRPr lang="en-US" altLang="zh-CN" sz="1500" b="1" spc="2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72"/>
            </p:custDataLst>
          </p:nvPr>
        </p:nvSpPr>
        <p:spPr>
          <a:xfrm>
            <a:off x="6962775" y="4272934"/>
            <a:ext cx="20500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5=45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6=54&gt;50</a:t>
            </a:r>
            <a:endParaRPr lang="en-US" altLang="zh-CN" sz="120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73"/>
            </p:custDataLst>
          </p:nvPr>
        </p:nvSpPr>
        <p:spPr>
          <a:xfrm>
            <a:off x="6200775" y="1834515"/>
            <a:ext cx="5410200" cy="3667125"/>
          </a:xfrm>
          <a:custGeom>
            <a:avLst/>
            <a:gdLst>
              <a:gd name="sw" fmla="*/ 1 w 8520"/>
              <a:gd name="sh" fmla="*/ 1 h 5775"/>
              <a:gd name="mins" fmla="min sw sh"/>
              <a:gd name="dsw" fmla="+- 0 sw mins"/>
              <a:gd name="dsh" fmla="+- 0 sh mins"/>
              <a:gd name="p0x0" fmla="*/ 120 w 8520"/>
              <a:gd name="p0y0" fmla="*/ 0 h 5775"/>
              <a:gd name="p0x1" fmla="*/ 8400 w 8520"/>
              <a:gd name="p0y1" fmla="*/ 0 h 5775"/>
              <a:gd name="p0x2" fmla="*/ 8466 w 8520"/>
              <a:gd name="p0y2" fmla="*/ 0 h 5775"/>
              <a:gd name="p0x3" fmla="*/ 8520 w 8520"/>
              <a:gd name="p0y3" fmla="*/ 53 h 5775"/>
              <a:gd name="p0x4" fmla="*/ 8520 w 8520"/>
              <a:gd name="p0y4" fmla="*/ 120 h 5775"/>
              <a:gd name="p0x5" fmla="*/ 8520 w 8520"/>
              <a:gd name="p0y5" fmla="*/ 5655 h 5775"/>
              <a:gd name="p0x6" fmla="*/ 8520 w 8520"/>
              <a:gd name="p0y6" fmla="*/ 5721 h 5775"/>
              <a:gd name="p0x7" fmla="*/ 8466 w 8520"/>
              <a:gd name="p0y7" fmla="*/ 5775 h 5775"/>
              <a:gd name="p0x8" fmla="*/ 8400 w 8520"/>
              <a:gd name="p0y8" fmla="*/ 5775 h 5775"/>
              <a:gd name="p0x9" fmla="*/ 120 w 8520"/>
              <a:gd name="p0y9" fmla="*/ 5775 h 5775"/>
              <a:gd name="p0x10" fmla="*/ 53 w 8520"/>
              <a:gd name="p0y10" fmla="*/ 5775 h 5775"/>
              <a:gd name="p0x11" fmla="*/ 0 w 8520"/>
              <a:gd name="p0y11" fmla="*/ 5721 h 5775"/>
              <a:gd name="p0x12" fmla="*/ 0 w 8520"/>
              <a:gd name="p0y12" fmla="*/ 5655 h 5775"/>
              <a:gd name="p0x13" fmla="*/ 0 w 8520"/>
              <a:gd name="p0y13" fmla="*/ 120 h 5775"/>
              <a:gd name="p0x14" fmla="*/ 0 w 8520"/>
              <a:gd name="p0y14" fmla="*/ 53 h 5775"/>
              <a:gd name="p0x15" fmla="*/ 53 w 8520"/>
              <a:gd name="p0y15" fmla="*/ 0 h 5775"/>
              <a:gd name="p0x16" fmla="*/ 120 w 8520"/>
              <a:gd name="p0y16" fmla="*/ 0 h 5775"/>
            </a:gdLst>
            <a:ahLst/>
            <a:cxnLst/>
            <a:pathLst>
              <a:path w="8520" h="5775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5655"/>
                </a:lnTo>
                <a:cubicBezTo>
                  <a:pt x="8520" y="5721"/>
                  <a:pt x="8466" y="5775"/>
                  <a:pt x="8400" y="5775"/>
                </a:cubicBezTo>
                <a:lnTo>
                  <a:pt x="120" y="5775"/>
                </a:lnTo>
                <a:cubicBezTo>
                  <a:pt x="54" y="5775"/>
                  <a:pt x="0" y="5721"/>
                  <a:pt x="0" y="565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>
            <p:custDataLst>
              <p:tags r:id="rId74"/>
            </p:custDataLst>
          </p:nvPr>
        </p:nvSpPr>
        <p:spPr>
          <a:xfrm>
            <a:off x="571500" y="5826760"/>
            <a:ext cx="11049000" cy="561975"/>
          </a:xfrm>
          <a:custGeom>
            <a:avLst/>
            <a:gdLst>
              <a:gd name="sw" fmla="*/ 1 w 17400"/>
              <a:gd name="sh" fmla="*/ 1 h 885"/>
              <a:gd name="mins" fmla="min sw sh"/>
              <a:gd name="dsw" fmla="+- 0 sw mins"/>
              <a:gd name="dsh" fmla="+- 0 sh mins"/>
              <a:gd name="p0x0" fmla="*/ 120 w 17400"/>
              <a:gd name="p0y0" fmla="*/ 0 h 885"/>
              <a:gd name="p0x1" fmla="*/ 17280 w 17400"/>
              <a:gd name="p0y1" fmla="*/ 0 h 885"/>
              <a:gd name="p0x2" fmla="*/ 17346 w 17400"/>
              <a:gd name="p0y2" fmla="*/ 0 h 885"/>
              <a:gd name="p0x3" fmla="*/ 17400 w 17400"/>
              <a:gd name="p0y3" fmla="*/ 53 h 885"/>
              <a:gd name="p0x4" fmla="*/ 17400 w 17400"/>
              <a:gd name="p0y4" fmla="*/ 120 h 885"/>
              <a:gd name="p0x5" fmla="*/ 17400 w 17400"/>
              <a:gd name="p0y5" fmla="*/ 765 h 885"/>
              <a:gd name="p0x6" fmla="*/ 17400 w 17400"/>
              <a:gd name="p0y6" fmla="*/ 831 h 885"/>
              <a:gd name="p0x7" fmla="*/ 17346 w 17400"/>
              <a:gd name="p0y7" fmla="*/ 885 h 885"/>
              <a:gd name="p0x8" fmla="*/ 17280 w 17400"/>
              <a:gd name="p0y8" fmla="*/ 885 h 885"/>
              <a:gd name="p0x9" fmla="*/ 120 w 17400"/>
              <a:gd name="p0y9" fmla="*/ 885 h 885"/>
              <a:gd name="p0x10" fmla="*/ 53 w 17400"/>
              <a:gd name="p0y10" fmla="*/ 885 h 885"/>
              <a:gd name="p0x11" fmla="*/ 0 w 17400"/>
              <a:gd name="p0y11" fmla="*/ 831 h 885"/>
              <a:gd name="p0x12" fmla="*/ 0 w 17400"/>
              <a:gd name="p0y12" fmla="*/ 765 h 885"/>
              <a:gd name="p0x13" fmla="*/ 0 w 17400"/>
              <a:gd name="p0y13" fmla="*/ 120 h 885"/>
              <a:gd name="p0x14" fmla="*/ 0 w 17400"/>
              <a:gd name="p0y14" fmla="*/ 53 h 885"/>
              <a:gd name="p0x15" fmla="*/ 53 w 17400"/>
              <a:gd name="p0y15" fmla="*/ 0 h 885"/>
              <a:gd name="p0x16" fmla="*/ 120 w 17400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文本框 71"/>
          <p:cNvSpPr txBox="1"/>
          <p:nvPr>
            <p:custDataLst>
              <p:tags r:id="rId75"/>
            </p:custDataLst>
          </p:nvPr>
        </p:nvSpPr>
        <p:spPr>
          <a:xfrm>
            <a:off x="762000" y="5925474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口诀熟练心不慌，求商又快又准确！</a:t>
            </a:r>
            <a:endParaRPr sz="2100"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1" name="任意多边形 70"/>
          <p:cNvSpPr/>
          <p:nvPr>
            <p:custDataLst>
              <p:tags r:id="rId76"/>
            </p:custDataLst>
          </p:nvPr>
        </p:nvSpPr>
        <p:spPr>
          <a:xfrm>
            <a:off x="571500" y="5826760"/>
            <a:ext cx="11049000" cy="561975"/>
          </a:xfrm>
          <a:custGeom>
            <a:avLst/>
            <a:gdLst>
              <a:gd name="sw" fmla="*/ 1 w 17400"/>
              <a:gd name="sh" fmla="*/ 1 h 885"/>
              <a:gd name="mins" fmla="min sw sh"/>
              <a:gd name="dsw" fmla="+- 0 sw mins"/>
              <a:gd name="dsh" fmla="+- 0 sh mins"/>
              <a:gd name="p0x0" fmla="*/ 120 w 17400"/>
              <a:gd name="p0y0" fmla="*/ 0 h 885"/>
              <a:gd name="p0x1" fmla="*/ 17280 w 17400"/>
              <a:gd name="p0y1" fmla="*/ 0 h 885"/>
              <a:gd name="p0x2" fmla="*/ 17346 w 17400"/>
              <a:gd name="p0y2" fmla="*/ 0 h 885"/>
              <a:gd name="p0x3" fmla="*/ 17400 w 17400"/>
              <a:gd name="p0y3" fmla="*/ 53 h 885"/>
              <a:gd name="p0x4" fmla="*/ 17400 w 17400"/>
              <a:gd name="p0y4" fmla="*/ 120 h 885"/>
              <a:gd name="p0x5" fmla="*/ 17400 w 17400"/>
              <a:gd name="p0y5" fmla="*/ 765 h 885"/>
              <a:gd name="p0x6" fmla="*/ 17400 w 17400"/>
              <a:gd name="p0y6" fmla="*/ 831 h 885"/>
              <a:gd name="p0x7" fmla="*/ 17346 w 17400"/>
              <a:gd name="p0y7" fmla="*/ 885 h 885"/>
              <a:gd name="p0x8" fmla="*/ 17280 w 17400"/>
              <a:gd name="p0y8" fmla="*/ 885 h 885"/>
              <a:gd name="p0x9" fmla="*/ 120 w 17400"/>
              <a:gd name="p0y9" fmla="*/ 885 h 885"/>
              <a:gd name="p0x10" fmla="*/ 53 w 17400"/>
              <a:gd name="p0y10" fmla="*/ 885 h 885"/>
              <a:gd name="p0x11" fmla="*/ 0 w 17400"/>
              <a:gd name="p0y11" fmla="*/ 831 h 885"/>
              <a:gd name="p0x12" fmla="*/ 0 w 17400"/>
              <a:gd name="p0y12" fmla="*/ 765 h 885"/>
              <a:gd name="p0x13" fmla="*/ 0 w 17400"/>
              <a:gd name="p0y13" fmla="*/ 120 h 885"/>
              <a:gd name="p0x14" fmla="*/ 0 w 17400"/>
              <a:gd name="p0y14" fmla="*/ 53 h 885"/>
              <a:gd name="p0x15" fmla="*/ 53 w 17400"/>
              <a:gd name="p0y15" fmla="*/ 0 h 885"/>
              <a:gd name="p0x16" fmla="*/ 120 w 17400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054542"/>
            <a:ext cx="1624013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5400" b="1" spc="324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348990"/>
            <a:ext cx="392586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生活中的除法</a:t>
            </a:r>
            <a:endParaRPr sz="4200" b="1" spc="252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300538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学以致用解难题，除法就在身边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用学到的除法本领，解决生活中的真实问题！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66750" y="1933575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219450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认识</a:t>
            </a:r>
            <a:r>
              <a:rPr lang="en-US" altLang="zh-CN"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倍</a:t>
            </a:r>
            <a:r>
              <a:rPr lang="en-US" altLang="zh-CN"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这位新朋友</a:t>
            </a:r>
            <a:endParaRPr lang="zh-CN" altLang="en-US"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738906" y="1432922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黄瓜高度是青椒的几倍？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777333" y="1181462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8</a:t>
            </a:r>
            <a:endParaRPr sz="42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148284" y="1406252"/>
            <a:ext cx="609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倍</a:t>
            </a:r>
            <a:endParaRPr sz="24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222500"/>
            <a:ext cx="11039475" cy="3136265"/>
          </a:xfrm>
          <a:custGeom>
            <a:avLst/>
            <a:gdLst>
              <a:gd name="sw" fmla="*/ 1 w 17385"/>
              <a:gd name="sh" fmla="*/ 1 h 4938"/>
              <a:gd name="mins" fmla="min sw sh"/>
              <a:gd name="dsw" fmla="+- 0 sw mins"/>
              <a:gd name="dsh" fmla="+- 0 sh mins"/>
              <a:gd name="p0x0" fmla="*/ 120 w 17385"/>
              <a:gd name="p0y0" fmla="*/ 0 h 4938"/>
              <a:gd name="p0x1" fmla="*/ 17265 w 17385"/>
              <a:gd name="p0y1" fmla="*/ 0 h 4938"/>
              <a:gd name="p0x2" fmla="*/ 17331 w 17385"/>
              <a:gd name="p0y2" fmla="*/ 0 h 4938"/>
              <a:gd name="p0x3" fmla="*/ 17385 w 17385"/>
              <a:gd name="p0y3" fmla="*/ 53 h 4938"/>
              <a:gd name="p0x4" fmla="*/ 17385 w 17385"/>
              <a:gd name="p0y4" fmla="*/ 120 h 4938"/>
              <a:gd name="p0x5" fmla="*/ 17385 w 17385"/>
              <a:gd name="p0y5" fmla="*/ 4818 h 4938"/>
              <a:gd name="p0x6" fmla="*/ 17385 w 17385"/>
              <a:gd name="p0y6" fmla="*/ 4884 h 4938"/>
              <a:gd name="p0x7" fmla="*/ 17331 w 17385"/>
              <a:gd name="p0y7" fmla="*/ 4938 h 4938"/>
              <a:gd name="p0x8" fmla="*/ 17265 w 17385"/>
              <a:gd name="p0y8" fmla="*/ 4938 h 4938"/>
              <a:gd name="p0x9" fmla="*/ 120 w 17385"/>
              <a:gd name="p0y9" fmla="*/ 4938 h 4938"/>
              <a:gd name="p0x10" fmla="*/ 53 w 17385"/>
              <a:gd name="p0y10" fmla="*/ 4938 h 4938"/>
              <a:gd name="p0x11" fmla="*/ 0 w 17385"/>
              <a:gd name="p0y11" fmla="*/ 4884 h 4938"/>
              <a:gd name="p0x12" fmla="*/ 0 w 17385"/>
              <a:gd name="p0y12" fmla="*/ 4818 h 4938"/>
              <a:gd name="p0x13" fmla="*/ 0 w 17385"/>
              <a:gd name="p0y13" fmla="*/ 120 h 4938"/>
              <a:gd name="p0x14" fmla="*/ 0 w 17385"/>
              <a:gd name="p0y14" fmla="*/ 53 h 4938"/>
              <a:gd name="p0x15" fmla="*/ 53 w 17385"/>
              <a:gd name="p0y15" fmla="*/ 0 h 4938"/>
              <a:gd name="p0x16" fmla="*/ 120 w 173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883076" y="2402996"/>
            <a:ext cx="442577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求一个数是另一个数的几倍，用除法计算</a:t>
            </a:r>
            <a:endParaRPr b="1" spc="36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968922" y="2537536"/>
            <a:ext cx="1485081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56</a:t>
            </a:r>
            <a:r>
              <a:rPr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厘米</a:t>
            </a:r>
            <a:endParaRPr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139925" y="310998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黄瓜高度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5724754" y="2537536"/>
            <a:ext cx="1199778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7</a:t>
            </a:r>
            <a:r>
              <a:rPr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厘米</a:t>
            </a:r>
            <a:endParaRPr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753100" y="310998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青椒高度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853268" y="2537536"/>
            <a:ext cx="2169023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56</a:t>
            </a:r>
            <a:r>
              <a:rPr lang="zh-CN" altLang="en-US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7=8</a:t>
            </a:r>
            <a:endParaRPr lang="en-US" altLang="zh-CN" sz="36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537726" y="310998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算式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13"/>
            </p:custDataLst>
          </p:nvPr>
        </p:nvGraphicFramePr>
        <p:xfrm>
          <a:off x="771525" y="3452495"/>
          <a:ext cx="10648950" cy="638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3453"/>
                <a:gridCol w="6715496"/>
              </a:tblGrid>
              <a:tr h="342900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青椒高度</a:t>
                      </a:r>
                      <a:endParaRPr sz="1800" b="1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DD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黄瓜高度</a:t>
                      </a:r>
                      <a:endParaRPr sz="1800" b="1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DDD0"/>
                    </a:solidFill>
                  </a:tcPr>
                </a:tc>
              </a:tr>
              <a:tr h="295275"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7</a:t>
                      </a:r>
                      <a:r>
                        <a:rPr 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厘米</a:t>
                      </a:r>
                      <a:endParaRPr lang="zh-CN"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7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厘米</a:t>
                      </a:r>
                      <a:r>
                        <a:rPr lang="en-US" alt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8 = 56</a:t>
                      </a:r>
                      <a:r>
                        <a:rPr lang="zh-CN" altLang="en-US" sz="1500" b="0">
                          <a:solidFill>
                            <a:srgbClr val="2C3E2D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厘米</a:t>
                      </a:r>
                      <a:endParaRPr lang="zh-CN" altLang="en-US" sz="1500" b="0">
                        <a:solidFill>
                          <a:srgbClr val="2C3E2D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9"/>
                    </a:solidFill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582639" y="4190124"/>
            <a:ext cx="30267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小牛花的钱是小兔的几倍？</a:t>
            </a:r>
            <a:endParaRPr b="1" spc="36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2083222" y="4575886"/>
            <a:ext cx="1256481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</a:t>
            </a:r>
            <a:r>
              <a:rPr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元</a:t>
            </a:r>
            <a:endParaRPr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2311375" y="514833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小牛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839054" y="4575886"/>
            <a:ext cx="971178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2</a:t>
            </a:r>
            <a:r>
              <a:rPr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元</a:t>
            </a:r>
            <a:endParaRPr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924550" y="514833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小兔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853268" y="4575886"/>
            <a:ext cx="2169023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</a:t>
            </a:r>
            <a:r>
              <a:rPr lang="zh-CN" altLang="en-US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36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2=5</a:t>
            </a:r>
            <a:endParaRPr lang="en-US" altLang="zh-CN" sz="36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537726" y="514833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算式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1"/>
            </p:custDataLst>
          </p:nvPr>
        </p:nvSpPr>
        <p:spPr>
          <a:xfrm>
            <a:off x="581025" y="2227580"/>
            <a:ext cx="11029950" cy="3126105"/>
          </a:xfrm>
          <a:custGeom>
            <a:avLst/>
            <a:gdLst>
              <a:gd name="sw" fmla="*/ 1 w 17370"/>
              <a:gd name="sh" fmla="*/ 1 h 4923"/>
              <a:gd name="mins" fmla="min sw sh"/>
              <a:gd name="dsw" fmla="+- 0 sw mins"/>
              <a:gd name="dsh" fmla="+- 0 sh mins"/>
              <a:gd name="p0x0" fmla="*/ 120 w 17370"/>
              <a:gd name="p0y0" fmla="*/ 0 h 4923"/>
              <a:gd name="p0x1" fmla="*/ 17250 w 17370"/>
              <a:gd name="p0y1" fmla="*/ 0 h 4923"/>
              <a:gd name="p0x2" fmla="*/ 17316 w 17370"/>
              <a:gd name="p0y2" fmla="*/ 0 h 4923"/>
              <a:gd name="p0x3" fmla="*/ 17370 w 17370"/>
              <a:gd name="p0y3" fmla="*/ 53 h 4923"/>
              <a:gd name="p0x4" fmla="*/ 17370 w 17370"/>
              <a:gd name="p0y4" fmla="*/ 120 h 4923"/>
              <a:gd name="p0x5" fmla="*/ 17370 w 17370"/>
              <a:gd name="p0y5" fmla="*/ 4803 h 4923"/>
              <a:gd name="p0x6" fmla="*/ 17370 w 17370"/>
              <a:gd name="p0y6" fmla="*/ 4869 h 4923"/>
              <a:gd name="p0x7" fmla="*/ 17316 w 17370"/>
              <a:gd name="p0y7" fmla="*/ 4923 h 4923"/>
              <a:gd name="p0x8" fmla="*/ 17250 w 17370"/>
              <a:gd name="p0y8" fmla="*/ 4923 h 4923"/>
              <a:gd name="p0x9" fmla="*/ 120 w 17370"/>
              <a:gd name="p0y9" fmla="*/ 4923 h 4923"/>
              <a:gd name="p0x10" fmla="*/ 53 w 17370"/>
              <a:gd name="p0y10" fmla="*/ 4923 h 4923"/>
              <a:gd name="p0x11" fmla="*/ 0 w 17370"/>
              <a:gd name="p0y11" fmla="*/ 4869 h 4923"/>
              <a:gd name="p0x12" fmla="*/ 0 w 17370"/>
              <a:gd name="p0y12" fmla="*/ 4803 h 4923"/>
              <a:gd name="p0x13" fmla="*/ 0 w 17370"/>
              <a:gd name="p0y13" fmla="*/ 120 h 4923"/>
              <a:gd name="p0x14" fmla="*/ 0 w 17370"/>
              <a:gd name="p0y14" fmla="*/ 53 h 4923"/>
              <a:gd name="p0x15" fmla="*/ 53 w 17370"/>
              <a:gd name="p0y15" fmla="*/ 0 h 4923"/>
              <a:gd name="p0x16" fmla="*/ 120 w 17370"/>
              <a:gd name="p0y16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4152748" y="5876573"/>
            <a:ext cx="3886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比一比，算一算，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除法帮我看倍数</a:t>
            </a:r>
            <a:r>
              <a:rPr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！</a:t>
            </a:r>
            <a:endParaRPr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除法就在我身边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0ad97253-8764-11f1-9849-cea9f71c038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7" name="任意多边形 36"/>
          <p:cNvSpPr/>
          <p:nvPr>
            <p:custDataLst>
              <p:tags r:id="rId4"/>
            </p:custDataLst>
          </p:nvPr>
        </p:nvSpPr>
        <p:spPr>
          <a:xfrm>
            <a:off x="571500" y="5995670"/>
            <a:ext cx="11049000" cy="481330"/>
          </a:xfrm>
          <a:custGeom>
            <a:avLst/>
            <a:gdLst>
              <a:gd name="sw" fmla="*/ 1 w 17400"/>
              <a:gd name="sh" fmla="*/ 1 h 757"/>
              <a:gd name="mins" fmla="min sw sh"/>
              <a:gd name="dsw" fmla="+- 0 sw mins"/>
              <a:gd name="dsh" fmla="+- 0 sh mins"/>
              <a:gd name="p0x0" fmla="*/ 120 w 17400"/>
              <a:gd name="p0y0" fmla="*/ 0 h 757"/>
              <a:gd name="p0x1" fmla="*/ 17280 w 17400"/>
              <a:gd name="p0y1" fmla="*/ 0 h 757"/>
              <a:gd name="p0x2" fmla="*/ 17346 w 17400"/>
              <a:gd name="p0y2" fmla="*/ 0 h 757"/>
              <a:gd name="p0x3" fmla="*/ 17400 w 17400"/>
              <a:gd name="p0y3" fmla="*/ 53 h 757"/>
              <a:gd name="p0x4" fmla="*/ 17400 w 17400"/>
              <a:gd name="p0y4" fmla="*/ 120 h 757"/>
              <a:gd name="p0x5" fmla="*/ 17400 w 17400"/>
              <a:gd name="p0y5" fmla="*/ 637 h 757"/>
              <a:gd name="p0x6" fmla="*/ 17400 w 17400"/>
              <a:gd name="p0y6" fmla="*/ 703 h 757"/>
              <a:gd name="p0x7" fmla="*/ 17346 w 17400"/>
              <a:gd name="p0y7" fmla="*/ 757 h 757"/>
              <a:gd name="p0x8" fmla="*/ 17280 w 17400"/>
              <a:gd name="p0y8" fmla="*/ 757 h 757"/>
              <a:gd name="p0x9" fmla="*/ 120 w 17400"/>
              <a:gd name="p0y9" fmla="*/ 757 h 757"/>
              <a:gd name="p0x10" fmla="*/ 53 w 17400"/>
              <a:gd name="p0y10" fmla="*/ 757 h 757"/>
              <a:gd name="p0x11" fmla="*/ 0 w 17400"/>
              <a:gd name="p0y11" fmla="*/ 703 h 757"/>
              <a:gd name="p0x12" fmla="*/ 0 w 17400"/>
              <a:gd name="p0y12" fmla="*/ 637 h 757"/>
              <a:gd name="p0x13" fmla="*/ 0 w 17400"/>
              <a:gd name="p0y13" fmla="*/ 120 h 757"/>
              <a:gd name="p0x14" fmla="*/ 0 w 17400"/>
              <a:gd name="p0y14" fmla="*/ 53 h 757"/>
              <a:gd name="p0x15" fmla="*/ 53 w 17400"/>
              <a:gd name="p0y15" fmla="*/ 0 h 757"/>
              <a:gd name="p0x16" fmla="*/ 120 w 1740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5"/>
            </p:custDataLst>
          </p:nvPr>
        </p:nvSpPr>
        <p:spPr>
          <a:xfrm>
            <a:off x="4476750" y="6110288"/>
            <a:ext cx="3238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睁开数学小眼睛，除法问题在身边！</a:t>
            </a:r>
            <a:endParaRPr sz="1500"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2880995"/>
            <a:ext cx="3546475" cy="2995930"/>
          </a:xfrm>
          <a:custGeom>
            <a:avLst/>
            <a:gdLst>
              <a:gd name="sw" fmla="*/ 1 w 5585"/>
              <a:gd name="sh" fmla="*/ 1 h 4717"/>
              <a:gd name="mins" fmla="min sw sh"/>
              <a:gd name="dsw" fmla="+- 0 sw mins"/>
              <a:gd name="dsh" fmla="+- 0 sh mins"/>
              <a:gd name="p0x0" fmla="*/ 120 w 5585"/>
              <a:gd name="p0y0" fmla="*/ 0 h 4717"/>
              <a:gd name="p0x1" fmla="*/ 5465 w 5585"/>
              <a:gd name="p0y1" fmla="*/ 0 h 4717"/>
              <a:gd name="p0x2" fmla="*/ 5531 w 5585"/>
              <a:gd name="p0y2" fmla="*/ 0 h 4717"/>
              <a:gd name="p0x3" fmla="*/ 5585 w 5585"/>
              <a:gd name="p0y3" fmla="*/ 53 h 4717"/>
              <a:gd name="p0x4" fmla="*/ 5585 w 5585"/>
              <a:gd name="p0y4" fmla="*/ 120 h 4717"/>
              <a:gd name="p0x5" fmla="*/ 5585 w 5585"/>
              <a:gd name="p0y5" fmla="*/ 4597 h 4717"/>
              <a:gd name="p0x6" fmla="*/ 5585 w 5585"/>
              <a:gd name="p0y6" fmla="*/ 4663 h 4717"/>
              <a:gd name="p0x7" fmla="*/ 5531 w 5585"/>
              <a:gd name="p0y7" fmla="*/ 4717 h 4717"/>
              <a:gd name="p0x8" fmla="*/ 5465 w 5585"/>
              <a:gd name="p0y8" fmla="*/ 4717 h 4717"/>
              <a:gd name="p0x9" fmla="*/ 120 w 5585"/>
              <a:gd name="p0y9" fmla="*/ 4717 h 4717"/>
              <a:gd name="p0x10" fmla="*/ 53 w 5585"/>
              <a:gd name="p0y10" fmla="*/ 4717 h 4717"/>
              <a:gd name="p0x11" fmla="*/ 0 w 5585"/>
              <a:gd name="p0y11" fmla="*/ 4663 h 4717"/>
              <a:gd name="p0x12" fmla="*/ 0 w 5585"/>
              <a:gd name="p0y12" fmla="*/ 4597 h 4717"/>
              <a:gd name="p0x13" fmla="*/ 0 w 5585"/>
              <a:gd name="p0y13" fmla="*/ 120 h 4717"/>
              <a:gd name="p0x14" fmla="*/ 0 w 5585"/>
              <a:gd name="p0y14" fmla="*/ 53 h 4717"/>
              <a:gd name="p0x15" fmla="*/ 53 w 5585"/>
              <a:gd name="p0y15" fmla="*/ 0 h 4717"/>
              <a:gd name="p0x16" fmla="*/ 120 w 5585"/>
              <a:gd name="p0y16" fmla="*/ 0 h 4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3061335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除法应用题</a:t>
            </a:r>
            <a:endParaRPr b="1" spc="36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4766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0ad974b0-8764-11f1-9849-cea9f71c038b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57250" y="356235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304925" y="3461385"/>
            <a:ext cx="16603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搬花盆：</a:t>
            </a:r>
            <a:r>
              <a:rPr 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4=</a:t>
            </a:r>
            <a:r>
              <a:rPr lang="en-US" altLang="zh-CN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 b="1" spc="-13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3971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0ad972fc-8764-11f1-9849-cea9f71c038b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57250" y="405765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04925" y="3956685"/>
            <a:ext cx="16603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买毽子：</a:t>
            </a:r>
            <a:r>
              <a:rPr 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5=</a:t>
            </a:r>
            <a:r>
              <a:rPr lang="en-US" altLang="zh-CN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350" b="1" spc="-13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4467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0ad97632-8764-11f1-9849-cea9f71c038b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57250" y="4552950"/>
            <a:ext cx="247650" cy="24765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1304925" y="4451985"/>
            <a:ext cx="23242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买网球：</a:t>
            </a:r>
            <a:r>
              <a:rPr 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4=36&gt;30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sz="1350" b="1" spc="-13">
                <a:solidFill>
                  <a:srgbClr val="C6282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不够</a:t>
            </a:r>
            <a:endParaRPr sz="1350" b="1" spc="-13">
              <a:solidFill>
                <a:srgbClr val="C6282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3"/>
            </p:custDataLst>
          </p:nvPr>
        </p:nvSpPr>
        <p:spPr>
          <a:xfrm>
            <a:off x="581033" y="2886075"/>
            <a:ext cx="3536935" cy="2985770"/>
          </a:xfrm>
          <a:custGeom>
            <a:avLst/>
            <a:gdLst>
              <a:gd name="sw" fmla="*/ 1 w 5570"/>
              <a:gd name="sh" fmla="*/ 1 h 4702"/>
              <a:gd name="mins" fmla="min sw sh"/>
              <a:gd name="dsw" fmla="+- 0 sw mins"/>
              <a:gd name="dsh" fmla="+- 0 sh mins"/>
              <a:gd name="p0x0" fmla="*/ 120 w 5570"/>
              <a:gd name="p0y0" fmla="*/ 0 h 4702"/>
              <a:gd name="p0x1" fmla="*/ 5450 w 5570"/>
              <a:gd name="p0y1" fmla="*/ 0 h 4702"/>
              <a:gd name="p0x2" fmla="*/ 5516 w 5570"/>
              <a:gd name="p0y2" fmla="*/ 0 h 4702"/>
              <a:gd name="p0x3" fmla="*/ 5570 w 5570"/>
              <a:gd name="p0y3" fmla="*/ 53 h 4702"/>
              <a:gd name="p0x4" fmla="*/ 5570 w 5570"/>
              <a:gd name="p0y4" fmla="*/ 120 h 4702"/>
              <a:gd name="p0x5" fmla="*/ 5570 w 5570"/>
              <a:gd name="p0y5" fmla="*/ 4582 h 4702"/>
              <a:gd name="p0x6" fmla="*/ 5570 w 5570"/>
              <a:gd name="p0y6" fmla="*/ 4648 h 4702"/>
              <a:gd name="p0x7" fmla="*/ 5516 w 5570"/>
              <a:gd name="p0y7" fmla="*/ 4702 h 4702"/>
              <a:gd name="p0x8" fmla="*/ 5450 w 5570"/>
              <a:gd name="p0y8" fmla="*/ 4702 h 4702"/>
              <a:gd name="p0x9" fmla="*/ 120 w 5570"/>
              <a:gd name="p0y9" fmla="*/ 4702 h 4702"/>
              <a:gd name="p0x10" fmla="*/ 53 w 5570"/>
              <a:gd name="p0y10" fmla="*/ 4702 h 4702"/>
              <a:gd name="p0x11" fmla="*/ 0 w 5570"/>
              <a:gd name="p0y11" fmla="*/ 4648 h 4702"/>
              <a:gd name="p0x12" fmla="*/ 0 w 5570"/>
              <a:gd name="p0y12" fmla="*/ 4582 h 4702"/>
              <a:gd name="p0x13" fmla="*/ 0 w 5570"/>
              <a:gd name="p0y13" fmla="*/ 120 h 4702"/>
              <a:gd name="p0x14" fmla="*/ 0 w 5570"/>
              <a:gd name="p0y14" fmla="*/ 53 h 4702"/>
              <a:gd name="p0x15" fmla="*/ 53 w 5570"/>
              <a:gd name="p0y15" fmla="*/ 0 h 4702"/>
              <a:gd name="p0x16" fmla="*/ 120 w 5570"/>
              <a:gd name="p0y16" fmla="*/ 0 h 4702"/>
            </a:gdLst>
            <a:ahLst/>
            <a:cxnLst/>
            <a:pathLst>
              <a:path w="5570" h="4702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4582"/>
                </a:lnTo>
                <a:cubicBezTo>
                  <a:pt x="5574" y="4650"/>
                  <a:pt x="5504" y="4705"/>
                  <a:pt x="5450" y="4702"/>
                </a:cubicBezTo>
                <a:lnTo>
                  <a:pt x="120" y="4702"/>
                </a:lnTo>
                <a:cubicBezTo>
                  <a:pt x="59" y="4706"/>
                  <a:pt x="-4" y="4643"/>
                  <a:pt x="0" y="4582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4322445" y="2880995"/>
            <a:ext cx="3546475" cy="2995930"/>
          </a:xfrm>
          <a:custGeom>
            <a:avLst/>
            <a:gdLst>
              <a:gd name="sw" fmla="*/ 1 w 5585"/>
              <a:gd name="sh" fmla="*/ 1 h 4717"/>
              <a:gd name="mins" fmla="min sw sh"/>
              <a:gd name="dsw" fmla="+- 0 sw mins"/>
              <a:gd name="dsh" fmla="+- 0 sh mins"/>
              <a:gd name="p0x0" fmla="*/ 120 w 5585"/>
              <a:gd name="p0y0" fmla="*/ 0 h 4717"/>
              <a:gd name="p0x1" fmla="*/ 5465 w 5585"/>
              <a:gd name="p0y1" fmla="*/ 0 h 4717"/>
              <a:gd name="p0x2" fmla="*/ 5531 w 5585"/>
              <a:gd name="p0y2" fmla="*/ 0 h 4717"/>
              <a:gd name="p0x3" fmla="*/ 5585 w 5585"/>
              <a:gd name="p0y3" fmla="*/ 53 h 4717"/>
              <a:gd name="p0x4" fmla="*/ 5585 w 5585"/>
              <a:gd name="p0y4" fmla="*/ 120 h 4717"/>
              <a:gd name="p0x5" fmla="*/ 5585 w 5585"/>
              <a:gd name="p0y5" fmla="*/ 4597 h 4717"/>
              <a:gd name="p0x6" fmla="*/ 5585 w 5585"/>
              <a:gd name="p0y6" fmla="*/ 4663 h 4717"/>
              <a:gd name="p0x7" fmla="*/ 5531 w 5585"/>
              <a:gd name="p0y7" fmla="*/ 4717 h 4717"/>
              <a:gd name="p0x8" fmla="*/ 5465 w 5585"/>
              <a:gd name="p0y8" fmla="*/ 4717 h 4717"/>
              <a:gd name="p0x9" fmla="*/ 120 w 5585"/>
              <a:gd name="p0y9" fmla="*/ 4717 h 4717"/>
              <a:gd name="p0x10" fmla="*/ 53 w 5585"/>
              <a:gd name="p0y10" fmla="*/ 4717 h 4717"/>
              <a:gd name="p0x11" fmla="*/ 0 w 5585"/>
              <a:gd name="p0y11" fmla="*/ 4663 h 4717"/>
              <a:gd name="p0x12" fmla="*/ 0 w 5585"/>
              <a:gd name="p0y12" fmla="*/ 4597 h 4717"/>
              <a:gd name="p0x13" fmla="*/ 0 w 5585"/>
              <a:gd name="p0y13" fmla="*/ 120 h 4717"/>
              <a:gd name="p0x14" fmla="*/ 0 w 5585"/>
              <a:gd name="p0y14" fmla="*/ 53 h 4717"/>
              <a:gd name="p0x15" fmla="*/ 53 w 5585"/>
              <a:gd name="p0y15" fmla="*/ 0 h 4717"/>
              <a:gd name="p0x16" fmla="*/ 120 w 5585"/>
              <a:gd name="p0y16" fmla="*/ 0 h 4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4518025" y="3076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0ad9762b-8764-11f1-9849-cea9f71c038b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0" r="10"/>
          <a:stretch>
            <a:fillRect/>
          </a:stretch>
        </p:blipFill>
        <p:spPr>
          <a:xfrm>
            <a:off x="4603750" y="316230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5051451" y="312801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古人智慧</a:t>
            </a:r>
            <a:endParaRPr b="1" spc="36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4518051" y="3594735"/>
            <a:ext cx="29044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竹蜻蜓：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竹条等分做蜻蜓，用到</a:t>
            </a:r>
            <a:r>
              <a:rPr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</a:t>
            </a:r>
            <a:endParaRPr sz="1350" b="1" spc="-13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4327533" y="2886075"/>
            <a:ext cx="3536935" cy="2985770"/>
          </a:xfrm>
          <a:custGeom>
            <a:avLst/>
            <a:gdLst>
              <a:gd name="sw" fmla="*/ 1 w 5570"/>
              <a:gd name="sh" fmla="*/ 1 h 4702"/>
              <a:gd name="mins" fmla="min sw sh"/>
              <a:gd name="dsw" fmla="+- 0 sw mins"/>
              <a:gd name="dsh" fmla="+- 0 sh mins"/>
              <a:gd name="p0x0" fmla="*/ 120 w 5570"/>
              <a:gd name="p0y0" fmla="*/ 0 h 4702"/>
              <a:gd name="p0x1" fmla="*/ 5450 w 5570"/>
              <a:gd name="p0y1" fmla="*/ 0 h 4702"/>
              <a:gd name="p0x2" fmla="*/ 5516 w 5570"/>
              <a:gd name="p0y2" fmla="*/ 0 h 4702"/>
              <a:gd name="p0x3" fmla="*/ 5570 w 5570"/>
              <a:gd name="p0y3" fmla="*/ 53 h 4702"/>
              <a:gd name="p0x4" fmla="*/ 5570 w 5570"/>
              <a:gd name="p0y4" fmla="*/ 120 h 4702"/>
              <a:gd name="p0x5" fmla="*/ 5570 w 5570"/>
              <a:gd name="p0y5" fmla="*/ 4582 h 4702"/>
              <a:gd name="p0x6" fmla="*/ 5570 w 5570"/>
              <a:gd name="p0y6" fmla="*/ 4648 h 4702"/>
              <a:gd name="p0x7" fmla="*/ 5516 w 5570"/>
              <a:gd name="p0y7" fmla="*/ 4702 h 4702"/>
              <a:gd name="p0x8" fmla="*/ 5450 w 5570"/>
              <a:gd name="p0y8" fmla="*/ 4702 h 4702"/>
              <a:gd name="p0x9" fmla="*/ 120 w 5570"/>
              <a:gd name="p0y9" fmla="*/ 4702 h 4702"/>
              <a:gd name="p0x10" fmla="*/ 53 w 5570"/>
              <a:gd name="p0y10" fmla="*/ 4702 h 4702"/>
              <a:gd name="p0x11" fmla="*/ 0 w 5570"/>
              <a:gd name="p0y11" fmla="*/ 4648 h 4702"/>
              <a:gd name="p0x12" fmla="*/ 0 w 5570"/>
              <a:gd name="p0y12" fmla="*/ 4582 h 4702"/>
              <a:gd name="p0x13" fmla="*/ 0 w 5570"/>
              <a:gd name="p0y13" fmla="*/ 120 h 4702"/>
              <a:gd name="p0x14" fmla="*/ 0 w 5570"/>
              <a:gd name="p0y14" fmla="*/ 53 h 4702"/>
              <a:gd name="p0x15" fmla="*/ 53 w 5570"/>
              <a:gd name="p0y15" fmla="*/ 0 h 4702"/>
              <a:gd name="p0x16" fmla="*/ 120 w 5570"/>
              <a:gd name="p0y16" fmla="*/ 0 h 4702"/>
            </a:gdLst>
            <a:ahLst/>
            <a:cxnLst/>
            <a:pathLst>
              <a:path w="5570" h="4702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4582"/>
                </a:lnTo>
                <a:cubicBezTo>
                  <a:pt x="5574" y="4650"/>
                  <a:pt x="5504" y="4705"/>
                  <a:pt x="5450" y="4702"/>
                </a:cubicBezTo>
                <a:lnTo>
                  <a:pt x="120" y="4702"/>
                </a:lnTo>
                <a:cubicBezTo>
                  <a:pt x="59" y="4706"/>
                  <a:pt x="-4" y="4643"/>
                  <a:pt x="0" y="4582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8068945" y="2880995"/>
            <a:ext cx="3546475" cy="2995930"/>
          </a:xfrm>
          <a:custGeom>
            <a:avLst/>
            <a:gdLst>
              <a:gd name="sw" fmla="*/ 1 w 5585"/>
              <a:gd name="sh" fmla="*/ 1 h 4717"/>
              <a:gd name="mins" fmla="min sw sh"/>
              <a:gd name="dsw" fmla="+- 0 sw mins"/>
              <a:gd name="dsh" fmla="+- 0 sh mins"/>
              <a:gd name="p0x0" fmla="*/ 120 w 5585"/>
              <a:gd name="p0y0" fmla="*/ 0 h 4717"/>
              <a:gd name="p0x1" fmla="*/ 5465 w 5585"/>
              <a:gd name="p0y1" fmla="*/ 0 h 4717"/>
              <a:gd name="p0x2" fmla="*/ 5531 w 5585"/>
              <a:gd name="p0y2" fmla="*/ 0 h 4717"/>
              <a:gd name="p0x3" fmla="*/ 5585 w 5585"/>
              <a:gd name="p0y3" fmla="*/ 53 h 4717"/>
              <a:gd name="p0x4" fmla="*/ 5585 w 5585"/>
              <a:gd name="p0y4" fmla="*/ 120 h 4717"/>
              <a:gd name="p0x5" fmla="*/ 5585 w 5585"/>
              <a:gd name="p0y5" fmla="*/ 4597 h 4717"/>
              <a:gd name="p0x6" fmla="*/ 5585 w 5585"/>
              <a:gd name="p0y6" fmla="*/ 4663 h 4717"/>
              <a:gd name="p0x7" fmla="*/ 5531 w 5585"/>
              <a:gd name="p0y7" fmla="*/ 4717 h 4717"/>
              <a:gd name="p0x8" fmla="*/ 5465 w 5585"/>
              <a:gd name="p0y8" fmla="*/ 4717 h 4717"/>
              <a:gd name="p0x9" fmla="*/ 120 w 5585"/>
              <a:gd name="p0y9" fmla="*/ 4717 h 4717"/>
              <a:gd name="p0x10" fmla="*/ 53 w 5585"/>
              <a:gd name="p0y10" fmla="*/ 4717 h 4717"/>
              <a:gd name="p0x11" fmla="*/ 0 w 5585"/>
              <a:gd name="p0y11" fmla="*/ 4663 h 4717"/>
              <a:gd name="p0x12" fmla="*/ 0 w 5585"/>
              <a:gd name="p0y12" fmla="*/ 4597 h 4717"/>
              <a:gd name="p0x13" fmla="*/ 0 w 5585"/>
              <a:gd name="p0y13" fmla="*/ 120 h 4717"/>
              <a:gd name="p0x14" fmla="*/ 0 w 5585"/>
              <a:gd name="p0y14" fmla="*/ 53 h 4717"/>
              <a:gd name="p0x15" fmla="*/ 53 w 5585"/>
              <a:gd name="p0y15" fmla="*/ 0 h 4717"/>
              <a:gd name="p0x16" fmla="*/ 120 w 5585"/>
              <a:gd name="p0y16" fmla="*/ 0 h 4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9590342" y="3789540"/>
            <a:ext cx="885453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8</a:t>
            </a:r>
            <a:r>
              <a:rPr sz="21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人</a:t>
            </a:r>
            <a:endParaRPr sz="21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9008935" y="4255313"/>
            <a:ext cx="16672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组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=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每组</a:t>
            </a:r>
            <a:r>
              <a:rPr lang="en-US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</a:t>
            </a:r>
            <a:r>
              <a:rPr lang="zh-CN" sz="1350" b="1" spc="-13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sz="1350" b="1" spc="-13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9261872" y="5380672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班级任务</a:t>
            </a:r>
            <a:endParaRPr b="1" spc="36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8074033" y="2886075"/>
            <a:ext cx="3536935" cy="2985770"/>
          </a:xfrm>
          <a:custGeom>
            <a:avLst/>
            <a:gdLst>
              <a:gd name="sw" fmla="*/ 1 w 5570"/>
              <a:gd name="sh" fmla="*/ 1 h 4702"/>
              <a:gd name="mins" fmla="min sw sh"/>
              <a:gd name="dsw" fmla="+- 0 sw mins"/>
              <a:gd name="dsh" fmla="+- 0 sh mins"/>
              <a:gd name="p0x0" fmla="*/ 120 w 5570"/>
              <a:gd name="p0y0" fmla="*/ 0 h 4702"/>
              <a:gd name="p0x1" fmla="*/ 5450 w 5570"/>
              <a:gd name="p0y1" fmla="*/ 0 h 4702"/>
              <a:gd name="p0x2" fmla="*/ 5516 w 5570"/>
              <a:gd name="p0y2" fmla="*/ 0 h 4702"/>
              <a:gd name="p0x3" fmla="*/ 5570 w 5570"/>
              <a:gd name="p0y3" fmla="*/ 53 h 4702"/>
              <a:gd name="p0x4" fmla="*/ 5570 w 5570"/>
              <a:gd name="p0y4" fmla="*/ 120 h 4702"/>
              <a:gd name="p0x5" fmla="*/ 5570 w 5570"/>
              <a:gd name="p0y5" fmla="*/ 4582 h 4702"/>
              <a:gd name="p0x6" fmla="*/ 5570 w 5570"/>
              <a:gd name="p0y6" fmla="*/ 4648 h 4702"/>
              <a:gd name="p0x7" fmla="*/ 5516 w 5570"/>
              <a:gd name="p0y7" fmla="*/ 4702 h 4702"/>
              <a:gd name="p0x8" fmla="*/ 5450 w 5570"/>
              <a:gd name="p0y8" fmla="*/ 4702 h 4702"/>
              <a:gd name="p0x9" fmla="*/ 120 w 5570"/>
              <a:gd name="p0y9" fmla="*/ 4702 h 4702"/>
              <a:gd name="p0x10" fmla="*/ 53 w 5570"/>
              <a:gd name="p0y10" fmla="*/ 4702 h 4702"/>
              <a:gd name="p0x11" fmla="*/ 0 w 5570"/>
              <a:gd name="p0y11" fmla="*/ 4648 h 4702"/>
              <a:gd name="p0x12" fmla="*/ 0 w 5570"/>
              <a:gd name="p0y12" fmla="*/ 4582 h 4702"/>
              <a:gd name="p0x13" fmla="*/ 0 w 5570"/>
              <a:gd name="p0y13" fmla="*/ 120 h 4702"/>
              <a:gd name="p0x14" fmla="*/ 0 w 5570"/>
              <a:gd name="p0y14" fmla="*/ 53 h 4702"/>
              <a:gd name="p0x15" fmla="*/ 53 w 5570"/>
              <a:gd name="p0y15" fmla="*/ 0 h 4702"/>
              <a:gd name="p0x16" fmla="*/ 120 w 5570"/>
              <a:gd name="p0y16" fmla="*/ 0 h 4702"/>
            </a:gdLst>
            <a:ahLst/>
            <a:cxnLst/>
            <a:pathLst>
              <a:path w="5570" h="4702">
                <a:moveTo>
                  <a:pt x="120" y="0"/>
                </a:moveTo>
                <a:lnTo>
                  <a:pt x="5450" y="0"/>
                </a:lnTo>
                <a:cubicBezTo>
                  <a:pt x="5511" y="-4"/>
                  <a:pt x="5574" y="59"/>
                  <a:pt x="5570" y="120"/>
                </a:cubicBezTo>
                <a:lnTo>
                  <a:pt x="5570" y="4582"/>
                </a:lnTo>
                <a:cubicBezTo>
                  <a:pt x="5574" y="4650"/>
                  <a:pt x="5504" y="4705"/>
                  <a:pt x="5450" y="4702"/>
                </a:cubicBezTo>
                <a:lnTo>
                  <a:pt x="120" y="4702"/>
                </a:lnTo>
                <a:cubicBezTo>
                  <a:pt x="59" y="4706"/>
                  <a:pt x="-4" y="4643"/>
                  <a:pt x="0" y="4582"/>
                </a:cubicBezTo>
                <a:lnTo>
                  <a:pt x="0" y="120"/>
                </a:lnTo>
                <a:cubicBezTo>
                  <a:pt x="-4" y="52"/>
                  <a:pt x="66" y="-3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我是除法小能手</a:t>
            </a:r>
            <a:endParaRPr sz="3000" b="1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290590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综合挑战，你能全对吗？</a:t>
            </a:r>
            <a:endParaRPr sz="2100"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075180"/>
            <a:ext cx="3546475" cy="2036445"/>
          </a:xfrm>
          <a:custGeom>
            <a:avLst/>
            <a:gdLst>
              <a:gd name="sw" fmla="*/ 1 w 5585"/>
              <a:gd name="sh" fmla="*/ 1 h 3207"/>
              <a:gd name="mins" fmla="min sw sh"/>
              <a:gd name="dsw" fmla="+- 0 sw mins"/>
              <a:gd name="dsh" fmla="+- 0 sh mins"/>
              <a:gd name="p0x0" fmla="*/ 120 w 5585"/>
              <a:gd name="p0y0" fmla="*/ 0 h 3207"/>
              <a:gd name="p0x1" fmla="*/ 5465 w 5585"/>
              <a:gd name="p0y1" fmla="*/ 0 h 3207"/>
              <a:gd name="p0x2" fmla="*/ 5531 w 5585"/>
              <a:gd name="p0y2" fmla="*/ 0 h 3207"/>
              <a:gd name="p0x3" fmla="*/ 5585 w 5585"/>
              <a:gd name="p0y3" fmla="*/ 53 h 3207"/>
              <a:gd name="p0x4" fmla="*/ 5585 w 5585"/>
              <a:gd name="p0y4" fmla="*/ 120 h 3207"/>
              <a:gd name="p0x5" fmla="*/ 5585 w 5585"/>
              <a:gd name="p0y5" fmla="*/ 3087 h 3207"/>
              <a:gd name="p0x6" fmla="*/ 5585 w 5585"/>
              <a:gd name="p0y6" fmla="*/ 3153 h 3207"/>
              <a:gd name="p0x7" fmla="*/ 5531 w 5585"/>
              <a:gd name="p0y7" fmla="*/ 3207 h 3207"/>
              <a:gd name="p0x8" fmla="*/ 5465 w 5585"/>
              <a:gd name="p0y8" fmla="*/ 3207 h 3207"/>
              <a:gd name="p0x9" fmla="*/ 120 w 5585"/>
              <a:gd name="p0y9" fmla="*/ 3207 h 3207"/>
              <a:gd name="p0x10" fmla="*/ 53 w 5585"/>
              <a:gd name="p0y10" fmla="*/ 3207 h 3207"/>
              <a:gd name="p0x11" fmla="*/ 0 w 5585"/>
              <a:gd name="p0y11" fmla="*/ 3153 h 3207"/>
              <a:gd name="p0x12" fmla="*/ 0 w 5585"/>
              <a:gd name="p0y12" fmla="*/ 3087 h 3207"/>
              <a:gd name="p0x13" fmla="*/ 0 w 5585"/>
              <a:gd name="p0y13" fmla="*/ 120 h 3207"/>
              <a:gd name="p0x14" fmla="*/ 0 w 5585"/>
              <a:gd name="p0y14" fmla="*/ 53 h 3207"/>
              <a:gd name="p0x15" fmla="*/ 53 w 5585"/>
              <a:gd name="p0y15" fmla="*/ 0 h 3207"/>
              <a:gd name="p0x16" fmla="*/ 120 w 5585"/>
              <a:gd name="p0y16" fmla="*/ 0 h 32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54892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口诀填空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1362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04875" y="2998508"/>
            <a:ext cx="30226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五九</a:t>
            </a:r>
            <a:r>
              <a:rPr 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四十五，</a:t>
            </a:r>
            <a:r>
              <a:rPr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三七</a:t>
            </a:r>
            <a:r>
              <a:rPr 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二十一，</a:t>
            </a:r>
            <a:r>
              <a:rPr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四六</a:t>
            </a:r>
            <a:endParaRPr sz="15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二十四</a:t>
            </a:r>
            <a:endParaRPr lang="zh-CN" altLang="en-US" sz="150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81025" y="2079625"/>
            <a:ext cx="3536950" cy="2027555"/>
          </a:xfrm>
          <a:custGeom>
            <a:avLst/>
            <a:gdLst>
              <a:gd name="sw" fmla="*/ 1 w 5570"/>
              <a:gd name="sh" fmla="*/ 1 h 3192"/>
              <a:gd name="mins" fmla="min sw sh"/>
              <a:gd name="dsw" fmla="+- 0 sw mins"/>
              <a:gd name="dsh" fmla="+- 0 sh mins"/>
              <a:gd name="p0x0" fmla="*/ 120 w 5570"/>
              <a:gd name="p0y0" fmla="*/ 0 h 3192"/>
              <a:gd name="p0x1" fmla="*/ 5450 w 5570"/>
              <a:gd name="p0y1" fmla="*/ 0 h 3192"/>
              <a:gd name="p0x2" fmla="*/ 5516 w 5570"/>
              <a:gd name="p0y2" fmla="*/ 0 h 3192"/>
              <a:gd name="p0x3" fmla="*/ 5570 w 5570"/>
              <a:gd name="p0y3" fmla="*/ 53 h 3192"/>
              <a:gd name="p0x4" fmla="*/ 5570 w 5570"/>
              <a:gd name="p0y4" fmla="*/ 120 h 3192"/>
              <a:gd name="p0x5" fmla="*/ 5570 w 5570"/>
              <a:gd name="p0y5" fmla="*/ 3072 h 3192"/>
              <a:gd name="p0x6" fmla="*/ 5570 w 5570"/>
              <a:gd name="p0y6" fmla="*/ 3138 h 3192"/>
              <a:gd name="p0x7" fmla="*/ 5516 w 5570"/>
              <a:gd name="p0y7" fmla="*/ 3192 h 3192"/>
              <a:gd name="p0x8" fmla="*/ 5450 w 5570"/>
              <a:gd name="p0y8" fmla="*/ 3192 h 3192"/>
              <a:gd name="p0x9" fmla="*/ 120 w 5570"/>
              <a:gd name="p0y9" fmla="*/ 3192 h 3192"/>
              <a:gd name="p0x10" fmla="*/ 53 w 5570"/>
              <a:gd name="p0y10" fmla="*/ 3192 h 3192"/>
              <a:gd name="p0x11" fmla="*/ 0 w 5570"/>
              <a:gd name="p0y11" fmla="*/ 3138 h 3192"/>
              <a:gd name="p0x12" fmla="*/ 0 w 5570"/>
              <a:gd name="p0y12" fmla="*/ 3072 h 3192"/>
              <a:gd name="p0x13" fmla="*/ 0 w 5570"/>
              <a:gd name="p0y13" fmla="*/ 120 h 3192"/>
              <a:gd name="p0x14" fmla="*/ 0 w 5570"/>
              <a:gd name="p0y14" fmla="*/ 53 h 3192"/>
              <a:gd name="p0x15" fmla="*/ 53 w 5570"/>
              <a:gd name="p0y15" fmla="*/ 0 h 3192"/>
              <a:gd name="p0x16" fmla="*/ 120 w 5570"/>
              <a:gd name="p0y16" fmla="*/ 0 h 3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2075180"/>
            <a:ext cx="3546475" cy="2036445"/>
          </a:xfrm>
          <a:custGeom>
            <a:avLst/>
            <a:gdLst>
              <a:gd name="sw" fmla="*/ 1 w 5585"/>
              <a:gd name="sh" fmla="*/ 1 h 3207"/>
              <a:gd name="mins" fmla="min sw sh"/>
              <a:gd name="dsw" fmla="+- 0 sw mins"/>
              <a:gd name="dsh" fmla="+- 0 sh mins"/>
              <a:gd name="p0x0" fmla="*/ 120 w 5585"/>
              <a:gd name="p0y0" fmla="*/ 0 h 3207"/>
              <a:gd name="p0x1" fmla="*/ 5465 w 5585"/>
              <a:gd name="p0y1" fmla="*/ 0 h 3207"/>
              <a:gd name="p0x2" fmla="*/ 5531 w 5585"/>
              <a:gd name="p0y2" fmla="*/ 0 h 3207"/>
              <a:gd name="p0x3" fmla="*/ 5585 w 5585"/>
              <a:gd name="p0y3" fmla="*/ 53 h 3207"/>
              <a:gd name="p0x4" fmla="*/ 5585 w 5585"/>
              <a:gd name="p0y4" fmla="*/ 120 h 3207"/>
              <a:gd name="p0x5" fmla="*/ 5585 w 5585"/>
              <a:gd name="p0y5" fmla="*/ 3087 h 3207"/>
              <a:gd name="p0x6" fmla="*/ 5585 w 5585"/>
              <a:gd name="p0y6" fmla="*/ 3153 h 3207"/>
              <a:gd name="p0x7" fmla="*/ 5531 w 5585"/>
              <a:gd name="p0y7" fmla="*/ 3207 h 3207"/>
              <a:gd name="p0x8" fmla="*/ 5465 w 5585"/>
              <a:gd name="p0y8" fmla="*/ 3207 h 3207"/>
              <a:gd name="p0x9" fmla="*/ 120 w 5585"/>
              <a:gd name="p0y9" fmla="*/ 3207 h 3207"/>
              <a:gd name="p0x10" fmla="*/ 53 w 5585"/>
              <a:gd name="p0y10" fmla="*/ 3207 h 3207"/>
              <a:gd name="p0x11" fmla="*/ 0 w 5585"/>
              <a:gd name="p0y11" fmla="*/ 3153 h 3207"/>
              <a:gd name="p0x12" fmla="*/ 0 w 5585"/>
              <a:gd name="p0y12" fmla="*/ 3087 h 3207"/>
              <a:gd name="p0x13" fmla="*/ 0 w 5585"/>
              <a:gd name="p0y13" fmla="*/ 120 h 3207"/>
              <a:gd name="p0x14" fmla="*/ 0 w 5585"/>
              <a:gd name="p0y14" fmla="*/ 53 h 3207"/>
              <a:gd name="p0x15" fmla="*/ 53 w 5585"/>
              <a:gd name="p0y15" fmla="*/ 0 h 3207"/>
              <a:gd name="p0x16" fmla="*/ 120 w 5585"/>
              <a:gd name="p0y16" fmla="*/ 0 h 32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18051" y="225454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选数组算式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18051" y="2678097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"18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27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6"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中选数组成两道乘法和两道除法</a:t>
            </a:r>
            <a:endParaRPr lang="zh-CN" altLang="en-US"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18025" y="34766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651401" y="3338731"/>
            <a:ext cx="2806522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6=18</a:t>
            </a:r>
            <a:r>
              <a:rPr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</a:t>
            </a:r>
            <a:r>
              <a:rPr 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3=18</a:t>
            </a:r>
            <a:r>
              <a:rPr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</a:t>
            </a:r>
            <a:r>
              <a:rPr 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3=6</a:t>
            </a:r>
            <a:r>
              <a:rPr sz="150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</a:t>
            </a:r>
            <a:endParaRPr sz="150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6=3</a:t>
            </a:r>
            <a:endParaRPr lang="en-US" altLang="zh-CN" sz="15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4327525" y="2079625"/>
            <a:ext cx="3536950" cy="2027555"/>
          </a:xfrm>
          <a:custGeom>
            <a:avLst/>
            <a:gdLst>
              <a:gd name="sw" fmla="*/ 1 w 5570"/>
              <a:gd name="sh" fmla="*/ 1 h 3192"/>
              <a:gd name="mins" fmla="min sw sh"/>
              <a:gd name="dsw" fmla="+- 0 sw mins"/>
              <a:gd name="dsh" fmla="+- 0 sh mins"/>
              <a:gd name="p0x0" fmla="*/ 120 w 5570"/>
              <a:gd name="p0y0" fmla="*/ 0 h 3192"/>
              <a:gd name="p0x1" fmla="*/ 5450 w 5570"/>
              <a:gd name="p0y1" fmla="*/ 0 h 3192"/>
              <a:gd name="p0x2" fmla="*/ 5516 w 5570"/>
              <a:gd name="p0y2" fmla="*/ 0 h 3192"/>
              <a:gd name="p0x3" fmla="*/ 5570 w 5570"/>
              <a:gd name="p0y3" fmla="*/ 53 h 3192"/>
              <a:gd name="p0x4" fmla="*/ 5570 w 5570"/>
              <a:gd name="p0y4" fmla="*/ 120 h 3192"/>
              <a:gd name="p0x5" fmla="*/ 5570 w 5570"/>
              <a:gd name="p0y5" fmla="*/ 3072 h 3192"/>
              <a:gd name="p0x6" fmla="*/ 5570 w 5570"/>
              <a:gd name="p0y6" fmla="*/ 3138 h 3192"/>
              <a:gd name="p0x7" fmla="*/ 5516 w 5570"/>
              <a:gd name="p0y7" fmla="*/ 3192 h 3192"/>
              <a:gd name="p0x8" fmla="*/ 5450 w 5570"/>
              <a:gd name="p0y8" fmla="*/ 3192 h 3192"/>
              <a:gd name="p0x9" fmla="*/ 120 w 5570"/>
              <a:gd name="p0y9" fmla="*/ 3192 h 3192"/>
              <a:gd name="p0x10" fmla="*/ 53 w 5570"/>
              <a:gd name="p0y10" fmla="*/ 3192 h 3192"/>
              <a:gd name="p0x11" fmla="*/ 0 w 5570"/>
              <a:gd name="p0y11" fmla="*/ 3138 h 3192"/>
              <a:gd name="p0x12" fmla="*/ 0 w 5570"/>
              <a:gd name="p0y12" fmla="*/ 3072 h 3192"/>
              <a:gd name="p0x13" fmla="*/ 0 w 5570"/>
              <a:gd name="p0y13" fmla="*/ 120 h 3192"/>
              <a:gd name="p0x14" fmla="*/ 0 w 5570"/>
              <a:gd name="p0y14" fmla="*/ 53 h 3192"/>
              <a:gd name="p0x15" fmla="*/ 53 w 5570"/>
              <a:gd name="p0y15" fmla="*/ 0 h 3192"/>
              <a:gd name="p0x16" fmla="*/ 120 w 5570"/>
              <a:gd name="p0y16" fmla="*/ 0 h 3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8068945" y="2075180"/>
            <a:ext cx="3546475" cy="2036445"/>
          </a:xfrm>
          <a:custGeom>
            <a:avLst/>
            <a:gdLst>
              <a:gd name="sw" fmla="*/ 1 w 5585"/>
              <a:gd name="sh" fmla="*/ 1 h 3207"/>
              <a:gd name="mins" fmla="min sw sh"/>
              <a:gd name="dsw" fmla="+- 0 sw mins"/>
              <a:gd name="dsh" fmla="+- 0 sh mins"/>
              <a:gd name="p0x0" fmla="*/ 120 w 5585"/>
              <a:gd name="p0y0" fmla="*/ 0 h 3207"/>
              <a:gd name="p0x1" fmla="*/ 5465 w 5585"/>
              <a:gd name="p0y1" fmla="*/ 0 h 3207"/>
              <a:gd name="p0x2" fmla="*/ 5531 w 5585"/>
              <a:gd name="p0y2" fmla="*/ 0 h 3207"/>
              <a:gd name="p0x3" fmla="*/ 5585 w 5585"/>
              <a:gd name="p0y3" fmla="*/ 53 h 3207"/>
              <a:gd name="p0x4" fmla="*/ 5585 w 5585"/>
              <a:gd name="p0y4" fmla="*/ 120 h 3207"/>
              <a:gd name="p0x5" fmla="*/ 5585 w 5585"/>
              <a:gd name="p0y5" fmla="*/ 3087 h 3207"/>
              <a:gd name="p0x6" fmla="*/ 5585 w 5585"/>
              <a:gd name="p0y6" fmla="*/ 3153 h 3207"/>
              <a:gd name="p0x7" fmla="*/ 5531 w 5585"/>
              <a:gd name="p0y7" fmla="*/ 3207 h 3207"/>
              <a:gd name="p0x8" fmla="*/ 5465 w 5585"/>
              <a:gd name="p0y8" fmla="*/ 3207 h 3207"/>
              <a:gd name="p0x9" fmla="*/ 120 w 5585"/>
              <a:gd name="p0y9" fmla="*/ 3207 h 3207"/>
              <a:gd name="p0x10" fmla="*/ 53 w 5585"/>
              <a:gd name="p0y10" fmla="*/ 3207 h 3207"/>
              <a:gd name="p0x11" fmla="*/ 0 w 5585"/>
              <a:gd name="p0y11" fmla="*/ 3153 h 3207"/>
              <a:gd name="p0x12" fmla="*/ 0 w 5585"/>
              <a:gd name="p0y12" fmla="*/ 3087 h 3207"/>
              <a:gd name="p0x13" fmla="*/ 0 w 5585"/>
              <a:gd name="p0y13" fmla="*/ 120 h 3207"/>
              <a:gd name="p0x14" fmla="*/ 0 w 5585"/>
              <a:gd name="p0y14" fmla="*/ 53 h 3207"/>
              <a:gd name="p0x15" fmla="*/ 53 w 5585"/>
              <a:gd name="p0y15" fmla="*/ 0 h 3207"/>
              <a:gd name="p0x16" fmla="*/ 120 w 5585"/>
              <a:gd name="p0y16" fmla="*/ 0 h 32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9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8264576" y="235083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年龄倍数</a:t>
            </a:r>
            <a:endParaRPr sz="2100" b="1" spc="42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264576" y="2799464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爷爷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lang="zh-CN" altLang="en-US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，奇思</a:t>
            </a:r>
            <a:r>
              <a:rPr lang="en-US" altLang="zh-CN"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</a:t>
            </a:r>
            <a:r>
              <a:rPr lang="zh-CN" altLang="en-US" sz="135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r>
              <a:rPr sz="135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，爷爷的年龄是奇思的几倍？</a:t>
            </a:r>
            <a:endParaRPr sz="135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8264525" y="36391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397926" y="3501399"/>
            <a:ext cx="10942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63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7=9</a:t>
            </a:r>
            <a:r>
              <a:rPr lang="zh-CN" altLang="en-US" sz="1500" b="1">
                <a:solidFill>
                  <a:srgbClr val="2E5A3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</a:t>
            </a:r>
            <a:endParaRPr lang="zh-CN" altLang="en-US" sz="1500" b="1">
              <a:solidFill>
                <a:srgbClr val="2E5A3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8074025" y="2079625"/>
            <a:ext cx="3536950" cy="2027555"/>
          </a:xfrm>
          <a:custGeom>
            <a:avLst/>
            <a:gdLst>
              <a:gd name="sw" fmla="*/ 1 w 5570"/>
              <a:gd name="sh" fmla="*/ 1 h 3192"/>
              <a:gd name="mins" fmla="min sw sh"/>
              <a:gd name="dsw" fmla="+- 0 sw mins"/>
              <a:gd name="dsh" fmla="+- 0 sh mins"/>
              <a:gd name="p0x0" fmla="*/ 120 w 5570"/>
              <a:gd name="p0y0" fmla="*/ 0 h 3192"/>
              <a:gd name="p0x1" fmla="*/ 5450 w 5570"/>
              <a:gd name="p0y1" fmla="*/ 0 h 3192"/>
              <a:gd name="p0x2" fmla="*/ 5516 w 5570"/>
              <a:gd name="p0y2" fmla="*/ 0 h 3192"/>
              <a:gd name="p0x3" fmla="*/ 5570 w 5570"/>
              <a:gd name="p0y3" fmla="*/ 53 h 3192"/>
              <a:gd name="p0x4" fmla="*/ 5570 w 5570"/>
              <a:gd name="p0y4" fmla="*/ 120 h 3192"/>
              <a:gd name="p0x5" fmla="*/ 5570 w 5570"/>
              <a:gd name="p0y5" fmla="*/ 3072 h 3192"/>
              <a:gd name="p0x6" fmla="*/ 5570 w 5570"/>
              <a:gd name="p0y6" fmla="*/ 3138 h 3192"/>
              <a:gd name="p0x7" fmla="*/ 5516 w 5570"/>
              <a:gd name="p0y7" fmla="*/ 3192 h 3192"/>
              <a:gd name="p0x8" fmla="*/ 5450 w 5570"/>
              <a:gd name="p0y8" fmla="*/ 3192 h 3192"/>
              <a:gd name="p0x9" fmla="*/ 120 w 5570"/>
              <a:gd name="p0y9" fmla="*/ 3192 h 3192"/>
              <a:gd name="p0x10" fmla="*/ 53 w 5570"/>
              <a:gd name="p0y10" fmla="*/ 3192 h 3192"/>
              <a:gd name="p0x11" fmla="*/ 0 w 5570"/>
              <a:gd name="p0y11" fmla="*/ 3138 h 3192"/>
              <a:gd name="p0x12" fmla="*/ 0 w 5570"/>
              <a:gd name="p0y12" fmla="*/ 3072 h 3192"/>
              <a:gd name="p0x13" fmla="*/ 0 w 5570"/>
              <a:gd name="p0y13" fmla="*/ 120 h 3192"/>
              <a:gd name="p0x14" fmla="*/ 0 w 5570"/>
              <a:gd name="p0y14" fmla="*/ 53 h 3192"/>
              <a:gd name="p0x15" fmla="*/ 53 w 5570"/>
              <a:gd name="p0y15" fmla="*/ 0 h 3192"/>
              <a:gd name="p0x16" fmla="*/ 120 w 5570"/>
              <a:gd name="p0y16" fmla="*/ 0 h 3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1500" y="4307205"/>
            <a:ext cx="11049000" cy="1203960"/>
          </a:xfrm>
          <a:custGeom>
            <a:avLst/>
            <a:gdLst>
              <a:gd name="sw" fmla="*/ 1 w 17400"/>
              <a:gd name="sh" fmla="*/ 1 h 1895"/>
              <a:gd name="mins" fmla="min sw sh"/>
              <a:gd name="dsw" fmla="+- 0 sw mins"/>
              <a:gd name="dsh" fmla="+- 0 sh mins"/>
              <a:gd name="p0x0" fmla="*/ 120 w 17400"/>
              <a:gd name="p0y0" fmla="*/ 0 h 1895"/>
              <a:gd name="p0x1" fmla="*/ 17280 w 17400"/>
              <a:gd name="p0y1" fmla="*/ 0 h 1895"/>
              <a:gd name="p0x2" fmla="*/ 17346 w 17400"/>
              <a:gd name="p0y2" fmla="*/ 0 h 1895"/>
              <a:gd name="p0x3" fmla="*/ 17400 w 17400"/>
              <a:gd name="p0y3" fmla="*/ 53 h 1895"/>
              <a:gd name="p0x4" fmla="*/ 17400 w 17400"/>
              <a:gd name="p0y4" fmla="*/ 120 h 1895"/>
              <a:gd name="p0x5" fmla="*/ 17400 w 17400"/>
              <a:gd name="p0y5" fmla="*/ 1775 h 1895"/>
              <a:gd name="p0x6" fmla="*/ 17400 w 17400"/>
              <a:gd name="p0y6" fmla="*/ 1842 h 1895"/>
              <a:gd name="p0x7" fmla="*/ 17346 w 17400"/>
              <a:gd name="p0y7" fmla="*/ 1895 h 1895"/>
              <a:gd name="p0x8" fmla="*/ 17280 w 17400"/>
              <a:gd name="p0y8" fmla="*/ 1895 h 1895"/>
              <a:gd name="p0x9" fmla="*/ 120 w 17400"/>
              <a:gd name="p0y9" fmla="*/ 1895 h 1895"/>
              <a:gd name="p0x10" fmla="*/ 53 w 17400"/>
              <a:gd name="p0y10" fmla="*/ 1895 h 1895"/>
              <a:gd name="p0x11" fmla="*/ 0 w 17400"/>
              <a:gd name="p0y11" fmla="*/ 1842 h 1895"/>
              <a:gd name="p0x12" fmla="*/ 0 w 17400"/>
              <a:gd name="p0y12" fmla="*/ 1775 h 1895"/>
              <a:gd name="p0x13" fmla="*/ 0 w 17400"/>
              <a:gd name="p0y13" fmla="*/ 120 h 1895"/>
              <a:gd name="p0x14" fmla="*/ 0 w 17400"/>
              <a:gd name="p0y14" fmla="*/ 53 h 1895"/>
              <a:gd name="p0x15" fmla="*/ 53 w 17400"/>
              <a:gd name="p0y15" fmla="*/ 0 h 1895"/>
              <a:gd name="p0x16" fmla="*/ 120 w 17400"/>
              <a:gd name="p0y16" fmla="*/ 0 h 1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762000" y="4482570"/>
            <a:ext cx="5628008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  <a:spcAft>
                <a:spcPts val="1980"/>
              </a:spcAft>
            </a:pP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乘法口诀是古人留给我们的</a:t>
            </a:r>
            <a:r>
              <a:rPr lang="en-US" altLang="zh-CN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数学法宝</a:t>
            </a:r>
            <a:r>
              <a:rPr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，用它不仅能算乘法，还能快速求商</a:t>
            </a:r>
            <a:endParaRPr sz="135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今天你学会了：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平均分</a:t>
            </a:r>
            <a:r>
              <a:rPr 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用除法，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口诀求商</a:t>
            </a:r>
            <a:r>
              <a:rPr 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快又准，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倍数关系</a:t>
            </a:r>
            <a:r>
              <a:rPr 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除一除</a:t>
            </a:r>
            <a:endParaRPr lang="zh-CN" altLang="en-US" sz="1350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571500" y="4307205"/>
            <a:ext cx="11049000" cy="1203960"/>
          </a:xfrm>
          <a:custGeom>
            <a:avLst/>
            <a:gdLst>
              <a:gd name="sw" fmla="*/ 1 w 17400"/>
              <a:gd name="sh" fmla="*/ 1 h 1895"/>
              <a:gd name="mins" fmla="min sw sh"/>
              <a:gd name="dsw" fmla="+- 0 sw mins"/>
              <a:gd name="dsh" fmla="+- 0 sh mins"/>
              <a:gd name="p0x0" fmla="*/ 120 w 17400"/>
              <a:gd name="p0y0" fmla="*/ 0 h 1895"/>
              <a:gd name="p0x1" fmla="*/ 17280 w 17400"/>
              <a:gd name="p0y1" fmla="*/ 0 h 1895"/>
              <a:gd name="p0x2" fmla="*/ 17346 w 17400"/>
              <a:gd name="p0y2" fmla="*/ 0 h 1895"/>
              <a:gd name="p0x3" fmla="*/ 17400 w 17400"/>
              <a:gd name="p0y3" fmla="*/ 53 h 1895"/>
              <a:gd name="p0x4" fmla="*/ 17400 w 17400"/>
              <a:gd name="p0y4" fmla="*/ 120 h 1895"/>
              <a:gd name="p0x5" fmla="*/ 17400 w 17400"/>
              <a:gd name="p0y5" fmla="*/ 1775 h 1895"/>
              <a:gd name="p0x6" fmla="*/ 17400 w 17400"/>
              <a:gd name="p0y6" fmla="*/ 1842 h 1895"/>
              <a:gd name="p0x7" fmla="*/ 17346 w 17400"/>
              <a:gd name="p0y7" fmla="*/ 1895 h 1895"/>
              <a:gd name="p0x8" fmla="*/ 17280 w 17400"/>
              <a:gd name="p0y8" fmla="*/ 1895 h 1895"/>
              <a:gd name="p0x9" fmla="*/ 120 w 17400"/>
              <a:gd name="p0y9" fmla="*/ 1895 h 1895"/>
              <a:gd name="p0x10" fmla="*/ 53 w 17400"/>
              <a:gd name="p0y10" fmla="*/ 1895 h 1895"/>
              <a:gd name="p0x11" fmla="*/ 0 w 17400"/>
              <a:gd name="p0y11" fmla="*/ 1842 h 1895"/>
              <a:gd name="p0x12" fmla="*/ 0 w 17400"/>
              <a:gd name="p0y12" fmla="*/ 1775 h 1895"/>
              <a:gd name="p0x13" fmla="*/ 0 w 17400"/>
              <a:gd name="p0y13" fmla="*/ 120 h 1895"/>
              <a:gd name="p0x14" fmla="*/ 0 w 17400"/>
              <a:gd name="p0y14" fmla="*/ 53 h 1895"/>
              <a:gd name="p0x15" fmla="*/ 53 w 17400"/>
              <a:gd name="p0y15" fmla="*/ 0 h 1895"/>
              <a:gd name="p0x16" fmla="*/ 120 w 17400"/>
              <a:gd name="p0y16" fmla="*/ 0 h 18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571500" y="575056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DDD0"/>
          </a:solidFill>
          <a:ln>
            <a:noFill/>
          </a:ln>
          <a:effectLst>
            <a:outerShdw blurRad="42863" dist="9525" dir="5399999" algn="ctr" rotWithShape="0">
              <a:srgbClr val="2E5A3D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762000" y="5925474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2D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除法本领学到手，生活难题不用愁！</a:t>
            </a:r>
            <a:endParaRPr sz="2100" b="1">
              <a:solidFill>
                <a:srgbClr val="2C3E2D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571500" y="575056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5098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1612602"/>
            <a:ext cx="2866654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除法，</a:t>
            </a:r>
            <a:endParaRPr sz="5400" b="1" spc="324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469852"/>
            <a:ext cx="50475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2C3E2D"/>
                </a:solidFill>
                <a:latin typeface="汉仪中宋简" panose="02010600000101010101" charset="-122"/>
                <a:ea typeface="汉仪中宋简" panose="02010600000101010101" charset="-122"/>
              </a:rPr>
              <a:t>让生活更有序</a:t>
            </a:r>
            <a:endParaRPr sz="5400" b="1" spc="324">
              <a:solidFill>
                <a:srgbClr val="2C3E2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66750" y="4251325"/>
            <a:ext cx="4896485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3576656"/>
            <a:ext cx="5163369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100" spc="42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学除法，明事理，分物有序，心中有数！</a:t>
            </a:r>
            <a:endParaRPr sz="2100" spc="42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475778"/>
            <a:ext cx="5238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除法是公平分配的智慧，也是探索数学世界的一把钥匙。</a:t>
            </a:r>
            <a:endParaRPr sz="1500" spc="30">
              <a:solidFill>
                <a:srgbClr val="5A6B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5080635"/>
            <a:ext cx="8710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8A9A8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数学课堂</a:t>
            </a:r>
            <a:endParaRPr sz="1350" spc="27">
              <a:solidFill>
                <a:srgbClr val="8A9A8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666750" y="1415415"/>
            <a:ext cx="381000" cy="9525"/>
          </a:xfrm>
          <a:prstGeom prst="rect">
            <a:avLst/>
          </a:prstGeom>
          <a:solidFill>
            <a:srgbClr val="2E5A3D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80000">
            <a:off x="1556385" y="5022850"/>
            <a:ext cx="419100" cy="4191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 rot="21480000">
            <a:off x="1692910" y="511175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2E5A3D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2E5A3D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1654</Words>
  <Application>WPS 演示</Application>
  <PresentationFormat>宽屏</PresentationFormat>
  <Paragraphs>348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2026-07-24T13:32:03Z</dcterms:created>
  <dcterms:modified xsi:type="dcterms:W3CDTF">2026-07-24T13:32:03Z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579CEF9E9B260DF35369636AB73C357F_41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nZBgfqA6HMfCxiP++ffYzfIsb4BB6mKH4ouwL7Ic8azR3p5/kYAibSXyjp4LRclY7vjH3qM4Vyxg9Wp2ul/HrjcMJOsoE7rznByUGDPKQ+9eo/BU2uYU0XWhjVV77OS6r84fpjhyuYu3o9yvXv1FZPXzlg/8HsxgH7ZcqoInq767RVSrlItwwmDq8uhD2lsgX6ls72gV+25Nayj6MrWBVd82suevJVR1XbATUUbcX/kXwUomeBWPIlDgzCkUDg4mThefkPdeazSagkvRGKfa9LprP/N7HtLOoTGp6A643KhCjgnRSMCw+8gLUtLkX0vYV8vrJbYIak1V6lVUMCEwzA==</vt:lpwstr>
  </property>
</Properties>
</file>