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B26F"/>
    <a:srgbClr val="A4966C"/>
    <a:srgbClr val="D7BE82"/>
    <a:srgbClr val="000000"/>
    <a:srgbClr val="77BFA3"/>
    <a:srgbClr val="B21E35"/>
    <a:srgbClr val="D68C45"/>
    <a:srgbClr val="ADC178"/>
    <a:srgbClr val="A68A64"/>
    <a:srgbClr val="A4AC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11" d="100"/>
          <a:sy n="11" d="100"/>
        </p:scale>
        <p:origin x="43" y="2309"/>
      </p:cViewPr>
      <p:guideLst>
        <p:guide orient="horz" pos="215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317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余数</c:v>
                </c:pt>
              </c:strCache>
            </c:strRef>
          </c:tx>
          <c:spPr>
            <a:solidFill>
              <a:scrgbClr r="69387" g="6480" b="3955">
                <a:alpha val="100000"/>
              </a:scrgbClr>
            </a:solidFill>
            <a:ln>
              <a:solidFill>
                <a:scrgbClr r="69387" g="6480" b="3955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69387" g="6480" b="3955">
                      <a:alpha val="100000"/>
                    </a:scrgbClr>
                  </a:gs>
                  <a:gs pos="100000">
                    <a:scrgbClr r="69387" g="6480" b="3955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65837" g="37626" b="37626">
                      <a:alpha val="100000"/>
                    </a:scrgbClr>
                  </a:gs>
                  <a:gs pos="100000">
                    <a:scrgbClr r="65837" g="37626" b="3762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19807" g="34191" b="14703">
                      <a:alpha val="100000"/>
                    </a:scrgbClr>
                  </a:gs>
                  <a:gs pos="100000">
                    <a:scrgbClr r="19807" g="34191" b="14703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rgbClr r="74540" g="19462" b="11444">
                      <a:alpha val="100000"/>
                    </a:scrgbClr>
                  </a:gs>
                  <a:gs pos="100000">
                    <a:scrgbClr r="74540" g="19462" b="11444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crgbClr r="47932" g="37124" b="20156">
                      <a:alpha val="100000"/>
                    </a:scrgbClr>
                  </a:gs>
                  <a:gs pos="100000">
                    <a:scrgbClr r="47932" g="37124" b="2015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crgbClr r="91310" g="38133" b="1681">
                      <a:alpha val="100000"/>
                    </a:scrgbClr>
                  </a:gs>
                  <a:gs pos="100000">
                    <a:scrgbClr r="91310" g="38133" b="1681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gradFill>
                <a:gsLst>
                  <a:gs pos="0">
                    <a:scrgbClr r="69387" g="6480" b="3955">
                      <a:alpha val="60000"/>
                    </a:scrgbClr>
                  </a:gs>
                  <a:gs pos="100000">
                    <a:scrgbClr r="69387" g="6480" b="3955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4667" g="2416" b="1370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14根</c:v>
                </c:pt>
                <c:pt idx="1">
                  <c:v>15根</c:v>
                </c:pt>
                <c:pt idx="2">
                  <c:v>16根</c:v>
                </c:pt>
                <c:pt idx="3">
                  <c:v>17根</c:v>
                </c:pt>
                <c:pt idx="4">
                  <c:v>18根</c:v>
                </c:pt>
                <c:pt idx="5">
                  <c:v>19根</c:v>
                </c:pt>
                <c:pt idx="6">
                  <c:v>20根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00"/>
        <c:overlap val="-30"/>
        <c:axId val="205761200"/>
        <c:axId val="214668036"/>
      </c:barChart>
      <c:catAx>
        <c:axId val="2057612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68669" g="69387" b="60383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10702" g="10224" b="5951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214668036"/>
        <c:crosses val="autoZero"/>
        <c:auto val="1"/>
        <c:lblAlgn val="ctr"/>
        <c:lblOffset val="100"/>
        <c:noMultiLvlLbl val="0"/>
      </c:catAx>
      <c:valAx>
        <c:axId val="214668036"/>
        <c:scaling>
          <c:orientation val="minMax"/>
          <c:max val="3"/>
          <c:min val="0"/>
        </c:scaling>
        <c:delete val="0"/>
        <c:axPos val="l"/>
        <c:majorGridlines>
          <c:spPr>
            <a:ln w="12700" cap="flat" cmpd="sng" algn="ctr">
              <a:solidFill>
                <a:scrgbClr r="99110" g="99110" b="96469">
                  <a:alpha val="100000"/>
                </a:scrgbClr>
              </a:solidFill>
              <a:prstDash val="solid"/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10702" g="10224" b="5951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20576120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3f2fe475-9aad-4c94-9faf-b7116ba7cdc8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pn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image" Target="../media/image3.png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2" Type="http://schemas.openxmlformats.org/officeDocument/2006/relationships/tags" Target="../tags/tag49.xml"/><Relationship Id="rId11" Type="http://schemas.openxmlformats.org/officeDocument/2006/relationships/tags" Target="../tags/tag48.xml"/><Relationship Id="rId10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6.xml"/><Relationship Id="rId8" Type="http://schemas.openxmlformats.org/officeDocument/2006/relationships/tags" Target="../tags/tag55.xml"/><Relationship Id="rId7" Type="http://schemas.openxmlformats.org/officeDocument/2006/relationships/tags" Target="../tags/tag54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image" Target="../media/image4.png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image" Target="../media/image3.png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image" Target="../media/image2.png"/><Relationship Id="rId2" Type="http://schemas.openxmlformats.org/officeDocument/2006/relationships/tags" Target="../tags/tag57.xml"/><Relationship Id="rId11" Type="http://schemas.openxmlformats.org/officeDocument/2006/relationships/tags" Target="../tags/tag64.xml"/><Relationship Id="rId10" Type="http://schemas.openxmlformats.org/officeDocument/2006/relationships/tags" Target="../tags/tag63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8" Type="http://schemas.openxmlformats.org/officeDocument/2006/relationships/tags" Target="../tags/tag81.xml"/><Relationship Id="rId17" Type="http://schemas.openxmlformats.org/officeDocument/2006/relationships/tags" Target="../tags/tag80.xml"/><Relationship Id="rId16" Type="http://schemas.openxmlformats.org/officeDocument/2006/relationships/tags" Target="../tags/tag79.xml"/><Relationship Id="rId15" Type="http://schemas.openxmlformats.org/officeDocument/2006/relationships/tags" Target="../tags/tag78.xml"/><Relationship Id="rId14" Type="http://schemas.openxmlformats.org/officeDocument/2006/relationships/tags" Target="../tags/tag77.xml"/><Relationship Id="rId13" Type="http://schemas.openxmlformats.org/officeDocument/2006/relationships/tags" Target="../tags/tag76.xml"/><Relationship Id="rId12" Type="http://schemas.openxmlformats.org/officeDocument/2006/relationships/tags" Target="../tags/tag75.xml"/><Relationship Id="rId11" Type="http://schemas.openxmlformats.org/officeDocument/2006/relationships/tags" Target="../tags/tag74.xml"/><Relationship Id="rId10" Type="http://schemas.openxmlformats.org/officeDocument/2006/relationships/tags" Target="../tags/tag73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zhengwen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0" y="1270"/>
            <a:ext cx="12192000" cy="6854825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4656000" y="91127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000" u="none" strike="noStrike" kern="1200" cap="none" spc="500" normalizeH="0">
                <a:solidFill>
                  <a:schemeClr val="tx1"/>
                </a:solidFill>
                <a:uFillTx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52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4"/>
            </p:custDataLst>
          </p:nvPr>
        </p:nvSpPr>
        <p:spPr>
          <a:xfrm>
            <a:off x="0" y="635"/>
            <a:ext cx="12192000" cy="4332605"/>
          </a:xfrm>
          <a:prstGeom prst="rect">
            <a:avLst/>
          </a:prstGeom>
          <a:gradFill>
            <a:gsLst>
              <a:gs pos="100000">
                <a:srgbClr val="F6F7F0">
                  <a:alpha val="0"/>
                </a:srgbClr>
              </a:gs>
              <a:gs pos="64000">
                <a:srgbClr val="F6F7F0">
                  <a:alpha val="67000"/>
                </a:srgbClr>
              </a:gs>
              <a:gs pos="0">
                <a:srgbClr val="F6F7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章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865995" y="835660"/>
            <a:ext cx="801370" cy="134747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4" name="日期时间占位符 7"/>
          <p:cNvSpPr>
            <a:spLocks noGrp="1"/>
          </p:cNvSpPr>
          <p:nvPr>
            <p:ph type="body" sz="quarter" idx="16386" hasCustomPrompt="1"/>
            <p:custDataLst>
              <p:tags r:id="rId10"/>
            </p:custDataLst>
          </p:nvPr>
        </p:nvSpPr>
        <p:spPr>
          <a:xfrm>
            <a:off x="2145771" y="1586865"/>
            <a:ext cx="78750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10101C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20XX YEAR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11"/>
            </p:custDataLst>
          </p:nvPr>
        </p:nvSpPr>
        <p:spPr>
          <a:xfrm>
            <a:off x="1903677" y="2094865"/>
            <a:ext cx="8384646" cy="18796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1" u="none" strike="noStrike" kern="1200" cap="none" spc="0" normalizeH="0">
                <a:solidFill>
                  <a:srgbClr val="10101C"/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12"/>
            </p:custDataLst>
          </p:nvPr>
        </p:nvSpPr>
        <p:spPr>
          <a:xfrm>
            <a:off x="4826194" y="4025265"/>
            <a:ext cx="2540882" cy="533400"/>
          </a:xfrm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rgbClr val="10101C"/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1111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任意多边形: 形状 21"/>
          <p:cNvSpPr/>
          <p:nvPr userDrawn="1">
            <p:custDataLst>
              <p:tags r:id="rId4"/>
            </p:custDataLst>
          </p:nvPr>
        </p:nvSpPr>
        <p:spPr>
          <a:xfrm>
            <a:off x="5451475" y="1681480"/>
            <a:ext cx="1293495" cy="1279525"/>
          </a:xfrm>
          <a:custGeom>
            <a:avLst/>
            <a:gdLst>
              <a:gd name="connsiteX0" fmla="*/ 1445289 w 2621471"/>
              <a:gd name="connsiteY0" fmla="*/ 2551557 h 2593310"/>
              <a:gd name="connsiteX1" fmla="*/ 1421893 w 2621471"/>
              <a:gd name="connsiteY1" fmla="*/ 2551818 h 2593310"/>
              <a:gd name="connsiteX2" fmla="*/ 1412368 w 2621471"/>
              <a:gd name="connsiteY2" fmla="*/ 2554199 h 2593310"/>
              <a:gd name="connsiteX3" fmla="*/ 1402843 w 2621471"/>
              <a:gd name="connsiteY3" fmla="*/ 2554199 h 2593310"/>
              <a:gd name="connsiteX4" fmla="*/ 1393318 w 2621471"/>
              <a:gd name="connsiteY4" fmla="*/ 2563724 h 2593310"/>
              <a:gd name="connsiteX5" fmla="*/ 1402843 w 2621471"/>
              <a:gd name="connsiteY5" fmla="*/ 2563724 h 2593310"/>
              <a:gd name="connsiteX6" fmla="*/ 1422369 w 2621471"/>
              <a:gd name="connsiteY6" fmla="*/ 2557152 h 2593310"/>
              <a:gd name="connsiteX7" fmla="*/ 1451611 w 2621471"/>
              <a:gd name="connsiteY7" fmla="*/ 2555724 h 2593310"/>
              <a:gd name="connsiteX8" fmla="*/ 1445289 w 2621471"/>
              <a:gd name="connsiteY8" fmla="*/ 2551557 h 2593310"/>
              <a:gd name="connsiteX9" fmla="*/ 1657922 w 2621471"/>
              <a:gd name="connsiteY9" fmla="*/ 2531149 h 2593310"/>
              <a:gd name="connsiteX10" fmla="*/ 1629347 w 2621471"/>
              <a:gd name="connsiteY10" fmla="*/ 2539722 h 2593310"/>
              <a:gd name="connsiteX11" fmla="*/ 1657922 w 2621471"/>
              <a:gd name="connsiteY11" fmla="*/ 2531244 h 2593310"/>
              <a:gd name="connsiteX12" fmla="*/ 1577150 w 2621471"/>
              <a:gd name="connsiteY12" fmla="*/ 2530387 h 2593310"/>
              <a:gd name="connsiteX13" fmla="*/ 1558100 w 2621471"/>
              <a:gd name="connsiteY13" fmla="*/ 2537435 h 2593310"/>
              <a:gd name="connsiteX14" fmla="*/ 1568387 w 2621471"/>
              <a:gd name="connsiteY14" fmla="*/ 2537721 h 2593310"/>
              <a:gd name="connsiteX15" fmla="*/ 1577150 w 2621471"/>
              <a:gd name="connsiteY15" fmla="*/ 2530387 h 2593310"/>
              <a:gd name="connsiteX16" fmla="*/ 999745 w 2621471"/>
              <a:gd name="connsiteY16" fmla="*/ 2520957 h 2593310"/>
              <a:gd name="connsiteX17" fmla="*/ 1008317 w 2621471"/>
              <a:gd name="connsiteY17" fmla="*/ 2527339 h 2593310"/>
              <a:gd name="connsiteX18" fmla="*/ 1017842 w 2621471"/>
              <a:gd name="connsiteY18" fmla="*/ 2530006 h 2593310"/>
              <a:gd name="connsiteX19" fmla="*/ 1009270 w 2621471"/>
              <a:gd name="connsiteY19" fmla="*/ 2523625 h 2593310"/>
              <a:gd name="connsiteX20" fmla="*/ 926878 w 2621471"/>
              <a:gd name="connsiteY20" fmla="*/ 2518100 h 2593310"/>
              <a:gd name="connsiteX21" fmla="*/ 926878 w 2621471"/>
              <a:gd name="connsiteY21" fmla="*/ 2518576 h 2593310"/>
              <a:gd name="connsiteX22" fmla="*/ 925640 w 2621471"/>
              <a:gd name="connsiteY22" fmla="*/ 2522196 h 2593310"/>
              <a:gd name="connsiteX23" fmla="*/ 954215 w 2621471"/>
              <a:gd name="connsiteY23" fmla="*/ 2531721 h 2593310"/>
              <a:gd name="connsiteX24" fmla="*/ 954787 w 2621471"/>
              <a:gd name="connsiteY24" fmla="*/ 2529911 h 2593310"/>
              <a:gd name="connsiteX25" fmla="*/ 945262 w 2621471"/>
              <a:gd name="connsiteY25" fmla="*/ 2524958 h 2593310"/>
              <a:gd name="connsiteX26" fmla="*/ 926878 w 2621471"/>
              <a:gd name="connsiteY26" fmla="*/ 2518100 h 2593310"/>
              <a:gd name="connsiteX27" fmla="*/ 1700213 w 2621471"/>
              <a:gd name="connsiteY27" fmla="*/ 2498288 h 2593310"/>
              <a:gd name="connsiteX28" fmla="*/ 1672400 w 2621471"/>
              <a:gd name="connsiteY28" fmla="*/ 2507813 h 2593310"/>
              <a:gd name="connsiteX29" fmla="*/ 1624013 w 2621471"/>
              <a:gd name="connsiteY29" fmla="*/ 2515243 h 2593310"/>
              <a:gd name="connsiteX30" fmla="*/ 1634300 w 2621471"/>
              <a:gd name="connsiteY30" fmla="*/ 2516957 h 2593310"/>
              <a:gd name="connsiteX31" fmla="*/ 1635538 w 2621471"/>
              <a:gd name="connsiteY31" fmla="*/ 2522576 h 2593310"/>
              <a:gd name="connsiteX32" fmla="*/ 1642873 w 2621471"/>
              <a:gd name="connsiteY32" fmla="*/ 2522576 h 2593310"/>
              <a:gd name="connsiteX33" fmla="*/ 1665733 w 2621471"/>
              <a:gd name="connsiteY33" fmla="*/ 2520957 h 2593310"/>
              <a:gd name="connsiteX34" fmla="*/ 1676210 w 2621471"/>
              <a:gd name="connsiteY34" fmla="*/ 2522767 h 2593310"/>
              <a:gd name="connsiteX35" fmla="*/ 1676210 w 2621471"/>
              <a:gd name="connsiteY35" fmla="*/ 2522672 h 2593310"/>
              <a:gd name="connsiteX36" fmla="*/ 1713358 w 2621471"/>
              <a:gd name="connsiteY36" fmla="*/ 2508480 h 2593310"/>
              <a:gd name="connsiteX37" fmla="*/ 1712881 w 2621471"/>
              <a:gd name="connsiteY37" fmla="*/ 2506670 h 2593310"/>
              <a:gd name="connsiteX38" fmla="*/ 1701832 w 2621471"/>
              <a:gd name="connsiteY38" fmla="*/ 2503812 h 2593310"/>
              <a:gd name="connsiteX39" fmla="*/ 1700785 w 2621471"/>
              <a:gd name="connsiteY39" fmla="*/ 2500098 h 2593310"/>
              <a:gd name="connsiteX40" fmla="*/ 1794796 w 2621471"/>
              <a:gd name="connsiteY40" fmla="*/ 2473808 h 2593310"/>
              <a:gd name="connsiteX41" fmla="*/ 1787177 w 2621471"/>
              <a:gd name="connsiteY41" fmla="*/ 2480571 h 2593310"/>
              <a:gd name="connsiteX42" fmla="*/ 1786891 w 2621471"/>
              <a:gd name="connsiteY42" fmla="*/ 2480762 h 2593310"/>
              <a:gd name="connsiteX43" fmla="*/ 1795463 w 2621471"/>
              <a:gd name="connsiteY43" fmla="*/ 2475618 h 2593310"/>
              <a:gd name="connsiteX44" fmla="*/ 1586890 w 2621471"/>
              <a:gd name="connsiteY44" fmla="*/ 2467832 h 2593310"/>
              <a:gd name="connsiteX45" fmla="*/ 1566768 w 2621471"/>
              <a:gd name="connsiteY45" fmla="*/ 2471618 h 2593310"/>
              <a:gd name="connsiteX46" fmla="*/ 1548670 w 2621471"/>
              <a:gd name="connsiteY46" fmla="*/ 2476666 h 2593310"/>
              <a:gd name="connsiteX47" fmla="*/ 1539145 w 2621471"/>
              <a:gd name="connsiteY47" fmla="*/ 2474285 h 2593310"/>
              <a:gd name="connsiteX48" fmla="*/ 1511237 w 2621471"/>
              <a:gd name="connsiteY48" fmla="*/ 2476285 h 2593310"/>
              <a:gd name="connsiteX49" fmla="*/ 1483519 w 2621471"/>
              <a:gd name="connsiteY49" fmla="*/ 2479428 h 2593310"/>
              <a:gd name="connsiteX50" fmla="*/ 1549528 w 2621471"/>
              <a:gd name="connsiteY50" fmla="*/ 2480381 h 2593310"/>
              <a:gd name="connsiteX51" fmla="*/ 1567720 w 2621471"/>
              <a:gd name="connsiteY51" fmla="*/ 2475428 h 2593310"/>
              <a:gd name="connsiteX52" fmla="*/ 1594295 w 2621471"/>
              <a:gd name="connsiteY52" fmla="*/ 2468474 h 2593310"/>
              <a:gd name="connsiteX53" fmla="*/ 1586890 w 2621471"/>
              <a:gd name="connsiteY53" fmla="*/ 2467832 h 2593310"/>
              <a:gd name="connsiteX54" fmla="*/ 760420 w 2621471"/>
              <a:gd name="connsiteY54" fmla="*/ 2450249 h 2593310"/>
              <a:gd name="connsiteX55" fmla="*/ 757146 w 2621471"/>
              <a:gd name="connsiteY55" fmla="*/ 2451761 h 2593310"/>
              <a:gd name="connsiteX56" fmla="*/ 757048 w 2621471"/>
              <a:gd name="connsiteY56" fmla="*/ 2451710 h 2593310"/>
              <a:gd name="connsiteX57" fmla="*/ 757048 w 2621471"/>
              <a:gd name="connsiteY57" fmla="*/ 2451806 h 2593310"/>
              <a:gd name="connsiteX58" fmla="*/ 757146 w 2621471"/>
              <a:gd name="connsiteY58" fmla="*/ 2451761 h 2593310"/>
              <a:gd name="connsiteX59" fmla="*/ 766096 w 2621471"/>
              <a:gd name="connsiteY59" fmla="*/ 2456378 h 2593310"/>
              <a:gd name="connsiteX60" fmla="*/ 794671 w 2621471"/>
              <a:gd name="connsiteY60" fmla="*/ 2467903 h 2593310"/>
              <a:gd name="connsiteX61" fmla="*/ 796291 w 2621471"/>
              <a:gd name="connsiteY61" fmla="*/ 2464474 h 2593310"/>
              <a:gd name="connsiteX62" fmla="*/ 760420 w 2621471"/>
              <a:gd name="connsiteY62" fmla="*/ 2450249 h 2593310"/>
              <a:gd name="connsiteX63" fmla="*/ 673132 w 2621471"/>
              <a:gd name="connsiteY63" fmla="*/ 2414468 h 2593310"/>
              <a:gd name="connsiteX64" fmla="*/ 697766 w 2621471"/>
              <a:gd name="connsiteY64" fmla="*/ 2427993 h 2593310"/>
              <a:gd name="connsiteX65" fmla="*/ 707970 w 2621471"/>
              <a:gd name="connsiteY65" fmla="*/ 2430595 h 2593310"/>
              <a:gd name="connsiteX66" fmla="*/ 710375 w 2621471"/>
              <a:gd name="connsiteY66" fmla="*/ 2431708 h 2593310"/>
              <a:gd name="connsiteX67" fmla="*/ 710470 w 2621471"/>
              <a:gd name="connsiteY67" fmla="*/ 2431232 h 2593310"/>
              <a:gd name="connsiteX68" fmla="*/ 707970 w 2621471"/>
              <a:gd name="connsiteY68" fmla="*/ 2430595 h 2593310"/>
              <a:gd name="connsiteX69" fmla="*/ 1312451 w 2621471"/>
              <a:gd name="connsiteY69" fmla="*/ 2397608 h 2593310"/>
              <a:gd name="connsiteX70" fmla="*/ 1312546 w 2621471"/>
              <a:gd name="connsiteY70" fmla="*/ 2397799 h 2593310"/>
              <a:gd name="connsiteX71" fmla="*/ 1319023 w 2621471"/>
              <a:gd name="connsiteY71" fmla="*/ 2398751 h 2593310"/>
              <a:gd name="connsiteX72" fmla="*/ 1312451 w 2621471"/>
              <a:gd name="connsiteY72" fmla="*/ 2397608 h 2593310"/>
              <a:gd name="connsiteX73" fmla="*/ 1925956 w 2621471"/>
              <a:gd name="connsiteY73" fmla="*/ 2365605 h 2593310"/>
              <a:gd name="connsiteX74" fmla="*/ 1891380 w 2621471"/>
              <a:gd name="connsiteY74" fmla="*/ 2380940 h 2593310"/>
              <a:gd name="connsiteX75" fmla="*/ 1864138 w 2621471"/>
              <a:gd name="connsiteY75" fmla="*/ 2389512 h 2593310"/>
              <a:gd name="connsiteX76" fmla="*/ 1863377 w 2621471"/>
              <a:gd name="connsiteY76" fmla="*/ 2387798 h 2593310"/>
              <a:gd name="connsiteX77" fmla="*/ 1837659 w 2621471"/>
              <a:gd name="connsiteY77" fmla="*/ 2399228 h 2593310"/>
              <a:gd name="connsiteX78" fmla="*/ 1828991 w 2621471"/>
              <a:gd name="connsiteY78" fmla="*/ 2402942 h 2593310"/>
              <a:gd name="connsiteX79" fmla="*/ 1804321 w 2621471"/>
              <a:gd name="connsiteY79" fmla="*/ 2417135 h 2593310"/>
              <a:gd name="connsiteX80" fmla="*/ 1804988 w 2621471"/>
              <a:gd name="connsiteY80" fmla="*/ 2418944 h 2593310"/>
              <a:gd name="connsiteX81" fmla="*/ 1857947 w 2621471"/>
              <a:gd name="connsiteY81" fmla="*/ 2398751 h 2593310"/>
              <a:gd name="connsiteX82" fmla="*/ 1895571 w 2621471"/>
              <a:gd name="connsiteY82" fmla="*/ 2389226 h 2593310"/>
              <a:gd name="connsiteX83" fmla="*/ 1904144 w 2621471"/>
              <a:gd name="connsiteY83" fmla="*/ 2385035 h 2593310"/>
              <a:gd name="connsiteX84" fmla="*/ 1927545 w 2621471"/>
              <a:gd name="connsiteY84" fmla="*/ 2368617 h 2593310"/>
              <a:gd name="connsiteX85" fmla="*/ 1927765 w 2621471"/>
              <a:gd name="connsiteY85" fmla="*/ 2369033 h 2593310"/>
              <a:gd name="connsiteX86" fmla="*/ 1927765 w 2621471"/>
              <a:gd name="connsiteY86" fmla="*/ 2368462 h 2593310"/>
              <a:gd name="connsiteX87" fmla="*/ 1927545 w 2621471"/>
              <a:gd name="connsiteY87" fmla="*/ 2368617 h 2593310"/>
              <a:gd name="connsiteX88" fmla="*/ 2025111 w 2621471"/>
              <a:gd name="connsiteY88" fmla="*/ 2345983 h 2593310"/>
              <a:gd name="connsiteX89" fmla="*/ 2007680 w 2621471"/>
              <a:gd name="connsiteY89" fmla="*/ 2354079 h 2593310"/>
              <a:gd name="connsiteX90" fmla="*/ 2007585 w 2621471"/>
              <a:gd name="connsiteY90" fmla="*/ 2354556 h 2593310"/>
              <a:gd name="connsiteX91" fmla="*/ 2001298 w 2621471"/>
              <a:gd name="connsiteY91" fmla="*/ 2362843 h 2593310"/>
              <a:gd name="connsiteX92" fmla="*/ 2025111 w 2621471"/>
              <a:gd name="connsiteY92" fmla="*/ 2345983 h 2593310"/>
              <a:gd name="connsiteX93" fmla="*/ 480620 w 2621471"/>
              <a:gd name="connsiteY93" fmla="*/ 2253675 h 2593310"/>
              <a:gd name="connsiteX94" fmla="*/ 489681 w 2621471"/>
              <a:gd name="connsiteY94" fmla="*/ 2258735 h 2593310"/>
              <a:gd name="connsiteX95" fmla="*/ 516065 w 2621471"/>
              <a:gd name="connsiteY95" fmla="*/ 2285310 h 2593310"/>
              <a:gd name="connsiteX96" fmla="*/ 500634 w 2621471"/>
              <a:gd name="connsiteY96" fmla="*/ 2272260 h 2593310"/>
              <a:gd name="connsiteX97" fmla="*/ 480620 w 2621471"/>
              <a:gd name="connsiteY97" fmla="*/ 2253675 h 2593310"/>
              <a:gd name="connsiteX98" fmla="*/ 1288447 w 2621471"/>
              <a:gd name="connsiteY98" fmla="*/ 2242923 h 2593310"/>
              <a:gd name="connsiteX99" fmla="*/ 1288447 w 2621471"/>
              <a:gd name="connsiteY99" fmla="*/ 2243399 h 2593310"/>
              <a:gd name="connsiteX100" fmla="*/ 1288828 w 2621471"/>
              <a:gd name="connsiteY100" fmla="*/ 2243018 h 2593310"/>
              <a:gd name="connsiteX101" fmla="*/ 1288447 w 2621471"/>
              <a:gd name="connsiteY101" fmla="*/ 2241398 h 2593310"/>
              <a:gd name="connsiteX102" fmla="*/ 1288447 w 2621471"/>
              <a:gd name="connsiteY102" fmla="*/ 2241875 h 2593310"/>
              <a:gd name="connsiteX103" fmla="*/ 1288828 w 2621471"/>
              <a:gd name="connsiteY103" fmla="*/ 2241398 h 2593310"/>
              <a:gd name="connsiteX104" fmla="*/ 1273207 w 2621471"/>
              <a:gd name="connsiteY104" fmla="*/ 2228349 h 2593310"/>
              <a:gd name="connsiteX105" fmla="*/ 1273207 w 2621471"/>
              <a:gd name="connsiteY105" fmla="*/ 2228540 h 2593310"/>
              <a:gd name="connsiteX106" fmla="*/ 1273874 w 2621471"/>
              <a:gd name="connsiteY106" fmla="*/ 2230540 h 2593310"/>
              <a:gd name="connsiteX107" fmla="*/ 1273207 w 2621471"/>
              <a:gd name="connsiteY107" fmla="*/ 2228349 h 2593310"/>
              <a:gd name="connsiteX108" fmla="*/ 436805 w 2621471"/>
              <a:gd name="connsiteY108" fmla="*/ 2208237 h 2593310"/>
              <a:gd name="connsiteX109" fmla="*/ 451188 w 2621471"/>
              <a:gd name="connsiteY109" fmla="*/ 2222239 h 2593310"/>
              <a:gd name="connsiteX110" fmla="*/ 449855 w 2621471"/>
              <a:gd name="connsiteY110" fmla="*/ 2223668 h 2593310"/>
              <a:gd name="connsiteX111" fmla="*/ 447188 w 2621471"/>
              <a:gd name="connsiteY111" fmla="*/ 2226430 h 2593310"/>
              <a:gd name="connsiteX112" fmla="*/ 432805 w 2621471"/>
              <a:gd name="connsiteY112" fmla="*/ 2212333 h 2593310"/>
              <a:gd name="connsiteX113" fmla="*/ 363605 w 2621471"/>
              <a:gd name="connsiteY113" fmla="*/ 2183332 h 2593310"/>
              <a:gd name="connsiteX114" fmla="*/ 370999 w 2621471"/>
              <a:gd name="connsiteY114" fmla="*/ 2186630 h 2593310"/>
              <a:gd name="connsiteX115" fmla="*/ 409099 w 2621471"/>
              <a:gd name="connsiteY115" fmla="*/ 2221111 h 2593310"/>
              <a:gd name="connsiteX116" fmla="*/ 416338 w 2621471"/>
              <a:gd name="connsiteY116" fmla="*/ 2228445 h 2593310"/>
              <a:gd name="connsiteX117" fmla="*/ 423673 w 2621471"/>
              <a:gd name="connsiteY117" fmla="*/ 2235589 h 2593310"/>
              <a:gd name="connsiteX118" fmla="*/ 425006 w 2621471"/>
              <a:gd name="connsiteY118" fmla="*/ 2234255 h 2593310"/>
              <a:gd name="connsiteX119" fmla="*/ 461487 w 2621471"/>
              <a:gd name="connsiteY119" fmla="*/ 2270831 h 2593310"/>
              <a:gd name="connsiteX120" fmla="*/ 436150 w 2621471"/>
              <a:gd name="connsiteY120" fmla="*/ 2252639 h 2593310"/>
              <a:gd name="connsiteX121" fmla="*/ 366713 w 2621471"/>
              <a:gd name="connsiteY121" fmla="*/ 2190535 h 2593310"/>
              <a:gd name="connsiteX122" fmla="*/ 363605 w 2621471"/>
              <a:gd name="connsiteY122" fmla="*/ 2183332 h 2593310"/>
              <a:gd name="connsiteX123" fmla="*/ 1385317 w 2621471"/>
              <a:gd name="connsiteY123" fmla="*/ 2170818 h 2593310"/>
              <a:gd name="connsiteX124" fmla="*/ 1387412 w 2621471"/>
              <a:gd name="connsiteY124" fmla="*/ 2171485 h 2593310"/>
              <a:gd name="connsiteX125" fmla="*/ 1385507 w 2621471"/>
              <a:gd name="connsiteY125" fmla="*/ 2170818 h 2593310"/>
              <a:gd name="connsiteX126" fmla="*/ 830009 w 2621471"/>
              <a:gd name="connsiteY126" fmla="*/ 2164722 h 2593310"/>
              <a:gd name="connsiteX127" fmla="*/ 830581 w 2621471"/>
              <a:gd name="connsiteY127" fmla="*/ 2165484 h 2593310"/>
              <a:gd name="connsiteX128" fmla="*/ 830867 w 2621471"/>
              <a:gd name="connsiteY128" fmla="*/ 2165484 h 2593310"/>
              <a:gd name="connsiteX129" fmla="*/ 830009 w 2621471"/>
              <a:gd name="connsiteY129" fmla="*/ 2164722 h 2593310"/>
              <a:gd name="connsiteX130" fmla="*/ 371666 w 2621471"/>
              <a:gd name="connsiteY130" fmla="*/ 2158531 h 2593310"/>
              <a:gd name="connsiteX131" fmla="*/ 393574 w 2621471"/>
              <a:gd name="connsiteY131" fmla="*/ 2179677 h 2593310"/>
              <a:gd name="connsiteX132" fmla="*/ 414624 w 2621471"/>
              <a:gd name="connsiteY132" fmla="*/ 2201680 h 2593310"/>
              <a:gd name="connsiteX133" fmla="*/ 420434 w 2621471"/>
              <a:gd name="connsiteY133" fmla="*/ 2210252 h 2593310"/>
              <a:gd name="connsiteX134" fmla="*/ 419005 w 2621471"/>
              <a:gd name="connsiteY134" fmla="*/ 2211681 h 2593310"/>
              <a:gd name="connsiteX135" fmla="*/ 430817 w 2621471"/>
              <a:gd name="connsiteY135" fmla="*/ 2228731 h 2593310"/>
              <a:gd name="connsiteX136" fmla="*/ 468917 w 2621471"/>
              <a:gd name="connsiteY136" fmla="*/ 2262259 h 2593310"/>
              <a:gd name="connsiteX137" fmla="*/ 476537 w 2621471"/>
              <a:gd name="connsiteY137" fmla="*/ 2269021 h 2593310"/>
              <a:gd name="connsiteX138" fmla="*/ 494348 w 2621471"/>
              <a:gd name="connsiteY138" fmla="*/ 2279594 h 2593310"/>
              <a:gd name="connsiteX139" fmla="*/ 495587 w 2621471"/>
              <a:gd name="connsiteY139" fmla="*/ 2278070 h 2593310"/>
              <a:gd name="connsiteX140" fmla="*/ 532639 w 2621471"/>
              <a:gd name="connsiteY140" fmla="*/ 2313503 h 2593310"/>
              <a:gd name="connsiteX141" fmla="*/ 515589 w 2621471"/>
              <a:gd name="connsiteY141" fmla="*/ 2302169 h 2593310"/>
              <a:gd name="connsiteX142" fmla="*/ 481966 w 2621471"/>
              <a:gd name="connsiteY142" fmla="*/ 2278642 h 2593310"/>
              <a:gd name="connsiteX143" fmla="*/ 466726 w 2621471"/>
              <a:gd name="connsiteY143" fmla="*/ 2265116 h 2593310"/>
              <a:gd name="connsiteX144" fmla="*/ 457867 w 2621471"/>
              <a:gd name="connsiteY144" fmla="*/ 2259592 h 2593310"/>
              <a:gd name="connsiteX145" fmla="*/ 450343 w 2621471"/>
              <a:gd name="connsiteY145" fmla="*/ 2252734 h 2593310"/>
              <a:gd name="connsiteX146" fmla="*/ 442913 w 2621471"/>
              <a:gd name="connsiteY146" fmla="*/ 2245685 h 2593310"/>
              <a:gd name="connsiteX147" fmla="*/ 414910 w 2621471"/>
              <a:gd name="connsiteY147" fmla="*/ 2215681 h 2593310"/>
              <a:gd name="connsiteX148" fmla="*/ 397765 w 2621471"/>
              <a:gd name="connsiteY148" fmla="*/ 2189773 h 2593310"/>
              <a:gd name="connsiteX149" fmla="*/ 371666 w 2621471"/>
              <a:gd name="connsiteY149" fmla="*/ 2158531 h 2593310"/>
              <a:gd name="connsiteX150" fmla="*/ 317469 w 2621471"/>
              <a:gd name="connsiteY150" fmla="*/ 2137100 h 2593310"/>
              <a:gd name="connsiteX151" fmla="*/ 326994 w 2621471"/>
              <a:gd name="connsiteY151" fmla="*/ 2142625 h 2593310"/>
              <a:gd name="connsiteX152" fmla="*/ 333567 w 2621471"/>
              <a:gd name="connsiteY152" fmla="*/ 2150531 h 2593310"/>
              <a:gd name="connsiteX153" fmla="*/ 345759 w 2621471"/>
              <a:gd name="connsiteY153" fmla="*/ 2167390 h 2593310"/>
              <a:gd name="connsiteX154" fmla="*/ 324137 w 2621471"/>
              <a:gd name="connsiteY154" fmla="*/ 2145101 h 2593310"/>
              <a:gd name="connsiteX155" fmla="*/ 1121284 w 2621471"/>
              <a:gd name="connsiteY155" fmla="*/ 2121479 h 2593310"/>
              <a:gd name="connsiteX156" fmla="*/ 1120331 w 2621471"/>
              <a:gd name="connsiteY156" fmla="*/ 2125194 h 2593310"/>
              <a:gd name="connsiteX157" fmla="*/ 1133285 w 2621471"/>
              <a:gd name="connsiteY157" fmla="*/ 2128718 h 2593310"/>
              <a:gd name="connsiteX158" fmla="*/ 1134238 w 2621471"/>
              <a:gd name="connsiteY158" fmla="*/ 2124908 h 2593310"/>
              <a:gd name="connsiteX159" fmla="*/ 428518 w 2621471"/>
              <a:gd name="connsiteY159" fmla="*/ 2119954 h 2593310"/>
              <a:gd name="connsiteX160" fmla="*/ 425101 w 2621471"/>
              <a:gd name="connsiteY160" fmla="*/ 2123384 h 2593310"/>
              <a:gd name="connsiteX161" fmla="*/ 431578 w 2621471"/>
              <a:gd name="connsiteY161" fmla="*/ 2130528 h 2593310"/>
              <a:gd name="connsiteX162" fmla="*/ 440627 w 2621471"/>
              <a:gd name="connsiteY162" fmla="*/ 2148720 h 2593310"/>
              <a:gd name="connsiteX163" fmla="*/ 448723 w 2621471"/>
              <a:gd name="connsiteY163" fmla="*/ 2154340 h 2593310"/>
              <a:gd name="connsiteX164" fmla="*/ 454248 w 2621471"/>
              <a:gd name="connsiteY164" fmla="*/ 2149006 h 2593310"/>
              <a:gd name="connsiteX165" fmla="*/ 471869 w 2621471"/>
              <a:gd name="connsiteY165" fmla="*/ 2158531 h 2593310"/>
              <a:gd name="connsiteX166" fmla="*/ 458439 w 2621471"/>
              <a:gd name="connsiteY166" fmla="*/ 2144815 h 2593310"/>
              <a:gd name="connsiteX167" fmla="*/ 455677 w 2621471"/>
              <a:gd name="connsiteY167" fmla="*/ 2147482 h 2593310"/>
              <a:gd name="connsiteX168" fmla="*/ 449009 w 2621471"/>
              <a:gd name="connsiteY168" fmla="*/ 2140529 h 2593310"/>
              <a:gd name="connsiteX169" fmla="*/ 437293 w 2621471"/>
              <a:gd name="connsiteY169" fmla="*/ 2125098 h 2593310"/>
              <a:gd name="connsiteX170" fmla="*/ 428518 w 2621471"/>
              <a:gd name="connsiteY170" fmla="*/ 2119954 h 2593310"/>
              <a:gd name="connsiteX171" fmla="*/ 1373398 w 2621471"/>
              <a:gd name="connsiteY171" fmla="*/ 2095461 h 2593310"/>
              <a:gd name="connsiteX172" fmla="*/ 1373494 w 2621471"/>
              <a:gd name="connsiteY172" fmla="*/ 2101271 h 2593310"/>
              <a:gd name="connsiteX173" fmla="*/ 1360730 w 2621471"/>
              <a:gd name="connsiteY173" fmla="*/ 2101462 h 2593310"/>
              <a:gd name="connsiteX174" fmla="*/ 1360730 w 2621471"/>
              <a:gd name="connsiteY174" fmla="*/ 2095652 h 2593310"/>
              <a:gd name="connsiteX175" fmla="*/ 1026701 w 2621471"/>
              <a:gd name="connsiteY175" fmla="*/ 2086903 h 2593310"/>
              <a:gd name="connsiteX176" fmla="*/ 1070611 w 2621471"/>
              <a:gd name="connsiteY176" fmla="*/ 2103477 h 2593310"/>
              <a:gd name="connsiteX177" fmla="*/ 1084517 w 2621471"/>
              <a:gd name="connsiteY177" fmla="*/ 2104048 h 2593310"/>
              <a:gd name="connsiteX178" fmla="*/ 1091470 w 2621471"/>
              <a:gd name="connsiteY178" fmla="*/ 2104048 h 2593310"/>
              <a:gd name="connsiteX179" fmla="*/ 1086327 w 2621471"/>
              <a:gd name="connsiteY179" fmla="*/ 2098238 h 2593310"/>
              <a:gd name="connsiteX180" fmla="*/ 1067563 w 2621471"/>
              <a:gd name="connsiteY180" fmla="*/ 2092142 h 2593310"/>
              <a:gd name="connsiteX181" fmla="*/ 1066896 w 2621471"/>
              <a:gd name="connsiteY181" fmla="*/ 2093952 h 2593310"/>
              <a:gd name="connsiteX182" fmla="*/ 1053751 w 2621471"/>
              <a:gd name="connsiteY182" fmla="*/ 2091189 h 2593310"/>
              <a:gd name="connsiteX183" fmla="*/ 1040607 w 2621471"/>
              <a:gd name="connsiteY183" fmla="*/ 2088237 h 2593310"/>
              <a:gd name="connsiteX184" fmla="*/ 1026701 w 2621471"/>
              <a:gd name="connsiteY184" fmla="*/ 2086903 h 2593310"/>
              <a:gd name="connsiteX185" fmla="*/ 1062991 w 2621471"/>
              <a:gd name="connsiteY185" fmla="*/ 2084903 h 2593310"/>
              <a:gd name="connsiteX186" fmla="*/ 1068515 w 2621471"/>
              <a:gd name="connsiteY186" fmla="*/ 2088998 h 2593310"/>
              <a:gd name="connsiteX187" fmla="*/ 1080993 w 2621471"/>
              <a:gd name="connsiteY187" fmla="*/ 2093285 h 2593310"/>
              <a:gd name="connsiteX188" fmla="*/ 1100043 w 2621471"/>
              <a:gd name="connsiteY188" fmla="*/ 2097571 h 2593310"/>
              <a:gd name="connsiteX189" fmla="*/ 1106901 w 2621471"/>
              <a:gd name="connsiteY189" fmla="*/ 2097571 h 2593310"/>
              <a:gd name="connsiteX190" fmla="*/ 1107853 w 2621471"/>
              <a:gd name="connsiteY190" fmla="*/ 2095380 h 2593310"/>
              <a:gd name="connsiteX191" fmla="*/ 1101567 w 2621471"/>
              <a:gd name="connsiteY191" fmla="*/ 2093475 h 2593310"/>
              <a:gd name="connsiteX192" fmla="*/ 1069849 w 2621471"/>
              <a:gd name="connsiteY192" fmla="*/ 2084903 h 2593310"/>
              <a:gd name="connsiteX193" fmla="*/ 1062991 w 2621471"/>
              <a:gd name="connsiteY193" fmla="*/ 2084903 h 2593310"/>
              <a:gd name="connsiteX194" fmla="*/ 1158621 w 2621471"/>
              <a:gd name="connsiteY194" fmla="*/ 2083188 h 2593310"/>
              <a:gd name="connsiteX195" fmla="*/ 1183386 w 2621471"/>
              <a:gd name="connsiteY195" fmla="*/ 2088903 h 2593310"/>
              <a:gd name="connsiteX196" fmla="*/ 1183386 w 2621471"/>
              <a:gd name="connsiteY196" fmla="*/ 2086998 h 2593310"/>
              <a:gd name="connsiteX197" fmla="*/ 1189673 w 2621471"/>
              <a:gd name="connsiteY197" fmla="*/ 2088332 h 2593310"/>
              <a:gd name="connsiteX198" fmla="*/ 1202151 w 2621471"/>
              <a:gd name="connsiteY198" fmla="*/ 2090713 h 2593310"/>
              <a:gd name="connsiteX199" fmla="*/ 1201389 w 2621471"/>
              <a:gd name="connsiteY199" fmla="*/ 2094523 h 2593310"/>
              <a:gd name="connsiteX200" fmla="*/ 1182339 w 2621471"/>
              <a:gd name="connsiteY200" fmla="*/ 2090713 h 2593310"/>
              <a:gd name="connsiteX201" fmla="*/ 1182339 w 2621471"/>
              <a:gd name="connsiteY201" fmla="*/ 2092618 h 2593310"/>
              <a:gd name="connsiteX202" fmla="*/ 1176052 w 2621471"/>
              <a:gd name="connsiteY202" fmla="*/ 2091285 h 2593310"/>
              <a:gd name="connsiteX203" fmla="*/ 1163479 w 2621471"/>
              <a:gd name="connsiteY203" fmla="*/ 2090332 h 2593310"/>
              <a:gd name="connsiteX204" fmla="*/ 1151001 w 2621471"/>
              <a:gd name="connsiteY204" fmla="*/ 2087284 h 2593310"/>
              <a:gd name="connsiteX205" fmla="*/ 1158145 w 2621471"/>
              <a:gd name="connsiteY205" fmla="*/ 2085094 h 2593310"/>
              <a:gd name="connsiteX206" fmla="*/ 1078231 w 2621471"/>
              <a:gd name="connsiteY206" fmla="*/ 2081855 h 2593310"/>
              <a:gd name="connsiteX207" fmla="*/ 1102424 w 2621471"/>
              <a:gd name="connsiteY207" fmla="*/ 2091856 h 2593310"/>
              <a:gd name="connsiteX208" fmla="*/ 1102996 w 2621471"/>
              <a:gd name="connsiteY208" fmla="*/ 2090046 h 2593310"/>
              <a:gd name="connsiteX209" fmla="*/ 1091185 w 2621471"/>
              <a:gd name="connsiteY209" fmla="*/ 2084236 h 2593310"/>
              <a:gd name="connsiteX210" fmla="*/ 1084994 w 2621471"/>
              <a:gd name="connsiteY210" fmla="*/ 2081855 h 2593310"/>
              <a:gd name="connsiteX211" fmla="*/ 1078231 w 2621471"/>
              <a:gd name="connsiteY211" fmla="*/ 2081855 h 2593310"/>
              <a:gd name="connsiteX212" fmla="*/ 1466660 w 2621471"/>
              <a:gd name="connsiteY212" fmla="*/ 2080236 h 2593310"/>
              <a:gd name="connsiteX213" fmla="*/ 1466660 w 2621471"/>
              <a:gd name="connsiteY213" fmla="*/ 2082141 h 2593310"/>
              <a:gd name="connsiteX214" fmla="*/ 1441895 w 2621471"/>
              <a:gd name="connsiteY214" fmla="*/ 2085094 h 2593310"/>
              <a:gd name="connsiteX215" fmla="*/ 1441895 w 2621471"/>
              <a:gd name="connsiteY215" fmla="*/ 2083189 h 2593310"/>
              <a:gd name="connsiteX216" fmla="*/ 1466660 w 2621471"/>
              <a:gd name="connsiteY216" fmla="*/ 2080236 h 2593310"/>
              <a:gd name="connsiteX217" fmla="*/ 367570 w 2621471"/>
              <a:gd name="connsiteY217" fmla="*/ 2058995 h 2593310"/>
              <a:gd name="connsiteX218" fmla="*/ 376524 w 2621471"/>
              <a:gd name="connsiteY218" fmla="*/ 2075663 h 2593310"/>
              <a:gd name="connsiteX219" fmla="*/ 376714 w 2621471"/>
              <a:gd name="connsiteY219" fmla="*/ 2075949 h 2593310"/>
              <a:gd name="connsiteX220" fmla="*/ 382810 w 2621471"/>
              <a:gd name="connsiteY220" fmla="*/ 2083474 h 2593310"/>
              <a:gd name="connsiteX221" fmla="*/ 395288 w 2621471"/>
              <a:gd name="connsiteY221" fmla="*/ 2098333 h 2593310"/>
              <a:gd name="connsiteX222" fmla="*/ 392431 w 2621471"/>
              <a:gd name="connsiteY222" fmla="*/ 2100810 h 2593310"/>
              <a:gd name="connsiteX223" fmla="*/ 370714 w 2621471"/>
              <a:gd name="connsiteY223" fmla="*/ 2080807 h 2593310"/>
              <a:gd name="connsiteX224" fmla="*/ 395860 w 2621471"/>
              <a:gd name="connsiteY224" fmla="*/ 2110811 h 2593310"/>
              <a:gd name="connsiteX225" fmla="*/ 400813 w 2621471"/>
              <a:gd name="connsiteY225" fmla="*/ 2119383 h 2593310"/>
              <a:gd name="connsiteX226" fmla="*/ 419101 w 2621471"/>
              <a:gd name="connsiteY226" fmla="*/ 2142529 h 2593310"/>
              <a:gd name="connsiteX227" fmla="*/ 427102 w 2621471"/>
              <a:gd name="connsiteY227" fmla="*/ 2148435 h 2593310"/>
              <a:gd name="connsiteX228" fmla="*/ 423292 w 2621471"/>
              <a:gd name="connsiteY228" fmla="*/ 2138910 h 2593310"/>
              <a:gd name="connsiteX229" fmla="*/ 411671 w 2621471"/>
              <a:gd name="connsiteY229" fmla="*/ 2123193 h 2593310"/>
              <a:gd name="connsiteX230" fmla="*/ 408052 w 2621471"/>
              <a:gd name="connsiteY230" fmla="*/ 2113668 h 2593310"/>
              <a:gd name="connsiteX231" fmla="*/ 401670 w 2621471"/>
              <a:gd name="connsiteY231" fmla="*/ 2106334 h 2593310"/>
              <a:gd name="connsiteX232" fmla="*/ 399765 w 2621471"/>
              <a:gd name="connsiteY232" fmla="*/ 2095190 h 2593310"/>
              <a:gd name="connsiteX233" fmla="*/ 367570 w 2621471"/>
              <a:gd name="connsiteY233" fmla="*/ 2058995 h 2593310"/>
              <a:gd name="connsiteX234" fmla="*/ 374524 w 2621471"/>
              <a:gd name="connsiteY234" fmla="*/ 2052327 h 2593310"/>
              <a:gd name="connsiteX235" fmla="*/ 370047 w 2621471"/>
              <a:gd name="connsiteY235" fmla="*/ 2055947 h 2593310"/>
              <a:gd name="connsiteX236" fmla="*/ 382144 w 2621471"/>
              <a:gd name="connsiteY236" fmla="*/ 2070996 h 2593310"/>
              <a:gd name="connsiteX237" fmla="*/ 388335 w 2621471"/>
              <a:gd name="connsiteY237" fmla="*/ 2078521 h 2593310"/>
              <a:gd name="connsiteX238" fmla="*/ 402146 w 2621471"/>
              <a:gd name="connsiteY238" fmla="*/ 2092046 h 2593310"/>
              <a:gd name="connsiteX239" fmla="*/ 392621 w 2621471"/>
              <a:gd name="connsiteY239" fmla="*/ 2074806 h 2593310"/>
              <a:gd name="connsiteX240" fmla="*/ 380524 w 2621471"/>
              <a:gd name="connsiteY240" fmla="*/ 2059852 h 2593310"/>
              <a:gd name="connsiteX241" fmla="*/ 1654790 w 2621471"/>
              <a:gd name="connsiteY241" fmla="*/ 2024967 h 2593310"/>
              <a:gd name="connsiteX242" fmla="*/ 1658112 w 2621471"/>
              <a:gd name="connsiteY242" fmla="*/ 2029373 h 2593310"/>
              <a:gd name="connsiteX243" fmla="*/ 1646587 w 2621471"/>
              <a:gd name="connsiteY243" fmla="*/ 2033944 h 2593310"/>
              <a:gd name="connsiteX244" fmla="*/ 1640110 w 2621471"/>
              <a:gd name="connsiteY244" fmla="*/ 2034611 h 2593310"/>
              <a:gd name="connsiteX245" fmla="*/ 1634300 w 2621471"/>
              <a:gd name="connsiteY245" fmla="*/ 2036802 h 2593310"/>
              <a:gd name="connsiteX246" fmla="*/ 1633633 w 2621471"/>
              <a:gd name="connsiteY246" fmla="*/ 2034992 h 2593310"/>
              <a:gd name="connsiteX247" fmla="*/ 1627156 w 2621471"/>
              <a:gd name="connsiteY247" fmla="*/ 2034992 h 2593310"/>
              <a:gd name="connsiteX248" fmla="*/ 1626489 w 2621471"/>
              <a:gd name="connsiteY248" fmla="*/ 2033183 h 2593310"/>
              <a:gd name="connsiteX249" fmla="*/ 1643825 w 2621471"/>
              <a:gd name="connsiteY249" fmla="*/ 2026706 h 2593310"/>
              <a:gd name="connsiteX250" fmla="*/ 1654790 w 2621471"/>
              <a:gd name="connsiteY250" fmla="*/ 2024967 h 2593310"/>
              <a:gd name="connsiteX251" fmla="*/ 1663637 w 2621471"/>
              <a:gd name="connsiteY251" fmla="*/ 2010036 h 2593310"/>
              <a:gd name="connsiteX252" fmla="*/ 1665162 w 2621471"/>
              <a:gd name="connsiteY252" fmla="*/ 2013561 h 2593310"/>
              <a:gd name="connsiteX253" fmla="*/ 1642397 w 2621471"/>
              <a:gd name="connsiteY253" fmla="*/ 2023086 h 2593310"/>
              <a:gd name="connsiteX254" fmla="*/ 1625156 w 2621471"/>
              <a:gd name="connsiteY254" fmla="*/ 2029563 h 2593310"/>
              <a:gd name="connsiteX255" fmla="*/ 1652398 w 2621471"/>
              <a:gd name="connsiteY255" fmla="*/ 2014704 h 2593310"/>
              <a:gd name="connsiteX256" fmla="*/ 855155 w 2621471"/>
              <a:gd name="connsiteY256" fmla="*/ 2006988 h 2593310"/>
              <a:gd name="connsiteX257" fmla="*/ 858583 w 2621471"/>
              <a:gd name="connsiteY257" fmla="*/ 2014037 h 2593310"/>
              <a:gd name="connsiteX258" fmla="*/ 854107 w 2621471"/>
              <a:gd name="connsiteY258" fmla="*/ 2008608 h 2593310"/>
              <a:gd name="connsiteX259" fmla="*/ 804292 w 2621471"/>
              <a:gd name="connsiteY259" fmla="*/ 2006036 h 2593310"/>
              <a:gd name="connsiteX260" fmla="*/ 802006 w 2621471"/>
              <a:gd name="connsiteY260" fmla="*/ 2009084 h 2593310"/>
              <a:gd name="connsiteX261" fmla="*/ 817912 w 2621471"/>
              <a:gd name="connsiteY261" fmla="*/ 2023276 h 2593310"/>
              <a:gd name="connsiteX262" fmla="*/ 846487 w 2621471"/>
              <a:gd name="connsiteY262" fmla="*/ 2031563 h 2593310"/>
              <a:gd name="connsiteX263" fmla="*/ 822389 w 2621471"/>
              <a:gd name="connsiteY263" fmla="*/ 2017085 h 2593310"/>
              <a:gd name="connsiteX264" fmla="*/ 804577 w 2621471"/>
              <a:gd name="connsiteY264" fmla="*/ 2006036 h 2593310"/>
              <a:gd name="connsiteX265" fmla="*/ 238078 w 2621471"/>
              <a:gd name="connsiteY265" fmla="*/ 2005261 h 2593310"/>
              <a:gd name="connsiteX266" fmla="*/ 235078 w 2621471"/>
              <a:gd name="connsiteY266" fmla="*/ 2005369 h 2593310"/>
              <a:gd name="connsiteX267" fmla="*/ 235363 w 2621471"/>
              <a:gd name="connsiteY267" fmla="*/ 2005369 h 2593310"/>
              <a:gd name="connsiteX268" fmla="*/ 263938 w 2621471"/>
              <a:gd name="connsiteY268" fmla="*/ 2048041 h 2593310"/>
              <a:gd name="connsiteX269" fmla="*/ 283560 w 2621471"/>
              <a:gd name="connsiteY269" fmla="*/ 2071854 h 2593310"/>
              <a:gd name="connsiteX270" fmla="*/ 285084 w 2621471"/>
              <a:gd name="connsiteY270" fmla="*/ 2070711 h 2593310"/>
              <a:gd name="connsiteX271" fmla="*/ 243936 w 2621471"/>
              <a:gd name="connsiteY271" fmla="*/ 2011941 h 2593310"/>
              <a:gd name="connsiteX272" fmla="*/ 238078 w 2621471"/>
              <a:gd name="connsiteY272" fmla="*/ 2005261 h 2593310"/>
              <a:gd name="connsiteX273" fmla="*/ 893445 w 2621471"/>
              <a:gd name="connsiteY273" fmla="*/ 1997844 h 2593310"/>
              <a:gd name="connsiteX274" fmla="*/ 905637 w 2621471"/>
              <a:gd name="connsiteY274" fmla="*/ 2003369 h 2593310"/>
              <a:gd name="connsiteX275" fmla="*/ 893445 w 2621471"/>
              <a:gd name="connsiteY275" fmla="*/ 1997844 h 2593310"/>
              <a:gd name="connsiteX276" fmla="*/ 212503 w 2621471"/>
              <a:gd name="connsiteY276" fmla="*/ 1995368 h 2593310"/>
              <a:gd name="connsiteX277" fmla="*/ 252032 w 2621471"/>
              <a:gd name="connsiteY277" fmla="*/ 2044136 h 2593310"/>
              <a:gd name="connsiteX278" fmla="*/ 271082 w 2621471"/>
              <a:gd name="connsiteY278" fmla="*/ 2068330 h 2593310"/>
              <a:gd name="connsiteX279" fmla="*/ 258795 w 2621471"/>
              <a:gd name="connsiteY279" fmla="*/ 2064425 h 2593310"/>
              <a:gd name="connsiteX280" fmla="*/ 227743 w 2621471"/>
              <a:gd name="connsiteY280" fmla="*/ 2022705 h 2593310"/>
              <a:gd name="connsiteX281" fmla="*/ 222028 w 2621471"/>
              <a:gd name="connsiteY281" fmla="*/ 2013942 h 2593310"/>
              <a:gd name="connsiteX282" fmla="*/ 212503 w 2621471"/>
              <a:gd name="connsiteY282" fmla="*/ 1995368 h 2593310"/>
              <a:gd name="connsiteX283" fmla="*/ 1713453 w 2621471"/>
              <a:gd name="connsiteY283" fmla="*/ 1987367 h 2593310"/>
              <a:gd name="connsiteX284" fmla="*/ 1720597 w 2621471"/>
              <a:gd name="connsiteY284" fmla="*/ 1987938 h 2593310"/>
              <a:gd name="connsiteX285" fmla="*/ 1703928 w 2621471"/>
              <a:gd name="connsiteY285" fmla="*/ 1996225 h 2593310"/>
              <a:gd name="connsiteX286" fmla="*/ 1713453 w 2621471"/>
              <a:gd name="connsiteY286" fmla="*/ 1987367 h 2593310"/>
              <a:gd name="connsiteX287" fmla="*/ 797338 w 2621471"/>
              <a:gd name="connsiteY287" fmla="*/ 1980985 h 2593310"/>
              <a:gd name="connsiteX288" fmla="*/ 794957 w 2621471"/>
              <a:gd name="connsiteY288" fmla="*/ 1984033 h 2593310"/>
              <a:gd name="connsiteX289" fmla="*/ 796862 w 2621471"/>
              <a:gd name="connsiteY289" fmla="*/ 1992891 h 2593310"/>
              <a:gd name="connsiteX290" fmla="*/ 806387 w 2621471"/>
              <a:gd name="connsiteY290" fmla="*/ 2002893 h 2593310"/>
              <a:gd name="connsiteX291" fmla="*/ 811912 w 2621471"/>
              <a:gd name="connsiteY291" fmla="*/ 2007179 h 2593310"/>
              <a:gd name="connsiteX292" fmla="*/ 835724 w 2621471"/>
              <a:gd name="connsiteY292" fmla="*/ 2022038 h 2593310"/>
              <a:gd name="connsiteX293" fmla="*/ 836867 w 2621471"/>
              <a:gd name="connsiteY293" fmla="*/ 2020419 h 2593310"/>
              <a:gd name="connsiteX294" fmla="*/ 855155 w 2621471"/>
              <a:gd name="connsiteY294" fmla="*/ 2030705 h 2593310"/>
              <a:gd name="connsiteX295" fmla="*/ 860965 w 2621471"/>
              <a:gd name="connsiteY295" fmla="*/ 2034515 h 2593310"/>
              <a:gd name="connsiteX296" fmla="*/ 862013 w 2621471"/>
              <a:gd name="connsiteY296" fmla="*/ 2032896 h 2593310"/>
              <a:gd name="connsiteX297" fmla="*/ 880587 w 2621471"/>
              <a:gd name="connsiteY297" fmla="*/ 2042421 h 2593310"/>
              <a:gd name="connsiteX298" fmla="*/ 886493 w 2621471"/>
              <a:gd name="connsiteY298" fmla="*/ 2046041 h 2593310"/>
              <a:gd name="connsiteX299" fmla="*/ 887445 w 2621471"/>
              <a:gd name="connsiteY299" fmla="*/ 2044421 h 2593310"/>
              <a:gd name="connsiteX300" fmla="*/ 865156 w 2621471"/>
              <a:gd name="connsiteY300" fmla="*/ 2027943 h 2593310"/>
              <a:gd name="connsiteX301" fmla="*/ 866204 w 2621471"/>
              <a:gd name="connsiteY301" fmla="*/ 2026419 h 2593310"/>
              <a:gd name="connsiteX302" fmla="*/ 878872 w 2621471"/>
              <a:gd name="connsiteY302" fmla="*/ 2032229 h 2593310"/>
              <a:gd name="connsiteX303" fmla="*/ 884683 w 2621471"/>
              <a:gd name="connsiteY303" fmla="*/ 2035849 h 2593310"/>
              <a:gd name="connsiteX304" fmla="*/ 903256 w 2621471"/>
              <a:gd name="connsiteY304" fmla="*/ 2044898 h 2593310"/>
              <a:gd name="connsiteX305" fmla="*/ 915068 w 2621471"/>
              <a:gd name="connsiteY305" fmla="*/ 2051851 h 2593310"/>
              <a:gd name="connsiteX306" fmla="*/ 921926 w 2621471"/>
              <a:gd name="connsiteY306" fmla="*/ 2053565 h 2593310"/>
              <a:gd name="connsiteX307" fmla="*/ 922878 w 2621471"/>
              <a:gd name="connsiteY307" fmla="*/ 2051851 h 2593310"/>
              <a:gd name="connsiteX308" fmla="*/ 947738 w 2621471"/>
              <a:gd name="connsiteY308" fmla="*/ 2063090 h 2593310"/>
              <a:gd name="connsiteX309" fmla="*/ 948691 w 2621471"/>
              <a:gd name="connsiteY309" fmla="*/ 2061376 h 2593310"/>
              <a:gd name="connsiteX310" fmla="*/ 949548 w 2621471"/>
              <a:gd name="connsiteY310" fmla="*/ 2059662 h 2593310"/>
              <a:gd name="connsiteX311" fmla="*/ 973742 w 2621471"/>
              <a:gd name="connsiteY311" fmla="*/ 2071854 h 2593310"/>
              <a:gd name="connsiteX312" fmla="*/ 979837 w 2621471"/>
              <a:gd name="connsiteY312" fmla="*/ 2074806 h 2593310"/>
              <a:gd name="connsiteX313" fmla="*/ 980695 w 2621471"/>
              <a:gd name="connsiteY313" fmla="*/ 2073092 h 2593310"/>
              <a:gd name="connsiteX314" fmla="*/ 993744 w 2621471"/>
              <a:gd name="connsiteY314" fmla="*/ 2076997 h 2593310"/>
              <a:gd name="connsiteX315" fmla="*/ 1000697 w 2621471"/>
              <a:gd name="connsiteY315" fmla="*/ 2077950 h 2593310"/>
              <a:gd name="connsiteX316" fmla="*/ 990029 w 2621471"/>
              <a:gd name="connsiteY316" fmla="*/ 2068901 h 2593310"/>
              <a:gd name="connsiteX317" fmla="*/ 989267 w 2621471"/>
              <a:gd name="connsiteY317" fmla="*/ 2070711 h 2593310"/>
              <a:gd name="connsiteX318" fmla="*/ 965074 w 2621471"/>
              <a:gd name="connsiteY318" fmla="*/ 2058995 h 2593310"/>
              <a:gd name="connsiteX319" fmla="*/ 964217 w 2621471"/>
              <a:gd name="connsiteY319" fmla="*/ 2060709 h 2593310"/>
              <a:gd name="connsiteX320" fmla="*/ 958216 w 2621471"/>
              <a:gd name="connsiteY320" fmla="*/ 2057661 h 2593310"/>
              <a:gd name="connsiteX321" fmla="*/ 957359 w 2621471"/>
              <a:gd name="connsiteY321" fmla="*/ 2059376 h 2593310"/>
              <a:gd name="connsiteX322" fmla="*/ 939451 w 2621471"/>
              <a:gd name="connsiteY322" fmla="*/ 2049851 h 2593310"/>
              <a:gd name="connsiteX323" fmla="*/ 921735 w 2621471"/>
              <a:gd name="connsiteY323" fmla="*/ 2040326 h 2593310"/>
              <a:gd name="connsiteX324" fmla="*/ 898589 w 2621471"/>
              <a:gd name="connsiteY324" fmla="*/ 2026514 h 2593310"/>
              <a:gd name="connsiteX325" fmla="*/ 894875 w 2621471"/>
              <a:gd name="connsiteY325" fmla="*/ 2019752 h 2593310"/>
              <a:gd name="connsiteX326" fmla="*/ 890207 w 2621471"/>
              <a:gd name="connsiteY326" fmla="*/ 2014513 h 2593310"/>
              <a:gd name="connsiteX327" fmla="*/ 870681 w 2621471"/>
              <a:gd name="connsiteY327" fmla="*/ 2008227 h 2593310"/>
              <a:gd name="connsiteX328" fmla="*/ 865156 w 2621471"/>
              <a:gd name="connsiteY328" fmla="*/ 2004512 h 2593310"/>
              <a:gd name="connsiteX329" fmla="*/ 864013 w 2621471"/>
              <a:gd name="connsiteY329" fmla="*/ 2006131 h 2593310"/>
              <a:gd name="connsiteX330" fmla="*/ 844963 w 2621471"/>
              <a:gd name="connsiteY330" fmla="*/ 1997654 h 2593310"/>
              <a:gd name="connsiteX331" fmla="*/ 838296 w 2621471"/>
              <a:gd name="connsiteY331" fmla="*/ 1995177 h 2593310"/>
              <a:gd name="connsiteX332" fmla="*/ 833819 w 2621471"/>
              <a:gd name="connsiteY332" fmla="*/ 2001464 h 2593310"/>
              <a:gd name="connsiteX333" fmla="*/ 830390 w 2621471"/>
              <a:gd name="connsiteY333" fmla="*/ 2006131 h 2593310"/>
              <a:gd name="connsiteX334" fmla="*/ 836010 w 2621471"/>
              <a:gd name="connsiteY334" fmla="*/ 2010131 h 2593310"/>
              <a:gd name="connsiteX335" fmla="*/ 834867 w 2621471"/>
              <a:gd name="connsiteY335" fmla="*/ 2011751 h 2593310"/>
              <a:gd name="connsiteX336" fmla="*/ 833724 w 2621471"/>
              <a:gd name="connsiteY336" fmla="*/ 2013275 h 2593310"/>
              <a:gd name="connsiteX337" fmla="*/ 816960 w 2621471"/>
              <a:gd name="connsiteY337" fmla="*/ 2000988 h 2593310"/>
              <a:gd name="connsiteX338" fmla="*/ 820389 w 2621471"/>
              <a:gd name="connsiteY338" fmla="*/ 1996415 h 2593310"/>
              <a:gd name="connsiteX339" fmla="*/ 804006 w 2621471"/>
              <a:gd name="connsiteY339" fmla="*/ 1983747 h 2593310"/>
              <a:gd name="connsiteX340" fmla="*/ 797338 w 2621471"/>
              <a:gd name="connsiteY340" fmla="*/ 1980985 h 2593310"/>
              <a:gd name="connsiteX341" fmla="*/ 746689 w 2621471"/>
              <a:gd name="connsiteY341" fmla="*/ 1969995 h 2593310"/>
              <a:gd name="connsiteX342" fmla="*/ 742284 w 2621471"/>
              <a:gd name="connsiteY342" fmla="*/ 1970888 h 2593310"/>
              <a:gd name="connsiteX343" fmla="*/ 763810 w 2621471"/>
              <a:gd name="connsiteY343" fmla="*/ 1989462 h 2593310"/>
              <a:gd name="connsiteX344" fmla="*/ 774860 w 2621471"/>
              <a:gd name="connsiteY344" fmla="*/ 1998987 h 2593310"/>
              <a:gd name="connsiteX345" fmla="*/ 780384 w 2621471"/>
              <a:gd name="connsiteY345" fmla="*/ 2003369 h 2593310"/>
              <a:gd name="connsiteX346" fmla="*/ 785909 w 2621471"/>
              <a:gd name="connsiteY346" fmla="*/ 2007846 h 2593310"/>
              <a:gd name="connsiteX347" fmla="*/ 786385 w 2621471"/>
              <a:gd name="connsiteY347" fmla="*/ 1995844 h 2593310"/>
              <a:gd name="connsiteX348" fmla="*/ 781241 w 2621471"/>
              <a:gd name="connsiteY348" fmla="*/ 1990701 h 2593310"/>
              <a:gd name="connsiteX349" fmla="*/ 775812 w 2621471"/>
              <a:gd name="connsiteY349" fmla="*/ 1986224 h 2593310"/>
              <a:gd name="connsiteX350" fmla="*/ 763715 w 2621471"/>
              <a:gd name="connsiteY350" fmla="*/ 1978699 h 2593310"/>
              <a:gd name="connsiteX351" fmla="*/ 751809 w 2621471"/>
              <a:gd name="connsiteY351" fmla="*/ 1970888 h 2593310"/>
              <a:gd name="connsiteX352" fmla="*/ 746689 w 2621471"/>
              <a:gd name="connsiteY352" fmla="*/ 1969995 h 2593310"/>
              <a:gd name="connsiteX353" fmla="*/ 1756030 w 2621471"/>
              <a:gd name="connsiteY353" fmla="*/ 1963935 h 2593310"/>
              <a:gd name="connsiteX354" fmla="*/ 1758030 w 2621471"/>
              <a:gd name="connsiteY354" fmla="*/ 1967269 h 2593310"/>
              <a:gd name="connsiteX355" fmla="*/ 1748505 w 2621471"/>
              <a:gd name="connsiteY355" fmla="*/ 1975079 h 2593310"/>
              <a:gd name="connsiteX356" fmla="*/ 1734884 w 2621471"/>
              <a:gd name="connsiteY356" fmla="*/ 1975937 h 2593310"/>
              <a:gd name="connsiteX357" fmla="*/ 1756030 w 2621471"/>
              <a:gd name="connsiteY357" fmla="*/ 1963935 h 2593310"/>
              <a:gd name="connsiteX358" fmla="*/ 281274 w 2621471"/>
              <a:gd name="connsiteY358" fmla="*/ 1963650 h 2593310"/>
              <a:gd name="connsiteX359" fmla="*/ 289752 w 2621471"/>
              <a:gd name="connsiteY359" fmla="*/ 1969746 h 2593310"/>
              <a:gd name="connsiteX360" fmla="*/ 300515 w 2621471"/>
              <a:gd name="connsiteY360" fmla="*/ 1986129 h 2593310"/>
              <a:gd name="connsiteX361" fmla="*/ 302896 w 2621471"/>
              <a:gd name="connsiteY361" fmla="*/ 1996416 h 2593310"/>
              <a:gd name="connsiteX362" fmla="*/ 299658 w 2621471"/>
              <a:gd name="connsiteY362" fmla="*/ 1998607 h 2593310"/>
              <a:gd name="connsiteX363" fmla="*/ 288704 w 2621471"/>
              <a:gd name="connsiteY363" fmla="*/ 1982224 h 2593310"/>
              <a:gd name="connsiteX364" fmla="*/ 281274 w 2621471"/>
              <a:gd name="connsiteY364" fmla="*/ 1963650 h 2593310"/>
              <a:gd name="connsiteX365" fmla="*/ 254604 w 2621471"/>
              <a:gd name="connsiteY365" fmla="*/ 1956982 h 2593310"/>
              <a:gd name="connsiteX366" fmla="*/ 251365 w 2621471"/>
              <a:gd name="connsiteY366" fmla="*/ 1958982 h 2593310"/>
              <a:gd name="connsiteX367" fmla="*/ 272225 w 2621471"/>
              <a:gd name="connsiteY367" fmla="*/ 1981271 h 2593310"/>
              <a:gd name="connsiteX368" fmla="*/ 272225 w 2621471"/>
              <a:gd name="connsiteY368" fmla="*/ 1981176 h 2593310"/>
              <a:gd name="connsiteX369" fmla="*/ 266796 w 2621471"/>
              <a:gd name="connsiteY369" fmla="*/ 1972889 h 2593310"/>
              <a:gd name="connsiteX370" fmla="*/ 254604 w 2621471"/>
              <a:gd name="connsiteY370" fmla="*/ 1956982 h 2593310"/>
              <a:gd name="connsiteX371" fmla="*/ 297661 w 2621471"/>
              <a:gd name="connsiteY371" fmla="*/ 1954923 h 2593310"/>
              <a:gd name="connsiteX372" fmla="*/ 296142 w 2621471"/>
              <a:gd name="connsiteY372" fmla="*/ 1956063 h 2593310"/>
              <a:gd name="connsiteX373" fmla="*/ 305182 w 2621471"/>
              <a:gd name="connsiteY373" fmla="*/ 1971936 h 2593310"/>
              <a:gd name="connsiteX374" fmla="*/ 315945 w 2621471"/>
              <a:gd name="connsiteY374" fmla="*/ 1988034 h 2593310"/>
              <a:gd name="connsiteX375" fmla="*/ 328423 w 2621471"/>
              <a:gd name="connsiteY375" fmla="*/ 2002607 h 2593310"/>
              <a:gd name="connsiteX376" fmla="*/ 328613 w 2621471"/>
              <a:gd name="connsiteY376" fmla="*/ 2002893 h 2593310"/>
              <a:gd name="connsiteX377" fmla="*/ 330137 w 2621471"/>
              <a:gd name="connsiteY377" fmla="*/ 2001750 h 2593310"/>
              <a:gd name="connsiteX378" fmla="*/ 333280 w 2621471"/>
              <a:gd name="connsiteY378" fmla="*/ 1999559 h 2593310"/>
              <a:gd name="connsiteX379" fmla="*/ 320707 w 2621471"/>
              <a:gd name="connsiteY379" fmla="*/ 1984795 h 2593310"/>
              <a:gd name="connsiteX380" fmla="*/ 297661 w 2621471"/>
              <a:gd name="connsiteY380" fmla="*/ 1954923 h 2593310"/>
              <a:gd name="connsiteX381" fmla="*/ 767923 w 2621471"/>
              <a:gd name="connsiteY381" fmla="*/ 1932224 h 2593310"/>
              <a:gd name="connsiteX382" fmla="*/ 777145 w 2621471"/>
              <a:gd name="connsiteY382" fmla="*/ 1941361 h 2593310"/>
              <a:gd name="connsiteX383" fmla="*/ 777145 w 2621471"/>
              <a:gd name="connsiteY383" fmla="*/ 1941552 h 2593310"/>
              <a:gd name="connsiteX384" fmla="*/ 787432 w 2621471"/>
              <a:gd name="connsiteY384" fmla="*/ 1950410 h 2593310"/>
              <a:gd name="connsiteX385" fmla="*/ 788671 w 2621471"/>
              <a:gd name="connsiteY385" fmla="*/ 1948981 h 2593310"/>
              <a:gd name="connsiteX386" fmla="*/ 767923 w 2621471"/>
              <a:gd name="connsiteY386" fmla="*/ 1932224 h 2593310"/>
              <a:gd name="connsiteX387" fmla="*/ 252985 w 2621471"/>
              <a:gd name="connsiteY387" fmla="*/ 1913453 h 2593310"/>
              <a:gd name="connsiteX388" fmla="*/ 264224 w 2621471"/>
              <a:gd name="connsiteY388" fmla="*/ 1939646 h 2593310"/>
              <a:gd name="connsiteX389" fmla="*/ 264224 w 2621471"/>
              <a:gd name="connsiteY389" fmla="*/ 1940409 h 2593310"/>
              <a:gd name="connsiteX390" fmla="*/ 252604 w 2621471"/>
              <a:gd name="connsiteY390" fmla="*/ 1935932 h 2593310"/>
              <a:gd name="connsiteX391" fmla="*/ 278607 w 2621471"/>
              <a:gd name="connsiteY391" fmla="*/ 1977842 h 2593310"/>
              <a:gd name="connsiteX392" fmla="*/ 284036 w 2621471"/>
              <a:gd name="connsiteY392" fmla="*/ 1986129 h 2593310"/>
              <a:gd name="connsiteX393" fmla="*/ 300705 w 2621471"/>
              <a:gd name="connsiteY393" fmla="*/ 2010703 h 2593310"/>
              <a:gd name="connsiteX394" fmla="*/ 327756 w 2621471"/>
              <a:gd name="connsiteY394" fmla="*/ 2044421 h 2593310"/>
              <a:gd name="connsiteX395" fmla="*/ 363094 w 2621471"/>
              <a:gd name="connsiteY395" fmla="*/ 2087379 h 2593310"/>
              <a:gd name="connsiteX396" fmla="*/ 375571 w 2621471"/>
              <a:gd name="connsiteY396" fmla="*/ 2102524 h 2593310"/>
              <a:gd name="connsiteX397" fmla="*/ 378524 w 2621471"/>
              <a:gd name="connsiteY397" fmla="*/ 2100048 h 2593310"/>
              <a:gd name="connsiteX398" fmla="*/ 359474 w 2621471"/>
              <a:gd name="connsiteY398" fmla="*/ 2077283 h 2593310"/>
              <a:gd name="connsiteX399" fmla="*/ 353378 w 2621471"/>
              <a:gd name="connsiteY399" fmla="*/ 2069568 h 2593310"/>
              <a:gd name="connsiteX400" fmla="*/ 354902 w 2621471"/>
              <a:gd name="connsiteY400" fmla="*/ 2068425 h 2593310"/>
              <a:gd name="connsiteX401" fmla="*/ 356331 w 2621471"/>
              <a:gd name="connsiteY401" fmla="*/ 2067186 h 2593310"/>
              <a:gd name="connsiteX402" fmla="*/ 350330 w 2621471"/>
              <a:gd name="connsiteY402" fmla="*/ 2059471 h 2593310"/>
              <a:gd name="connsiteX403" fmla="*/ 356426 w 2621471"/>
              <a:gd name="connsiteY403" fmla="*/ 2054804 h 2593310"/>
              <a:gd name="connsiteX404" fmla="*/ 359379 w 2621471"/>
              <a:gd name="connsiteY404" fmla="*/ 2054804 h 2593310"/>
              <a:gd name="connsiteX405" fmla="*/ 330804 w 2621471"/>
              <a:gd name="connsiteY405" fmla="*/ 2013846 h 2593310"/>
              <a:gd name="connsiteX406" fmla="*/ 319564 w 2621471"/>
              <a:gd name="connsiteY406" fmla="*/ 1997939 h 2593310"/>
              <a:gd name="connsiteX407" fmla="*/ 317945 w 2621471"/>
              <a:gd name="connsiteY407" fmla="*/ 1999083 h 2593310"/>
              <a:gd name="connsiteX408" fmla="*/ 316421 w 2621471"/>
              <a:gd name="connsiteY408" fmla="*/ 2000130 h 2593310"/>
              <a:gd name="connsiteX409" fmla="*/ 305467 w 2621471"/>
              <a:gd name="connsiteY409" fmla="*/ 1984128 h 2593310"/>
              <a:gd name="connsiteX410" fmla="*/ 303848 w 2621471"/>
              <a:gd name="connsiteY410" fmla="*/ 1985176 h 2593310"/>
              <a:gd name="connsiteX411" fmla="*/ 287846 w 2621471"/>
              <a:gd name="connsiteY411" fmla="*/ 1960697 h 2593310"/>
              <a:gd name="connsiteX412" fmla="*/ 286227 w 2621471"/>
              <a:gd name="connsiteY412" fmla="*/ 1961745 h 2593310"/>
              <a:gd name="connsiteX413" fmla="*/ 269082 w 2621471"/>
              <a:gd name="connsiteY413" fmla="*/ 1937742 h 2593310"/>
              <a:gd name="connsiteX414" fmla="*/ 259557 w 2621471"/>
              <a:gd name="connsiteY414" fmla="*/ 1920978 h 2593310"/>
              <a:gd name="connsiteX415" fmla="*/ 252985 w 2621471"/>
              <a:gd name="connsiteY415" fmla="*/ 1913453 h 2593310"/>
              <a:gd name="connsiteX416" fmla="*/ 214678 w 2621471"/>
              <a:gd name="connsiteY416" fmla="*/ 1835007 h 2593310"/>
              <a:gd name="connsiteX417" fmla="*/ 216790 w 2621471"/>
              <a:gd name="connsiteY417" fmla="*/ 1842396 h 2593310"/>
              <a:gd name="connsiteX418" fmla="*/ 221457 w 2621471"/>
              <a:gd name="connsiteY418" fmla="*/ 1851159 h 2593310"/>
              <a:gd name="connsiteX419" fmla="*/ 236697 w 2621471"/>
              <a:gd name="connsiteY419" fmla="*/ 1876305 h 2593310"/>
              <a:gd name="connsiteX420" fmla="*/ 238411 w 2621471"/>
              <a:gd name="connsiteY420" fmla="*/ 1875448 h 2593310"/>
              <a:gd name="connsiteX421" fmla="*/ 251080 w 2621471"/>
              <a:gd name="connsiteY421" fmla="*/ 1890783 h 2593310"/>
              <a:gd name="connsiteX422" fmla="*/ 241555 w 2621471"/>
              <a:gd name="connsiteY422" fmla="*/ 1873638 h 2593310"/>
              <a:gd name="connsiteX423" fmla="*/ 243174 w 2621471"/>
              <a:gd name="connsiteY423" fmla="*/ 1872686 h 2593310"/>
              <a:gd name="connsiteX424" fmla="*/ 232506 w 2621471"/>
              <a:gd name="connsiteY424" fmla="*/ 1856398 h 2593310"/>
              <a:gd name="connsiteX425" fmla="*/ 214678 w 2621471"/>
              <a:gd name="connsiteY425" fmla="*/ 1835007 h 2593310"/>
              <a:gd name="connsiteX426" fmla="*/ 659130 w 2621471"/>
              <a:gd name="connsiteY426" fmla="*/ 1828204 h 2593310"/>
              <a:gd name="connsiteX427" fmla="*/ 663417 w 2621471"/>
              <a:gd name="connsiteY427" fmla="*/ 1833538 h 2593310"/>
              <a:gd name="connsiteX428" fmla="*/ 664845 w 2621471"/>
              <a:gd name="connsiteY428" fmla="*/ 1832300 h 2593310"/>
              <a:gd name="connsiteX429" fmla="*/ 677895 w 2621471"/>
              <a:gd name="connsiteY429" fmla="*/ 1848207 h 2593310"/>
              <a:gd name="connsiteX430" fmla="*/ 670560 w 2621471"/>
              <a:gd name="connsiteY430" fmla="*/ 1845349 h 2593310"/>
              <a:gd name="connsiteX431" fmla="*/ 659130 w 2621471"/>
              <a:gd name="connsiteY431" fmla="*/ 1828204 h 2593310"/>
              <a:gd name="connsiteX432" fmla="*/ 225076 w 2621471"/>
              <a:gd name="connsiteY432" fmla="*/ 1827537 h 2593310"/>
              <a:gd name="connsiteX433" fmla="*/ 225934 w 2621471"/>
              <a:gd name="connsiteY433" fmla="*/ 1837920 h 2593310"/>
              <a:gd name="connsiteX434" fmla="*/ 236506 w 2621471"/>
              <a:gd name="connsiteY434" fmla="*/ 1854398 h 2593310"/>
              <a:gd name="connsiteX435" fmla="*/ 236411 w 2621471"/>
              <a:gd name="connsiteY435" fmla="*/ 1854398 h 2593310"/>
              <a:gd name="connsiteX436" fmla="*/ 251651 w 2621471"/>
              <a:gd name="connsiteY436" fmla="*/ 1879258 h 2593310"/>
              <a:gd name="connsiteX437" fmla="*/ 244222 w 2621471"/>
              <a:gd name="connsiteY437" fmla="*/ 1861256 h 2593310"/>
              <a:gd name="connsiteX438" fmla="*/ 241364 w 2621471"/>
              <a:gd name="connsiteY438" fmla="*/ 1846492 h 2593310"/>
              <a:gd name="connsiteX439" fmla="*/ 231077 w 2621471"/>
              <a:gd name="connsiteY439" fmla="*/ 1835443 h 2593310"/>
              <a:gd name="connsiteX440" fmla="*/ 225076 w 2621471"/>
              <a:gd name="connsiteY440" fmla="*/ 1827537 h 2593310"/>
              <a:gd name="connsiteX441" fmla="*/ 2114741 w 2621471"/>
              <a:gd name="connsiteY441" fmla="*/ 1826585 h 2593310"/>
              <a:gd name="connsiteX442" fmla="*/ 2115218 w 2621471"/>
              <a:gd name="connsiteY442" fmla="*/ 1828776 h 2593310"/>
              <a:gd name="connsiteX443" fmla="*/ 2115598 w 2621471"/>
              <a:gd name="connsiteY443" fmla="*/ 1828776 h 2593310"/>
              <a:gd name="connsiteX444" fmla="*/ 2114741 w 2621471"/>
              <a:gd name="connsiteY444" fmla="*/ 1826585 h 2593310"/>
              <a:gd name="connsiteX445" fmla="*/ 183560 w 2621471"/>
              <a:gd name="connsiteY445" fmla="*/ 1826427 h 2593310"/>
              <a:gd name="connsiteX446" fmla="*/ 186786 w 2621471"/>
              <a:gd name="connsiteY446" fmla="*/ 1835348 h 2593310"/>
              <a:gd name="connsiteX447" fmla="*/ 200026 w 2621471"/>
              <a:gd name="connsiteY447" fmla="*/ 1862304 h 2593310"/>
              <a:gd name="connsiteX448" fmla="*/ 211932 w 2621471"/>
              <a:gd name="connsiteY448" fmla="*/ 1878210 h 2593310"/>
              <a:gd name="connsiteX449" fmla="*/ 212503 w 2621471"/>
              <a:gd name="connsiteY449" fmla="*/ 1878210 h 2593310"/>
              <a:gd name="connsiteX450" fmla="*/ 198978 w 2621471"/>
              <a:gd name="connsiteY450" fmla="*/ 1851636 h 2593310"/>
              <a:gd name="connsiteX451" fmla="*/ 183560 w 2621471"/>
              <a:gd name="connsiteY451" fmla="*/ 1826427 h 2593310"/>
              <a:gd name="connsiteX452" fmla="*/ 140328 w 2621471"/>
              <a:gd name="connsiteY452" fmla="*/ 1816797 h 2593310"/>
              <a:gd name="connsiteX453" fmla="*/ 145924 w 2621471"/>
              <a:gd name="connsiteY453" fmla="*/ 1831633 h 2593310"/>
              <a:gd name="connsiteX454" fmla="*/ 158973 w 2621471"/>
              <a:gd name="connsiteY454" fmla="*/ 1859446 h 2593310"/>
              <a:gd name="connsiteX455" fmla="*/ 179166 w 2621471"/>
              <a:gd name="connsiteY455" fmla="*/ 1895165 h 2593310"/>
              <a:gd name="connsiteX456" fmla="*/ 183928 w 2621471"/>
              <a:gd name="connsiteY456" fmla="*/ 1904213 h 2593310"/>
              <a:gd name="connsiteX457" fmla="*/ 187738 w 2621471"/>
              <a:gd name="connsiteY457" fmla="*/ 1902404 h 2593310"/>
              <a:gd name="connsiteX458" fmla="*/ 168688 w 2621471"/>
              <a:gd name="connsiteY458" fmla="*/ 1866113 h 2593310"/>
              <a:gd name="connsiteX459" fmla="*/ 146971 w 2621471"/>
              <a:gd name="connsiteY459" fmla="*/ 1819917 h 2593310"/>
              <a:gd name="connsiteX460" fmla="*/ 145162 w 2621471"/>
              <a:gd name="connsiteY460" fmla="*/ 1820679 h 2593310"/>
              <a:gd name="connsiteX461" fmla="*/ 140328 w 2621471"/>
              <a:gd name="connsiteY461" fmla="*/ 1816797 h 2593310"/>
              <a:gd name="connsiteX462" fmla="*/ 559785 w 2621471"/>
              <a:gd name="connsiteY462" fmla="*/ 1812583 h 2593310"/>
              <a:gd name="connsiteX463" fmla="*/ 572263 w 2621471"/>
              <a:gd name="connsiteY463" fmla="*/ 1830776 h 2593310"/>
              <a:gd name="connsiteX464" fmla="*/ 575501 w 2621471"/>
              <a:gd name="connsiteY464" fmla="*/ 1828585 h 2593310"/>
              <a:gd name="connsiteX465" fmla="*/ 559785 w 2621471"/>
              <a:gd name="connsiteY465" fmla="*/ 1812583 h 2593310"/>
              <a:gd name="connsiteX466" fmla="*/ 580574 w 2621471"/>
              <a:gd name="connsiteY466" fmla="*/ 1800820 h 2593310"/>
              <a:gd name="connsiteX467" fmla="*/ 581407 w 2621471"/>
              <a:gd name="connsiteY467" fmla="*/ 1806773 h 2593310"/>
              <a:gd name="connsiteX468" fmla="*/ 593789 w 2621471"/>
              <a:gd name="connsiteY468" fmla="*/ 1824489 h 2593310"/>
              <a:gd name="connsiteX469" fmla="*/ 595313 w 2621471"/>
              <a:gd name="connsiteY469" fmla="*/ 1823346 h 2593310"/>
              <a:gd name="connsiteX470" fmla="*/ 609696 w 2621471"/>
              <a:gd name="connsiteY470" fmla="*/ 1839634 h 2593310"/>
              <a:gd name="connsiteX471" fmla="*/ 617125 w 2621471"/>
              <a:gd name="connsiteY471" fmla="*/ 1843063 h 2593310"/>
              <a:gd name="connsiteX472" fmla="*/ 608458 w 2621471"/>
              <a:gd name="connsiteY472" fmla="*/ 1831633 h 2593310"/>
              <a:gd name="connsiteX473" fmla="*/ 586169 w 2621471"/>
              <a:gd name="connsiteY473" fmla="*/ 1803439 h 2593310"/>
              <a:gd name="connsiteX474" fmla="*/ 580574 w 2621471"/>
              <a:gd name="connsiteY474" fmla="*/ 1800820 h 2593310"/>
              <a:gd name="connsiteX475" fmla="*/ 182214 w 2621471"/>
              <a:gd name="connsiteY475" fmla="*/ 1793533 h 2593310"/>
              <a:gd name="connsiteX476" fmla="*/ 180499 w 2621471"/>
              <a:gd name="connsiteY476" fmla="*/ 1794295 h 2593310"/>
              <a:gd name="connsiteX477" fmla="*/ 184500 w 2621471"/>
              <a:gd name="connsiteY477" fmla="*/ 1803820 h 2593310"/>
              <a:gd name="connsiteX478" fmla="*/ 195168 w 2621471"/>
              <a:gd name="connsiteY478" fmla="*/ 1831538 h 2593310"/>
              <a:gd name="connsiteX479" fmla="*/ 193453 w 2621471"/>
              <a:gd name="connsiteY479" fmla="*/ 1832395 h 2593310"/>
              <a:gd name="connsiteX480" fmla="*/ 222028 w 2621471"/>
              <a:gd name="connsiteY480" fmla="*/ 1884306 h 2593310"/>
              <a:gd name="connsiteX481" fmla="*/ 249556 w 2621471"/>
              <a:gd name="connsiteY481" fmla="*/ 1914215 h 2593310"/>
              <a:gd name="connsiteX482" fmla="*/ 241555 w 2621471"/>
              <a:gd name="connsiteY482" fmla="*/ 1896117 h 2593310"/>
              <a:gd name="connsiteX483" fmla="*/ 227553 w 2621471"/>
              <a:gd name="connsiteY483" fmla="*/ 1870209 h 2593310"/>
              <a:gd name="connsiteX484" fmla="*/ 216885 w 2621471"/>
              <a:gd name="connsiteY484" fmla="*/ 1853636 h 2593310"/>
              <a:gd name="connsiteX485" fmla="*/ 206407 w 2621471"/>
              <a:gd name="connsiteY485" fmla="*/ 1836777 h 2593310"/>
              <a:gd name="connsiteX486" fmla="*/ 182214 w 2621471"/>
              <a:gd name="connsiteY486" fmla="*/ 1793533 h 2593310"/>
              <a:gd name="connsiteX487" fmla="*/ 158592 w 2621471"/>
              <a:gd name="connsiteY487" fmla="*/ 1792580 h 2593310"/>
              <a:gd name="connsiteX488" fmla="*/ 160783 w 2621471"/>
              <a:gd name="connsiteY488" fmla="*/ 1802582 h 2593310"/>
              <a:gd name="connsiteX489" fmla="*/ 179261 w 2621471"/>
              <a:gd name="connsiteY489" fmla="*/ 1838586 h 2593310"/>
              <a:gd name="connsiteX490" fmla="*/ 179261 w 2621471"/>
              <a:gd name="connsiteY490" fmla="*/ 1838301 h 2593310"/>
              <a:gd name="connsiteX491" fmla="*/ 158592 w 2621471"/>
              <a:gd name="connsiteY491" fmla="*/ 1792580 h 2593310"/>
              <a:gd name="connsiteX492" fmla="*/ 274130 w 2621471"/>
              <a:gd name="connsiteY492" fmla="*/ 1773054 h 2593310"/>
              <a:gd name="connsiteX493" fmla="*/ 288132 w 2621471"/>
              <a:gd name="connsiteY493" fmla="*/ 1807249 h 2593310"/>
              <a:gd name="connsiteX494" fmla="*/ 288132 w 2621471"/>
              <a:gd name="connsiteY494" fmla="*/ 1807059 h 2593310"/>
              <a:gd name="connsiteX495" fmla="*/ 283560 w 2621471"/>
              <a:gd name="connsiteY495" fmla="*/ 1788866 h 2593310"/>
              <a:gd name="connsiteX496" fmla="*/ 279655 w 2621471"/>
              <a:gd name="connsiteY496" fmla="*/ 1780579 h 2593310"/>
              <a:gd name="connsiteX497" fmla="*/ 274130 w 2621471"/>
              <a:gd name="connsiteY497" fmla="*/ 1773054 h 2593310"/>
              <a:gd name="connsiteX498" fmla="*/ 593122 w 2621471"/>
              <a:gd name="connsiteY498" fmla="*/ 1764863 h 2593310"/>
              <a:gd name="connsiteX499" fmla="*/ 600076 w 2621471"/>
              <a:gd name="connsiteY499" fmla="*/ 1768578 h 2593310"/>
              <a:gd name="connsiteX500" fmla="*/ 603886 w 2621471"/>
              <a:gd name="connsiteY500" fmla="*/ 1774388 h 2593310"/>
              <a:gd name="connsiteX501" fmla="*/ 617125 w 2621471"/>
              <a:gd name="connsiteY501" fmla="*/ 1790581 h 2593310"/>
              <a:gd name="connsiteX502" fmla="*/ 633223 w 2621471"/>
              <a:gd name="connsiteY502" fmla="*/ 1813059 h 2593310"/>
              <a:gd name="connsiteX503" fmla="*/ 631698 w 2621471"/>
              <a:gd name="connsiteY503" fmla="*/ 1814203 h 2593310"/>
              <a:gd name="connsiteX504" fmla="*/ 610744 w 2621471"/>
              <a:gd name="connsiteY504" fmla="*/ 1795153 h 2593310"/>
              <a:gd name="connsiteX505" fmla="*/ 595218 w 2621471"/>
              <a:gd name="connsiteY505" fmla="*/ 1771912 h 2593310"/>
              <a:gd name="connsiteX506" fmla="*/ 593122 w 2621471"/>
              <a:gd name="connsiteY506" fmla="*/ 1764863 h 2593310"/>
              <a:gd name="connsiteX507" fmla="*/ 248794 w 2621471"/>
              <a:gd name="connsiteY507" fmla="*/ 1724096 h 2593310"/>
              <a:gd name="connsiteX508" fmla="*/ 254032 w 2621471"/>
              <a:gd name="connsiteY508" fmla="*/ 1741908 h 2593310"/>
              <a:gd name="connsiteX509" fmla="*/ 265081 w 2621471"/>
              <a:gd name="connsiteY509" fmla="*/ 1767244 h 2593310"/>
              <a:gd name="connsiteX510" fmla="*/ 261176 w 2621471"/>
              <a:gd name="connsiteY510" fmla="*/ 1748861 h 2593310"/>
              <a:gd name="connsiteX511" fmla="*/ 254032 w 2621471"/>
              <a:gd name="connsiteY511" fmla="*/ 1731906 h 2593310"/>
              <a:gd name="connsiteX512" fmla="*/ 248794 w 2621471"/>
              <a:gd name="connsiteY512" fmla="*/ 1724096 h 2593310"/>
              <a:gd name="connsiteX513" fmla="*/ 229553 w 2621471"/>
              <a:gd name="connsiteY513" fmla="*/ 1711809 h 2593310"/>
              <a:gd name="connsiteX514" fmla="*/ 229753 w 2621471"/>
              <a:gd name="connsiteY514" fmla="*/ 1711831 h 2593310"/>
              <a:gd name="connsiteX515" fmla="*/ 243555 w 2621471"/>
              <a:gd name="connsiteY515" fmla="*/ 1746384 h 2593310"/>
              <a:gd name="connsiteX516" fmla="*/ 256414 w 2621471"/>
              <a:gd name="connsiteY516" fmla="*/ 1771149 h 2593310"/>
              <a:gd name="connsiteX517" fmla="*/ 262033 w 2621471"/>
              <a:gd name="connsiteY517" fmla="*/ 1778864 h 2593310"/>
              <a:gd name="connsiteX518" fmla="*/ 263748 w 2621471"/>
              <a:gd name="connsiteY518" fmla="*/ 1778007 h 2593310"/>
              <a:gd name="connsiteX519" fmla="*/ 241840 w 2621471"/>
              <a:gd name="connsiteY519" fmla="*/ 1726953 h 2593310"/>
              <a:gd name="connsiteX520" fmla="*/ 240126 w 2621471"/>
              <a:gd name="connsiteY520" fmla="*/ 1727715 h 2593310"/>
              <a:gd name="connsiteX521" fmla="*/ 236697 w 2621471"/>
              <a:gd name="connsiteY521" fmla="*/ 1719143 h 2593310"/>
              <a:gd name="connsiteX522" fmla="*/ 232660 w 2621471"/>
              <a:gd name="connsiteY522" fmla="*/ 1712154 h 2593310"/>
              <a:gd name="connsiteX523" fmla="*/ 229753 w 2621471"/>
              <a:gd name="connsiteY523" fmla="*/ 1711831 h 2593310"/>
              <a:gd name="connsiteX524" fmla="*/ 229744 w 2621471"/>
              <a:gd name="connsiteY524" fmla="*/ 1711809 h 2593310"/>
              <a:gd name="connsiteX525" fmla="*/ 134208 w 2621471"/>
              <a:gd name="connsiteY525" fmla="*/ 1684472 h 2593310"/>
              <a:gd name="connsiteX526" fmla="*/ 145162 w 2621471"/>
              <a:gd name="connsiteY526" fmla="*/ 1733526 h 2593310"/>
              <a:gd name="connsiteX527" fmla="*/ 148686 w 2621471"/>
              <a:gd name="connsiteY527" fmla="*/ 1743051 h 2593310"/>
              <a:gd name="connsiteX528" fmla="*/ 165069 w 2621471"/>
              <a:gd name="connsiteY528" fmla="*/ 1768673 h 2593310"/>
              <a:gd name="connsiteX529" fmla="*/ 157639 w 2621471"/>
              <a:gd name="connsiteY529" fmla="*/ 1739621 h 2593310"/>
              <a:gd name="connsiteX530" fmla="*/ 150686 w 2621471"/>
              <a:gd name="connsiteY530" fmla="*/ 1721048 h 2593310"/>
              <a:gd name="connsiteX531" fmla="*/ 148876 w 2621471"/>
              <a:gd name="connsiteY531" fmla="*/ 1721714 h 2593310"/>
              <a:gd name="connsiteX532" fmla="*/ 143733 w 2621471"/>
              <a:gd name="connsiteY532" fmla="*/ 1713047 h 2593310"/>
              <a:gd name="connsiteX533" fmla="*/ 134208 w 2621471"/>
              <a:gd name="connsiteY533" fmla="*/ 1684472 h 2593310"/>
              <a:gd name="connsiteX534" fmla="*/ 224505 w 2621471"/>
              <a:gd name="connsiteY534" fmla="*/ 1664374 h 2593310"/>
              <a:gd name="connsiteX535" fmla="*/ 222695 w 2621471"/>
              <a:gd name="connsiteY535" fmla="*/ 1664946 h 2593310"/>
              <a:gd name="connsiteX536" fmla="*/ 222124 w 2621471"/>
              <a:gd name="connsiteY536" fmla="*/ 1674947 h 2593310"/>
              <a:gd name="connsiteX537" fmla="*/ 225172 w 2621471"/>
              <a:gd name="connsiteY537" fmla="*/ 1683710 h 2593310"/>
              <a:gd name="connsiteX538" fmla="*/ 245174 w 2621471"/>
              <a:gd name="connsiteY538" fmla="*/ 1725525 h 2593310"/>
              <a:gd name="connsiteX539" fmla="*/ 240221 w 2621471"/>
              <a:gd name="connsiteY539" fmla="*/ 1707713 h 2593310"/>
              <a:gd name="connsiteX540" fmla="*/ 224505 w 2621471"/>
              <a:gd name="connsiteY540" fmla="*/ 1664374 h 2593310"/>
              <a:gd name="connsiteX541" fmla="*/ 130684 w 2621471"/>
              <a:gd name="connsiteY541" fmla="*/ 1613511 h 2593310"/>
              <a:gd name="connsiteX542" fmla="*/ 133255 w 2621471"/>
              <a:gd name="connsiteY542" fmla="*/ 1623036 h 2593310"/>
              <a:gd name="connsiteX543" fmla="*/ 137827 w 2621471"/>
              <a:gd name="connsiteY543" fmla="*/ 1631894 h 2593310"/>
              <a:gd name="connsiteX544" fmla="*/ 143352 w 2621471"/>
              <a:gd name="connsiteY544" fmla="*/ 1650944 h 2593310"/>
              <a:gd name="connsiteX545" fmla="*/ 149257 w 2621471"/>
              <a:gd name="connsiteY545" fmla="*/ 1669994 h 2593310"/>
              <a:gd name="connsiteX546" fmla="*/ 155925 w 2621471"/>
              <a:gd name="connsiteY546" fmla="*/ 1677995 h 2593310"/>
              <a:gd name="connsiteX547" fmla="*/ 160402 w 2621471"/>
              <a:gd name="connsiteY547" fmla="*/ 1697045 h 2593310"/>
              <a:gd name="connsiteX548" fmla="*/ 163640 w 2621471"/>
              <a:gd name="connsiteY548" fmla="*/ 1706570 h 2593310"/>
              <a:gd name="connsiteX549" fmla="*/ 166974 w 2621471"/>
              <a:gd name="connsiteY549" fmla="*/ 1716095 h 2593310"/>
              <a:gd name="connsiteX550" fmla="*/ 172117 w 2621471"/>
              <a:gd name="connsiteY550" fmla="*/ 1724572 h 2593310"/>
              <a:gd name="connsiteX551" fmla="*/ 179166 w 2621471"/>
              <a:gd name="connsiteY551" fmla="*/ 1742860 h 2593310"/>
              <a:gd name="connsiteX552" fmla="*/ 188215 w 2621471"/>
              <a:gd name="connsiteY552" fmla="*/ 1760196 h 2593310"/>
              <a:gd name="connsiteX553" fmla="*/ 188215 w 2621471"/>
              <a:gd name="connsiteY553" fmla="*/ 1749718 h 2593310"/>
              <a:gd name="connsiteX554" fmla="*/ 184595 w 2621471"/>
              <a:gd name="connsiteY554" fmla="*/ 1740764 h 2593310"/>
              <a:gd name="connsiteX555" fmla="*/ 174022 w 2621471"/>
              <a:gd name="connsiteY555" fmla="*/ 1723905 h 2593310"/>
              <a:gd name="connsiteX556" fmla="*/ 160973 w 2621471"/>
              <a:gd name="connsiteY556" fmla="*/ 1687234 h 2593310"/>
              <a:gd name="connsiteX557" fmla="*/ 157830 w 2621471"/>
              <a:gd name="connsiteY557" fmla="*/ 1677709 h 2593310"/>
              <a:gd name="connsiteX558" fmla="*/ 148972 w 2621471"/>
              <a:gd name="connsiteY558" fmla="*/ 1649896 h 2593310"/>
              <a:gd name="connsiteX559" fmla="*/ 143447 w 2621471"/>
              <a:gd name="connsiteY559" fmla="*/ 1630846 h 2593310"/>
              <a:gd name="connsiteX560" fmla="*/ 140780 w 2621471"/>
              <a:gd name="connsiteY560" fmla="*/ 1621321 h 2593310"/>
              <a:gd name="connsiteX561" fmla="*/ 138970 w 2621471"/>
              <a:gd name="connsiteY561" fmla="*/ 1621893 h 2593310"/>
              <a:gd name="connsiteX562" fmla="*/ 130684 w 2621471"/>
              <a:gd name="connsiteY562" fmla="*/ 1613511 h 2593310"/>
              <a:gd name="connsiteX563" fmla="*/ 48482 w 2621471"/>
              <a:gd name="connsiteY563" fmla="*/ 1603796 h 2593310"/>
              <a:gd name="connsiteX564" fmla="*/ 58007 w 2621471"/>
              <a:gd name="connsiteY564" fmla="*/ 1624560 h 2593310"/>
              <a:gd name="connsiteX565" fmla="*/ 63818 w 2621471"/>
              <a:gd name="connsiteY565" fmla="*/ 1653135 h 2593310"/>
              <a:gd name="connsiteX566" fmla="*/ 53626 w 2621471"/>
              <a:gd name="connsiteY566" fmla="*/ 1623894 h 2593310"/>
              <a:gd name="connsiteX567" fmla="*/ 87440 w 2621471"/>
              <a:gd name="connsiteY567" fmla="*/ 1593485 h 2593310"/>
              <a:gd name="connsiteX568" fmla="*/ 92774 w 2621471"/>
              <a:gd name="connsiteY568" fmla="*/ 1613321 h 2593310"/>
              <a:gd name="connsiteX569" fmla="*/ 90964 w 2621471"/>
              <a:gd name="connsiteY569" fmla="*/ 1613797 h 2593310"/>
              <a:gd name="connsiteX570" fmla="*/ 87440 w 2621471"/>
              <a:gd name="connsiteY570" fmla="*/ 1593485 h 2593310"/>
              <a:gd name="connsiteX571" fmla="*/ 479751 w 2621471"/>
              <a:gd name="connsiteY571" fmla="*/ 1565790 h 2593310"/>
              <a:gd name="connsiteX572" fmla="*/ 483966 w 2621471"/>
              <a:gd name="connsiteY572" fmla="*/ 1583793 h 2593310"/>
              <a:gd name="connsiteX573" fmla="*/ 482156 w 2621471"/>
              <a:gd name="connsiteY573" fmla="*/ 1584364 h 2593310"/>
              <a:gd name="connsiteX574" fmla="*/ 486919 w 2621471"/>
              <a:gd name="connsiteY574" fmla="*/ 1597794 h 2593310"/>
              <a:gd name="connsiteX575" fmla="*/ 489395 w 2621471"/>
              <a:gd name="connsiteY575" fmla="*/ 1604462 h 2593310"/>
              <a:gd name="connsiteX576" fmla="*/ 491205 w 2621471"/>
              <a:gd name="connsiteY576" fmla="*/ 1603795 h 2593310"/>
              <a:gd name="connsiteX577" fmla="*/ 498063 w 2621471"/>
              <a:gd name="connsiteY577" fmla="*/ 1616463 h 2593310"/>
              <a:gd name="connsiteX578" fmla="*/ 503397 w 2621471"/>
              <a:gd name="connsiteY578" fmla="*/ 1629608 h 2593310"/>
              <a:gd name="connsiteX579" fmla="*/ 508826 w 2621471"/>
              <a:gd name="connsiteY579" fmla="*/ 1642657 h 2593310"/>
              <a:gd name="connsiteX580" fmla="*/ 510636 w 2621471"/>
              <a:gd name="connsiteY580" fmla="*/ 1641895 h 2593310"/>
              <a:gd name="connsiteX581" fmla="*/ 516351 w 2621471"/>
              <a:gd name="connsiteY581" fmla="*/ 1654849 h 2593310"/>
              <a:gd name="connsiteX582" fmla="*/ 521018 w 2621471"/>
              <a:gd name="connsiteY582" fmla="*/ 1660564 h 2593310"/>
              <a:gd name="connsiteX583" fmla="*/ 514160 w 2621471"/>
              <a:gd name="connsiteY583" fmla="*/ 1640371 h 2593310"/>
              <a:gd name="connsiteX584" fmla="*/ 501682 w 2621471"/>
              <a:gd name="connsiteY584" fmla="*/ 1615035 h 2593310"/>
              <a:gd name="connsiteX585" fmla="*/ 497301 w 2621471"/>
              <a:gd name="connsiteY585" fmla="*/ 1609129 h 2593310"/>
              <a:gd name="connsiteX586" fmla="*/ 489967 w 2621471"/>
              <a:gd name="connsiteY586" fmla="*/ 1589222 h 2593310"/>
              <a:gd name="connsiteX587" fmla="*/ 479751 w 2621471"/>
              <a:gd name="connsiteY587" fmla="*/ 1565790 h 2593310"/>
              <a:gd name="connsiteX588" fmla="*/ 125254 w 2621471"/>
              <a:gd name="connsiteY588" fmla="*/ 1544550 h 2593310"/>
              <a:gd name="connsiteX589" fmla="*/ 117920 w 2621471"/>
              <a:gd name="connsiteY589" fmla="*/ 1556075 h 2593310"/>
              <a:gd name="connsiteX590" fmla="*/ 120301 w 2621471"/>
              <a:gd name="connsiteY590" fmla="*/ 1565409 h 2593310"/>
              <a:gd name="connsiteX591" fmla="*/ 124873 w 2621471"/>
              <a:gd name="connsiteY591" fmla="*/ 1584459 h 2593310"/>
              <a:gd name="connsiteX592" fmla="*/ 134398 w 2621471"/>
              <a:gd name="connsiteY592" fmla="*/ 1592079 h 2593310"/>
              <a:gd name="connsiteX593" fmla="*/ 136303 w 2621471"/>
              <a:gd name="connsiteY593" fmla="*/ 1591603 h 2593310"/>
              <a:gd name="connsiteX594" fmla="*/ 138780 w 2621471"/>
              <a:gd name="connsiteY594" fmla="*/ 1601128 h 2593310"/>
              <a:gd name="connsiteX595" fmla="*/ 133541 w 2621471"/>
              <a:gd name="connsiteY595" fmla="*/ 1572553 h 2593310"/>
              <a:gd name="connsiteX596" fmla="*/ 131255 w 2621471"/>
              <a:gd name="connsiteY596" fmla="*/ 1563028 h 2593310"/>
              <a:gd name="connsiteX597" fmla="*/ 125254 w 2621471"/>
              <a:gd name="connsiteY597" fmla="*/ 1544550 h 2593310"/>
              <a:gd name="connsiteX598" fmla="*/ 112586 w 2621471"/>
              <a:gd name="connsiteY598" fmla="*/ 1527500 h 2593310"/>
              <a:gd name="connsiteX599" fmla="*/ 108871 w 2621471"/>
              <a:gd name="connsiteY599" fmla="*/ 1528262 h 2593310"/>
              <a:gd name="connsiteX600" fmla="*/ 116587 w 2621471"/>
              <a:gd name="connsiteY600" fmla="*/ 1556361 h 2593310"/>
              <a:gd name="connsiteX601" fmla="*/ 116777 w 2621471"/>
              <a:gd name="connsiteY601" fmla="*/ 1556646 h 2593310"/>
              <a:gd name="connsiteX602" fmla="*/ 112586 w 2621471"/>
              <a:gd name="connsiteY602" fmla="*/ 1527500 h 2593310"/>
              <a:gd name="connsiteX603" fmla="*/ 195168 w 2621471"/>
              <a:gd name="connsiteY603" fmla="*/ 1519785 h 2593310"/>
              <a:gd name="connsiteX604" fmla="*/ 195168 w 2621471"/>
              <a:gd name="connsiteY604" fmla="*/ 1529310 h 2593310"/>
              <a:gd name="connsiteX605" fmla="*/ 203359 w 2621471"/>
              <a:gd name="connsiteY605" fmla="*/ 1565028 h 2593310"/>
              <a:gd name="connsiteX606" fmla="*/ 210217 w 2621471"/>
              <a:gd name="connsiteY606" fmla="*/ 1591603 h 2593310"/>
              <a:gd name="connsiteX607" fmla="*/ 216409 w 2621471"/>
              <a:gd name="connsiteY607" fmla="*/ 1599413 h 2593310"/>
              <a:gd name="connsiteX608" fmla="*/ 210884 w 2621471"/>
              <a:gd name="connsiteY608" fmla="*/ 1600938 h 2593310"/>
              <a:gd name="connsiteX609" fmla="*/ 202978 w 2621471"/>
              <a:gd name="connsiteY609" fmla="*/ 1593794 h 2593310"/>
              <a:gd name="connsiteX610" fmla="*/ 210598 w 2621471"/>
              <a:gd name="connsiteY610" fmla="*/ 1620369 h 2593310"/>
              <a:gd name="connsiteX611" fmla="*/ 215075 w 2621471"/>
              <a:gd name="connsiteY611" fmla="*/ 1628655 h 2593310"/>
              <a:gd name="connsiteX612" fmla="*/ 220600 w 2621471"/>
              <a:gd name="connsiteY612" fmla="*/ 1646277 h 2593310"/>
              <a:gd name="connsiteX613" fmla="*/ 231172 w 2621471"/>
              <a:gd name="connsiteY613" fmla="*/ 1671804 h 2593310"/>
              <a:gd name="connsiteX614" fmla="*/ 245936 w 2621471"/>
              <a:gd name="connsiteY614" fmla="*/ 1695711 h 2593310"/>
              <a:gd name="connsiteX615" fmla="*/ 247746 w 2621471"/>
              <a:gd name="connsiteY615" fmla="*/ 1694949 h 2593310"/>
              <a:gd name="connsiteX616" fmla="*/ 245174 w 2621471"/>
              <a:gd name="connsiteY616" fmla="*/ 1676566 h 2593310"/>
              <a:gd name="connsiteX617" fmla="*/ 248794 w 2621471"/>
              <a:gd name="connsiteY617" fmla="*/ 1675233 h 2593310"/>
              <a:gd name="connsiteX618" fmla="*/ 253651 w 2621471"/>
              <a:gd name="connsiteY618" fmla="*/ 1683138 h 2593310"/>
              <a:gd name="connsiteX619" fmla="*/ 260128 w 2621471"/>
              <a:gd name="connsiteY619" fmla="*/ 1700093 h 2593310"/>
              <a:gd name="connsiteX620" fmla="*/ 265177 w 2621471"/>
              <a:gd name="connsiteY620" fmla="*/ 1707808 h 2593310"/>
              <a:gd name="connsiteX621" fmla="*/ 271844 w 2621471"/>
              <a:gd name="connsiteY621" fmla="*/ 1724572 h 2593310"/>
              <a:gd name="connsiteX622" fmla="*/ 268701 w 2621471"/>
              <a:gd name="connsiteY622" fmla="*/ 1706475 h 2593310"/>
              <a:gd name="connsiteX623" fmla="*/ 262319 w 2621471"/>
              <a:gd name="connsiteY623" fmla="*/ 1689615 h 2593310"/>
              <a:gd name="connsiteX624" fmla="*/ 259176 w 2621471"/>
              <a:gd name="connsiteY624" fmla="*/ 1681138 h 2593310"/>
              <a:gd name="connsiteX625" fmla="*/ 253080 w 2621471"/>
              <a:gd name="connsiteY625" fmla="*/ 1664184 h 2593310"/>
              <a:gd name="connsiteX626" fmla="*/ 250127 w 2621471"/>
              <a:gd name="connsiteY626" fmla="*/ 1655706 h 2593310"/>
              <a:gd name="connsiteX627" fmla="*/ 240602 w 2621471"/>
              <a:gd name="connsiteY627" fmla="*/ 1639800 h 2593310"/>
              <a:gd name="connsiteX628" fmla="*/ 232506 w 2621471"/>
              <a:gd name="connsiteY628" fmla="*/ 1613796 h 2593310"/>
              <a:gd name="connsiteX629" fmla="*/ 224410 w 2621471"/>
              <a:gd name="connsiteY629" fmla="*/ 1606748 h 2593310"/>
              <a:gd name="connsiteX630" fmla="*/ 222600 w 2621471"/>
              <a:gd name="connsiteY630" fmla="*/ 1607319 h 2593310"/>
              <a:gd name="connsiteX631" fmla="*/ 217647 w 2621471"/>
              <a:gd name="connsiteY631" fmla="*/ 1589793 h 2593310"/>
              <a:gd name="connsiteX632" fmla="*/ 204693 w 2621471"/>
              <a:gd name="connsiteY632" fmla="*/ 1546073 h 2593310"/>
              <a:gd name="connsiteX633" fmla="*/ 197073 w 2621471"/>
              <a:gd name="connsiteY633" fmla="*/ 1519785 h 2593310"/>
              <a:gd name="connsiteX634" fmla="*/ 157735 w 2621471"/>
              <a:gd name="connsiteY634" fmla="*/ 1508354 h 2593310"/>
              <a:gd name="connsiteX635" fmla="*/ 160199 w 2621471"/>
              <a:gd name="connsiteY635" fmla="*/ 1536416 h 2593310"/>
              <a:gd name="connsiteX636" fmla="*/ 163537 w 2621471"/>
              <a:gd name="connsiteY636" fmla="*/ 1545956 h 2593310"/>
              <a:gd name="connsiteX637" fmla="*/ 163450 w 2621471"/>
              <a:gd name="connsiteY637" fmla="*/ 1545978 h 2593310"/>
              <a:gd name="connsiteX638" fmla="*/ 163545 w 2621471"/>
              <a:gd name="connsiteY638" fmla="*/ 1545978 h 2593310"/>
              <a:gd name="connsiteX639" fmla="*/ 163537 w 2621471"/>
              <a:gd name="connsiteY639" fmla="*/ 1545956 h 2593310"/>
              <a:gd name="connsiteX640" fmla="*/ 165355 w 2621471"/>
              <a:gd name="connsiteY640" fmla="*/ 1545502 h 2593310"/>
              <a:gd name="connsiteX641" fmla="*/ 159640 w 2621471"/>
              <a:gd name="connsiteY641" fmla="*/ 1508354 h 2593310"/>
              <a:gd name="connsiteX642" fmla="*/ 25718 w 2621471"/>
              <a:gd name="connsiteY642" fmla="*/ 1501973 h 2593310"/>
              <a:gd name="connsiteX643" fmla="*/ 33053 w 2621471"/>
              <a:gd name="connsiteY643" fmla="*/ 1521881 h 2593310"/>
              <a:gd name="connsiteX644" fmla="*/ 34958 w 2621471"/>
              <a:gd name="connsiteY644" fmla="*/ 1531977 h 2593310"/>
              <a:gd name="connsiteX645" fmla="*/ 45149 w 2621471"/>
              <a:gd name="connsiteY645" fmla="*/ 1572268 h 2593310"/>
              <a:gd name="connsiteX646" fmla="*/ 43721 w 2621471"/>
              <a:gd name="connsiteY646" fmla="*/ 1583222 h 2593310"/>
              <a:gd name="connsiteX647" fmla="*/ 33148 w 2621471"/>
              <a:gd name="connsiteY647" fmla="*/ 1542931 h 2593310"/>
              <a:gd name="connsiteX648" fmla="*/ 25718 w 2621471"/>
              <a:gd name="connsiteY648" fmla="*/ 1501973 h 2593310"/>
              <a:gd name="connsiteX649" fmla="*/ 467107 w 2621471"/>
              <a:gd name="connsiteY649" fmla="*/ 1500068 h 2593310"/>
              <a:gd name="connsiteX650" fmla="*/ 468821 w 2621471"/>
              <a:gd name="connsiteY650" fmla="*/ 1528643 h 2593310"/>
              <a:gd name="connsiteX651" fmla="*/ 470726 w 2621471"/>
              <a:gd name="connsiteY651" fmla="*/ 1535405 h 2593310"/>
              <a:gd name="connsiteX652" fmla="*/ 472536 w 2621471"/>
              <a:gd name="connsiteY652" fmla="*/ 1534929 h 2593310"/>
              <a:gd name="connsiteX653" fmla="*/ 476632 w 2621471"/>
              <a:gd name="connsiteY653" fmla="*/ 1548455 h 2593310"/>
              <a:gd name="connsiteX654" fmla="*/ 478441 w 2621471"/>
              <a:gd name="connsiteY654" fmla="*/ 1547883 h 2593310"/>
              <a:gd name="connsiteX655" fmla="*/ 480251 w 2621471"/>
              <a:gd name="connsiteY655" fmla="*/ 1547312 h 2593310"/>
              <a:gd name="connsiteX656" fmla="*/ 490348 w 2621471"/>
              <a:gd name="connsiteY656" fmla="*/ 1566362 h 2593310"/>
              <a:gd name="connsiteX657" fmla="*/ 492538 w 2621471"/>
              <a:gd name="connsiteY657" fmla="*/ 1573029 h 2593310"/>
              <a:gd name="connsiteX658" fmla="*/ 494824 w 2621471"/>
              <a:gd name="connsiteY658" fmla="*/ 1579697 h 2593310"/>
              <a:gd name="connsiteX659" fmla="*/ 499015 w 2621471"/>
              <a:gd name="connsiteY659" fmla="*/ 1585697 h 2593310"/>
              <a:gd name="connsiteX660" fmla="*/ 510636 w 2621471"/>
              <a:gd name="connsiteY660" fmla="*/ 1611225 h 2593310"/>
              <a:gd name="connsiteX661" fmla="*/ 517780 w 2621471"/>
              <a:gd name="connsiteY661" fmla="*/ 1608367 h 2593310"/>
              <a:gd name="connsiteX662" fmla="*/ 511017 w 2621471"/>
              <a:gd name="connsiteY662" fmla="*/ 1596080 h 2593310"/>
              <a:gd name="connsiteX663" fmla="*/ 506826 w 2621471"/>
              <a:gd name="connsiteY663" fmla="*/ 1590270 h 2593310"/>
              <a:gd name="connsiteX664" fmla="*/ 493967 w 2621471"/>
              <a:gd name="connsiteY664" fmla="*/ 1565219 h 2593310"/>
              <a:gd name="connsiteX665" fmla="*/ 491776 w 2621471"/>
              <a:gd name="connsiteY665" fmla="*/ 1558551 h 2593310"/>
              <a:gd name="connsiteX666" fmla="*/ 485776 w 2621471"/>
              <a:gd name="connsiteY666" fmla="*/ 1545788 h 2593310"/>
              <a:gd name="connsiteX667" fmla="*/ 479965 w 2621471"/>
              <a:gd name="connsiteY667" fmla="*/ 1532834 h 2593310"/>
              <a:gd name="connsiteX668" fmla="*/ 478060 w 2621471"/>
              <a:gd name="connsiteY668" fmla="*/ 1526166 h 2593310"/>
              <a:gd name="connsiteX669" fmla="*/ 474346 w 2621471"/>
              <a:gd name="connsiteY669" fmla="*/ 1519880 h 2593310"/>
              <a:gd name="connsiteX670" fmla="*/ 468821 w 2621471"/>
              <a:gd name="connsiteY670" fmla="*/ 1506735 h 2593310"/>
              <a:gd name="connsiteX671" fmla="*/ 170342 w 2621471"/>
              <a:gd name="connsiteY671" fmla="*/ 1486716 h 2593310"/>
              <a:gd name="connsiteX672" fmla="*/ 165640 w 2621471"/>
              <a:gd name="connsiteY672" fmla="*/ 1497687 h 2593310"/>
              <a:gd name="connsiteX673" fmla="*/ 165831 w 2621471"/>
              <a:gd name="connsiteY673" fmla="*/ 1497687 h 2593310"/>
              <a:gd name="connsiteX674" fmla="*/ 171165 w 2621471"/>
              <a:gd name="connsiteY674" fmla="*/ 1515689 h 2593310"/>
              <a:gd name="connsiteX675" fmla="*/ 175070 w 2621471"/>
              <a:gd name="connsiteY675" fmla="*/ 1543406 h 2593310"/>
              <a:gd name="connsiteX676" fmla="*/ 180690 w 2621471"/>
              <a:gd name="connsiteY676" fmla="*/ 1542168 h 2593310"/>
              <a:gd name="connsiteX677" fmla="*/ 187453 w 2621471"/>
              <a:gd name="connsiteY677" fmla="*/ 1578839 h 2593310"/>
              <a:gd name="connsiteX678" fmla="*/ 189262 w 2621471"/>
              <a:gd name="connsiteY678" fmla="*/ 1578839 h 2593310"/>
              <a:gd name="connsiteX679" fmla="*/ 200883 w 2621471"/>
              <a:gd name="connsiteY679" fmla="*/ 1614177 h 2593310"/>
              <a:gd name="connsiteX680" fmla="*/ 202693 w 2621471"/>
              <a:gd name="connsiteY680" fmla="*/ 1613606 h 2593310"/>
              <a:gd name="connsiteX681" fmla="*/ 202026 w 2621471"/>
              <a:gd name="connsiteY681" fmla="*/ 1604081 h 2593310"/>
              <a:gd name="connsiteX682" fmla="*/ 199549 w 2621471"/>
              <a:gd name="connsiteY682" fmla="*/ 1595222 h 2593310"/>
              <a:gd name="connsiteX683" fmla="*/ 188596 w 2621471"/>
              <a:gd name="connsiteY683" fmla="*/ 1559789 h 2593310"/>
              <a:gd name="connsiteX684" fmla="*/ 184405 w 2621471"/>
              <a:gd name="connsiteY684" fmla="*/ 1541692 h 2593310"/>
              <a:gd name="connsiteX685" fmla="*/ 182500 w 2621471"/>
              <a:gd name="connsiteY685" fmla="*/ 1532738 h 2593310"/>
              <a:gd name="connsiteX686" fmla="*/ 175070 w 2621471"/>
              <a:gd name="connsiteY686" fmla="*/ 1505783 h 2593310"/>
              <a:gd name="connsiteX687" fmla="*/ 173356 w 2621471"/>
              <a:gd name="connsiteY687" fmla="*/ 1496734 h 2593310"/>
              <a:gd name="connsiteX688" fmla="*/ 170342 w 2621471"/>
              <a:gd name="connsiteY688" fmla="*/ 1486716 h 2593310"/>
              <a:gd name="connsiteX689" fmla="*/ 10478 w 2621471"/>
              <a:gd name="connsiteY689" fmla="*/ 1451490 h 2593310"/>
              <a:gd name="connsiteX690" fmla="*/ 21908 w 2621471"/>
              <a:gd name="connsiteY690" fmla="*/ 1502640 h 2593310"/>
              <a:gd name="connsiteX691" fmla="*/ 27338 w 2621471"/>
              <a:gd name="connsiteY691" fmla="*/ 1533405 h 2593310"/>
              <a:gd name="connsiteX692" fmla="*/ 29528 w 2621471"/>
              <a:gd name="connsiteY692" fmla="*/ 1554361 h 2593310"/>
              <a:gd name="connsiteX693" fmla="*/ 21718 w 2621471"/>
              <a:gd name="connsiteY693" fmla="*/ 1523880 h 2593310"/>
              <a:gd name="connsiteX694" fmla="*/ 10478 w 2621471"/>
              <a:gd name="connsiteY694" fmla="*/ 1451490 h 2593310"/>
              <a:gd name="connsiteX695" fmla="*/ 427006 w 2621471"/>
              <a:gd name="connsiteY695" fmla="*/ 1384244 h 2593310"/>
              <a:gd name="connsiteX696" fmla="*/ 425959 w 2621471"/>
              <a:gd name="connsiteY696" fmla="*/ 1391578 h 2593310"/>
              <a:gd name="connsiteX697" fmla="*/ 426816 w 2621471"/>
              <a:gd name="connsiteY697" fmla="*/ 1398722 h 2593310"/>
              <a:gd name="connsiteX698" fmla="*/ 434722 w 2621471"/>
              <a:gd name="connsiteY698" fmla="*/ 1426725 h 2593310"/>
              <a:gd name="connsiteX699" fmla="*/ 435865 w 2621471"/>
              <a:gd name="connsiteY699" fmla="*/ 1433869 h 2593310"/>
              <a:gd name="connsiteX700" fmla="*/ 438913 w 2621471"/>
              <a:gd name="connsiteY700" fmla="*/ 1440632 h 2593310"/>
              <a:gd name="connsiteX701" fmla="*/ 445866 w 2621471"/>
              <a:gd name="connsiteY701" fmla="*/ 1446633 h 2593310"/>
              <a:gd name="connsiteX702" fmla="*/ 440437 w 2621471"/>
              <a:gd name="connsiteY702" fmla="*/ 1425868 h 2593310"/>
              <a:gd name="connsiteX703" fmla="*/ 433483 w 2621471"/>
              <a:gd name="connsiteY703" fmla="*/ 1405199 h 2593310"/>
              <a:gd name="connsiteX704" fmla="*/ 427006 w 2621471"/>
              <a:gd name="connsiteY704" fmla="*/ 1384339 h 2593310"/>
              <a:gd name="connsiteX705" fmla="*/ 78677 w 2621471"/>
              <a:gd name="connsiteY705" fmla="*/ 1345001 h 2593310"/>
              <a:gd name="connsiteX706" fmla="*/ 77439 w 2621471"/>
              <a:gd name="connsiteY706" fmla="*/ 1384625 h 2593310"/>
              <a:gd name="connsiteX707" fmla="*/ 82963 w 2621471"/>
              <a:gd name="connsiteY707" fmla="*/ 1403675 h 2593310"/>
              <a:gd name="connsiteX708" fmla="*/ 86107 w 2621471"/>
              <a:gd name="connsiteY708" fmla="*/ 1433107 h 2593310"/>
              <a:gd name="connsiteX709" fmla="*/ 88012 w 2621471"/>
              <a:gd name="connsiteY709" fmla="*/ 1433107 h 2593310"/>
              <a:gd name="connsiteX710" fmla="*/ 93727 w 2621471"/>
              <a:gd name="connsiteY710" fmla="*/ 1461682 h 2593310"/>
              <a:gd name="connsiteX711" fmla="*/ 98203 w 2621471"/>
              <a:gd name="connsiteY711" fmla="*/ 1490543 h 2593310"/>
              <a:gd name="connsiteX712" fmla="*/ 101728 w 2621471"/>
              <a:gd name="connsiteY712" fmla="*/ 1500068 h 2593310"/>
              <a:gd name="connsiteX713" fmla="*/ 105347 w 2621471"/>
              <a:gd name="connsiteY713" fmla="*/ 1509593 h 2593310"/>
              <a:gd name="connsiteX714" fmla="*/ 100870 w 2621471"/>
              <a:gd name="connsiteY714" fmla="*/ 1470636 h 2593310"/>
              <a:gd name="connsiteX715" fmla="*/ 99442 w 2621471"/>
              <a:gd name="connsiteY715" fmla="*/ 1461111 h 2593310"/>
              <a:gd name="connsiteX716" fmla="*/ 91822 w 2621471"/>
              <a:gd name="connsiteY716" fmla="*/ 1432536 h 2593310"/>
              <a:gd name="connsiteX717" fmla="*/ 87821 w 2621471"/>
              <a:gd name="connsiteY717" fmla="*/ 1393483 h 2593310"/>
              <a:gd name="connsiteX718" fmla="*/ 85916 w 2621471"/>
              <a:gd name="connsiteY718" fmla="*/ 1393483 h 2593310"/>
              <a:gd name="connsiteX719" fmla="*/ 79249 w 2621471"/>
              <a:gd name="connsiteY719" fmla="*/ 1354526 h 2593310"/>
              <a:gd name="connsiteX720" fmla="*/ 23658 w 2621471"/>
              <a:gd name="connsiteY720" fmla="*/ 1293828 h 2593310"/>
              <a:gd name="connsiteX721" fmla="*/ 29052 w 2621471"/>
              <a:gd name="connsiteY721" fmla="*/ 1315474 h 2593310"/>
              <a:gd name="connsiteX722" fmla="*/ 29814 w 2621471"/>
              <a:gd name="connsiteY722" fmla="*/ 1335857 h 2593310"/>
              <a:gd name="connsiteX723" fmla="*/ 19241 w 2621471"/>
              <a:gd name="connsiteY723" fmla="*/ 1305472 h 2593310"/>
              <a:gd name="connsiteX724" fmla="*/ 17336 w 2621471"/>
              <a:gd name="connsiteY724" fmla="*/ 1305472 h 2593310"/>
              <a:gd name="connsiteX725" fmla="*/ 23658 w 2621471"/>
              <a:gd name="connsiteY725" fmla="*/ 1293828 h 2593310"/>
              <a:gd name="connsiteX726" fmla="*/ 67784 w 2621471"/>
              <a:gd name="connsiteY726" fmla="*/ 1277907 h 2593310"/>
              <a:gd name="connsiteX727" fmla="*/ 65437 w 2621471"/>
              <a:gd name="connsiteY727" fmla="*/ 1284993 h 2593310"/>
              <a:gd name="connsiteX728" fmla="*/ 69724 w 2621471"/>
              <a:gd name="connsiteY728" fmla="*/ 1314711 h 2593310"/>
              <a:gd name="connsiteX729" fmla="*/ 69724 w 2621471"/>
              <a:gd name="connsiteY729" fmla="*/ 1324236 h 2593310"/>
              <a:gd name="connsiteX730" fmla="*/ 69724 w 2621471"/>
              <a:gd name="connsiteY730" fmla="*/ 1333761 h 2593310"/>
              <a:gd name="connsiteX731" fmla="*/ 76391 w 2621471"/>
              <a:gd name="connsiteY731" fmla="*/ 1343858 h 2593310"/>
              <a:gd name="connsiteX732" fmla="*/ 75248 w 2621471"/>
              <a:gd name="connsiteY732" fmla="*/ 1314235 h 2593310"/>
              <a:gd name="connsiteX733" fmla="*/ 73343 w 2621471"/>
              <a:gd name="connsiteY733" fmla="*/ 1314235 h 2593310"/>
              <a:gd name="connsiteX734" fmla="*/ 73343 w 2621471"/>
              <a:gd name="connsiteY734" fmla="*/ 1304710 h 2593310"/>
              <a:gd name="connsiteX735" fmla="*/ 67784 w 2621471"/>
              <a:gd name="connsiteY735" fmla="*/ 1277907 h 2593310"/>
              <a:gd name="connsiteX736" fmla="*/ 0 w 2621471"/>
              <a:gd name="connsiteY736" fmla="*/ 1274897 h 2593310"/>
              <a:gd name="connsiteX737" fmla="*/ 7906 w 2621471"/>
              <a:gd name="connsiteY737" fmla="*/ 1305949 h 2593310"/>
              <a:gd name="connsiteX738" fmla="*/ 9621 w 2621471"/>
              <a:gd name="connsiteY738" fmla="*/ 1274897 h 2593310"/>
              <a:gd name="connsiteX739" fmla="*/ 11716 w 2621471"/>
              <a:gd name="connsiteY739" fmla="*/ 1305949 h 2593310"/>
              <a:gd name="connsiteX740" fmla="*/ 11716 w 2621471"/>
              <a:gd name="connsiteY740" fmla="*/ 1316236 h 2593310"/>
              <a:gd name="connsiteX741" fmla="*/ 13526 w 2621471"/>
              <a:gd name="connsiteY741" fmla="*/ 1357479 h 2593310"/>
              <a:gd name="connsiteX742" fmla="*/ 14097 w 2621471"/>
              <a:gd name="connsiteY742" fmla="*/ 1367862 h 2593310"/>
              <a:gd name="connsiteX743" fmla="*/ 10287 w 2621471"/>
              <a:gd name="connsiteY743" fmla="*/ 1367862 h 2593310"/>
              <a:gd name="connsiteX744" fmla="*/ 10954 w 2621471"/>
              <a:gd name="connsiteY744" fmla="*/ 1378149 h 2593310"/>
              <a:gd name="connsiteX745" fmla="*/ 19527 w 2621471"/>
              <a:gd name="connsiteY745" fmla="*/ 1409105 h 2593310"/>
              <a:gd name="connsiteX746" fmla="*/ 12859 w 2621471"/>
              <a:gd name="connsiteY746" fmla="*/ 1420249 h 2593310"/>
              <a:gd name="connsiteX747" fmla="*/ 10859 w 2621471"/>
              <a:gd name="connsiteY747" fmla="*/ 1399485 h 2593310"/>
              <a:gd name="connsiteX748" fmla="*/ 8954 w 2621471"/>
              <a:gd name="connsiteY748" fmla="*/ 1399485 h 2593310"/>
              <a:gd name="connsiteX749" fmla="*/ 2667 w 2621471"/>
              <a:gd name="connsiteY749" fmla="*/ 1326904 h 2593310"/>
              <a:gd name="connsiteX750" fmla="*/ 762 w 2621471"/>
              <a:gd name="connsiteY750" fmla="*/ 1326904 h 2593310"/>
              <a:gd name="connsiteX751" fmla="*/ 0 w 2621471"/>
              <a:gd name="connsiteY751" fmla="*/ 1274897 h 2593310"/>
              <a:gd name="connsiteX752" fmla="*/ 36957 w 2621471"/>
              <a:gd name="connsiteY752" fmla="*/ 1245274 h 2593310"/>
              <a:gd name="connsiteX753" fmla="*/ 40862 w 2621471"/>
              <a:gd name="connsiteY753" fmla="*/ 1245274 h 2593310"/>
              <a:gd name="connsiteX754" fmla="*/ 46578 w 2621471"/>
              <a:gd name="connsiteY754" fmla="*/ 1245274 h 2593310"/>
              <a:gd name="connsiteX755" fmla="*/ 46101 w 2621471"/>
              <a:gd name="connsiteY755" fmla="*/ 1275469 h 2593310"/>
              <a:gd name="connsiteX756" fmla="*/ 48483 w 2621471"/>
              <a:gd name="connsiteY756" fmla="*/ 1315664 h 2593310"/>
              <a:gd name="connsiteX757" fmla="*/ 49625 w 2621471"/>
              <a:gd name="connsiteY757" fmla="*/ 1345858 h 2593310"/>
              <a:gd name="connsiteX758" fmla="*/ 50197 w 2621471"/>
              <a:gd name="connsiteY758" fmla="*/ 1355860 h 2593310"/>
              <a:gd name="connsiteX759" fmla="*/ 53436 w 2621471"/>
              <a:gd name="connsiteY759" fmla="*/ 1375767 h 2593310"/>
              <a:gd name="connsiteX760" fmla="*/ 50292 w 2621471"/>
              <a:gd name="connsiteY760" fmla="*/ 1386149 h 2593310"/>
              <a:gd name="connsiteX761" fmla="*/ 51149 w 2621471"/>
              <a:gd name="connsiteY761" fmla="*/ 1395674 h 2593310"/>
              <a:gd name="connsiteX762" fmla="*/ 59722 w 2621471"/>
              <a:gd name="connsiteY762" fmla="*/ 1455682 h 2593310"/>
              <a:gd name="connsiteX763" fmla="*/ 69247 w 2621471"/>
              <a:gd name="connsiteY763" fmla="*/ 1505212 h 2593310"/>
              <a:gd name="connsiteX764" fmla="*/ 67247 w 2621471"/>
              <a:gd name="connsiteY764" fmla="*/ 1515784 h 2593310"/>
              <a:gd name="connsiteX765" fmla="*/ 58293 w 2621471"/>
              <a:gd name="connsiteY765" fmla="*/ 1486543 h 2593310"/>
              <a:gd name="connsiteX766" fmla="*/ 56769 w 2621471"/>
              <a:gd name="connsiteY766" fmla="*/ 1476541 h 2593310"/>
              <a:gd name="connsiteX767" fmla="*/ 51435 w 2621471"/>
              <a:gd name="connsiteY767" fmla="*/ 1436346 h 2593310"/>
              <a:gd name="connsiteX768" fmla="*/ 49530 w 2621471"/>
              <a:gd name="connsiteY768" fmla="*/ 1436346 h 2593310"/>
              <a:gd name="connsiteX769" fmla="*/ 46292 w 2621471"/>
              <a:gd name="connsiteY769" fmla="*/ 1406152 h 2593310"/>
              <a:gd name="connsiteX770" fmla="*/ 42387 w 2621471"/>
              <a:gd name="connsiteY770" fmla="*/ 1355574 h 2593310"/>
              <a:gd name="connsiteX771" fmla="*/ 41053 w 2621471"/>
              <a:gd name="connsiteY771" fmla="*/ 1325284 h 2593310"/>
              <a:gd name="connsiteX772" fmla="*/ 41053 w 2621471"/>
              <a:gd name="connsiteY772" fmla="*/ 1315188 h 2593310"/>
              <a:gd name="connsiteX773" fmla="*/ 36957 w 2621471"/>
              <a:gd name="connsiteY773" fmla="*/ 1285851 h 2593310"/>
              <a:gd name="connsiteX774" fmla="*/ 36957 w 2621471"/>
              <a:gd name="connsiteY774" fmla="*/ 1265563 h 2593310"/>
              <a:gd name="connsiteX775" fmla="*/ 25528 w 2621471"/>
              <a:gd name="connsiteY775" fmla="*/ 1233749 h 2593310"/>
              <a:gd name="connsiteX776" fmla="*/ 25052 w 2621471"/>
              <a:gd name="connsiteY776" fmla="*/ 1254228 h 2593310"/>
              <a:gd name="connsiteX777" fmla="*/ 23051 w 2621471"/>
              <a:gd name="connsiteY777" fmla="*/ 1254228 h 2593310"/>
              <a:gd name="connsiteX778" fmla="*/ 21432 w 2621471"/>
              <a:gd name="connsiteY778" fmla="*/ 1243941 h 2593310"/>
              <a:gd name="connsiteX779" fmla="*/ 25528 w 2621471"/>
              <a:gd name="connsiteY779" fmla="*/ 1233749 h 2593310"/>
              <a:gd name="connsiteX780" fmla="*/ 427101 w 2621471"/>
              <a:gd name="connsiteY780" fmla="*/ 1218699 h 2593310"/>
              <a:gd name="connsiteX781" fmla="*/ 428625 w 2621471"/>
              <a:gd name="connsiteY781" fmla="*/ 1226034 h 2593310"/>
              <a:gd name="connsiteX782" fmla="*/ 427863 w 2621471"/>
              <a:gd name="connsiteY782" fmla="*/ 1240416 h 2593310"/>
              <a:gd name="connsiteX783" fmla="*/ 427101 w 2621471"/>
              <a:gd name="connsiteY783" fmla="*/ 1218699 h 2593310"/>
              <a:gd name="connsiteX784" fmla="*/ 383953 w 2621471"/>
              <a:gd name="connsiteY784" fmla="*/ 1208412 h 2593310"/>
              <a:gd name="connsiteX785" fmla="*/ 380334 w 2621471"/>
              <a:gd name="connsiteY785" fmla="*/ 1238416 h 2593310"/>
              <a:gd name="connsiteX786" fmla="*/ 381953 w 2621471"/>
              <a:gd name="connsiteY786" fmla="*/ 1245941 h 2593310"/>
              <a:gd name="connsiteX787" fmla="*/ 381382 w 2621471"/>
              <a:gd name="connsiteY787" fmla="*/ 1268610 h 2593310"/>
              <a:gd name="connsiteX788" fmla="*/ 383287 w 2621471"/>
              <a:gd name="connsiteY788" fmla="*/ 1283564 h 2593310"/>
              <a:gd name="connsiteX789" fmla="*/ 383287 w 2621471"/>
              <a:gd name="connsiteY789" fmla="*/ 1298614 h 2593310"/>
              <a:gd name="connsiteX790" fmla="*/ 387097 w 2621471"/>
              <a:gd name="connsiteY790" fmla="*/ 1298614 h 2593310"/>
              <a:gd name="connsiteX791" fmla="*/ 388811 w 2621471"/>
              <a:gd name="connsiteY791" fmla="*/ 1283564 h 2593310"/>
              <a:gd name="connsiteX792" fmla="*/ 388811 w 2621471"/>
              <a:gd name="connsiteY792" fmla="*/ 1268610 h 2593310"/>
              <a:gd name="connsiteX793" fmla="*/ 386906 w 2621471"/>
              <a:gd name="connsiteY793" fmla="*/ 1268610 h 2593310"/>
              <a:gd name="connsiteX794" fmla="*/ 385763 w 2621471"/>
              <a:gd name="connsiteY794" fmla="*/ 1238606 h 2593310"/>
              <a:gd name="connsiteX795" fmla="*/ 384620 w 2621471"/>
              <a:gd name="connsiteY795" fmla="*/ 1223557 h 2593310"/>
              <a:gd name="connsiteX796" fmla="*/ 383953 w 2621471"/>
              <a:gd name="connsiteY796" fmla="*/ 1208412 h 2593310"/>
              <a:gd name="connsiteX797" fmla="*/ 15431 w 2621471"/>
              <a:gd name="connsiteY797" fmla="*/ 1202412 h 2593310"/>
              <a:gd name="connsiteX798" fmla="*/ 16384 w 2621471"/>
              <a:gd name="connsiteY798" fmla="*/ 1223177 h 2593310"/>
              <a:gd name="connsiteX799" fmla="*/ 15622 w 2621471"/>
              <a:gd name="connsiteY799" fmla="*/ 1233464 h 2593310"/>
              <a:gd name="connsiteX800" fmla="*/ 15622 w 2621471"/>
              <a:gd name="connsiteY800" fmla="*/ 1243751 h 2593310"/>
              <a:gd name="connsiteX801" fmla="*/ 12479 w 2621471"/>
              <a:gd name="connsiteY801" fmla="*/ 1222986 h 2593310"/>
              <a:gd name="connsiteX802" fmla="*/ 15431 w 2621471"/>
              <a:gd name="connsiteY802" fmla="*/ 1202412 h 2593310"/>
              <a:gd name="connsiteX803" fmla="*/ 81439 w 2621471"/>
              <a:gd name="connsiteY803" fmla="*/ 1177551 h 2593310"/>
              <a:gd name="connsiteX804" fmla="*/ 81439 w 2621471"/>
              <a:gd name="connsiteY804" fmla="*/ 1197268 h 2593310"/>
              <a:gd name="connsiteX805" fmla="*/ 81439 w 2621471"/>
              <a:gd name="connsiteY805" fmla="*/ 1246417 h 2593310"/>
              <a:gd name="connsiteX806" fmla="*/ 81439 w 2621471"/>
              <a:gd name="connsiteY806" fmla="*/ 1255942 h 2593310"/>
              <a:gd name="connsiteX807" fmla="*/ 85249 w 2621471"/>
              <a:gd name="connsiteY807" fmla="*/ 1255656 h 2593310"/>
              <a:gd name="connsiteX808" fmla="*/ 86488 w 2621471"/>
              <a:gd name="connsiteY808" fmla="*/ 1187076 h 2593310"/>
              <a:gd name="connsiteX809" fmla="*/ 85249 w 2621471"/>
              <a:gd name="connsiteY809" fmla="*/ 1177551 h 2593310"/>
              <a:gd name="connsiteX810" fmla="*/ 94965 w 2621471"/>
              <a:gd name="connsiteY810" fmla="*/ 1168884 h 2593310"/>
              <a:gd name="connsiteX811" fmla="*/ 90298 w 2621471"/>
              <a:gd name="connsiteY811" fmla="*/ 1178409 h 2593310"/>
              <a:gd name="connsiteX812" fmla="*/ 89536 w 2621471"/>
              <a:gd name="connsiteY812" fmla="*/ 1187934 h 2593310"/>
              <a:gd name="connsiteX813" fmla="*/ 90107 w 2621471"/>
              <a:gd name="connsiteY813" fmla="*/ 1266134 h 2593310"/>
              <a:gd name="connsiteX814" fmla="*/ 90107 w 2621471"/>
              <a:gd name="connsiteY814" fmla="*/ 1275659 h 2593310"/>
              <a:gd name="connsiteX815" fmla="*/ 92107 w 2621471"/>
              <a:gd name="connsiteY815" fmla="*/ 1275659 h 2593310"/>
              <a:gd name="connsiteX816" fmla="*/ 93631 w 2621471"/>
              <a:gd name="connsiteY816" fmla="*/ 1343763 h 2593310"/>
              <a:gd name="connsiteX817" fmla="*/ 94489 w 2621471"/>
              <a:gd name="connsiteY817" fmla="*/ 1362336 h 2593310"/>
              <a:gd name="connsiteX818" fmla="*/ 102394 w 2621471"/>
              <a:gd name="connsiteY818" fmla="*/ 1410438 h 2593310"/>
              <a:gd name="connsiteX819" fmla="*/ 105347 w 2621471"/>
              <a:gd name="connsiteY819" fmla="*/ 1419963 h 2593310"/>
              <a:gd name="connsiteX820" fmla="*/ 103633 w 2621471"/>
              <a:gd name="connsiteY820" fmla="*/ 1381196 h 2593310"/>
              <a:gd name="connsiteX821" fmla="*/ 102871 w 2621471"/>
              <a:gd name="connsiteY821" fmla="*/ 1371671 h 2593310"/>
              <a:gd name="connsiteX822" fmla="*/ 100299 w 2621471"/>
              <a:gd name="connsiteY822" fmla="*/ 1362146 h 2593310"/>
              <a:gd name="connsiteX823" fmla="*/ 95822 w 2621471"/>
              <a:gd name="connsiteY823" fmla="*/ 1294423 h 2593310"/>
              <a:gd name="connsiteX824" fmla="*/ 95822 w 2621471"/>
              <a:gd name="connsiteY824" fmla="*/ 1284898 h 2593310"/>
              <a:gd name="connsiteX825" fmla="*/ 93917 w 2621471"/>
              <a:gd name="connsiteY825" fmla="*/ 1275373 h 2593310"/>
              <a:gd name="connsiteX826" fmla="*/ 93917 w 2621471"/>
              <a:gd name="connsiteY826" fmla="*/ 1265848 h 2593310"/>
              <a:gd name="connsiteX827" fmla="*/ 94584 w 2621471"/>
              <a:gd name="connsiteY827" fmla="*/ 1236702 h 2593310"/>
              <a:gd name="connsiteX828" fmla="*/ 93536 w 2621471"/>
              <a:gd name="connsiteY828" fmla="*/ 1217652 h 2593310"/>
              <a:gd name="connsiteX829" fmla="*/ 94965 w 2621471"/>
              <a:gd name="connsiteY829" fmla="*/ 1168884 h 2593310"/>
              <a:gd name="connsiteX830" fmla="*/ 58579 w 2621471"/>
              <a:gd name="connsiteY830" fmla="*/ 1124497 h 2593310"/>
              <a:gd name="connsiteX831" fmla="*/ 54484 w 2621471"/>
              <a:gd name="connsiteY831" fmla="*/ 1164502 h 2593310"/>
              <a:gd name="connsiteX832" fmla="*/ 55531 w 2621471"/>
              <a:gd name="connsiteY832" fmla="*/ 1174694 h 2593310"/>
              <a:gd name="connsiteX833" fmla="*/ 54484 w 2621471"/>
              <a:gd name="connsiteY833" fmla="*/ 1194601 h 2593310"/>
              <a:gd name="connsiteX834" fmla="*/ 56389 w 2621471"/>
              <a:gd name="connsiteY834" fmla="*/ 1194601 h 2593310"/>
              <a:gd name="connsiteX835" fmla="*/ 58294 w 2621471"/>
              <a:gd name="connsiteY835" fmla="*/ 1194601 h 2593310"/>
              <a:gd name="connsiteX836" fmla="*/ 59818 w 2621471"/>
              <a:gd name="connsiteY836" fmla="*/ 1174598 h 2593310"/>
              <a:gd name="connsiteX837" fmla="*/ 60580 w 2621471"/>
              <a:gd name="connsiteY837" fmla="*/ 1164597 h 2593310"/>
              <a:gd name="connsiteX838" fmla="*/ 62485 w 2621471"/>
              <a:gd name="connsiteY838" fmla="*/ 1144690 h 2593310"/>
              <a:gd name="connsiteX839" fmla="*/ 62485 w 2621471"/>
              <a:gd name="connsiteY839" fmla="*/ 1124497 h 2593310"/>
              <a:gd name="connsiteX840" fmla="*/ 407481 w 2621471"/>
              <a:gd name="connsiteY840" fmla="*/ 1098399 h 2593310"/>
              <a:gd name="connsiteX841" fmla="*/ 408623 w 2621471"/>
              <a:gd name="connsiteY841" fmla="*/ 1113734 h 2593310"/>
              <a:gd name="connsiteX842" fmla="*/ 401289 w 2621471"/>
              <a:gd name="connsiteY842" fmla="*/ 1135070 h 2593310"/>
              <a:gd name="connsiteX843" fmla="*/ 404242 w 2621471"/>
              <a:gd name="connsiteY843" fmla="*/ 1105352 h 2593310"/>
              <a:gd name="connsiteX844" fmla="*/ 407481 w 2621471"/>
              <a:gd name="connsiteY844" fmla="*/ 1098399 h 2593310"/>
              <a:gd name="connsiteX845" fmla="*/ 433198 w 2621471"/>
              <a:gd name="connsiteY845" fmla="*/ 1088493 h 2593310"/>
              <a:gd name="connsiteX846" fmla="*/ 433198 w 2621471"/>
              <a:gd name="connsiteY846" fmla="*/ 1095923 h 2593310"/>
              <a:gd name="connsiteX847" fmla="*/ 433198 w 2621471"/>
              <a:gd name="connsiteY847" fmla="*/ 1118021 h 2593310"/>
              <a:gd name="connsiteX848" fmla="*/ 429769 w 2621471"/>
              <a:gd name="connsiteY848" fmla="*/ 1139357 h 2593310"/>
              <a:gd name="connsiteX849" fmla="*/ 426721 w 2621471"/>
              <a:gd name="connsiteY849" fmla="*/ 1160883 h 2593310"/>
              <a:gd name="connsiteX850" fmla="*/ 423958 w 2621471"/>
              <a:gd name="connsiteY850" fmla="*/ 1167741 h 2593310"/>
              <a:gd name="connsiteX851" fmla="*/ 423958 w 2621471"/>
              <a:gd name="connsiteY851" fmla="*/ 1153168 h 2593310"/>
              <a:gd name="connsiteX852" fmla="*/ 425006 w 2621471"/>
              <a:gd name="connsiteY852" fmla="*/ 1146024 h 2593310"/>
              <a:gd name="connsiteX853" fmla="*/ 426340 w 2621471"/>
              <a:gd name="connsiteY853" fmla="*/ 1124117 h 2593310"/>
              <a:gd name="connsiteX854" fmla="*/ 428340 w 2621471"/>
              <a:gd name="connsiteY854" fmla="*/ 1102400 h 2593310"/>
              <a:gd name="connsiteX855" fmla="*/ 433198 w 2621471"/>
              <a:gd name="connsiteY855" fmla="*/ 1088493 h 2593310"/>
              <a:gd name="connsiteX856" fmla="*/ 108776 w 2621471"/>
              <a:gd name="connsiteY856" fmla="*/ 1041629 h 2593310"/>
              <a:gd name="connsiteX857" fmla="*/ 112491 w 2621471"/>
              <a:gd name="connsiteY857" fmla="*/ 1042296 h 2593310"/>
              <a:gd name="connsiteX858" fmla="*/ 103537 w 2621471"/>
              <a:gd name="connsiteY858" fmla="*/ 1080206 h 2593310"/>
              <a:gd name="connsiteX859" fmla="*/ 103537 w 2621471"/>
              <a:gd name="connsiteY859" fmla="*/ 1070204 h 2593310"/>
              <a:gd name="connsiteX860" fmla="*/ 108776 w 2621471"/>
              <a:gd name="connsiteY860" fmla="*/ 1041629 h 2593310"/>
              <a:gd name="connsiteX861" fmla="*/ 80106 w 2621471"/>
              <a:gd name="connsiteY861" fmla="*/ 1036105 h 2593310"/>
              <a:gd name="connsiteX862" fmla="*/ 76486 w 2621471"/>
              <a:gd name="connsiteY862" fmla="*/ 1055822 h 2593310"/>
              <a:gd name="connsiteX863" fmla="*/ 84106 w 2621471"/>
              <a:gd name="connsiteY863" fmla="*/ 1057155 h 2593310"/>
              <a:gd name="connsiteX864" fmla="*/ 85821 w 2621471"/>
              <a:gd name="connsiteY864" fmla="*/ 1047630 h 2593310"/>
              <a:gd name="connsiteX865" fmla="*/ 87631 w 2621471"/>
              <a:gd name="connsiteY865" fmla="*/ 1038105 h 2593310"/>
              <a:gd name="connsiteX866" fmla="*/ 72962 w 2621471"/>
              <a:gd name="connsiteY866" fmla="*/ 1035819 h 2593310"/>
              <a:gd name="connsiteX867" fmla="*/ 64199 w 2621471"/>
              <a:gd name="connsiteY867" fmla="*/ 1075253 h 2593310"/>
              <a:gd name="connsiteX868" fmla="*/ 62675 w 2621471"/>
              <a:gd name="connsiteY868" fmla="*/ 1084778 h 2593310"/>
              <a:gd name="connsiteX869" fmla="*/ 69628 w 2621471"/>
              <a:gd name="connsiteY869" fmla="*/ 1064871 h 2593310"/>
              <a:gd name="connsiteX870" fmla="*/ 69628 w 2621471"/>
              <a:gd name="connsiteY870" fmla="*/ 1065156 h 2593310"/>
              <a:gd name="connsiteX871" fmla="*/ 73057 w 2621471"/>
              <a:gd name="connsiteY871" fmla="*/ 1045344 h 2593310"/>
              <a:gd name="connsiteX872" fmla="*/ 71152 w 2621471"/>
              <a:gd name="connsiteY872" fmla="*/ 1045344 h 2593310"/>
              <a:gd name="connsiteX873" fmla="*/ 103347 w 2621471"/>
              <a:gd name="connsiteY873" fmla="*/ 1030104 h 2593310"/>
              <a:gd name="connsiteX874" fmla="*/ 107157 w 2621471"/>
              <a:gd name="connsiteY874" fmla="*/ 1030866 h 2593310"/>
              <a:gd name="connsiteX875" fmla="*/ 100109 w 2621471"/>
              <a:gd name="connsiteY875" fmla="*/ 1069538 h 2593310"/>
              <a:gd name="connsiteX876" fmla="*/ 98204 w 2621471"/>
              <a:gd name="connsiteY876" fmla="*/ 1069538 h 2593310"/>
              <a:gd name="connsiteX877" fmla="*/ 96013 w 2621471"/>
              <a:gd name="connsiteY877" fmla="*/ 1068204 h 2593310"/>
              <a:gd name="connsiteX878" fmla="*/ 96013 w 2621471"/>
              <a:gd name="connsiteY878" fmla="*/ 1058679 h 2593310"/>
              <a:gd name="connsiteX879" fmla="*/ 97728 w 2621471"/>
              <a:gd name="connsiteY879" fmla="*/ 1049154 h 2593310"/>
              <a:gd name="connsiteX880" fmla="*/ 103347 w 2621471"/>
              <a:gd name="connsiteY880" fmla="*/ 1030104 h 2593310"/>
              <a:gd name="connsiteX881" fmla="*/ 2559178 w 2621471"/>
              <a:gd name="connsiteY881" fmla="*/ 967906 h 2593310"/>
              <a:gd name="connsiteX882" fmla="*/ 2555463 w 2621471"/>
              <a:gd name="connsiteY882" fmla="*/ 968954 h 2593310"/>
              <a:gd name="connsiteX883" fmla="*/ 2562321 w 2621471"/>
              <a:gd name="connsiteY883" fmla="*/ 996767 h 2593310"/>
              <a:gd name="connsiteX884" fmla="*/ 2568227 w 2621471"/>
              <a:gd name="connsiteY884" fmla="*/ 1014293 h 2593310"/>
              <a:gd name="connsiteX885" fmla="*/ 2570131 w 2621471"/>
              <a:gd name="connsiteY885" fmla="*/ 1014293 h 2593310"/>
              <a:gd name="connsiteX886" fmla="*/ 2570131 w 2621471"/>
              <a:gd name="connsiteY886" fmla="*/ 1004768 h 2593310"/>
              <a:gd name="connsiteX887" fmla="*/ 2563464 w 2621471"/>
              <a:gd name="connsiteY887" fmla="*/ 976764 h 2593310"/>
              <a:gd name="connsiteX888" fmla="*/ 2559178 w 2621471"/>
              <a:gd name="connsiteY888" fmla="*/ 967906 h 2593310"/>
              <a:gd name="connsiteX889" fmla="*/ 98203 w 2621471"/>
              <a:gd name="connsiteY889" fmla="*/ 947618 h 2593310"/>
              <a:gd name="connsiteX890" fmla="*/ 90869 w 2621471"/>
              <a:gd name="connsiteY890" fmla="*/ 976860 h 2593310"/>
              <a:gd name="connsiteX891" fmla="*/ 88488 w 2621471"/>
              <a:gd name="connsiteY891" fmla="*/ 986385 h 2593310"/>
              <a:gd name="connsiteX892" fmla="*/ 82106 w 2621471"/>
              <a:gd name="connsiteY892" fmla="*/ 1015817 h 2593310"/>
              <a:gd name="connsiteX893" fmla="*/ 91631 w 2621471"/>
              <a:gd name="connsiteY893" fmla="*/ 1007530 h 2593310"/>
              <a:gd name="connsiteX894" fmla="*/ 98203 w 2621471"/>
              <a:gd name="connsiteY894" fmla="*/ 978384 h 2593310"/>
              <a:gd name="connsiteX895" fmla="*/ 104871 w 2621471"/>
              <a:gd name="connsiteY895" fmla="*/ 959334 h 2593310"/>
              <a:gd name="connsiteX896" fmla="*/ 107347 w 2621471"/>
              <a:gd name="connsiteY896" fmla="*/ 949809 h 2593310"/>
              <a:gd name="connsiteX897" fmla="*/ 105538 w 2621471"/>
              <a:gd name="connsiteY897" fmla="*/ 949809 h 2593310"/>
              <a:gd name="connsiteX898" fmla="*/ 439961 w 2621471"/>
              <a:gd name="connsiteY898" fmla="*/ 944665 h 2593310"/>
              <a:gd name="connsiteX899" fmla="*/ 441104 w 2621471"/>
              <a:gd name="connsiteY899" fmla="*/ 953047 h 2593310"/>
              <a:gd name="connsiteX900" fmla="*/ 436151 w 2621471"/>
              <a:gd name="connsiteY900" fmla="*/ 967144 h 2593310"/>
              <a:gd name="connsiteX901" fmla="*/ 439961 w 2621471"/>
              <a:gd name="connsiteY901" fmla="*/ 944665 h 2593310"/>
              <a:gd name="connsiteX902" fmla="*/ 60008 w 2621471"/>
              <a:gd name="connsiteY902" fmla="*/ 905803 h 2593310"/>
              <a:gd name="connsiteX903" fmla="*/ 61913 w 2621471"/>
              <a:gd name="connsiteY903" fmla="*/ 906280 h 2593310"/>
              <a:gd name="connsiteX904" fmla="*/ 60865 w 2621471"/>
              <a:gd name="connsiteY904" fmla="*/ 916852 h 2593310"/>
              <a:gd name="connsiteX905" fmla="*/ 58103 w 2621471"/>
              <a:gd name="connsiteY905" fmla="*/ 926377 h 2593310"/>
              <a:gd name="connsiteX906" fmla="*/ 55436 w 2621471"/>
              <a:gd name="connsiteY906" fmla="*/ 936379 h 2593310"/>
              <a:gd name="connsiteX907" fmla="*/ 54579 w 2621471"/>
              <a:gd name="connsiteY907" fmla="*/ 957429 h 2593310"/>
              <a:gd name="connsiteX908" fmla="*/ 45054 w 2621471"/>
              <a:gd name="connsiteY908" fmla="*/ 987242 h 2593310"/>
              <a:gd name="connsiteX909" fmla="*/ 40767 w 2621471"/>
              <a:gd name="connsiteY909" fmla="*/ 1007531 h 2593310"/>
              <a:gd name="connsiteX910" fmla="*/ 36671 w 2621471"/>
              <a:gd name="connsiteY910" fmla="*/ 1038392 h 2593310"/>
              <a:gd name="connsiteX911" fmla="*/ 42387 w 2621471"/>
              <a:gd name="connsiteY911" fmla="*/ 1039439 h 2593310"/>
              <a:gd name="connsiteX912" fmla="*/ 40577 w 2621471"/>
              <a:gd name="connsiteY912" fmla="*/ 1049536 h 2593310"/>
              <a:gd name="connsiteX913" fmla="*/ 35338 w 2621471"/>
              <a:gd name="connsiteY913" fmla="*/ 1069538 h 2593310"/>
              <a:gd name="connsiteX914" fmla="*/ 35338 w 2621471"/>
              <a:gd name="connsiteY914" fmla="*/ 1080016 h 2593310"/>
              <a:gd name="connsiteX915" fmla="*/ 38767 w 2621471"/>
              <a:gd name="connsiteY915" fmla="*/ 1070491 h 2593310"/>
              <a:gd name="connsiteX916" fmla="*/ 41053 w 2621471"/>
              <a:gd name="connsiteY916" fmla="*/ 1081159 h 2593310"/>
              <a:gd name="connsiteX917" fmla="*/ 42958 w 2621471"/>
              <a:gd name="connsiteY917" fmla="*/ 1081159 h 2593310"/>
              <a:gd name="connsiteX918" fmla="*/ 40100 w 2621471"/>
              <a:gd name="connsiteY918" fmla="*/ 1101447 h 2593310"/>
              <a:gd name="connsiteX919" fmla="*/ 36767 w 2621471"/>
              <a:gd name="connsiteY919" fmla="*/ 1110972 h 2593310"/>
              <a:gd name="connsiteX920" fmla="*/ 36767 w 2621471"/>
              <a:gd name="connsiteY920" fmla="*/ 1100590 h 2593310"/>
              <a:gd name="connsiteX921" fmla="*/ 32195 w 2621471"/>
              <a:gd name="connsiteY921" fmla="*/ 1120688 h 2593310"/>
              <a:gd name="connsiteX922" fmla="*/ 30290 w 2621471"/>
              <a:gd name="connsiteY922" fmla="*/ 1120688 h 2593310"/>
              <a:gd name="connsiteX923" fmla="*/ 28385 w 2621471"/>
              <a:gd name="connsiteY923" fmla="*/ 1120688 h 2593310"/>
              <a:gd name="connsiteX924" fmla="*/ 23051 w 2621471"/>
              <a:gd name="connsiteY924" fmla="*/ 1151358 h 2593310"/>
              <a:gd name="connsiteX925" fmla="*/ 22098 w 2621471"/>
              <a:gd name="connsiteY925" fmla="*/ 1161645 h 2593310"/>
              <a:gd name="connsiteX926" fmla="*/ 23241 w 2621471"/>
              <a:gd name="connsiteY926" fmla="*/ 1130689 h 2593310"/>
              <a:gd name="connsiteX927" fmla="*/ 21336 w 2621471"/>
              <a:gd name="connsiteY927" fmla="*/ 1130689 h 2593310"/>
              <a:gd name="connsiteX928" fmla="*/ 20574 w 2621471"/>
              <a:gd name="connsiteY928" fmla="*/ 1120211 h 2593310"/>
              <a:gd name="connsiteX929" fmla="*/ 24765 w 2621471"/>
              <a:gd name="connsiteY929" fmla="*/ 1086588 h 2593310"/>
              <a:gd name="connsiteX930" fmla="*/ 31052 w 2621471"/>
              <a:gd name="connsiteY930" fmla="*/ 1037820 h 2593310"/>
              <a:gd name="connsiteX931" fmla="*/ 34862 w 2621471"/>
              <a:gd name="connsiteY931" fmla="*/ 1017341 h 2593310"/>
              <a:gd name="connsiteX932" fmla="*/ 36957 w 2621471"/>
              <a:gd name="connsiteY932" fmla="*/ 1007245 h 2593310"/>
              <a:gd name="connsiteX933" fmla="*/ 43625 w 2621471"/>
              <a:gd name="connsiteY933" fmla="*/ 976765 h 2593310"/>
              <a:gd name="connsiteX934" fmla="*/ 51721 w 2621471"/>
              <a:gd name="connsiteY934" fmla="*/ 935902 h 2593310"/>
              <a:gd name="connsiteX935" fmla="*/ 60008 w 2621471"/>
              <a:gd name="connsiteY935" fmla="*/ 905803 h 2593310"/>
              <a:gd name="connsiteX936" fmla="*/ 415005 w 2621471"/>
              <a:gd name="connsiteY936" fmla="*/ 867989 h 2593310"/>
              <a:gd name="connsiteX937" fmla="*/ 408528 w 2621471"/>
              <a:gd name="connsiteY937" fmla="*/ 882562 h 2593310"/>
              <a:gd name="connsiteX938" fmla="*/ 400336 w 2621471"/>
              <a:gd name="connsiteY938" fmla="*/ 913328 h 2593310"/>
              <a:gd name="connsiteX939" fmla="*/ 409861 w 2621471"/>
              <a:gd name="connsiteY939" fmla="*/ 899993 h 2593310"/>
              <a:gd name="connsiteX940" fmla="*/ 412814 w 2621471"/>
              <a:gd name="connsiteY940" fmla="*/ 892754 h 2593310"/>
              <a:gd name="connsiteX941" fmla="*/ 413862 w 2621471"/>
              <a:gd name="connsiteY941" fmla="*/ 880371 h 2593310"/>
              <a:gd name="connsiteX942" fmla="*/ 415005 w 2621471"/>
              <a:gd name="connsiteY942" fmla="*/ 867989 h 2593310"/>
              <a:gd name="connsiteX943" fmla="*/ 468512 w 2621471"/>
              <a:gd name="connsiteY943" fmla="*/ 860190 h 2593310"/>
              <a:gd name="connsiteX944" fmla="*/ 465011 w 2621471"/>
              <a:gd name="connsiteY944" fmla="*/ 873609 h 2593310"/>
              <a:gd name="connsiteX945" fmla="*/ 458438 w 2621471"/>
              <a:gd name="connsiteY945" fmla="*/ 878847 h 2593310"/>
              <a:gd name="connsiteX946" fmla="*/ 461582 w 2621471"/>
              <a:gd name="connsiteY946" fmla="*/ 871989 h 2593310"/>
              <a:gd name="connsiteX947" fmla="*/ 468512 w 2621471"/>
              <a:gd name="connsiteY947" fmla="*/ 860190 h 2593310"/>
              <a:gd name="connsiteX948" fmla="*/ 146166 w 2621471"/>
              <a:gd name="connsiteY948" fmla="*/ 850944 h 2593310"/>
              <a:gd name="connsiteX949" fmla="*/ 134017 w 2621471"/>
              <a:gd name="connsiteY949" fmla="*/ 879609 h 2593310"/>
              <a:gd name="connsiteX950" fmla="*/ 130969 w 2621471"/>
              <a:gd name="connsiteY950" fmla="*/ 889134 h 2593310"/>
              <a:gd name="connsiteX951" fmla="*/ 129731 w 2621471"/>
              <a:gd name="connsiteY951" fmla="*/ 899136 h 2593310"/>
              <a:gd name="connsiteX952" fmla="*/ 123921 w 2621471"/>
              <a:gd name="connsiteY952" fmla="*/ 918186 h 2593310"/>
              <a:gd name="connsiteX953" fmla="*/ 115825 w 2621471"/>
              <a:gd name="connsiteY953" fmla="*/ 946761 h 2593310"/>
              <a:gd name="connsiteX954" fmla="*/ 110776 w 2621471"/>
              <a:gd name="connsiteY954" fmla="*/ 965811 h 2593310"/>
              <a:gd name="connsiteX955" fmla="*/ 101251 w 2621471"/>
              <a:gd name="connsiteY955" fmla="*/ 1004482 h 2593310"/>
              <a:gd name="connsiteX956" fmla="*/ 97060 w 2621471"/>
              <a:gd name="connsiteY956" fmla="*/ 1023532 h 2593310"/>
              <a:gd name="connsiteX957" fmla="*/ 97060 w 2621471"/>
              <a:gd name="connsiteY957" fmla="*/ 1033629 h 2593310"/>
              <a:gd name="connsiteX958" fmla="*/ 89726 w 2621471"/>
              <a:gd name="connsiteY958" fmla="*/ 1062204 h 2593310"/>
              <a:gd name="connsiteX959" fmla="*/ 86488 w 2621471"/>
              <a:gd name="connsiteY959" fmla="*/ 1081825 h 2593310"/>
              <a:gd name="connsiteX960" fmla="*/ 84011 w 2621471"/>
              <a:gd name="connsiteY960" fmla="*/ 1111448 h 2593310"/>
              <a:gd name="connsiteX961" fmla="*/ 82773 w 2621471"/>
              <a:gd name="connsiteY961" fmla="*/ 1120973 h 2593310"/>
              <a:gd name="connsiteX962" fmla="*/ 84678 w 2621471"/>
              <a:gd name="connsiteY962" fmla="*/ 1120973 h 2593310"/>
              <a:gd name="connsiteX963" fmla="*/ 85916 w 2621471"/>
              <a:gd name="connsiteY963" fmla="*/ 1111448 h 2593310"/>
              <a:gd name="connsiteX964" fmla="*/ 93536 w 2621471"/>
              <a:gd name="connsiteY964" fmla="*/ 1112400 h 2593310"/>
              <a:gd name="connsiteX965" fmla="*/ 98775 w 2621471"/>
              <a:gd name="connsiteY965" fmla="*/ 1132879 h 2593310"/>
              <a:gd name="connsiteX966" fmla="*/ 100680 w 2621471"/>
              <a:gd name="connsiteY966" fmla="*/ 1132879 h 2593310"/>
              <a:gd name="connsiteX967" fmla="*/ 99537 w 2621471"/>
              <a:gd name="connsiteY967" fmla="*/ 1142404 h 2593310"/>
              <a:gd name="connsiteX968" fmla="*/ 100394 w 2621471"/>
              <a:gd name="connsiteY968" fmla="*/ 1151929 h 2593310"/>
              <a:gd name="connsiteX969" fmla="*/ 99442 w 2621471"/>
              <a:gd name="connsiteY969" fmla="*/ 1161454 h 2593310"/>
              <a:gd name="connsiteX970" fmla="*/ 98299 w 2621471"/>
              <a:gd name="connsiteY970" fmla="*/ 1200316 h 2593310"/>
              <a:gd name="connsiteX971" fmla="*/ 100204 w 2621471"/>
              <a:gd name="connsiteY971" fmla="*/ 1200316 h 2593310"/>
              <a:gd name="connsiteX972" fmla="*/ 99632 w 2621471"/>
              <a:gd name="connsiteY972" fmla="*/ 1209841 h 2593310"/>
              <a:gd name="connsiteX973" fmla="*/ 99061 w 2621471"/>
              <a:gd name="connsiteY973" fmla="*/ 1219366 h 2593310"/>
              <a:gd name="connsiteX974" fmla="*/ 103537 w 2621471"/>
              <a:gd name="connsiteY974" fmla="*/ 1258133 h 2593310"/>
              <a:gd name="connsiteX975" fmla="*/ 103728 w 2621471"/>
              <a:gd name="connsiteY975" fmla="*/ 1284612 h 2593310"/>
              <a:gd name="connsiteX976" fmla="*/ 104299 w 2621471"/>
              <a:gd name="connsiteY976" fmla="*/ 1284898 h 2593310"/>
              <a:gd name="connsiteX977" fmla="*/ 104299 w 2621471"/>
              <a:gd name="connsiteY977" fmla="*/ 1294423 h 2593310"/>
              <a:gd name="connsiteX978" fmla="*/ 104299 w 2621471"/>
              <a:gd name="connsiteY978" fmla="*/ 1303948 h 2593310"/>
              <a:gd name="connsiteX979" fmla="*/ 106204 w 2621471"/>
              <a:gd name="connsiteY979" fmla="*/ 1303948 h 2593310"/>
              <a:gd name="connsiteX980" fmla="*/ 108395 w 2621471"/>
              <a:gd name="connsiteY980" fmla="*/ 1313473 h 2593310"/>
              <a:gd name="connsiteX981" fmla="*/ 109062 w 2621471"/>
              <a:gd name="connsiteY981" fmla="*/ 1332523 h 2593310"/>
              <a:gd name="connsiteX982" fmla="*/ 112491 w 2621471"/>
              <a:gd name="connsiteY982" fmla="*/ 1322998 h 2593310"/>
              <a:gd name="connsiteX983" fmla="*/ 112015 w 2621471"/>
              <a:gd name="connsiteY983" fmla="*/ 1303948 h 2593310"/>
              <a:gd name="connsiteX984" fmla="*/ 112015 w 2621471"/>
              <a:gd name="connsiteY984" fmla="*/ 1265848 h 2593310"/>
              <a:gd name="connsiteX985" fmla="*/ 112015 w 2621471"/>
              <a:gd name="connsiteY985" fmla="*/ 1256323 h 2593310"/>
              <a:gd name="connsiteX986" fmla="*/ 110110 w 2621471"/>
              <a:gd name="connsiteY986" fmla="*/ 1256323 h 2593310"/>
              <a:gd name="connsiteX987" fmla="*/ 110110 w 2621471"/>
              <a:gd name="connsiteY987" fmla="*/ 1237273 h 2593310"/>
              <a:gd name="connsiteX988" fmla="*/ 108205 w 2621471"/>
              <a:gd name="connsiteY988" fmla="*/ 1237273 h 2593310"/>
              <a:gd name="connsiteX989" fmla="*/ 110110 w 2621471"/>
              <a:gd name="connsiteY989" fmla="*/ 1199173 h 2593310"/>
              <a:gd name="connsiteX990" fmla="*/ 110776 w 2621471"/>
              <a:gd name="connsiteY990" fmla="*/ 1189648 h 2593310"/>
              <a:gd name="connsiteX991" fmla="*/ 108871 w 2621471"/>
              <a:gd name="connsiteY991" fmla="*/ 1189648 h 2593310"/>
              <a:gd name="connsiteX992" fmla="*/ 107633 w 2621471"/>
              <a:gd name="connsiteY992" fmla="*/ 1180123 h 2593310"/>
              <a:gd name="connsiteX993" fmla="*/ 113539 w 2621471"/>
              <a:gd name="connsiteY993" fmla="*/ 1122973 h 2593310"/>
              <a:gd name="connsiteX994" fmla="*/ 115634 w 2621471"/>
              <a:gd name="connsiteY994" fmla="*/ 1094398 h 2593310"/>
              <a:gd name="connsiteX995" fmla="*/ 116777 w 2621471"/>
              <a:gd name="connsiteY995" fmla="*/ 1074872 h 2593310"/>
              <a:gd name="connsiteX996" fmla="*/ 118396 w 2621471"/>
              <a:gd name="connsiteY996" fmla="*/ 1065347 h 2593310"/>
              <a:gd name="connsiteX997" fmla="*/ 120016 w 2621471"/>
              <a:gd name="connsiteY997" fmla="*/ 1046297 h 2593310"/>
              <a:gd name="connsiteX998" fmla="*/ 120016 w 2621471"/>
              <a:gd name="connsiteY998" fmla="*/ 1036772 h 2593310"/>
              <a:gd name="connsiteX999" fmla="*/ 120016 w 2621471"/>
              <a:gd name="connsiteY999" fmla="*/ 1027247 h 2593310"/>
              <a:gd name="connsiteX1000" fmla="*/ 122016 w 2621471"/>
              <a:gd name="connsiteY1000" fmla="*/ 1017722 h 2593310"/>
              <a:gd name="connsiteX1001" fmla="*/ 120111 w 2621471"/>
              <a:gd name="connsiteY1001" fmla="*/ 1017722 h 2593310"/>
              <a:gd name="connsiteX1002" fmla="*/ 112586 w 2621471"/>
              <a:gd name="connsiteY1002" fmla="*/ 1016103 h 2593310"/>
              <a:gd name="connsiteX1003" fmla="*/ 117253 w 2621471"/>
              <a:gd name="connsiteY1003" fmla="*/ 986956 h 2593310"/>
              <a:gd name="connsiteX1004" fmla="*/ 115348 w 2621471"/>
              <a:gd name="connsiteY1004" fmla="*/ 986480 h 2593310"/>
              <a:gd name="connsiteX1005" fmla="*/ 120111 w 2621471"/>
              <a:gd name="connsiteY1005" fmla="*/ 967430 h 2593310"/>
              <a:gd name="connsiteX1006" fmla="*/ 122587 w 2621471"/>
              <a:gd name="connsiteY1006" fmla="*/ 957905 h 2593310"/>
              <a:gd name="connsiteX1007" fmla="*/ 133160 w 2621471"/>
              <a:gd name="connsiteY1007" fmla="*/ 919805 h 2593310"/>
              <a:gd name="connsiteX1008" fmla="*/ 142685 w 2621471"/>
              <a:gd name="connsiteY1008" fmla="*/ 881705 h 2593310"/>
              <a:gd name="connsiteX1009" fmla="*/ 144019 w 2621471"/>
              <a:gd name="connsiteY1009" fmla="*/ 872180 h 2593310"/>
              <a:gd name="connsiteX1010" fmla="*/ 145352 w 2621471"/>
              <a:gd name="connsiteY1010" fmla="*/ 862655 h 2593310"/>
              <a:gd name="connsiteX1011" fmla="*/ 143542 w 2621471"/>
              <a:gd name="connsiteY1011" fmla="*/ 862083 h 2593310"/>
              <a:gd name="connsiteX1012" fmla="*/ 146166 w 2621471"/>
              <a:gd name="connsiteY1012" fmla="*/ 850944 h 2593310"/>
              <a:gd name="connsiteX1013" fmla="*/ 2525269 w 2621471"/>
              <a:gd name="connsiteY1013" fmla="*/ 815411 h 2593310"/>
              <a:gd name="connsiteX1014" fmla="*/ 2540509 w 2621471"/>
              <a:gd name="connsiteY1014" fmla="*/ 861512 h 2593310"/>
              <a:gd name="connsiteX1015" fmla="*/ 2543652 w 2621471"/>
              <a:gd name="connsiteY1015" fmla="*/ 871037 h 2593310"/>
              <a:gd name="connsiteX1016" fmla="*/ 2552320 w 2621471"/>
              <a:gd name="connsiteY1016" fmla="*/ 878371 h 2593310"/>
              <a:gd name="connsiteX1017" fmla="*/ 2558321 w 2621471"/>
              <a:gd name="connsiteY1017" fmla="*/ 896945 h 2593310"/>
              <a:gd name="connsiteX1018" fmla="*/ 2573275 w 2621471"/>
              <a:gd name="connsiteY1018" fmla="*/ 933235 h 2593310"/>
              <a:gd name="connsiteX1019" fmla="*/ 2567846 w 2621471"/>
              <a:gd name="connsiteY1019" fmla="*/ 914185 h 2593310"/>
              <a:gd name="connsiteX1020" fmla="*/ 2562035 w 2621471"/>
              <a:gd name="connsiteY1020" fmla="*/ 895135 h 2593310"/>
              <a:gd name="connsiteX1021" fmla="*/ 2553748 w 2621471"/>
              <a:gd name="connsiteY1021" fmla="*/ 877228 h 2593310"/>
              <a:gd name="connsiteX1022" fmla="*/ 2549653 w 2621471"/>
              <a:gd name="connsiteY1022" fmla="*/ 858178 h 2593310"/>
              <a:gd name="connsiteX1023" fmla="*/ 2546319 w 2621471"/>
              <a:gd name="connsiteY1023" fmla="*/ 848653 h 2593310"/>
              <a:gd name="connsiteX1024" fmla="*/ 2542985 w 2621471"/>
              <a:gd name="connsiteY1024" fmla="*/ 840366 h 2593310"/>
              <a:gd name="connsiteX1025" fmla="*/ 2539556 w 2621471"/>
              <a:gd name="connsiteY1025" fmla="*/ 830841 h 2593310"/>
              <a:gd name="connsiteX1026" fmla="*/ 2525269 w 2621471"/>
              <a:gd name="connsiteY1026" fmla="*/ 815411 h 2593310"/>
              <a:gd name="connsiteX1027" fmla="*/ 480537 w 2621471"/>
              <a:gd name="connsiteY1027" fmla="*/ 795980 h 2593310"/>
              <a:gd name="connsiteX1028" fmla="*/ 482252 w 2621471"/>
              <a:gd name="connsiteY1028" fmla="*/ 796933 h 2593310"/>
              <a:gd name="connsiteX1029" fmla="*/ 483871 w 2621471"/>
              <a:gd name="connsiteY1029" fmla="*/ 797886 h 2593310"/>
              <a:gd name="connsiteX1030" fmla="*/ 480156 w 2621471"/>
              <a:gd name="connsiteY1030" fmla="*/ 804553 h 2593310"/>
              <a:gd name="connsiteX1031" fmla="*/ 472917 w 2621471"/>
              <a:gd name="connsiteY1031" fmla="*/ 818174 h 2593310"/>
              <a:gd name="connsiteX1032" fmla="*/ 464249 w 2621471"/>
              <a:gd name="connsiteY1032" fmla="*/ 830937 h 2593310"/>
              <a:gd name="connsiteX1033" fmla="*/ 465964 w 2621471"/>
              <a:gd name="connsiteY1033" fmla="*/ 823222 h 2593310"/>
              <a:gd name="connsiteX1034" fmla="*/ 469583 w 2621471"/>
              <a:gd name="connsiteY1034" fmla="*/ 816364 h 2593310"/>
              <a:gd name="connsiteX1035" fmla="*/ 473203 w 2621471"/>
              <a:gd name="connsiteY1035" fmla="*/ 809506 h 2593310"/>
              <a:gd name="connsiteX1036" fmla="*/ 2505457 w 2621471"/>
              <a:gd name="connsiteY1036" fmla="*/ 782454 h 2593310"/>
              <a:gd name="connsiteX1037" fmla="*/ 2503742 w 2621471"/>
              <a:gd name="connsiteY1037" fmla="*/ 783216 h 2593310"/>
              <a:gd name="connsiteX1038" fmla="*/ 2500218 w 2621471"/>
              <a:gd name="connsiteY1038" fmla="*/ 784740 h 2593310"/>
              <a:gd name="connsiteX1039" fmla="*/ 2521935 w 2621471"/>
              <a:gd name="connsiteY1039" fmla="*/ 837985 h 2593310"/>
              <a:gd name="connsiteX1040" fmla="*/ 2521935 w 2621471"/>
              <a:gd name="connsiteY1040" fmla="*/ 838176 h 2593310"/>
              <a:gd name="connsiteX1041" fmla="*/ 2523745 w 2621471"/>
              <a:gd name="connsiteY1041" fmla="*/ 837509 h 2593310"/>
              <a:gd name="connsiteX1042" fmla="*/ 2537270 w 2621471"/>
              <a:gd name="connsiteY1042" fmla="*/ 863417 h 2593310"/>
              <a:gd name="connsiteX1043" fmla="*/ 2516696 w 2621471"/>
              <a:gd name="connsiteY1043" fmla="*/ 809124 h 2593310"/>
              <a:gd name="connsiteX1044" fmla="*/ 2512981 w 2621471"/>
              <a:gd name="connsiteY1044" fmla="*/ 800171 h 2593310"/>
              <a:gd name="connsiteX1045" fmla="*/ 475298 w 2621471"/>
              <a:gd name="connsiteY1045" fmla="*/ 766167 h 2593310"/>
              <a:gd name="connsiteX1046" fmla="*/ 478632 w 2621471"/>
              <a:gd name="connsiteY1046" fmla="*/ 768072 h 2593310"/>
              <a:gd name="connsiteX1047" fmla="*/ 461773 w 2621471"/>
              <a:gd name="connsiteY1047" fmla="*/ 803220 h 2593310"/>
              <a:gd name="connsiteX1048" fmla="*/ 452248 w 2621471"/>
              <a:gd name="connsiteY1048" fmla="*/ 816174 h 2593310"/>
              <a:gd name="connsiteX1049" fmla="*/ 450533 w 2621471"/>
              <a:gd name="connsiteY1049" fmla="*/ 815221 h 2593310"/>
              <a:gd name="connsiteX1050" fmla="*/ 467488 w 2621471"/>
              <a:gd name="connsiteY1050" fmla="*/ 779788 h 2593310"/>
              <a:gd name="connsiteX1051" fmla="*/ 171641 w 2621471"/>
              <a:gd name="connsiteY1051" fmla="*/ 705683 h 2593310"/>
              <a:gd name="connsiteX1052" fmla="*/ 154496 w 2621471"/>
              <a:gd name="connsiteY1052" fmla="*/ 742830 h 2593310"/>
              <a:gd name="connsiteX1053" fmla="*/ 158020 w 2621471"/>
              <a:gd name="connsiteY1053" fmla="*/ 744450 h 2593310"/>
              <a:gd name="connsiteX1054" fmla="*/ 153448 w 2621471"/>
              <a:gd name="connsiteY1054" fmla="*/ 764547 h 2593310"/>
              <a:gd name="connsiteX1055" fmla="*/ 155163 w 2621471"/>
              <a:gd name="connsiteY1055" fmla="*/ 765309 h 2593310"/>
              <a:gd name="connsiteX1056" fmla="*/ 167450 w 2621471"/>
              <a:gd name="connsiteY1056" fmla="*/ 737592 h 2593310"/>
              <a:gd name="connsiteX1057" fmla="*/ 171641 w 2621471"/>
              <a:gd name="connsiteY1057" fmla="*/ 728067 h 2593310"/>
              <a:gd name="connsiteX1058" fmla="*/ 178594 w 2621471"/>
              <a:gd name="connsiteY1058" fmla="*/ 709017 h 2593310"/>
              <a:gd name="connsiteX1059" fmla="*/ 499194 w 2621471"/>
              <a:gd name="connsiteY1059" fmla="*/ 637088 h 2593310"/>
              <a:gd name="connsiteX1060" fmla="*/ 502242 w 2621471"/>
              <a:gd name="connsiteY1060" fmla="*/ 639469 h 2593310"/>
              <a:gd name="connsiteX1061" fmla="*/ 492526 w 2621471"/>
              <a:gd name="connsiteY1061" fmla="*/ 652709 h 2593310"/>
              <a:gd name="connsiteX1062" fmla="*/ 489383 w 2621471"/>
              <a:gd name="connsiteY1062" fmla="*/ 650423 h 2593310"/>
              <a:gd name="connsiteX1063" fmla="*/ 499492 w 2621471"/>
              <a:gd name="connsiteY1063" fmla="*/ 626720 h 2593310"/>
              <a:gd name="connsiteX1064" fmla="*/ 486157 w 2621471"/>
              <a:gd name="connsiteY1064" fmla="*/ 647866 h 2593310"/>
              <a:gd name="connsiteX1065" fmla="*/ 484537 w 2621471"/>
              <a:gd name="connsiteY1065" fmla="*/ 646723 h 2593310"/>
              <a:gd name="connsiteX1066" fmla="*/ 499492 w 2621471"/>
              <a:gd name="connsiteY1066" fmla="*/ 626720 h 2593310"/>
              <a:gd name="connsiteX1067" fmla="*/ 550545 w 2621471"/>
              <a:gd name="connsiteY1067" fmla="*/ 615195 h 2593310"/>
              <a:gd name="connsiteX1068" fmla="*/ 541877 w 2621471"/>
              <a:gd name="connsiteY1068" fmla="*/ 628816 h 2593310"/>
              <a:gd name="connsiteX1069" fmla="*/ 536829 w 2621471"/>
              <a:gd name="connsiteY1069" fmla="*/ 635103 h 2593310"/>
              <a:gd name="connsiteX1070" fmla="*/ 522161 w 2621471"/>
              <a:gd name="connsiteY1070" fmla="*/ 654153 h 2593310"/>
              <a:gd name="connsiteX1071" fmla="*/ 533781 w 2621471"/>
              <a:gd name="connsiteY1071" fmla="*/ 632721 h 2593310"/>
              <a:gd name="connsiteX1072" fmla="*/ 550545 w 2621471"/>
              <a:gd name="connsiteY1072" fmla="*/ 615195 h 2593310"/>
              <a:gd name="connsiteX1073" fmla="*/ 576359 w 2621471"/>
              <a:gd name="connsiteY1073" fmla="*/ 605385 h 2593310"/>
              <a:gd name="connsiteX1074" fmla="*/ 577883 w 2621471"/>
              <a:gd name="connsiteY1074" fmla="*/ 606719 h 2593310"/>
              <a:gd name="connsiteX1075" fmla="*/ 558833 w 2621471"/>
              <a:gd name="connsiteY1075" fmla="*/ 632246 h 2593310"/>
              <a:gd name="connsiteX1076" fmla="*/ 561023 w 2621471"/>
              <a:gd name="connsiteY1076" fmla="*/ 623673 h 2593310"/>
              <a:gd name="connsiteX1077" fmla="*/ 576359 w 2621471"/>
              <a:gd name="connsiteY1077" fmla="*/ 605385 h 2593310"/>
              <a:gd name="connsiteX1078" fmla="*/ 515589 w 2621471"/>
              <a:gd name="connsiteY1078" fmla="*/ 597003 h 2593310"/>
              <a:gd name="connsiteX1079" fmla="*/ 520065 w 2621471"/>
              <a:gd name="connsiteY1079" fmla="*/ 600623 h 2593310"/>
              <a:gd name="connsiteX1080" fmla="*/ 521494 w 2621471"/>
              <a:gd name="connsiteY1080" fmla="*/ 601861 h 2593310"/>
              <a:gd name="connsiteX1081" fmla="*/ 516351 w 2621471"/>
              <a:gd name="connsiteY1081" fmla="*/ 608338 h 2593310"/>
              <a:gd name="connsiteX1082" fmla="*/ 511112 w 2621471"/>
              <a:gd name="connsiteY1082" fmla="*/ 614815 h 2593310"/>
              <a:gd name="connsiteX1083" fmla="*/ 504635 w 2621471"/>
              <a:gd name="connsiteY1083" fmla="*/ 620149 h 2593310"/>
              <a:gd name="connsiteX1084" fmla="*/ 496539 w 2621471"/>
              <a:gd name="connsiteY1084" fmla="*/ 624435 h 2593310"/>
              <a:gd name="connsiteX1085" fmla="*/ 515589 w 2621471"/>
              <a:gd name="connsiteY1085" fmla="*/ 597003 h 2593310"/>
              <a:gd name="connsiteX1086" fmla="*/ 550069 w 2621471"/>
              <a:gd name="connsiteY1086" fmla="*/ 582715 h 2593310"/>
              <a:gd name="connsiteX1087" fmla="*/ 547688 w 2621471"/>
              <a:gd name="connsiteY1087" fmla="*/ 591478 h 2593310"/>
              <a:gd name="connsiteX1088" fmla="*/ 542449 w 2621471"/>
              <a:gd name="connsiteY1088" fmla="*/ 597765 h 2593310"/>
              <a:gd name="connsiteX1089" fmla="*/ 550069 w 2621471"/>
              <a:gd name="connsiteY1089" fmla="*/ 582715 h 2593310"/>
              <a:gd name="connsiteX1090" fmla="*/ 2318255 w 2621471"/>
              <a:gd name="connsiteY1090" fmla="*/ 568083 h 2593310"/>
              <a:gd name="connsiteX1091" fmla="*/ 2332102 w 2621471"/>
              <a:gd name="connsiteY1091" fmla="*/ 587859 h 2593310"/>
              <a:gd name="connsiteX1092" fmla="*/ 2332387 w 2621471"/>
              <a:gd name="connsiteY1092" fmla="*/ 588335 h 2593310"/>
              <a:gd name="connsiteX1093" fmla="*/ 2340865 w 2621471"/>
              <a:gd name="connsiteY1093" fmla="*/ 593669 h 2593310"/>
              <a:gd name="connsiteX1094" fmla="*/ 2324768 w 2621471"/>
              <a:gd name="connsiteY1094" fmla="*/ 571095 h 2593310"/>
              <a:gd name="connsiteX1095" fmla="*/ 2318255 w 2621471"/>
              <a:gd name="connsiteY1095" fmla="*/ 568083 h 2593310"/>
              <a:gd name="connsiteX1096" fmla="*/ 633092 w 2621471"/>
              <a:gd name="connsiteY1096" fmla="*/ 530173 h 2593310"/>
              <a:gd name="connsiteX1097" fmla="*/ 625221 w 2621471"/>
              <a:gd name="connsiteY1097" fmla="*/ 541948 h 2593310"/>
              <a:gd name="connsiteX1098" fmla="*/ 609696 w 2621471"/>
              <a:gd name="connsiteY1098" fmla="*/ 560522 h 2593310"/>
              <a:gd name="connsiteX1099" fmla="*/ 591884 w 2621471"/>
              <a:gd name="connsiteY1099" fmla="*/ 576714 h 2593310"/>
              <a:gd name="connsiteX1100" fmla="*/ 606933 w 2621471"/>
              <a:gd name="connsiteY1100" fmla="*/ 557664 h 2593310"/>
              <a:gd name="connsiteX1101" fmla="*/ 605505 w 2621471"/>
              <a:gd name="connsiteY1101" fmla="*/ 556331 h 2593310"/>
              <a:gd name="connsiteX1102" fmla="*/ 611124 w 2621471"/>
              <a:gd name="connsiteY1102" fmla="*/ 550616 h 2593310"/>
              <a:gd name="connsiteX1103" fmla="*/ 616744 w 2621471"/>
              <a:gd name="connsiteY1103" fmla="*/ 544901 h 2593310"/>
              <a:gd name="connsiteX1104" fmla="*/ 633092 w 2621471"/>
              <a:gd name="connsiteY1104" fmla="*/ 530173 h 2593310"/>
              <a:gd name="connsiteX1105" fmla="*/ 344901 w 2621471"/>
              <a:gd name="connsiteY1105" fmla="*/ 520993 h 2593310"/>
              <a:gd name="connsiteX1106" fmla="*/ 332042 w 2621471"/>
              <a:gd name="connsiteY1106" fmla="*/ 535662 h 2593310"/>
              <a:gd name="connsiteX1107" fmla="*/ 331756 w 2621471"/>
              <a:gd name="connsiteY1107" fmla="*/ 535662 h 2593310"/>
              <a:gd name="connsiteX1108" fmla="*/ 325184 w 2621471"/>
              <a:gd name="connsiteY1108" fmla="*/ 554712 h 2593310"/>
              <a:gd name="connsiteX1109" fmla="*/ 337948 w 2621471"/>
              <a:gd name="connsiteY1109" fmla="*/ 540043 h 2593310"/>
              <a:gd name="connsiteX1110" fmla="*/ 344901 w 2621471"/>
              <a:gd name="connsiteY1110" fmla="*/ 520993 h 2593310"/>
              <a:gd name="connsiteX1111" fmla="*/ 613467 w 2621471"/>
              <a:gd name="connsiteY1111" fmla="*/ 484167 h 2593310"/>
              <a:gd name="connsiteX1112" fmla="*/ 597313 w 2621471"/>
              <a:gd name="connsiteY1112" fmla="*/ 501848 h 2593310"/>
              <a:gd name="connsiteX1113" fmla="*/ 601980 w 2621471"/>
              <a:gd name="connsiteY1113" fmla="*/ 494609 h 2593310"/>
              <a:gd name="connsiteX1114" fmla="*/ 613467 w 2621471"/>
              <a:gd name="connsiteY1114" fmla="*/ 484167 h 2593310"/>
              <a:gd name="connsiteX1115" fmla="*/ 406052 w 2621471"/>
              <a:gd name="connsiteY1115" fmla="*/ 458033 h 2593310"/>
              <a:gd name="connsiteX1116" fmla="*/ 401194 w 2621471"/>
              <a:gd name="connsiteY1116" fmla="*/ 466605 h 2593310"/>
              <a:gd name="connsiteX1117" fmla="*/ 385763 w 2621471"/>
              <a:gd name="connsiteY1117" fmla="*/ 478988 h 2593310"/>
              <a:gd name="connsiteX1118" fmla="*/ 406052 w 2621471"/>
              <a:gd name="connsiteY1118" fmla="*/ 458033 h 2593310"/>
              <a:gd name="connsiteX1119" fmla="*/ 428626 w 2621471"/>
              <a:gd name="connsiteY1119" fmla="*/ 452508 h 2593310"/>
              <a:gd name="connsiteX1120" fmla="*/ 420815 w 2621471"/>
              <a:gd name="connsiteY1120" fmla="*/ 458414 h 2593310"/>
              <a:gd name="connsiteX1121" fmla="*/ 414529 w 2621471"/>
              <a:gd name="connsiteY1121" fmla="*/ 465558 h 2593310"/>
              <a:gd name="connsiteX1122" fmla="*/ 395479 w 2621471"/>
              <a:gd name="connsiteY1122" fmla="*/ 487560 h 2593310"/>
              <a:gd name="connsiteX1123" fmla="*/ 391573 w 2621471"/>
              <a:gd name="connsiteY1123" fmla="*/ 493704 h 2593310"/>
              <a:gd name="connsiteX1124" fmla="*/ 391667 w 2621471"/>
              <a:gd name="connsiteY1124" fmla="*/ 496075 h 2593310"/>
              <a:gd name="connsiteX1125" fmla="*/ 391383 w 2621471"/>
              <a:gd name="connsiteY1125" fmla="*/ 496133 h 2593310"/>
              <a:gd name="connsiteX1126" fmla="*/ 391669 w 2621471"/>
              <a:gd name="connsiteY1126" fmla="*/ 496133 h 2593310"/>
              <a:gd name="connsiteX1127" fmla="*/ 391667 w 2621471"/>
              <a:gd name="connsiteY1127" fmla="*/ 496075 h 2593310"/>
              <a:gd name="connsiteX1128" fmla="*/ 393717 w 2621471"/>
              <a:gd name="connsiteY1128" fmla="*/ 495656 h 2593310"/>
              <a:gd name="connsiteX1129" fmla="*/ 398908 w 2621471"/>
              <a:gd name="connsiteY1129" fmla="*/ 490037 h 2593310"/>
              <a:gd name="connsiteX1130" fmla="*/ 411195 w 2621471"/>
              <a:gd name="connsiteY1130" fmla="*/ 475368 h 2593310"/>
              <a:gd name="connsiteX1131" fmla="*/ 418910 w 2621471"/>
              <a:gd name="connsiteY1131" fmla="*/ 469368 h 2593310"/>
              <a:gd name="connsiteX1132" fmla="*/ 431483 w 2621471"/>
              <a:gd name="connsiteY1132" fmla="*/ 455080 h 2593310"/>
              <a:gd name="connsiteX1133" fmla="*/ 669608 w 2621471"/>
              <a:gd name="connsiteY1133" fmla="*/ 445269 h 2593310"/>
              <a:gd name="connsiteX1134" fmla="*/ 656845 w 2621471"/>
              <a:gd name="connsiteY1134" fmla="*/ 455937 h 2593310"/>
              <a:gd name="connsiteX1135" fmla="*/ 644176 w 2621471"/>
              <a:gd name="connsiteY1135" fmla="*/ 466891 h 2593310"/>
              <a:gd name="connsiteX1136" fmla="*/ 645415 w 2621471"/>
              <a:gd name="connsiteY1136" fmla="*/ 468320 h 2593310"/>
              <a:gd name="connsiteX1137" fmla="*/ 671989 w 2621471"/>
              <a:gd name="connsiteY1137" fmla="*/ 448317 h 2593310"/>
              <a:gd name="connsiteX1138" fmla="*/ 612077 w 2621471"/>
              <a:gd name="connsiteY1138" fmla="*/ 416028 h 2593310"/>
              <a:gd name="connsiteX1139" fmla="*/ 592265 w 2621471"/>
              <a:gd name="connsiteY1139" fmla="*/ 433458 h 2593310"/>
              <a:gd name="connsiteX1140" fmla="*/ 585788 w 2621471"/>
              <a:gd name="connsiteY1140" fmla="*/ 439364 h 2593310"/>
              <a:gd name="connsiteX1141" fmla="*/ 587122 w 2621471"/>
              <a:gd name="connsiteY1141" fmla="*/ 440793 h 2593310"/>
              <a:gd name="connsiteX1142" fmla="*/ 575596 w 2621471"/>
              <a:gd name="connsiteY1142" fmla="*/ 454223 h 2593310"/>
              <a:gd name="connsiteX1143" fmla="*/ 597504 w 2621471"/>
              <a:gd name="connsiteY1143" fmla="*/ 439173 h 2593310"/>
              <a:gd name="connsiteX1144" fmla="*/ 607029 w 2621471"/>
              <a:gd name="connsiteY1144" fmla="*/ 423267 h 2593310"/>
              <a:gd name="connsiteX1145" fmla="*/ 613601 w 2621471"/>
              <a:gd name="connsiteY1145" fmla="*/ 417456 h 2593310"/>
              <a:gd name="connsiteX1146" fmla="*/ 408876 w 2621471"/>
              <a:gd name="connsiteY1146" fmla="*/ 413368 h 2593310"/>
              <a:gd name="connsiteX1147" fmla="*/ 405385 w 2621471"/>
              <a:gd name="connsiteY1147" fmla="*/ 418219 h 2593310"/>
              <a:gd name="connsiteX1148" fmla="*/ 400146 w 2621471"/>
              <a:gd name="connsiteY1148" fmla="*/ 426791 h 2593310"/>
              <a:gd name="connsiteX1149" fmla="*/ 393669 w 2621471"/>
              <a:gd name="connsiteY1149" fmla="*/ 434221 h 2593310"/>
              <a:gd name="connsiteX1150" fmla="*/ 379286 w 2621471"/>
              <a:gd name="connsiteY1150" fmla="*/ 447842 h 2593310"/>
              <a:gd name="connsiteX1151" fmla="*/ 401099 w 2621471"/>
              <a:gd name="connsiteY1151" fmla="*/ 414314 h 2593310"/>
              <a:gd name="connsiteX1152" fmla="*/ 402527 w 2621471"/>
              <a:gd name="connsiteY1152" fmla="*/ 415552 h 2593310"/>
              <a:gd name="connsiteX1153" fmla="*/ 408876 w 2621471"/>
              <a:gd name="connsiteY1153" fmla="*/ 413368 h 2593310"/>
              <a:gd name="connsiteX1154" fmla="*/ 839248 w 2621471"/>
              <a:gd name="connsiteY1154" fmla="*/ 405740 h 2593310"/>
              <a:gd name="connsiteX1155" fmla="*/ 798386 w 2621471"/>
              <a:gd name="connsiteY1155" fmla="*/ 429077 h 2593310"/>
              <a:gd name="connsiteX1156" fmla="*/ 785337 w 2621471"/>
              <a:gd name="connsiteY1156" fmla="*/ 437745 h 2593310"/>
              <a:gd name="connsiteX1157" fmla="*/ 786385 w 2621471"/>
              <a:gd name="connsiteY1157" fmla="*/ 439364 h 2593310"/>
              <a:gd name="connsiteX1158" fmla="*/ 755524 w 2621471"/>
              <a:gd name="connsiteY1158" fmla="*/ 463462 h 2593310"/>
              <a:gd name="connsiteX1159" fmla="*/ 731902 w 2621471"/>
              <a:gd name="connsiteY1159" fmla="*/ 483655 h 2593310"/>
              <a:gd name="connsiteX1160" fmla="*/ 731902 w 2621471"/>
              <a:gd name="connsiteY1160" fmla="*/ 484131 h 2593310"/>
              <a:gd name="connsiteX1161" fmla="*/ 739236 w 2621471"/>
              <a:gd name="connsiteY1161" fmla="*/ 480893 h 2593310"/>
              <a:gd name="connsiteX1162" fmla="*/ 757810 w 2621471"/>
              <a:gd name="connsiteY1162" fmla="*/ 466796 h 2593310"/>
              <a:gd name="connsiteX1163" fmla="*/ 770478 w 2621471"/>
              <a:gd name="connsiteY1163" fmla="*/ 457271 h 2593310"/>
              <a:gd name="connsiteX1164" fmla="*/ 775717 w 2621471"/>
              <a:gd name="connsiteY1164" fmla="*/ 451175 h 2593310"/>
              <a:gd name="connsiteX1165" fmla="*/ 788576 w 2621471"/>
              <a:gd name="connsiteY1165" fmla="*/ 442317 h 2593310"/>
              <a:gd name="connsiteX1166" fmla="*/ 797148 w 2621471"/>
              <a:gd name="connsiteY1166" fmla="*/ 441173 h 2593310"/>
              <a:gd name="connsiteX1167" fmla="*/ 827914 w 2621471"/>
              <a:gd name="connsiteY1167" fmla="*/ 416980 h 2593310"/>
              <a:gd name="connsiteX1168" fmla="*/ 840201 w 2621471"/>
              <a:gd name="connsiteY1168" fmla="*/ 407455 h 2593310"/>
              <a:gd name="connsiteX1169" fmla="*/ 833343 w 2621471"/>
              <a:gd name="connsiteY1169" fmla="*/ 396025 h 2593310"/>
              <a:gd name="connsiteX1170" fmla="*/ 799720 w 2621471"/>
              <a:gd name="connsiteY1170" fmla="*/ 416885 h 2593310"/>
              <a:gd name="connsiteX1171" fmla="*/ 800768 w 2621471"/>
              <a:gd name="connsiteY1171" fmla="*/ 418504 h 2593310"/>
              <a:gd name="connsiteX1172" fmla="*/ 780955 w 2621471"/>
              <a:gd name="connsiteY1172" fmla="*/ 431553 h 2593310"/>
              <a:gd name="connsiteX1173" fmla="*/ 782098 w 2621471"/>
              <a:gd name="connsiteY1173" fmla="*/ 433172 h 2593310"/>
              <a:gd name="connsiteX1174" fmla="*/ 815150 w 2621471"/>
              <a:gd name="connsiteY1174" fmla="*/ 411170 h 2593310"/>
              <a:gd name="connsiteX1175" fmla="*/ 815150 w 2621471"/>
              <a:gd name="connsiteY1175" fmla="*/ 411646 h 2593310"/>
              <a:gd name="connsiteX1176" fmla="*/ 835343 w 2621471"/>
              <a:gd name="connsiteY1176" fmla="*/ 399359 h 2593310"/>
              <a:gd name="connsiteX1177" fmla="*/ 571844 w 2621471"/>
              <a:gd name="connsiteY1177" fmla="*/ 386750 h 2593310"/>
              <a:gd name="connsiteX1178" fmla="*/ 547117 w 2621471"/>
              <a:gd name="connsiteY1178" fmla="*/ 411075 h 2593310"/>
              <a:gd name="connsiteX1179" fmla="*/ 545783 w 2621471"/>
              <a:gd name="connsiteY1179" fmla="*/ 409646 h 2593310"/>
              <a:gd name="connsiteX1180" fmla="*/ 524733 w 2621471"/>
              <a:gd name="connsiteY1180" fmla="*/ 427458 h 2593310"/>
              <a:gd name="connsiteX1181" fmla="*/ 507969 w 2621471"/>
              <a:gd name="connsiteY1181" fmla="*/ 449555 h 2593310"/>
              <a:gd name="connsiteX1182" fmla="*/ 509398 w 2621471"/>
              <a:gd name="connsiteY1182" fmla="*/ 450889 h 2593310"/>
              <a:gd name="connsiteX1183" fmla="*/ 515779 w 2621471"/>
              <a:gd name="connsiteY1183" fmla="*/ 444412 h 2593310"/>
              <a:gd name="connsiteX1184" fmla="*/ 555308 w 2621471"/>
              <a:gd name="connsiteY1184" fmla="*/ 406312 h 2593310"/>
              <a:gd name="connsiteX1185" fmla="*/ 568834 w 2621471"/>
              <a:gd name="connsiteY1185" fmla="*/ 394025 h 2593310"/>
              <a:gd name="connsiteX1186" fmla="*/ 575692 w 2621471"/>
              <a:gd name="connsiteY1186" fmla="*/ 388024 h 2593310"/>
              <a:gd name="connsiteX1187" fmla="*/ 571844 w 2621471"/>
              <a:gd name="connsiteY1187" fmla="*/ 386750 h 2593310"/>
              <a:gd name="connsiteX1188" fmla="*/ 814674 w 2621471"/>
              <a:gd name="connsiteY1188" fmla="*/ 379452 h 2593310"/>
              <a:gd name="connsiteX1189" fmla="*/ 795052 w 2621471"/>
              <a:gd name="connsiteY1189" fmla="*/ 393834 h 2593310"/>
              <a:gd name="connsiteX1190" fmla="*/ 810769 w 2621471"/>
              <a:gd name="connsiteY1190" fmla="*/ 388977 h 2593310"/>
              <a:gd name="connsiteX1191" fmla="*/ 814674 w 2621471"/>
              <a:gd name="connsiteY1191" fmla="*/ 379452 h 2593310"/>
              <a:gd name="connsiteX1192" fmla="*/ 942023 w 2621471"/>
              <a:gd name="connsiteY1192" fmla="*/ 367069 h 2593310"/>
              <a:gd name="connsiteX1193" fmla="*/ 941695 w 2621471"/>
              <a:gd name="connsiteY1193" fmla="*/ 367699 h 2593310"/>
              <a:gd name="connsiteX1194" fmla="*/ 928212 w 2621471"/>
              <a:gd name="connsiteY1194" fmla="*/ 374034 h 2593310"/>
              <a:gd name="connsiteX1195" fmla="*/ 921830 w 2621471"/>
              <a:gd name="connsiteY1195" fmla="*/ 379166 h 2593310"/>
              <a:gd name="connsiteX1196" fmla="*/ 940543 w 2621471"/>
              <a:gd name="connsiteY1196" fmla="*/ 369910 h 2593310"/>
              <a:gd name="connsiteX1197" fmla="*/ 941695 w 2621471"/>
              <a:gd name="connsiteY1197" fmla="*/ 367699 h 2593310"/>
              <a:gd name="connsiteX1198" fmla="*/ 942023 w 2621471"/>
              <a:gd name="connsiteY1198" fmla="*/ 367545 h 2593310"/>
              <a:gd name="connsiteX1199" fmla="*/ 923164 w 2621471"/>
              <a:gd name="connsiteY1199" fmla="*/ 354615 h 2593310"/>
              <a:gd name="connsiteX1200" fmla="*/ 911829 w 2621471"/>
              <a:gd name="connsiteY1200" fmla="*/ 357830 h 2593310"/>
              <a:gd name="connsiteX1201" fmla="*/ 928498 w 2621471"/>
              <a:gd name="connsiteY1201" fmla="*/ 356401 h 2593310"/>
              <a:gd name="connsiteX1202" fmla="*/ 923164 w 2621471"/>
              <a:gd name="connsiteY1202" fmla="*/ 354615 h 2593310"/>
              <a:gd name="connsiteX1203" fmla="*/ 2225517 w 2621471"/>
              <a:gd name="connsiteY1203" fmla="*/ 339065 h 2593310"/>
              <a:gd name="connsiteX1204" fmla="*/ 2254092 w 2621471"/>
              <a:gd name="connsiteY1204" fmla="*/ 366307 h 2593310"/>
              <a:gd name="connsiteX1205" fmla="*/ 2245710 w 2621471"/>
              <a:gd name="connsiteY1205" fmla="*/ 360783 h 2593310"/>
              <a:gd name="connsiteX1206" fmla="*/ 2225517 w 2621471"/>
              <a:gd name="connsiteY1206" fmla="*/ 339065 h 2593310"/>
              <a:gd name="connsiteX1207" fmla="*/ 2070640 w 2621471"/>
              <a:gd name="connsiteY1207" fmla="*/ 332493 h 2593310"/>
              <a:gd name="connsiteX1208" fmla="*/ 2092357 w 2621471"/>
              <a:gd name="connsiteY1208" fmla="*/ 349257 h 2593310"/>
              <a:gd name="connsiteX1209" fmla="*/ 2107788 w 2621471"/>
              <a:gd name="connsiteY1209" fmla="*/ 359259 h 2593310"/>
              <a:gd name="connsiteX1210" fmla="*/ 2135887 w 2621471"/>
              <a:gd name="connsiteY1210" fmla="*/ 382880 h 2593310"/>
              <a:gd name="connsiteX1211" fmla="*/ 2142745 w 2621471"/>
              <a:gd name="connsiteY1211" fmla="*/ 388881 h 2593310"/>
              <a:gd name="connsiteX1212" fmla="*/ 2145221 w 2621471"/>
              <a:gd name="connsiteY1212" fmla="*/ 386024 h 2593310"/>
              <a:gd name="connsiteX1213" fmla="*/ 2140935 w 2621471"/>
              <a:gd name="connsiteY1213" fmla="*/ 377070 h 2593310"/>
              <a:gd name="connsiteX1214" fmla="*/ 2142173 w 2621471"/>
              <a:gd name="connsiteY1214" fmla="*/ 375642 h 2593310"/>
              <a:gd name="connsiteX1215" fmla="*/ 2121028 w 2621471"/>
              <a:gd name="connsiteY1215" fmla="*/ 357639 h 2593310"/>
              <a:gd name="connsiteX1216" fmla="*/ 2094739 w 2621471"/>
              <a:gd name="connsiteY1216" fmla="*/ 346304 h 2593310"/>
              <a:gd name="connsiteX1217" fmla="*/ 2070640 w 2621471"/>
              <a:gd name="connsiteY1217" fmla="*/ 332493 h 2593310"/>
              <a:gd name="connsiteX1218" fmla="*/ 986600 w 2621471"/>
              <a:gd name="connsiteY1218" fmla="*/ 310967 h 2593310"/>
              <a:gd name="connsiteX1219" fmla="*/ 956977 w 2621471"/>
              <a:gd name="connsiteY1219" fmla="*/ 322778 h 2593310"/>
              <a:gd name="connsiteX1220" fmla="*/ 934975 w 2621471"/>
              <a:gd name="connsiteY1220" fmla="*/ 332303 h 2593310"/>
              <a:gd name="connsiteX1221" fmla="*/ 935737 w 2621471"/>
              <a:gd name="connsiteY1221" fmla="*/ 334017 h 2593310"/>
              <a:gd name="connsiteX1222" fmla="*/ 958406 w 2621471"/>
              <a:gd name="connsiteY1222" fmla="*/ 326397 h 2593310"/>
              <a:gd name="connsiteX1223" fmla="*/ 959168 w 2621471"/>
              <a:gd name="connsiteY1223" fmla="*/ 328112 h 2593310"/>
              <a:gd name="connsiteX1224" fmla="*/ 980600 w 2621471"/>
              <a:gd name="connsiteY1224" fmla="*/ 317444 h 2593310"/>
              <a:gd name="connsiteX1225" fmla="*/ 986600 w 2621471"/>
              <a:gd name="connsiteY1225" fmla="*/ 310967 h 2593310"/>
              <a:gd name="connsiteX1226" fmla="*/ 972884 w 2621471"/>
              <a:gd name="connsiteY1226" fmla="*/ 297822 h 2593310"/>
              <a:gd name="connsiteX1227" fmla="*/ 957073 w 2621471"/>
              <a:gd name="connsiteY1227" fmla="*/ 302013 h 2593310"/>
              <a:gd name="connsiteX1228" fmla="*/ 927164 w 2621471"/>
              <a:gd name="connsiteY1228" fmla="*/ 314777 h 2593310"/>
              <a:gd name="connsiteX1229" fmla="*/ 914686 w 2621471"/>
              <a:gd name="connsiteY1229" fmla="*/ 326778 h 2593310"/>
              <a:gd name="connsiteX1230" fmla="*/ 937642 w 2621471"/>
              <a:gd name="connsiteY1230" fmla="*/ 318587 h 2593310"/>
              <a:gd name="connsiteX1231" fmla="*/ 952501 w 2621471"/>
              <a:gd name="connsiteY1231" fmla="*/ 312110 h 2593310"/>
              <a:gd name="connsiteX1232" fmla="*/ 960026 w 2621471"/>
              <a:gd name="connsiteY1232" fmla="*/ 309062 h 2593310"/>
              <a:gd name="connsiteX1233" fmla="*/ 973551 w 2621471"/>
              <a:gd name="connsiteY1233" fmla="*/ 299537 h 2593310"/>
              <a:gd name="connsiteX1234" fmla="*/ 1848886 w 2621471"/>
              <a:gd name="connsiteY1234" fmla="*/ 287616 h 2593310"/>
              <a:gd name="connsiteX1235" fmla="*/ 1864031 w 2621471"/>
              <a:gd name="connsiteY1235" fmla="*/ 295331 h 2593310"/>
              <a:gd name="connsiteX1236" fmla="*/ 1863174 w 2621471"/>
              <a:gd name="connsiteY1236" fmla="*/ 297046 h 2593310"/>
              <a:gd name="connsiteX1237" fmla="*/ 1862317 w 2621471"/>
              <a:gd name="connsiteY1237" fmla="*/ 298760 h 2593310"/>
              <a:gd name="connsiteX1238" fmla="*/ 1847172 w 2621471"/>
              <a:gd name="connsiteY1238" fmla="*/ 291045 h 2593310"/>
              <a:gd name="connsiteX1239" fmla="*/ 1846137 w 2621471"/>
              <a:gd name="connsiteY1239" fmla="*/ 273153 h 2593310"/>
              <a:gd name="connsiteX1240" fmla="*/ 1855566 w 2621471"/>
              <a:gd name="connsiteY1240" fmla="*/ 273534 h 2593310"/>
              <a:gd name="connsiteX1241" fmla="*/ 1870139 w 2621471"/>
              <a:gd name="connsiteY1241" fmla="*/ 283059 h 2593310"/>
              <a:gd name="connsiteX1242" fmla="*/ 1868330 w 2621471"/>
              <a:gd name="connsiteY1242" fmla="*/ 286488 h 2593310"/>
              <a:gd name="connsiteX1243" fmla="*/ 1845279 w 2621471"/>
              <a:gd name="connsiteY1243" fmla="*/ 274868 h 2593310"/>
              <a:gd name="connsiteX1244" fmla="*/ 1313844 w 2621471"/>
              <a:gd name="connsiteY1244" fmla="*/ 244102 h 2593310"/>
              <a:gd name="connsiteX1245" fmla="*/ 1322166 w 2621471"/>
              <a:gd name="connsiteY1245" fmla="*/ 245721 h 2593310"/>
              <a:gd name="connsiteX1246" fmla="*/ 1330167 w 2621471"/>
              <a:gd name="connsiteY1246" fmla="*/ 247341 h 2593310"/>
              <a:gd name="connsiteX1247" fmla="*/ 1322261 w 2621471"/>
              <a:gd name="connsiteY1247" fmla="*/ 249531 h 2593310"/>
              <a:gd name="connsiteX1248" fmla="*/ 1298353 w 2621471"/>
              <a:gd name="connsiteY1248" fmla="*/ 248674 h 2593310"/>
              <a:gd name="connsiteX1249" fmla="*/ 1290257 w 2621471"/>
              <a:gd name="connsiteY1249" fmla="*/ 247150 h 2593310"/>
              <a:gd name="connsiteX1250" fmla="*/ 1298163 w 2621471"/>
              <a:gd name="connsiteY1250" fmla="*/ 244769 h 2593310"/>
              <a:gd name="connsiteX1251" fmla="*/ 1313844 w 2621471"/>
              <a:gd name="connsiteY1251" fmla="*/ 244102 h 2593310"/>
              <a:gd name="connsiteX1252" fmla="*/ 1507014 w 2621471"/>
              <a:gd name="connsiteY1252" fmla="*/ 241312 h 2593310"/>
              <a:gd name="connsiteX1253" fmla="*/ 1506856 w 2621471"/>
              <a:gd name="connsiteY1253" fmla="*/ 244387 h 2593310"/>
              <a:gd name="connsiteX1254" fmla="*/ 1506951 w 2621471"/>
              <a:gd name="connsiteY1254" fmla="*/ 244863 h 2593310"/>
              <a:gd name="connsiteX1255" fmla="*/ 1522953 w 2621471"/>
              <a:gd name="connsiteY1255" fmla="*/ 247340 h 2593310"/>
              <a:gd name="connsiteX1256" fmla="*/ 1507014 w 2621471"/>
              <a:gd name="connsiteY1256" fmla="*/ 241312 h 2593310"/>
              <a:gd name="connsiteX1257" fmla="*/ 1386269 w 2621471"/>
              <a:gd name="connsiteY1257" fmla="*/ 238386 h 2593310"/>
              <a:gd name="connsiteX1258" fmla="*/ 1378078 w 2621471"/>
              <a:gd name="connsiteY1258" fmla="*/ 242006 h 2593310"/>
              <a:gd name="connsiteX1259" fmla="*/ 1386174 w 2621471"/>
              <a:gd name="connsiteY1259" fmla="*/ 242006 h 2593310"/>
              <a:gd name="connsiteX1260" fmla="*/ 1397926 w 2621471"/>
              <a:gd name="connsiteY1260" fmla="*/ 243375 h 2593310"/>
              <a:gd name="connsiteX1261" fmla="*/ 1401621 w 2621471"/>
              <a:gd name="connsiteY1261" fmla="*/ 240776 h 2593310"/>
              <a:gd name="connsiteX1262" fmla="*/ 1402176 w 2621471"/>
              <a:gd name="connsiteY1262" fmla="*/ 240863 h 2593310"/>
              <a:gd name="connsiteX1263" fmla="*/ 1402176 w 2621471"/>
              <a:gd name="connsiteY1263" fmla="*/ 240386 h 2593310"/>
              <a:gd name="connsiteX1264" fmla="*/ 1401621 w 2621471"/>
              <a:gd name="connsiteY1264" fmla="*/ 240776 h 2593310"/>
              <a:gd name="connsiteX1265" fmla="*/ 1644682 w 2621471"/>
              <a:gd name="connsiteY1265" fmla="*/ 230290 h 2593310"/>
              <a:gd name="connsiteX1266" fmla="*/ 1644111 w 2621471"/>
              <a:gd name="connsiteY1266" fmla="*/ 232195 h 2593310"/>
              <a:gd name="connsiteX1267" fmla="*/ 1643159 w 2621471"/>
              <a:gd name="connsiteY1267" fmla="*/ 235910 h 2593310"/>
              <a:gd name="connsiteX1268" fmla="*/ 1650112 w 2621471"/>
              <a:gd name="connsiteY1268" fmla="*/ 241815 h 2593310"/>
              <a:gd name="connsiteX1269" fmla="*/ 1666114 w 2621471"/>
              <a:gd name="connsiteY1269" fmla="*/ 246483 h 2593310"/>
              <a:gd name="connsiteX1270" fmla="*/ 1667733 w 2621471"/>
              <a:gd name="connsiteY1270" fmla="*/ 240958 h 2593310"/>
              <a:gd name="connsiteX1271" fmla="*/ 1668304 w 2621471"/>
              <a:gd name="connsiteY1271" fmla="*/ 239148 h 2593310"/>
              <a:gd name="connsiteX1272" fmla="*/ 1668876 w 2621471"/>
              <a:gd name="connsiteY1272" fmla="*/ 237243 h 2593310"/>
              <a:gd name="connsiteX1273" fmla="*/ 1652684 w 2621471"/>
              <a:gd name="connsiteY1273" fmla="*/ 232576 h 2593310"/>
              <a:gd name="connsiteX1274" fmla="*/ 1459897 w 2621471"/>
              <a:gd name="connsiteY1274" fmla="*/ 227623 h 2593310"/>
              <a:gd name="connsiteX1275" fmla="*/ 1459897 w 2621471"/>
              <a:gd name="connsiteY1275" fmla="*/ 231433 h 2593310"/>
              <a:gd name="connsiteX1276" fmla="*/ 1459897 w 2621471"/>
              <a:gd name="connsiteY1276" fmla="*/ 233338 h 2593310"/>
              <a:gd name="connsiteX1277" fmla="*/ 1484091 w 2621471"/>
              <a:gd name="connsiteY1277" fmla="*/ 236005 h 2593310"/>
              <a:gd name="connsiteX1278" fmla="*/ 1483996 w 2621471"/>
              <a:gd name="connsiteY1278" fmla="*/ 232100 h 2593310"/>
              <a:gd name="connsiteX1279" fmla="*/ 1476185 w 2621471"/>
              <a:gd name="connsiteY1279" fmla="*/ 229242 h 2593310"/>
              <a:gd name="connsiteX1280" fmla="*/ 1452468 w 2621471"/>
              <a:gd name="connsiteY1280" fmla="*/ 219146 h 2593310"/>
              <a:gd name="connsiteX1281" fmla="*/ 1460278 w 2621471"/>
              <a:gd name="connsiteY1281" fmla="*/ 223718 h 2593310"/>
              <a:gd name="connsiteX1282" fmla="*/ 1476566 w 2621471"/>
              <a:gd name="connsiteY1282" fmla="*/ 225432 h 2593310"/>
              <a:gd name="connsiteX1283" fmla="*/ 1477233 w 2621471"/>
              <a:gd name="connsiteY1283" fmla="*/ 219717 h 2593310"/>
              <a:gd name="connsiteX1284" fmla="*/ 1452468 w 2621471"/>
              <a:gd name="connsiteY1284" fmla="*/ 219146 h 2593310"/>
              <a:gd name="connsiteX1285" fmla="*/ 845630 w 2621471"/>
              <a:gd name="connsiteY1285" fmla="*/ 199334 h 2593310"/>
              <a:gd name="connsiteX1286" fmla="*/ 820770 w 2621471"/>
              <a:gd name="connsiteY1286" fmla="*/ 211430 h 2593310"/>
              <a:gd name="connsiteX1287" fmla="*/ 821627 w 2621471"/>
              <a:gd name="connsiteY1287" fmla="*/ 213145 h 2593310"/>
              <a:gd name="connsiteX1288" fmla="*/ 780955 w 2621471"/>
              <a:gd name="connsiteY1288" fmla="*/ 234576 h 2593310"/>
              <a:gd name="connsiteX1289" fmla="*/ 764953 w 2621471"/>
              <a:gd name="connsiteY1289" fmla="*/ 243625 h 2593310"/>
              <a:gd name="connsiteX1290" fmla="*/ 742189 w 2621471"/>
              <a:gd name="connsiteY1290" fmla="*/ 259246 h 2593310"/>
              <a:gd name="connsiteX1291" fmla="*/ 743141 w 2621471"/>
              <a:gd name="connsiteY1291" fmla="*/ 260865 h 2593310"/>
              <a:gd name="connsiteX1292" fmla="*/ 732568 w 2621471"/>
              <a:gd name="connsiteY1292" fmla="*/ 278868 h 2593310"/>
              <a:gd name="connsiteX1293" fmla="*/ 740284 w 2621471"/>
              <a:gd name="connsiteY1293" fmla="*/ 274105 h 2593310"/>
              <a:gd name="connsiteX1294" fmla="*/ 755905 w 2621471"/>
              <a:gd name="connsiteY1294" fmla="*/ 264580 h 2593310"/>
              <a:gd name="connsiteX1295" fmla="*/ 787528 w 2621471"/>
              <a:gd name="connsiteY1295" fmla="*/ 246483 h 2593310"/>
              <a:gd name="connsiteX1296" fmla="*/ 786575 w 2621471"/>
              <a:gd name="connsiteY1296" fmla="*/ 244768 h 2593310"/>
              <a:gd name="connsiteX1297" fmla="*/ 791814 w 2621471"/>
              <a:gd name="connsiteY1297" fmla="*/ 235243 h 2593310"/>
              <a:gd name="connsiteX1298" fmla="*/ 824294 w 2621471"/>
              <a:gd name="connsiteY1298" fmla="*/ 218384 h 2593310"/>
              <a:gd name="connsiteX1299" fmla="*/ 831628 w 2621471"/>
              <a:gd name="connsiteY1299" fmla="*/ 212573 h 2593310"/>
              <a:gd name="connsiteX1300" fmla="*/ 839820 w 2621471"/>
              <a:gd name="connsiteY1300" fmla="*/ 208478 h 2593310"/>
              <a:gd name="connsiteX1301" fmla="*/ 847345 w 2621471"/>
              <a:gd name="connsiteY1301" fmla="*/ 202858 h 2593310"/>
              <a:gd name="connsiteX1302" fmla="*/ 1370744 w 2621471"/>
              <a:gd name="connsiteY1302" fmla="*/ 189618 h 2593310"/>
              <a:gd name="connsiteX1303" fmla="*/ 1362361 w 2621471"/>
              <a:gd name="connsiteY1303" fmla="*/ 191237 h 2593310"/>
              <a:gd name="connsiteX1304" fmla="*/ 1353979 w 2621471"/>
              <a:gd name="connsiteY1304" fmla="*/ 195143 h 2593310"/>
              <a:gd name="connsiteX1305" fmla="*/ 1379126 w 2621471"/>
              <a:gd name="connsiteY1305" fmla="*/ 195143 h 2593310"/>
              <a:gd name="connsiteX1306" fmla="*/ 1387603 w 2621471"/>
              <a:gd name="connsiteY1306" fmla="*/ 189618 h 2593310"/>
              <a:gd name="connsiteX1307" fmla="*/ 1507237 w 2621471"/>
              <a:gd name="connsiteY1307" fmla="*/ 182284 h 2593310"/>
              <a:gd name="connsiteX1308" fmla="*/ 1506665 w 2621471"/>
              <a:gd name="connsiteY1308" fmla="*/ 186094 h 2593310"/>
              <a:gd name="connsiteX1309" fmla="*/ 1523525 w 2621471"/>
              <a:gd name="connsiteY1309" fmla="*/ 188475 h 2593310"/>
              <a:gd name="connsiteX1310" fmla="*/ 1524096 w 2621471"/>
              <a:gd name="connsiteY1310" fmla="*/ 184665 h 2593310"/>
              <a:gd name="connsiteX1311" fmla="*/ 805244 w 2621471"/>
              <a:gd name="connsiteY1311" fmla="*/ 180760 h 2593310"/>
              <a:gd name="connsiteX1312" fmla="*/ 797719 w 2621471"/>
              <a:gd name="connsiteY1312" fmla="*/ 186761 h 2593310"/>
              <a:gd name="connsiteX1313" fmla="*/ 789242 w 2621471"/>
              <a:gd name="connsiteY1313" fmla="*/ 191143 h 2593310"/>
              <a:gd name="connsiteX1314" fmla="*/ 780860 w 2621471"/>
              <a:gd name="connsiteY1314" fmla="*/ 195429 h 2593310"/>
              <a:gd name="connsiteX1315" fmla="*/ 764286 w 2621471"/>
              <a:gd name="connsiteY1315" fmla="*/ 204478 h 2593310"/>
              <a:gd name="connsiteX1316" fmla="*/ 755999 w 2621471"/>
              <a:gd name="connsiteY1316" fmla="*/ 209050 h 2593310"/>
              <a:gd name="connsiteX1317" fmla="*/ 755047 w 2621471"/>
              <a:gd name="connsiteY1317" fmla="*/ 207335 h 2593310"/>
              <a:gd name="connsiteX1318" fmla="*/ 754094 w 2621471"/>
              <a:gd name="connsiteY1318" fmla="*/ 205716 h 2593310"/>
              <a:gd name="connsiteX1319" fmla="*/ 778193 w 2621471"/>
              <a:gd name="connsiteY1319" fmla="*/ 190285 h 2593310"/>
              <a:gd name="connsiteX1320" fmla="*/ 805244 w 2621471"/>
              <a:gd name="connsiteY1320" fmla="*/ 180760 h 2593310"/>
              <a:gd name="connsiteX1321" fmla="*/ 896398 w 2621471"/>
              <a:gd name="connsiteY1321" fmla="*/ 177426 h 2593310"/>
              <a:gd name="connsiteX1322" fmla="*/ 879444 w 2621471"/>
              <a:gd name="connsiteY1322" fmla="*/ 184665 h 2593310"/>
              <a:gd name="connsiteX1323" fmla="*/ 870967 w 2621471"/>
              <a:gd name="connsiteY1323" fmla="*/ 188380 h 2593310"/>
              <a:gd name="connsiteX1324" fmla="*/ 872586 w 2621471"/>
              <a:gd name="connsiteY1324" fmla="*/ 191904 h 2593310"/>
              <a:gd name="connsiteX1325" fmla="*/ 889350 w 2621471"/>
              <a:gd name="connsiteY1325" fmla="*/ 184570 h 2593310"/>
              <a:gd name="connsiteX1326" fmla="*/ 896398 w 2621471"/>
              <a:gd name="connsiteY1326" fmla="*/ 177426 h 2593310"/>
              <a:gd name="connsiteX1327" fmla="*/ 1457802 w 2621471"/>
              <a:gd name="connsiteY1327" fmla="*/ 161138 h 2593310"/>
              <a:gd name="connsiteX1328" fmla="*/ 1492187 w 2621471"/>
              <a:gd name="connsiteY1328" fmla="*/ 164758 h 2593310"/>
              <a:gd name="connsiteX1329" fmla="*/ 1474661 w 2621471"/>
              <a:gd name="connsiteY1329" fmla="*/ 166663 h 2593310"/>
              <a:gd name="connsiteX1330" fmla="*/ 1465994 w 2621471"/>
              <a:gd name="connsiteY1330" fmla="*/ 165806 h 2593310"/>
              <a:gd name="connsiteX1331" fmla="*/ 1448848 w 2621471"/>
              <a:gd name="connsiteY1331" fmla="*/ 164282 h 2593310"/>
              <a:gd name="connsiteX1332" fmla="*/ 1448848 w 2621471"/>
              <a:gd name="connsiteY1332" fmla="*/ 162377 h 2593310"/>
              <a:gd name="connsiteX1333" fmla="*/ 1457802 w 2621471"/>
              <a:gd name="connsiteY1333" fmla="*/ 161138 h 2593310"/>
              <a:gd name="connsiteX1334" fmla="*/ 1719549 w 2621471"/>
              <a:gd name="connsiteY1334" fmla="*/ 159900 h 2593310"/>
              <a:gd name="connsiteX1335" fmla="*/ 1726978 w 2621471"/>
              <a:gd name="connsiteY1335" fmla="*/ 166568 h 2593310"/>
              <a:gd name="connsiteX1336" fmla="*/ 1735551 w 2621471"/>
              <a:gd name="connsiteY1336" fmla="*/ 169425 h 2593310"/>
              <a:gd name="connsiteX1337" fmla="*/ 1719549 w 2621471"/>
              <a:gd name="connsiteY1337" fmla="*/ 159900 h 2593310"/>
              <a:gd name="connsiteX1338" fmla="*/ 1897714 w 2621471"/>
              <a:gd name="connsiteY1338" fmla="*/ 123765 h 2593310"/>
              <a:gd name="connsiteX1339" fmla="*/ 1895857 w 2621471"/>
              <a:gd name="connsiteY1339" fmla="*/ 126277 h 2593310"/>
              <a:gd name="connsiteX1340" fmla="*/ 1895857 w 2621471"/>
              <a:gd name="connsiteY1340" fmla="*/ 126468 h 2593310"/>
              <a:gd name="connsiteX1341" fmla="*/ 1922431 w 2621471"/>
              <a:gd name="connsiteY1341" fmla="*/ 139326 h 2593310"/>
              <a:gd name="connsiteX1342" fmla="*/ 1911002 w 2621471"/>
              <a:gd name="connsiteY1342" fmla="*/ 129039 h 2593310"/>
              <a:gd name="connsiteX1343" fmla="*/ 1897714 w 2621471"/>
              <a:gd name="connsiteY1343" fmla="*/ 123765 h 2593310"/>
              <a:gd name="connsiteX1344" fmla="*/ 968121 w 2621471"/>
              <a:gd name="connsiteY1344" fmla="*/ 101131 h 2593310"/>
              <a:gd name="connsiteX1345" fmla="*/ 968693 w 2621471"/>
              <a:gd name="connsiteY1345" fmla="*/ 102941 h 2593310"/>
              <a:gd name="connsiteX1346" fmla="*/ 923544 w 2621471"/>
              <a:gd name="connsiteY1346" fmla="*/ 118753 h 2593310"/>
              <a:gd name="connsiteX1347" fmla="*/ 931926 w 2621471"/>
              <a:gd name="connsiteY1347" fmla="*/ 113609 h 2593310"/>
              <a:gd name="connsiteX1348" fmla="*/ 968121 w 2621471"/>
              <a:gd name="connsiteY1348" fmla="*/ 101131 h 2593310"/>
              <a:gd name="connsiteX1349" fmla="*/ 1843374 w 2621471"/>
              <a:gd name="connsiteY1349" fmla="*/ 99321 h 2593310"/>
              <a:gd name="connsiteX1350" fmla="*/ 1841945 w 2621471"/>
              <a:gd name="connsiteY1350" fmla="*/ 102845 h 2593310"/>
              <a:gd name="connsiteX1351" fmla="*/ 1859947 w 2621471"/>
              <a:gd name="connsiteY1351" fmla="*/ 110561 h 2593310"/>
              <a:gd name="connsiteX1352" fmla="*/ 1864531 w 2621471"/>
              <a:gd name="connsiteY1352" fmla="*/ 109989 h 2593310"/>
              <a:gd name="connsiteX1353" fmla="*/ 1869470 w 2621471"/>
              <a:gd name="connsiteY1353" fmla="*/ 110453 h 2593310"/>
              <a:gd name="connsiteX1354" fmla="*/ 1870615 w 2621471"/>
              <a:gd name="connsiteY1354" fmla="*/ 110942 h 2593310"/>
              <a:gd name="connsiteX1355" fmla="*/ 1870615 w 2621471"/>
              <a:gd name="connsiteY1355" fmla="*/ 110561 h 2593310"/>
              <a:gd name="connsiteX1356" fmla="*/ 1869470 w 2621471"/>
              <a:gd name="connsiteY1356" fmla="*/ 110453 h 2593310"/>
              <a:gd name="connsiteX1357" fmla="*/ 1115188 w 2621471"/>
              <a:gd name="connsiteY1357" fmla="*/ 53220 h 2593310"/>
              <a:gd name="connsiteX1358" fmla="*/ 1086041 w 2621471"/>
              <a:gd name="connsiteY1358" fmla="*/ 58840 h 2593310"/>
              <a:gd name="connsiteX1359" fmla="*/ 1105663 w 2621471"/>
              <a:gd name="connsiteY1359" fmla="*/ 58840 h 2593310"/>
              <a:gd name="connsiteX1360" fmla="*/ 1115188 w 2621471"/>
              <a:gd name="connsiteY1360" fmla="*/ 55125 h 2593310"/>
              <a:gd name="connsiteX1361" fmla="*/ 1023938 w 2621471"/>
              <a:gd name="connsiteY1361" fmla="*/ 50268 h 2593310"/>
              <a:gd name="connsiteX1362" fmla="*/ 985838 w 2621471"/>
              <a:gd name="connsiteY1362" fmla="*/ 61126 h 2593310"/>
              <a:gd name="connsiteX1363" fmla="*/ 986314 w 2621471"/>
              <a:gd name="connsiteY1363" fmla="*/ 62936 h 2593310"/>
              <a:gd name="connsiteX1364" fmla="*/ 976789 w 2621471"/>
              <a:gd name="connsiteY1364" fmla="*/ 65888 h 2593310"/>
              <a:gd name="connsiteX1365" fmla="*/ 939451 w 2621471"/>
              <a:gd name="connsiteY1365" fmla="*/ 78080 h 2593310"/>
              <a:gd name="connsiteX1366" fmla="*/ 942023 w 2621471"/>
              <a:gd name="connsiteY1366" fmla="*/ 85415 h 2593310"/>
              <a:gd name="connsiteX1367" fmla="*/ 951548 w 2621471"/>
              <a:gd name="connsiteY1367" fmla="*/ 82271 h 2593310"/>
              <a:gd name="connsiteX1368" fmla="*/ 988219 w 2621471"/>
              <a:gd name="connsiteY1368" fmla="*/ 68460 h 2593310"/>
              <a:gd name="connsiteX1369" fmla="*/ 1026319 w 2621471"/>
              <a:gd name="connsiteY1369" fmla="*/ 59602 h 2593310"/>
              <a:gd name="connsiteX1370" fmla="*/ 1045369 w 2621471"/>
              <a:gd name="connsiteY1370" fmla="*/ 54649 h 2593310"/>
              <a:gd name="connsiteX1371" fmla="*/ 1034987 w 2621471"/>
              <a:gd name="connsiteY1371" fmla="*/ 53411 h 2593310"/>
              <a:gd name="connsiteX1372" fmla="*/ 1023938 w 2621471"/>
              <a:gd name="connsiteY1372" fmla="*/ 50268 h 2593310"/>
              <a:gd name="connsiteX1373" fmla="*/ 1103758 w 2621471"/>
              <a:gd name="connsiteY1373" fmla="*/ 49505 h 2593310"/>
              <a:gd name="connsiteX1374" fmla="*/ 1084708 w 2621471"/>
              <a:gd name="connsiteY1374" fmla="*/ 51696 h 2593310"/>
              <a:gd name="connsiteX1375" fmla="*/ 1075183 w 2621471"/>
              <a:gd name="connsiteY1375" fmla="*/ 55697 h 2593310"/>
              <a:gd name="connsiteX1376" fmla="*/ 1066325 w 2621471"/>
              <a:gd name="connsiteY1376" fmla="*/ 59411 h 2593310"/>
              <a:gd name="connsiteX1377" fmla="*/ 1066325 w 2621471"/>
              <a:gd name="connsiteY1377" fmla="*/ 59793 h 2593310"/>
              <a:gd name="connsiteX1378" fmla="*/ 1103758 w 2621471"/>
              <a:gd name="connsiteY1378" fmla="*/ 49505 h 2593310"/>
              <a:gd name="connsiteX1379" fmla="*/ 1588866 w 2621471"/>
              <a:gd name="connsiteY1379" fmla="*/ 21883 h 2593310"/>
              <a:gd name="connsiteX1380" fmla="*/ 1578484 w 2621471"/>
              <a:gd name="connsiteY1380" fmla="*/ 23883 h 2593310"/>
              <a:gd name="connsiteX1381" fmla="*/ 1607059 w 2621471"/>
              <a:gd name="connsiteY1381" fmla="*/ 29408 h 2593310"/>
              <a:gd name="connsiteX1382" fmla="*/ 1607821 w 2621471"/>
              <a:gd name="connsiteY1382" fmla="*/ 25598 h 2593310"/>
              <a:gd name="connsiteX1383" fmla="*/ 1588866 w 2621471"/>
              <a:gd name="connsiteY1383" fmla="*/ 21883 h 2593310"/>
              <a:gd name="connsiteX1384" fmla="*/ 1495713 w 2621471"/>
              <a:gd name="connsiteY1384" fmla="*/ 11635 h 2593310"/>
              <a:gd name="connsiteX1385" fmla="*/ 1490663 w 2621471"/>
              <a:gd name="connsiteY1385" fmla="*/ 13501 h 2593310"/>
              <a:gd name="connsiteX1386" fmla="*/ 1549052 w 2621471"/>
              <a:gd name="connsiteY1386" fmla="*/ 21026 h 2593310"/>
              <a:gd name="connsiteX1387" fmla="*/ 1539527 w 2621471"/>
              <a:gd name="connsiteY1387" fmla="*/ 15787 h 2593310"/>
              <a:gd name="connsiteX1388" fmla="*/ 1495713 w 2621471"/>
              <a:gd name="connsiteY1388" fmla="*/ 11635 h 2593310"/>
              <a:gd name="connsiteX1389" fmla="*/ 1285780 w 2621471"/>
              <a:gd name="connsiteY1389" fmla="*/ 1785 h 2593310"/>
              <a:gd name="connsiteX1390" fmla="*/ 1423417 w 2621471"/>
              <a:gd name="connsiteY1390" fmla="*/ 1785 h 2593310"/>
              <a:gd name="connsiteX1391" fmla="*/ 1443134 w 2621471"/>
              <a:gd name="connsiteY1391" fmla="*/ 3023 h 2593310"/>
              <a:gd name="connsiteX1392" fmla="*/ 1462755 w 2621471"/>
              <a:gd name="connsiteY1392" fmla="*/ 4452 h 2593310"/>
              <a:gd name="connsiteX1393" fmla="*/ 1442848 w 2621471"/>
              <a:gd name="connsiteY1393" fmla="*/ 6834 h 2593310"/>
              <a:gd name="connsiteX1394" fmla="*/ 1481805 w 2621471"/>
              <a:gd name="connsiteY1394" fmla="*/ 11977 h 2593310"/>
              <a:gd name="connsiteX1395" fmla="*/ 1482377 w 2621471"/>
              <a:gd name="connsiteY1395" fmla="*/ 6262 h 2593310"/>
              <a:gd name="connsiteX1396" fmla="*/ 1531906 w 2621471"/>
              <a:gd name="connsiteY1396" fmla="*/ 8167 h 2593310"/>
              <a:gd name="connsiteX1397" fmla="*/ 1541431 w 2621471"/>
              <a:gd name="connsiteY1397" fmla="*/ 9501 h 2593310"/>
              <a:gd name="connsiteX1398" fmla="*/ 1561053 w 2621471"/>
              <a:gd name="connsiteY1398" fmla="*/ 12453 h 2593310"/>
              <a:gd name="connsiteX1399" fmla="*/ 1629157 w 2621471"/>
              <a:gd name="connsiteY1399" fmla="*/ 25312 h 2593310"/>
              <a:gd name="connsiteX1400" fmla="*/ 1638682 w 2621471"/>
              <a:gd name="connsiteY1400" fmla="*/ 27408 h 2593310"/>
              <a:gd name="connsiteX1401" fmla="*/ 1637825 w 2621471"/>
              <a:gd name="connsiteY1401" fmla="*/ 31218 h 2593310"/>
              <a:gd name="connsiteX1402" fmla="*/ 1637825 w 2621471"/>
              <a:gd name="connsiteY1402" fmla="*/ 33027 h 2593310"/>
              <a:gd name="connsiteX1403" fmla="*/ 1666400 w 2621471"/>
              <a:gd name="connsiteY1403" fmla="*/ 39885 h 2593310"/>
              <a:gd name="connsiteX1404" fmla="*/ 1676496 w 2621471"/>
              <a:gd name="connsiteY1404" fmla="*/ 40361 h 2593310"/>
              <a:gd name="connsiteX1405" fmla="*/ 1676972 w 2621471"/>
              <a:gd name="connsiteY1405" fmla="*/ 38552 h 2593310"/>
              <a:gd name="connsiteX1406" fmla="*/ 1709834 w 2621471"/>
              <a:gd name="connsiteY1406" fmla="*/ 45219 h 2593310"/>
              <a:gd name="connsiteX1407" fmla="*/ 1753458 w 2621471"/>
              <a:gd name="connsiteY1407" fmla="*/ 58840 h 2593310"/>
              <a:gd name="connsiteX1408" fmla="*/ 1762983 w 2621471"/>
              <a:gd name="connsiteY1408" fmla="*/ 61888 h 2593310"/>
              <a:gd name="connsiteX1409" fmla="*/ 1864043 w 2621471"/>
              <a:gd name="connsiteY1409" fmla="*/ 102464 h 2593310"/>
              <a:gd name="connsiteX1410" fmla="*/ 1900048 w 2621471"/>
              <a:gd name="connsiteY1410" fmla="*/ 118752 h 2593310"/>
              <a:gd name="connsiteX1411" fmla="*/ 1936528 w 2621471"/>
              <a:gd name="connsiteY1411" fmla="*/ 134373 h 2593310"/>
              <a:gd name="connsiteX1412" fmla="*/ 1971485 w 2621471"/>
              <a:gd name="connsiteY1412" fmla="*/ 152756 h 2593310"/>
              <a:gd name="connsiteX1413" fmla="*/ 1980153 w 2621471"/>
              <a:gd name="connsiteY1413" fmla="*/ 157519 h 2593310"/>
              <a:gd name="connsiteX1414" fmla="*/ 1979201 w 2621471"/>
              <a:gd name="connsiteY1414" fmla="*/ 159234 h 2593310"/>
              <a:gd name="connsiteX1415" fmla="*/ 2038732 w 2621471"/>
              <a:gd name="connsiteY1415" fmla="*/ 194476 h 2593310"/>
              <a:gd name="connsiteX1416" fmla="*/ 2039779 w 2621471"/>
              <a:gd name="connsiteY1416" fmla="*/ 192857 h 2593310"/>
              <a:gd name="connsiteX1417" fmla="*/ 2072927 w 2621471"/>
              <a:gd name="connsiteY1417" fmla="*/ 214478 h 2593310"/>
              <a:gd name="connsiteX1418" fmla="*/ 2096263 w 2621471"/>
              <a:gd name="connsiteY1418" fmla="*/ 232862 h 2593310"/>
              <a:gd name="connsiteX1419" fmla="*/ 2095120 w 2621471"/>
              <a:gd name="connsiteY1419" fmla="*/ 234481 h 2593310"/>
              <a:gd name="connsiteX1420" fmla="*/ 2068640 w 2621471"/>
              <a:gd name="connsiteY1420" fmla="*/ 220860 h 2593310"/>
              <a:gd name="connsiteX1421" fmla="*/ 2092929 w 2621471"/>
              <a:gd name="connsiteY1421" fmla="*/ 237624 h 2593310"/>
              <a:gd name="connsiteX1422" fmla="*/ 2100835 w 2621471"/>
              <a:gd name="connsiteY1422" fmla="*/ 243244 h 2593310"/>
              <a:gd name="connsiteX1423" fmla="*/ 2133601 w 2621471"/>
              <a:gd name="connsiteY1423" fmla="*/ 265247 h 2593310"/>
              <a:gd name="connsiteX1424" fmla="*/ 2141411 w 2621471"/>
              <a:gd name="connsiteY1424" fmla="*/ 271247 h 2593310"/>
              <a:gd name="connsiteX1425" fmla="*/ 2163319 w 2621471"/>
              <a:gd name="connsiteY1425" fmla="*/ 291155 h 2593310"/>
              <a:gd name="connsiteX1426" fmla="*/ 2200657 w 2621471"/>
              <a:gd name="connsiteY1426" fmla="*/ 322873 h 2593310"/>
              <a:gd name="connsiteX1427" fmla="*/ 2229708 w 2621471"/>
              <a:gd name="connsiteY1427" fmla="*/ 349353 h 2593310"/>
              <a:gd name="connsiteX1428" fmla="*/ 2228470 w 2621471"/>
              <a:gd name="connsiteY1428" fmla="*/ 350781 h 2593310"/>
              <a:gd name="connsiteX1429" fmla="*/ 2242662 w 2621471"/>
              <a:gd name="connsiteY1429" fmla="*/ 364307 h 2593310"/>
              <a:gd name="connsiteX1430" fmla="*/ 2263522 w 2621471"/>
              <a:gd name="connsiteY1430" fmla="*/ 384976 h 2593310"/>
              <a:gd name="connsiteX1431" fmla="*/ 2266284 w 2621471"/>
              <a:gd name="connsiteY1431" fmla="*/ 382309 h 2593310"/>
              <a:gd name="connsiteX1432" fmla="*/ 2280000 w 2621471"/>
              <a:gd name="connsiteY1432" fmla="*/ 396406 h 2593310"/>
              <a:gd name="connsiteX1433" fmla="*/ 2293526 w 2621471"/>
              <a:gd name="connsiteY1433" fmla="*/ 410789 h 2593310"/>
              <a:gd name="connsiteX1434" fmla="*/ 2305337 w 2621471"/>
              <a:gd name="connsiteY1434" fmla="*/ 426600 h 2593310"/>
              <a:gd name="connsiteX1435" fmla="*/ 2303908 w 2621471"/>
              <a:gd name="connsiteY1435" fmla="*/ 427838 h 2593310"/>
              <a:gd name="connsiteX1436" fmla="*/ 2309051 w 2621471"/>
              <a:gd name="connsiteY1436" fmla="*/ 436506 h 2593310"/>
              <a:gd name="connsiteX1437" fmla="*/ 2323339 w 2621471"/>
              <a:gd name="connsiteY1437" fmla="*/ 449936 h 2593310"/>
              <a:gd name="connsiteX1438" fmla="*/ 2354581 w 2621471"/>
              <a:gd name="connsiteY1438" fmla="*/ 488036 h 2593310"/>
              <a:gd name="connsiteX1439" fmla="*/ 2366678 w 2621471"/>
              <a:gd name="connsiteY1439" fmla="*/ 503467 h 2593310"/>
              <a:gd name="connsiteX1440" fmla="*/ 2384394 w 2621471"/>
              <a:gd name="connsiteY1440" fmla="*/ 527089 h 2593310"/>
              <a:gd name="connsiteX1441" fmla="*/ 2423446 w 2621471"/>
              <a:gd name="connsiteY1441" fmla="*/ 583477 h 2593310"/>
              <a:gd name="connsiteX1442" fmla="*/ 2439353 w 2621471"/>
              <a:gd name="connsiteY1442" fmla="*/ 608337 h 2593310"/>
              <a:gd name="connsiteX1443" fmla="*/ 2440972 w 2621471"/>
              <a:gd name="connsiteY1443" fmla="*/ 607289 h 2593310"/>
              <a:gd name="connsiteX1444" fmla="*/ 2451164 w 2621471"/>
              <a:gd name="connsiteY1444" fmla="*/ 624149 h 2593310"/>
              <a:gd name="connsiteX1445" fmla="*/ 2475739 w 2621471"/>
              <a:gd name="connsiteY1445" fmla="*/ 666821 h 2593310"/>
              <a:gd name="connsiteX1446" fmla="*/ 2489550 w 2621471"/>
              <a:gd name="connsiteY1446" fmla="*/ 692824 h 2593310"/>
              <a:gd name="connsiteX1447" fmla="*/ 2502885 w 2621471"/>
              <a:gd name="connsiteY1447" fmla="*/ 719113 h 2593310"/>
              <a:gd name="connsiteX1448" fmla="*/ 2507171 w 2621471"/>
              <a:gd name="connsiteY1448" fmla="*/ 727971 h 2593310"/>
              <a:gd name="connsiteX1449" fmla="*/ 2505457 w 2621471"/>
              <a:gd name="connsiteY1449" fmla="*/ 728829 h 2593310"/>
              <a:gd name="connsiteX1450" fmla="*/ 2512601 w 2621471"/>
              <a:gd name="connsiteY1450" fmla="*/ 757880 h 2593310"/>
              <a:gd name="connsiteX1451" fmla="*/ 2526221 w 2621471"/>
              <a:gd name="connsiteY1451" fmla="*/ 784073 h 2593310"/>
              <a:gd name="connsiteX1452" fmla="*/ 2539175 w 2621471"/>
              <a:gd name="connsiteY1452" fmla="*/ 810553 h 2593310"/>
              <a:gd name="connsiteX1453" fmla="*/ 2542700 w 2621471"/>
              <a:gd name="connsiteY1453" fmla="*/ 820078 h 2593310"/>
              <a:gd name="connsiteX1454" fmla="*/ 2546224 w 2621471"/>
              <a:gd name="connsiteY1454" fmla="*/ 829603 h 2593310"/>
              <a:gd name="connsiteX1455" fmla="*/ 2556415 w 2621471"/>
              <a:gd name="connsiteY1455" fmla="*/ 857321 h 2593310"/>
              <a:gd name="connsiteX1456" fmla="*/ 2558225 w 2621471"/>
              <a:gd name="connsiteY1456" fmla="*/ 856654 h 2593310"/>
              <a:gd name="connsiteX1457" fmla="*/ 2561464 w 2621471"/>
              <a:gd name="connsiteY1457" fmla="*/ 866179 h 2593310"/>
              <a:gd name="connsiteX1458" fmla="*/ 2564607 w 2621471"/>
              <a:gd name="connsiteY1458" fmla="*/ 875704 h 2593310"/>
              <a:gd name="connsiteX1459" fmla="*/ 2568893 w 2621471"/>
              <a:gd name="connsiteY1459" fmla="*/ 894754 h 2593310"/>
              <a:gd name="connsiteX1460" fmla="*/ 2577466 w 2621471"/>
              <a:gd name="connsiteY1460" fmla="*/ 923329 h 2593310"/>
              <a:gd name="connsiteX1461" fmla="*/ 2579276 w 2621471"/>
              <a:gd name="connsiteY1461" fmla="*/ 922758 h 2593310"/>
              <a:gd name="connsiteX1462" fmla="*/ 2596802 w 2621471"/>
              <a:gd name="connsiteY1462" fmla="*/ 989433 h 2593310"/>
              <a:gd name="connsiteX1463" fmla="*/ 2599087 w 2621471"/>
              <a:gd name="connsiteY1463" fmla="*/ 998958 h 2593310"/>
              <a:gd name="connsiteX1464" fmla="*/ 2612137 w 2621471"/>
              <a:gd name="connsiteY1464" fmla="*/ 1076491 h 2593310"/>
              <a:gd name="connsiteX1465" fmla="*/ 2614613 w 2621471"/>
              <a:gd name="connsiteY1465" fmla="*/ 1105828 h 2593310"/>
              <a:gd name="connsiteX1466" fmla="*/ 2612708 w 2621471"/>
              <a:gd name="connsiteY1466" fmla="*/ 1105828 h 2593310"/>
              <a:gd name="connsiteX1467" fmla="*/ 2619376 w 2621471"/>
              <a:gd name="connsiteY1467" fmla="*/ 1164026 h 2593310"/>
              <a:gd name="connsiteX1468" fmla="*/ 2620995 w 2621471"/>
              <a:gd name="connsiteY1468" fmla="*/ 1183076 h 2593310"/>
              <a:gd name="connsiteX1469" fmla="*/ 2619090 w 2621471"/>
              <a:gd name="connsiteY1469" fmla="*/ 1183076 h 2593310"/>
              <a:gd name="connsiteX1470" fmla="*/ 2621471 w 2621471"/>
              <a:gd name="connsiteY1470" fmla="*/ 1221938 h 2593310"/>
              <a:gd name="connsiteX1471" fmla="*/ 2619471 w 2621471"/>
              <a:gd name="connsiteY1471" fmla="*/ 1221938 h 2593310"/>
              <a:gd name="connsiteX1472" fmla="*/ 2614137 w 2621471"/>
              <a:gd name="connsiteY1472" fmla="*/ 1231939 h 2593310"/>
              <a:gd name="connsiteX1473" fmla="*/ 2614137 w 2621471"/>
              <a:gd name="connsiteY1473" fmla="*/ 1241464 h 2593310"/>
              <a:gd name="connsiteX1474" fmla="*/ 2614137 w 2621471"/>
              <a:gd name="connsiteY1474" fmla="*/ 1250989 h 2593310"/>
              <a:gd name="connsiteX1475" fmla="*/ 2612422 w 2621471"/>
              <a:gd name="connsiteY1475" fmla="*/ 1260514 h 2593310"/>
              <a:gd name="connsiteX1476" fmla="*/ 2610518 w 2621471"/>
              <a:gd name="connsiteY1476" fmla="*/ 1260514 h 2593310"/>
              <a:gd name="connsiteX1477" fmla="*/ 2606422 w 2621471"/>
              <a:gd name="connsiteY1477" fmla="*/ 1279945 h 2593310"/>
              <a:gd name="connsiteX1478" fmla="*/ 2604136 w 2621471"/>
              <a:gd name="connsiteY1478" fmla="*/ 1251370 h 2593310"/>
              <a:gd name="connsiteX1479" fmla="*/ 2598326 w 2621471"/>
              <a:gd name="connsiteY1479" fmla="*/ 1203745 h 2593310"/>
              <a:gd name="connsiteX1480" fmla="*/ 2594325 w 2621471"/>
              <a:gd name="connsiteY1480" fmla="*/ 1175170 h 2593310"/>
              <a:gd name="connsiteX1481" fmla="*/ 2596230 w 2621471"/>
              <a:gd name="connsiteY1481" fmla="*/ 1175170 h 2593310"/>
              <a:gd name="connsiteX1482" fmla="*/ 2582990 w 2621471"/>
              <a:gd name="connsiteY1482" fmla="*/ 1070395 h 2593310"/>
              <a:gd name="connsiteX1483" fmla="*/ 2579656 w 2621471"/>
              <a:gd name="connsiteY1483" fmla="*/ 1051345 h 2593310"/>
              <a:gd name="connsiteX1484" fmla="*/ 2575846 w 2621471"/>
              <a:gd name="connsiteY1484" fmla="*/ 1052107 h 2593310"/>
              <a:gd name="connsiteX1485" fmla="*/ 2582228 w 2621471"/>
              <a:gd name="connsiteY1485" fmla="*/ 1090207 h 2593310"/>
              <a:gd name="connsiteX1486" fmla="*/ 2583657 w 2621471"/>
              <a:gd name="connsiteY1486" fmla="*/ 1099732 h 2593310"/>
              <a:gd name="connsiteX1487" fmla="*/ 2579847 w 2621471"/>
              <a:gd name="connsiteY1487" fmla="*/ 1100304 h 2593310"/>
              <a:gd name="connsiteX1488" fmla="*/ 2576989 w 2621471"/>
              <a:gd name="connsiteY1488" fmla="*/ 1081254 h 2593310"/>
              <a:gd name="connsiteX1489" fmla="*/ 2573751 w 2621471"/>
              <a:gd name="connsiteY1489" fmla="*/ 1062204 h 2593310"/>
              <a:gd name="connsiteX1490" fmla="*/ 2572037 w 2621471"/>
              <a:gd name="connsiteY1490" fmla="*/ 1052679 h 2593310"/>
              <a:gd name="connsiteX1491" fmla="*/ 2572037 w 2621471"/>
              <a:gd name="connsiteY1491" fmla="*/ 1043154 h 2593310"/>
              <a:gd name="connsiteX1492" fmla="*/ 2568322 w 2621471"/>
              <a:gd name="connsiteY1492" fmla="*/ 1034105 h 2593310"/>
              <a:gd name="connsiteX1493" fmla="*/ 2558797 w 2621471"/>
              <a:gd name="connsiteY1493" fmla="*/ 1006959 h 2593310"/>
              <a:gd name="connsiteX1494" fmla="*/ 2554701 w 2621471"/>
              <a:gd name="connsiteY1494" fmla="*/ 998100 h 2593310"/>
              <a:gd name="connsiteX1495" fmla="*/ 2552605 w 2621471"/>
              <a:gd name="connsiteY1495" fmla="*/ 988575 h 2593310"/>
              <a:gd name="connsiteX1496" fmla="*/ 2547367 w 2621471"/>
              <a:gd name="connsiteY1496" fmla="*/ 960477 h 2593310"/>
              <a:gd name="connsiteX1497" fmla="*/ 2542319 w 2621471"/>
              <a:gd name="connsiteY1497" fmla="*/ 942188 h 2593310"/>
              <a:gd name="connsiteX1498" fmla="*/ 2540509 w 2621471"/>
              <a:gd name="connsiteY1498" fmla="*/ 942665 h 2593310"/>
              <a:gd name="connsiteX1499" fmla="*/ 2537842 w 2621471"/>
              <a:gd name="connsiteY1499" fmla="*/ 933140 h 2593310"/>
              <a:gd name="connsiteX1500" fmla="*/ 2523554 w 2621471"/>
              <a:gd name="connsiteY1500" fmla="*/ 887801 h 2593310"/>
              <a:gd name="connsiteX1501" fmla="*/ 2514029 w 2621471"/>
              <a:gd name="connsiteY1501" fmla="*/ 860940 h 2593310"/>
              <a:gd name="connsiteX1502" fmla="*/ 2489740 w 2621471"/>
              <a:gd name="connsiteY1502" fmla="*/ 799028 h 2593310"/>
              <a:gd name="connsiteX1503" fmla="*/ 2487931 w 2621471"/>
              <a:gd name="connsiteY1503" fmla="*/ 799695 h 2593310"/>
              <a:gd name="connsiteX1504" fmla="*/ 2497456 w 2621471"/>
              <a:gd name="connsiteY1504" fmla="*/ 826841 h 2593310"/>
              <a:gd name="connsiteX1505" fmla="*/ 2510886 w 2621471"/>
              <a:gd name="connsiteY1505" fmla="*/ 862274 h 2593310"/>
              <a:gd name="connsiteX1506" fmla="*/ 2514029 w 2621471"/>
              <a:gd name="connsiteY1506" fmla="*/ 871132 h 2593310"/>
              <a:gd name="connsiteX1507" fmla="*/ 2515363 w 2621471"/>
              <a:gd name="connsiteY1507" fmla="*/ 880657 h 2593310"/>
              <a:gd name="connsiteX1508" fmla="*/ 2524316 w 2621471"/>
              <a:gd name="connsiteY1508" fmla="*/ 907708 h 2593310"/>
              <a:gd name="connsiteX1509" fmla="*/ 2535175 w 2621471"/>
              <a:gd name="connsiteY1509" fmla="*/ 943903 h 2593310"/>
              <a:gd name="connsiteX1510" fmla="*/ 2540223 w 2621471"/>
              <a:gd name="connsiteY1510" fmla="*/ 962096 h 2593310"/>
              <a:gd name="connsiteX1511" fmla="*/ 2534032 w 2621471"/>
              <a:gd name="connsiteY1511" fmla="*/ 954000 h 2593310"/>
              <a:gd name="connsiteX1512" fmla="*/ 2531460 w 2621471"/>
              <a:gd name="connsiteY1512" fmla="*/ 944951 h 2593310"/>
              <a:gd name="connsiteX1513" fmla="*/ 2517744 w 2621471"/>
              <a:gd name="connsiteY1513" fmla="*/ 899802 h 2593310"/>
              <a:gd name="connsiteX1514" fmla="*/ 2511077 w 2621471"/>
              <a:gd name="connsiteY1514" fmla="*/ 892087 h 2593310"/>
              <a:gd name="connsiteX1515" fmla="*/ 2508029 w 2621471"/>
              <a:gd name="connsiteY1515" fmla="*/ 883229 h 2593310"/>
              <a:gd name="connsiteX1516" fmla="*/ 2499551 w 2621471"/>
              <a:gd name="connsiteY1516" fmla="*/ 876276 h 2593310"/>
              <a:gd name="connsiteX1517" fmla="*/ 2496408 w 2621471"/>
              <a:gd name="connsiteY1517" fmla="*/ 867512 h 2593310"/>
              <a:gd name="connsiteX1518" fmla="*/ 2493170 w 2621471"/>
              <a:gd name="connsiteY1518" fmla="*/ 858654 h 2593310"/>
              <a:gd name="connsiteX1519" fmla="*/ 2477834 w 2621471"/>
              <a:gd name="connsiteY1519" fmla="*/ 824555 h 2593310"/>
              <a:gd name="connsiteX1520" fmla="*/ 2476120 w 2621471"/>
              <a:gd name="connsiteY1520" fmla="*/ 825221 h 2593310"/>
              <a:gd name="connsiteX1521" fmla="*/ 2472500 w 2621471"/>
              <a:gd name="connsiteY1521" fmla="*/ 826745 h 2593310"/>
              <a:gd name="connsiteX1522" fmla="*/ 2459927 w 2621471"/>
              <a:gd name="connsiteY1522" fmla="*/ 801790 h 2593310"/>
              <a:gd name="connsiteX1523" fmla="*/ 2432495 w 2621471"/>
              <a:gd name="connsiteY1523" fmla="*/ 742926 h 2593310"/>
              <a:gd name="connsiteX1524" fmla="*/ 2424113 w 2621471"/>
              <a:gd name="connsiteY1524" fmla="*/ 726447 h 2593310"/>
              <a:gd name="connsiteX1525" fmla="*/ 2431829 w 2621471"/>
              <a:gd name="connsiteY1525" fmla="*/ 732924 h 2593310"/>
              <a:gd name="connsiteX1526" fmla="*/ 2418779 w 2621471"/>
              <a:gd name="connsiteY1526" fmla="*/ 708159 h 2593310"/>
              <a:gd name="connsiteX1527" fmla="*/ 2412683 w 2621471"/>
              <a:gd name="connsiteY1527" fmla="*/ 700920 h 2593310"/>
              <a:gd name="connsiteX1528" fmla="*/ 2410969 w 2621471"/>
              <a:gd name="connsiteY1528" fmla="*/ 701873 h 2593310"/>
              <a:gd name="connsiteX1529" fmla="*/ 2397348 w 2621471"/>
              <a:gd name="connsiteY1529" fmla="*/ 677584 h 2593310"/>
              <a:gd name="connsiteX1530" fmla="*/ 2368773 w 2621471"/>
              <a:gd name="connsiteY1530" fmla="*/ 629959 h 2593310"/>
              <a:gd name="connsiteX1531" fmla="*/ 2363725 w 2621471"/>
              <a:gd name="connsiteY1531" fmla="*/ 622244 h 2593310"/>
              <a:gd name="connsiteX1532" fmla="*/ 2362105 w 2621471"/>
              <a:gd name="connsiteY1532" fmla="*/ 623292 h 2593310"/>
              <a:gd name="connsiteX1533" fmla="*/ 2370487 w 2621471"/>
              <a:gd name="connsiteY1533" fmla="*/ 639865 h 2593310"/>
              <a:gd name="connsiteX1534" fmla="*/ 2372107 w 2621471"/>
              <a:gd name="connsiteY1534" fmla="*/ 649390 h 2593310"/>
              <a:gd name="connsiteX1535" fmla="*/ 2360677 w 2621471"/>
              <a:gd name="connsiteY1535" fmla="*/ 634912 h 2593310"/>
              <a:gd name="connsiteX1536" fmla="*/ 2350580 w 2621471"/>
              <a:gd name="connsiteY1536" fmla="*/ 619481 h 2593310"/>
              <a:gd name="connsiteX1537" fmla="*/ 2340293 w 2621471"/>
              <a:gd name="connsiteY1537" fmla="*/ 604242 h 2593310"/>
              <a:gd name="connsiteX1538" fmla="*/ 2322862 w 2621471"/>
              <a:gd name="connsiteY1538" fmla="*/ 582810 h 2593310"/>
              <a:gd name="connsiteX1539" fmla="*/ 2310480 w 2621471"/>
              <a:gd name="connsiteY1539" fmla="*/ 569189 h 2593310"/>
              <a:gd name="connsiteX1540" fmla="*/ 2304955 w 2621471"/>
              <a:gd name="connsiteY1540" fmla="*/ 561855 h 2593310"/>
              <a:gd name="connsiteX1541" fmla="*/ 2286572 w 2621471"/>
              <a:gd name="connsiteY1541" fmla="*/ 541377 h 2593310"/>
              <a:gd name="connsiteX1542" fmla="*/ 2296764 w 2621471"/>
              <a:gd name="connsiteY1542" fmla="*/ 544996 h 2593310"/>
              <a:gd name="connsiteX1543" fmla="*/ 2298288 w 2621471"/>
              <a:gd name="connsiteY1543" fmla="*/ 543853 h 2593310"/>
              <a:gd name="connsiteX1544" fmla="*/ 2295621 w 2621471"/>
              <a:gd name="connsiteY1544" fmla="*/ 534328 h 2593310"/>
              <a:gd name="connsiteX1545" fmla="*/ 2270761 w 2621471"/>
              <a:gd name="connsiteY1545" fmla="*/ 507086 h 2593310"/>
              <a:gd name="connsiteX1546" fmla="*/ 2270189 w 2621471"/>
              <a:gd name="connsiteY1546" fmla="*/ 510992 h 2593310"/>
              <a:gd name="connsiteX1547" fmla="*/ 2258854 w 2621471"/>
              <a:gd name="connsiteY1547" fmla="*/ 505086 h 2593310"/>
              <a:gd name="connsiteX1548" fmla="*/ 2234566 w 2621471"/>
              <a:gd name="connsiteY1548" fmla="*/ 477654 h 2593310"/>
              <a:gd name="connsiteX1549" fmla="*/ 2238852 w 2621471"/>
              <a:gd name="connsiteY1549" fmla="*/ 473749 h 2593310"/>
              <a:gd name="connsiteX1550" fmla="*/ 2232661 w 2621471"/>
              <a:gd name="connsiteY1550" fmla="*/ 466986 h 2593310"/>
              <a:gd name="connsiteX1551" fmla="*/ 2231232 w 2621471"/>
              <a:gd name="connsiteY1551" fmla="*/ 468225 h 2593310"/>
              <a:gd name="connsiteX1552" fmla="*/ 2212182 w 2621471"/>
              <a:gd name="connsiteY1552" fmla="*/ 448317 h 2593310"/>
              <a:gd name="connsiteX1553" fmla="*/ 2200562 w 2621471"/>
              <a:gd name="connsiteY1553" fmla="*/ 433839 h 2593310"/>
              <a:gd name="connsiteX1554" fmla="*/ 2194085 w 2621471"/>
              <a:gd name="connsiteY1554" fmla="*/ 427362 h 2593310"/>
              <a:gd name="connsiteX1555" fmla="*/ 2186179 w 2621471"/>
              <a:gd name="connsiteY1555" fmla="*/ 422314 h 2593310"/>
              <a:gd name="connsiteX1556" fmla="*/ 2209420 w 2621471"/>
              <a:gd name="connsiteY1556" fmla="*/ 450889 h 2593310"/>
              <a:gd name="connsiteX1557" fmla="*/ 2199895 w 2621471"/>
              <a:gd name="connsiteY1557" fmla="*/ 446984 h 2593310"/>
              <a:gd name="connsiteX1558" fmla="*/ 2193418 w 2621471"/>
              <a:gd name="connsiteY1558" fmla="*/ 440507 h 2593310"/>
              <a:gd name="connsiteX1559" fmla="*/ 2147031 w 2621471"/>
              <a:gd name="connsiteY1559" fmla="*/ 396596 h 2593310"/>
              <a:gd name="connsiteX1560" fmla="*/ 2126362 w 2621471"/>
              <a:gd name="connsiteY1560" fmla="*/ 378594 h 2593310"/>
              <a:gd name="connsiteX1561" fmla="*/ 2104169 w 2621471"/>
              <a:gd name="connsiteY1561" fmla="*/ 362497 h 2593310"/>
              <a:gd name="connsiteX1562" fmla="*/ 2097120 w 2621471"/>
              <a:gd name="connsiteY1562" fmla="*/ 356782 h 2593310"/>
              <a:gd name="connsiteX1563" fmla="*/ 2074451 w 2621471"/>
              <a:gd name="connsiteY1563" fmla="*/ 341352 h 2593310"/>
              <a:gd name="connsiteX1564" fmla="*/ 2068354 w 2621471"/>
              <a:gd name="connsiteY1564" fmla="*/ 334398 h 2593310"/>
              <a:gd name="connsiteX1565" fmla="*/ 2038827 w 2621471"/>
              <a:gd name="connsiteY1565" fmla="*/ 312872 h 2593310"/>
              <a:gd name="connsiteX1566" fmla="*/ 2037779 w 2621471"/>
              <a:gd name="connsiteY1566" fmla="*/ 314396 h 2593310"/>
              <a:gd name="connsiteX1567" fmla="*/ 2036636 w 2621471"/>
              <a:gd name="connsiteY1567" fmla="*/ 316015 h 2593310"/>
              <a:gd name="connsiteX1568" fmla="*/ 1998536 w 2621471"/>
              <a:gd name="connsiteY1568" fmla="*/ 290488 h 2593310"/>
              <a:gd name="connsiteX1569" fmla="*/ 1969961 w 2621471"/>
              <a:gd name="connsiteY1569" fmla="*/ 267723 h 2593310"/>
              <a:gd name="connsiteX1570" fmla="*/ 1946435 w 2621471"/>
              <a:gd name="connsiteY1570" fmla="*/ 253817 h 2593310"/>
              <a:gd name="connsiteX1571" fmla="*/ 1930528 w 2621471"/>
              <a:gd name="connsiteY1571" fmla="*/ 244863 h 2593310"/>
              <a:gd name="connsiteX1572" fmla="*/ 1914526 w 2621471"/>
              <a:gd name="connsiteY1572" fmla="*/ 236100 h 2593310"/>
              <a:gd name="connsiteX1573" fmla="*/ 1905001 w 2621471"/>
              <a:gd name="connsiteY1573" fmla="*/ 235243 h 2593310"/>
              <a:gd name="connsiteX1574" fmla="*/ 1887951 w 2621471"/>
              <a:gd name="connsiteY1574" fmla="*/ 228576 h 2593310"/>
              <a:gd name="connsiteX1575" fmla="*/ 1879855 w 2621471"/>
              <a:gd name="connsiteY1575" fmla="*/ 224480 h 2593310"/>
              <a:gd name="connsiteX1576" fmla="*/ 1853661 w 2621471"/>
              <a:gd name="connsiteY1576" fmla="*/ 216098 h 2593310"/>
              <a:gd name="connsiteX1577" fmla="*/ 1848613 w 2621471"/>
              <a:gd name="connsiteY1577" fmla="*/ 205335 h 2593310"/>
              <a:gd name="connsiteX1578" fmla="*/ 1840421 w 2621471"/>
              <a:gd name="connsiteY1578" fmla="*/ 201525 h 2593310"/>
              <a:gd name="connsiteX1579" fmla="*/ 1806227 w 2621471"/>
              <a:gd name="connsiteY1579" fmla="*/ 188952 h 2593310"/>
              <a:gd name="connsiteX1580" fmla="*/ 1821371 w 2621471"/>
              <a:gd name="connsiteY1580" fmla="*/ 199524 h 2593310"/>
              <a:gd name="connsiteX1581" fmla="*/ 1838040 w 2621471"/>
              <a:gd name="connsiteY1581" fmla="*/ 206859 h 2593310"/>
              <a:gd name="connsiteX1582" fmla="*/ 1835659 w 2621471"/>
              <a:gd name="connsiteY1582" fmla="*/ 212097 h 2593310"/>
              <a:gd name="connsiteX1583" fmla="*/ 1826610 w 2621471"/>
              <a:gd name="connsiteY1583" fmla="*/ 210192 h 2593310"/>
              <a:gd name="connsiteX1584" fmla="*/ 1784128 w 2621471"/>
              <a:gd name="connsiteY1584" fmla="*/ 192190 h 2593310"/>
              <a:gd name="connsiteX1585" fmla="*/ 1750696 w 2621471"/>
              <a:gd name="connsiteY1585" fmla="*/ 181903 h 2593310"/>
              <a:gd name="connsiteX1586" fmla="*/ 1733075 w 2621471"/>
              <a:gd name="connsiteY1586" fmla="*/ 177807 h 2593310"/>
              <a:gd name="connsiteX1587" fmla="*/ 1672591 w 2621471"/>
              <a:gd name="connsiteY1587" fmla="*/ 160948 h 2593310"/>
              <a:gd name="connsiteX1588" fmla="*/ 1665542 w 2621471"/>
              <a:gd name="connsiteY1588" fmla="*/ 152947 h 2593310"/>
              <a:gd name="connsiteX1589" fmla="*/ 1648111 w 2621471"/>
              <a:gd name="connsiteY1589" fmla="*/ 148375 h 2593310"/>
              <a:gd name="connsiteX1590" fmla="*/ 1630109 w 2621471"/>
              <a:gd name="connsiteY1590" fmla="*/ 145898 h 2593310"/>
              <a:gd name="connsiteX1591" fmla="*/ 1621346 w 2621471"/>
              <a:gd name="connsiteY1591" fmla="*/ 143803 h 2593310"/>
              <a:gd name="connsiteX1592" fmla="*/ 1611821 w 2621471"/>
              <a:gd name="connsiteY1592" fmla="*/ 143803 h 2593310"/>
              <a:gd name="connsiteX1593" fmla="*/ 1603058 w 2621471"/>
              <a:gd name="connsiteY1593" fmla="*/ 141803 h 2593310"/>
              <a:gd name="connsiteX1594" fmla="*/ 1567435 w 2621471"/>
              <a:gd name="connsiteY1594" fmla="*/ 136659 h 2593310"/>
              <a:gd name="connsiteX1595" fmla="*/ 1566768 w 2621471"/>
              <a:gd name="connsiteY1595" fmla="*/ 140469 h 2593310"/>
              <a:gd name="connsiteX1596" fmla="*/ 1558005 w 2621471"/>
              <a:gd name="connsiteY1596" fmla="*/ 138850 h 2593310"/>
              <a:gd name="connsiteX1597" fmla="*/ 1522762 w 2621471"/>
              <a:gd name="connsiteY1597" fmla="*/ 133230 h 2593310"/>
              <a:gd name="connsiteX1598" fmla="*/ 1505046 w 2621471"/>
              <a:gd name="connsiteY1598" fmla="*/ 130849 h 2593310"/>
              <a:gd name="connsiteX1599" fmla="*/ 1469232 w 2621471"/>
              <a:gd name="connsiteY1599" fmla="*/ 130849 h 2593310"/>
              <a:gd name="connsiteX1600" fmla="*/ 1433704 w 2621471"/>
              <a:gd name="connsiteY1600" fmla="*/ 127896 h 2593310"/>
              <a:gd name="connsiteX1601" fmla="*/ 1415987 w 2621471"/>
              <a:gd name="connsiteY1601" fmla="*/ 126848 h 2593310"/>
              <a:gd name="connsiteX1602" fmla="*/ 1389317 w 2621471"/>
              <a:gd name="connsiteY1602" fmla="*/ 125801 h 2593310"/>
              <a:gd name="connsiteX1603" fmla="*/ 1389317 w 2621471"/>
              <a:gd name="connsiteY1603" fmla="*/ 123896 h 2593310"/>
              <a:gd name="connsiteX1604" fmla="*/ 1353694 w 2621471"/>
              <a:gd name="connsiteY1604" fmla="*/ 123419 h 2593310"/>
              <a:gd name="connsiteX1605" fmla="*/ 1344836 w 2621471"/>
              <a:gd name="connsiteY1605" fmla="*/ 125420 h 2593310"/>
              <a:gd name="connsiteX1606" fmla="*/ 1318261 w 2621471"/>
              <a:gd name="connsiteY1606" fmla="*/ 129801 h 2593310"/>
              <a:gd name="connsiteX1607" fmla="*/ 1309402 w 2621471"/>
              <a:gd name="connsiteY1607" fmla="*/ 129801 h 2593310"/>
              <a:gd name="connsiteX1608" fmla="*/ 1291591 w 2621471"/>
              <a:gd name="connsiteY1608" fmla="*/ 128753 h 2593310"/>
              <a:gd name="connsiteX1609" fmla="*/ 1274160 w 2621471"/>
              <a:gd name="connsiteY1609" fmla="*/ 133706 h 2593310"/>
              <a:gd name="connsiteX1610" fmla="*/ 1274160 w 2621471"/>
              <a:gd name="connsiteY1610" fmla="*/ 135611 h 2593310"/>
              <a:gd name="connsiteX1611" fmla="*/ 1274160 w 2621471"/>
              <a:gd name="connsiteY1611" fmla="*/ 137517 h 2593310"/>
              <a:gd name="connsiteX1612" fmla="*/ 1239013 w 2621471"/>
              <a:gd name="connsiteY1612" fmla="*/ 140564 h 2593310"/>
              <a:gd name="connsiteX1613" fmla="*/ 1195484 w 2621471"/>
              <a:gd name="connsiteY1613" fmla="*/ 147708 h 2593310"/>
              <a:gd name="connsiteX1614" fmla="*/ 1195484 w 2621471"/>
              <a:gd name="connsiteY1614" fmla="*/ 149613 h 2593310"/>
              <a:gd name="connsiteX1615" fmla="*/ 1195484 w 2621471"/>
              <a:gd name="connsiteY1615" fmla="*/ 151518 h 2593310"/>
              <a:gd name="connsiteX1616" fmla="*/ 1178148 w 2621471"/>
              <a:gd name="connsiteY1616" fmla="*/ 154090 h 2593310"/>
              <a:gd name="connsiteX1617" fmla="*/ 1134904 w 2621471"/>
              <a:gd name="connsiteY1617" fmla="*/ 161710 h 2593310"/>
              <a:gd name="connsiteX1618" fmla="*/ 1134904 w 2621471"/>
              <a:gd name="connsiteY1618" fmla="*/ 159805 h 2593310"/>
              <a:gd name="connsiteX1619" fmla="*/ 1109092 w 2621471"/>
              <a:gd name="connsiteY1619" fmla="*/ 165234 h 2593310"/>
              <a:gd name="connsiteX1620" fmla="*/ 1100900 w 2621471"/>
              <a:gd name="connsiteY1620" fmla="*/ 169044 h 2593310"/>
              <a:gd name="connsiteX1621" fmla="*/ 1093661 w 2621471"/>
              <a:gd name="connsiteY1621" fmla="*/ 176664 h 2593310"/>
              <a:gd name="connsiteX1622" fmla="*/ 1076707 w 2621471"/>
              <a:gd name="connsiteY1622" fmla="*/ 180760 h 2593310"/>
              <a:gd name="connsiteX1623" fmla="*/ 1059276 w 2621471"/>
              <a:gd name="connsiteY1623" fmla="*/ 183332 h 2593310"/>
              <a:gd name="connsiteX1624" fmla="*/ 1049751 w 2621471"/>
              <a:gd name="connsiteY1624" fmla="*/ 181998 h 2593310"/>
              <a:gd name="connsiteX1625" fmla="*/ 1049179 w 2621471"/>
              <a:gd name="connsiteY1625" fmla="*/ 180093 h 2593310"/>
              <a:gd name="connsiteX1626" fmla="*/ 1023843 w 2621471"/>
              <a:gd name="connsiteY1626" fmla="*/ 187428 h 2593310"/>
              <a:gd name="connsiteX1627" fmla="*/ 1025557 w 2621471"/>
              <a:gd name="connsiteY1627" fmla="*/ 192952 h 2593310"/>
              <a:gd name="connsiteX1628" fmla="*/ 969360 w 2621471"/>
              <a:gd name="connsiteY1628" fmla="*/ 217812 h 2593310"/>
              <a:gd name="connsiteX1629" fmla="*/ 961168 w 2621471"/>
              <a:gd name="connsiteY1629" fmla="*/ 220765 h 2593310"/>
              <a:gd name="connsiteX1630" fmla="*/ 953072 w 2621471"/>
              <a:gd name="connsiteY1630" fmla="*/ 223813 h 2593310"/>
              <a:gd name="connsiteX1631" fmla="*/ 952405 w 2621471"/>
              <a:gd name="connsiteY1631" fmla="*/ 222098 h 2593310"/>
              <a:gd name="connsiteX1632" fmla="*/ 911162 w 2621471"/>
              <a:gd name="connsiteY1632" fmla="*/ 236672 h 2593310"/>
              <a:gd name="connsiteX1633" fmla="*/ 887159 w 2621471"/>
              <a:gd name="connsiteY1633" fmla="*/ 247149 h 2593310"/>
              <a:gd name="connsiteX1634" fmla="*/ 888017 w 2621471"/>
              <a:gd name="connsiteY1634" fmla="*/ 248959 h 2593310"/>
              <a:gd name="connsiteX1635" fmla="*/ 858108 w 2621471"/>
              <a:gd name="connsiteY1635" fmla="*/ 267342 h 2593310"/>
              <a:gd name="connsiteX1636" fmla="*/ 820008 w 2621471"/>
              <a:gd name="connsiteY1636" fmla="*/ 288964 h 2593310"/>
              <a:gd name="connsiteX1637" fmla="*/ 784289 w 2621471"/>
              <a:gd name="connsiteY1637" fmla="*/ 313634 h 2593310"/>
              <a:gd name="connsiteX1638" fmla="*/ 785242 w 2621471"/>
              <a:gd name="connsiteY1638" fmla="*/ 315348 h 2593310"/>
              <a:gd name="connsiteX1639" fmla="*/ 777907 w 2621471"/>
              <a:gd name="connsiteY1639" fmla="*/ 319730 h 2593310"/>
              <a:gd name="connsiteX1640" fmla="*/ 765144 w 2621471"/>
              <a:gd name="connsiteY1640" fmla="*/ 332017 h 2593310"/>
              <a:gd name="connsiteX1641" fmla="*/ 775526 w 2621471"/>
              <a:gd name="connsiteY1641" fmla="*/ 332017 h 2593310"/>
              <a:gd name="connsiteX1642" fmla="*/ 790195 w 2621471"/>
              <a:gd name="connsiteY1642" fmla="*/ 323159 h 2593310"/>
              <a:gd name="connsiteX1643" fmla="*/ 818770 w 2621471"/>
              <a:gd name="connsiteY1643" fmla="*/ 304109 h 2593310"/>
              <a:gd name="connsiteX1644" fmla="*/ 843249 w 2621471"/>
              <a:gd name="connsiteY1644" fmla="*/ 295441 h 2593310"/>
              <a:gd name="connsiteX1645" fmla="*/ 866014 w 2621471"/>
              <a:gd name="connsiteY1645" fmla="*/ 283820 h 2593310"/>
              <a:gd name="connsiteX1646" fmla="*/ 873729 w 2621471"/>
              <a:gd name="connsiteY1646" fmla="*/ 280106 h 2593310"/>
              <a:gd name="connsiteX1647" fmla="*/ 872872 w 2621471"/>
              <a:gd name="connsiteY1647" fmla="*/ 278296 h 2593310"/>
              <a:gd name="connsiteX1648" fmla="*/ 904018 w 2621471"/>
              <a:gd name="connsiteY1648" fmla="*/ 263913 h 2593310"/>
              <a:gd name="connsiteX1649" fmla="*/ 910305 w 2621471"/>
              <a:gd name="connsiteY1649" fmla="*/ 256960 h 2593310"/>
              <a:gd name="connsiteX1650" fmla="*/ 957930 w 2621471"/>
              <a:gd name="connsiteY1650" fmla="*/ 239910 h 2593310"/>
              <a:gd name="connsiteX1651" fmla="*/ 1015080 w 2621471"/>
              <a:gd name="connsiteY1651" fmla="*/ 219431 h 2593310"/>
              <a:gd name="connsiteX1652" fmla="*/ 1031463 w 2621471"/>
              <a:gd name="connsiteY1652" fmla="*/ 214288 h 2593310"/>
              <a:gd name="connsiteX1653" fmla="*/ 1047941 w 2621471"/>
              <a:gd name="connsiteY1653" fmla="*/ 209430 h 2593310"/>
              <a:gd name="connsiteX1654" fmla="*/ 1056228 w 2621471"/>
              <a:gd name="connsiteY1654" fmla="*/ 207144 h 2593310"/>
              <a:gd name="connsiteX1655" fmla="*/ 1064419 w 2621471"/>
              <a:gd name="connsiteY1655" fmla="*/ 204858 h 2593310"/>
              <a:gd name="connsiteX1656" fmla="*/ 1072706 w 2621471"/>
              <a:gd name="connsiteY1656" fmla="*/ 202668 h 2593310"/>
              <a:gd name="connsiteX1657" fmla="*/ 1088899 w 2621471"/>
              <a:gd name="connsiteY1657" fmla="*/ 196571 h 2593310"/>
              <a:gd name="connsiteX1658" fmla="*/ 1105663 w 2621471"/>
              <a:gd name="connsiteY1658" fmla="*/ 192666 h 2593310"/>
              <a:gd name="connsiteX1659" fmla="*/ 1122427 w 2621471"/>
              <a:gd name="connsiteY1659" fmla="*/ 188952 h 2593310"/>
              <a:gd name="connsiteX1660" fmla="*/ 1139286 w 2621471"/>
              <a:gd name="connsiteY1660" fmla="*/ 185522 h 2593310"/>
              <a:gd name="connsiteX1661" fmla="*/ 1181291 w 2621471"/>
              <a:gd name="connsiteY1661" fmla="*/ 175997 h 2593310"/>
              <a:gd name="connsiteX1662" fmla="*/ 1181291 w 2621471"/>
              <a:gd name="connsiteY1662" fmla="*/ 174093 h 2593310"/>
              <a:gd name="connsiteX1663" fmla="*/ 1232536 w 2621471"/>
              <a:gd name="connsiteY1663" fmla="*/ 167330 h 2593310"/>
              <a:gd name="connsiteX1664" fmla="*/ 1241108 w 2621471"/>
              <a:gd name="connsiteY1664" fmla="*/ 166377 h 2593310"/>
              <a:gd name="connsiteX1665" fmla="*/ 1266826 w 2621471"/>
              <a:gd name="connsiteY1665" fmla="*/ 164091 h 2593310"/>
              <a:gd name="connsiteX1666" fmla="*/ 1293019 w 2621471"/>
              <a:gd name="connsiteY1666" fmla="*/ 168187 h 2593310"/>
              <a:gd name="connsiteX1667" fmla="*/ 1275875 w 2621471"/>
              <a:gd name="connsiteY1667" fmla="*/ 169235 h 2593310"/>
              <a:gd name="connsiteX1668" fmla="*/ 1241680 w 2621471"/>
              <a:gd name="connsiteY1668" fmla="*/ 172092 h 2593310"/>
              <a:gd name="connsiteX1669" fmla="*/ 1233393 w 2621471"/>
              <a:gd name="connsiteY1669" fmla="*/ 174950 h 2593310"/>
              <a:gd name="connsiteX1670" fmla="*/ 1250633 w 2621471"/>
              <a:gd name="connsiteY1670" fmla="*/ 174950 h 2593310"/>
              <a:gd name="connsiteX1671" fmla="*/ 1318737 w 2621471"/>
              <a:gd name="connsiteY1671" fmla="*/ 170663 h 2593310"/>
              <a:gd name="connsiteX1672" fmla="*/ 1327310 w 2621471"/>
              <a:gd name="connsiteY1672" fmla="*/ 170663 h 2593310"/>
              <a:gd name="connsiteX1673" fmla="*/ 1352932 w 2621471"/>
              <a:gd name="connsiteY1673" fmla="*/ 168378 h 2593310"/>
              <a:gd name="connsiteX1674" fmla="*/ 1352932 w 2621471"/>
              <a:gd name="connsiteY1674" fmla="*/ 166472 h 2593310"/>
              <a:gd name="connsiteX1675" fmla="*/ 1353824 w 2621471"/>
              <a:gd name="connsiteY1675" fmla="*/ 166472 h 2593310"/>
              <a:gd name="connsiteX1676" fmla="*/ 1348836 w 2621471"/>
              <a:gd name="connsiteY1676" fmla="*/ 163389 h 2593310"/>
              <a:gd name="connsiteX1677" fmla="*/ 1353979 w 2621471"/>
              <a:gd name="connsiteY1677" fmla="*/ 160853 h 2593310"/>
              <a:gd name="connsiteX1678" fmla="*/ 1388460 w 2621471"/>
              <a:gd name="connsiteY1678" fmla="*/ 161330 h 2593310"/>
              <a:gd name="connsiteX1679" fmla="*/ 1371124 w 2621471"/>
              <a:gd name="connsiteY1679" fmla="*/ 162854 h 2593310"/>
              <a:gd name="connsiteX1680" fmla="*/ 1361873 w 2621471"/>
              <a:gd name="connsiteY1680" fmla="*/ 164675 h 2593310"/>
              <a:gd name="connsiteX1681" fmla="*/ 1354380 w 2621471"/>
              <a:gd name="connsiteY1681" fmla="*/ 166472 h 2593310"/>
              <a:gd name="connsiteX1682" fmla="*/ 1378554 w 2621471"/>
              <a:gd name="connsiteY1682" fmla="*/ 166472 h 2593310"/>
              <a:gd name="connsiteX1683" fmla="*/ 1387127 w 2621471"/>
              <a:gd name="connsiteY1683" fmla="*/ 166472 h 2593310"/>
              <a:gd name="connsiteX1684" fmla="*/ 1421512 w 2621471"/>
              <a:gd name="connsiteY1684" fmla="*/ 166472 h 2593310"/>
              <a:gd name="connsiteX1685" fmla="*/ 1430084 w 2621471"/>
              <a:gd name="connsiteY1685" fmla="*/ 167044 h 2593310"/>
              <a:gd name="connsiteX1686" fmla="*/ 1447325 w 2621471"/>
              <a:gd name="connsiteY1686" fmla="*/ 166377 h 2593310"/>
              <a:gd name="connsiteX1687" fmla="*/ 1473042 w 2621471"/>
              <a:gd name="connsiteY1687" fmla="*/ 168759 h 2593310"/>
              <a:gd name="connsiteX1688" fmla="*/ 1498664 w 2621471"/>
              <a:gd name="connsiteY1688" fmla="*/ 171806 h 2593310"/>
              <a:gd name="connsiteX1689" fmla="*/ 1498664 w 2621471"/>
              <a:gd name="connsiteY1689" fmla="*/ 173711 h 2593310"/>
              <a:gd name="connsiteX1690" fmla="*/ 1515619 w 2621471"/>
              <a:gd name="connsiteY1690" fmla="*/ 175997 h 2593310"/>
              <a:gd name="connsiteX1691" fmla="*/ 1558005 w 2621471"/>
              <a:gd name="connsiteY1691" fmla="*/ 182951 h 2593310"/>
              <a:gd name="connsiteX1692" fmla="*/ 1558005 w 2621471"/>
              <a:gd name="connsiteY1692" fmla="*/ 184856 h 2593310"/>
              <a:gd name="connsiteX1693" fmla="*/ 1593247 w 2621471"/>
              <a:gd name="connsiteY1693" fmla="*/ 183998 h 2593310"/>
              <a:gd name="connsiteX1694" fmla="*/ 1602201 w 2621471"/>
              <a:gd name="connsiteY1694" fmla="*/ 183998 h 2593310"/>
              <a:gd name="connsiteX1695" fmla="*/ 1618489 w 2621471"/>
              <a:gd name="connsiteY1695" fmla="*/ 189809 h 2593310"/>
              <a:gd name="connsiteX1696" fmla="*/ 1626013 w 2621471"/>
              <a:gd name="connsiteY1696" fmla="*/ 195619 h 2593310"/>
              <a:gd name="connsiteX1697" fmla="*/ 1669162 w 2621471"/>
              <a:gd name="connsiteY1697" fmla="*/ 201239 h 2593310"/>
              <a:gd name="connsiteX1698" fmla="*/ 1678687 w 2621471"/>
              <a:gd name="connsiteY1698" fmla="*/ 200001 h 2593310"/>
              <a:gd name="connsiteX1699" fmla="*/ 1680877 w 2621471"/>
              <a:gd name="connsiteY1699" fmla="*/ 192666 h 2593310"/>
              <a:gd name="connsiteX1700" fmla="*/ 1696975 w 2621471"/>
              <a:gd name="connsiteY1700" fmla="*/ 199620 h 2593310"/>
              <a:gd name="connsiteX1701" fmla="*/ 1731360 w 2621471"/>
              <a:gd name="connsiteY1701" fmla="*/ 207049 h 2593310"/>
              <a:gd name="connsiteX1702" fmla="*/ 1740218 w 2621471"/>
              <a:gd name="connsiteY1702" fmla="*/ 208192 h 2593310"/>
              <a:gd name="connsiteX1703" fmla="*/ 1756030 w 2621471"/>
              <a:gd name="connsiteY1703" fmla="*/ 216003 h 2593310"/>
              <a:gd name="connsiteX1704" fmla="*/ 1755363 w 2621471"/>
              <a:gd name="connsiteY1704" fmla="*/ 217812 h 2593310"/>
              <a:gd name="connsiteX1705" fmla="*/ 1786414 w 2621471"/>
              <a:gd name="connsiteY1705" fmla="*/ 234195 h 2593310"/>
              <a:gd name="connsiteX1706" fmla="*/ 1780509 w 2621471"/>
              <a:gd name="connsiteY1706" fmla="*/ 225528 h 2593310"/>
              <a:gd name="connsiteX1707" fmla="*/ 1813561 w 2621471"/>
              <a:gd name="connsiteY1707" fmla="*/ 237434 h 2593310"/>
              <a:gd name="connsiteX1708" fmla="*/ 1812703 w 2621471"/>
              <a:gd name="connsiteY1708" fmla="*/ 242768 h 2593310"/>
              <a:gd name="connsiteX1709" fmla="*/ 1802321 w 2621471"/>
              <a:gd name="connsiteY1709" fmla="*/ 244578 h 2593310"/>
              <a:gd name="connsiteX1710" fmla="*/ 1797749 w 2621471"/>
              <a:gd name="connsiteY1710" fmla="*/ 255150 h 2593310"/>
              <a:gd name="connsiteX1711" fmla="*/ 1796987 w 2621471"/>
              <a:gd name="connsiteY1711" fmla="*/ 256960 h 2593310"/>
              <a:gd name="connsiteX1712" fmla="*/ 1796225 w 2621471"/>
              <a:gd name="connsiteY1712" fmla="*/ 258675 h 2593310"/>
              <a:gd name="connsiteX1713" fmla="*/ 1811942 w 2621471"/>
              <a:gd name="connsiteY1713" fmla="*/ 265628 h 2593310"/>
              <a:gd name="connsiteX1714" fmla="*/ 1842993 w 2621471"/>
              <a:gd name="connsiteY1714" fmla="*/ 280201 h 2593310"/>
              <a:gd name="connsiteX1715" fmla="*/ 1842136 w 2621471"/>
              <a:gd name="connsiteY1715" fmla="*/ 281915 h 2593310"/>
              <a:gd name="connsiteX1716" fmla="*/ 1816513 w 2621471"/>
              <a:gd name="connsiteY1716" fmla="*/ 276201 h 2593310"/>
              <a:gd name="connsiteX1717" fmla="*/ 1800226 w 2621471"/>
              <a:gd name="connsiteY1717" fmla="*/ 270962 h 2593310"/>
              <a:gd name="connsiteX1718" fmla="*/ 1784605 w 2621471"/>
              <a:gd name="connsiteY1718" fmla="*/ 264199 h 2593310"/>
              <a:gd name="connsiteX1719" fmla="*/ 1783843 w 2621471"/>
              <a:gd name="connsiteY1719" fmla="*/ 266009 h 2593310"/>
              <a:gd name="connsiteX1720" fmla="*/ 1773079 w 2621471"/>
              <a:gd name="connsiteY1720" fmla="*/ 269819 h 2593310"/>
              <a:gd name="connsiteX1721" fmla="*/ 1756792 w 2621471"/>
              <a:gd name="connsiteY1721" fmla="*/ 265247 h 2593310"/>
              <a:gd name="connsiteX1722" fmla="*/ 1756030 w 2621471"/>
              <a:gd name="connsiteY1722" fmla="*/ 267056 h 2593310"/>
              <a:gd name="connsiteX1723" fmla="*/ 1740409 w 2621471"/>
              <a:gd name="connsiteY1723" fmla="*/ 261056 h 2593310"/>
              <a:gd name="connsiteX1724" fmla="*/ 1684878 w 2621471"/>
              <a:gd name="connsiteY1724" fmla="*/ 242006 h 2593310"/>
              <a:gd name="connsiteX1725" fmla="*/ 1683163 w 2621471"/>
              <a:gd name="connsiteY1725" fmla="*/ 247530 h 2593310"/>
              <a:gd name="connsiteX1726" fmla="*/ 1698308 w 2621471"/>
              <a:gd name="connsiteY1726" fmla="*/ 254864 h 2593310"/>
              <a:gd name="connsiteX1727" fmla="*/ 1714786 w 2621471"/>
              <a:gd name="connsiteY1727" fmla="*/ 258103 h 2593310"/>
              <a:gd name="connsiteX1728" fmla="*/ 1739075 w 2621471"/>
              <a:gd name="connsiteY1728" fmla="*/ 264866 h 2593310"/>
              <a:gd name="connsiteX1729" fmla="*/ 1746886 w 2621471"/>
              <a:gd name="connsiteY1729" fmla="*/ 267819 h 2593310"/>
              <a:gd name="connsiteX1730" fmla="*/ 1765460 w 2621471"/>
              <a:gd name="connsiteY1730" fmla="*/ 277344 h 2593310"/>
              <a:gd name="connsiteX1731" fmla="*/ 1775651 w 2621471"/>
              <a:gd name="connsiteY1731" fmla="*/ 285726 h 2593310"/>
              <a:gd name="connsiteX1732" fmla="*/ 1721359 w 2621471"/>
              <a:gd name="connsiteY1732" fmla="*/ 264580 h 2593310"/>
              <a:gd name="connsiteX1733" fmla="*/ 1689355 w 2621471"/>
              <a:gd name="connsiteY1733" fmla="*/ 255627 h 2593310"/>
              <a:gd name="connsiteX1734" fmla="*/ 1703166 w 2621471"/>
              <a:gd name="connsiteY1734" fmla="*/ 266390 h 2593310"/>
              <a:gd name="connsiteX1735" fmla="*/ 1694212 w 2621471"/>
              <a:gd name="connsiteY1735" fmla="*/ 267342 h 2593310"/>
              <a:gd name="connsiteX1736" fmla="*/ 1679068 w 2621471"/>
              <a:gd name="connsiteY1736" fmla="*/ 260484 h 2593310"/>
              <a:gd name="connsiteX1737" fmla="*/ 1679639 w 2621471"/>
              <a:gd name="connsiteY1737" fmla="*/ 258579 h 2593310"/>
              <a:gd name="connsiteX1738" fmla="*/ 1663923 w 2621471"/>
              <a:gd name="connsiteY1738" fmla="*/ 253721 h 2593310"/>
              <a:gd name="connsiteX1739" fmla="*/ 1649064 w 2621471"/>
              <a:gd name="connsiteY1739" fmla="*/ 245435 h 2593310"/>
              <a:gd name="connsiteX1740" fmla="*/ 1616488 w 2621471"/>
              <a:gd name="connsiteY1740" fmla="*/ 238767 h 2593310"/>
              <a:gd name="connsiteX1741" fmla="*/ 1608487 w 2621471"/>
              <a:gd name="connsiteY1741" fmla="*/ 236862 h 2593310"/>
              <a:gd name="connsiteX1742" fmla="*/ 1608487 w 2621471"/>
              <a:gd name="connsiteY1742" fmla="*/ 238672 h 2593310"/>
              <a:gd name="connsiteX1743" fmla="*/ 1608011 w 2621471"/>
              <a:gd name="connsiteY1743" fmla="*/ 240577 h 2593310"/>
              <a:gd name="connsiteX1744" fmla="*/ 1608011 w 2621471"/>
              <a:gd name="connsiteY1744" fmla="*/ 242482 h 2593310"/>
              <a:gd name="connsiteX1745" fmla="*/ 1615536 w 2621471"/>
              <a:gd name="connsiteY1745" fmla="*/ 246292 h 2593310"/>
              <a:gd name="connsiteX1746" fmla="*/ 1630967 w 2621471"/>
              <a:gd name="connsiteY1746" fmla="*/ 252197 h 2593310"/>
              <a:gd name="connsiteX1747" fmla="*/ 1654684 w 2621471"/>
              <a:gd name="connsiteY1747" fmla="*/ 258865 h 2593310"/>
              <a:gd name="connsiteX1748" fmla="*/ 1708690 w 2621471"/>
              <a:gd name="connsiteY1748" fmla="*/ 277915 h 2593310"/>
              <a:gd name="connsiteX1749" fmla="*/ 1700975 w 2621471"/>
              <a:gd name="connsiteY1749" fmla="*/ 275248 h 2593310"/>
              <a:gd name="connsiteX1750" fmla="*/ 1661446 w 2621471"/>
              <a:gd name="connsiteY1750" fmla="*/ 264675 h 2593310"/>
              <a:gd name="connsiteX1751" fmla="*/ 1630014 w 2621471"/>
              <a:gd name="connsiteY1751" fmla="*/ 255722 h 2593310"/>
              <a:gd name="connsiteX1752" fmla="*/ 1598677 w 2621471"/>
              <a:gd name="connsiteY1752" fmla="*/ 246197 h 2593310"/>
              <a:gd name="connsiteX1753" fmla="*/ 1598677 w 2621471"/>
              <a:gd name="connsiteY1753" fmla="*/ 244292 h 2593310"/>
              <a:gd name="connsiteX1754" fmla="*/ 1590676 w 2621471"/>
              <a:gd name="connsiteY1754" fmla="*/ 242482 h 2593310"/>
              <a:gd name="connsiteX1755" fmla="*/ 1574960 w 2621471"/>
              <a:gd name="connsiteY1755" fmla="*/ 237148 h 2593310"/>
              <a:gd name="connsiteX1756" fmla="*/ 1550480 w 2621471"/>
              <a:gd name="connsiteY1756" fmla="*/ 234290 h 2593310"/>
              <a:gd name="connsiteX1757" fmla="*/ 1550480 w 2621471"/>
              <a:gd name="connsiteY1757" fmla="*/ 236195 h 2593310"/>
              <a:gd name="connsiteX1758" fmla="*/ 1550480 w 2621471"/>
              <a:gd name="connsiteY1758" fmla="*/ 238101 h 2593310"/>
              <a:gd name="connsiteX1759" fmla="*/ 1510189 w 2621471"/>
              <a:gd name="connsiteY1759" fmla="*/ 231433 h 2593310"/>
              <a:gd name="connsiteX1760" fmla="*/ 1525811 w 2621471"/>
              <a:gd name="connsiteY1760" fmla="*/ 237720 h 2593310"/>
              <a:gd name="connsiteX1761" fmla="*/ 1532859 w 2621471"/>
              <a:gd name="connsiteY1761" fmla="*/ 244673 h 2593310"/>
              <a:gd name="connsiteX1762" fmla="*/ 1548766 w 2621471"/>
              <a:gd name="connsiteY1762" fmla="*/ 247530 h 2593310"/>
              <a:gd name="connsiteX1763" fmla="*/ 1548766 w 2621471"/>
              <a:gd name="connsiteY1763" fmla="*/ 249435 h 2593310"/>
              <a:gd name="connsiteX1764" fmla="*/ 1532478 w 2621471"/>
              <a:gd name="connsiteY1764" fmla="*/ 248483 h 2593310"/>
              <a:gd name="connsiteX1765" fmla="*/ 1556290 w 2621471"/>
              <a:gd name="connsiteY1765" fmla="*/ 252769 h 2593310"/>
              <a:gd name="connsiteX1766" fmla="*/ 1580008 w 2621471"/>
              <a:gd name="connsiteY1766" fmla="*/ 257627 h 2593310"/>
              <a:gd name="connsiteX1767" fmla="*/ 1571721 w 2621471"/>
              <a:gd name="connsiteY1767" fmla="*/ 257627 h 2593310"/>
              <a:gd name="connsiteX1768" fmla="*/ 1571721 w 2621471"/>
              <a:gd name="connsiteY1768" fmla="*/ 259532 h 2593310"/>
              <a:gd name="connsiteX1769" fmla="*/ 1563529 w 2621471"/>
              <a:gd name="connsiteY1769" fmla="*/ 259532 h 2593310"/>
              <a:gd name="connsiteX1770" fmla="*/ 1563529 w 2621471"/>
              <a:gd name="connsiteY1770" fmla="*/ 261437 h 2593310"/>
              <a:gd name="connsiteX1771" fmla="*/ 1547718 w 2621471"/>
              <a:gd name="connsiteY1771" fmla="*/ 258389 h 2593310"/>
              <a:gd name="connsiteX1772" fmla="*/ 1492187 w 2621471"/>
              <a:gd name="connsiteY1772" fmla="*/ 251626 h 2593310"/>
              <a:gd name="connsiteX1773" fmla="*/ 1484186 w 2621471"/>
              <a:gd name="connsiteY1773" fmla="*/ 250673 h 2593310"/>
              <a:gd name="connsiteX1774" fmla="*/ 1484186 w 2621471"/>
              <a:gd name="connsiteY1774" fmla="*/ 252578 h 2593310"/>
              <a:gd name="connsiteX1775" fmla="*/ 1476185 w 2621471"/>
              <a:gd name="connsiteY1775" fmla="*/ 251626 h 2593310"/>
              <a:gd name="connsiteX1776" fmla="*/ 1452277 w 2621471"/>
              <a:gd name="connsiteY1776" fmla="*/ 251150 h 2593310"/>
              <a:gd name="connsiteX1777" fmla="*/ 1428465 w 2621471"/>
              <a:gd name="connsiteY1777" fmla="*/ 249340 h 2593310"/>
              <a:gd name="connsiteX1778" fmla="*/ 1396556 w 2621471"/>
              <a:gd name="connsiteY1778" fmla="*/ 247626 h 2593310"/>
              <a:gd name="connsiteX1779" fmla="*/ 1396556 w 2621471"/>
              <a:gd name="connsiteY1779" fmla="*/ 249530 h 2593310"/>
              <a:gd name="connsiteX1780" fmla="*/ 1380650 w 2621471"/>
              <a:gd name="connsiteY1780" fmla="*/ 249530 h 2593310"/>
              <a:gd name="connsiteX1781" fmla="*/ 1356742 w 2621471"/>
              <a:gd name="connsiteY1781" fmla="*/ 247340 h 2593310"/>
              <a:gd name="connsiteX1782" fmla="*/ 1356742 w 2621471"/>
              <a:gd name="connsiteY1782" fmla="*/ 241625 h 2593310"/>
              <a:gd name="connsiteX1783" fmla="*/ 1348741 w 2621471"/>
              <a:gd name="connsiteY1783" fmla="*/ 239720 h 2593310"/>
              <a:gd name="connsiteX1784" fmla="*/ 1316642 w 2621471"/>
              <a:gd name="connsiteY1784" fmla="*/ 240482 h 2593310"/>
              <a:gd name="connsiteX1785" fmla="*/ 1300639 w 2621471"/>
              <a:gd name="connsiteY1785" fmla="*/ 241244 h 2593310"/>
              <a:gd name="connsiteX1786" fmla="*/ 1292638 w 2621471"/>
              <a:gd name="connsiteY1786" fmla="*/ 241720 h 2593310"/>
              <a:gd name="connsiteX1787" fmla="*/ 1276732 w 2621471"/>
              <a:gd name="connsiteY1787" fmla="*/ 244768 h 2593310"/>
              <a:gd name="connsiteX1788" fmla="*/ 1252824 w 2621471"/>
              <a:gd name="connsiteY1788" fmla="*/ 246863 h 2593310"/>
              <a:gd name="connsiteX1789" fmla="*/ 1244823 w 2621471"/>
              <a:gd name="connsiteY1789" fmla="*/ 247721 h 2593310"/>
              <a:gd name="connsiteX1790" fmla="*/ 1229202 w 2621471"/>
              <a:gd name="connsiteY1790" fmla="*/ 251531 h 2593310"/>
              <a:gd name="connsiteX1791" fmla="*/ 1229202 w 2621471"/>
              <a:gd name="connsiteY1791" fmla="*/ 253436 h 2593310"/>
              <a:gd name="connsiteX1792" fmla="*/ 1237108 w 2621471"/>
              <a:gd name="connsiteY1792" fmla="*/ 252483 h 2593310"/>
              <a:gd name="connsiteX1793" fmla="*/ 1245299 w 2621471"/>
              <a:gd name="connsiteY1793" fmla="*/ 253531 h 2593310"/>
              <a:gd name="connsiteX1794" fmla="*/ 1269017 w 2621471"/>
              <a:gd name="connsiteY1794" fmla="*/ 251150 h 2593310"/>
              <a:gd name="connsiteX1795" fmla="*/ 1269017 w 2621471"/>
              <a:gd name="connsiteY1795" fmla="*/ 253055 h 2593310"/>
              <a:gd name="connsiteX1796" fmla="*/ 1276922 w 2621471"/>
              <a:gd name="connsiteY1796" fmla="*/ 252483 h 2593310"/>
              <a:gd name="connsiteX1797" fmla="*/ 1261682 w 2621471"/>
              <a:gd name="connsiteY1797" fmla="*/ 259532 h 2593310"/>
              <a:gd name="connsiteX1798" fmla="*/ 1245871 w 2621471"/>
              <a:gd name="connsiteY1798" fmla="*/ 261151 h 2593310"/>
              <a:gd name="connsiteX1799" fmla="*/ 1199484 w 2621471"/>
              <a:gd name="connsiteY1799" fmla="*/ 271152 h 2593310"/>
              <a:gd name="connsiteX1800" fmla="*/ 1199484 w 2621471"/>
              <a:gd name="connsiteY1800" fmla="*/ 273057 h 2593310"/>
              <a:gd name="connsiteX1801" fmla="*/ 1207294 w 2621471"/>
              <a:gd name="connsiteY1801" fmla="*/ 271914 h 2593310"/>
              <a:gd name="connsiteX1802" fmla="*/ 1207294 w 2621471"/>
              <a:gd name="connsiteY1802" fmla="*/ 273819 h 2593310"/>
              <a:gd name="connsiteX1803" fmla="*/ 1207294 w 2621471"/>
              <a:gd name="connsiteY1803" fmla="*/ 275724 h 2593310"/>
              <a:gd name="connsiteX1804" fmla="*/ 1191864 w 2621471"/>
              <a:gd name="connsiteY1804" fmla="*/ 278105 h 2593310"/>
              <a:gd name="connsiteX1805" fmla="*/ 1169099 w 2621471"/>
              <a:gd name="connsiteY1805" fmla="*/ 284106 h 2593310"/>
              <a:gd name="connsiteX1806" fmla="*/ 1161479 w 2621471"/>
              <a:gd name="connsiteY1806" fmla="*/ 285535 h 2593310"/>
              <a:gd name="connsiteX1807" fmla="*/ 1146525 w 2621471"/>
              <a:gd name="connsiteY1807" fmla="*/ 290583 h 2593310"/>
              <a:gd name="connsiteX1808" fmla="*/ 1138905 w 2621471"/>
              <a:gd name="connsiteY1808" fmla="*/ 292203 h 2593310"/>
              <a:gd name="connsiteX1809" fmla="*/ 1138048 w 2621471"/>
              <a:gd name="connsiteY1809" fmla="*/ 288488 h 2593310"/>
              <a:gd name="connsiteX1810" fmla="*/ 1138048 w 2621471"/>
              <a:gd name="connsiteY1810" fmla="*/ 286583 h 2593310"/>
              <a:gd name="connsiteX1811" fmla="*/ 1153002 w 2621471"/>
              <a:gd name="connsiteY1811" fmla="*/ 281439 h 2593310"/>
              <a:gd name="connsiteX1812" fmla="*/ 1114902 w 2621471"/>
              <a:gd name="connsiteY1812" fmla="*/ 290012 h 2593310"/>
              <a:gd name="connsiteX1813" fmla="*/ 1099757 w 2621471"/>
              <a:gd name="connsiteY1813" fmla="*/ 293917 h 2593310"/>
              <a:gd name="connsiteX1814" fmla="*/ 1100234 w 2621471"/>
              <a:gd name="connsiteY1814" fmla="*/ 295727 h 2593310"/>
              <a:gd name="connsiteX1815" fmla="*/ 1101186 w 2621471"/>
              <a:gd name="connsiteY1815" fmla="*/ 299442 h 2593310"/>
              <a:gd name="connsiteX1816" fmla="*/ 1103662 w 2621471"/>
              <a:gd name="connsiteY1816" fmla="*/ 308967 h 2593310"/>
              <a:gd name="connsiteX1817" fmla="*/ 1096138 w 2621471"/>
              <a:gd name="connsiteY1817" fmla="*/ 310967 h 2593310"/>
              <a:gd name="connsiteX1818" fmla="*/ 1088708 w 2621471"/>
              <a:gd name="connsiteY1818" fmla="*/ 312967 h 2593310"/>
              <a:gd name="connsiteX1819" fmla="*/ 1079660 w 2621471"/>
              <a:gd name="connsiteY1819" fmla="*/ 309538 h 2593310"/>
              <a:gd name="connsiteX1820" fmla="*/ 1072706 w 2621471"/>
              <a:gd name="connsiteY1820" fmla="*/ 313538 h 2593310"/>
              <a:gd name="connsiteX1821" fmla="*/ 1065277 w 2621471"/>
              <a:gd name="connsiteY1821" fmla="*/ 315825 h 2593310"/>
              <a:gd name="connsiteX1822" fmla="*/ 1066420 w 2621471"/>
              <a:gd name="connsiteY1822" fmla="*/ 319444 h 2593310"/>
              <a:gd name="connsiteX1823" fmla="*/ 1058990 w 2621471"/>
              <a:gd name="connsiteY1823" fmla="*/ 321730 h 2593310"/>
              <a:gd name="connsiteX1824" fmla="*/ 1051085 w 2621471"/>
              <a:gd name="connsiteY1824" fmla="*/ 322206 h 2593310"/>
              <a:gd name="connsiteX1825" fmla="*/ 1049275 w 2621471"/>
              <a:gd name="connsiteY1825" fmla="*/ 316777 h 2593310"/>
              <a:gd name="connsiteX1826" fmla="*/ 1027081 w 2621471"/>
              <a:gd name="connsiteY1826" fmla="*/ 324111 h 2593310"/>
              <a:gd name="connsiteX1827" fmla="*/ 1019652 w 2621471"/>
              <a:gd name="connsiteY1827" fmla="*/ 326683 h 2593310"/>
              <a:gd name="connsiteX1828" fmla="*/ 1020319 w 2621471"/>
              <a:gd name="connsiteY1828" fmla="*/ 328588 h 2593310"/>
              <a:gd name="connsiteX1829" fmla="*/ 1007079 w 2621471"/>
              <a:gd name="connsiteY1829" fmla="*/ 337446 h 2593310"/>
              <a:gd name="connsiteX1830" fmla="*/ 999840 w 2621471"/>
              <a:gd name="connsiteY1830" fmla="*/ 340209 h 2593310"/>
              <a:gd name="connsiteX1831" fmla="*/ 978218 w 2621471"/>
              <a:gd name="connsiteY1831" fmla="*/ 348781 h 2593310"/>
              <a:gd name="connsiteX1832" fmla="*/ 986791 w 2621471"/>
              <a:gd name="connsiteY1832" fmla="*/ 349448 h 2593310"/>
              <a:gd name="connsiteX1833" fmla="*/ 1009079 w 2621471"/>
              <a:gd name="connsiteY1833" fmla="*/ 342876 h 2593310"/>
              <a:gd name="connsiteX1834" fmla="*/ 1017652 w 2621471"/>
              <a:gd name="connsiteY1834" fmla="*/ 343828 h 2593310"/>
              <a:gd name="connsiteX1835" fmla="*/ 1004602 w 2621471"/>
              <a:gd name="connsiteY1835" fmla="*/ 352781 h 2593310"/>
              <a:gd name="connsiteX1836" fmla="*/ 970693 w 2621471"/>
              <a:gd name="connsiteY1836" fmla="*/ 370688 h 2593310"/>
              <a:gd name="connsiteX1837" fmla="*/ 963645 w 2621471"/>
              <a:gd name="connsiteY1837" fmla="*/ 373641 h 2593310"/>
              <a:gd name="connsiteX1838" fmla="*/ 942785 w 2621471"/>
              <a:gd name="connsiteY1838" fmla="*/ 383166 h 2593310"/>
              <a:gd name="connsiteX1839" fmla="*/ 935927 w 2621471"/>
              <a:gd name="connsiteY1839" fmla="*/ 386405 h 2593310"/>
              <a:gd name="connsiteX1840" fmla="*/ 929069 w 2621471"/>
              <a:gd name="connsiteY1840" fmla="*/ 389643 h 2593310"/>
              <a:gd name="connsiteX1841" fmla="*/ 912781 w 2621471"/>
              <a:gd name="connsiteY1841" fmla="*/ 391262 h 2593310"/>
              <a:gd name="connsiteX1842" fmla="*/ 906876 w 2621471"/>
              <a:gd name="connsiteY1842" fmla="*/ 396406 h 2593310"/>
              <a:gd name="connsiteX1843" fmla="*/ 893255 w 2621471"/>
              <a:gd name="connsiteY1843" fmla="*/ 403454 h 2593310"/>
              <a:gd name="connsiteX1844" fmla="*/ 874205 w 2621471"/>
              <a:gd name="connsiteY1844" fmla="*/ 416123 h 2593310"/>
              <a:gd name="connsiteX1845" fmla="*/ 875158 w 2621471"/>
              <a:gd name="connsiteY1845" fmla="*/ 417837 h 2593310"/>
              <a:gd name="connsiteX1846" fmla="*/ 878015 w 2621471"/>
              <a:gd name="connsiteY1846" fmla="*/ 422886 h 2593310"/>
              <a:gd name="connsiteX1847" fmla="*/ 845344 w 2621471"/>
              <a:gd name="connsiteY1847" fmla="*/ 441936 h 2593310"/>
              <a:gd name="connsiteX1848" fmla="*/ 838868 w 2621471"/>
              <a:gd name="connsiteY1848" fmla="*/ 445936 h 2593310"/>
              <a:gd name="connsiteX1849" fmla="*/ 837820 w 2621471"/>
              <a:gd name="connsiteY1849" fmla="*/ 444317 h 2593310"/>
              <a:gd name="connsiteX1850" fmla="*/ 855346 w 2621471"/>
              <a:gd name="connsiteY1850" fmla="*/ 429172 h 2593310"/>
              <a:gd name="connsiteX1851" fmla="*/ 860013 w 2621471"/>
              <a:gd name="connsiteY1851" fmla="*/ 422028 h 2593310"/>
              <a:gd name="connsiteX1852" fmla="*/ 844868 w 2621471"/>
              <a:gd name="connsiteY1852" fmla="*/ 426505 h 2593310"/>
              <a:gd name="connsiteX1853" fmla="*/ 838296 w 2621471"/>
              <a:gd name="connsiteY1853" fmla="*/ 430505 h 2593310"/>
              <a:gd name="connsiteX1854" fmla="*/ 826294 w 2621471"/>
              <a:gd name="connsiteY1854" fmla="*/ 440030 h 2593310"/>
              <a:gd name="connsiteX1855" fmla="*/ 819818 w 2621471"/>
              <a:gd name="connsiteY1855" fmla="*/ 444126 h 2593310"/>
              <a:gd name="connsiteX1856" fmla="*/ 814484 w 2621471"/>
              <a:gd name="connsiteY1856" fmla="*/ 449936 h 2593310"/>
              <a:gd name="connsiteX1857" fmla="*/ 801720 w 2621471"/>
              <a:gd name="connsiteY1857" fmla="*/ 458509 h 2593310"/>
              <a:gd name="connsiteX1858" fmla="*/ 770478 w 2621471"/>
              <a:gd name="connsiteY1858" fmla="*/ 480512 h 2593310"/>
              <a:gd name="connsiteX1859" fmla="*/ 764382 w 2621471"/>
              <a:gd name="connsiteY1859" fmla="*/ 485084 h 2593310"/>
              <a:gd name="connsiteX1860" fmla="*/ 734188 w 2621471"/>
              <a:gd name="connsiteY1860" fmla="*/ 508611 h 2593310"/>
              <a:gd name="connsiteX1861" fmla="*/ 731711 w 2621471"/>
              <a:gd name="connsiteY1861" fmla="*/ 505658 h 2593310"/>
              <a:gd name="connsiteX1862" fmla="*/ 702374 w 2621471"/>
              <a:gd name="connsiteY1862" fmla="*/ 530423 h 2593310"/>
              <a:gd name="connsiteX1863" fmla="*/ 703612 w 2621471"/>
              <a:gd name="connsiteY1863" fmla="*/ 531852 h 2593310"/>
              <a:gd name="connsiteX1864" fmla="*/ 697897 w 2621471"/>
              <a:gd name="connsiteY1864" fmla="*/ 536900 h 2593310"/>
              <a:gd name="connsiteX1865" fmla="*/ 686086 w 2621471"/>
              <a:gd name="connsiteY1865" fmla="*/ 558045 h 2593310"/>
              <a:gd name="connsiteX1866" fmla="*/ 676561 w 2621471"/>
              <a:gd name="connsiteY1866" fmla="*/ 569856 h 2593310"/>
              <a:gd name="connsiteX1867" fmla="*/ 665703 w 2621471"/>
              <a:gd name="connsiteY1867" fmla="*/ 569856 h 2593310"/>
              <a:gd name="connsiteX1868" fmla="*/ 638842 w 2621471"/>
              <a:gd name="connsiteY1868" fmla="*/ 597098 h 2593310"/>
              <a:gd name="connsiteX1869" fmla="*/ 634937 w 2621471"/>
              <a:gd name="connsiteY1869" fmla="*/ 603956 h 2593310"/>
              <a:gd name="connsiteX1870" fmla="*/ 636366 w 2621471"/>
              <a:gd name="connsiteY1870" fmla="*/ 605289 h 2593310"/>
              <a:gd name="connsiteX1871" fmla="*/ 645891 w 2621471"/>
              <a:gd name="connsiteY1871" fmla="*/ 603765 h 2593310"/>
              <a:gd name="connsiteX1872" fmla="*/ 640652 w 2621471"/>
              <a:gd name="connsiteY1872" fmla="*/ 609290 h 2593310"/>
              <a:gd name="connsiteX1873" fmla="*/ 620364 w 2621471"/>
              <a:gd name="connsiteY1873" fmla="*/ 631673 h 2593310"/>
              <a:gd name="connsiteX1874" fmla="*/ 621793 w 2621471"/>
              <a:gd name="connsiteY1874" fmla="*/ 633007 h 2593310"/>
              <a:gd name="connsiteX1875" fmla="*/ 623221 w 2621471"/>
              <a:gd name="connsiteY1875" fmla="*/ 634245 h 2593310"/>
              <a:gd name="connsiteX1876" fmla="*/ 613696 w 2621471"/>
              <a:gd name="connsiteY1876" fmla="*/ 645675 h 2593310"/>
              <a:gd name="connsiteX1877" fmla="*/ 586645 w 2621471"/>
              <a:gd name="connsiteY1877" fmla="*/ 681965 h 2593310"/>
              <a:gd name="connsiteX1878" fmla="*/ 582073 w 2621471"/>
              <a:gd name="connsiteY1878" fmla="*/ 687966 h 2593310"/>
              <a:gd name="connsiteX1879" fmla="*/ 561309 w 2621471"/>
              <a:gd name="connsiteY1879" fmla="*/ 719399 h 2593310"/>
              <a:gd name="connsiteX1880" fmla="*/ 557023 w 2621471"/>
              <a:gd name="connsiteY1880" fmla="*/ 725590 h 2593310"/>
              <a:gd name="connsiteX1881" fmla="*/ 558547 w 2621471"/>
              <a:gd name="connsiteY1881" fmla="*/ 726733 h 2593310"/>
              <a:gd name="connsiteX1882" fmla="*/ 554356 w 2621471"/>
              <a:gd name="connsiteY1882" fmla="*/ 732924 h 2593310"/>
              <a:gd name="connsiteX1883" fmla="*/ 543497 w 2621471"/>
              <a:gd name="connsiteY1883" fmla="*/ 752641 h 2593310"/>
              <a:gd name="connsiteX1884" fmla="*/ 539497 w 2621471"/>
              <a:gd name="connsiteY1884" fmla="*/ 759023 h 2593310"/>
              <a:gd name="connsiteX1885" fmla="*/ 508826 w 2621471"/>
              <a:gd name="connsiteY1885" fmla="*/ 810458 h 2593310"/>
              <a:gd name="connsiteX1886" fmla="*/ 498158 w 2621471"/>
              <a:gd name="connsiteY1886" fmla="*/ 839033 h 2593310"/>
              <a:gd name="connsiteX1887" fmla="*/ 496444 w 2621471"/>
              <a:gd name="connsiteY1887" fmla="*/ 846558 h 2593310"/>
              <a:gd name="connsiteX1888" fmla="*/ 486919 w 2621471"/>
              <a:gd name="connsiteY1888" fmla="*/ 866560 h 2593310"/>
              <a:gd name="connsiteX1889" fmla="*/ 488633 w 2621471"/>
              <a:gd name="connsiteY1889" fmla="*/ 867417 h 2593310"/>
              <a:gd name="connsiteX1890" fmla="*/ 493872 w 2621471"/>
              <a:gd name="connsiteY1890" fmla="*/ 869894 h 2593310"/>
              <a:gd name="connsiteX1891" fmla="*/ 479299 w 2621471"/>
              <a:gd name="connsiteY1891" fmla="*/ 911804 h 2593310"/>
              <a:gd name="connsiteX1892" fmla="*/ 473774 w 2621471"/>
              <a:gd name="connsiteY1892" fmla="*/ 925329 h 2593310"/>
              <a:gd name="connsiteX1893" fmla="*/ 470155 w 2621471"/>
              <a:gd name="connsiteY1893" fmla="*/ 939712 h 2593310"/>
              <a:gd name="connsiteX1894" fmla="*/ 457201 w 2621471"/>
              <a:gd name="connsiteY1894" fmla="*/ 981812 h 2593310"/>
              <a:gd name="connsiteX1895" fmla="*/ 454915 w 2621471"/>
              <a:gd name="connsiteY1895" fmla="*/ 988766 h 2593310"/>
              <a:gd name="connsiteX1896" fmla="*/ 452343 w 2621471"/>
              <a:gd name="connsiteY1896" fmla="*/ 1003244 h 2593310"/>
              <a:gd name="connsiteX1897" fmla="*/ 440532 w 2621471"/>
              <a:gd name="connsiteY1897" fmla="*/ 1037915 h 2593310"/>
              <a:gd name="connsiteX1898" fmla="*/ 438627 w 2621471"/>
              <a:gd name="connsiteY1898" fmla="*/ 1037438 h 2593310"/>
              <a:gd name="connsiteX1899" fmla="*/ 442532 w 2621471"/>
              <a:gd name="connsiteY1899" fmla="*/ 1023246 h 2593310"/>
              <a:gd name="connsiteX1900" fmla="*/ 442532 w 2621471"/>
              <a:gd name="connsiteY1900" fmla="*/ 1015626 h 2593310"/>
              <a:gd name="connsiteX1901" fmla="*/ 444532 w 2621471"/>
              <a:gd name="connsiteY1901" fmla="*/ 1008578 h 2593310"/>
              <a:gd name="connsiteX1902" fmla="*/ 439675 w 2621471"/>
              <a:gd name="connsiteY1902" fmla="*/ 991719 h 2593310"/>
              <a:gd name="connsiteX1903" fmla="*/ 453962 w 2621471"/>
              <a:gd name="connsiteY1903" fmla="*/ 949523 h 2593310"/>
              <a:gd name="connsiteX1904" fmla="*/ 454819 w 2621471"/>
              <a:gd name="connsiteY1904" fmla="*/ 941903 h 2593310"/>
              <a:gd name="connsiteX1905" fmla="*/ 457391 w 2621471"/>
              <a:gd name="connsiteY1905" fmla="*/ 934950 h 2593310"/>
              <a:gd name="connsiteX1906" fmla="*/ 455581 w 2621471"/>
              <a:gd name="connsiteY1906" fmla="*/ 934283 h 2593310"/>
              <a:gd name="connsiteX1907" fmla="*/ 467869 w 2621471"/>
              <a:gd name="connsiteY1907" fmla="*/ 898945 h 2593310"/>
              <a:gd name="connsiteX1908" fmla="*/ 466154 w 2621471"/>
              <a:gd name="connsiteY1908" fmla="*/ 898183 h 2593310"/>
              <a:gd name="connsiteX1909" fmla="*/ 479775 w 2621471"/>
              <a:gd name="connsiteY1909" fmla="*/ 863226 h 2593310"/>
              <a:gd name="connsiteX1910" fmla="*/ 483013 w 2621471"/>
              <a:gd name="connsiteY1910" fmla="*/ 856463 h 2593310"/>
              <a:gd name="connsiteX1911" fmla="*/ 481299 w 2621471"/>
              <a:gd name="connsiteY1911" fmla="*/ 855606 h 2593310"/>
              <a:gd name="connsiteX1912" fmla="*/ 484633 w 2621471"/>
              <a:gd name="connsiteY1912" fmla="*/ 848939 h 2593310"/>
              <a:gd name="connsiteX1913" fmla="*/ 486252 w 2621471"/>
              <a:gd name="connsiteY1913" fmla="*/ 841319 h 2593310"/>
              <a:gd name="connsiteX1914" fmla="*/ 505873 w 2621471"/>
              <a:gd name="connsiteY1914" fmla="*/ 800552 h 2593310"/>
              <a:gd name="connsiteX1915" fmla="*/ 515398 w 2621471"/>
              <a:gd name="connsiteY1915" fmla="*/ 779978 h 2593310"/>
              <a:gd name="connsiteX1916" fmla="*/ 519304 w 2621471"/>
              <a:gd name="connsiteY1916" fmla="*/ 773405 h 2593310"/>
              <a:gd name="connsiteX1917" fmla="*/ 517589 w 2621471"/>
              <a:gd name="connsiteY1917" fmla="*/ 772453 h 2593310"/>
              <a:gd name="connsiteX1918" fmla="*/ 514351 w 2621471"/>
              <a:gd name="connsiteY1918" fmla="*/ 770453 h 2593310"/>
              <a:gd name="connsiteX1919" fmla="*/ 507778 w 2621471"/>
              <a:gd name="connsiteY1919" fmla="*/ 766452 h 2593310"/>
              <a:gd name="connsiteX1920" fmla="*/ 506064 w 2621471"/>
              <a:gd name="connsiteY1920" fmla="*/ 765500 h 2593310"/>
              <a:gd name="connsiteX1921" fmla="*/ 512541 w 2621471"/>
              <a:gd name="connsiteY1921" fmla="*/ 751403 h 2593310"/>
              <a:gd name="connsiteX1922" fmla="*/ 516637 w 2621471"/>
              <a:gd name="connsiteY1922" fmla="*/ 744830 h 2593310"/>
              <a:gd name="connsiteX1923" fmla="*/ 531591 w 2621471"/>
              <a:gd name="connsiteY1923" fmla="*/ 708445 h 2593310"/>
              <a:gd name="connsiteX1924" fmla="*/ 540544 w 2621471"/>
              <a:gd name="connsiteY1924" fmla="*/ 695777 h 2593310"/>
              <a:gd name="connsiteX1925" fmla="*/ 552832 w 2621471"/>
              <a:gd name="connsiteY1925" fmla="*/ 675870 h 2593310"/>
              <a:gd name="connsiteX1926" fmla="*/ 595313 w 2621471"/>
              <a:gd name="connsiteY1926" fmla="*/ 620148 h 2593310"/>
              <a:gd name="connsiteX1927" fmla="*/ 609315 w 2621471"/>
              <a:gd name="connsiteY1927" fmla="*/ 601098 h 2593310"/>
              <a:gd name="connsiteX1928" fmla="*/ 619888 w 2621471"/>
              <a:gd name="connsiteY1928" fmla="*/ 589668 h 2593310"/>
              <a:gd name="connsiteX1929" fmla="*/ 625222 w 2621471"/>
              <a:gd name="connsiteY1929" fmla="*/ 583953 h 2593310"/>
              <a:gd name="connsiteX1930" fmla="*/ 617411 w 2621471"/>
              <a:gd name="connsiteY1930" fmla="*/ 597955 h 2593310"/>
              <a:gd name="connsiteX1931" fmla="*/ 612172 w 2621471"/>
              <a:gd name="connsiteY1931" fmla="*/ 603670 h 2593310"/>
              <a:gd name="connsiteX1932" fmla="*/ 596742 w 2621471"/>
              <a:gd name="connsiteY1932" fmla="*/ 621101 h 2593310"/>
              <a:gd name="connsiteX1933" fmla="*/ 583121 w 2621471"/>
              <a:gd name="connsiteY1933" fmla="*/ 640151 h 2593310"/>
              <a:gd name="connsiteX1934" fmla="*/ 591027 w 2621471"/>
              <a:gd name="connsiteY1934" fmla="*/ 636627 h 2593310"/>
              <a:gd name="connsiteX1935" fmla="*/ 580835 w 2621471"/>
              <a:gd name="connsiteY1935" fmla="*/ 658248 h 2593310"/>
              <a:gd name="connsiteX1936" fmla="*/ 595504 w 2621471"/>
              <a:gd name="connsiteY1936" fmla="*/ 640341 h 2593310"/>
              <a:gd name="connsiteX1937" fmla="*/ 600457 w 2621471"/>
              <a:gd name="connsiteY1937" fmla="*/ 634531 h 2593310"/>
              <a:gd name="connsiteX1938" fmla="*/ 603981 w 2621471"/>
              <a:gd name="connsiteY1938" fmla="*/ 627387 h 2593310"/>
              <a:gd name="connsiteX1939" fmla="*/ 619316 w 2621471"/>
              <a:gd name="connsiteY1939" fmla="*/ 610147 h 2593310"/>
              <a:gd name="connsiteX1940" fmla="*/ 645700 w 2621471"/>
              <a:gd name="connsiteY1940" fmla="*/ 582144 h 2593310"/>
              <a:gd name="connsiteX1941" fmla="*/ 656559 w 2621471"/>
              <a:gd name="connsiteY1941" fmla="*/ 571190 h 2593310"/>
              <a:gd name="connsiteX1942" fmla="*/ 660750 w 2621471"/>
              <a:gd name="connsiteY1942" fmla="*/ 564427 h 2593310"/>
              <a:gd name="connsiteX1943" fmla="*/ 666274 w 2621471"/>
              <a:gd name="connsiteY1943" fmla="*/ 559093 h 2593310"/>
              <a:gd name="connsiteX1944" fmla="*/ 671894 w 2621471"/>
              <a:gd name="connsiteY1944" fmla="*/ 553759 h 2593310"/>
              <a:gd name="connsiteX1945" fmla="*/ 667894 w 2621471"/>
              <a:gd name="connsiteY1945" fmla="*/ 549568 h 2593310"/>
              <a:gd name="connsiteX1946" fmla="*/ 651130 w 2621471"/>
              <a:gd name="connsiteY1946" fmla="*/ 565761 h 2593310"/>
              <a:gd name="connsiteX1947" fmla="*/ 637318 w 2621471"/>
              <a:gd name="connsiteY1947" fmla="*/ 576143 h 2593310"/>
              <a:gd name="connsiteX1948" fmla="*/ 638652 w 2621471"/>
              <a:gd name="connsiteY1948" fmla="*/ 566618 h 2593310"/>
              <a:gd name="connsiteX1949" fmla="*/ 644176 w 2621471"/>
              <a:gd name="connsiteY1949" fmla="*/ 561093 h 2593310"/>
              <a:gd name="connsiteX1950" fmla="*/ 642843 w 2621471"/>
              <a:gd name="connsiteY1950" fmla="*/ 559664 h 2593310"/>
              <a:gd name="connsiteX1951" fmla="*/ 665322 w 2621471"/>
              <a:gd name="connsiteY1951" fmla="*/ 538043 h 2593310"/>
              <a:gd name="connsiteX1952" fmla="*/ 676847 w 2621471"/>
              <a:gd name="connsiteY1952" fmla="*/ 527470 h 2593310"/>
              <a:gd name="connsiteX1953" fmla="*/ 682657 w 2621471"/>
              <a:gd name="connsiteY1953" fmla="*/ 522231 h 2593310"/>
              <a:gd name="connsiteX1954" fmla="*/ 693230 w 2621471"/>
              <a:gd name="connsiteY1954" fmla="*/ 510515 h 2593310"/>
              <a:gd name="connsiteX1955" fmla="*/ 721805 w 2621471"/>
              <a:gd name="connsiteY1955" fmla="*/ 483941 h 2593310"/>
              <a:gd name="connsiteX1956" fmla="*/ 727901 w 2621471"/>
              <a:gd name="connsiteY1956" fmla="*/ 479083 h 2593310"/>
              <a:gd name="connsiteX1957" fmla="*/ 731711 w 2621471"/>
              <a:gd name="connsiteY1957" fmla="*/ 471272 h 2593310"/>
              <a:gd name="connsiteX1958" fmla="*/ 701041 w 2621471"/>
              <a:gd name="connsiteY1958" fmla="*/ 495942 h 2593310"/>
              <a:gd name="connsiteX1959" fmla="*/ 685229 w 2621471"/>
              <a:gd name="connsiteY1959" fmla="*/ 501753 h 2593310"/>
              <a:gd name="connsiteX1960" fmla="*/ 673323 w 2621471"/>
              <a:gd name="connsiteY1960" fmla="*/ 512135 h 2593310"/>
              <a:gd name="connsiteX1961" fmla="*/ 667513 w 2621471"/>
              <a:gd name="connsiteY1961" fmla="*/ 517469 h 2593310"/>
              <a:gd name="connsiteX1962" fmla="*/ 663607 w 2621471"/>
              <a:gd name="connsiteY1962" fmla="*/ 513183 h 2593310"/>
              <a:gd name="connsiteX1963" fmla="*/ 670465 w 2621471"/>
              <a:gd name="connsiteY1963" fmla="*/ 496800 h 2593310"/>
              <a:gd name="connsiteX1964" fmla="*/ 664369 w 2621471"/>
              <a:gd name="connsiteY1964" fmla="*/ 502134 h 2593310"/>
              <a:gd name="connsiteX1965" fmla="*/ 661798 w 2621471"/>
              <a:gd name="connsiteY1965" fmla="*/ 499276 h 2593310"/>
              <a:gd name="connsiteX1966" fmla="*/ 673990 w 2621471"/>
              <a:gd name="connsiteY1966" fmla="*/ 488608 h 2593310"/>
              <a:gd name="connsiteX1967" fmla="*/ 671418 w 2621471"/>
              <a:gd name="connsiteY1967" fmla="*/ 485751 h 2593310"/>
              <a:gd name="connsiteX1968" fmla="*/ 670180 w 2621471"/>
              <a:gd name="connsiteY1968" fmla="*/ 484227 h 2593310"/>
              <a:gd name="connsiteX1969" fmla="*/ 639985 w 2621471"/>
              <a:gd name="connsiteY1969" fmla="*/ 511278 h 2593310"/>
              <a:gd name="connsiteX1970" fmla="*/ 628270 w 2621471"/>
              <a:gd name="connsiteY1970" fmla="*/ 522422 h 2593310"/>
              <a:gd name="connsiteX1971" fmla="*/ 629603 w 2621471"/>
              <a:gd name="connsiteY1971" fmla="*/ 523755 h 2593310"/>
              <a:gd name="connsiteX1972" fmla="*/ 630937 w 2621471"/>
              <a:gd name="connsiteY1972" fmla="*/ 525184 h 2593310"/>
              <a:gd name="connsiteX1973" fmla="*/ 618078 w 2621471"/>
              <a:gd name="connsiteY1973" fmla="*/ 534709 h 2593310"/>
              <a:gd name="connsiteX1974" fmla="*/ 593980 w 2621471"/>
              <a:gd name="connsiteY1974" fmla="*/ 556426 h 2593310"/>
              <a:gd name="connsiteX1975" fmla="*/ 587026 w 2621471"/>
              <a:gd name="connsiteY1975" fmla="*/ 561093 h 2593310"/>
              <a:gd name="connsiteX1976" fmla="*/ 602552 w 2621471"/>
              <a:gd name="connsiteY1976" fmla="*/ 542043 h 2593310"/>
              <a:gd name="connsiteX1977" fmla="*/ 613982 w 2621471"/>
              <a:gd name="connsiteY1977" fmla="*/ 530518 h 2593310"/>
              <a:gd name="connsiteX1978" fmla="*/ 619792 w 2621471"/>
              <a:gd name="connsiteY1978" fmla="*/ 524803 h 2593310"/>
              <a:gd name="connsiteX1979" fmla="*/ 625603 w 2621471"/>
              <a:gd name="connsiteY1979" fmla="*/ 519183 h 2593310"/>
              <a:gd name="connsiteX1980" fmla="*/ 642081 w 2621471"/>
              <a:gd name="connsiteY1980" fmla="*/ 501086 h 2593310"/>
              <a:gd name="connsiteX1981" fmla="*/ 641128 w 2621471"/>
              <a:gd name="connsiteY1981" fmla="*/ 499943 h 2593310"/>
              <a:gd name="connsiteX1982" fmla="*/ 649415 w 2621471"/>
              <a:gd name="connsiteY1982" fmla="*/ 484703 h 2593310"/>
              <a:gd name="connsiteX1983" fmla="*/ 643319 w 2621471"/>
              <a:gd name="connsiteY1983" fmla="*/ 490132 h 2593310"/>
              <a:gd name="connsiteX1984" fmla="*/ 619316 w 2621471"/>
              <a:gd name="connsiteY1984" fmla="*/ 512516 h 2593310"/>
              <a:gd name="connsiteX1985" fmla="*/ 628841 w 2621471"/>
              <a:gd name="connsiteY1985" fmla="*/ 498419 h 2593310"/>
              <a:gd name="connsiteX1986" fmla="*/ 599695 w 2621471"/>
              <a:gd name="connsiteY1986" fmla="*/ 515754 h 2593310"/>
              <a:gd name="connsiteX1987" fmla="*/ 582264 w 2621471"/>
              <a:gd name="connsiteY1987" fmla="*/ 533471 h 2593310"/>
              <a:gd name="connsiteX1988" fmla="*/ 583693 w 2621471"/>
              <a:gd name="connsiteY1988" fmla="*/ 534804 h 2593310"/>
              <a:gd name="connsiteX1989" fmla="*/ 577978 w 2621471"/>
              <a:gd name="connsiteY1989" fmla="*/ 540710 h 2593310"/>
              <a:gd name="connsiteX1990" fmla="*/ 561023 w 2621471"/>
              <a:gd name="connsiteY1990" fmla="*/ 558903 h 2593310"/>
              <a:gd name="connsiteX1991" fmla="*/ 555499 w 2621471"/>
              <a:gd name="connsiteY1991" fmla="*/ 565094 h 2593310"/>
              <a:gd name="connsiteX1992" fmla="*/ 550069 w 2621471"/>
              <a:gd name="connsiteY1992" fmla="*/ 571285 h 2593310"/>
              <a:gd name="connsiteX1993" fmla="*/ 543116 w 2621471"/>
              <a:gd name="connsiteY1993" fmla="*/ 576238 h 2593310"/>
              <a:gd name="connsiteX1994" fmla="*/ 547117 w 2621471"/>
              <a:gd name="connsiteY1994" fmla="*/ 568713 h 2593310"/>
              <a:gd name="connsiteX1995" fmla="*/ 558166 w 2621471"/>
              <a:gd name="connsiteY1995" fmla="*/ 556331 h 2593310"/>
              <a:gd name="connsiteX1996" fmla="*/ 562357 w 2621471"/>
              <a:gd name="connsiteY1996" fmla="*/ 548901 h 2593310"/>
              <a:gd name="connsiteX1997" fmla="*/ 568072 w 2621471"/>
              <a:gd name="connsiteY1997" fmla="*/ 542805 h 2593310"/>
              <a:gd name="connsiteX1998" fmla="*/ 585312 w 2621471"/>
              <a:gd name="connsiteY1998" fmla="*/ 524803 h 2593310"/>
              <a:gd name="connsiteX1999" fmla="*/ 583883 w 2621471"/>
              <a:gd name="connsiteY1999" fmla="*/ 523470 h 2593310"/>
              <a:gd name="connsiteX2000" fmla="*/ 594361 w 2621471"/>
              <a:gd name="connsiteY2000" fmla="*/ 510230 h 2593310"/>
              <a:gd name="connsiteX2001" fmla="*/ 618364 w 2621471"/>
              <a:gd name="connsiteY2001" fmla="*/ 487179 h 2593310"/>
              <a:gd name="connsiteX2002" fmla="*/ 624555 w 2621471"/>
              <a:gd name="connsiteY2002" fmla="*/ 481464 h 2593310"/>
              <a:gd name="connsiteX2003" fmla="*/ 630746 w 2621471"/>
              <a:gd name="connsiteY2003" fmla="*/ 475845 h 2593310"/>
              <a:gd name="connsiteX2004" fmla="*/ 654559 w 2621471"/>
              <a:gd name="connsiteY2004" fmla="*/ 452413 h 2593310"/>
              <a:gd name="connsiteX2005" fmla="*/ 653320 w 2621471"/>
              <a:gd name="connsiteY2005" fmla="*/ 450889 h 2593310"/>
              <a:gd name="connsiteX2006" fmla="*/ 633794 w 2621471"/>
              <a:gd name="connsiteY2006" fmla="*/ 464986 h 2593310"/>
              <a:gd name="connsiteX2007" fmla="*/ 630556 w 2621471"/>
              <a:gd name="connsiteY2007" fmla="*/ 463081 h 2593310"/>
              <a:gd name="connsiteX2008" fmla="*/ 643224 w 2621471"/>
              <a:gd name="connsiteY2008" fmla="*/ 452032 h 2593310"/>
              <a:gd name="connsiteX2009" fmla="*/ 653606 w 2621471"/>
              <a:gd name="connsiteY2009" fmla="*/ 438126 h 2593310"/>
              <a:gd name="connsiteX2010" fmla="*/ 634556 w 2621471"/>
              <a:gd name="connsiteY2010" fmla="*/ 454604 h 2593310"/>
              <a:gd name="connsiteX2011" fmla="*/ 628270 w 2621471"/>
              <a:gd name="connsiteY2011" fmla="*/ 460223 h 2593310"/>
              <a:gd name="connsiteX2012" fmla="*/ 616840 w 2621471"/>
              <a:gd name="connsiteY2012" fmla="*/ 460223 h 2593310"/>
              <a:gd name="connsiteX2013" fmla="*/ 662083 w 2621471"/>
              <a:gd name="connsiteY2013" fmla="*/ 421457 h 2593310"/>
              <a:gd name="connsiteX2014" fmla="*/ 667513 w 2621471"/>
              <a:gd name="connsiteY2014" fmla="*/ 414694 h 2593310"/>
              <a:gd name="connsiteX2015" fmla="*/ 674180 w 2621471"/>
              <a:gd name="connsiteY2015" fmla="*/ 409360 h 2593310"/>
              <a:gd name="connsiteX2016" fmla="*/ 689896 w 2621471"/>
              <a:gd name="connsiteY2016" fmla="*/ 394882 h 2593310"/>
              <a:gd name="connsiteX2017" fmla="*/ 705994 w 2621471"/>
              <a:gd name="connsiteY2017" fmla="*/ 380595 h 2593310"/>
              <a:gd name="connsiteX2018" fmla="*/ 719900 w 2621471"/>
              <a:gd name="connsiteY2018" fmla="*/ 371070 h 2593310"/>
              <a:gd name="connsiteX2019" fmla="*/ 741046 w 2621471"/>
              <a:gd name="connsiteY2019" fmla="*/ 356496 h 2593310"/>
              <a:gd name="connsiteX2020" fmla="*/ 754381 w 2621471"/>
              <a:gd name="connsiteY2020" fmla="*/ 345543 h 2593310"/>
              <a:gd name="connsiteX2021" fmla="*/ 746094 w 2621471"/>
              <a:gd name="connsiteY2021" fmla="*/ 348590 h 2593310"/>
              <a:gd name="connsiteX2022" fmla="*/ 717519 w 2621471"/>
              <a:gd name="connsiteY2022" fmla="*/ 367640 h 2593310"/>
              <a:gd name="connsiteX2023" fmla="*/ 690849 w 2621471"/>
              <a:gd name="connsiteY2023" fmla="*/ 389262 h 2593310"/>
              <a:gd name="connsiteX2024" fmla="*/ 677228 w 2621471"/>
              <a:gd name="connsiteY2024" fmla="*/ 399645 h 2593310"/>
              <a:gd name="connsiteX2025" fmla="*/ 669703 w 2621471"/>
              <a:gd name="connsiteY2025" fmla="*/ 404693 h 2593310"/>
              <a:gd name="connsiteX2026" fmla="*/ 656273 w 2621471"/>
              <a:gd name="connsiteY2026" fmla="*/ 415456 h 2593310"/>
              <a:gd name="connsiteX2027" fmla="*/ 635223 w 2621471"/>
              <a:gd name="connsiteY2027" fmla="*/ 430410 h 2593310"/>
              <a:gd name="connsiteX2028" fmla="*/ 616173 w 2621471"/>
              <a:gd name="connsiteY2028" fmla="*/ 447270 h 2593310"/>
              <a:gd name="connsiteX2029" fmla="*/ 592170 w 2621471"/>
              <a:gd name="connsiteY2029" fmla="*/ 471844 h 2593310"/>
              <a:gd name="connsiteX2030" fmla="*/ 587312 w 2621471"/>
              <a:gd name="connsiteY2030" fmla="*/ 479178 h 2593310"/>
              <a:gd name="connsiteX2031" fmla="*/ 588646 w 2621471"/>
              <a:gd name="connsiteY2031" fmla="*/ 480512 h 2593310"/>
              <a:gd name="connsiteX2032" fmla="*/ 589979 w 2621471"/>
              <a:gd name="connsiteY2032" fmla="*/ 481940 h 2593310"/>
              <a:gd name="connsiteX2033" fmla="*/ 591313 w 2621471"/>
              <a:gd name="connsiteY2033" fmla="*/ 483369 h 2593310"/>
              <a:gd name="connsiteX2034" fmla="*/ 579121 w 2621471"/>
              <a:gd name="connsiteY2034" fmla="*/ 495276 h 2593310"/>
              <a:gd name="connsiteX2035" fmla="*/ 571786 w 2621471"/>
              <a:gd name="connsiteY2035" fmla="*/ 499847 h 2593310"/>
              <a:gd name="connsiteX2036" fmla="*/ 570358 w 2621471"/>
              <a:gd name="connsiteY2036" fmla="*/ 498514 h 2593310"/>
              <a:gd name="connsiteX2037" fmla="*/ 546640 w 2621471"/>
              <a:gd name="connsiteY2037" fmla="*/ 523088 h 2593310"/>
              <a:gd name="connsiteX2038" fmla="*/ 559785 w 2621471"/>
              <a:gd name="connsiteY2038" fmla="*/ 512039 h 2593310"/>
              <a:gd name="connsiteX2039" fmla="*/ 561214 w 2621471"/>
              <a:gd name="connsiteY2039" fmla="*/ 513373 h 2593310"/>
              <a:gd name="connsiteX2040" fmla="*/ 562642 w 2621471"/>
              <a:gd name="connsiteY2040" fmla="*/ 514706 h 2593310"/>
              <a:gd name="connsiteX2041" fmla="*/ 558070 w 2621471"/>
              <a:gd name="connsiteY2041" fmla="*/ 522231 h 2593310"/>
              <a:gd name="connsiteX2042" fmla="*/ 566738 w 2621471"/>
              <a:gd name="connsiteY2042" fmla="*/ 518707 h 2593310"/>
              <a:gd name="connsiteX2043" fmla="*/ 575406 w 2621471"/>
              <a:gd name="connsiteY2043" fmla="*/ 515373 h 2593310"/>
              <a:gd name="connsiteX2044" fmla="*/ 569500 w 2621471"/>
              <a:gd name="connsiteY2044" fmla="*/ 521374 h 2593310"/>
              <a:gd name="connsiteX2045" fmla="*/ 565119 w 2621471"/>
              <a:gd name="connsiteY2045" fmla="*/ 528804 h 2593310"/>
              <a:gd name="connsiteX2046" fmla="*/ 553594 w 2621471"/>
              <a:gd name="connsiteY2046" fmla="*/ 541091 h 2593310"/>
              <a:gd name="connsiteX2047" fmla="*/ 555022 w 2621471"/>
              <a:gd name="connsiteY2047" fmla="*/ 542424 h 2593310"/>
              <a:gd name="connsiteX2048" fmla="*/ 543973 w 2621471"/>
              <a:gd name="connsiteY2048" fmla="*/ 566237 h 2593310"/>
              <a:gd name="connsiteX2049" fmla="*/ 533020 w 2621471"/>
              <a:gd name="connsiteY2049" fmla="*/ 578810 h 2593310"/>
              <a:gd name="connsiteX2050" fmla="*/ 531591 w 2621471"/>
              <a:gd name="connsiteY2050" fmla="*/ 577571 h 2593310"/>
              <a:gd name="connsiteX2051" fmla="*/ 523209 w 2621471"/>
              <a:gd name="connsiteY2051" fmla="*/ 581477 h 2593310"/>
              <a:gd name="connsiteX2052" fmla="*/ 496920 w 2621471"/>
              <a:gd name="connsiteY2052" fmla="*/ 614052 h 2593310"/>
              <a:gd name="connsiteX2053" fmla="*/ 486728 w 2621471"/>
              <a:gd name="connsiteY2053" fmla="*/ 627387 h 2593310"/>
              <a:gd name="connsiteX2054" fmla="*/ 488252 w 2621471"/>
              <a:gd name="connsiteY2054" fmla="*/ 628530 h 2593310"/>
              <a:gd name="connsiteX2055" fmla="*/ 491395 w 2621471"/>
              <a:gd name="connsiteY2055" fmla="*/ 630816 h 2593310"/>
              <a:gd name="connsiteX2056" fmla="*/ 476536 w 2621471"/>
              <a:gd name="connsiteY2056" fmla="*/ 651009 h 2593310"/>
              <a:gd name="connsiteX2057" fmla="*/ 462249 w 2621471"/>
              <a:gd name="connsiteY2057" fmla="*/ 671488 h 2593310"/>
              <a:gd name="connsiteX2058" fmla="*/ 454534 w 2621471"/>
              <a:gd name="connsiteY2058" fmla="*/ 686442 h 2593310"/>
              <a:gd name="connsiteX2059" fmla="*/ 447104 w 2621471"/>
              <a:gd name="connsiteY2059" fmla="*/ 701396 h 2593310"/>
              <a:gd name="connsiteX2060" fmla="*/ 442723 w 2621471"/>
              <a:gd name="connsiteY2060" fmla="*/ 708445 h 2593310"/>
              <a:gd name="connsiteX2061" fmla="*/ 438341 w 2621471"/>
              <a:gd name="connsiteY2061" fmla="*/ 715494 h 2593310"/>
              <a:gd name="connsiteX2062" fmla="*/ 435674 w 2621471"/>
              <a:gd name="connsiteY2062" fmla="*/ 723590 h 2593310"/>
              <a:gd name="connsiteX2063" fmla="*/ 414910 w 2621471"/>
              <a:gd name="connsiteY2063" fmla="*/ 759404 h 2593310"/>
              <a:gd name="connsiteX2064" fmla="*/ 427959 w 2621471"/>
              <a:gd name="connsiteY2064" fmla="*/ 747783 h 2593310"/>
              <a:gd name="connsiteX2065" fmla="*/ 456534 w 2621471"/>
              <a:gd name="connsiteY2065" fmla="*/ 697587 h 2593310"/>
              <a:gd name="connsiteX2066" fmla="*/ 454915 w 2621471"/>
              <a:gd name="connsiteY2066" fmla="*/ 696539 h 2593310"/>
              <a:gd name="connsiteX2067" fmla="*/ 459391 w 2621471"/>
              <a:gd name="connsiteY2067" fmla="*/ 689586 h 2593310"/>
              <a:gd name="connsiteX2068" fmla="*/ 463963 w 2621471"/>
              <a:gd name="connsiteY2068" fmla="*/ 682728 h 2593310"/>
              <a:gd name="connsiteX2069" fmla="*/ 471774 w 2621471"/>
              <a:gd name="connsiteY2069" fmla="*/ 677965 h 2593310"/>
              <a:gd name="connsiteX2070" fmla="*/ 474917 w 2621471"/>
              <a:gd name="connsiteY2070" fmla="*/ 659963 h 2593310"/>
              <a:gd name="connsiteX2071" fmla="*/ 479680 w 2621471"/>
              <a:gd name="connsiteY2071" fmla="*/ 653295 h 2593310"/>
              <a:gd name="connsiteX2072" fmla="*/ 482823 w 2621471"/>
              <a:gd name="connsiteY2072" fmla="*/ 665583 h 2593310"/>
              <a:gd name="connsiteX2073" fmla="*/ 503683 w 2621471"/>
              <a:gd name="connsiteY2073" fmla="*/ 640055 h 2593310"/>
              <a:gd name="connsiteX2074" fmla="*/ 513684 w 2621471"/>
              <a:gd name="connsiteY2074" fmla="*/ 627006 h 2593310"/>
              <a:gd name="connsiteX2075" fmla="*/ 521780 w 2621471"/>
              <a:gd name="connsiteY2075" fmla="*/ 622911 h 2593310"/>
              <a:gd name="connsiteX2076" fmla="*/ 518256 w 2621471"/>
              <a:gd name="connsiteY2076" fmla="*/ 630626 h 2593310"/>
              <a:gd name="connsiteX2077" fmla="*/ 508731 w 2621471"/>
              <a:gd name="connsiteY2077" fmla="*/ 643580 h 2593310"/>
              <a:gd name="connsiteX2078" fmla="*/ 503873 w 2621471"/>
              <a:gd name="connsiteY2078" fmla="*/ 650152 h 2593310"/>
              <a:gd name="connsiteX2079" fmla="*/ 505397 w 2621471"/>
              <a:gd name="connsiteY2079" fmla="*/ 651295 h 2593310"/>
              <a:gd name="connsiteX2080" fmla="*/ 484347 w 2621471"/>
              <a:gd name="connsiteY2080" fmla="*/ 684728 h 2593310"/>
              <a:gd name="connsiteX2081" fmla="*/ 462725 w 2621471"/>
              <a:gd name="connsiteY2081" fmla="*/ 720732 h 2593310"/>
              <a:gd name="connsiteX2082" fmla="*/ 456820 w 2621471"/>
              <a:gd name="connsiteY2082" fmla="*/ 726543 h 2593310"/>
              <a:gd name="connsiteX2083" fmla="*/ 440151 w 2621471"/>
              <a:gd name="connsiteY2083" fmla="*/ 754546 h 2593310"/>
              <a:gd name="connsiteX2084" fmla="*/ 441865 w 2621471"/>
              <a:gd name="connsiteY2084" fmla="*/ 755498 h 2593310"/>
              <a:gd name="connsiteX2085" fmla="*/ 437865 w 2621471"/>
              <a:gd name="connsiteY2085" fmla="*/ 762547 h 2593310"/>
              <a:gd name="connsiteX2086" fmla="*/ 435579 w 2621471"/>
              <a:gd name="connsiteY2086" fmla="*/ 770643 h 2593310"/>
              <a:gd name="connsiteX2087" fmla="*/ 421958 w 2621471"/>
              <a:gd name="connsiteY2087" fmla="*/ 800076 h 2593310"/>
              <a:gd name="connsiteX2088" fmla="*/ 409385 w 2621471"/>
              <a:gd name="connsiteY2088" fmla="*/ 829984 h 2593310"/>
              <a:gd name="connsiteX2089" fmla="*/ 404242 w 2621471"/>
              <a:gd name="connsiteY2089" fmla="*/ 845414 h 2593310"/>
              <a:gd name="connsiteX2090" fmla="*/ 412814 w 2621471"/>
              <a:gd name="connsiteY2090" fmla="*/ 840557 h 2593310"/>
              <a:gd name="connsiteX2091" fmla="*/ 406242 w 2621471"/>
              <a:gd name="connsiteY2091" fmla="*/ 855130 h 2593310"/>
              <a:gd name="connsiteX2092" fmla="*/ 396717 w 2621471"/>
              <a:gd name="connsiteY2092" fmla="*/ 877228 h 2593310"/>
              <a:gd name="connsiteX2093" fmla="*/ 393669 w 2621471"/>
              <a:gd name="connsiteY2093" fmla="*/ 884562 h 2593310"/>
              <a:gd name="connsiteX2094" fmla="*/ 384144 w 2621471"/>
              <a:gd name="connsiteY2094" fmla="*/ 915137 h 2593310"/>
              <a:gd name="connsiteX2095" fmla="*/ 385954 w 2621471"/>
              <a:gd name="connsiteY2095" fmla="*/ 915804 h 2593310"/>
              <a:gd name="connsiteX2096" fmla="*/ 375095 w 2621471"/>
              <a:gd name="connsiteY2096" fmla="*/ 945903 h 2593310"/>
              <a:gd name="connsiteX2097" fmla="*/ 372619 w 2621471"/>
              <a:gd name="connsiteY2097" fmla="*/ 953523 h 2593310"/>
              <a:gd name="connsiteX2098" fmla="*/ 382144 w 2621471"/>
              <a:gd name="connsiteY2098" fmla="*/ 956571 h 2593310"/>
              <a:gd name="connsiteX2099" fmla="*/ 387192 w 2621471"/>
              <a:gd name="connsiteY2099" fmla="*/ 941522 h 2593310"/>
              <a:gd name="connsiteX2100" fmla="*/ 392526 w 2621471"/>
              <a:gd name="connsiteY2100" fmla="*/ 926568 h 2593310"/>
              <a:gd name="connsiteX2101" fmla="*/ 390716 w 2621471"/>
              <a:gd name="connsiteY2101" fmla="*/ 925996 h 2593310"/>
              <a:gd name="connsiteX2102" fmla="*/ 409766 w 2621471"/>
              <a:gd name="connsiteY2102" fmla="*/ 873609 h 2593310"/>
              <a:gd name="connsiteX2103" fmla="*/ 421006 w 2621471"/>
              <a:gd name="connsiteY2103" fmla="*/ 843795 h 2593310"/>
              <a:gd name="connsiteX2104" fmla="*/ 424339 w 2621471"/>
              <a:gd name="connsiteY2104" fmla="*/ 836556 h 2593310"/>
              <a:gd name="connsiteX2105" fmla="*/ 438341 w 2621471"/>
              <a:gd name="connsiteY2105" fmla="*/ 816839 h 2593310"/>
              <a:gd name="connsiteX2106" fmla="*/ 445866 w 2621471"/>
              <a:gd name="connsiteY2106" fmla="*/ 793884 h 2593310"/>
              <a:gd name="connsiteX2107" fmla="*/ 455391 w 2621471"/>
              <a:gd name="connsiteY2107" fmla="*/ 772072 h 2593310"/>
              <a:gd name="connsiteX2108" fmla="*/ 453676 w 2621471"/>
              <a:gd name="connsiteY2108" fmla="*/ 771120 h 2593310"/>
              <a:gd name="connsiteX2109" fmla="*/ 473965 w 2621471"/>
              <a:gd name="connsiteY2109" fmla="*/ 736639 h 2593310"/>
              <a:gd name="connsiteX2110" fmla="*/ 478918 w 2621471"/>
              <a:gd name="connsiteY2110" fmla="*/ 739687 h 2593310"/>
              <a:gd name="connsiteX2111" fmla="*/ 476346 w 2621471"/>
              <a:gd name="connsiteY2111" fmla="*/ 747497 h 2593310"/>
              <a:gd name="connsiteX2112" fmla="*/ 465964 w 2621471"/>
              <a:gd name="connsiteY2112" fmla="*/ 768929 h 2593310"/>
              <a:gd name="connsiteX2113" fmla="*/ 458153 w 2621471"/>
              <a:gd name="connsiteY2113" fmla="*/ 782740 h 2593310"/>
              <a:gd name="connsiteX2114" fmla="*/ 445009 w 2621471"/>
              <a:gd name="connsiteY2114" fmla="*/ 811315 h 2593310"/>
              <a:gd name="connsiteX2115" fmla="*/ 445009 w 2621471"/>
              <a:gd name="connsiteY2115" fmla="*/ 820173 h 2593310"/>
              <a:gd name="connsiteX2116" fmla="*/ 436341 w 2621471"/>
              <a:gd name="connsiteY2116" fmla="*/ 842176 h 2593310"/>
              <a:gd name="connsiteX2117" fmla="*/ 438055 w 2621471"/>
              <a:gd name="connsiteY2117" fmla="*/ 843033 h 2593310"/>
              <a:gd name="connsiteX2118" fmla="*/ 428530 w 2621471"/>
              <a:gd name="connsiteY2118" fmla="*/ 864369 h 2593310"/>
              <a:gd name="connsiteX2119" fmla="*/ 417958 w 2621471"/>
              <a:gd name="connsiteY2119" fmla="*/ 893897 h 2593310"/>
              <a:gd name="connsiteX2120" fmla="*/ 411100 w 2621471"/>
              <a:gd name="connsiteY2120" fmla="*/ 916471 h 2593310"/>
              <a:gd name="connsiteX2121" fmla="*/ 404718 w 2621471"/>
              <a:gd name="connsiteY2121" fmla="*/ 939045 h 2593310"/>
              <a:gd name="connsiteX2122" fmla="*/ 406528 w 2621471"/>
              <a:gd name="connsiteY2122" fmla="*/ 939712 h 2593310"/>
              <a:gd name="connsiteX2123" fmla="*/ 405766 w 2621471"/>
              <a:gd name="connsiteY2123" fmla="*/ 947713 h 2593310"/>
              <a:gd name="connsiteX2124" fmla="*/ 399670 w 2621471"/>
              <a:gd name="connsiteY2124" fmla="*/ 978384 h 2593310"/>
              <a:gd name="connsiteX2125" fmla="*/ 397384 w 2621471"/>
              <a:gd name="connsiteY2125" fmla="*/ 985718 h 2593310"/>
              <a:gd name="connsiteX2126" fmla="*/ 395098 w 2621471"/>
              <a:gd name="connsiteY2126" fmla="*/ 993147 h 2593310"/>
              <a:gd name="connsiteX2127" fmla="*/ 397003 w 2621471"/>
              <a:gd name="connsiteY2127" fmla="*/ 993623 h 2593310"/>
              <a:gd name="connsiteX2128" fmla="*/ 392526 w 2621471"/>
              <a:gd name="connsiteY2128" fmla="*/ 1016484 h 2593310"/>
              <a:gd name="connsiteX2129" fmla="*/ 386716 w 2621471"/>
              <a:gd name="connsiteY2129" fmla="*/ 1038867 h 2593310"/>
              <a:gd name="connsiteX2130" fmla="*/ 388621 w 2621471"/>
              <a:gd name="connsiteY2130" fmla="*/ 1039344 h 2593310"/>
              <a:gd name="connsiteX2131" fmla="*/ 386906 w 2621471"/>
              <a:gd name="connsiteY2131" fmla="*/ 1054679 h 2593310"/>
              <a:gd name="connsiteX2132" fmla="*/ 394145 w 2621471"/>
              <a:gd name="connsiteY2132" fmla="*/ 1032771 h 2593310"/>
              <a:gd name="connsiteX2133" fmla="*/ 392335 w 2621471"/>
              <a:gd name="connsiteY2133" fmla="*/ 1032295 h 2593310"/>
              <a:gd name="connsiteX2134" fmla="*/ 407004 w 2621471"/>
              <a:gd name="connsiteY2134" fmla="*/ 980670 h 2593310"/>
              <a:gd name="connsiteX2135" fmla="*/ 408433 w 2621471"/>
              <a:gd name="connsiteY2135" fmla="*/ 989052 h 2593310"/>
              <a:gd name="connsiteX2136" fmla="*/ 406242 w 2621471"/>
              <a:gd name="connsiteY2136" fmla="*/ 996386 h 2593310"/>
              <a:gd name="connsiteX2137" fmla="*/ 404051 w 2621471"/>
              <a:gd name="connsiteY2137" fmla="*/ 1003720 h 2593310"/>
              <a:gd name="connsiteX2138" fmla="*/ 398622 w 2621471"/>
              <a:gd name="connsiteY2138" fmla="*/ 1032295 h 2593310"/>
              <a:gd name="connsiteX2139" fmla="*/ 392716 w 2621471"/>
              <a:gd name="connsiteY2139" fmla="*/ 1063632 h 2593310"/>
              <a:gd name="connsiteX2140" fmla="*/ 389478 w 2621471"/>
              <a:gd name="connsiteY2140" fmla="*/ 1078587 h 2593310"/>
              <a:gd name="connsiteX2141" fmla="*/ 387954 w 2621471"/>
              <a:gd name="connsiteY2141" fmla="*/ 1086016 h 2593310"/>
              <a:gd name="connsiteX2142" fmla="*/ 387954 w 2621471"/>
              <a:gd name="connsiteY2142" fmla="*/ 1093922 h 2593310"/>
              <a:gd name="connsiteX2143" fmla="*/ 386525 w 2621471"/>
              <a:gd name="connsiteY2143" fmla="*/ 1101351 h 2593310"/>
              <a:gd name="connsiteX2144" fmla="*/ 385858 w 2621471"/>
              <a:gd name="connsiteY2144" fmla="*/ 1116687 h 2593310"/>
              <a:gd name="connsiteX2145" fmla="*/ 380334 w 2621471"/>
              <a:gd name="connsiteY2145" fmla="*/ 1154215 h 2593310"/>
              <a:gd name="connsiteX2146" fmla="*/ 380334 w 2621471"/>
              <a:gd name="connsiteY2146" fmla="*/ 1169550 h 2593310"/>
              <a:gd name="connsiteX2147" fmla="*/ 380334 w 2621471"/>
              <a:gd name="connsiteY2147" fmla="*/ 1192315 h 2593310"/>
              <a:gd name="connsiteX2148" fmla="*/ 382239 w 2621471"/>
              <a:gd name="connsiteY2148" fmla="*/ 1192315 h 2593310"/>
              <a:gd name="connsiteX2149" fmla="*/ 391764 w 2621471"/>
              <a:gd name="connsiteY2149" fmla="*/ 1193172 h 2593310"/>
              <a:gd name="connsiteX2150" fmla="*/ 393669 w 2621471"/>
              <a:gd name="connsiteY2150" fmla="*/ 1193172 h 2593310"/>
              <a:gd name="connsiteX2151" fmla="*/ 395574 w 2621471"/>
              <a:gd name="connsiteY2151" fmla="*/ 1193172 h 2593310"/>
              <a:gd name="connsiteX2152" fmla="*/ 394907 w 2621471"/>
              <a:gd name="connsiteY2152" fmla="*/ 1200602 h 2593310"/>
              <a:gd name="connsiteX2153" fmla="*/ 395764 w 2621471"/>
              <a:gd name="connsiteY2153" fmla="*/ 1215556 h 2593310"/>
              <a:gd name="connsiteX2154" fmla="*/ 396241 w 2621471"/>
              <a:gd name="connsiteY2154" fmla="*/ 1245369 h 2593310"/>
              <a:gd name="connsiteX2155" fmla="*/ 396241 w 2621471"/>
              <a:gd name="connsiteY2155" fmla="*/ 1252799 h 2593310"/>
              <a:gd name="connsiteX2156" fmla="*/ 396241 w 2621471"/>
              <a:gd name="connsiteY2156" fmla="*/ 1260228 h 2593310"/>
              <a:gd name="connsiteX2157" fmla="*/ 399955 w 2621471"/>
              <a:gd name="connsiteY2157" fmla="*/ 1282517 h 2593310"/>
              <a:gd name="connsiteX2158" fmla="*/ 399955 w 2621471"/>
              <a:gd name="connsiteY2158" fmla="*/ 1304710 h 2593310"/>
              <a:gd name="connsiteX2159" fmla="*/ 400813 w 2621471"/>
              <a:gd name="connsiteY2159" fmla="*/ 1326903 h 2593310"/>
              <a:gd name="connsiteX2160" fmla="*/ 403099 w 2621471"/>
              <a:gd name="connsiteY2160" fmla="*/ 1334142 h 2593310"/>
              <a:gd name="connsiteX2161" fmla="*/ 405004 w 2621471"/>
              <a:gd name="connsiteY2161" fmla="*/ 1334142 h 2593310"/>
              <a:gd name="connsiteX2162" fmla="*/ 407385 w 2621471"/>
              <a:gd name="connsiteY2162" fmla="*/ 1341381 h 2593310"/>
              <a:gd name="connsiteX2163" fmla="*/ 409099 w 2621471"/>
              <a:gd name="connsiteY2163" fmla="*/ 1363289 h 2593310"/>
              <a:gd name="connsiteX2164" fmla="*/ 411004 w 2621471"/>
              <a:gd name="connsiteY2164" fmla="*/ 1363289 h 2593310"/>
              <a:gd name="connsiteX2165" fmla="*/ 412338 w 2621471"/>
              <a:gd name="connsiteY2165" fmla="*/ 1377862 h 2593310"/>
              <a:gd name="connsiteX2166" fmla="*/ 414243 w 2621471"/>
              <a:gd name="connsiteY2166" fmla="*/ 1377862 h 2593310"/>
              <a:gd name="connsiteX2167" fmla="*/ 418910 w 2621471"/>
              <a:gd name="connsiteY2167" fmla="*/ 1384720 h 2593310"/>
              <a:gd name="connsiteX2168" fmla="*/ 417386 w 2621471"/>
              <a:gd name="connsiteY2168" fmla="*/ 1370147 h 2593310"/>
              <a:gd name="connsiteX2169" fmla="*/ 416148 w 2621471"/>
              <a:gd name="connsiteY2169" fmla="*/ 1355669 h 2593310"/>
              <a:gd name="connsiteX2170" fmla="*/ 414243 w 2621471"/>
              <a:gd name="connsiteY2170" fmla="*/ 1355669 h 2593310"/>
              <a:gd name="connsiteX2171" fmla="*/ 410814 w 2621471"/>
              <a:gd name="connsiteY2171" fmla="*/ 1333856 h 2593310"/>
              <a:gd name="connsiteX2172" fmla="*/ 408433 w 2621471"/>
              <a:gd name="connsiteY2172" fmla="*/ 1326713 h 2593310"/>
              <a:gd name="connsiteX2173" fmla="*/ 407861 w 2621471"/>
              <a:gd name="connsiteY2173" fmla="*/ 1312044 h 2593310"/>
              <a:gd name="connsiteX2174" fmla="*/ 403480 w 2621471"/>
              <a:gd name="connsiteY2174" fmla="*/ 1275278 h 2593310"/>
              <a:gd name="connsiteX2175" fmla="*/ 401575 w 2621471"/>
              <a:gd name="connsiteY2175" fmla="*/ 1267944 h 2593310"/>
              <a:gd name="connsiteX2176" fmla="*/ 401575 w 2621471"/>
              <a:gd name="connsiteY2176" fmla="*/ 1253180 h 2593310"/>
              <a:gd name="connsiteX2177" fmla="*/ 399860 w 2621471"/>
              <a:gd name="connsiteY2177" fmla="*/ 1245655 h 2593310"/>
              <a:gd name="connsiteX2178" fmla="*/ 398622 w 2621471"/>
              <a:gd name="connsiteY2178" fmla="*/ 1201078 h 2593310"/>
              <a:gd name="connsiteX2179" fmla="*/ 399860 w 2621471"/>
              <a:gd name="connsiteY2179" fmla="*/ 1186314 h 2593310"/>
              <a:gd name="connsiteX2180" fmla="*/ 402241 w 2621471"/>
              <a:gd name="connsiteY2180" fmla="*/ 1164216 h 2593310"/>
              <a:gd name="connsiteX2181" fmla="*/ 404146 w 2621471"/>
              <a:gd name="connsiteY2181" fmla="*/ 1164216 h 2593310"/>
              <a:gd name="connsiteX2182" fmla="*/ 409861 w 2621471"/>
              <a:gd name="connsiteY2182" fmla="*/ 1150024 h 2593310"/>
              <a:gd name="connsiteX2183" fmla="*/ 408909 w 2621471"/>
              <a:gd name="connsiteY2183" fmla="*/ 1157358 h 2593310"/>
              <a:gd name="connsiteX2184" fmla="*/ 413767 w 2621471"/>
              <a:gd name="connsiteY2184" fmla="*/ 1165359 h 2593310"/>
              <a:gd name="connsiteX2185" fmla="*/ 415672 w 2621471"/>
              <a:gd name="connsiteY2185" fmla="*/ 1165359 h 2593310"/>
              <a:gd name="connsiteX2186" fmla="*/ 415195 w 2621471"/>
              <a:gd name="connsiteY2186" fmla="*/ 1187267 h 2593310"/>
              <a:gd name="connsiteX2187" fmla="*/ 413957 w 2621471"/>
              <a:gd name="connsiteY2187" fmla="*/ 1201840 h 2593310"/>
              <a:gd name="connsiteX2188" fmla="*/ 414814 w 2621471"/>
              <a:gd name="connsiteY2188" fmla="*/ 1216509 h 2593310"/>
              <a:gd name="connsiteX2189" fmla="*/ 415576 w 2621471"/>
              <a:gd name="connsiteY2189" fmla="*/ 1238511 h 2593310"/>
              <a:gd name="connsiteX2190" fmla="*/ 421387 w 2621471"/>
              <a:gd name="connsiteY2190" fmla="*/ 1238511 h 2593310"/>
              <a:gd name="connsiteX2191" fmla="*/ 423006 w 2621471"/>
              <a:gd name="connsiteY2191" fmla="*/ 1245846 h 2593310"/>
              <a:gd name="connsiteX2192" fmla="*/ 423006 w 2621471"/>
              <a:gd name="connsiteY2192" fmla="*/ 1260228 h 2593310"/>
              <a:gd name="connsiteX2193" fmla="*/ 423006 w 2621471"/>
              <a:gd name="connsiteY2193" fmla="*/ 1274706 h 2593310"/>
              <a:gd name="connsiteX2194" fmla="*/ 423006 w 2621471"/>
              <a:gd name="connsiteY2194" fmla="*/ 1290518 h 2593310"/>
              <a:gd name="connsiteX2195" fmla="*/ 425006 w 2621471"/>
              <a:gd name="connsiteY2195" fmla="*/ 1290518 h 2593310"/>
              <a:gd name="connsiteX2196" fmla="*/ 427197 w 2621471"/>
              <a:gd name="connsiteY2196" fmla="*/ 1304805 h 2593310"/>
              <a:gd name="connsiteX2197" fmla="*/ 429578 w 2621471"/>
              <a:gd name="connsiteY2197" fmla="*/ 1319188 h 2593310"/>
              <a:gd name="connsiteX2198" fmla="*/ 430340 w 2621471"/>
              <a:gd name="connsiteY2198" fmla="*/ 1333476 h 2593310"/>
              <a:gd name="connsiteX2199" fmla="*/ 432245 w 2621471"/>
              <a:gd name="connsiteY2199" fmla="*/ 1333476 h 2593310"/>
              <a:gd name="connsiteX2200" fmla="*/ 436817 w 2621471"/>
              <a:gd name="connsiteY2200" fmla="*/ 1368909 h 2593310"/>
              <a:gd name="connsiteX2201" fmla="*/ 434436 w 2621471"/>
              <a:gd name="connsiteY2201" fmla="*/ 1383577 h 2593310"/>
              <a:gd name="connsiteX2202" fmla="*/ 438055 w 2621471"/>
              <a:gd name="connsiteY2202" fmla="*/ 1397579 h 2593310"/>
              <a:gd name="connsiteX2203" fmla="*/ 442913 w 2621471"/>
              <a:gd name="connsiteY2203" fmla="*/ 1418534 h 2593310"/>
              <a:gd name="connsiteX2204" fmla="*/ 448914 w 2621471"/>
              <a:gd name="connsiteY2204" fmla="*/ 1431964 h 2593310"/>
              <a:gd name="connsiteX2205" fmla="*/ 452057 w 2621471"/>
              <a:gd name="connsiteY2205" fmla="*/ 1438631 h 2593310"/>
              <a:gd name="connsiteX2206" fmla="*/ 453295 w 2621471"/>
              <a:gd name="connsiteY2206" fmla="*/ 1445585 h 2593310"/>
              <a:gd name="connsiteX2207" fmla="*/ 455200 w 2621471"/>
              <a:gd name="connsiteY2207" fmla="*/ 1445585 h 2593310"/>
              <a:gd name="connsiteX2208" fmla="*/ 459677 w 2621471"/>
              <a:gd name="connsiteY2208" fmla="*/ 1459015 h 2593310"/>
              <a:gd name="connsiteX2209" fmla="*/ 462535 w 2621471"/>
              <a:gd name="connsiteY2209" fmla="*/ 1472921 h 2593310"/>
              <a:gd name="connsiteX2210" fmla="*/ 464059 w 2621471"/>
              <a:gd name="connsiteY2210" fmla="*/ 1479779 h 2593310"/>
              <a:gd name="connsiteX2211" fmla="*/ 465964 w 2621471"/>
              <a:gd name="connsiteY2211" fmla="*/ 1479303 h 2593310"/>
              <a:gd name="connsiteX2212" fmla="*/ 474441 w 2621471"/>
              <a:gd name="connsiteY2212" fmla="*/ 1499020 h 2593310"/>
              <a:gd name="connsiteX2213" fmla="*/ 479775 w 2621471"/>
              <a:gd name="connsiteY2213" fmla="*/ 1512069 h 2593310"/>
              <a:gd name="connsiteX2214" fmla="*/ 481585 w 2621471"/>
              <a:gd name="connsiteY2214" fmla="*/ 1518832 h 2593310"/>
              <a:gd name="connsiteX2215" fmla="*/ 485395 w 2621471"/>
              <a:gd name="connsiteY2215" fmla="*/ 1532262 h 2593310"/>
              <a:gd name="connsiteX2216" fmla="*/ 494920 w 2621471"/>
              <a:gd name="connsiteY2216" fmla="*/ 1551312 h 2593310"/>
              <a:gd name="connsiteX2217" fmla="*/ 503206 w 2621471"/>
              <a:gd name="connsiteY2217" fmla="*/ 1570362 h 2593310"/>
              <a:gd name="connsiteX2218" fmla="*/ 506826 w 2621471"/>
              <a:gd name="connsiteY2218" fmla="*/ 1569124 h 2593310"/>
              <a:gd name="connsiteX2219" fmla="*/ 509112 w 2621471"/>
              <a:gd name="connsiteY2219" fmla="*/ 1575601 h 2593310"/>
              <a:gd name="connsiteX2220" fmla="*/ 521113 w 2621471"/>
              <a:gd name="connsiteY2220" fmla="*/ 1608081 h 2593310"/>
              <a:gd name="connsiteX2221" fmla="*/ 522923 w 2621471"/>
              <a:gd name="connsiteY2221" fmla="*/ 1607414 h 2593310"/>
              <a:gd name="connsiteX2222" fmla="*/ 525400 w 2621471"/>
              <a:gd name="connsiteY2222" fmla="*/ 1613796 h 2593310"/>
              <a:gd name="connsiteX2223" fmla="*/ 528067 w 2621471"/>
              <a:gd name="connsiteY2223" fmla="*/ 1620178 h 2593310"/>
              <a:gd name="connsiteX2224" fmla="*/ 537592 w 2621471"/>
              <a:gd name="connsiteY2224" fmla="*/ 1638466 h 2593310"/>
              <a:gd name="connsiteX2225" fmla="*/ 539306 w 2621471"/>
              <a:gd name="connsiteY2225" fmla="*/ 1637704 h 2593310"/>
              <a:gd name="connsiteX2226" fmla="*/ 552546 w 2621471"/>
              <a:gd name="connsiteY2226" fmla="*/ 1661897 h 2593310"/>
              <a:gd name="connsiteX2227" fmla="*/ 557213 w 2621471"/>
              <a:gd name="connsiteY2227" fmla="*/ 1667231 h 2593310"/>
              <a:gd name="connsiteX2228" fmla="*/ 574453 w 2621471"/>
              <a:gd name="connsiteY2228" fmla="*/ 1696759 h 2593310"/>
              <a:gd name="connsiteX2229" fmla="*/ 572739 w 2621471"/>
              <a:gd name="connsiteY2229" fmla="*/ 1697712 h 2593310"/>
              <a:gd name="connsiteX2230" fmla="*/ 579311 w 2621471"/>
              <a:gd name="connsiteY2230" fmla="*/ 1717619 h 2593310"/>
              <a:gd name="connsiteX2231" fmla="*/ 556451 w 2621471"/>
              <a:gd name="connsiteY2231" fmla="*/ 1682948 h 2593310"/>
              <a:gd name="connsiteX2232" fmla="*/ 553022 w 2621471"/>
              <a:gd name="connsiteY2232" fmla="*/ 1684662 h 2593310"/>
              <a:gd name="connsiteX2233" fmla="*/ 556070 w 2621471"/>
              <a:gd name="connsiteY2233" fmla="*/ 1690854 h 2593310"/>
              <a:gd name="connsiteX2234" fmla="*/ 559309 w 2621471"/>
              <a:gd name="connsiteY2234" fmla="*/ 1697045 h 2593310"/>
              <a:gd name="connsiteX2235" fmla="*/ 570929 w 2621471"/>
              <a:gd name="connsiteY2235" fmla="*/ 1714380 h 2593310"/>
              <a:gd name="connsiteX2236" fmla="*/ 579311 w 2621471"/>
              <a:gd name="connsiteY2236" fmla="*/ 1725525 h 2593310"/>
              <a:gd name="connsiteX2237" fmla="*/ 581121 w 2621471"/>
              <a:gd name="connsiteY2237" fmla="*/ 1732478 h 2593310"/>
              <a:gd name="connsiteX2238" fmla="*/ 576168 w 2621471"/>
              <a:gd name="connsiteY2238" fmla="*/ 1735335 h 2593310"/>
              <a:gd name="connsiteX2239" fmla="*/ 572644 w 2621471"/>
              <a:gd name="connsiteY2239" fmla="*/ 1729335 h 2593310"/>
              <a:gd name="connsiteX2240" fmla="*/ 571024 w 2621471"/>
              <a:gd name="connsiteY2240" fmla="*/ 1730287 h 2593310"/>
              <a:gd name="connsiteX2241" fmla="*/ 557404 w 2621471"/>
              <a:gd name="connsiteY2241" fmla="*/ 1713904 h 2593310"/>
              <a:gd name="connsiteX2242" fmla="*/ 557404 w 2621471"/>
              <a:gd name="connsiteY2242" fmla="*/ 1721905 h 2593310"/>
              <a:gd name="connsiteX2243" fmla="*/ 550641 w 2621471"/>
              <a:gd name="connsiteY2243" fmla="*/ 1709522 h 2593310"/>
              <a:gd name="connsiteX2244" fmla="*/ 545688 w 2621471"/>
              <a:gd name="connsiteY2244" fmla="*/ 1704188 h 2593310"/>
              <a:gd name="connsiteX2245" fmla="*/ 540735 w 2621471"/>
              <a:gd name="connsiteY2245" fmla="*/ 1698759 h 2593310"/>
              <a:gd name="connsiteX2246" fmla="*/ 552355 w 2621471"/>
              <a:gd name="connsiteY2246" fmla="*/ 1724667 h 2593310"/>
              <a:gd name="connsiteX2247" fmla="*/ 536353 w 2621471"/>
              <a:gd name="connsiteY2247" fmla="*/ 1700093 h 2593310"/>
              <a:gd name="connsiteX2248" fmla="*/ 531400 w 2621471"/>
              <a:gd name="connsiteY2248" fmla="*/ 1694568 h 2593310"/>
              <a:gd name="connsiteX2249" fmla="*/ 521875 w 2621471"/>
              <a:gd name="connsiteY2249" fmla="*/ 1675518 h 2593310"/>
              <a:gd name="connsiteX2250" fmla="*/ 514160 w 2621471"/>
              <a:gd name="connsiteY2250" fmla="*/ 1663421 h 2593310"/>
              <a:gd name="connsiteX2251" fmla="*/ 512446 w 2621471"/>
              <a:gd name="connsiteY2251" fmla="*/ 1664279 h 2593310"/>
              <a:gd name="connsiteX2252" fmla="*/ 506540 w 2621471"/>
              <a:gd name="connsiteY2252" fmla="*/ 1651229 h 2593310"/>
              <a:gd name="connsiteX2253" fmla="*/ 486728 w 2621471"/>
              <a:gd name="connsiteY2253" fmla="*/ 1613129 h 2593310"/>
              <a:gd name="connsiteX2254" fmla="*/ 481680 w 2621471"/>
              <a:gd name="connsiteY2254" fmla="*/ 1599699 h 2593310"/>
              <a:gd name="connsiteX2255" fmla="*/ 468631 w 2621471"/>
              <a:gd name="connsiteY2255" fmla="*/ 1573791 h 2593310"/>
              <a:gd name="connsiteX2256" fmla="*/ 466726 w 2621471"/>
              <a:gd name="connsiteY2256" fmla="*/ 1574458 h 2593310"/>
              <a:gd name="connsiteX2257" fmla="*/ 454438 w 2621471"/>
              <a:gd name="connsiteY2257" fmla="*/ 1547979 h 2593310"/>
              <a:gd name="connsiteX2258" fmla="*/ 456534 w 2621471"/>
              <a:gd name="connsiteY2258" fmla="*/ 1554932 h 2593310"/>
              <a:gd name="connsiteX2259" fmla="*/ 450533 w 2621471"/>
              <a:gd name="connsiteY2259" fmla="*/ 1541597 h 2593310"/>
              <a:gd name="connsiteX2260" fmla="*/ 439294 w 2621471"/>
              <a:gd name="connsiteY2260" fmla="*/ 1507021 h 2593310"/>
              <a:gd name="connsiteX2261" fmla="*/ 434055 w 2621471"/>
              <a:gd name="connsiteY2261" fmla="*/ 1493305 h 2593310"/>
              <a:gd name="connsiteX2262" fmla="*/ 432436 w 2621471"/>
              <a:gd name="connsiteY2262" fmla="*/ 1486161 h 2593310"/>
              <a:gd name="connsiteX2263" fmla="*/ 422911 w 2621471"/>
              <a:gd name="connsiteY2263" fmla="*/ 1458348 h 2593310"/>
              <a:gd name="connsiteX2264" fmla="*/ 419672 w 2621471"/>
              <a:gd name="connsiteY2264" fmla="*/ 1451490 h 2593310"/>
              <a:gd name="connsiteX2265" fmla="*/ 417100 w 2621471"/>
              <a:gd name="connsiteY2265" fmla="*/ 1437012 h 2593310"/>
              <a:gd name="connsiteX2266" fmla="*/ 415195 w 2621471"/>
              <a:gd name="connsiteY2266" fmla="*/ 1437012 h 2593310"/>
              <a:gd name="connsiteX2267" fmla="*/ 409004 w 2621471"/>
              <a:gd name="connsiteY2267" fmla="*/ 1408437 h 2593310"/>
              <a:gd name="connsiteX2268" fmla="*/ 407099 w 2621471"/>
              <a:gd name="connsiteY2268" fmla="*/ 1393769 h 2593310"/>
              <a:gd name="connsiteX2269" fmla="*/ 405194 w 2621471"/>
              <a:gd name="connsiteY2269" fmla="*/ 1393769 h 2593310"/>
              <a:gd name="connsiteX2270" fmla="*/ 405194 w 2621471"/>
              <a:gd name="connsiteY2270" fmla="*/ 1408628 h 2593310"/>
              <a:gd name="connsiteX2271" fmla="*/ 403289 w 2621471"/>
              <a:gd name="connsiteY2271" fmla="*/ 1408628 h 2593310"/>
              <a:gd name="connsiteX2272" fmla="*/ 408909 w 2621471"/>
              <a:gd name="connsiteY2272" fmla="*/ 1445204 h 2593310"/>
              <a:gd name="connsiteX2273" fmla="*/ 410814 w 2621471"/>
              <a:gd name="connsiteY2273" fmla="*/ 1445204 h 2593310"/>
              <a:gd name="connsiteX2274" fmla="*/ 412719 w 2621471"/>
              <a:gd name="connsiteY2274" fmla="*/ 1445204 h 2593310"/>
              <a:gd name="connsiteX2275" fmla="*/ 418624 w 2621471"/>
              <a:gd name="connsiteY2275" fmla="*/ 1466635 h 2593310"/>
              <a:gd name="connsiteX2276" fmla="*/ 423196 w 2621471"/>
              <a:gd name="connsiteY2276" fmla="*/ 1488257 h 2593310"/>
              <a:gd name="connsiteX2277" fmla="*/ 428340 w 2621471"/>
              <a:gd name="connsiteY2277" fmla="*/ 1502163 h 2593310"/>
              <a:gd name="connsiteX2278" fmla="*/ 430054 w 2621471"/>
              <a:gd name="connsiteY2278" fmla="*/ 1509307 h 2593310"/>
              <a:gd name="connsiteX2279" fmla="*/ 435579 w 2621471"/>
              <a:gd name="connsiteY2279" fmla="*/ 1523023 h 2593310"/>
              <a:gd name="connsiteX2280" fmla="*/ 447104 w 2621471"/>
              <a:gd name="connsiteY2280" fmla="*/ 1550169 h 2593310"/>
              <a:gd name="connsiteX2281" fmla="*/ 451390 w 2621471"/>
              <a:gd name="connsiteY2281" fmla="*/ 1564171 h 2593310"/>
              <a:gd name="connsiteX2282" fmla="*/ 458248 w 2621471"/>
              <a:gd name="connsiteY2282" fmla="*/ 1585031 h 2593310"/>
              <a:gd name="connsiteX2283" fmla="*/ 460058 w 2621471"/>
              <a:gd name="connsiteY2283" fmla="*/ 1584364 h 2593310"/>
              <a:gd name="connsiteX2284" fmla="*/ 462439 w 2621471"/>
              <a:gd name="connsiteY2284" fmla="*/ 1591317 h 2593310"/>
              <a:gd name="connsiteX2285" fmla="*/ 464249 w 2621471"/>
              <a:gd name="connsiteY2285" fmla="*/ 1590651 h 2593310"/>
              <a:gd name="connsiteX2286" fmla="*/ 468440 w 2621471"/>
              <a:gd name="connsiteY2286" fmla="*/ 1596842 h 2593310"/>
              <a:gd name="connsiteX2287" fmla="*/ 472060 w 2621471"/>
              <a:gd name="connsiteY2287" fmla="*/ 1595604 h 2593310"/>
              <a:gd name="connsiteX2288" fmla="*/ 487585 w 2621471"/>
              <a:gd name="connsiteY2288" fmla="*/ 1636085 h 2593310"/>
              <a:gd name="connsiteX2289" fmla="*/ 489395 w 2621471"/>
              <a:gd name="connsiteY2289" fmla="*/ 1635323 h 2593310"/>
              <a:gd name="connsiteX2290" fmla="*/ 517970 w 2621471"/>
              <a:gd name="connsiteY2290" fmla="*/ 1685520 h 2593310"/>
              <a:gd name="connsiteX2291" fmla="*/ 521113 w 2621471"/>
              <a:gd name="connsiteY2291" fmla="*/ 1691901 h 2593310"/>
              <a:gd name="connsiteX2292" fmla="*/ 530638 w 2621471"/>
              <a:gd name="connsiteY2292" fmla="*/ 1702950 h 2593310"/>
              <a:gd name="connsiteX2293" fmla="*/ 532353 w 2621471"/>
              <a:gd name="connsiteY2293" fmla="*/ 1702093 h 2593310"/>
              <a:gd name="connsiteX2294" fmla="*/ 566929 w 2621471"/>
              <a:gd name="connsiteY2294" fmla="*/ 1756100 h 2593310"/>
              <a:gd name="connsiteX2295" fmla="*/ 568548 w 2621471"/>
              <a:gd name="connsiteY2295" fmla="*/ 1755147 h 2593310"/>
              <a:gd name="connsiteX2296" fmla="*/ 581407 w 2621471"/>
              <a:gd name="connsiteY2296" fmla="*/ 1772197 h 2593310"/>
              <a:gd name="connsiteX2297" fmla="*/ 606648 w 2621471"/>
              <a:gd name="connsiteY2297" fmla="*/ 1806296 h 2593310"/>
              <a:gd name="connsiteX2298" fmla="*/ 608172 w 2621471"/>
              <a:gd name="connsiteY2298" fmla="*/ 1805249 h 2593310"/>
              <a:gd name="connsiteX2299" fmla="*/ 639223 w 2621471"/>
              <a:gd name="connsiteY2299" fmla="*/ 1843349 h 2593310"/>
              <a:gd name="connsiteX2300" fmla="*/ 639223 w 2621471"/>
              <a:gd name="connsiteY2300" fmla="*/ 1834300 h 2593310"/>
              <a:gd name="connsiteX2301" fmla="*/ 641128 w 2621471"/>
              <a:gd name="connsiteY2301" fmla="*/ 1833443 h 2593310"/>
              <a:gd name="connsiteX2302" fmla="*/ 658559 w 2621471"/>
              <a:gd name="connsiteY2302" fmla="*/ 1855160 h 2593310"/>
              <a:gd name="connsiteX2303" fmla="*/ 664560 w 2621471"/>
              <a:gd name="connsiteY2303" fmla="*/ 1859351 h 2593310"/>
              <a:gd name="connsiteX2304" fmla="*/ 655797 w 2621471"/>
              <a:gd name="connsiteY2304" fmla="*/ 1839539 h 2593310"/>
              <a:gd name="connsiteX2305" fmla="*/ 667513 w 2621471"/>
              <a:gd name="connsiteY2305" fmla="*/ 1847826 h 2593310"/>
              <a:gd name="connsiteX2306" fmla="*/ 686563 w 2621471"/>
              <a:gd name="connsiteY2306" fmla="*/ 1867542 h 2593310"/>
              <a:gd name="connsiteX2307" fmla="*/ 697040 w 2621471"/>
              <a:gd name="connsiteY2307" fmla="*/ 1876496 h 2593310"/>
              <a:gd name="connsiteX2308" fmla="*/ 710185 w 2621471"/>
              <a:gd name="connsiteY2308" fmla="*/ 1887735 h 2593310"/>
              <a:gd name="connsiteX2309" fmla="*/ 723329 w 2621471"/>
              <a:gd name="connsiteY2309" fmla="*/ 1898784 h 2593310"/>
              <a:gd name="connsiteX2310" fmla="*/ 715328 w 2621471"/>
              <a:gd name="connsiteY2310" fmla="*/ 1887640 h 2593310"/>
              <a:gd name="connsiteX2311" fmla="*/ 710566 w 2621471"/>
              <a:gd name="connsiteY2311" fmla="*/ 1882687 h 2593310"/>
              <a:gd name="connsiteX2312" fmla="*/ 696850 w 2621471"/>
              <a:gd name="connsiteY2312" fmla="*/ 1867542 h 2593310"/>
              <a:gd name="connsiteX2313" fmla="*/ 708756 w 2621471"/>
              <a:gd name="connsiteY2313" fmla="*/ 1875067 h 2593310"/>
              <a:gd name="connsiteX2314" fmla="*/ 713423 w 2621471"/>
              <a:gd name="connsiteY2314" fmla="*/ 1880020 h 2593310"/>
              <a:gd name="connsiteX2315" fmla="*/ 730187 w 2621471"/>
              <a:gd name="connsiteY2315" fmla="*/ 1892021 h 2593310"/>
              <a:gd name="connsiteX2316" fmla="*/ 739712 w 2621471"/>
              <a:gd name="connsiteY2316" fmla="*/ 1901546 h 2593310"/>
              <a:gd name="connsiteX2317" fmla="*/ 749237 w 2621471"/>
              <a:gd name="connsiteY2317" fmla="*/ 1911071 h 2593310"/>
              <a:gd name="connsiteX2318" fmla="*/ 761715 w 2621471"/>
              <a:gd name="connsiteY2318" fmla="*/ 1917548 h 2593310"/>
              <a:gd name="connsiteX2319" fmla="*/ 766573 w 2621471"/>
              <a:gd name="connsiteY2319" fmla="*/ 1922121 h 2593310"/>
              <a:gd name="connsiteX2320" fmla="*/ 767906 w 2621471"/>
              <a:gd name="connsiteY2320" fmla="*/ 1920692 h 2593310"/>
              <a:gd name="connsiteX2321" fmla="*/ 772859 w 2621471"/>
              <a:gd name="connsiteY2321" fmla="*/ 1925169 h 2593310"/>
              <a:gd name="connsiteX2322" fmla="*/ 795529 w 2621471"/>
              <a:gd name="connsiteY2322" fmla="*/ 1939932 h 2593310"/>
              <a:gd name="connsiteX2323" fmla="*/ 796767 w 2621471"/>
              <a:gd name="connsiteY2323" fmla="*/ 1938504 h 2593310"/>
              <a:gd name="connsiteX2324" fmla="*/ 801910 w 2621471"/>
              <a:gd name="connsiteY2324" fmla="*/ 1942790 h 2593310"/>
              <a:gd name="connsiteX2325" fmla="*/ 827914 w 2621471"/>
              <a:gd name="connsiteY2325" fmla="*/ 1963650 h 2593310"/>
              <a:gd name="connsiteX2326" fmla="*/ 834295 w 2621471"/>
              <a:gd name="connsiteY2326" fmla="*/ 1966126 h 2593310"/>
              <a:gd name="connsiteX2327" fmla="*/ 835438 w 2621471"/>
              <a:gd name="connsiteY2327" fmla="*/ 1964602 h 2593310"/>
              <a:gd name="connsiteX2328" fmla="*/ 851440 w 2621471"/>
              <a:gd name="connsiteY2328" fmla="*/ 1976508 h 2593310"/>
              <a:gd name="connsiteX2329" fmla="*/ 852584 w 2621471"/>
              <a:gd name="connsiteY2329" fmla="*/ 1974984 h 2593310"/>
              <a:gd name="connsiteX2330" fmla="*/ 868776 w 2621471"/>
              <a:gd name="connsiteY2330" fmla="*/ 1986414 h 2593310"/>
              <a:gd name="connsiteX2331" fmla="*/ 880873 w 2621471"/>
              <a:gd name="connsiteY2331" fmla="*/ 1992225 h 2593310"/>
              <a:gd name="connsiteX2332" fmla="*/ 873157 w 2621471"/>
              <a:gd name="connsiteY2332" fmla="*/ 1991748 h 2593310"/>
              <a:gd name="connsiteX2333" fmla="*/ 861156 w 2621471"/>
              <a:gd name="connsiteY2333" fmla="*/ 1985747 h 2593310"/>
              <a:gd name="connsiteX2334" fmla="*/ 854584 w 2621471"/>
              <a:gd name="connsiteY2334" fmla="*/ 1983557 h 2593310"/>
              <a:gd name="connsiteX2335" fmla="*/ 869919 w 2621471"/>
              <a:gd name="connsiteY2335" fmla="*/ 1996511 h 2593310"/>
              <a:gd name="connsiteX2336" fmla="*/ 888969 w 2621471"/>
              <a:gd name="connsiteY2336" fmla="*/ 2004321 h 2593310"/>
              <a:gd name="connsiteX2337" fmla="*/ 908019 w 2621471"/>
              <a:gd name="connsiteY2337" fmla="*/ 2011655 h 2593310"/>
              <a:gd name="connsiteX2338" fmla="*/ 913639 w 2621471"/>
              <a:gd name="connsiteY2338" fmla="*/ 2015085 h 2593310"/>
              <a:gd name="connsiteX2339" fmla="*/ 914591 w 2621471"/>
              <a:gd name="connsiteY2339" fmla="*/ 2013465 h 2593310"/>
              <a:gd name="connsiteX2340" fmla="*/ 932593 w 2621471"/>
              <a:gd name="connsiteY2340" fmla="*/ 2021847 h 2593310"/>
              <a:gd name="connsiteX2341" fmla="*/ 940213 w 2621471"/>
              <a:gd name="connsiteY2341" fmla="*/ 2021847 h 2593310"/>
              <a:gd name="connsiteX2342" fmla="*/ 962026 w 2621471"/>
              <a:gd name="connsiteY2342" fmla="*/ 2022800 h 2593310"/>
              <a:gd name="connsiteX2343" fmla="*/ 967741 w 2621471"/>
              <a:gd name="connsiteY2343" fmla="*/ 2025753 h 2593310"/>
              <a:gd name="connsiteX2344" fmla="*/ 984219 w 2621471"/>
              <a:gd name="connsiteY2344" fmla="*/ 2036325 h 2593310"/>
              <a:gd name="connsiteX2345" fmla="*/ 983362 w 2621471"/>
              <a:gd name="connsiteY2345" fmla="*/ 2038040 h 2593310"/>
              <a:gd name="connsiteX2346" fmla="*/ 1005269 w 2621471"/>
              <a:gd name="connsiteY2346" fmla="*/ 2052613 h 2593310"/>
              <a:gd name="connsiteX2347" fmla="*/ 1017176 w 2621471"/>
              <a:gd name="connsiteY2347" fmla="*/ 2057947 h 2593310"/>
              <a:gd name="connsiteX2348" fmla="*/ 1017937 w 2621471"/>
              <a:gd name="connsiteY2348" fmla="*/ 2056233 h 2593310"/>
              <a:gd name="connsiteX2349" fmla="*/ 1031463 w 2621471"/>
              <a:gd name="connsiteY2349" fmla="*/ 2057756 h 2593310"/>
              <a:gd name="connsiteX2350" fmla="*/ 1042036 w 2621471"/>
              <a:gd name="connsiteY2350" fmla="*/ 2066234 h 2593310"/>
              <a:gd name="connsiteX2351" fmla="*/ 1054132 w 2621471"/>
              <a:gd name="connsiteY2351" fmla="*/ 2070996 h 2593310"/>
              <a:gd name="connsiteX2352" fmla="*/ 1054799 w 2621471"/>
              <a:gd name="connsiteY2352" fmla="*/ 2069187 h 2593310"/>
              <a:gd name="connsiteX2353" fmla="*/ 1066991 w 2621471"/>
              <a:gd name="connsiteY2353" fmla="*/ 2073759 h 2593310"/>
              <a:gd name="connsiteX2354" fmla="*/ 1086041 w 2621471"/>
              <a:gd name="connsiteY2354" fmla="*/ 2078330 h 2593310"/>
              <a:gd name="connsiteX2355" fmla="*/ 1086613 w 2621471"/>
              <a:gd name="connsiteY2355" fmla="*/ 2076521 h 2593310"/>
              <a:gd name="connsiteX2356" fmla="*/ 1092804 w 2621471"/>
              <a:gd name="connsiteY2356" fmla="*/ 2078521 h 2593310"/>
              <a:gd name="connsiteX2357" fmla="*/ 1110711 w 2621471"/>
              <a:gd name="connsiteY2357" fmla="*/ 2086236 h 2593310"/>
              <a:gd name="connsiteX2358" fmla="*/ 1110139 w 2621471"/>
              <a:gd name="connsiteY2358" fmla="*/ 2088141 h 2593310"/>
              <a:gd name="connsiteX2359" fmla="*/ 1128332 w 2621471"/>
              <a:gd name="connsiteY2359" fmla="*/ 2095380 h 2593310"/>
              <a:gd name="connsiteX2360" fmla="*/ 1139953 w 2621471"/>
              <a:gd name="connsiteY2360" fmla="*/ 2102524 h 2593310"/>
              <a:gd name="connsiteX2361" fmla="*/ 1139477 w 2621471"/>
              <a:gd name="connsiteY2361" fmla="*/ 2104334 h 2593310"/>
              <a:gd name="connsiteX2362" fmla="*/ 1151669 w 2621471"/>
              <a:gd name="connsiteY2362" fmla="*/ 2109477 h 2593310"/>
              <a:gd name="connsiteX2363" fmla="*/ 1150811 w 2621471"/>
              <a:gd name="connsiteY2363" fmla="*/ 2113192 h 2593310"/>
              <a:gd name="connsiteX2364" fmla="*/ 1150811 w 2621471"/>
              <a:gd name="connsiteY2364" fmla="*/ 2115097 h 2593310"/>
              <a:gd name="connsiteX2365" fmla="*/ 1177767 w 2621471"/>
              <a:gd name="connsiteY2365" fmla="*/ 2115097 h 2593310"/>
              <a:gd name="connsiteX2366" fmla="*/ 1165003 w 2621471"/>
              <a:gd name="connsiteY2366" fmla="*/ 2112335 h 2593310"/>
              <a:gd name="connsiteX2367" fmla="*/ 1171766 w 2621471"/>
              <a:gd name="connsiteY2367" fmla="*/ 2111859 h 2593310"/>
              <a:gd name="connsiteX2368" fmla="*/ 1198246 w 2621471"/>
              <a:gd name="connsiteY2368" fmla="*/ 2113383 h 2593310"/>
              <a:gd name="connsiteX2369" fmla="*/ 1198246 w 2621471"/>
              <a:gd name="connsiteY2369" fmla="*/ 2111478 h 2593310"/>
              <a:gd name="connsiteX2370" fmla="*/ 1179862 w 2621471"/>
              <a:gd name="connsiteY2370" fmla="*/ 2103858 h 2593310"/>
              <a:gd name="connsiteX2371" fmla="*/ 1179386 w 2621471"/>
              <a:gd name="connsiteY2371" fmla="*/ 2105667 h 2593310"/>
              <a:gd name="connsiteX2372" fmla="*/ 1154050 w 2621471"/>
              <a:gd name="connsiteY2372" fmla="*/ 2099952 h 2593310"/>
              <a:gd name="connsiteX2373" fmla="*/ 1135667 w 2621471"/>
              <a:gd name="connsiteY2373" fmla="*/ 2093189 h 2593310"/>
              <a:gd name="connsiteX2374" fmla="*/ 1154717 w 2621471"/>
              <a:gd name="connsiteY2374" fmla="*/ 2096238 h 2593310"/>
              <a:gd name="connsiteX2375" fmla="*/ 1180339 w 2621471"/>
              <a:gd name="connsiteY2375" fmla="*/ 2100048 h 2593310"/>
              <a:gd name="connsiteX2376" fmla="*/ 1193388 w 2621471"/>
              <a:gd name="connsiteY2376" fmla="*/ 2100810 h 2593310"/>
              <a:gd name="connsiteX2377" fmla="*/ 1206342 w 2621471"/>
              <a:gd name="connsiteY2377" fmla="*/ 2101286 h 2593310"/>
              <a:gd name="connsiteX2378" fmla="*/ 1225392 w 2621471"/>
              <a:gd name="connsiteY2378" fmla="*/ 2104429 h 2593310"/>
              <a:gd name="connsiteX2379" fmla="*/ 1225392 w 2621471"/>
              <a:gd name="connsiteY2379" fmla="*/ 2106334 h 2593310"/>
              <a:gd name="connsiteX2380" fmla="*/ 1198912 w 2621471"/>
              <a:gd name="connsiteY2380" fmla="*/ 2107668 h 2593310"/>
              <a:gd name="connsiteX2381" fmla="*/ 1225106 w 2621471"/>
              <a:gd name="connsiteY2381" fmla="*/ 2108239 h 2593310"/>
              <a:gd name="connsiteX2382" fmla="*/ 1244156 w 2621471"/>
              <a:gd name="connsiteY2382" fmla="*/ 2109096 h 2593310"/>
              <a:gd name="connsiteX2383" fmla="*/ 1269969 w 2621471"/>
              <a:gd name="connsiteY2383" fmla="*/ 2110239 h 2593310"/>
              <a:gd name="connsiteX2384" fmla="*/ 1276541 w 2621471"/>
              <a:gd name="connsiteY2384" fmla="*/ 2108906 h 2593310"/>
              <a:gd name="connsiteX2385" fmla="*/ 1276541 w 2621471"/>
              <a:gd name="connsiteY2385" fmla="*/ 2107001 h 2593310"/>
              <a:gd name="connsiteX2386" fmla="*/ 1283113 w 2621471"/>
              <a:gd name="connsiteY2386" fmla="*/ 2105667 h 2593310"/>
              <a:gd name="connsiteX2387" fmla="*/ 1295782 w 2621471"/>
              <a:gd name="connsiteY2387" fmla="*/ 2108525 h 2593310"/>
              <a:gd name="connsiteX2388" fmla="*/ 1308450 w 2621471"/>
              <a:gd name="connsiteY2388" fmla="*/ 2111287 h 2593310"/>
              <a:gd name="connsiteX2389" fmla="*/ 1295496 w 2621471"/>
              <a:gd name="connsiteY2389" fmla="*/ 2112430 h 2593310"/>
              <a:gd name="connsiteX2390" fmla="*/ 1321213 w 2621471"/>
              <a:gd name="connsiteY2390" fmla="*/ 2115764 h 2593310"/>
              <a:gd name="connsiteX2391" fmla="*/ 1321213 w 2621471"/>
              <a:gd name="connsiteY2391" fmla="*/ 2113859 h 2593310"/>
              <a:gd name="connsiteX2392" fmla="*/ 1321213 w 2621471"/>
              <a:gd name="connsiteY2392" fmla="*/ 2110049 h 2593310"/>
              <a:gd name="connsiteX2393" fmla="*/ 1327595 w 2621471"/>
              <a:gd name="connsiteY2393" fmla="*/ 2110049 h 2593310"/>
              <a:gd name="connsiteX2394" fmla="*/ 1327595 w 2621471"/>
              <a:gd name="connsiteY2394" fmla="*/ 2108144 h 2593310"/>
              <a:gd name="connsiteX2395" fmla="*/ 1359694 w 2621471"/>
              <a:gd name="connsiteY2395" fmla="*/ 2110430 h 2593310"/>
              <a:gd name="connsiteX2396" fmla="*/ 1372648 w 2621471"/>
              <a:gd name="connsiteY2396" fmla="*/ 2112240 h 2593310"/>
              <a:gd name="connsiteX2397" fmla="*/ 1372648 w 2621471"/>
              <a:gd name="connsiteY2397" fmla="*/ 2114145 h 2593310"/>
              <a:gd name="connsiteX2398" fmla="*/ 1385507 w 2621471"/>
              <a:gd name="connsiteY2398" fmla="*/ 2114145 h 2593310"/>
              <a:gd name="connsiteX2399" fmla="*/ 1404557 w 2621471"/>
              <a:gd name="connsiteY2399" fmla="*/ 2109382 h 2593310"/>
              <a:gd name="connsiteX2400" fmla="*/ 1417321 w 2621471"/>
              <a:gd name="connsiteY2400" fmla="*/ 2108525 h 2593310"/>
              <a:gd name="connsiteX2401" fmla="*/ 1429608 w 2621471"/>
              <a:gd name="connsiteY2401" fmla="*/ 2101762 h 2593310"/>
              <a:gd name="connsiteX2402" fmla="*/ 1454278 w 2621471"/>
              <a:gd name="connsiteY2402" fmla="*/ 2093380 h 2593310"/>
              <a:gd name="connsiteX2403" fmla="*/ 1460564 w 2621471"/>
              <a:gd name="connsiteY2403" fmla="*/ 2092618 h 2593310"/>
              <a:gd name="connsiteX2404" fmla="*/ 1485805 w 2621471"/>
              <a:gd name="connsiteY2404" fmla="*/ 2090904 h 2593310"/>
              <a:gd name="connsiteX2405" fmla="*/ 1498283 w 2621471"/>
              <a:gd name="connsiteY2405" fmla="*/ 2088808 h 2593310"/>
              <a:gd name="connsiteX2406" fmla="*/ 1516571 w 2621471"/>
              <a:gd name="connsiteY2406" fmla="*/ 2083379 h 2593310"/>
              <a:gd name="connsiteX2407" fmla="*/ 1528573 w 2621471"/>
              <a:gd name="connsiteY2407" fmla="*/ 2078997 h 2593310"/>
              <a:gd name="connsiteX2408" fmla="*/ 1542098 w 2621471"/>
              <a:gd name="connsiteY2408" fmla="*/ 2081855 h 2593310"/>
              <a:gd name="connsiteX2409" fmla="*/ 1542098 w 2621471"/>
              <a:gd name="connsiteY2409" fmla="*/ 2079950 h 2593310"/>
              <a:gd name="connsiteX2410" fmla="*/ 1535050 w 2621471"/>
              <a:gd name="connsiteY2410" fmla="*/ 2077569 h 2593310"/>
              <a:gd name="connsiteX2411" fmla="*/ 1540765 w 2621471"/>
              <a:gd name="connsiteY2411" fmla="*/ 2074330 h 2593310"/>
              <a:gd name="connsiteX2412" fmla="*/ 1570673 w 2621471"/>
              <a:gd name="connsiteY2412" fmla="*/ 2064805 h 2593310"/>
              <a:gd name="connsiteX2413" fmla="*/ 1576674 w 2621471"/>
              <a:gd name="connsiteY2413" fmla="*/ 2063090 h 2593310"/>
              <a:gd name="connsiteX2414" fmla="*/ 1575626 w 2621471"/>
              <a:gd name="connsiteY2414" fmla="*/ 2059376 h 2593310"/>
              <a:gd name="connsiteX2415" fmla="*/ 1569149 w 2621471"/>
              <a:gd name="connsiteY2415" fmla="*/ 2059376 h 2593310"/>
              <a:gd name="connsiteX2416" fmla="*/ 1574102 w 2621471"/>
              <a:gd name="connsiteY2416" fmla="*/ 2054042 h 2593310"/>
              <a:gd name="connsiteX2417" fmla="*/ 1580008 w 2621471"/>
              <a:gd name="connsiteY2417" fmla="*/ 2052327 h 2593310"/>
              <a:gd name="connsiteX2418" fmla="*/ 1579436 w 2621471"/>
              <a:gd name="connsiteY2418" fmla="*/ 2050518 h 2593310"/>
              <a:gd name="connsiteX2419" fmla="*/ 1579436 w 2621471"/>
              <a:gd name="connsiteY2419" fmla="*/ 2048613 h 2593310"/>
              <a:gd name="connsiteX2420" fmla="*/ 1567530 w 2621471"/>
              <a:gd name="connsiteY2420" fmla="*/ 2051946 h 2593310"/>
              <a:gd name="connsiteX2421" fmla="*/ 1561625 w 2621471"/>
              <a:gd name="connsiteY2421" fmla="*/ 2053565 h 2593310"/>
              <a:gd name="connsiteX2422" fmla="*/ 1549718 w 2621471"/>
              <a:gd name="connsiteY2422" fmla="*/ 2056613 h 2593310"/>
              <a:gd name="connsiteX2423" fmla="*/ 1544194 w 2621471"/>
              <a:gd name="connsiteY2423" fmla="*/ 2059947 h 2593310"/>
              <a:gd name="connsiteX2424" fmla="*/ 1536860 w 2621471"/>
              <a:gd name="connsiteY2424" fmla="*/ 2055756 h 2593310"/>
              <a:gd name="connsiteX2425" fmla="*/ 1542384 w 2621471"/>
              <a:gd name="connsiteY2425" fmla="*/ 2052518 h 2593310"/>
              <a:gd name="connsiteX2426" fmla="*/ 1548289 w 2621471"/>
              <a:gd name="connsiteY2426" fmla="*/ 2050994 h 2593310"/>
              <a:gd name="connsiteX2427" fmla="*/ 1571435 w 2621471"/>
              <a:gd name="connsiteY2427" fmla="*/ 2042897 h 2593310"/>
              <a:gd name="connsiteX2428" fmla="*/ 1583151 w 2621471"/>
              <a:gd name="connsiteY2428" fmla="*/ 2039564 h 2593310"/>
              <a:gd name="connsiteX2429" fmla="*/ 1606297 w 2621471"/>
              <a:gd name="connsiteY2429" fmla="*/ 2032229 h 2593310"/>
              <a:gd name="connsiteX2430" fmla="*/ 1606963 w 2621471"/>
              <a:gd name="connsiteY2430" fmla="*/ 2034039 h 2593310"/>
              <a:gd name="connsiteX2431" fmla="*/ 1608106 w 2621471"/>
              <a:gd name="connsiteY2431" fmla="*/ 2037659 h 2593310"/>
              <a:gd name="connsiteX2432" fmla="*/ 1602868 w 2621471"/>
              <a:gd name="connsiteY2432" fmla="*/ 2041469 h 2593310"/>
              <a:gd name="connsiteX2433" fmla="*/ 1617060 w 2621471"/>
              <a:gd name="connsiteY2433" fmla="*/ 2044803 h 2593310"/>
              <a:gd name="connsiteX2434" fmla="*/ 1611154 w 2621471"/>
              <a:gd name="connsiteY2434" fmla="*/ 2046803 h 2593310"/>
              <a:gd name="connsiteX2435" fmla="*/ 1605249 w 2621471"/>
              <a:gd name="connsiteY2435" fmla="*/ 2048708 h 2593310"/>
              <a:gd name="connsiteX2436" fmla="*/ 1600582 w 2621471"/>
              <a:gd name="connsiteY2436" fmla="*/ 2054328 h 2593310"/>
              <a:gd name="connsiteX2437" fmla="*/ 1613631 w 2621471"/>
              <a:gd name="connsiteY2437" fmla="*/ 2054328 h 2593310"/>
              <a:gd name="connsiteX2438" fmla="*/ 1637348 w 2621471"/>
              <a:gd name="connsiteY2438" fmla="*/ 2046041 h 2593310"/>
              <a:gd name="connsiteX2439" fmla="*/ 1636681 w 2621471"/>
              <a:gd name="connsiteY2439" fmla="*/ 2044231 h 2593310"/>
              <a:gd name="connsiteX2440" fmla="*/ 1642492 w 2621471"/>
              <a:gd name="connsiteY2440" fmla="*/ 2042040 h 2593310"/>
              <a:gd name="connsiteX2441" fmla="*/ 1676591 w 2621471"/>
              <a:gd name="connsiteY2441" fmla="*/ 2026134 h 2593310"/>
              <a:gd name="connsiteX2442" fmla="*/ 1688021 w 2621471"/>
              <a:gd name="connsiteY2442" fmla="*/ 2021180 h 2593310"/>
              <a:gd name="connsiteX2443" fmla="*/ 1717072 w 2621471"/>
              <a:gd name="connsiteY2443" fmla="*/ 2009560 h 2593310"/>
              <a:gd name="connsiteX2444" fmla="*/ 1732979 w 2621471"/>
              <a:gd name="connsiteY2444" fmla="*/ 1999273 h 2593310"/>
              <a:gd name="connsiteX2445" fmla="*/ 1742504 w 2621471"/>
              <a:gd name="connsiteY2445" fmla="*/ 1989748 h 2593310"/>
              <a:gd name="connsiteX2446" fmla="*/ 1741552 w 2621471"/>
              <a:gd name="connsiteY2446" fmla="*/ 1988129 h 2593310"/>
              <a:gd name="connsiteX2447" fmla="*/ 1746981 w 2621471"/>
              <a:gd name="connsiteY2447" fmla="*/ 1985081 h 2593310"/>
              <a:gd name="connsiteX2448" fmla="*/ 1760221 w 2621471"/>
              <a:gd name="connsiteY2448" fmla="*/ 1970888 h 2593310"/>
              <a:gd name="connsiteX2449" fmla="*/ 1765555 w 2621471"/>
              <a:gd name="connsiteY2449" fmla="*/ 1967745 h 2593310"/>
              <a:gd name="connsiteX2450" fmla="*/ 1766602 w 2621471"/>
              <a:gd name="connsiteY2450" fmla="*/ 1969364 h 2593310"/>
              <a:gd name="connsiteX2451" fmla="*/ 1783367 w 2621471"/>
              <a:gd name="connsiteY2451" fmla="*/ 1961268 h 2593310"/>
              <a:gd name="connsiteX2452" fmla="*/ 1786605 w 2621471"/>
              <a:gd name="connsiteY2452" fmla="*/ 1954791 h 2593310"/>
              <a:gd name="connsiteX2453" fmla="*/ 1790701 w 2621471"/>
              <a:gd name="connsiteY2453" fmla="*/ 1949743 h 2593310"/>
              <a:gd name="connsiteX2454" fmla="*/ 1794796 w 2621471"/>
              <a:gd name="connsiteY2454" fmla="*/ 1944790 h 2593310"/>
              <a:gd name="connsiteX2455" fmla="*/ 1815085 w 2621471"/>
              <a:gd name="connsiteY2455" fmla="*/ 1930979 h 2593310"/>
              <a:gd name="connsiteX2456" fmla="*/ 1820038 w 2621471"/>
              <a:gd name="connsiteY2456" fmla="*/ 1927359 h 2593310"/>
              <a:gd name="connsiteX2457" fmla="*/ 1845851 w 2621471"/>
              <a:gd name="connsiteY2457" fmla="*/ 1910500 h 2593310"/>
              <a:gd name="connsiteX2458" fmla="*/ 1854328 w 2621471"/>
              <a:gd name="connsiteY2458" fmla="*/ 1900975 h 2593310"/>
              <a:gd name="connsiteX2459" fmla="*/ 1853089 w 2621471"/>
              <a:gd name="connsiteY2459" fmla="*/ 1899451 h 2593310"/>
              <a:gd name="connsiteX2460" fmla="*/ 1857852 w 2621471"/>
              <a:gd name="connsiteY2460" fmla="*/ 1895546 h 2593310"/>
              <a:gd name="connsiteX2461" fmla="*/ 1856614 w 2621471"/>
              <a:gd name="connsiteY2461" fmla="*/ 1894117 h 2593310"/>
              <a:gd name="connsiteX2462" fmla="*/ 1875664 w 2621471"/>
              <a:gd name="connsiteY2462" fmla="*/ 1878305 h 2593310"/>
              <a:gd name="connsiteX2463" fmla="*/ 1874426 w 2621471"/>
              <a:gd name="connsiteY2463" fmla="*/ 1876877 h 2593310"/>
              <a:gd name="connsiteX2464" fmla="*/ 1888046 w 2621471"/>
              <a:gd name="connsiteY2464" fmla="*/ 1864685 h 2593310"/>
              <a:gd name="connsiteX2465" fmla="*/ 1886808 w 2621471"/>
              <a:gd name="connsiteY2465" fmla="*/ 1863256 h 2593310"/>
              <a:gd name="connsiteX2466" fmla="*/ 1900143 w 2621471"/>
              <a:gd name="connsiteY2466" fmla="*/ 1850873 h 2593310"/>
              <a:gd name="connsiteX2467" fmla="*/ 1921765 w 2621471"/>
              <a:gd name="connsiteY2467" fmla="*/ 1829442 h 2593310"/>
              <a:gd name="connsiteX2468" fmla="*/ 1924622 w 2621471"/>
              <a:gd name="connsiteY2468" fmla="*/ 1823632 h 2593310"/>
              <a:gd name="connsiteX2469" fmla="*/ 1928813 w 2621471"/>
              <a:gd name="connsiteY2469" fmla="*/ 1819251 h 2593310"/>
              <a:gd name="connsiteX2470" fmla="*/ 1941196 w 2621471"/>
              <a:gd name="connsiteY2470" fmla="*/ 1805820 h 2593310"/>
              <a:gd name="connsiteX2471" fmla="*/ 1953197 w 2621471"/>
              <a:gd name="connsiteY2471" fmla="*/ 1792200 h 2593310"/>
              <a:gd name="connsiteX2472" fmla="*/ 1951769 w 2621471"/>
              <a:gd name="connsiteY2472" fmla="*/ 1790866 h 2593310"/>
              <a:gd name="connsiteX2473" fmla="*/ 1955674 w 2621471"/>
              <a:gd name="connsiteY2473" fmla="*/ 1786294 h 2593310"/>
              <a:gd name="connsiteX2474" fmla="*/ 1973295 w 2621471"/>
              <a:gd name="connsiteY2474" fmla="*/ 1761624 h 2593310"/>
              <a:gd name="connsiteX2475" fmla="*/ 1977010 w 2621471"/>
              <a:gd name="connsiteY2475" fmla="*/ 1756862 h 2593310"/>
              <a:gd name="connsiteX2476" fmla="*/ 1975486 w 2621471"/>
              <a:gd name="connsiteY2476" fmla="*/ 1755719 h 2593310"/>
              <a:gd name="connsiteX2477" fmla="*/ 1986344 w 2621471"/>
              <a:gd name="connsiteY2477" fmla="*/ 1741241 h 2593310"/>
              <a:gd name="connsiteX2478" fmla="*/ 1995298 w 2621471"/>
              <a:gd name="connsiteY2478" fmla="*/ 1725429 h 2593310"/>
              <a:gd name="connsiteX2479" fmla="*/ 1998727 w 2621471"/>
              <a:gd name="connsiteY2479" fmla="*/ 1720476 h 2593310"/>
              <a:gd name="connsiteX2480" fmla="*/ 2012062 w 2621471"/>
              <a:gd name="connsiteY2480" fmla="*/ 1700474 h 2593310"/>
              <a:gd name="connsiteX2481" fmla="*/ 2010443 w 2621471"/>
              <a:gd name="connsiteY2481" fmla="*/ 1699426 h 2593310"/>
              <a:gd name="connsiteX2482" fmla="*/ 2019968 w 2621471"/>
              <a:gd name="connsiteY2482" fmla="*/ 1684186 h 2593310"/>
              <a:gd name="connsiteX2483" fmla="*/ 2018348 w 2621471"/>
              <a:gd name="connsiteY2483" fmla="*/ 1683234 h 2593310"/>
              <a:gd name="connsiteX2484" fmla="*/ 2030445 w 2621471"/>
              <a:gd name="connsiteY2484" fmla="*/ 1662564 h 2593310"/>
              <a:gd name="connsiteX2485" fmla="*/ 2039208 w 2621471"/>
              <a:gd name="connsiteY2485" fmla="*/ 1646943 h 2593310"/>
              <a:gd name="connsiteX2486" fmla="*/ 2040827 w 2621471"/>
              <a:gd name="connsiteY2486" fmla="*/ 1647896 h 2593310"/>
              <a:gd name="connsiteX2487" fmla="*/ 2043685 w 2621471"/>
              <a:gd name="connsiteY2487" fmla="*/ 1642562 h 2593310"/>
              <a:gd name="connsiteX2488" fmla="*/ 2054543 w 2621471"/>
              <a:gd name="connsiteY2488" fmla="*/ 1621226 h 2593310"/>
              <a:gd name="connsiteX2489" fmla="*/ 2064735 w 2621471"/>
              <a:gd name="connsiteY2489" fmla="*/ 1599604 h 2593310"/>
              <a:gd name="connsiteX2490" fmla="*/ 2071974 w 2621471"/>
              <a:gd name="connsiteY2490" fmla="*/ 1583221 h 2593310"/>
              <a:gd name="connsiteX2491" fmla="*/ 2087214 w 2621471"/>
              <a:gd name="connsiteY2491" fmla="*/ 1544264 h 2593310"/>
              <a:gd name="connsiteX2492" fmla="*/ 2089024 w 2621471"/>
              <a:gd name="connsiteY2492" fmla="*/ 1544930 h 2593310"/>
              <a:gd name="connsiteX2493" fmla="*/ 2091024 w 2621471"/>
              <a:gd name="connsiteY2493" fmla="*/ 1539311 h 2593310"/>
              <a:gd name="connsiteX2494" fmla="*/ 2102263 w 2621471"/>
              <a:gd name="connsiteY2494" fmla="*/ 1505211 h 2593310"/>
              <a:gd name="connsiteX2495" fmla="*/ 2107407 w 2621471"/>
              <a:gd name="connsiteY2495" fmla="*/ 1494162 h 2593310"/>
              <a:gd name="connsiteX2496" fmla="*/ 2109312 w 2621471"/>
              <a:gd name="connsiteY2496" fmla="*/ 1494734 h 2593310"/>
              <a:gd name="connsiteX2497" fmla="*/ 2110931 w 2621471"/>
              <a:gd name="connsiteY2497" fmla="*/ 1488923 h 2593310"/>
              <a:gd name="connsiteX2498" fmla="*/ 2112455 w 2621471"/>
              <a:gd name="connsiteY2498" fmla="*/ 1483113 h 2593310"/>
              <a:gd name="connsiteX2499" fmla="*/ 2121980 w 2621471"/>
              <a:gd name="connsiteY2499" fmla="*/ 1454538 h 2593310"/>
              <a:gd name="connsiteX2500" fmla="*/ 2123885 w 2621471"/>
              <a:gd name="connsiteY2500" fmla="*/ 1454538 h 2593310"/>
              <a:gd name="connsiteX2501" fmla="*/ 2127695 w 2621471"/>
              <a:gd name="connsiteY2501" fmla="*/ 1436822 h 2593310"/>
              <a:gd name="connsiteX2502" fmla="*/ 2132648 w 2621471"/>
              <a:gd name="connsiteY2502" fmla="*/ 1431678 h 2593310"/>
              <a:gd name="connsiteX2503" fmla="*/ 2140554 w 2621471"/>
              <a:gd name="connsiteY2503" fmla="*/ 1420629 h 2593310"/>
              <a:gd name="connsiteX2504" fmla="*/ 2148269 w 2621471"/>
              <a:gd name="connsiteY2504" fmla="*/ 1409485 h 2593310"/>
              <a:gd name="connsiteX2505" fmla="*/ 2149222 w 2621471"/>
              <a:gd name="connsiteY2505" fmla="*/ 1403389 h 2593310"/>
              <a:gd name="connsiteX2506" fmla="*/ 2156746 w 2621471"/>
              <a:gd name="connsiteY2506" fmla="*/ 1391959 h 2593310"/>
              <a:gd name="connsiteX2507" fmla="*/ 2157604 w 2621471"/>
              <a:gd name="connsiteY2507" fmla="*/ 1385768 h 2593310"/>
              <a:gd name="connsiteX2508" fmla="*/ 2159509 w 2621471"/>
              <a:gd name="connsiteY2508" fmla="*/ 1385768 h 2593310"/>
              <a:gd name="connsiteX2509" fmla="*/ 2169034 w 2621471"/>
              <a:gd name="connsiteY2509" fmla="*/ 1355288 h 2593310"/>
              <a:gd name="connsiteX2510" fmla="*/ 2170939 w 2621471"/>
              <a:gd name="connsiteY2510" fmla="*/ 1355288 h 2593310"/>
              <a:gd name="connsiteX2511" fmla="*/ 2175796 w 2621471"/>
              <a:gd name="connsiteY2511" fmla="*/ 1342905 h 2593310"/>
              <a:gd name="connsiteX2512" fmla="*/ 2177702 w 2621471"/>
              <a:gd name="connsiteY2512" fmla="*/ 1342905 h 2593310"/>
              <a:gd name="connsiteX2513" fmla="*/ 2178178 w 2621471"/>
              <a:gd name="connsiteY2513" fmla="*/ 1336523 h 2593310"/>
              <a:gd name="connsiteX2514" fmla="*/ 2180083 w 2621471"/>
              <a:gd name="connsiteY2514" fmla="*/ 1336523 h 2593310"/>
              <a:gd name="connsiteX2515" fmla="*/ 2189608 w 2621471"/>
              <a:gd name="connsiteY2515" fmla="*/ 1311282 h 2593310"/>
              <a:gd name="connsiteX2516" fmla="*/ 2195799 w 2621471"/>
              <a:gd name="connsiteY2516" fmla="*/ 1292232 h 2593310"/>
              <a:gd name="connsiteX2517" fmla="*/ 2203514 w 2621471"/>
              <a:gd name="connsiteY2517" fmla="*/ 1292232 h 2593310"/>
              <a:gd name="connsiteX2518" fmla="*/ 2207420 w 2621471"/>
              <a:gd name="connsiteY2518" fmla="*/ 1285755 h 2593310"/>
              <a:gd name="connsiteX2519" fmla="*/ 2209420 w 2621471"/>
              <a:gd name="connsiteY2519" fmla="*/ 1279183 h 2593310"/>
              <a:gd name="connsiteX2520" fmla="*/ 2250854 w 2621471"/>
              <a:gd name="connsiteY2520" fmla="*/ 1279183 h 2593310"/>
              <a:gd name="connsiteX2521" fmla="*/ 2250854 w 2621471"/>
              <a:gd name="connsiteY2521" fmla="*/ 1286041 h 2593310"/>
              <a:gd name="connsiteX2522" fmla="*/ 2252759 w 2621471"/>
              <a:gd name="connsiteY2522" fmla="*/ 1292994 h 2593310"/>
              <a:gd name="connsiteX2523" fmla="*/ 2254473 w 2621471"/>
              <a:gd name="connsiteY2523" fmla="*/ 1300043 h 2593310"/>
              <a:gd name="connsiteX2524" fmla="*/ 2257616 w 2621471"/>
              <a:gd name="connsiteY2524" fmla="*/ 1320998 h 2593310"/>
              <a:gd name="connsiteX2525" fmla="*/ 2260283 w 2621471"/>
              <a:gd name="connsiteY2525" fmla="*/ 1342143 h 2593310"/>
              <a:gd name="connsiteX2526" fmla="*/ 2261712 w 2621471"/>
              <a:gd name="connsiteY2526" fmla="*/ 1349287 h 2593310"/>
              <a:gd name="connsiteX2527" fmla="*/ 2263617 w 2621471"/>
              <a:gd name="connsiteY2527" fmla="*/ 1349287 h 2593310"/>
              <a:gd name="connsiteX2528" fmla="*/ 2265617 w 2621471"/>
              <a:gd name="connsiteY2528" fmla="*/ 1370623 h 2593310"/>
              <a:gd name="connsiteX2529" fmla="*/ 2264855 w 2621471"/>
              <a:gd name="connsiteY2529" fmla="*/ 1377671 h 2593310"/>
              <a:gd name="connsiteX2530" fmla="*/ 2267903 w 2621471"/>
              <a:gd name="connsiteY2530" fmla="*/ 1385101 h 2593310"/>
              <a:gd name="connsiteX2531" fmla="*/ 2268951 w 2621471"/>
              <a:gd name="connsiteY2531" fmla="*/ 1392435 h 2593310"/>
              <a:gd name="connsiteX2532" fmla="*/ 2274761 w 2621471"/>
              <a:gd name="connsiteY2532" fmla="*/ 1393102 h 2593310"/>
              <a:gd name="connsiteX2533" fmla="*/ 2275714 w 2621471"/>
              <a:gd name="connsiteY2533" fmla="*/ 1414819 h 2593310"/>
              <a:gd name="connsiteX2534" fmla="*/ 2274666 w 2621471"/>
              <a:gd name="connsiteY2534" fmla="*/ 1421963 h 2593310"/>
              <a:gd name="connsiteX2535" fmla="*/ 2284858 w 2621471"/>
              <a:gd name="connsiteY2535" fmla="*/ 1430916 h 2593310"/>
              <a:gd name="connsiteX2536" fmla="*/ 2284381 w 2621471"/>
              <a:gd name="connsiteY2536" fmla="*/ 1445489 h 2593310"/>
              <a:gd name="connsiteX2537" fmla="*/ 2276952 w 2621471"/>
              <a:gd name="connsiteY2537" fmla="*/ 1473588 h 2593310"/>
              <a:gd name="connsiteX2538" fmla="*/ 2274380 w 2621471"/>
              <a:gd name="connsiteY2538" fmla="*/ 1510355 h 2593310"/>
              <a:gd name="connsiteX2539" fmla="*/ 2276285 w 2621471"/>
              <a:gd name="connsiteY2539" fmla="*/ 1510831 h 2593310"/>
              <a:gd name="connsiteX2540" fmla="*/ 2278000 w 2621471"/>
              <a:gd name="connsiteY2540" fmla="*/ 1503687 h 2593310"/>
              <a:gd name="connsiteX2541" fmla="*/ 2283620 w 2621471"/>
              <a:gd name="connsiteY2541" fmla="*/ 1505021 h 2593310"/>
              <a:gd name="connsiteX2542" fmla="*/ 2283620 w 2621471"/>
              <a:gd name="connsiteY2542" fmla="*/ 1512641 h 2593310"/>
              <a:gd name="connsiteX2543" fmla="*/ 2285525 w 2621471"/>
              <a:gd name="connsiteY2543" fmla="*/ 1513117 h 2593310"/>
              <a:gd name="connsiteX2544" fmla="*/ 2279524 w 2621471"/>
              <a:gd name="connsiteY2544" fmla="*/ 1549788 h 2593310"/>
              <a:gd name="connsiteX2545" fmla="*/ 2281048 w 2621471"/>
              <a:gd name="connsiteY2545" fmla="*/ 1558075 h 2593310"/>
              <a:gd name="connsiteX2546" fmla="*/ 2278952 w 2621471"/>
              <a:gd name="connsiteY2546" fmla="*/ 1565123 h 2593310"/>
              <a:gd name="connsiteX2547" fmla="*/ 2270189 w 2621471"/>
              <a:gd name="connsiteY2547" fmla="*/ 1585793 h 2593310"/>
              <a:gd name="connsiteX2548" fmla="*/ 2267808 w 2621471"/>
              <a:gd name="connsiteY2548" fmla="*/ 1592746 h 2593310"/>
              <a:gd name="connsiteX2549" fmla="*/ 2267808 w 2621471"/>
              <a:gd name="connsiteY2549" fmla="*/ 1608748 h 2593310"/>
              <a:gd name="connsiteX2550" fmla="*/ 2275047 w 2621471"/>
              <a:gd name="connsiteY2550" fmla="*/ 1611320 h 2593310"/>
              <a:gd name="connsiteX2551" fmla="*/ 2267141 w 2621471"/>
              <a:gd name="connsiteY2551" fmla="*/ 1632465 h 2593310"/>
              <a:gd name="connsiteX2552" fmla="*/ 2258759 w 2621471"/>
              <a:gd name="connsiteY2552" fmla="*/ 1653420 h 2593310"/>
              <a:gd name="connsiteX2553" fmla="*/ 2262950 w 2621471"/>
              <a:gd name="connsiteY2553" fmla="*/ 1662945 h 2593310"/>
              <a:gd name="connsiteX2554" fmla="*/ 2248853 w 2621471"/>
              <a:gd name="connsiteY2554" fmla="*/ 1689901 h 2593310"/>
              <a:gd name="connsiteX2555" fmla="*/ 2247139 w 2621471"/>
              <a:gd name="connsiteY2555" fmla="*/ 1689044 h 2593310"/>
              <a:gd name="connsiteX2556" fmla="*/ 2243900 w 2621471"/>
              <a:gd name="connsiteY2556" fmla="*/ 1695902 h 2593310"/>
              <a:gd name="connsiteX2557" fmla="*/ 2230565 w 2621471"/>
              <a:gd name="connsiteY2557" fmla="*/ 1723048 h 2593310"/>
              <a:gd name="connsiteX2558" fmla="*/ 2235709 w 2621471"/>
              <a:gd name="connsiteY2558" fmla="*/ 1725715 h 2593310"/>
              <a:gd name="connsiteX2559" fmla="*/ 2239138 w 2621471"/>
              <a:gd name="connsiteY2559" fmla="*/ 1718952 h 2593310"/>
              <a:gd name="connsiteX2560" fmla="*/ 2240852 w 2621471"/>
              <a:gd name="connsiteY2560" fmla="*/ 1719810 h 2593310"/>
              <a:gd name="connsiteX2561" fmla="*/ 2244281 w 2621471"/>
              <a:gd name="connsiteY2561" fmla="*/ 1712952 h 2593310"/>
              <a:gd name="connsiteX2562" fmla="*/ 2249425 w 2621471"/>
              <a:gd name="connsiteY2562" fmla="*/ 1715428 h 2593310"/>
              <a:gd name="connsiteX2563" fmla="*/ 2244281 w 2621471"/>
              <a:gd name="connsiteY2563" fmla="*/ 1730096 h 2593310"/>
              <a:gd name="connsiteX2564" fmla="*/ 2245996 w 2621471"/>
              <a:gd name="connsiteY2564" fmla="*/ 1730954 h 2593310"/>
              <a:gd name="connsiteX2565" fmla="*/ 2245996 w 2621471"/>
              <a:gd name="connsiteY2565" fmla="*/ 1748194 h 2593310"/>
              <a:gd name="connsiteX2566" fmla="*/ 2249425 w 2621471"/>
              <a:gd name="connsiteY2566" fmla="*/ 1750004 h 2593310"/>
              <a:gd name="connsiteX2567" fmla="*/ 2238280 w 2621471"/>
              <a:gd name="connsiteY2567" fmla="*/ 1770578 h 2593310"/>
              <a:gd name="connsiteX2568" fmla="*/ 2230565 w 2621471"/>
              <a:gd name="connsiteY2568" fmla="*/ 1784008 h 2593310"/>
              <a:gd name="connsiteX2569" fmla="*/ 2228946 w 2621471"/>
              <a:gd name="connsiteY2569" fmla="*/ 1783055 h 2593310"/>
              <a:gd name="connsiteX2570" fmla="*/ 2227231 w 2621471"/>
              <a:gd name="connsiteY2570" fmla="*/ 1782103 h 2593310"/>
              <a:gd name="connsiteX2571" fmla="*/ 2223326 w 2621471"/>
              <a:gd name="connsiteY2571" fmla="*/ 1788771 h 2593310"/>
              <a:gd name="connsiteX2572" fmla="*/ 2207134 w 2621471"/>
              <a:gd name="connsiteY2572" fmla="*/ 1815250 h 2593310"/>
              <a:gd name="connsiteX2573" fmla="*/ 2213611 w 2621471"/>
              <a:gd name="connsiteY2573" fmla="*/ 1819441 h 2593310"/>
              <a:gd name="connsiteX2574" fmla="*/ 2217802 w 2621471"/>
              <a:gd name="connsiteY2574" fmla="*/ 1812773 h 2593310"/>
              <a:gd name="connsiteX2575" fmla="*/ 2221040 w 2621471"/>
              <a:gd name="connsiteY2575" fmla="*/ 1814774 h 2593310"/>
              <a:gd name="connsiteX2576" fmla="*/ 2225136 w 2621471"/>
              <a:gd name="connsiteY2576" fmla="*/ 1808106 h 2593310"/>
              <a:gd name="connsiteX2577" fmla="*/ 2221802 w 2621471"/>
              <a:gd name="connsiteY2577" fmla="*/ 1824585 h 2593310"/>
              <a:gd name="connsiteX2578" fmla="*/ 2206086 w 2621471"/>
              <a:gd name="connsiteY2578" fmla="*/ 1852017 h 2593310"/>
              <a:gd name="connsiteX2579" fmla="*/ 2201609 w 2621471"/>
              <a:gd name="connsiteY2579" fmla="*/ 1858589 h 2593310"/>
              <a:gd name="connsiteX2580" fmla="*/ 2198752 w 2621471"/>
              <a:gd name="connsiteY2580" fmla="*/ 1866209 h 2593310"/>
              <a:gd name="connsiteX2581" fmla="*/ 2186464 w 2621471"/>
              <a:gd name="connsiteY2581" fmla="*/ 1886592 h 2593310"/>
              <a:gd name="connsiteX2582" fmla="*/ 2192656 w 2621471"/>
              <a:gd name="connsiteY2582" fmla="*/ 1891164 h 2593310"/>
              <a:gd name="connsiteX2583" fmla="*/ 2189417 w 2621471"/>
              <a:gd name="connsiteY2583" fmla="*/ 1898784 h 2593310"/>
              <a:gd name="connsiteX2584" fmla="*/ 2174844 w 2621471"/>
              <a:gd name="connsiteY2584" fmla="*/ 1917834 h 2593310"/>
              <a:gd name="connsiteX2585" fmla="*/ 2179416 w 2621471"/>
              <a:gd name="connsiteY2585" fmla="*/ 1921454 h 2593310"/>
              <a:gd name="connsiteX2586" fmla="*/ 2167891 w 2621471"/>
              <a:gd name="connsiteY2586" fmla="*/ 1932788 h 2593310"/>
              <a:gd name="connsiteX2587" fmla="*/ 2157699 w 2621471"/>
              <a:gd name="connsiteY2587" fmla="*/ 1945266 h 2593310"/>
              <a:gd name="connsiteX2588" fmla="*/ 2146364 w 2621471"/>
              <a:gd name="connsiteY2588" fmla="*/ 1967364 h 2593310"/>
              <a:gd name="connsiteX2589" fmla="*/ 2144936 w 2621471"/>
              <a:gd name="connsiteY2589" fmla="*/ 1966126 h 2593310"/>
              <a:gd name="connsiteX2590" fmla="*/ 2139602 w 2621471"/>
              <a:gd name="connsiteY2590" fmla="*/ 1972222 h 2593310"/>
              <a:gd name="connsiteX2591" fmla="*/ 2126171 w 2621471"/>
              <a:gd name="connsiteY2591" fmla="*/ 1992701 h 2593310"/>
              <a:gd name="connsiteX2592" fmla="*/ 2130362 w 2621471"/>
              <a:gd name="connsiteY2592" fmla="*/ 1996606 h 2593310"/>
              <a:gd name="connsiteX2593" fmla="*/ 2131791 w 2621471"/>
              <a:gd name="connsiteY2593" fmla="*/ 1997939 h 2593310"/>
              <a:gd name="connsiteX2594" fmla="*/ 2129029 w 2621471"/>
              <a:gd name="connsiteY2594" fmla="*/ 2006512 h 2593310"/>
              <a:gd name="connsiteX2595" fmla="*/ 2124743 w 2621471"/>
              <a:gd name="connsiteY2595" fmla="*/ 2013846 h 2593310"/>
              <a:gd name="connsiteX2596" fmla="*/ 2107597 w 2621471"/>
              <a:gd name="connsiteY2596" fmla="*/ 2031372 h 2593310"/>
              <a:gd name="connsiteX2597" fmla="*/ 2113027 w 2621471"/>
              <a:gd name="connsiteY2597" fmla="*/ 2036897 h 2593310"/>
              <a:gd name="connsiteX2598" fmla="*/ 2107121 w 2621471"/>
              <a:gd name="connsiteY2598" fmla="*/ 2042707 h 2593310"/>
              <a:gd name="connsiteX2599" fmla="*/ 2108455 w 2621471"/>
              <a:gd name="connsiteY2599" fmla="*/ 2044040 h 2593310"/>
              <a:gd name="connsiteX2600" fmla="*/ 2109788 w 2621471"/>
              <a:gd name="connsiteY2600" fmla="*/ 2045374 h 2593310"/>
              <a:gd name="connsiteX2601" fmla="*/ 2084547 w 2621471"/>
              <a:gd name="connsiteY2601" fmla="*/ 2066901 h 2593310"/>
              <a:gd name="connsiteX2602" fmla="*/ 2059877 w 2621471"/>
              <a:gd name="connsiteY2602" fmla="*/ 2088998 h 2593310"/>
              <a:gd name="connsiteX2603" fmla="*/ 2058639 w 2621471"/>
              <a:gd name="connsiteY2603" fmla="*/ 2087475 h 2593310"/>
              <a:gd name="connsiteX2604" fmla="*/ 2057305 w 2621471"/>
              <a:gd name="connsiteY2604" fmla="*/ 2086046 h 2593310"/>
              <a:gd name="connsiteX2605" fmla="*/ 2056067 w 2621471"/>
              <a:gd name="connsiteY2605" fmla="*/ 2084617 h 2593310"/>
              <a:gd name="connsiteX2606" fmla="*/ 2011586 w 2621471"/>
              <a:gd name="connsiteY2606" fmla="*/ 2121193 h 2593310"/>
              <a:gd name="connsiteX2607" fmla="*/ 2012728 w 2621471"/>
              <a:gd name="connsiteY2607" fmla="*/ 2122717 h 2593310"/>
              <a:gd name="connsiteX2608" fmla="*/ 2013967 w 2621471"/>
              <a:gd name="connsiteY2608" fmla="*/ 2124241 h 2593310"/>
              <a:gd name="connsiteX2609" fmla="*/ 2017491 w 2621471"/>
              <a:gd name="connsiteY2609" fmla="*/ 2128813 h 2593310"/>
              <a:gd name="connsiteX2610" fmla="*/ 2018634 w 2621471"/>
              <a:gd name="connsiteY2610" fmla="*/ 2130337 h 2593310"/>
              <a:gd name="connsiteX2611" fmla="*/ 2034160 w 2621471"/>
              <a:gd name="connsiteY2611" fmla="*/ 2123003 h 2593310"/>
              <a:gd name="connsiteX2612" fmla="*/ 2046733 w 2621471"/>
              <a:gd name="connsiteY2612" fmla="*/ 2125194 h 2593310"/>
              <a:gd name="connsiteX2613" fmla="*/ 2047876 w 2621471"/>
              <a:gd name="connsiteY2613" fmla="*/ 2126718 h 2593310"/>
              <a:gd name="connsiteX2614" fmla="*/ 2054448 w 2621471"/>
              <a:gd name="connsiteY2614" fmla="*/ 2121288 h 2593310"/>
              <a:gd name="connsiteX2615" fmla="*/ 2060639 w 2621471"/>
              <a:gd name="connsiteY2615" fmla="*/ 2128718 h 2593310"/>
              <a:gd name="connsiteX2616" fmla="*/ 2067116 w 2621471"/>
              <a:gd name="connsiteY2616" fmla="*/ 2123289 h 2593310"/>
              <a:gd name="connsiteX2617" fmla="*/ 2087595 w 2621471"/>
              <a:gd name="connsiteY2617" fmla="*/ 2120907 h 2593310"/>
              <a:gd name="connsiteX2618" fmla="*/ 2101787 w 2621471"/>
              <a:gd name="connsiteY2618" fmla="*/ 2111382 h 2593310"/>
              <a:gd name="connsiteX2619" fmla="*/ 2104359 w 2621471"/>
              <a:gd name="connsiteY2619" fmla="*/ 2114240 h 2593310"/>
              <a:gd name="connsiteX2620" fmla="*/ 2105693 w 2621471"/>
              <a:gd name="connsiteY2620" fmla="*/ 2115669 h 2593310"/>
              <a:gd name="connsiteX2621" fmla="*/ 2113408 w 2621471"/>
              <a:gd name="connsiteY2621" fmla="*/ 2111287 h 2593310"/>
              <a:gd name="connsiteX2622" fmla="*/ 2125028 w 2621471"/>
              <a:gd name="connsiteY2622" fmla="*/ 2111287 h 2593310"/>
              <a:gd name="connsiteX2623" fmla="*/ 2128934 w 2621471"/>
              <a:gd name="connsiteY2623" fmla="*/ 2115478 h 2593310"/>
              <a:gd name="connsiteX2624" fmla="*/ 2132839 w 2621471"/>
              <a:gd name="connsiteY2624" fmla="*/ 2119764 h 2593310"/>
              <a:gd name="connsiteX2625" fmla="*/ 2126362 w 2621471"/>
              <a:gd name="connsiteY2625" fmla="*/ 2125765 h 2593310"/>
              <a:gd name="connsiteX2626" fmla="*/ 2121123 w 2621471"/>
              <a:gd name="connsiteY2626" fmla="*/ 2133004 h 2593310"/>
              <a:gd name="connsiteX2627" fmla="*/ 2122361 w 2621471"/>
              <a:gd name="connsiteY2627" fmla="*/ 2134433 h 2593310"/>
              <a:gd name="connsiteX2628" fmla="*/ 2130077 w 2621471"/>
              <a:gd name="connsiteY2628" fmla="*/ 2143101 h 2593310"/>
              <a:gd name="connsiteX2629" fmla="*/ 2123409 w 2621471"/>
              <a:gd name="connsiteY2629" fmla="*/ 2149006 h 2593310"/>
              <a:gd name="connsiteX2630" fmla="*/ 2117885 w 2621471"/>
              <a:gd name="connsiteY2630" fmla="*/ 2156340 h 2593310"/>
              <a:gd name="connsiteX2631" fmla="*/ 2120456 w 2621471"/>
              <a:gd name="connsiteY2631" fmla="*/ 2159293 h 2593310"/>
              <a:gd name="connsiteX2632" fmla="*/ 2118646 w 2621471"/>
              <a:gd name="connsiteY2632" fmla="*/ 2171009 h 2593310"/>
              <a:gd name="connsiteX2633" fmla="*/ 2111693 w 2621471"/>
              <a:gd name="connsiteY2633" fmla="*/ 2176819 h 2593310"/>
              <a:gd name="connsiteX2634" fmla="*/ 2115503 w 2621471"/>
              <a:gd name="connsiteY2634" fmla="*/ 2181296 h 2593310"/>
              <a:gd name="connsiteX2635" fmla="*/ 2108550 w 2621471"/>
              <a:gd name="connsiteY2635" fmla="*/ 2187106 h 2593310"/>
              <a:gd name="connsiteX2636" fmla="*/ 2107597 w 2621471"/>
              <a:gd name="connsiteY2636" fmla="*/ 2200346 h 2593310"/>
              <a:gd name="connsiteX2637" fmla="*/ 2100454 w 2621471"/>
              <a:gd name="connsiteY2637" fmla="*/ 2206061 h 2593310"/>
              <a:gd name="connsiteX2638" fmla="*/ 2093310 w 2621471"/>
              <a:gd name="connsiteY2638" fmla="*/ 2211776 h 2593310"/>
              <a:gd name="connsiteX2639" fmla="*/ 2094453 w 2621471"/>
              <a:gd name="connsiteY2639" fmla="*/ 2213300 h 2593310"/>
              <a:gd name="connsiteX2640" fmla="*/ 2098072 w 2621471"/>
              <a:gd name="connsiteY2640" fmla="*/ 2217777 h 2593310"/>
              <a:gd name="connsiteX2641" fmla="*/ 2120837 w 2621471"/>
              <a:gd name="connsiteY2641" fmla="*/ 2201870 h 2593310"/>
              <a:gd name="connsiteX2642" fmla="*/ 2121980 w 2621471"/>
              <a:gd name="connsiteY2642" fmla="*/ 2203394 h 2593310"/>
              <a:gd name="connsiteX2643" fmla="*/ 2128171 w 2621471"/>
              <a:gd name="connsiteY2643" fmla="*/ 2210823 h 2593310"/>
              <a:gd name="connsiteX2644" fmla="*/ 2129410 w 2621471"/>
              <a:gd name="connsiteY2644" fmla="*/ 2212252 h 2593310"/>
              <a:gd name="connsiteX2645" fmla="*/ 2123314 w 2621471"/>
              <a:gd name="connsiteY2645" fmla="*/ 2234636 h 2593310"/>
              <a:gd name="connsiteX2646" fmla="*/ 2124552 w 2621471"/>
              <a:gd name="connsiteY2646" fmla="*/ 2236065 h 2593310"/>
              <a:gd name="connsiteX2647" fmla="*/ 2126933 w 2621471"/>
              <a:gd name="connsiteY2647" fmla="*/ 2239113 h 2593310"/>
              <a:gd name="connsiteX2648" fmla="*/ 2125504 w 2621471"/>
              <a:gd name="connsiteY2648" fmla="*/ 2252543 h 2593310"/>
              <a:gd name="connsiteX2649" fmla="*/ 2099311 w 2621471"/>
              <a:gd name="connsiteY2649" fmla="*/ 2265497 h 2593310"/>
              <a:gd name="connsiteX2650" fmla="*/ 2061211 w 2621471"/>
              <a:gd name="connsiteY2650" fmla="*/ 2293405 h 2593310"/>
              <a:gd name="connsiteX2651" fmla="*/ 2062259 w 2621471"/>
              <a:gd name="connsiteY2651" fmla="*/ 2295024 h 2593310"/>
              <a:gd name="connsiteX2652" fmla="*/ 2030636 w 2621471"/>
              <a:gd name="connsiteY2652" fmla="*/ 2316265 h 2593310"/>
              <a:gd name="connsiteX2653" fmla="*/ 2014634 w 2621471"/>
              <a:gd name="connsiteY2653" fmla="*/ 2326552 h 2593310"/>
              <a:gd name="connsiteX2654" fmla="*/ 2004442 w 2621471"/>
              <a:gd name="connsiteY2654" fmla="*/ 2328362 h 2593310"/>
              <a:gd name="connsiteX2655" fmla="*/ 2003489 w 2621471"/>
              <a:gd name="connsiteY2655" fmla="*/ 2326648 h 2593310"/>
              <a:gd name="connsiteX2656" fmla="*/ 1978057 w 2621471"/>
              <a:gd name="connsiteY2656" fmla="*/ 2339697 h 2593310"/>
              <a:gd name="connsiteX2657" fmla="*/ 1961675 w 2621471"/>
              <a:gd name="connsiteY2657" fmla="*/ 2349222 h 2593310"/>
              <a:gd name="connsiteX2658" fmla="*/ 1946911 w 2621471"/>
              <a:gd name="connsiteY2658" fmla="*/ 2361794 h 2593310"/>
              <a:gd name="connsiteX2659" fmla="*/ 1943101 w 2621471"/>
              <a:gd name="connsiteY2659" fmla="*/ 2374749 h 2593310"/>
              <a:gd name="connsiteX2660" fmla="*/ 1960912 w 2621471"/>
              <a:gd name="connsiteY2660" fmla="*/ 2367319 h 2593310"/>
              <a:gd name="connsiteX2661" fmla="*/ 1969199 w 2621471"/>
              <a:gd name="connsiteY2661" fmla="*/ 2362556 h 2593310"/>
              <a:gd name="connsiteX2662" fmla="*/ 2003203 w 2621471"/>
              <a:gd name="connsiteY2662" fmla="*/ 2345888 h 2593310"/>
              <a:gd name="connsiteX2663" fmla="*/ 2020539 w 2621471"/>
              <a:gd name="connsiteY2663" fmla="*/ 2337410 h 2593310"/>
              <a:gd name="connsiteX2664" fmla="*/ 2021587 w 2621471"/>
              <a:gd name="connsiteY2664" fmla="*/ 2339030 h 2593310"/>
              <a:gd name="connsiteX2665" fmla="*/ 2037779 w 2621471"/>
              <a:gd name="connsiteY2665" fmla="*/ 2328648 h 2593310"/>
              <a:gd name="connsiteX2666" fmla="*/ 2044828 w 2621471"/>
              <a:gd name="connsiteY2666" fmla="*/ 2321694 h 2593310"/>
              <a:gd name="connsiteX2667" fmla="*/ 2051781 w 2621471"/>
              <a:gd name="connsiteY2667" fmla="*/ 2314741 h 2593310"/>
              <a:gd name="connsiteX2668" fmla="*/ 2065402 w 2621471"/>
              <a:gd name="connsiteY2668" fmla="*/ 2300739 h 2593310"/>
              <a:gd name="connsiteX2669" fmla="*/ 2068640 w 2621471"/>
              <a:gd name="connsiteY2669" fmla="*/ 2305502 h 2593310"/>
              <a:gd name="connsiteX2670" fmla="*/ 2073117 w 2621471"/>
              <a:gd name="connsiteY2670" fmla="*/ 2311883 h 2593310"/>
              <a:gd name="connsiteX2671" fmla="*/ 2059306 w 2621471"/>
              <a:gd name="connsiteY2671" fmla="*/ 2325981 h 2593310"/>
              <a:gd name="connsiteX2672" fmla="*/ 2060353 w 2621471"/>
              <a:gd name="connsiteY2672" fmla="*/ 2327505 h 2593310"/>
              <a:gd name="connsiteX2673" fmla="*/ 2061401 w 2621471"/>
              <a:gd name="connsiteY2673" fmla="*/ 2329124 h 2593310"/>
              <a:gd name="connsiteX2674" fmla="*/ 2050447 w 2621471"/>
              <a:gd name="connsiteY2674" fmla="*/ 2348174 h 2593310"/>
              <a:gd name="connsiteX2675" fmla="*/ 2046352 w 2621471"/>
              <a:gd name="connsiteY2675" fmla="*/ 2359985 h 2593310"/>
              <a:gd name="connsiteX2676" fmla="*/ 2037970 w 2621471"/>
              <a:gd name="connsiteY2676" fmla="*/ 2365224 h 2593310"/>
              <a:gd name="connsiteX2677" fmla="*/ 2040065 w 2621471"/>
              <a:gd name="connsiteY2677" fmla="*/ 2368557 h 2593310"/>
              <a:gd name="connsiteX2678" fmla="*/ 2023206 w 2621471"/>
              <a:gd name="connsiteY2678" fmla="*/ 2378940 h 2593310"/>
              <a:gd name="connsiteX2679" fmla="*/ 2024159 w 2621471"/>
              <a:gd name="connsiteY2679" fmla="*/ 2380559 h 2593310"/>
              <a:gd name="connsiteX2680" fmla="*/ 1985011 w 2621471"/>
              <a:gd name="connsiteY2680" fmla="*/ 2412277 h 2593310"/>
              <a:gd name="connsiteX2681" fmla="*/ 1976248 w 2621471"/>
              <a:gd name="connsiteY2681" fmla="*/ 2417040 h 2593310"/>
              <a:gd name="connsiteX2682" fmla="*/ 1968437 w 2621471"/>
              <a:gd name="connsiteY2682" fmla="*/ 2423517 h 2593310"/>
              <a:gd name="connsiteX2683" fmla="*/ 1932814 w 2621471"/>
              <a:gd name="connsiteY2683" fmla="*/ 2441900 h 2593310"/>
              <a:gd name="connsiteX2684" fmla="*/ 1923860 w 2621471"/>
              <a:gd name="connsiteY2684" fmla="*/ 2446282 h 2593310"/>
              <a:gd name="connsiteX2685" fmla="*/ 1914811 w 2621471"/>
              <a:gd name="connsiteY2685" fmla="*/ 2450663 h 2593310"/>
              <a:gd name="connsiteX2686" fmla="*/ 1879283 w 2621471"/>
              <a:gd name="connsiteY2686" fmla="*/ 2469141 h 2593310"/>
              <a:gd name="connsiteX2687" fmla="*/ 1877664 w 2621471"/>
              <a:gd name="connsiteY2687" fmla="*/ 2465617 h 2593310"/>
              <a:gd name="connsiteX2688" fmla="*/ 1904239 w 2621471"/>
              <a:gd name="connsiteY2688" fmla="*/ 2451425 h 2593310"/>
              <a:gd name="connsiteX2689" fmla="*/ 1912335 w 2621471"/>
              <a:gd name="connsiteY2689" fmla="*/ 2445424 h 2593310"/>
              <a:gd name="connsiteX2690" fmla="*/ 1885284 w 2621471"/>
              <a:gd name="connsiteY2690" fmla="*/ 2457997 h 2593310"/>
              <a:gd name="connsiteX2691" fmla="*/ 1866996 w 2621471"/>
              <a:gd name="connsiteY2691" fmla="*/ 2465998 h 2593310"/>
              <a:gd name="connsiteX2692" fmla="*/ 1857471 w 2621471"/>
              <a:gd name="connsiteY2692" fmla="*/ 2469903 h 2593310"/>
              <a:gd name="connsiteX2693" fmla="*/ 1858233 w 2621471"/>
              <a:gd name="connsiteY2693" fmla="*/ 2471713 h 2593310"/>
              <a:gd name="connsiteX2694" fmla="*/ 1848708 w 2621471"/>
              <a:gd name="connsiteY2694" fmla="*/ 2475523 h 2593310"/>
              <a:gd name="connsiteX2695" fmla="*/ 1820895 w 2621471"/>
              <a:gd name="connsiteY2695" fmla="*/ 2486668 h 2593310"/>
              <a:gd name="connsiteX2696" fmla="*/ 1821657 w 2621471"/>
              <a:gd name="connsiteY2696" fmla="*/ 2488477 h 2593310"/>
              <a:gd name="connsiteX2697" fmla="*/ 1784128 w 2621471"/>
              <a:gd name="connsiteY2697" fmla="*/ 2502288 h 2593310"/>
              <a:gd name="connsiteX2698" fmla="*/ 1726978 w 2621471"/>
              <a:gd name="connsiteY2698" fmla="*/ 2520767 h 2593310"/>
              <a:gd name="connsiteX2699" fmla="*/ 1717453 w 2621471"/>
              <a:gd name="connsiteY2699" fmla="*/ 2523625 h 2593310"/>
              <a:gd name="connsiteX2700" fmla="*/ 1688878 w 2621471"/>
              <a:gd name="connsiteY2700" fmla="*/ 2531625 h 2593310"/>
              <a:gd name="connsiteX2701" fmla="*/ 1689355 w 2621471"/>
              <a:gd name="connsiteY2701" fmla="*/ 2533435 h 2593310"/>
              <a:gd name="connsiteX2702" fmla="*/ 1679830 w 2621471"/>
              <a:gd name="connsiteY2702" fmla="*/ 2536007 h 2593310"/>
              <a:gd name="connsiteX2703" fmla="*/ 1680306 w 2621471"/>
              <a:gd name="connsiteY2703" fmla="*/ 2537912 h 2593310"/>
              <a:gd name="connsiteX2704" fmla="*/ 1661256 w 2621471"/>
              <a:gd name="connsiteY2704" fmla="*/ 2542675 h 2593310"/>
              <a:gd name="connsiteX2705" fmla="*/ 1650588 w 2621471"/>
              <a:gd name="connsiteY2705" fmla="*/ 2541246 h 2593310"/>
              <a:gd name="connsiteX2706" fmla="*/ 1632395 w 2621471"/>
              <a:gd name="connsiteY2706" fmla="*/ 2551247 h 2593310"/>
              <a:gd name="connsiteX2707" fmla="*/ 1622870 w 2621471"/>
              <a:gd name="connsiteY2707" fmla="*/ 2555248 h 2593310"/>
              <a:gd name="connsiteX2708" fmla="*/ 1622870 w 2621471"/>
              <a:gd name="connsiteY2708" fmla="*/ 2557152 h 2593310"/>
              <a:gd name="connsiteX2709" fmla="*/ 1593533 w 2621471"/>
              <a:gd name="connsiteY2709" fmla="*/ 2564867 h 2593310"/>
              <a:gd name="connsiteX2710" fmla="*/ 1584008 w 2621471"/>
              <a:gd name="connsiteY2710" fmla="*/ 2566582 h 2593310"/>
              <a:gd name="connsiteX2711" fmla="*/ 1574483 w 2621471"/>
              <a:gd name="connsiteY2711" fmla="*/ 2568297 h 2593310"/>
              <a:gd name="connsiteX2712" fmla="*/ 1563911 w 2621471"/>
              <a:gd name="connsiteY2712" fmla="*/ 2566201 h 2593310"/>
              <a:gd name="connsiteX2713" fmla="*/ 1544861 w 2621471"/>
              <a:gd name="connsiteY2713" fmla="*/ 2571059 h 2593310"/>
              <a:gd name="connsiteX2714" fmla="*/ 1524858 w 2621471"/>
              <a:gd name="connsiteY2714" fmla="*/ 2573821 h 2593310"/>
              <a:gd name="connsiteX2715" fmla="*/ 1454754 w 2621471"/>
              <a:gd name="connsiteY2715" fmla="*/ 2578965 h 2593310"/>
              <a:gd name="connsiteX2716" fmla="*/ 1445229 w 2621471"/>
              <a:gd name="connsiteY2716" fmla="*/ 2579632 h 2593310"/>
              <a:gd name="connsiteX2717" fmla="*/ 1410939 w 2621471"/>
              <a:gd name="connsiteY2717" fmla="*/ 2588490 h 2593310"/>
              <a:gd name="connsiteX2718" fmla="*/ 1345121 w 2621471"/>
              <a:gd name="connsiteY2718" fmla="*/ 2590204 h 2593310"/>
              <a:gd name="connsiteX2719" fmla="*/ 1324928 w 2621471"/>
              <a:gd name="connsiteY2719" fmla="*/ 2591728 h 2593310"/>
              <a:gd name="connsiteX2720" fmla="*/ 1304735 w 2621471"/>
              <a:gd name="connsiteY2720" fmla="*/ 2591156 h 2593310"/>
              <a:gd name="connsiteX2721" fmla="*/ 1264444 w 2621471"/>
              <a:gd name="connsiteY2721" fmla="*/ 2588871 h 2593310"/>
              <a:gd name="connsiteX2722" fmla="*/ 1233679 w 2621471"/>
              <a:gd name="connsiteY2722" fmla="*/ 2592109 h 2593310"/>
              <a:gd name="connsiteX2723" fmla="*/ 1193483 w 2621471"/>
              <a:gd name="connsiteY2723" fmla="*/ 2585823 h 2593310"/>
              <a:gd name="connsiteX2724" fmla="*/ 1173386 w 2621471"/>
              <a:gd name="connsiteY2724" fmla="*/ 2583156 h 2593310"/>
              <a:gd name="connsiteX2725" fmla="*/ 1153383 w 2621471"/>
              <a:gd name="connsiteY2725" fmla="*/ 2580203 h 2593310"/>
              <a:gd name="connsiteX2726" fmla="*/ 1152716 w 2621471"/>
              <a:gd name="connsiteY2726" fmla="*/ 2583917 h 2593310"/>
              <a:gd name="connsiteX2727" fmla="*/ 1142334 w 2621471"/>
              <a:gd name="connsiteY2727" fmla="*/ 2583917 h 2593310"/>
              <a:gd name="connsiteX2728" fmla="*/ 1122331 w 2621471"/>
              <a:gd name="connsiteY2728" fmla="*/ 2580393 h 2593310"/>
              <a:gd name="connsiteX2729" fmla="*/ 1071849 w 2621471"/>
              <a:gd name="connsiteY2729" fmla="*/ 2572297 h 2593310"/>
              <a:gd name="connsiteX2730" fmla="*/ 1021652 w 2621471"/>
              <a:gd name="connsiteY2730" fmla="*/ 2562201 h 2593310"/>
              <a:gd name="connsiteX2731" fmla="*/ 1001935 w 2621471"/>
              <a:gd name="connsiteY2731" fmla="*/ 2556867 h 2593310"/>
              <a:gd name="connsiteX2732" fmla="*/ 976789 w 2621471"/>
              <a:gd name="connsiteY2732" fmla="*/ 2551628 h 2593310"/>
              <a:gd name="connsiteX2733" fmla="*/ 951739 w 2621471"/>
              <a:gd name="connsiteY2733" fmla="*/ 2545817 h 2593310"/>
              <a:gd name="connsiteX2734" fmla="*/ 942214 w 2621471"/>
              <a:gd name="connsiteY2734" fmla="*/ 2542675 h 2593310"/>
              <a:gd name="connsiteX2735" fmla="*/ 913067 w 2621471"/>
              <a:gd name="connsiteY2735" fmla="*/ 2532673 h 2593310"/>
              <a:gd name="connsiteX2736" fmla="*/ 912401 w 2621471"/>
              <a:gd name="connsiteY2736" fmla="*/ 2534483 h 2593310"/>
              <a:gd name="connsiteX2737" fmla="*/ 893351 w 2621471"/>
              <a:gd name="connsiteY2737" fmla="*/ 2527434 h 2593310"/>
              <a:gd name="connsiteX2738" fmla="*/ 892684 w 2621471"/>
              <a:gd name="connsiteY2738" fmla="*/ 2529244 h 2593310"/>
              <a:gd name="connsiteX2739" fmla="*/ 845059 w 2621471"/>
              <a:gd name="connsiteY2739" fmla="*/ 2510194 h 2593310"/>
              <a:gd name="connsiteX2740" fmla="*/ 788576 w 2621471"/>
              <a:gd name="connsiteY2740" fmla="*/ 2485048 h 2593310"/>
              <a:gd name="connsiteX2741" fmla="*/ 760858 w 2621471"/>
              <a:gd name="connsiteY2741" fmla="*/ 2471523 h 2593310"/>
              <a:gd name="connsiteX2742" fmla="*/ 723996 w 2621471"/>
              <a:gd name="connsiteY2742" fmla="*/ 2453330 h 2593310"/>
              <a:gd name="connsiteX2743" fmla="*/ 687610 w 2621471"/>
              <a:gd name="connsiteY2743" fmla="*/ 2434280 h 2593310"/>
              <a:gd name="connsiteX2744" fmla="*/ 686658 w 2621471"/>
              <a:gd name="connsiteY2744" fmla="*/ 2435994 h 2593310"/>
              <a:gd name="connsiteX2745" fmla="*/ 616649 w 2621471"/>
              <a:gd name="connsiteY2745" fmla="*/ 2392274 h 2593310"/>
              <a:gd name="connsiteX2746" fmla="*/ 609220 w 2621471"/>
              <a:gd name="connsiteY2746" fmla="*/ 2384941 h 2593310"/>
              <a:gd name="connsiteX2747" fmla="*/ 627412 w 2621471"/>
              <a:gd name="connsiteY2747" fmla="*/ 2394466 h 2593310"/>
              <a:gd name="connsiteX2748" fmla="*/ 635985 w 2621471"/>
              <a:gd name="connsiteY2748" fmla="*/ 2400085 h 2593310"/>
              <a:gd name="connsiteX2749" fmla="*/ 663131 w 2621471"/>
              <a:gd name="connsiteY2749" fmla="*/ 2414849 h 2593310"/>
              <a:gd name="connsiteX2750" fmla="*/ 665131 w 2621471"/>
              <a:gd name="connsiteY2750" fmla="*/ 2411610 h 2593310"/>
              <a:gd name="connsiteX2751" fmla="*/ 657416 w 2621471"/>
              <a:gd name="connsiteY2751" fmla="*/ 2404657 h 2593310"/>
              <a:gd name="connsiteX2752" fmla="*/ 641224 w 2621471"/>
              <a:gd name="connsiteY2752" fmla="*/ 2391989 h 2593310"/>
              <a:gd name="connsiteX2753" fmla="*/ 622078 w 2621471"/>
              <a:gd name="connsiteY2753" fmla="*/ 2381226 h 2593310"/>
              <a:gd name="connsiteX2754" fmla="*/ 596837 w 2621471"/>
              <a:gd name="connsiteY2754" fmla="*/ 2363890 h 2593310"/>
              <a:gd name="connsiteX2755" fmla="*/ 616840 w 2621471"/>
              <a:gd name="connsiteY2755" fmla="*/ 2370748 h 2593310"/>
              <a:gd name="connsiteX2756" fmla="*/ 634747 w 2621471"/>
              <a:gd name="connsiteY2756" fmla="*/ 2380273 h 2593310"/>
              <a:gd name="connsiteX2757" fmla="*/ 651796 w 2621471"/>
              <a:gd name="connsiteY2757" fmla="*/ 2391322 h 2593310"/>
              <a:gd name="connsiteX2758" fmla="*/ 660464 w 2621471"/>
              <a:gd name="connsiteY2758" fmla="*/ 2396751 h 2593310"/>
              <a:gd name="connsiteX2759" fmla="*/ 669037 w 2621471"/>
              <a:gd name="connsiteY2759" fmla="*/ 2402085 h 2593310"/>
              <a:gd name="connsiteX2760" fmla="*/ 670084 w 2621471"/>
              <a:gd name="connsiteY2760" fmla="*/ 2400371 h 2593310"/>
              <a:gd name="connsiteX2761" fmla="*/ 704851 w 2621471"/>
              <a:gd name="connsiteY2761" fmla="*/ 2421040 h 2593310"/>
              <a:gd name="connsiteX2762" fmla="*/ 732378 w 2621471"/>
              <a:gd name="connsiteY2762" fmla="*/ 2434185 h 2593310"/>
              <a:gd name="connsiteX2763" fmla="*/ 770478 w 2621471"/>
              <a:gd name="connsiteY2763" fmla="*/ 2449424 h 2593310"/>
              <a:gd name="connsiteX2764" fmla="*/ 836010 w 2621471"/>
              <a:gd name="connsiteY2764" fmla="*/ 2475904 h 2593310"/>
              <a:gd name="connsiteX2765" fmla="*/ 825247 w 2621471"/>
              <a:gd name="connsiteY2765" fmla="*/ 2475333 h 2593310"/>
              <a:gd name="connsiteX2766" fmla="*/ 876872 w 2621471"/>
              <a:gd name="connsiteY2766" fmla="*/ 2492858 h 2593310"/>
              <a:gd name="connsiteX2767" fmla="*/ 929831 w 2621471"/>
              <a:gd name="connsiteY2767" fmla="*/ 2512575 h 2593310"/>
              <a:gd name="connsiteX2768" fmla="*/ 920878 w 2621471"/>
              <a:gd name="connsiteY2768" fmla="*/ 2507432 h 2593310"/>
              <a:gd name="connsiteX2769" fmla="*/ 912781 w 2621471"/>
              <a:gd name="connsiteY2769" fmla="*/ 2500384 h 2593310"/>
              <a:gd name="connsiteX2770" fmla="*/ 904018 w 2621471"/>
              <a:gd name="connsiteY2770" fmla="*/ 2495050 h 2593310"/>
              <a:gd name="connsiteX2771" fmla="*/ 865918 w 2621471"/>
              <a:gd name="connsiteY2771" fmla="*/ 2482286 h 2593310"/>
              <a:gd name="connsiteX2772" fmla="*/ 838201 w 2621471"/>
              <a:gd name="connsiteY2772" fmla="*/ 2470666 h 2593310"/>
              <a:gd name="connsiteX2773" fmla="*/ 747142 w 2621471"/>
              <a:gd name="connsiteY2773" fmla="*/ 2428755 h 2593310"/>
              <a:gd name="connsiteX2774" fmla="*/ 746285 w 2621471"/>
              <a:gd name="connsiteY2774" fmla="*/ 2430470 h 2593310"/>
              <a:gd name="connsiteX2775" fmla="*/ 745332 w 2621471"/>
              <a:gd name="connsiteY2775" fmla="*/ 2432184 h 2593310"/>
              <a:gd name="connsiteX2776" fmla="*/ 711042 w 2621471"/>
              <a:gd name="connsiteY2776" fmla="*/ 2411039 h 2593310"/>
              <a:gd name="connsiteX2777" fmla="*/ 711994 w 2621471"/>
              <a:gd name="connsiteY2777" fmla="*/ 2409325 h 2593310"/>
              <a:gd name="connsiteX2778" fmla="*/ 703327 w 2621471"/>
              <a:gd name="connsiteY2778" fmla="*/ 2404371 h 2593310"/>
              <a:gd name="connsiteX2779" fmla="*/ 675418 w 2621471"/>
              <a:gd name="connsiteY2779" fmla="*/ 2392179 h 2593310"/>
              <a:gd name="connsiteX2780" fmla="*/ 658369 w 2621471"/>
              <a:gd name="connsiteY2780" fmla="*/ 2381606 h 2593310"/>
              <a:gd name="connsiteX2781" fmla="*/ 644653 w 2621471"/>
              <a:gd name="connsiteY2781" fmla="*/ 2365795 h 2593310"/>
              <a:gd name="connsiteX2782" fmla="*/ 636366 w 2621471"/>
              <a:gd name="connsiteY2782" fmla="*/ 2360271 h 2593310"/>
              <a:gd name="connsiteX2783" fmla="*/ 635318 w 2621471"/>
              <a:gd name="connsiteY2783" fmla="*/ 2361890 h 2593310"/>
              <a:gd name="connsiteX2784" fmla="*/ 597790 w 2621471"/>
              <a:gd name="connsiteY2784" fmla="*/ 2345412 h 2593310"/>
              <a:gd name="connsiteX2785" fmla="*/ 581502 w 2621471"/>
              <a:gd name="connsiteY2785" fmla="*/ 2333505 h 2593310"/>
              <a:gd name="connsiteX2786" fmla="*/ 540354 w 2621471"/>
              <a:gd name="connsiteY2786" fmla="*/ 2304359 h 2593310"/>
              <a:gd name="connsiteX2787" fmla="*/ 546355 w 2621471"/>
              <a:gd name="connsiteY2787" fmla="*/ 2296834 h 2593310"/>
              <a:gd name="connsiteX2788" fmla="*/ 529495 w 2621471"/>
              <a:gd name="connsiteY2788" fmla="*/ 2285785 h 2593310"/>
              <a:gd name="connsiteX2789" fmla="*/ 521780 w 2621471"/>
              <a:gd name="connsiteY2789" fmla="*/ 2279308 h 2593310"/>
              <a:gd name="connsiteX2790" fmla="*/ 491395 w 2621471"/>
              <a:gd name="connsiteY2790" fmla="*/ 2253114 h 2593310"/>
              <a:gd name="connsiteX2791" fmla="*/ 476536 w 2621471"/>
              <a:gd name="connsiteY2791" fmla="*/ 2239684 h 2593310"/>
              <a:gd name="connsiteX2792" fmla="*/ 467869 w 2621471"/>
              <a:gd name="connsiteY2792" fmla="*/ 2234255 h 2593310"/>
              <a:gd name="connsiteX2793" fmla="*/ 453295 w 2621471"/>
              <a:gd name="connsiteY2793" fmla="*/ 2220444 h 2593310"/>
              <a:gd name="connsiteX2794" fmla="*/ 438913 w 2621471"/>
              <a:gd name="connsiteY2794" fmla="*/ 2206442 h 2593310"/>
              <a:gd name="connsiteX2795" fmla="*/ 417767 w 2621471"/>
              <a:gd name="connsiteY2795" fmla="*/ 2185011 h 2593310"/>
              <a:gd name="connsiteX2796" fmla="*/ 403003 w 2621471"/>
              <a:gd name="connsiteY2796" fmla="*/ 2170533 h 2593310"/>
              <a:gd name="connsiteX2797" fmla="*/ 388049 w 2621471"/>
              <a:gd name="connsiteY2797" fmla="*/ 2157007 h 2593310"/>
              <a:gd name="connsiteX2798" fmla="*/ 386620 w 2621471"/>
              <a:gd name="connsiteY2798" fmla="*/ 2158340 h 2593310"/>
              <a:gd name="connsiteX2799" fmla="*/ 373190 w 2621471"/>
              <a:gd name="connsiteY2799" fmla="*/ 2143291 h 2593310"/>
              <a:gd name="connsiteX2800" fmla="*/ 366523 w 2621471"/>
              <a:gd name="connsiteY2800" fmla="*/ 2135671 h 2593310"/>
              <a:gd name="connsiteX2801" fmla="*/ 360712 w 2621471"/>
              <a:gd name="connsiteY2801" fmla="*/ 2140719 h 2593310"/>
              <a:gd name="connsiteX2802" fmla="*/ 346139 w 2621471"/>
              <a:gd name="connsiteY2802" fmla="*/ 2126527 h 2593310"/>
              <a:gd name="connsiteX2803" fmla="*/ 339567 w 2621471"/>
              <a:gd name="connsiteY2803" fmla="*/ 2118717 h 2593310"/>
              <a:gd name="connsiteX2804" fmla="*/ 330042 w 2621471"/>
              <a:gd name="connsiteY2804" fmla="*/ 2100524 h 2593310"/>
              <a:gd name="connsiteX2805" fmla="*/ 342805 w 2621471"/>
              <a:gd name="connsiteY2805" fmla="*/ 2116335 h 2593310"/>
              <a:gd name="connsiteX2806" fmla="*/ 352330 w 2621471"/>
              <a:gd name="connsiteY2806" fmla="*/ 2121574 h 2593310"/>
              <a:gd name="connsiteX2807" fmla="*/ 339472 w 2621471"/>
              <a:gd name="connsiteY2807" fmla="*/ 2106048 h 2593310"/>
              <a:gd name="connsiteX2808" fmla="*/ 314421 w 2621471"/>
              <a:gd name="connsiteY2808" fmla="*/ 2074330 h 2593310"/>
              <a:gd name="connsiteX2809" fmla="*/ 306801 w 2621471"/>
              <a:gd name="connsiteY2809" fmla="*/ 2067377 h 2593310"/>
              <a:gd name="connsiteX2810" fmla="*/ 305277 w 2621471"/>
              <a:gd name="connsiteY2810" fmla="*/ 2068520 h 2593310"/>
              <a:gd name="connsiteX2811" fmla="*/ 303753 w 2621471"/>
              <a:gd name="connsiteY2811" fmla="*/ 2069758 h 2593310"/>
              <a:gd name="connsiteX2812" fmla="*/ 297657 w 2621471"/>
              <a:gd name="connsiteY2812" fmla="*/ 2061567 h 2593310"/>
              <a:gd name="connsiteX2813" fmla="*/ 276702 w 2621471"/>
              <a:gd name="connsiteY2813" fmla="*/ 2039183 h 2593310"/>
              <a:gd name="connsiteX2814" fmla="*/ 274035 w 2621471"/>
              <a:gd name="connsiteY2814" fmla="*/ 2028610 h 2593310"/>
              <a:gd name="connsiteX2815" fmla="*/ 272511 w 2621471"/>
              <a:gd name="connsiteY2815" fmla="*/ 2029753 h 2593310"/>
              <a:gd name="connsiteX2816" fmla="*/ 238983 w 2621471"/>
              <a:gd name="connsiteY2816" fmla="*/ 1978889 h 2593310"/>
              <a:gd name="connsiteX2817" fmla="*/ 233554 w 2621471"/>
              <a:gd name="connsiteY2817" fmla="*/ 1970222 h 2593310"/>
              <a:gd name="connsiteX2818" fmla="*/ 228315 w 2621471"/>
              <a:gd name="connsiteY2818" fmla="*/ 1961554 h 2593310"/>
              <a:gd name="connsiteX2819" fmla="*/ 201169 w 2621471"/>
              <a:gd name="connsiteY2819" fmla="*/ 1918501 h 2593310"/>
              <a:gd name="connsiteX2820" fmla="*/ 199454 w 2621471"/>
              <a:gd name="connsiteY2820" fmla="*/ 1919454 h 2593310"/>
              <a:gd name="connsiteX2821" fmla="*/ 206122 w 2621471"/>
              <a:gd name="connsiteY2821" fmla="*/ 1939170 h 2593310"/>
              <a:gd name="connsiteX2822" fmla="*/ 228696 w 2621471"/>
              <a:gd name="connsiteY2822" fmla="*/ 1973270 h 2593310"/>
              <a:gd name="connsiteX2823" fmla="*/ 229172 w 2621471"/>
              <a:gd name="connsiteY2823" fmla="*/ 1984986 h 2593310"/>
              <a:gd name="connsiteX2824" fmla="*/ 240126 w 2621471"/>
              <a:gd name="connsiteY2824" fmla="*/ 2002226 h 2593310"/>
              <a:gd name="connsiteX2825" fmla="*/ 241745 w 2621471"/>
              <a:gd name="connsiteY2825" fmla="*/ 2001178 h 2593310"/>
              <a:gd name="connsiteX2826" fmla="*/ 253080 w 2621471"/>
              <a:gd name="connsiteY2826" fmla="*/ 2018323 h 2593310"/>
              <a:gd name="connsiteX2827" fmla="*/ 296038 w 2621471"/>
              <a:gd name="connsiteY2827" fmla="*/ 2075473 h 2593310"/>
              <a:gd name="connsiteX2828" fmla="*/ 302229 w 2621471"/>
              <a:gd name="connsiteY2828" fmla="*/ 2083664 h 2593310"/>
              <a:gd name="connsiteX2829" fmla="*/ 316231 w 2621471"/>
              <a:gd name="connsiteY2829" fmla="*/ 2098619 h 2593310"/>
              <a:gd name="connsiteX2830" fmla="*/ 328994 w 2621471"/>
              <a:gd name="connsiteY2830" fmla="*/ 2114526 h 2593310"/>
              <a:gd name="connsiteX2831" fmla="*/ 356617 w 2621471"/>
              <a:gd name="connsiteY2831" fmla="*/ 2144529 h 2593310"/>
              <a:gd name="connsiteX2832" fmla="*/ 372619 w 2621471"/>
              <a:gd name="connsiteY2832" fmla="*/ 2171199 h 2593310"/>
              <a:gd name="connsiteX2833" fmla="*/ 397193 w 2621471"/>
              <a:gd name="connsiteY2833" fmla="*/ 2200441 h 2593310"/>
              <a:gd name="connsiteX2834" fmla="*/ 366904 w 2621471"/>
              <a:gd name="connsiteY2834" fmla="*/ 2176438 h 2593310"/>
              <a:gd name="connsiteX2835" fmla="*/ 360046 w 2621471"/>
              <a:gd name="connsiteY2835" fmla="*/ 2168818 h 2593310"/>
              <a:gd name="connsiteX2836" fmla="*/ 361474 w 2621471"/>
              <a:gd name="connsiteY2836" fmla="*/ 2167485 h 2593310"/>
              <a:gd name="connsiteX2837" fmla="*/ 342424 w 2621471"/>
              <a:gd name="connsiteY2837" fmla="*/ 2143005 h 2593310"/>
              <a:gd name="connsiteX2838" fmla="*/ 321184 w 2621471"/>
              <a:gd name="connsiteY2838" fmla="*/ 2120622 h 2593310"/>
              <a:gd name="connsiteX2839" fmla="*/ 319755 w 2621471"/>
              <a:gd name="connsiteY2839" fmla="*/ 2121765 h 2593310"/>
              <a:gd name="connsiteX2840" fmla="*/ 292704 w 2621471"/>
              <a:gd name="connsiteY2840" fmla="*/ 2090618 h 2593310"/>
              <a:gd name="connsiteX2841" fmla="*/ 280321 w 2621471"/>
              <a:gd name="connsiteY2841" fmla="*/ 2074139 h 2593310"/>
              <a:gd name="connsiteX2842" fmla="*/ 278797 w 2621471"/>
              <a:gd name="connsiteY2842" fmla="*/ 2075283 h 2593310"/>
              <a:gd name="connsiteX2843" fmla="*/ 237459 w 2621471"/>
              <a:gd name="connsiteY2843" fmla="*/ 2016132 h 2593310"/>
              <a:gd name="connsiteX2844" fmla="*/ 220695 w 2621471"/>
              <a:gd name="connsiteY2844" fmla="*/ 1990129 h 2593310"/>
              <a:gd name="connsiteX2845" fmla="*/ 213646 w 2621471"/>
              <a:gd name="connsiteY2845" fmla="*/ 1982319 h 2593310"/>
              <a:gd name="connsiteX2846" fmla="*/ 212027 w 2621471"/>
              <a:gd name="connsiteY2846" fmla="*/ 1983366 h 2593310"/>
              <a:gd name="connsiteX2847" fmla="*/ 201264 w 2621471"/>
              <a:gd name="connsiteY2847" fmla="*/ 1965650 h 2593310"/>
              <a:gd name="connsiteX2848" fmla="*/ 180690 w 2621471"/>
              <a:gd name="connsiteY2848" fmla="*/ 1929740 h 2593310"/>
              <a:gd name="connsiteX2849" fmla="*/ 175642 w 2621471"/>
              <a:gd name="connsiteY2849" fmla="*/ 1920215 h 2593310"/>
              <a:gd name="connsiteX2850" fmla="*/ 170784 w 2621471"/>
              <a:gd name="connsiteY2850" fmla="*/ 1910690 h 2593310"/>
              <a:gd name="connsiteX2851" fmla="*/ 159449 w 2621471"/>
              <a:gd name="connsiteY2851" fmla="*/ 1893260 h 2593310"/>
              <a:gd name="connsiteX2852" fmla="*/ 149924 w 2621471"/>
              <a:gd name="connsiteY2852" fmla="*/ 1874686 h 2593310"/>
              <a:gd name="connsiteX2853" fmla="*/ 140875 w 2621471"/>
              <a:gd name="connsiteY2853" fmla="*/ 1855636 h 2593310"/>
              <a:gd name="connsiteX2854" fmla="*/ 139066 w 2621471"/>
              <a:gd name="connsiteY2854" fmla="*/ 1856493 h 2593310"/>
              <a:gd name="connsiteX2855" fmla="*/ 126016 w 2621471"/>
              <a:gd name="connsiteY2855" fmla="*/ 1827918 h 2593310"/>
              <a:gd name="connsiteX2856" fmla="*/ 118301 w 2621471"/>
              <a:gd name="connsiteY2856" fmla="*/ 1819917 h 2593310"/>
              <a:gd name="connsiteX2857" fmla="*/ 114205 w 2621471"/>
              <a:gd name="connsiteY2857" fmla="*/ 1810392 h 2593310"/>
              <a:gd name="connsiteX2858" fmla="*/ 110110 w 2621471"/>
              <a:gd name="connsiteY2858" fmla="*/ 1800867 h 2593310"/>
              <a:gd name="connsiteX2859" fmla="*/ 98203 w 2621471"/>
              <a:gd name="connsiteY2859" fmla="*/ 1760767 h 2593310"/>
              <a:gd name="connsiteX2860" fmla="*/ 90869 w 2621471"/>
              <a:gd name="connsiteY2860" fmla="*/ 1741717 h 2593310"/>
              <a:gd name="connsiteX2861" fmla="*/ 85726 w 2621471"/>
              <a:gd name="connsiteY2861" fmla="*/ 1721524 h 2593310"/>
              <a:gd name="connsiteX2862" fmla="*/ 80487 w 2621471"/>
              <a:gd name="connsiteY2862" fmla="*/ 1711999 h 2593310"/>
              <a:gd name="connsiteX2863" fmla="*/ 81916 w 2621471"/>
              <a:gd name="connsiteY2863" fmla="*/ 1733621 h 2593310"/>
              <a:gd name="connsiteX2864" fmla="*/ 74962 w 2621471"/>
              <a:gd name="connsiteY2864" fmla="*/ 1713809 h 2593310"/>
              <a:gd name="connsiteX2865" fmla="*/ 73153 w 2621471"/>
              <a:gd name="connsiteY2865" fmla="*/ 1714476 h 2593310"/>
              <a:gd name="connsiteX2866" fmla="*/ 57341 w 2621471"/>
              <a:gd name="connsiteY2866" fmla="*/ 1664660 h 2593310"/>
              <a:gd name="connsiteX2867" fmla="*/ 46102 w 2621471"/>
              <a:gd name="connsiteY2867" fmla="*/ 1624369 h 2593310"/>
              <a:gd name="connsiteX2868" fmla="*/ 43435 w 2621471"/>
              <a:gd name="connsiteY2868" fmla="*/ 1614177 h 2593310"/>
              <a:gd name="connsiteX2869" fmla="*/ 49816 w 2621471"/>
              <a:gd name="connsiteY2869" fmla="*/ 1623702 h 2593310"/>
              <a:gd name="connsiteX2870" fmla="*/ 69533 w 2621471"/>
              <a:gd name="connsiteY2870" fmla="*/ 1672185 h 2593310"/>
              <a:gd name="connsiteX2871" fmla="*/ 66580 w 2621471"/>
              <a:gd name="connsiteY2871" fmla="*/ 1662660 h 2593310"/>
              <a:gd name="connsiteX2872" fmla="*/ 73248 w 2621471"/>
              <a:gd name="connsiteY2872" fmla="*/ 1671518 h 2593310"/>
              <a:gd name="connsiteX2873" fmla="*/ 76296 w 2621471"/>
              <a:gd name="connsiteY2873" fmla="*/ 1681043 h 2593310"/>
              <a:gd name="connsiteX2874" fmla="*/ 79439 w 2621471"/>
              <a:gd name="connsiteY2874" fmla="*/ 1690568 h 2593310"/>
              <a:gd name="connsiteX2875" fmla="*/ 84487 w 2621471"/>
              <a:gd name="connsiteY2875" fmla="*/ 1700093 h 2593310"/>
              <a:gd name="connsiteX2876" fmla="*/ 87726 w 2621471"/>
              <a:gd name="connsiteY2876" fmla="*/ 1709618 h 2593310"/>
              <a:gd name="connsiteX2877" fmla="*/ 94584 w 2621471"/>
              <a:gd name="connsiteY2877" fmla="*/ 1729144 h 2593310"/>
              <a:gd name="connsiteX2878" fmla="*/ 98108 w 2621471"/>
              <a:gd name="connsiteY2878" fmla="*/ 1738669 h 2593310"/>
              <a:gd name="connsiteX2879" fmla="*/ 109062 w 2621471"/>
              <a:gd name="connsiteY2879" fmla="*/ 1767720 h 2593310"/>
              <a:gd name="connsiteX2880" fmla="*/ 109062 w 2621471"/>
              <a:gd name="connsiteY2880" fmla="*/ 1756671 h 2593310"/>
              <a:gd name="connsiteX2881" fmla="*/ 112586 w 2621471"/>
              <a:gd name="connsiteY2881" fmla="*/ 1755338 h 2593310"/>
              <a:gd name="connsiteX2882" fmla="*/ 116301 w 2621471"/>
              <a:gd name="connsiteY2882" fmla="*/ 1764863 h 2593310"/>
              <a:gd name="connsiteX2883" fmla="*/ 120111 w 2621471"/>
              <a:gd name="connsiteY2883" fmla="*/ 1774388 h 2593310"/>
              <a:gd name="connsiteX2884" fmla="*/ 131922 w 2621471"/>
              <a:gd name="connsiteY2884" fmla="*/ 1802963 h 2593310"/>
              <a:gd name="connsiteX2885" fmla="*/ 131922 w 2621471"/>
              <a:gd name="connsiteY2885" fmla="*/ 1792009 h 2593310"/>
              <a:gd name="connsiteX2886" fmla="*/ 124111 w 2621471"/>
              <a:gd name="connsiteY2886" fmla="*/ 1772959 h 2593310"/>
              <a:gd name="connsiteX2887" fmla="*/ 116587 w 2621471"/>
              <a:gd name="connsiteY2887" fmla="*/ 1753909 h 2593310"/>
              <a:gd name="connsiteX2888" fmla="*/ 109348 w 2621471"/>
              <a:gd name="connsiteY2888" fmla="*/ 1734859 h 2593310"/>
              <a:gd name="connsiteX2889" fmla="*/ 104109 w 2621471"/>
              <a:gd name="connsiteY2889" fmla="*/ 1725905 h 2593310"/>
              <a:gd name="connsiteX2890" fmla="*/ 94108 w 2621471"/>
              <a:gd name="connsiteY2890" fmla="*/ 1696759 h 2593310"/>
              <a:gd name="connsiteX2891" fmla="*/ 87821 w 2621471"/>
              <a:gd name="connsiteY2891" fmla="*/ 1677709 h 2593310"/>
              <a:gd name="connsiteX2892" fmla="*/ 74296 w 2621471"/>
              <a:gd name="connsiteY2892" fmla="*/ 1638847 h 2593310"/>
              <a:gd name="connsiteX2893" fmla="*/ 61913 w 2621471"/>
              <a:gd name="connsiteY2893" fmla="*/ 1599604 h 2593310"/>
              <a:gd name="connsiteX2894" fmla="*/ 46768 w 2621471"/>
              <a:gd name="connsiteY2894" fmla="*/ 1550169 h 2593310"/>
              <a:gd name="connsiteX2895" fmla="*/ 42768 w 2621471"/>
              <a:gd name="connsiteY2895" fmla="*/ 1529881 h 2593310"/>
              <a:gd name="connsiteX2896" fmla="*/ 40863 w 2621471"/>
              <a:gd name="connsiteY2896" fmla="*/ 1529881 h 2593310"/>
              <a:gd name="connsiteX2897" fmla="*/ 37243 w 2621471"/>
              <a:gd name="connsiteY2897" fmla="*/ 1509593 h 2593310"/>
              <a:gd name="connsiteX2898" fmla="*/ 26099 w 2621471"/>
              <a:gd name="connsiteY2898" fmla="*/ 1448538 h 2593310"/>
              <a:gd name="connsiteX2899" fmla="*/ 22575 w 2621471"/>
              <a:gd name="connsiteY2899" fmla="*/ 1417772 h 2593310"/>
              <a:gd name="connsiteX2900" fmla="*/ 19717 w 2621471"/>
              <a:gd name="connsiteY2900" fmla="*/ 1386911 h 2593310"/>
              <a:gd name="connsiteX2901" fmla="*/ 27433 w 2621471"/>
              <a:gd name="connsiteY2901" fmla="*/ 1386244 h 2593310"/>
              <a:gd name="connsiteX2902" fmla="*/ 30195 w 2621471"/>
              <a:gd name="connsiteY2902" fmla="*/ 1396340 h 2593310"/>
              <a:gd name="connsiteX2903" fmla="*/ 31147 w 2621471"/>
              <a:gd name="connsiteY2903" fmla="*/ 1406532 h 2593310"/>
              <a:gd name="connsiteX2904" fmla="*/ 34576 w 2621471"/>
              <a:gd name="connsiteY2904" fmla="*/ 1468254 h 2593310"/>
              <a:gd name="connsiteX2905" fmla="*/ 39244 w 2621471"/>
              <a:gd name="connsiteY2905" fmla="*/ 1498734 h 2593310"/>
              <a:gd name="connsiteX2906" fmla="*/ 41149 w 2621471"/>
              <a:gd name="connsiteY2906" fmla="*/ 1498734 h 2593310"/>
              <a:gd name="connsiteX2907" fmla="*/ 46578 w 2621471"/>
              <a:gd name="connsiteY2907" fmla="*/ 1529119 h 2593310"/>
              <a:gd name="connsiteX2908" fmla="*/ 48483 w 2621471"/>
              <a:gd name="connsiteY2908" fmla="*/ 1539215 h 2593310"/>
              <a:gd name="connsiteX2909" fmla="*/ 50578 w 2621471"/>
              <a:gd name="connsiteY2909" fmla="*/ 1549312 h 2593310"/>
              <a:gd name="connsiteX2910" fmla="*/ 56770 w 2621471"/>
              <a:gd name="connsiteY2910" fmla="*/ 1568934 h 2593310"/>
              <a:gd name="connsiteX2911" fmla="*/ 63818 w 2621471"/>
              <a:gd name="connsiteY2911" fmla="*/ 1599033 h 2593310"/>
              <a:gd name="connsiteX2912" fmla="*/ 70771 w 2621471"/>
              <a:gd name="connsiteY2912" fmla="*/ 1618083 h 2593310"/>
              <a:gd name="connsiteX2913" fmla="*/ 75248 w 2621471"/>
              <a:gd name="connsiteY2913" fmla="*/ 1627608 h 2593310"/>
              <a:gd name="connsiteX2914" fmla="*/ 83630 w 2621471"/>
              <a:gd name="connsiteY2914" fmla="*/ 1657135 h 2593310"/>
              <a:gd name="connsiteX2915" fmla="*/ 86583 w 2621471"/>
              <a:gd name="connsiteY2915" fmla="*/ 1666660 h 2593310"/>
              <a:gd name="connsiteX2916" fmla="*/ 96965 w 2621471"/>
              <a:gd name="connsiteY2916" fmla="*/ 1674185 h 2593310"/>
              <a:gd name="connsiteX2917" fmla="*/ 98775 w 2621471"/>
              <a:gd name="connsiteY2917" fmla="*/ 1673613 h 2593310"/>
              <a:gd name="connsiteX2918" fmla="*/ 100680 w 2621471"/>
              <a:gd name="connsiteY2918" fmla="*/ 1673042 h 2593310"/>
              <a:gd name="connsiteX2919" fmla="*/ 108300 w 2621471"/>
              <a:gd name="connsiteY2919" fmla="*/ 1702569 h 2593310"/>
              <a:gd name="connsiteX2920" fmla="*/ 125540 w 2621471"/>
              <a:gd name="connsiteY2920" fmla="*/ 1750194 h 2593310"/>
              <a:gd name="connsiteX2921" fmla="*/ 136589 w 2621471"/>
              <a:gd name="connsiteY2921" fmla="*/ 1767625 h 2593310"/>
              <a:gd name="connsiteX2922" fmla="*/ 148305 w 2621471"/>
              <a:gd name="connsiteY2922" fmla="*/ 1796200 h 2593310"/>
              <a:gd name="connsiteX2923" fmla="*/ 157830 w 2621471"/>
              <a:gd name="connsiteY2923" fmla="*/ 1813917 h 2593310"/>
              <a:gd name="connsiteX2924" fmla="*/ 167355 w 2621471"/>
              <a:gd name="connsiteY2924" fmla="*/ 1843158 h 2593310"/>
              <a:gd name="connsiteX2925" fmla="*/ 154591 w 2621471"/>
              <a:gd name="connsiteY2925" fmla="*/ 1815536 h 2593310"/>
              <a:gd name="connsiteX2926" fmla="*/ 146971 w 2621471"/>
              <a:gd name="connsiteY2926" fmla="*/ 1807725 h 2593310"/>
              <a:gd name="connsiteX2927" fmla="*/ 174499 w 2621471"/>
              <a:gd name="connsiteY2927" fmla="*/ 1862304 h 2593310"/>
              <a:gd name="connsiteX2928" fmla="*/ 195168 w 2621471"/>
              <a:gd name="connsiteY2928" fmla="*/ 1885926 h 2593310"/>
              <a:gd name="connsiteX2929" fmla="*/ 211170 w 2621471"/>
              <a:gd name="connsiteY2929" fmla="*/ 1923359 h 2593310"/>
              <a:gd name="connsiteX2930" fmla="*/ 216123 w 2621471"/>
              <a:gd name="connsiteY2930" fmla="*/ 1932122 h 2593310"/>
              <a:gd name="connsiteX2931" fmla="*/ 222886 w 2621471"/>
              <a:gd name="connsiteY2931" fmla="*/ 1939932 h 2593310"/>
              <a:gd name="connsiteX2932" fmla="*/ 224600 w 2621471"/>
              <a:gd name="connsiteY2932" fmla="*/ 1938980 h 2593310"/>
              <a:gd name="connsiteX2933" fmla="*/ 250889 w 2621471"/>
              <a:gd name="connsiteY2933" fmla="*/ 1982033 h 2593310"/>
              <a:gd name="connsiteX2934" fmla="*/ 273082 w 2621471"/>
              <a:gd name="connsiteY2934" fmla="*/ 2015751 h 2593310"/>
              <a:gd name="connsiteX2935" fmla="*/ 280417 w 2621471"/>
              <a:gd name="connsiteY2935" fmla="*/ 2022990 h 2593310"/>
              <a:gd name="connsiteX2936" fmla="*/ 281941 w 2621471"/>
              <a:gd name="connsiteY2936" fmla="*/ 2021943 h 2593310"/>
              <a:gd name="connsiteX2937" fmla="*/ 295180 w 2621471"/>
              <a:gd name="connsiteY2937" fmla="*/ 2037278 h 2593310"/>
              <a:gd name="connsiteX2938" fmla="*/ 299848 w 2621471"/>
              <a:gd name="connsiteY2938" fmla="*/ 2033849 h 2593310"/>
              <a:gd name="connsiteX2939" fmla="*/ 294037 w 2621471"/>
              <a:gd name="connsiteY2939" fmla="*/ 2025753 h 2593310"/>
              <a:gd name="connsiteX2940" fmla="*/ 292513 w 2621471"/>
              <a:gd name="connsiteY2940" fmla="*/ 2026800 h 2593310"/>
              <a:gd name="connsiteX2941" fmla="*/ 286703 w 2621471"/>
              <a:gd name="connsiteY2941" fmla="*/ 2018609 h 2593310"/>
              <a:gd name="connsiteX2942" fmla="*/ 272225 w 2621471"/>
              <a:gd name="connsiteY2942" fmla="*/ 2004226 h 2593310"/>
              <a:gd name="connsiteX2943" fmla="*/ 271463 w 2621471"/>
              <a:gd name="connsiteY2943" fmla="*/ 1992605 h 2593310"/>
              <a:gd name="connsiteX2944" fmla="*/ 266034 w 2621471"/>
              <a:gd name="connsiteY2944" fmla="*/ 1984223 h 2593310"/>
              <a:gd name="connsiteX2945" fmla="*/ 260605 w 2621471"/>
              <a:gd name="connsiteY2945" fmla="*/ 1975842 h 2593310"/>
              <a:gd name="connsiteX2946" fmla="*/ 255271 w 2621471"/>
              <a:gd name="connsiteY2946" fmla="*/ 1967364 h 2593310"/>
              <a:gd name="connsiteX2947" fmla="*/ 227839 w 2621471"/>
              <a:gd name="connsiteY2947" fmla="*/ 1925454 h 2593310"/>
              <a:gd name="connsiteX2948" fmla="*/ 229553 w 2621471"/>
              <a:gd name="connsiteY2948" fmla="*/ 1936027 h 2593310"/>
              <a:gd name="connsiteX2949" fmla="*/ 214599 w 2621471"/>
              <a:gd name="connsiteY2949" fmla="*/ 1909833 h 2593310"/>
              <a:gd name="connsiteX2950" fmla="*/ 199930 w 2621471"/>
              <a:gd name="connsiteY2950" fmla="*/ 1894879 h 2593310"/>
              <a:gd name="connsiteX2951" fmla="*/ 195644 w 2621471"/>
              <a:gd name="connsiteY2951" fmla="*/ 1874305 h 2593310"/>
              <a:gd name="connsiteX2952" fmla="*/ 191072 w 2621471"/>
              <a:gd name="connsiteY2952" fmla="*/ 1865352 h 2593310"/>
              <a:gd name="connsiteX2953" fmla="*/ 167545 w 2621471"/>
              <a:gd name="connsiteY2953" fmla="*/ 1820775 h 2593310"/>
              <a:gd name="connsiteX2954" fmla="*/ 163450 w 2621471"/>
              <a:gd name="connsiteY2954" fmla="*/ 1811250 h 2593310"/>
              <a:gd name="connsiteX2955" fmla="*/ 151829 w 2621471"/>
              <a:gd name="connsiteY2955" fmla="*/ 1794295 h 2593310"/>
              <a:gd name="connsiteX2956" fmla="*/ 147829 w 2621471"/>
              <a:gd name="connsiteY2956" fmla="*/ 1784770 h 2593310"/>
              <a:gd name="connsiteX2957" fmla="*/ 143733 w 2621471"/>
              <a:gd name="connsiteY2957" fmla="*/ 1764577 h 2593310"/>
              <a:gd name="connsiteX2958" fmla="*/ 134208 w 2621471"/>
              <a:gd name="connsiteY2958" fmla="*/ 1746575 h 2593310"/>
              <a:gd name="connsiteX2959" fmla="*/ 123445 w 2621471"/>
              <a:gd name="connsiteY2959" fmla="*/ 1728954 h 2593310"/>
              <a:gd name="connsiteX2960" fmla="*/ 121825 w 2621471"/>
              <a:gd name="connsiteY2960" fmla="*/ 1718762 h 2593310"/>
              <a:gd name="connsiteX2961" fmla="*/ 118492 w 2621471"/>
              <a:gd name="connsiteY2961" fmla="*/ 1709237 h 2593310"/>
              <a:gd name="connsiteX2962" fmla="*/ 122111 w 2621471"/>
              <a:gd name="connsiteY2962" fmla="*/ 1707998 h 2593310"/>
              <a:gd name="connsiteX2963" fmla="*/ 113824 w 2621471"/>
              <a:gd name="connsiteY2963" fmla="*/ 1689425 h 2593310"/>
              <a:gd name="connsiteX2964" fmla="*/ 110681 w 2621471"/>
              <a:gd name="connsiteY2964" fmla="*/ 1679900 h 2593310"/>
              <a:gd name="connsiteX2965" fmla="*/ 95155 w 2621471"/>
              <a:gd name="connsiteY2965" fmla="*/ 1642276 h 2593310"/>
              <a:gd name="connsiteX2966" fmla="*/ 93346 w 2621471"/>
              <a:gd name="connsiteY2966" fmla="*/ 1642847 h 2593310"/>
              <a:gd name="connsiteX2967" fmla="*/ 92488 w 2621471"/>
              <a:gd name="connsiteY2967" fmla="*/ 1653611 h 2593310"/>
              <a:gd name="connsiteX2968" fmla="*/ 82963 w 2621471"/>
              <a:gd name="connsiteY2968" fmla="*/ 1635132 h 2593310"/>
              <a:gd name="connsiteX2969" fmla="*/ 76867 w 2621471"/>
              <a:gd name="connsiteY2969" fmla="*/ 1605033 h 2593310"/>
              <a:gd name="connsiteX2970" fmla="*/ 78772 w 2621471"/>
              <a:gd name="connsiteY2970" fmla="*/ 1605033 h 2593310"/>
              <a:gd name="connsiteX2971" fmla="*/ 73438 w 2621471"/>
              <a:gd name="connsiteY2971" fmla="*/ 1575029 h 2593310"/>
              <a:gd name="connsiteX2972" fmla="*/ 75343 w 2621471"/>
              <a:gd name="connsiteY2972" fmla="*/ 1574553 h 2593310"/>
              <a:gd name="connsiteX2973" fmla="*/ 84868 w 2621471"/>
              <a:gd name="connsiteY2973" fmla="*/ 1613987 h 2593310"/>
              <a:gd name="connsiteX2974" fmla="*/ 90202 w 2621471"/>
              <a:gd name="connsiteY2974" fmla="*/ 1633037 h 2593310"/>
              <a:gd name="connsiteX2975" fmla="*/ 99727 w 2621471"/>
              <a:gd name="connsiteY2975" fmla="*/ 1630465 h 2593310"/>
              <a:gd name="connsiteX2976" fmla="*/ 111919 w 2621471"/>
              <a:gd name="connsiteY2976" fmla="*/ 1658373 h 2593310"/>
              <a:gd name="connsiteX2977" fmla="*/ 132684 w 2621471"/>
              <a:gd name="connsiteY2977" fmla="*/ 1714856 h 2593310"/>
              <a:gd name="connsiteX2978" fmla="*/ 136018 w 2621471"/>
              <a:gd name="connsiteY2978" fmla="*/ 1724381 h 2593310"/>
              <a:gd name="connsiteX2979" fmla="*/ 139637 w 2621471"/>
              <a:gd name="connsiteY2979" fmla="*/ 1723048 h 2593310"/>
              <a:gd name="connsiteX2980" fmla="*/ 127826 w 2621471"/>
              <a:gd name="connsiteY2980" fmla="*/ 1695426 h 2593310"/>
              <a:gd name="connsiteX2981" fmla="*/ 121540 w 2621471"/>
              <a:gd name="connsiteY2981" fmla="*/ 1676376 h 2593310"/>
              <a:gd name="connsiteX2982" fmla="*/ 117444 w 2621471"/>
              <a:gd name="connsiteY2982" fmla="*/ 1656659 h 2593310"/>
              <a:gd name="connsiteX2983" fmla="*/ 114491 w 2621471"/>
              <a:gd name="connsiteY2983" fmla="*/ 1647134 h 2593310"/>
              <a:gd name="connsiteX2984" fmla="*/ 108967 w 2621471"/>
              <a:gd name="connsiteY2984" fmla="*/ 1628084 h 2593310"/>
              <a:gd name="connsiteX2985" fmla="*/ 101251 w 2621471"/>
              <a:gd name="connsiteY2985" fmla="*/ 1599033 h 2593310"/>
              <a:gd name="connsiteX2986" fmla="*/ 103061 w 2621471"/>
              <a:gd name="connsiteY2986" fmla="*/ 1599033 h 2593310"/>
              <a:gd name="connsiteX2987" fmla="*/ 104395 w 2621471"/>
              <a:gd name="connsiteY2987" fmla="*/ 1588460 h 2593310"/>
              <a:gd name="connsiteX2988" fmla="*/ 108681 w 2621471"/>
              <a:gd name="connsiteY2988" fmla="*/ 1597509 h 2593310"/>
              <a:gd name="connsiteX2989" fmla="*/ 111253 w 2621471"/>
              <a:gd name="connsiteY2989" fmla="*/ 1607034 h 2593310"/>
              <a:gd name="connsiteX2990" fmla="*/ 119349 w 2621471"/>
              <a:gd name="connsiteY2990" fmla="*/ 1615130 h 2593310"/>
              <a:gd name="connsiteX2991" fmla="*/ 114301 w 2621471"/>
              <a:gd name="connsiteY2991" fmla="*/ 1596080 h 2593310"/>
              <a:gd name="connsiteX2992" fmla="*/ 110014 w 2621471"/>
              <a:gd name="connsiteY2992" fmla="*/ 1587031 h 2593310"/>
              <a:gd name="connsiteX2993" fmla="*/ 105442 w 2621471"/>
              <a:gd name="connsiteY2993" fmla="*/ 1567981 h 2593310"/>
              <a:gd name="connsiteX2994" fmla="*/ 97251 w 2621471"/>
              <a:gd name="connsiteY2994" fmla="*/ 1539406 h 2593310"/>
              <a:gd name="connsiteX2995" fmla="*/ 89631 w 2621471"/>
              <a:gd name="connsiteY2995" fmla="*/ 1510831 h 2593310"/>
              <a:gd name="connsiteX2996" fmla="*/ 91536 w 2621471"/>
              <a:gd name="connsiteY2996" fmla="*/ 1540835 h 2593310"/>
              <a:gd name="connsiteX2997" fmla="*/ 89631 w 2621471"/>
              <a:gd name="connsiteY2997" fmla="*/ 1540835 h 2593310"/>
              <a:gd name="connsiteX2998" fmla="*/ 84011 w 2621471"/>
              <a:gd name="connsiteY2998" fmla="*/ 1511498 h 2593310"/>
              <a:gd name="connsiteX2999" fmla="*/ 84773 w 2621471"/>
              <a:gd name="connsiteY2999" fmla="*/ 1492448 h 2593310"/>
              <a:gd name="connsiteX3000" fmla="*/ 77058 w 2621471"/>
              <a:gd name="connsiteY3000" fmla="*/ 1481970 h 2593310"/>
              <a:gd name="connsiteX3001" fmla="*/ 82011 w 2621471"/>
              <a:gd name="connsiteY3001" fmla="*/ 1521689 h 2593310"/>
              <a:gd name="connsiteX3002" fmla="*/ 74677 w 2621471"/>
              <a:gd name="connsiteY3002" fmla="*/ 1502639 h 2593310"/>
              <a:gd name="connsiteX3003" fmla="*/ 74677 w 2621471"/>
              <a:gd name="connsiteY3003" fmla="*/ 1492353 h 2593310"/>
              <a:gd name="connsiteX3004" fmla="*/ 68200 w 2621471"/>
              <a:gd name="connsiteY3004" fmla="*/ 1457491 h 2593310"/>
              <a:gd name="connsiteX3005" fmla="*/ 62104 w 2621471"/>
              <a:gd name="connsiteY3005" fmla="*/ 1413200 h 2593310"/>
              <a:gd name="connsiteX3006" fmla="*/ 61151 w 2621471"/>
              <a:gd name="connsiteY3006" fmla="*/ 1403675 h 2593310"/>
              <a:gd name="connsiteX3007" fmla="*/ 57913 w 2621471"/>
              <a:gd name="connsiteY3007" fmla="*/ 1363765 h 2593310"/>
              <a:gd name="connsiteX3008" fmla="*/ 56008 w 2621471"/>
              <a:gd name="connsiteY3008" fmla="*/ 1363765 h 2593310"/>
              <a:gd name="connsiteX3009" fmla="*/ 54865 w 2621471"/>
              <a:gd name="connsiteY3009" fmla="*/ 1343763 h 2593310"/>
              <a:gd name="connsiteX3010" fmla="*/ 54007 w 2621471"/>
              <a:gd name="connsiteY3010" fmla="*/ 1323665 h 2593310"/>
              <a:gd name="connsiteX3011" fmla="*/ 53531 w 2621471"/>
              <a:gd name="connsiteY3011" fmla="*/ 1303662 h 2593310"/>
              <a:gd name="connsiteX3012" fmla="*/ 49435 w 2621471"/>
              <a:gd name="connsiteY3012" fmla="*/ 1273659 h 2593310"/>
              <a:gd name="connsiteX3013" fmla="*/ 50197 w 2621471"/>
              <a:gd name="connsiteY3013" fmla="*/ 1233463 h 2593310"/>
              <a:gd name="connsiteX3014" fmla="*/ 51531 w 2621471"/>
              <a:gd name="connsiteY3014" fmla="*/ 1203364 h 2593310"/>
              <a:gd name="connsiteX3015" fmla="*/ 50959 w 2621471"/>
              <a:gd name="connsiteY3015" fmla="*/ 1183171 h 2593310"/>
              <a:gd name="connsiteX3016" fmla="*/ 49054 w 2621471"/>
              <a:gd name="connsiteY3016" fmla="*/ 1183171 h 2593310"/>
              <a:gd name="connsiteX3017" fmla="*/ 49626 w 2621471"/>
              <a:gd name="connsiteY3017" fmla="*/ 1152786 h 2593310"/>
              <a:gd name="connsiteX3018" fmla="*/ 47721 w 2621471"/>
              <a:gd name="connsiteY3018" fmla="*/ 1152786 h 2593310"/>
              <a:gd name="connsiteX3019" fmla="*/ 52198 w 2621471"/>
              <a:gd name="connsiteY3019" fmla="*/ 1112496 h 2593310"/>
              <a:gd name="connsiteX3020" fmla="*/ 50293 w 2621471"/>
              <a:gd name="connsiteY3020" fmla="*/ 1112496 h 2593310"/>
              <a:gd name="connsiteX3021" fmla="*/ 57627 w 2621471"/>
              <a:gd name="connsiteY3021" fmla="*/ 1062299 h 2593310"/>
              <a:gd name="connsiteX3022" fmla="*/ 62961 w 2621471"/>
              <a:gd name="connsiteY3022" fmla="*/ 1032295 h 2593310"/>
              <a:gd name="connsiteX3023" fmla="*/ 64961 w 2621471"/>
              <a:gd name="connsiteY3023" fmla="*/ 1022770 h 2593310"/>
              <a:gd name="connsiteX3024" fmla="*/ 75724 w 2621471"/>
              <a:gd name="connsiteY3024" fmla="*/ 973240 h 2593310"/>
              <a:gd name="connsiteX3025" fmla="*/ 80582 w 2621471"/>
              <a:gd name="connsiteY3025" fmla="*/ 953428 h 2593310"/>
              <a:gd name="connsiteX3026" fmla="*/ 87631 w 2621471"/>
              <a:gd name="connsiteY3026" fmla="*/ 934378 h 2593310"/>
              <a:gd name="connsiteX3027" fmla="*/ 104966 w 2621471"/>
              <a:gd name="connsiteY3027" fmla="*/ 875990 h 2593310"/>
              <a:gd name="connsiteX3028" fmla="*/ 109538 w 2621471"/>
              <a:gd name="connsiteY3028" fmla="*/ 856083 h 2593310"/>
              <a:gd name="connsiteX3029" fmla="*/ 107443 w 2621471"/>
              <a:gd name="connsiteY3029" fmla="*/ 844557 h 2593310"/>
              <a:gd name="connsiteX3030" fmla="*/ 125064 w 2621471"/>
              <a:gd name="connsiteY3030" fmla="*/ 807695 h 2593310"/>
              <a:gd name="connsiteX3031" fmla="*/ 128683 w 2621471"/>
              <a:gd name="connsiteY3031" fmla="*/ 798170 h 2593310"/>
              <a:gd name="connsiteX3032" fmla="*/ 125159 w 2621471"/>
              <a:gd name="connsiteY3032" fmla="*/ 796742 h 2593310"/>
              <a:gd name="connsiteX3033" fmla="*/ 119635 w 2621471"/>
              <a:gd name="connsiteY3033" fmla="*/ 805600 h 2593310"/>
              <a:gd name="connsiteX3034" fmla="*/ 141161 w 2621471"/>
              <a:gd name="connsiteY3034" fmla="*/ 748450 h 2593310"/>
              <a:gd name="connsiteX3035" fmla="*/ 147067 w 2621471"/>
              <a:gd name="connsiteY3035" fmla="*/ 739878 h 2593310"/>
              <a:gd name="connsiteX3036" fmla="*/ 150591 w 2621471"/>
              <a:gd name="connsiteY3036" fmla="*/ 741497 h 2593310"/>
              <a:gd name="connsiteX3037" fmla="*/ 166117 w 2621471"/>
              <a:gd name="connsiteY3037" fmla="*/ 703397 h 2593310"/>
              <a:gd name="connsiteX3038" fmla="*/ 184405 w 2621471"/>
              <a:gd name="connsiteY3038" fmla="*/ 667011 h 2593310"/>
              <a:gd name="connsiteX3039" fmla="*/ 174880 w 2621471"/>
              <a:gd name="connsiteY3039" fmla="*/ 673393 h 2593310"/>
              <a:gd name="connsiteX3040" fmla="*/ 170308 w 2621471"/>
              <a:gd name="connsiteY3040" fmla="*/ 682918 h 2593310"/>
              <a:gd name="connsiteX3041" fmla="*/ 173165 w 2621471"/>
              <a:gd name="connsiteY3041" fmla="*/ 672917 h 2593310"/>
              <a:gd name="connsiteX3042" fmla="*/ 187548 w 2621471"/>
              <a:gd name="connsiteY3042" fmla="*/ 645770 h 2593310"/>
              <a:gd name="connsiteX3043" fmla="*/ 207741 w 2621471"/>
              <a:gd name="connsiteY3043" fmla="*/ 610052 h 2593310"/>
              <a:gd name="connsiteX3044" fmla="*/ 199264 w 2621471"/>
              <a:gd name="connsiteY3044" fmla="*/ 616910 h 2593310"/>
              <a:gd name="connsiteX3045" fmla="*/ 189167 w 2621471"/>
              <a:gd name="connsiteY3045" fmla="*/ 634912 h 2593310"/>
              <a:gd name="connsiteX3046" fmla="*/ 171451 w 2621471"/>
              <a:gd name="connsiteY3046" fmla="*/ 672060 h 2593310"/>
              <a:gd name="connsiteX3047" fmla="*/ 163354 w 2621471"/>
              <a:gd name="connsiteY3047" fmla="*/ 679489 h 2593310"/>
              <a:gd name="connsiteX3048" fmla="*/ 137542 w 2621471"/>
              <a:gd name="connsiteY3048" fmla="*/ 724352 h 2593310"/>
              <a:gd name="connsiteX3049" fmla="*/ 135827 w 2621471"/>
              <a:gd name="connsiteY3049" fmla="*/ 723495 h 2593310"/>
              <a:gd name="connsiteX3050" fmla="*/ 127350 w 2621471"/>
              <a:gd name="connsiteY3050" fmla="*/ 742545 h 2593310"/>
              <a:gd name="connsiteX3051" fmla="*/ 115253 w 2621471"/>
              <a:gd name="connsiteY3051" fmla="*/ 771120 h 2593310"/>
              <a:gd name="connsiteX3052" fmla="*/ 107538 w 2621471"/>
              <a:gd name="connsiteY3052" fmla="*/ 790170 h 2593310"/>
              <a:gd name="connsiteX3053" fmla="*/ 103728 w 2621471"/>
              <a:gd name="connsiteY3053" fmla="*/ 799695 h 2593310"/>
              <a:gd name="connsiteX3054" fmla="*/ 92965 w 2621471"/>
              <a:gd name="connsiteY3054" fmla="*/ 828746 h 2593310"/>
              <a:gd name="connsiteX3055" fmla="*/ 86202 w 2621471"/>
              <a:gd name="connsiteY3055" fmla="*/ 848272 h 2593310"/>
              <a:gd name="connsiteX3056" fmla="*/ 81058 w 2621471"/>
              <a:gd name="connsiteY3056" fmla="*/ 857797 h 2593310"/>
              <a:gd name="connsiteX3057" fmla="*/ 75534 w 2621471"/>
              <a:gd name="connsiteY3057" fmla="*/ 855987 h 2593310"/>
              <a:gd name="connsiteX3058" fmla="*/ 89250 w 2621471"/>
              <a:gd name="connsiteY3058" fmla="*/ 816649 h 2593310"/>
              <a:gd name="connsiteX3059" fmla="*/ 116206 w 2621471"/>
              <a:gd name="connsiteY3059" fmla="*/ 748926 h 2593310"/>
              <a:gd name="connsiteX3060" fmla="*/ 142114 w 2621471"/>
              <a:gd name="connsiteY3060" fmla="*/ 691776 h 2593310"/>
              <a:gd name="connsiteX3061" fmla="*/ 161164 w 2621471"/>
              <a:gd name="connsiteY3061" fmla="*/ 654629 h 2593310"/>
              <a:gd name="connsiteX3062" fmla="*/ 162878 w 2621471"/>
              <a:gd name="connsiteY3062" fmla="*/ 655486 h 2593310"/>
              <a:gd name="connsiteX3063" fmla="*/ 214599 w 2621471"/>
              <a:gd name="connsiteY3063" fmla="*/ 565475 h 2593310"/>
              <a:gd name="connsiteX3064" fmla="*/ 247270 w 2621471"/>
              <a:gd name="connsiteY3064" fmla="*/ 512420 h 2593310"/>
              <a:gd name="connsiteX3065" fmla="*/ 279274 w 2621471"/>
              <a:gd name="connsiteY3065" fmla="*/ 471463 h 2593310"/>
              <a:gd name="connsiteX3066" fmla="*/ 280798 w 2621471"/>
              <a:gd name="connsiteY3066" fmla="*/ 472606 h 2593310"/>
              <a:gd name="connsiteX3067" fmla="*/ 288513 w 2621471"/>
              <a:gd name="connsiteY3067" fmla="*/ 465462 h 2593310"/>
              <a:gd name="connsiteX3068" fmla="*/ 296419 w 2621471"/>
              <a:gd name="connsiteY3068" fmla="*/ 458509 h 2593310"/>
              <a:gd name="connsiteX3069" fmla="*/ 302800 w 2621471"/>
              <a:gd name="connsiteY3069" fmla="*/ 450318 h 2593310"/>
              <a:gd name="connsiteX3070" fmla="*/ 304229 w 2621471"/>
              <a:gd name="connsiteY3070" fmla="*/ 451556 h 2593310"/>
              <a:gd name="connsiteX3071" fmla="*/ 310706 w 2621471"/>
              <a:gd name="connsiteY3071" fmla="*/ 443460 h 2593310"/>
              <a:gd name="connsiteX3072" fmla="*/ 317183 w 2621471"/>
              <a:gd name="connsiteY3072" fmla="*/ 435459 h 2593310"/>
              <a:gd name="connsiteX3073" fmla="*/ 333280 w 2621471"/>
              <a:gd name="connsiteY3073" fmla="*/ 422028 h 2593310"/>
              <a:gd name="connsiteX3074" fmla="*/ 347187 w 2621471"/>
              <a:gd name="connsiteY3074" fmla="*/ 420409 h 2593310"/>
              <a:gd name="connsiteX3075" fmla="*/ 360617 w 2621471"/>
              <a:gd name="connsiteY3075" fmla="*/ 404978 h 2593310"/>
              <a:gd name="connsiteX3076" fmla="*/ 372714 w 2621471"/>
              <a:gd name="connsiteY3076" fmla="*/ 388405 h 2593310"/>
              <a:gd name="connsiteX3077" fmla="*/ 409004 w 2621471"/>
              <a:gd name="connsiteY3077" fmla="*/ 366593 h 2593310"/>
              <a:gd name="connsiteX3078" fmla="*/ 393859 w 2621471"/>
              <a:gd name="connsiteY3078" fmla="*/ 393929 h 2593310"/>
              <a:gd name="connsiteX3079" fmla="*/ 374809 w 2621471"/>
              <a:gd name="connsiteY3079" fmla="*/ 417647 h 2593310"/>
              <a:gd name="connsiteX3080" fmla="*/ 376238 w 2621471"/>
              <a:gd name="connsiteY3080" fmla="*/ 418980 h 2593310"/>
              <a:gd name="connsiteX3081" fmla="*/ 396431 w 2621471"/>
              <a:gd name="connsiteY3081" fmla="*/ 396501 h 2593310"/>
              <a:gd name="connsiteX3082" fmla="*/ 405956 w 2621471"/>
              <a:gd name="connsiteY3082" fmla="*/ 391834 h 2593310"/>
              <a:gd name="connsiteX3083" fmla="*/ 393859 w 2621471"/>
              <a:gd name="connsiteY3083" fmla="*/ 407836 h 2593310"/>
              <a:gd name="connsiteX3084" fmla="*/ 388621 w 2621471"/>
              <a:gd name="connsiteY3084" fmla="*/ 416599 h 2593310"/>
              <a:gd name="connsiteX3085" fmla="*/ 376905 w 2621471"/>
              <a:gd name="connsiteY3085" fmla="*/ 432792 h 2593310"/>
              <a:gd name="connsiteX3086" fmla="*/ 363951 w 2621471"/>
              <a:gd name="connsiteY3086" fmla="*/ 448031 h 2593310"/>
              <a:gd name="connsiteX3087" fmla="*/ 349759 w 2621471"/>
              <a:gd name="connsiteY3087" fmla="*/ 462128 h 2593310"/>
              <a:gd name="connsiteX3088" fmla="*/ 351187 w 2621471"/>
              <a:gd name="connsiteY3088" fmla="*/ 463367 h 2593310"/>
              <a:gd name="connsiteX3089" fmla="*/ 326518 w 2621471"/>
              <a:gd name="connsiteY3089" fmla="*/ 494704 h 2593310"/>
              <a:gd name="connsiteX3090" fmla="*/ 336043 w 2621471"/>
              <a:gd name="connsiteY3090" fmla="*/ 489179 h 2593310"/>
              <a:gd name="connsiteX3091" fmla="*/ 343663 w 2621471"/>
              <a:gd name="connsiteY3091" fmla="*/ 482512 h 2593310"/>
              <a:gd name="connsiteX3092" fmla="*/ 354616 w 2621471"/>
              <a:gd name="connsiteY3092" fmla="*/ 465748 h 2593310"/>
              <a:gd name="connsiteX3093" fmla="*/ 360903 w 2621471"/>
              <a:gd name="connsiteY3093" fmla="*/ 458128 h 2593310"/>
              <a:gd name="connsiteX3094" fmla="*/ 363856 w 2621471"/>
              <a:gd name="connsiteY3094" fmla="*/ 460604 h 2593310"/>
              <a:gd name="connsiteX3095" fmla="*/ 354331 w 2621471"/>
              <a:gd name="connsiteY3095" fmla="*/ 478321 h 2593310"/>
              <a:gd name="connsiteX3096" fmla="*/ 382429 w 2621471"/>
              <a:gd name="connsiteY3096" fmla="*/ 450413 h 2593310"/>
              <a:gd name="connsiteX3097" fmla="*/ 385382 w 2621471"/>
              <a:gd name="connsiteY3097" fmla="*/ 452889 h 2593310"/>
              <a:gd name="connsiteX3098" fmla="*/ 386906 w 2621471"/>
              <a:gd name="connsiteY3098" fmla="*/ 454128 h 2593310"/>
              <a:gd name="connsiteX3099" fmla="*/ 393288 w 2621471"/>
              <a:gd name="connsiteY3099" fmla="*/ 446698 h 2593310"/>
              <a:gd name="connsiteX3100" fmla="*/ 399670 w 2621471"/>
              <a:gd name="connsiteY3100" fmla="*/ 439269 h 2593310"/>
              <a:gd name="connsiteX3101" fmla="*/ 402622 w 2621471"/>
              <a:gd name="connsiteY3101" fmla="*/ 441840 h 2593310"/>
              <a:gd name="connsiteX3102" fmla="*/ 383572 w 2621471"/>
              <a:gd name="connsiteY3102" fmla="*/ 464129 h 2593310"/>
              <a:gd name="connsiteX3103" fmla="*/ 364999 w 2621471"/>
              <a:gd name="connsiteY3103" fmla="*/ 486798 h 2593310"/>
              <a:gd name="connsiteX3104" fmla="*/ 363475 w 2621471"/>
              <a:gd name="connsiteY3104" fmla="*/ 485560 h 2593310"/>
              <a:gd name="connsiteX3105" fmla="*/ 346806 w 2621471"/>
              <a:gd name="connsiteY3105" fmla="*/ 497466 h 2593310"/>
              <a:gd name="connsiteX3106" fmla="*/ 336328 w 2621471"/>
              <a:gd name="connsiteY3106" fmla="*/ 514230 h 2593310"/>
              <a:gd name="connsiteX3107" fmla="*/ 333566 w 2621471"/>
              <a:gd name="connsiteY3107" fmla="*/ 524422 h 2593310"/>
              <a:gd name="connsiteX3108" fmla="*/ 354331 w 2621471"/>
              <a:gd name="connsiteY3108" fmla="*/ 503372 h 2593310"/>
              <a:gd name="connsiteX3109" fmla="*/ 364903 w 2621471"/>
              <a:gd name="connsiteY3109" fmla="*/ 499181 h 2593310"/>
              <a:gd name="connsiteX3110" fmla="*/ 360427 w 2621471"/>
              <a:gd name="connsiteY3110" fmla="*/ 508039 h 2593310"/>
              <a:gd name="connsiteX3111" fmla="*/ 354521 w 2621471"/>
              <a:gd name="connsiteY3111" fmla="*/ 515754 h 2593310"/>
              <a:gd name="connsiteX3112" fmla="*/ 356045 w 2621471"/>
              <a:gd name="connsiteY3112" fmla="*/ 516897 h 2593310"/>
              <a:gd name="connsiteX3113" fmla="*/ 347473 w 2621471"/>
              <a:gd name="connsiteY3113" fmla="*/ 534709 h 2593310"/>
              <a:gd name="connsiteX3114" fmla="*/ 341758 w 2621471"/>
              <a:gd name="connsiteY3114" fmla="*/ 542520 h 2593310"/>
              <a:gd name="connsiteX3115" fmla="*/ 330518 w 2621471"/>
              <a:gd name="connsiteY3115" fmla="*/ 558140 h 2593310"/>
              <a:gd name="connsiteX3116" fmla="*/ 310325 w 2621471"/>
              <a:gd name="connsiteY3116" fmla="*/ 591192 h 2593310"/>
              <a:gd name="connsiteX3117" fmla="*/ 305086 w 2621471"/>
              <a:gd name="connsiteY3117" fmla="*/ 599288 h 2593310"/>
              <a:gd name="connsiteX3118" fmla="*/ 306706 w 2621471"/>
              <a:gd name="connsiteY3118" fmla="*/ 600336 h 2593310"/>
              <a:gd name="connsiteX3119" fmla="*/ 301467 w 2621471"/>
              <a:gd name="connsiteY3119" fmla="*/ 608433 h 2593310"/>
              <a:gd name="connsiteX3120" fmla="*/ 299562 w 2621471"/>
              <a:gd name="connsiteY3120" fmla="*/ 618624 h 2593310"/>
              <a:gd name="connsiteX3121" fmla="*/ 311182 w 2621471"/>
              <a:gd name="connsiteY3121" fmla="*/ 614624 h 2593310"/>
              <a:gd name="connsiteX3122" fmla="*/ 316421 w 2621471"/>
              <a:gd name="connsiteY3122" fmla="*/ 606623 h 2593310"/>
              <a:gd name="connsiteX3123" fmla="*/ 341567 w 2621471"/>
              <a:gd name="connsiteY3123" fmla="*/ 565951 h 2593310"/>
              <a:gd name="connsiteX3124" fmla="*/ 343091 w 2621471"/>
              <a:gd name="connsiteY3124" fmla="*/ 567094 h 2593310"/>
              <a:gd name="connsiteX3125" fmla="*/ 346234 w 2621471"/>
              <a:gd name="connsiteY3125" fmla="*/ 569285 h 2593310"/>
              <a:gd name="connsiteX3126" fmla="*/ 354235 w 2621471"/>
              <a:gd name="connsiteY3126" fmla="*/ 551568 h 2593310"/>
              <a:gd name="connsiteX3127" fmla="*/ 355283 w 2621471"/>
              <a:gd name="connsiteY3127" fmla="*/ 540424 h 2593310"/>
              <a:gd name="connsiteX3128" fmla="*/ 366713 w 2621471"/>
              <a:gd name="connsiteY3128" fmla="*/ 525089 h 2593310"/>
              <a:gd name="connsiteX3129" fmla="*/ 372619 w 2621471"/>
              <a:gd name="connsiteY3129" fmla="*/ 517469 h 2593310"/>
              <a:gd name="connsiteX3130" fmla="*/ 378524 w 2621471"/>
              <a:gd name="connsiteY3130" fmla="*/ 509944 h 2593310"/>
              <a:gd name="connsiteX3131" fmla="*/ 395098 w 2621471"/>
              <a:gd name="connsiteY3131" fmla="*/ 486322 h 2593310"/>
              <a:gd name="connsiteX3132" fmla="*/ 393574 w 2621471"/>
              <a:gd name="connsiteY3132" fmla="*/ 485084 h 2593310"/>
              <a:gd name="connsiteX3133" fmla="*/ 392145 w 2621471"/>
              <a:gd name="connsiteY3133" fmla="*/ 483845 h 2593310"/>
              <a:gd name="connsiteX3134" fmla="*/ 422053 w 2621471"/>
              <a:gd name="connsiteY3134" fmla="*/ 445745 h 2593310"/>
              <a:gd name="connsiteX3135" fmla="*/ 454915 w 2621471"/>
              <a:gd name="connsiteY3135" fmla="*/ 410408 h 2593310"/>
              <a:gd name="connsiteX3136" fmla="*/ 453486 w 2621471"/>
              <a:gd name="connsiteY3136" fmla="*/ 409074 h 2593310"/>
              <a:gd name="connsiteX3137" fmla="*/ 467011 w 2621471"/>
              <a:gd name="connsiteY3137" fmla="*/ 395263 h 2593310"/>
              <a:gd name="connsiteX3138" fmla="*/ 482156 w 2621471"/>
              <a:gd name="connsiteY3138" fmla="*/ 383071 h 2593310"/>
              <a:gd name="connsiteX3139" fmla="*/ 463106 w 2621471"/>
              <a:gd name="connsiteY3139" fmla="*/ 404788 h 2593310"/>
              <a:gd name="connsiteX3140" fmla="*/ 451105 w 2621471"/>
              <a:gd name="connsiteY3140" fmla="*/ 420028 h 2593310"/>
              <a:gd name="connsiteX3141" fmla="*/ 465868 w 2621471"/>
              <a:gd name="connsiteY3141" fmla="*/ 407550 h 2593310"/>
              <a:gd name="connsiteX3142" fmla="*/ 460534 w 2621471"/>
              <a:gd name="connsiteY3142" fmla="*/ 415742 h 2593310"/>
              <a:gd name="connsiteX3143" fmla="*/ 470059 w 2621471"/>
              <a:gd name="connsiteY3143" fmla="*/ 411551 h 2593310"/>
              <a:gd name="connsiteX3144" fmla="*/ 472822 w 2621471"/>
              <a:gd name="connsiteY3144" fmla="*/ 414218 h 2593310"/>
              <a:gd name="connsiteX3145" fmla="*/ 434722 w 2621471"/>
              <a:gd name="connsiteY3145" fmla="*/ 457271 h 2593310"/>
              <a:gd name="connsiteX3146" fmla="*/ 425197 w 2621471"/>
              <a:gd name="connsiteY3146" fmla="*/ 474130 h 2593310"/>
              <a:gd name="connsiteX3147" fmla="*/ 406813 w 2621471"/>
              <a:gd name="connsiteY3147" fmla="*/ 495847 h 2593310"/>
              <a:gd name="connsiteX3148" fmla="*/ 388906 w 2621471"/>
              <a:gd name="connsiteY3148" fmla="*/ 517945 h 2593310"/>
              <a:gd name="connsiteX3149" fmla="*/ 399670 w 2621471"/>
              <a:gd name="connsiteY3149" fmla="*/ 523374 h 2593310"/>
              <a:gd name="connsiteX3150" fmla="*/ 443008 w 2621471"/>
              <a:gd name="connsiteY3150" fmla="*/ 477178 h 2593310"/>
              <a:gd name="connsiteX3151" fmla="*/ 441484 w 2621471"/>
              <a:gd name="connsiteY3151" fmla="*/ 475845 h 2593310"/>
              <a:gd name="connsiteX3152" fmla="*/ 466726 w 2621471"/>
              <a:gd name="connsiteY3152" fmla="*/ 448127 h 2593310"/>
              <a:gd name="connsiteX3153" fmla="*/ 465297 w 2621471"/>
              <a:gd name="connsiteY3153" fmla="*/ 446793 h 2593310"/>
              <a:gd name="connsiteX3154" fmla="*/ 491395 w 2621471"/>
              <a:gd name="connsiteY3154" fmla="*/ 419742 h 2593310"/>
              <a:gd name="connsiteX3155" fmla="*/ 504730 w 2621471"/>
              <a:gd name="connsiteY3155" fmla="*/ 406503 h 2593310"/>
              <a:gd name="connsiteX3156" fmla="*/ 518351 w 2621471"/>
              <a:gd name="connsiteY3156" fmla="*/ 393453 h 2593310"/>
              <a:gd name="connsiteX3157" fmla="*/ 517018 w 2621471"/>
              <a:gd name="connsiteY3157" fmla="*/ 392120 h 2593310"/>
              <a:gd name="connsiteX3158" fmla="*/ 543497 w 2621471"/>
              <a:gd name="connsiteY3158" fmla="*/ 365164 h 2593310"/>
              <a:gd name="connsiteX3159" fmla="*/ 564833 w 2621471"/>
              <a:gd name="connsiteY3159" fmla="*/ 346590 h 2593310"/>
              <a:gd name="connsiteX3160" fmla="*/ 579311 w 2621471"/>
              <a:gd name="connsiteY3160" fmla="*/ 334589 h 2593310"/>
              <a:gd name="connsiteX3161" fmla="*/ 578073 w 2621471"/>
              <a:gd name="connsiteY3161" fmla="*/ 333065 h 2593310"/>
              <a:gd name="connsiteX3162" fmla="*/ 585407 w 2621471"/>
              <a:gd name="connsiteY3162" fmla="*/ 327064 h 2593310"/>
              <a:gd name="connsiteX3163" fmla="*/ 592741 w 2621471"/>
              <a:gd name="connsiteY3163" fmla="*/ 321159 h 2593310"/>
              <a:gd name="connsiteX3164" fmla="*/ 622650 w 2621471"/>
              <a:gd name="connsiteY3164" fmla="*/ 298108 h 2593310"/>
              <a:gd name="connsiteX3165" fmla="*/ 630175 w 2621471"/>
              <a:gd name="connsiteY3165" fmla="*/ 292488 h 2593310"/>
              <a:gd name="connsiteX3166" fmla="*/ 652082 w 2621471"/>
              <a:gd name="connsiteY3166" fmla="*/ 274295 h 2593310"/>
              <a:gd name="connsiteX3167" fmla="*/ 667703 w 2621471"/>
              <a:gd name="connsiteY3167" fmla="*/ 263628 h 2593310"/>
              <a:gd name="connsiteX3168" fmla="*/ 669799 w 2621471"/>
              <a:gd name="connsiteY3168" fmla="*/ 266771 h 2593310"/>
              <a:gd name="connsiteX3169" fmla="*/ 662083 w 2621471"/>
              <a:gd name="connsiteY3169" fmla="*/ 272105 h 2593310"/>
              <a:gd name="connsiteX3170" fmla="*/ 659797 w 2621471"/>
              <a:gd name="connsiteY3170" fmla="*/ 285345 h 2593310"/>
              <a:gd name="connsiteX3171" fmla="*/ 638176 w 2621471"/>
              <a:gd name="connsiteY3171" fmla="*/ 303252 h 2593310"/>
              <a:gd name="connsiteX3172" fmla="*/ 615792 w 2621471"/>
              <a:gd name="connsiteY3172" fmla="*/ 320206 h 2593310"/>
              <a:gd name="connsiteX3173" fmla="*/ 609886 w 2621471"/>
              <a:gd name="connsiteY3173" fmla="*/ 312586 h 2593310"/>
              <a:gd name="connsiteX3174" fmla="*/ 595123 w 2621471"/>
              <a:gd name="connsiteY3174" fmla="*/ 324206 h 2593310"/>
              <a:gd name="connsiteX3175" fmla="*/ 596361 w 2621471"/>
              <a:gd name="connsiteY3175" fmla="*/ 325730 h 2593310"/>
              <a:gd name="connsiteX3176" fmla="*/ 589027 w 2621471"/>
              <a:gd name="connsiteY3176" fmla="*/ 331541 h 2593310"/>
              <a:gd name="connsiteX3177" fmla="*/ 578168 w 2621471"/>
              <a:gd name="connsiteY3177" fmla="*/ 347924 h 2593310"/>
              <a:gd name="connsiteX3178" fmla="*/ 617030 w 2621471"/>
              <a:gd name="connsiteY3178" fmla="*/ 321730 h 2593310"/>
              <a:gd name="connsiteX3179" fmla="*/ 618173 w 2621471"/>
              <a:gd name="connsiteY3179" fmla="*/ 323254 h 2593310"/>
              <a:gd name="connsiteX3180" fmla="*/ 571501 w 2621471"/>
              <a:gd name="connsiteY3180" fmla="*/ 368784 h 2593310"/>
              <a:gd name="connsiteX3181" fmla="*/ 531496 w 2621471"/>
              <a:gd name="connsiteY3181" fmla="*/ 407455 h 2593310"/>
              <a:gd name="connsiteX3182" fmla="*/ 524828 w 2621471"/>
              <a:gd name="connsiteY3182" fmla="*/ 413837 h 2593310"/>
              <a:gd name="connsiteX3183" fmla="*/ 526162 w 2621471"/>
              <a:gd name="connsiteY3183" fmla="*/ 415170 h 2593310"/>
              <a:gd name="connsiteX3184" fmla="*/ 527495 w 2621471"/>
              <a:gd name="connsiteY3184" fmla="*/ 416599 h 2593310"/>
              <a:gd name="connsiteX3185" fmla="*/ 567024 w 2621471"/>
              <a:gd name="connsiteY3185" fmla="*/ 377737 h 2593310"/>
              <a:gd name="connsiteX3186" fmla="*/ 572739 w 2621471"/>
              <a:gd name="connsiteY3186" fmla="*/ 370212 h 2593310"/>
              <a:gd name="connsiteX3187" fmla="*/ 608362 w 2621471"/>
              <a:gd name="connsiteY3187" fmla="*/ 340780 h 2593310"/>
              <a:gd name="connsiteX3188" fmla="*/ 615601 w 2621471"/>
              <a:gd name="connsiteY3188" fmla="*/ 334970 h 2593310"/>
              <a:gd name="connsiteX3189" fmla="*/ 644176 w 2621471"/>
              <a:gd name="connsiteY3189" fmla="*/ 311062 h 2593310"/>
              <a:gd name="connsiteX3190" fmla="*/ 643033 w 2621471"/>
              <a:gd name="connsiteY3190" fmla="*/ 309538 h 2593310"/>
              <a:gd name="connsiteX3191" fmla="*/ 641890 w 2621471"/>
              <a:gd name="connsiteY3191" fmla="*/ 307919 h 2593310"/>
              <a:gd name="connsiteX3192" fmla="*/ 664560 w 2621471"/>
              <a:gd name="connsiteY3192" fmla="*/ 291631 h 2593310"/>
              <a:gd name="connsiteX3193" fmla="*/ 672180 w 2621471"/>
              <a:gd name="connsiteY3193" fmla="*/ 286392 h 2593310"/>
              <a:gd name="connsiteX3194" fmla="*/ 667894 w 2621471"/>
              <a:gd name="connsiteY3194" fmla="*/ 296394 h 2593310"/>
              <a:gd name="connsiteX3195" fmla="*/ 660274 w 2621471"/>
              <a:gd name="connsiteY3195" fmla="*/ 301728 h 2593310"/>
              <a:gd name="connsiteX3196" fmla="*/ 661417 w 2621471"/>
              <a:gd name="connsiteY3196" fmla="*/ 303347 h 2593310"/>
              <a:gd name="connsiteX3197" fmla="*/ 639033 w 2621471"/>
              <a:gd name="connsiteY3197" fmla="*/ 319635 h 2593310"/>
              <a:gd name="connsiteX3198" fmla="*/ 625507 w 2621471"/>
              <a:gd name="connsiteY3198" fmla="*/ 332398 h 2593310"/>
              <a:gd name="connsiteX3199" fmla="*/ 619411 w 2621471"/>
              <a:gd name="connsiteY3199" fmla="*/ 339542 h 2593310"/>
              <a:gd name="connsiteX3200" fmla="*/ 605029 w 2621471"/>
              <a:gd name="connsiteY3200" fmla="*/ 350972 h 2593310"/>
              <a:gd name="connsiteX3201" fmla="*/ 614554 w 2621471"/>
              <a:gd name="connsiteY3201" fmla="*/ 348305 h 2593310"/>
              <a:gd name="connsiteX3202" fmla="*/ 643605 w 2621471"/>
              <a:gd name="connsiteY3202" fmla="*/ 325826 h 2593310"/>
              <a:gd name="connsiteX3203" fmla="*/ 642367 w 2621471"/>
              <a:gd name="connsiteY3203" fmla="*/ 324302 h 2593310"/>
              <a:gd name="connsiteX3204" fmla="*/ 664655 w 2621471"/>
              <a:gd name="connsiteY3204" fmla="*/ 308014 h 2593310"/>
              <a:gd name="connsiteX3205" fmla="*/ 732664 w 2621471"/>
              <a:gd name="connsiteY3205" fmla="*/ 260389 h 2593310"/>
              <a:gd name="connsiteX3206" fmla="*/ 731616 w 2621471"/>
              <a:gd name="connsiteY3206" fmla="*/ 258770 h 2593310"/>
              <a:gd name="connsiteX3207" fmla="*/ 747427 w 2621471"/>
              <a:gd name="connsiteY3207" fmla="*/ 249245 h 2593310"/>
              <a:gd name="connsiteX3208" fmla="*/ 793910 w 2621471"/>
              <a:gd name="connsiteY3208" fmla="*/ 218765 h 2593310"/>
              <a:gd name="connsiteX3209" fmla="*/ 826009 w 2621471"/>
              <a:gd name="connsiteY3209" fmla="*/ 199715 h 2593310"/>
              <a:gd name="connsiteX3210" fmla="*/ 851155 w 2621471"/>
              <a:gd name="connsiteY3210" fmla="*/ 187713 h 2593310"/>
              <a:gd name="connsiteX3211" fmla="*/ 850297 w 2621471"/>
              <a:gd name="connsiteY3211" fmla="*/ 185903 h 2593310"/>
              <a:gd name="connsiteX3212" fmla="*/ 841915 w 2621471"/>
              <a:gd name="connsiteY3212" fmla="*/ 189904 h 2593310"/>
              <a:gd name="connsiteX3213" fmla="*/ 841058 w 2621471"/>
              <a:gd name="connsiteY3213" fmla="*/ 188094 h 2593310"/>
              <a:gd name="connsiteX3214" fmla="*/ 892112 w 2621471"/>
              <a:gd name="connsiteY3214" fmla="*/ 165425 h 2593310"/>
              <a:gd name="connsiteX3215" fmla="*/ 891350 w 2621471"/>
              <a:gd name="connsiteY3215" fmla="*/ 163710 h 2593310"/>
              <a:gd name="connsiteX3216" fmla="*/ 899923 w 2621471"/>
              <a:gd name="connsiteY3216" fmla="*/ 160091 h 2593310"/>
              <a:gd name="connsiteX3217" fmla="*/ 925926 w 2621471"/>
              <a:gd name="connsiteY3217" fmla="*/ 149804 h 2593310"/>
              <a:gd name="connsiteX3218" fmla="*/ 934689 w 2621471"/>
              <a:gd name="connsiteY3218" fmla="*/ 146565 h 2593310"/>
              <a:gd name="connsiteX3219" fmla="*/ 943452 w 2621471"/>
              <a:gd name="connsiteY3219" fmla="*/ 143327 h 2593310"/>
              <a:gd name="connsiteX3220" fmla="*/ 969265 w 2621471"/>
              <a:gd name="connsiteY3220" fmla="*/ 132278 h 2593310"/>
              <a:gd name="connsiteX3221" fmla="*/ 995839 w 2621471"/>
              <a:gd name="connsiteY3221" fmla="*/ 123610 h 2593310"/>
              <a:gd name="connsiteX3222" fmla="*/ 1004793 w 2621471"/>
              <a:gd name="connsiteY3222" fmla="*/ 120848 h 2593310"/>
              <a:gd name="connsiteX3223" fmla="*/ 985743 w 2621471"/>
              <a:gd name="connsiteY3223" fmla="*/ 122753 h 2593310"/>
              <a:gd name="connsiteX3224" fmla="*/ 967264 w 2621471"/>
              <a:gd name="connsiteY3224" fmla="*/ 126753 h 2593310"/>
              <a:gd name="connsiteX3225" fmla="*/ 949548 w 2621471"/>
              <a:gd name="connsiteY3225" fmla="*/ 132945 h 2593310"/>
              <a:gd name="connsiteX3226" fmla="*/ 940785 w 2621471"/>
              <a:gd name="connsiteY3226" fmla="*/ 136088 h 2593310"/>
              <a:gd name="connsiteX3227" fmla="*/ 914401 w 2621471"/>
              <a:gd name="connsiteY3227" fmla="*/ 145613 h 2593310"/>
              <a:gd name="connsiteX3228" fmla="*/ 913639 w 2621471"/>
              <a:gd name="connsiteY3228" fmla="*/ 143898 h 2593310"/>
              <a:gd name="connsiteX3229" fmla="*/ 912972 w 2621471"/>
              <a:gd name="connsiteY3229" fmla="*/ 142088 h 2593310"/>
              <a:gd name="connsiteX3230" fmla="*/ 921735 w 2621471"/>
              <a:gd name="connsiteY3230" fmla="*/ 138660 h 2593310"/>
              <a:gd name="connsiteX3231" fmla="*/ 902685 w 2621471"/>
              <a:gd name="connsiteY3231" fmla="*/ 141898 h 2593310"/>
              <a:gd name="connsiteX3232" fmla="*/ 902018 w 2621471"/>
              <a:gd name="connsiteY3232" fmla="*/ 140184 h 2593310"/>
              <a:gd name="connsiteX3233" fmla="*/ 945547 w 2621471"/>
              <a:gd name="connsiteY3233" fmla="*/ 121705 h 2593310"/>
              <a:gd name="connsiteX3234" fmla="*/ 964597 w 2621471"/>
              <a:gd name="connsiteY3234" fmla="*/ 119133 h 2593310"/>
              <a:gd name="connsiteX3235" fmla="*/ 971836 w 2621471"/>
              <a:gd name="connsiteY3235" fmla="*/ 110656 h 2593310"/>
              <a:gd name="connsiteX3236" fmla="*/ 980218 w 2621471"/>
              <a:gd name="connsiteY3236" fmla="*/ 105894 h 2593310"/>
              <a:gd name="connsiteX3237" fmla="*/ 1016604 w 2621471"/>
              <a:gd name="connsiteY3237" fmla="*/ 94844 h 2593310"/>
              <a:gd name="connsiteX3238" fmla="*/ 1034892 w 2621471"/>
              <a:gd name="connsiteY3238" fmla="*/ 89796 h 2593310"/>
              <a:gd name="connsiteX3239" fmla="*/ 1044417 w 2621471"/>
              <a:gd name="connsiteY3239" fmla="*/ 87320 h 2593310"/>
              <a:gd name="connsiteX3240" fmla="*/ 1042893 w 2621471"/>
              <a:gd name="connsiteY3240" fmla="*/ 81700 h 2593310"/>
              <a:gd name="connsiteX3241" fmla="*/ 1024510 w 2621471"/>
              <a:gd name="connsiteY3241" fmla="*/ 86748 h 2593310"/>
              <a:gd name="connsiteX3242" fmla="*/ 1006126 w 2621471"/>
              <a:gd name="connsiteY3242" fmla="*/ 91987 h 2593310"/>
              <a:gd name="connsiteX3243" fmla="*/ 989077 w 2621471"/>
              <a:gd name="connsiteY3243" fmla="*/ 99417 h 2593310"/>
              <a:gd name="connsiteX3244" fmla="*/ 978218 w 2621471"/>
              <a:gd name="connsiteY3244" fmla="*/ 98559 h 2593310"/>
              <a:gd name="connsiteX3245" fmla="*/ 987267 w 2621471"/>
              <a:gd name="connsiteY3245" fmla="*/ 95702 h 2593310"/>
              <a:gd name="connsiteX3246" fmla="*/ 1032225 w 2621471"/>
              <a:gd name="connsiteY3246" fmla="*/ 78557 h 2593310"/>
              <a:gd name="connsiteX3247" fmla="*/ 1051275 w 2621471"/>
              <a:gd name="connsiteY3247" fmla="*/ 73794 h 2593310"/>
              <a:gd name="connsiteX3248" fmla="*/ 1021843 w 2621471"/>
              <a:gd name="connsiteY3248" fmla="*/ 75604 h 2593310"/>
              <a:gd name="connsiteX3249" fmla="*/ 1020319 w 2621471"/>
              <a:gd name="connsiteY3249" fmla="*/ 69984 h 2593310"/>
              <a:gd name="connsiteX3250" fmla="*/ 990791 w 2621471"/>
              <a:gd name="connsiteY3250" fmla="*/ 72556 h 2593310"/>
              <a:gd name="connsiteX3251" fmla="*/ 953739 w 2621471"/>
              <a:gd name="connsiteY3251" fmla="*/ 84462 h 2593310"/>
              <a:gd name="connsiteX3252" fmla="*/ 935927 w 2621471"/>
              <a:gd name="connsiteY3252" fmla="*/ 92654 h 2593310"/>
              <a:gd name="connsiteX3253" fmla="*/ 927450 w 2621471"/>
              <a:gd name="connsiteY3253" fmla="*/ 97702 h 2593310"/>
              <a:gd name="connsiteX3254" fmla="*/ 891255 w 2621471"/>
              <a:gd name="connsiteY3254" fmla="*/ 111513 h 2593310"/>
              <a:gd name="connsiteX3255" fmla="*/ 892017 w 2621471"/>
              <a:gd name="connsiteY3255" fmla="*/ 113323 h 2593310"/>
              <a:gd name="connsiteX3256" fmla="*/ 882968 w 2621471"/>
              <a:gd name="connsiteY3256" fmla="*/ 116943 h 2593310"/>
              <a:gd name="connsiteX3257" fmla="*/ 885921 w 2621471"/>
              <a:gd name="connsiteY3257" fmla="*/ 124086 h 2593310"/>
              <a:gd name="connsiteX3258" fmla="*/ 876968 w 2621471"/>
              <a:gd name="connsiteY3258" fmla="*/ 127801 h 2593310"/>
              <a:gd name="connsiteX3259" fmla="*/ 868109 w 2621471"/>
              <a:gd name="connsiteY3259" fmla="*/ 131516 h 2593310"/>
              <a:gd name="connsiteX3260" fmla="*/ 868871 w 2621471"/>
              <a:gd name="connsiteY3260" fmla="*/ 133326 h 2593310"/>
              <a:gd name="connsiteX3261" fmla="*/ 860108 w 2621471"/>
              <a:gd name="connsiteY3261" fmla="*/ 137040 h 2593310"/>
              <a:gd name="connsiteX3262" fmla="*/ 825151 w 2621471"/>
              <a:gd name="connsiteY3262" fmla="*/ 152947 h 2593310"/>
              <a:gd name="connsiteX3263" fmla="*/ 808673 w 2621471"/>
              <a:gd name="connsiteY3263" fmla="*/ 163044 h 2593310"/>
              <a:gd name="connsiteX3264" fmla="*/ 800958 w 2621471"/>
              <a:gd name="connsiteY3264" fmla="*/ 169044 h 2593310"/>
              <a:gd name="connsiteX3265" fmla="*/ 783908 w 2621471"/>
              <a:gd name="connsiteY3265" fmla="*/ 177712 h 2593310"/>
              <a:gd name="connsiteX3266" fmla="*/ 784765 w 2621471"/>
              <a:gd name="connsiteY3266" fmla="*/ 179427 h 2593310"/>
              <a:gd name="connsiteX3267" fmla="*/ 757714 w 2621471"/>
              <a:gd name="connsiteY3267" fmla="*/ 189618 h 2593310"/>
              <a:gd name="connsiteX3268" fmla="*/ 756762 w 2621471"/>
              <a:gd name="connsiteY3268" fmla="*/ 187904 h 2593310"/>
              <a:gd name="connsiteX3269" fmla="*/ 823437 w 2621471"/>
              <a:gd name="connsiteY3269" fmla="*/ 149804 h 2593310"/>
              <a:gd name="connsiteX3270" fmla="*/ 821818 w 2621471"/>
              <a:gd name="connsiteY3270" fmla="*/ 146279 h 2593310"/>
              <a:gd name="connsiteX3271" fmla="*/ 837725 w 2621471"/>
              <a:gd name="connsiteY3271" fmla="*/ 134659 h 2593310"/>
              <a:gd name="connsiteX3272" fmla="*/ 872586 w 2621471"/>
              <a:gd name="connsiteY3272" fmla="*/ 117419 h 2593310"/>
              <a:gd name="connsiteX3273" fmla="*/ 888397 w 2621471"/>
              <a:gd name="connsiteY3273" fmla="*/ 104655 h 2593310"/>
              <a:gd name="connsiteX3274" fmla="*/ 870300 w 2621471"/>
              <a:gd name="connsiteY3274" fmla="*/ 112085 h 2593310"/>
              <a:gd name="connsiteX3275" fmla="*/ 852393 w 2621471"/>
              <a:gd name="connsiteY3275" fmla="*/ 119705 h 2593310"/>
              <a:gd name="connsiteX3276" fmla="*/ 835343 w 2621471"/>
              <a:gd name="connsiteY3276" fmla="*/ 129230 h 2593310"/>
              <a:gd name="connsiteX3277" fmla="*/ 817722 w 2621471"/>
              <a:gd name="connsiteY3277" fmla="*/ 137421 h 2593310"/>
              <a:gd name="connsiteX3278" fmla="*/ 808864 w 2621471"/>
              <a:gd name="connsiteY3278" fmla="*/ 141612 h 2593310"/>
              <a:gd name="connsiteX3279" fmla="*/ 782765 w 2621471"/>
              <a:gd name="connsiteY3279" fmla="*/ 154566 h 2593310"/>
              <a:gd name="connsiteX3280" fmla="*/ 748380 w 2621471"/>
              <a:gd name="connsiteY3280" fmla="*/ 172854 h 2593310"/>
              <a:gd name="connsiteX3281" fmla="*/ 741712 w 2621471"/>
              <a:gd name="connsiteY3281" fmla="*/ 180951 h 2593310"/>
              <a:gd name="connsiteX3282" fmla="*/ 752095 w 2621471"/>
              <a:gd name="connsiteY3282" fmla="*/ 179617 h 2593310"/>
              <a:gd name="connsiteX3283" fmla="*/ 735235 w 2621471"/>
              <a:gd name="connsiteY3283" fmla="*/ 189142 h 2593310"/>
              <a:gd name="connsiteX3284" fmla="*/ 718471 w 2621471"/>
              <a:gd name="connsiteY3284" fmla="*/ 198667 h 2593310"/>
              <a:gd name="connsiteX3285" fmla="*/ 703993 w 2621471"/>
              <a:gd name="connsiteY3285" fmla="*/ 212002 h 2593310"/>
              <a:gd name="connsiteX3286" fmla="*/ 697802 w 2621471"/>
              <a:gd name="connsiteY3286" fmla="*/ 220289 h 2593310"/>
              <a:gd name="connsiteX3287" fmla="*/ 690658 w 2621471"/>
              <a:gd name="connsiteY3287" fmla="*/ 227052 h 2593310"/>
              <a:gd name="connsiteX3288" fmla="*/ 658559 w 2621471"/>
              <a:gd name="connsiteY3288" fmla="*/ 248102 h 2593310"/>
              <a:gd name="connsiteX3289" fmla="*/ 650653 w 2621471"/>
              <a:gd name="connsiteY3289" fmla="*/ 253531 h 2593310"/>
              <a:gd name="connsiteX3290" fmla="*/ 651796 w 2621471"/>
              <a:gd name="connsiteY3290" fmla="*/ 255150 h 2593310"/>
              <a:gd name="connsiteX3291" fmla="*/ 620554 w 2621471"/>
              <a:gd name="connsiteY3291" fmla="*/ 277344 h 2593310"/>
              <a:gd name="connsiteX3292" fmla="*/ 621697 w 2621471"/>
              <a:gd name="connsiteY3292" fmla="*/ 278868 h 2593310"/>
              <a:gd name="connsiteX3293" fmla="*/ 615220 w 2621471"/>
              <a:gd name="connsiteY3293" fmla="*/ 286106 h 2593310"/>
              <a:gd name="connsiteX3294" fmla="*/ 585026 w 2621471"/>
              <a:gd name="connsiteY3294" fmla="*/ 309538 h 2593310"/>
              <a:gd name="connsiteX3295" fmla="*/ 590074 w 2621471"/>
              <a:gd name="connsiteY3295" fmla="*/ 300013 h 2593310"/>
              <a:gd name="connsiteX3296" fmla="*/ 586550 w 2621471"/>
              <a:gd name="connsiteY3296" fmla="*/ 295536 h 2593310"/>
              <a:gd name="connsiteX3297" fmla="*/ 570643 w 2621471"/>
              <a:gd name="connsiteY3297" fmla="*/ 309443 h 2593310"/>
              <a:gd name="connsiteX3298" fmla="*/ 561976 w 2621471"/>
              <a:gd name="connsiteY3298" fmla="*/ 314015 h 2593310"/>
              <a:gd name="connsiteX3299" fmla="*/ 552451 w 2621471"/>
              <a:gd name="connsiteY3299" fmla="*/ 317253 h 2593310"/>
              <a:gd name="connsiteX3300" fmla="*/ 507588 w 2621471"/>
              <a:gd name="connsiteY3300" fmla="*/ 354020 h 2593310"/>
              <a:gd name="connsiteX3301" fmla="*/ 513398 w 2621471"/>
              <a:gd name="connsiteY3301" fmla="*/ 346019 h 2593310"/>
              <a:gd name="connsiteX3302" fmla="*/ 527876 w 2621471"/>
              <a:gd name="connsiteY3302" fmla="*/ 333160 h 2593310"/>
              <a:gd name="connsiteX3303" fmla="*/ 535210 w 2621471"/>
              <a:gd name="connsiteY3303" fmla="*/ 326778 h 2593310"/>
              <a:gd name="connsiteX3304" fmla="*/ 557404 w 2621471"/>
              <a:gd name="connsiteY3304" fmla="*/ 307728 h 2593310"/>
              <a:gd name="connsiteX3305" fmla="*/ 556261 w 2621471"/>
              <a:gd name="connsiteY3305" fmla="*/ 306204 h 2593310"/>
              <a:gd name="connsiteX3306" fmla="*/ 563785 w 2621471"/>
              <a:gd name="connsiteY3306" fmla="*/ 300108 h 2593310"/>
              <a:gd name="connsiteX3307" fmla="*/ 578930 w 2621471"/>
              <a:gd name="connsiteY3307" fmla="*/ 287916 h 2593310"/>
              <a:gd name="connsiteX3308" fmla="*/ 586550 w 2621471"/>
              <a:gd name="connsiteY3308" fmla="*/ 282011 h 2593310"/>
              <a:gd name="connsiteX3309" fmla="*/ 600933 w 2621471"/>
              <a:gd name="connsiteY3309" fmla="*/ 268676 h 2593310"/>
              <a:gd name="connsiteX3310" fmla="*/ 599695 w 2621471"/>
              <a:gd name="connsiteY3310" fmla="*/ 267152 h 2593310"/>
              <a:gd name="connsiteX3311" fmla="*/ 607600 w 2621471"/>
              <a:gd name="connsiteY3311" fmla="*/ 261342 h 2593310"/>
              <a:gd name="connsiteX3312" fmla="*/ 647320 w 2621471"/>
              <a:gd name="connsiteY3312" fmla="*/ 233243 h 2593310"/>
              <a:gd name="connsiteX3313" fmla="*/ 679895 w 2621471"/>
              <a:gd name="connsiteY3313" fmla="*/ 211907 h 2593310"/>
              <a:gd name="connsiteX3314" fmla="*/ 678847 w 2621471"/>
              <a:gd name="connsiteY3314" fmla="*/ 210287 h 2593310"/>
              <a:gd name="connsiteX3315" fmla="*/ 687134 w 2621471"/>
              <a:gd name="connsiteY3315" fmla="*/ 205049 h 2593310"/>
              <a:gd name="connsiteX3316" fmla="*/ 686086 w 2621471"/>
              <a:gd name="connsiteY3316" fmla="*/ 203429 h 2593310"/>
              <a:gd name="connsiteX3317" fmla="*/ 694373 w 2621471"/>
              <a:gd name="connsiteY3317" fmla="*/ 198286 h 2593310"/>
              <a:gd name="connsiteX3318" fmla="*/ 736569 w 2621471"/>
              <a:gd name="connsiteY3318" fmla="*/ 173521 h 2593310"/>
              <a:gd name="connsiteX3319" fmla="*/ 735616 w 2621471"/>
              <a:gd name="connsiteY3319" fmla="*/ 171806 h 2593310"/>
              <a:gd name="connsiteX3320" fmla="*/ 752761 w 2621471"/>
              <a:gd name="connsiteY3320" fmla="*/ 162281 h 2593310"/>
              <a:gd name="connsiteX3321" fmla="*/ 796291 w 2621471"/>
              <a:gd name="connsiteY3321" fmla="*/ 139803 h 2593310"/>
              <a:gd name="connsiteX3322" fmla="*/ 813912 w 2621471"/>
              <a:gd name="connsiteY3322" fmla="*/ 131325 h 2593310"/>
              <a:gd name="connsiteX3323" fmla="*/ 822770 w 2621471"/>
              <a:gd name="connsiteY3323" fmla="*/ 127134 h 2593310"/>
              <a:gd name="connsiteX3324" fmla="*/ 822008 w 2621471"/>
              <a:gd name="connsiteY3324" fmla="*/ 125420 h 2593310"/>
              <a:gd name="connsiteX3325" fmla="*/ 848869 w 2621471"/>
              <a:gd name="connsiteY3325" fmla="*/ 113323 h 2593310"/>
              <a:gd name="connsiteX3326" fmla="*/ 894208 w 2621471"/>
              <a:gd name="connsiteY3326" fmla="*/ 94273 h 2593310"/>
              <a:gd name="connsiteX3327" fmla="*/ 893446 w 2621471"/>
              <a:gd name="connsiteY3327" fmla="*/ 92559 h 2593310"/>
              <a:gd name="connsiteX3328" fmla="*/ 902971 w 2621471"/>
              <a:gd name="connsiteY3328" fmla="*/ 88939 h 2593310"/>
              <a:gd name="connsiteX3329" fmla="*/ 921354 w 2621471"/>
              <a:gd name="connsiteY3329" fmla="*/ 82081 h 2593310"/>
              <a:gd name="connsiteX3330" fmla="*/ 939928 w 2621471"/>
              <a:gd name="connsiteY3330" fmla="*/ 75509 h 2593310"/>
              <a:gd name="connsiteX3331" fmla="*/ 948595 w 2621471"/>
              <a:gd name="connsiteY3331" fmla="*/ 70556 h 2593310"/>
              <a:gd name="connsiteX3332" fmla="*/ 986124 w 2621471"/>
              <a:gd name="connsiteY3332" fmla="*/ 58554 h 2593310"/>
              <a:gd name="connsiteX3333" fmla="*/ 995649 w 2621471"/>
              <a:gd name="connsiteY3333" fmla="*/ 55697 h 2593310"/>
              <a:gd name="connsiteX3334" fmla="*/ 1033749 w 2621471"/>
              <a:gd name="connsiteY3334" fmla="*/ 45124 h 2593310"/>
              <a:gd name="connsiteX3335" fmla="*/ 1062324 w 2621471"/>
              <a:gd name="connsiteY3335" fmla="*/ 37980 h 2593310"/>
              <a:gd name="connsiteX3336" fmla="*/ 1061848 w 2621471"/>
              <a:gd name="connsiteY3336" fmla="*/ 36170 h 2593310"/>
              <a:gd name="connsiteX3337" fmla="*/ 1158622 w 2621471"/>
              <a:gd name="connsiteY3337" fmla="*/ 17120 h 2593310"/>
              <a:gd name="connsiteX3338" fmla="*/ 1168147 w 2621471"/>
              <a:gd name="connsiteY3338" fmla="*/ 15596 h 2593310"/>
              <a:gd name="connsiteX3339" fmla="*/ 1168147 w 2621471"/>
              <a:gd name="connsiteY3339" fmla="*/ 13692 h 2593310"/>
              <a:gd name="connsiteX3340" fmla="*/ 1285780 w 2621471"/>
              <a:gd name="connsiteY3340" fmla="*/ 1785 h 259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</a:cxnLst>
            <a:rect l="l" t="t" r="r" b="b"/>
            <a:pathLst>
              <a:path w="2621471" h="2593310">
                <a:moveTo>
                  <a:pt x="1445289" y="2551557"/>
                </a:moveTo>
                <a:cubicBezTo>
                  <a:pt x="1440324" y="2550937"/>
                  <a:pt x="1432514" y="2551056"/>
                  <a:pt x="1421893" y="2551818"/>
                </a:cubicBezTo>
                <a:cubicBezTo>
                  <a:pt x="1421321" y="2553056"/>
                  <a:pt x="1420464" y="2554199"/>
                  <a:pt x="1412368" y="2554199"/>
                </a:cubicBezTo>
                <a:lnTo>
                  <a:pt x="1402843" y="2554199"/>
                </a:lnTo>
                <a:cubicBezTo>
                  <a:pt x="1394365" y="2557914"/>
                  <a:pt x="1371791" y="2560676"/>
                  <a:pt x="1393318" y="2563724"/>
                </a:cubicBezTo>
                <a:lnTo>
                  <a:pt x="1402843" y="2563724"/>
                </a:lnTo>
                <a:cubicBezTo>
                  <a:pt x="1402271" y="2560486"/>
                  <a:pt x="1409986" y="2558486"/>
                  <a:pt x="1422369" y="2557152"/>
                </a:cubicBezTo>
                <a:cubicBezTo>
                  <a:pt x="1431703" y="2557343"/>
                  <a:pt x="1441800" y="2556485"/>
                  <a:pt x="1451611" y="2555724"/>
                </a:cubicBezTo>
                <a:cubicBezTo>
                  <a:pt x="1452373" y="2553533"/>
                  <a:pt x="1450254" y="2552176"/>
                  <a:pt x="1445289" y="2551557"/>
                </a:cubicBezTo>
                <a:close/>
                <a:moveTo>
                  <a:pt x="1657922" y="2531149"/>
                </a:moveTo>
                <a:cubicBezTo>
                  <a:pt x="1647559" y="2528930"/>
                  <a:pt x="1636777" y="2532159"/>
                  <a:pt x="1629347" y="2539722"/>
                </a:cubicBezTo>
                <a:cubicBezTo>
                  <a:pt x="1643063" y="2536959"/>
                  <a:pt x="1656779" y="2533911"/>
                  <a:pt x="1657922" y="2531244"/>
                </a:cubicBezTo>
                <a:close/>
                <a:moveTo>
                  <a:pt x="1577150" y="2530387"/>
                </a:moveTo>
                <a:cubicBezTo>
                  <a:pt x="1560577" y="2532578"/>
                  <a:pt x="1559148" y="2534959"/>
                  <a:pt x="1558100" y="2537435"/>
                </a:cubicBezTo>
                <a:cubicBezTo>
                  <a:pt x="1557052" y="2539912"/>
                  <a:pt x="1562482" y="2538293"/>
                  <a:pt x="1568387" y="2537721"/>
                </a:cubicBezTo>
                <a:cubicBezTo>
                  <a:pt x="1573340" y="2535340"/>
                  <a:pt x="1577912" y="2532959"/>
                  <a:pt x="1577150" y="2530387"/>
                </a:cubicBezTo>
                <a:close/>
                <a:moveTo>
                  <a:pt x="999745" y="2520957"/>
                </a:moveTo>
                <a:cubicBezTo>
                  <a:pt x="997554" y="2522672"/>
                  <a:pt x="1000888" y="2524863"/>
                  <a:pt x="1008317" y="2527339"/>
                </a:cubicBezTo>
                <a:lnTo>
                  <a:pt x="1017842" y="2530006"/>
                </a:lnTo>
                <a:cubicBezTo>
                  <a:pt x="1019938" y="2528292"/>
                  <a:pt x="1016604" y="2526101"/>
                  <a:pt x="1009270" y="2523625"/>
                </a:cubicBezTo>
                <a:close/>
                <a:moveTo>
                  <a:pt x="926878" y="2518100"/>
                </a:moveTo>
                <a:lnTo>
                  <a:pt x="926878" y="2518576"/>
                </a:lnTo>
                <a:lnTo>
                  <a:pt x="925640" y="2522196"/>
                </a:lnTo>
                <a:cubicBezTo>
                  <a:pt x="935165" y="2525529"/>
                  <a:pt x="944690" y="2528768"/>
                  <a:pt x="954215" y="2531721"/>
                </a:cubicBezTo>
                <a:lnTo>
                  <a:pt x="954787" y="2529911"/>
                </a:lnTo>
                <a:cubicBezTo>
                  <a:pt x="954787" y="2528577"/>
                  <a:pt x="954025" y="2527339"/>
                  <a:pt x="945262" y="2524958"/>
                </a:cubicBezTo>
                <a:cubicBezTo>
                  <a:pt x="939642" y="2522482"/>
                  <a:pt x="933260" y="2520290"/>
                  <a:pt x="926878" y="2518100"/>
                </a:cubicBezTo>
                <a:close/>
                <a:moveTo>
                  <a:pt x="1700213" y="2498288"/>
                </a:moveTo>
                <a:cubicBezTo>
                  <a:pt x="1686783" y="2501907"/>
                  <a:pt x="1673448" y="2505146"/>
                  <a:pt x="1672400" y="2507813"/>
                </a:cubicBezTo>
                <a:cubicBezTo>
                  <a:pt x="1655979" y="2507680"/>
                  <a:pt x="1639644" y="2510185"/>
                  <a:pt x="1624013" y="2515243"/>
                </a:cubicBezTo>
                <a:cubicBezTo>
                  <a:pt x="1626394" y="2516290"/>
                  <a:pt x="1625061" y="2518957"/>
                  <a:pt x="1634300" y="2516957"/>
                </a:cubicBezTo>
                <a:cubicBezTo>
                  <a:pt x="1649254" y="2514100"/>
                  <a:pt x="1641920" y="2519529"/>
                  <a:pt x="1635538" y="2522576"/>
                </a:cubicBezTo>
                <a:cubicBezTo>
                  <a:pt x="1620489" y="2527244"/>
                  <a:pt x="1630395" y="2525339"/>
                  <a:pt x="1642873" y="2522576"/>
                </a:cubicBezTo>
                <a:cubicBezTo>
                  <a:pt x="1655351" y="2519814"/>
                  <a:pt x="1670305" y="2517338"/>
                  <a:pt x="1665733" y="2520957"/>
                </a:cubicBezTo>
                <a:cubicBezTo>
                  <a:pt x="1666114" y="2523339"/>
                  <a:pt x="1674019" y="2521719"/>
                  <a:pt x="1676210" y="2522767"/>
                </a:cubicBezTo>
                <a:lnTo>
                  <a:pt x="1676210" y="2522672"/>
                </a:lnTo>
                <a:cubicBezTo>
                  <a:pt x="1685735" y="2514004"/>
                  <a:pt x="1700309" y="2516671"/>
                  <a:pt x="1713358" y="2508480"/>
                </a:cubicBezTo>
                <a:lnTo>
                  <a:pt x="1712881" y="2506670"/>
                </a:lnTo>
                <a:cubicBezTo>
                  <a:pt x="1701642" y="2509623"/>
                  <a:pt x="1703833" y="2505622"/>
                  <a:pt x="1701832" y="2503812"/>
                </a:cubicBezTo>
                <a:lnTo>
                  <a:pt x="1700785" y="2500098"/>
                </a:lnTo>
                <a:close/>
                <a:moveTo>
                  <a:pt x="1794796" y="2473808"/>
                </a:moveTo>
                <a:cubicBezTo>
                  <a:pt x="1775842" y="2479524"/>
                  <a:pt x="1774603" y="2485048"/>
                  <a:pt x="1787177" y="2480571"/>
                </a:cubicBezTo>
                <a:lnTo>
                  <a:pt x="1786891" y="2480762"/>
                </a:lnTo>
                <a:cubicBezTo>
                  <a:pt x="1794987" y="2478285"/>
                  <a:pt x="1795368" y="2476952"/>
                  <a:pt x="1795463" y="2475618"/>
                </a:cubicBezTo>
                <a:close/>
                <a:moveTo>
                  <a:pt x="1586890" y="2467832"/>
                </a:moveTo>
                <a:cubicBezTo>
                  <a:pt x="1582222" y="2468261"/>
                  <a:pt x="1575436" y="2469427"/>
                  <a:pt x="1566768" y="2471618"/>
                </a:cubicBezTo>
                <a:cubicBezTo>
                  <a:pt x="1559434" y="2473237"/>
                  <a:pt x="1557910" y="2475142"/>
                  <a:pt x="1548670" y="2476666"/>
                </a:cubicBezTo>
                <a:cubicBezTo>
                  <a:pt x="1546670" y="2475333"/>
                  <a:pt x="1539145" y="2476666"/>
                  <a:pt x="1539145" y="2474285"/>
                </a:cubicBezTo>
                <a:cubicBezTo>
                  <a:pt x="1528287" y="2475618"/>
                  <a:pt x="1513047" y="2478285"/>
                  <a:pt x="1511237" y="2476285"/>
                </a:cubicBezTo>
                <a:lnTo>
                  <a:pt x="1483519" y="2479428"/>
                </a:lnTo>
                <a:cubicBezTo>
                  <a:pt x="1513619" y="2477523"/>
                  <a:pt x="1514190" y="2485429"/>
                  <a:pt x="1549528" y="2480381"/>
                </a:cubicBezTo>
                <a:cubicBezTo>
                  <a:pt x="1555919" y="2480324"/>
                  <a:pt x="1562186" y="2478619"/>
                  <a:pt x="1567720" y="2475428"/>
                </a:cubicBezTo>
                <a:cubicBezTo>
                  <a:pt x="1586009" y="2473428"/>
                  <a:pt x="1594676" y="2469999"/>
                  <a:pt x="1594295" y="2468474"/>
                </a:cubicBezTo>
                <a:cubicBezTo>
                  <a:pt x="1594105" y="2467713"/>
                  <a:pt x="1591557" y="2467403"/>
                  <a:pt x="1586890" y="2467832"/>
                </a:cubicBezTo>
                <a:close/>
                <a:moveTo>
                  <a:pt x="760420" y="2450249"/>
                </a:moveTo>
                <a:lnTo>
                  <a:pt x="757146" y="2451761"/>
                </a:lnTo>
                <a:lnTo>
                  <a:pt x="757048" y="2451710"/>
                </a:lnTo>
                <a:lnTo>
                  <a:pt x="757048" y="2451806"/>
                </a:lnTo>
                <a:lnTo>
                  <a:pt x="757146" y="2451761"/>
                </a:lnTo>
                <a:lnTo>
                  <a:pt x="766096" y="2456378"/>
                </a:lnTo>
                <a:cubicBezTo>
                  <a:pt x="775859" y="2459616"/>
                  <a:pt x="785404" y="2463464"/>
                  <a:pt x="794671" y="2467903"/>
                </a:cubicBezTo>
                <a:lnTo>
                  <a:pt x="796291" y="2464474"/>
                </a:lnTo>
                <a:cubicBezTo>
                  <a:pt x="782647" y="2458902"/>
                  <a:pt x="767126" y="2451240"/>
                  <a:pt x="760420" y="2450249"/>
                </a:cubicBezTo>
                <a:close/>
                <a:moveTo>
                  <a:pt x="673132" y="2414468"/>
                </a:moveTo>
                <a:cubicBezTo>
                  <a:pt x="682991" y="2420469"/>
                  <a:pt x="691373" y="2425088"/>
                  <a:pt x="697766" y="2427993"/>
                </a:cubicBezTo>
                <a:lnTo>
                  <a:pt x="707970" y="2430595"/>
                </a:lnTo>
                <a:lnTo>
                  <a:pt x="710375" y="2431708"/>
                </a:lnTo>
                <a:lnTo>
                  <a:pt x="710470" y="2431232"/>
                </a:lnTo>
                <a:lnTo>
                  <a:pt x="707970" y="2430595"/>
                </a:lnTo>
                <a:close/>
                <a:moveTo>
                  <a:pt x="1312451" y="2397608"/>
                </a:moveTo>
                <a:lnTo>
                  <a:pt x="1312546" y="2397799"/>
                </a:lnTo>
                <a:cubicBezTo>
                  <a:pt x="1314736" y="2397875"/>
                  <a:pt x="1316908" y="2398199"/>
                  <a:pt x="1319023" y="2398751"/>
                </a:cubicBezTo>
                <a:cubicBezTo>
                  <a:pt x="1316880" y="2398123"/>
                  <a:pt x="1314679" y="2397742"/>
                  <a:pt x="1312451" y="2397608"/>
                </a:cubicBezTo>
                <a:close/>
                <a:moveTo>
                  <a:pt x="1925956" y="2365605"/>
                </a:moveTo>
                <a:cubicBezTo>
                  <a:pt x="1913287" y="2371891"/>
                  <a:pt x="1895095" y="2381988"/>
                  <a:pt x="1891380" y="2380940"/>
                </a:cubicBezTo>
                <a:cubicBezTo>
                  <a:pt x="1883855" y="2382845"/>
                  <a:pt x="1867568" y="2391036"/>
                  <a:pt x="1864138" y="2389512"/>
                </a:cubicBezTo>
                <a:lnTo>
                  <a:pt x="1863377" y="2387798"/>
                </a:lnTo>
                <a:lnTo>
                  <a:pt x="1837659" y="2399228"/>
                </a:lnTo>
                <a:lnTo>
                  <a:pt x="1828991" y="2402942"/>
                </a:lnTo>
                <a:cubicBezTo>
                  <a:pt x="1819819" y="2405781"/>
                  <a:pt x="1811389" y="2410629"/>
                  <a:pt x="1804321" y="2417135"/>
                </a:cubicBezTo>
                <a:lnTo>
                  <a:pt x="1804988" y="2418944"/>
                </a:lnTo>
                <a:cubicBezTo>
                  <a:pt x="1822238" y="2411191"/>
                  <a:pt x="1839916" y="2404448"/>
                  <a:pt x="1857947" y="2398751"/>
                </a:cubicBezTo>
                <a:cubicBezTo>
                  <a:pt x="1879950" y="2389226"/>
                  <a:pt x="1892332" y="2385702"/>
                  <a:pt x="1895571" y="2389226"/>
                </a:cubicBezTo>
                <a:lnTo>
                  <a:pt x="1904144" y="2385035"/>
                </a:lnTo>
                <a:lnTo>
                  <a:pt x="1927545" y="2368617"/>
                </a:lnTo>
                <a:lnTo>
                  <a:pt x="1927765" y="2369033"/>
                </a:lnTo>
                <a:lnTo>
                  <a:pt x="1927765" y="2368462"/>
                </a:lnTo>
                <a:lnTo>
                  <a:pt x="1927545" y="2368617"/>
                </a:lnTo>
                <a:close/>
                <a:moveTo>
                  <a:pt x="2025111" y="2345983"/>
                </a:moveTo>
                <a:cubicBezTo>
                  <a:pt x="2019443" y="2348974"/>
                  <a:pt x="2013624" y="2351669"/>
                  <a:pt x="2007680" y="2354079"/>
                </a:cubicBezTo>
                <a:lnTo>
                  <a:pt x="2007585" y="2354556"/>
                </a:lnTo>
                <a:cubicBezTo>
                  <a:pt x="2008633" y="2356175"/>
                  <a:pt x="2002061" y="2360557"/>
                  <a:pt x="2001298" y="2362843"/>
                </a:cubicBezTo>
                <a:cubicBezTo>
                  <a:pt x="2010823" y="2356746"/>
                  <a:pt x="2025016" y="2348745"/>
                  <a:pt x="2025111" y="2345983"/>
                </a:cubicBezTo>
                <a:close/>
                <a:moveTo>
                  <a:pt x="480620" y="2253675"/>
                </a:moveTo>
                <a:cubicBezTo>
                  <a:pt x="479918" y="2252163"/>
                  <a:pt x="484061" y="2254592"/>
                  <a:pt x="489681" y="2258735"/>
                </a:cubicBezTo>
                <a:cubicBezTo>
                  <a:pt x="500920" y="2267021"/>
                  <a:pt x="518637" y="2281690"/>
                  <a:pt x="516065" y="2285310"/>
                </a:cubicBezTo>
                <a:lnTo>
                  <a:pt x="500634" y="2272260"/>
                </a:lnTo>
                <a:cubicBezTo>
                  <a:pt x="486871" y="2260640"/>
                  <a:pt x="481323" y="2255187"/>
                  <a:pt x="480620" y="2253675"/>
                </a:cubicBezTo>
                <a:close/>
                <a:moveTo>
                  <a:pt x="1288447" y="2242923"/>
                </a:moveTo>
                <a:cubicBezTo>
                  <a:pt x="1288495" y="2243075"/>
                  <a:pt x="1288495" y="2243246"/>
                  <a:pt x="1288447" y="2243399"/>
                </a:cubicBezTo>
                <a:cubicBezTo>
                  <a:pt x="1288609" y="2243313"/>
                  <a:pt x="1288743" y="2243180"/>
                  <a:pt x="1288828" y="2243018"/>
                </a:cubicBezTo>
                <a:close/>
                <a:moveTo>
                  <a:pt x="1288447" y="2241398"/>
                </a:moveTo>
                <a:cubicBezTo>
                  <a:pt x="1288447" y="2241398"/>
                  <a:pt x="1288447" y="2241398"/>
                  <a:pt x="1288447" y="2241875"/>
                </a:cubicBezTo>
                <a:cubicBezTo>
                  <a:pt x="1288447" y="2242351"/>
                  <a:pt x="1288828" y="2241589"/>
                  <a:pt x="1288828" y="2241398"/>
                </a:cubicBezTo>
                <a:close/>
                <a:moveTo>
                  <a:pt x="1273207" y="2228349"/>
                </a:moveTo>
                <a:lnTo>
                  <a:pt x="1273207" y="2228540"/>
                </a:lnTo>
                <a:cubicBezTo>
                  <a:pt x="1273122" y="2229273"/>
                  <a:pt x="1273370" y="2230007"/>
                  <a:pt x="1273874" y="2230540"/>
                </a:cubicBezTo>
                <a:cubicBezTo>
                  <a:pt x="1273303" y="2229959"/>
                  <a:pt x="1273055" y="2229140"/>
                  <a:pt x="1273207" y="2228349"/>
                </a:cubicBezTo>
                <a:close/>
                <a:moveTo>
                  <a:pt x="436805" y="2208237"/>
                </a:moveTo>
                <a:lnTo>
                  <a:pt x="451188" y="2222239"/>
                </a:lnTo>
                <a:lnTo>
                  <a:pt x="449855" y="2223668"/>
                </a:lnTo>
                <a:lnTo>
                  <a:pt x="447188" y="2226430"/>
                </a:lnTo>
                <a:lnTo>
                  <a:pt x="432805" y="2212333"/>
                </a:lnTo>
                <a:close/>
                <a:moveTo>
                  <a:pt x="363605" y="2183332"/>
                </a:moveTo>
                <a:cubicBezTo>
                  <a:pt x="365760" y="2184225"/>
                  <a:pt x="369665" y="2186868"/>
                  <a:pt x="370999" y="2186630"/>
                </a:cubicBezTo>
                <a:cubicBezTo>
                  <a:pt x="381286" y="2195298"/>
                  <a:pt x="398146" y="2213014"/>
                  <a:pt x="409099" y="2221111"/>
                </a:cubicBezTo>
                <a:lnTo>
                  <a:pt x="416338" y="2228445"/>
                </a:lnTo>
                <a:lnTo>
                  <a:pt x="423673" y="2235589"/>
                </a:lnTo>
                <a:lnTo>
                  <a:pt x="425006" y="2234255"/>
                </a:lnTo>
                <a:cubicBezTo>
                  <a:pt x="434912" y="2245590"/>
                  <a:pt x="465202" y="2269022"/>
                  <a:pt x="461487" y="2270831"/>
                </a:cubicBezTo>
                <a:cubicBezTo>
                  <a:pt x="450247" y="2261211"/>
                  <a:pt x="446533" y="2261497"/>
                  <a:pt x="436150" y="2252639"/>
                </a:cubicBezTo>
                <a:cubicBezTo>
                  <a:pt x="411233" y="2234007"/>
                  <a:pt x="387992" y="2213233"/>
                  <a:pt x="366713" y="2190535"/>
                </a:cubicBezTo>
                <a:cubicBezTo>
                  <a:pt x="361045" y="2183296"/>
                  <a:pt x="361450" y="2182438"/>
                  <a:pt x="363605" y="2183332"/>
                </a:cubicBezTo>
                <a:close/>
                <a:moveTo>
                  <a:pt x="1385317" y="2170818"/>
                </a:moveTo>
                <a:cubicBezTo>
                  <a:pt x="1386050" y="2170895"/>
                  <a:pt x="1386765" y="2171123"/>
                  <a:pt x="1387412" y="2171485"/>
                </a:cubicBezTo>
                <a:cubicBezTo>
                  <a:pt x="1386822" y="2171142"/>
                  <a:pt x="1386174" y="2170923"/>
                  <a:pt x="1385507" y="2170818"/>
                </a:cubicBezTo>
                <a:close/>
                <a:moveTo>
                  <a:pt x="830009" y="2164722"/>
                </a:moveTo>
                <a:cubicBezTo>
                  <a:pt x="830219" y="2164960"/>
                  <a:pt x="830409" y="2165218"/>
                  <a:pt x="830581" y="2165484"/>
                </a:cubicBezTo>
                <a:lnTo>
                  <a:pt x="830867" y="2165484"/>
                </a:lnTo>
                <a:cubicBezTo>
                  <a:pt x="830600" y="2165208"/>
                  <a:pt x="830314" y="2164951"/>
                  <a:pt x="830009" y="2164722"/>
                </a:cubicBezTo>
                <a:close/>
                <a:moveTo>
                  <a:pt x="371666" y="2158531"/>
                </a:moveTo>
                <a:cubicBezTo>
                  <a:pt x="381096" y="2169390"/>
                  <a:pt x="390716" y="2179677"/>
                  <a:pt x="393574" y="2179677"/>
                </a:cubicBezTo>
                <a:cubicBezTo>
                  <a:pt x="400527" y="2187106"/>
                  <a:pt x="407480" y="2194441"/>
                  <a:pt x="414624" y="2201680"/>
                </a:cubicBezTo>
                <a:cubicBezTo>
                  <a:pt x="418910" y="2206156"/>
                  <a:pt x="422816" y="2210252"/>
                  <a:pt x="420434" y="2210252"/>
                </a:cubicBezTo>
                <a:lnTo>
                  <a:pt x="419005" y="2211681"/>
                </a:lnTo>
                <a:cubicBezTo>
                  <a:pt x="419005" y="2214729"/>
                  <a:pt x="424911" y="2221777"/>
                  <a:pt x="430817" y="2228731"/>
                </a:cubicBezTo>
                <a:cubicBezTo>
                  <a:pt x="444190" y="2239122"/>
                  <a:pt x="456905" y="2250324"/>
                  <a:pt x="468917" y="2262259"/>
                </a:cubicBezTo>
                <a:lnTo>
                  <a:pt x="476537" y="2269021"/>
                </a:lnTo>
                <a:cubicBezTo>
                  <a:pt x="479775" y="2269212"/>
                  <a:pt x="492538" y="2281499"/>
                  <a:pt x="494348" y="2279594"/>
                </a:cubicBezTo>
                <a:lnTo>
                  <a:pt x="495587" y="2278070"/>
                </a:lnTo>
                <a:cubicBezTo>
                  <a:pt x="514827" y="2294358"/>
                  <a:pt x="533687" y="2309693"/>
                  <a:pt x="532639" y="2313503"/>
                </a:cubicBezTo>
                <a:cubicBezTo>
                  <a:pt x="524638" y="2307121"/>
                  <a:pt x="522257" y="2307121"/>
                  <a:pt x="515589" y="2302169"/>
                </a:cubicBezTo>
                <a:cubicBezTo>
                  <a:pt x="509017" y="2300359"/>
                  <a:pt x="485395" y="2277117"/>
                  <a:pt x="481966" y="2278642"/>
                </a:cubicBezTo>
                <a:lnTo>
                  <a:pt x="466726" y="2265116"/>
                </a:lnTo>
                <a:cubicBezTo>
                  <a:pt x="461963" y="2261021"/>
                  <a:pt x="457867" y="2257115"/>
                  <a:pt x="457867" y="2259592"/>
                </a:cubicBezTo>
                <a:lnTo>
                  <a:pt x="450343" y="2252734"/>
                </a:lnTo>
                <a:lnTo>
                  <a:pt x="442913" y="2245685"/>
                </a:lnTo>
                <a:cubicBezTo>
                  <a:pt x="437579" y="2247114"/>
                  <a:pt x="415481" y="2219015"/>
                  <a:pt x="414910" y="2215681"/>
                </a:cubicBezTo>
                <a:cubicBezTo>
                  <a:pt x="420911" y="2215491"/>
                  <a:pt x="381763" y="2183106"/>
                  <a:pt x="397765" y="2189773"/>
                </a:cubicBezTo>
                <a:cubicBezTo>
                  <a:pt x="387478" y="2178534"/>
                  <a:pt x="371666" y="2162627"/>
                  <a:pt x="371666" y="2158531"/>
                </a:cubicBezTo>
                <a:close/>
                <a:moveTo>
                  <a:pt x="317469" y="2137100"/>
                </a:moveTo>
                <a:cubicBezTo>
                  <a:pt x="319755" y="2137672"/>
                  <a:pt x="325470" y="2143863"/>
                  <a:pt x="326994" y="2142625"/>
                </a:cubicBezTo>
                <a:lnTo>
                  <a:pt x="333567" y="2150531"/>
                </a:lnTo>
                <a:cubicBezTo>
                  <a:pt x="338424" y="2157293"/>
                  <a:pt x="346902" y="2165961"/>
                  <a:pt x="345759" y="2167390"/>
                </a:cubicBezTo>
                <a:cubicBezTo>
                  <a:pt x="337472" y="2158532"/>
                  <a:pt x="326899" y="2145101"/>
                  <a:pt x="324137" y="2145101"/>
                </a:cubicBezTo>
                <a:close/>
                <a:moveTo>
                  <a:pt x="1121284" y="2121479"/>
                </a:moveTo>
                <a:lnTo>
                  <a:pt x="1120331" y="2125194"/>
                </a:lnTo>
                <a:lnTo>
                  <a:pt x="1133285" y="2128718"/>
                </a:lnTo>
                <a:lnTo>
                  <a:pt x="1134238" y="2124908"/>
                </a:lnTo>
                <a:close/>
                <a:moveTo>
                  <a:pt x="428518" y="2119954"/>
                </a:moveTo>
                <a:cubicBezTo>
                  <a:pt x="427054" y="2120597"/>
                  <a:pt x="426482" y="2122669"/>
                  <a:pt x="425101" y="2123384"/>
                </a:cubicBezTo>
                <a:lnTo>
                  <a:pt x="431578" y="2130528"/>
                </a:lnTo>
                <a:cubicBezTo>
                  <a:pt x="441103" y="2141100"/>
                  <a:pt x="429673" y="2136909"/>
                  <a:pt x="440627" y="2148720"/>
                </a:cubicBezTo>
                <a:cubicBezTo>
                  <a:pt x="446056" y="2154912"/>
                  <a:pt x="447485" y="2154721"/>
                  <a:pt x="448723" y="2154340"/>
                </a:cubicBezTo>
                <a:cubicBezTo>
                  <a:pt x="453105" y="2151292"/>
                  <a:pt x="440341" y="2140053"/>
                  <a:pt x="454248" y="2149006"/>
                </a:cubicBezTo>
                <a:cubicBezTo>
                  <a:pt x="459563" y="2153111"/>
                  <a:pt x="465516" y="2156331"/>
                  <a:pt x="471869" y="2158531"/>
                </a:cubicBezTo>
                <a:lnTo>
                  <a:pt x="458439" y="2144815"/>
                </a:lnTo>
                <a:lnTo>
                  <a:pt x="455677" y="2147482"/>
                </a:lnTo>
                <a:lnTo>
                  <a:pt x="449009" y="2140529"/>
                </a:lnTo>
                <a:cubicBezTo>
                  <a:pt x="449009" y="2135957"/>
                  <a:pt x="436150" y="2129289"/>
                  <a:pt x="437293" y="2125098"/>
                </a:cubicBezTo>
                <a:cubicBezTo>
                  <a:pt x="432340" y="2120097"/>
                  <a:pt x="429983" y="2119312"/>
                  <a:pt x="428518" y="2119954"/>
                </a:cubicBezTo>
                <a:close/>
                <a:moveTo>
                  <a:pt x="1373398" y="2095461"/>
                </a:moveTo>
                <a:lnTo>
                  <a:pt x="1373494" y="2101271"/>
                </a:lnTo>
                <a:lnTo>
                  <a:pt x="1360730" y="2101462"/>
                </a:lnTo>
                <a:lnTo>
                  <a:pt x="1360730" y="2095652"/>
                </a:lnTo>
                <a:close/>
                <a:moveTo>
                  <a:pt x="1026701" y="2086903"/>
                </a:moveTo>
                <a:cubicBezTo>
                  <a:pt x="1041178" y="2092809"/>
                  <a:pt x="1055818" y="2098333"/>
                  <a:pt x="1070611" y="2103477"/>
                </a:cubicBezTo>
                <a:cubicBezTo>
                  <a:pt x="1071563" y="2101095"/>
                  <a:pt x="1082327" y="2105572"/>
                  <a:pt x="1084517" y="2104048"/>
                </a:cubicBezTo>
                <a:cubicBezTo>
                  <a:pt x="1083851" y="2102143"/>
                  <a:pt x="1087565" y="2103191"/>
                  <a:pt x="1091470" y="2104048"/>
                </a:cubicBezTo>
                <a:cubicBezTo>
                  <a:pt x="1099281" y="2104048"/>
                  <a:pt x="1098138" y="2102048"/>
                  <a:pt x="1086327" y="2098238"/>
                </a:cubicBezTo>
                <a:cubicBezTo>
                  <a:pt x="1080040" y="2096523"/>
                  <a:pt x="1073754" y="2094333"/>
                  <a:pt x="1067563" y="2092142"/>
                </a:cubicBezTo>
                <a:lnTo>
                  <a:pt x="1066896" y="2093952"/>
                </a:lnTo>
                <a:cubicBezTo>
                  <a:pt x="1061848" y="2092618"/>
                  <a:pt x="1054513" y="2089570"/>
                  <a:pt x="1053751" y="2091189"/>
                </a:cubicBezTo>
                <a:cubicBezTo>
                  <a:pt x="1052989" y="2092809"/>
                  <a:pt x="1047655" y="2091189"/>
                  <a:pt x="1040607" y="2088237"/>
                </a:cubicBezTo>
                <a:cubicBezTo>
                  <a:pt x="1036197" y="2086455"/>
                  <a:pt x="1031368" y="2085989"/>
                  <a:pt x="1026701" y="2086903"/>
                </a:cubicBezTo>
                <a:close/>
                <a:moveTo>
                  <a:pt x="1062991" y="2084903"/>
                </a:moveTo>
                <a:cubicBezTo>
                  <a:pt x="1062991" y="2086141"/>
                  <a:pt x="1062991" y="2087379"/>
                  <a:pt x="1068515" y="2088998"/>
                </a:cubicBezTo>
                <a:lnTo>
                  <a:pt x="1080993" y="2093285"/>
                </a:lnTo>
                <a:cubicBezTo>
                  <a:pt x="1087413" y="2094380"/>
                  <a:pt x="1093776" y="2095809"/>
                  <a:pt x="1100043" y="2097571"/>
                </a:cubicBezTo>
                <a:cubicBezTo>
                  <a:pt x="1105282" y="2099571"/>
                  <a:pt x="1106234" y="2098714"/>
                  <a:pt x="1106901" y="2097571"/>
                </a:cubicBezTo>
                <a:lnTo>
                  <a:pt x="1107853" y="2095380"/>
                </a:lnTo>
                <a:lnTo>
                  <a:pt x="1101567" y="2093475"/>
                </a:lnTo>
                <a:cubicBezTo>
                  <a:pt x="1091337" y="2089484"/>
                  <a:pt x="1080698" y="2086608"/>
                  <a:pt x="1069849" y="2084903"/>
                </a:cubicBezTo>
                <a:cubicBezTo>
                  <a:pt x="1069087" y="2085855"/>
                  <a:pt x="1068134" y="2086713"/>
                  <a:pt x="1062991" y="2084903"/>
                </a:cubicBezTo>
                <a:close/>
                <a:moveTo>
                  <a:pt x="1158621" y="2083188"/>
                </a:moveTo>
                <a:cubicBezTo>
                  <a:pt x="1166813" y="2085189"/>
                  <a:pt x="1175100" y="2087094"/>
                  <a:pt x="1183386" y="2088903"/>
                </a:cubicBezTo>
                <a:lnTo>
                  <a:pt x="1183386" y="2086998"/>
                </a:lnTo>
                <a:lnTo>
                  <a:pt x="1189673" y="2088332"/>
                </a:lnTo>
                <a:lnTo>
                  <a:pt x="1202151" y="2090713"/>
                </a:lnTo>
                <a:lnTo>
                  <a:pt x="1201389" y="2094523"/>
                </a:lnTo>
                <a:cubicBezTo>
                  <a:pt x="1194816" y="2093285"/>
                  <a:pt x="1188625" y="2092142"/>
                  <a:pt x="1182339" y="2090713"/>
                </a:cubicBezTo>
                <a:lnTo>
                  <a:pt x="1182339" y="2092618"/>
                </a:lnTo>
                <a:lnTo>
                  <a:pt x="1176052" y="2091285"/>
                </a:lnTo>
                <a:cubicBezTo>
                  <a:pt x="1175481" y="2093094"/>
                  <a:pt x="1168051" y="2091094"/>
                  <a:pt x="1163479" y="2090332"/>
                </a:cubicBezTo>
                <a:lnTo>
                  <a:pt x="1151001" y="2087284"/>
                </a:lnTo>
                <a:cubicBezTo>
                  <a:pt x="1152621" y="2086046"/>
                  <a:pt x="1157669" y="2086998"/>
                  <a:pt x="1158145" y="2085094"/>
                </a:cubicBezTo>
                <a:close/>
                <a:moveTo>
                  <a:pt x="1078231" y="2081855"/>
                </a:moveTo>
                <a:cubicBezTo>
                  <a:pt x="1078897" y="2084046"/>
                  <a:pt x="1092613" y="2088713"/>
                  <a:pt x="1102424" y="2091856"/>
                </a:cubicBezTo>
                <a:lnTo>
                  <a:pt x="1102996" y="2090046"/>
                </a:lnTo>
                <a:cubicBezTo>
                  <a:pt x="1102996" y="2088237"/>
                  <a:pt x="1095852" y="2086236"/>
                  <a:pt x="1091185" y="2084236"/>
                </a:cubicBezTo>
                <a:lnTo>
                  <a:pt x="1084994" y="2081855"/>
                </a:lnTo>
                <a:cubicBezTo>
                  <a:pt x="1081184" y="2080712"/>
                  <a:pt x="1077564" y="2079664"/>
                  <a:pt x="1078231" y="2081855"/>
                </a:cubicBezTo>
                <a:close/>
                <a:moveTo>
                  <a:pt x="1466660" y="2080236"/>
                </a:moveTo>
                <a:lnTo>
                  <a:pt x="1466660" y="2082141"/>
                </a:lnTo>
                <a:cubicBezTo>
                  <a:pt x="1471518" y="2084809"/>
                  <a:pt x="1437704" y="2088809"/>
                  <a:pt x="1441895" y="2085094"/>
                </a:cubicBezTo>
                <a:lnTo>
                  <a:pt x="1441895" y="2083189"/>
                </a:lnTo>
                <a:cubicBezTo>
                  <a:pt x="1450182" y="2082332"/>
                  <a:pt x="1458468" y="2081379"/>
                  <a:pt x="1466660" y="2080236"/>
                </a:cubicBezTo>
                <a:close/>
                <a:moveTo>
                  <a:pt x="367570" y="2058995"/>
                </a:moveTo>
                <a:cubicBezTo>
                  <a:pt x="369371" y="2065110"/>
                  <a:pt x="372419" y="2070787"/>
                  <a:pt x="376524" y="2075663"/>
                </a:cubicBezTo>
                <a:lnTo>
                  <a:pt x="376714" y="2075949"/>
                </a:lnTo>
                <a:lnTo>
                  <a:pt x="382810" y="2083474"/>
                </a:lnTo>
                <a:lnTo>
                  <a:pt x="395288" y="2098333"/>
                </a:lnTo>
                <a:lnTo>
                  <a:pt x="392431" y="2100810"/>
                </a:lnTo>
                <a:cubicBezTo>
                  <a:pt x="385601" y="2093704"/>
                  <a:pt x="378353" y="2087027"/>
                  <a:pt x="370714" y="2080807"/>
                </a:cubicBezTo>
                <a:cubicBezTo>
                  <a:pt x="378905" y="2090999"/>
                  <a:pt x="387287" y="2100905"/>
                  <a:pt x="395860" y="2110811"/>
                </a:cubicBezTo>
                <a:cubicBezTo>
                  <a:pt x="393383" y="2110811"/>
                  <a:pt x="397003" y="2114811"/>
                  <a:pt x="400813" y="2119383"/>
                </a:cubicBezTo>
                <a:cubicBezTo>
                  <a:pt x="400813" y="2126432"/>
                  <a:pt x="412624" y="2128908"/>
                  <a:pt x="419101" y="2142529"/>
                </a:cubicBezTo>
                <a:cubicBezTo>
                  <a:pt x="424435" y="2148911"/>
                  <a:pt x="425863" y="2148815"/>
                  <a:pt x="427102" y="2148435"/>
                </a:cubicBezTo>
                <a:cubicBezTo>
                  <a:pt x="427102" y="2146053"/>
                  <a:pt x="421863" y="2139957"/>
                  <a:pt x="423292" y="2138910"/>
                </a:cubicBezTo>
                <a:cubicBezTo>
                  <a:pt x="419148" y="2133880"/>
                  <a:pt x="415272" y="2128632"/>
                  <a:pt x="411671" y="2123193"/>
                </a:cubicBezTo>
                <a:cubicBezTo>
                  <a:pt x="405385" y="2116145"/>
                  <a:pt x="408433" y="2115954"/>
                  <a:pt x="408052" y="2113668"/>
                </a:cubicBezTo>
                <a:lnTo>
                  <a:pt x="401670" y="2106334"/>
                </a:lnTo>
                <a:cubicBezTo>
                  <a:pt x="404242" y="2105191"/>
                  <a:pt x="406813" y="2103953"/>
                  <a:pt x="399765" y="2095190"/>
                </a:cubicBezTo>
                <a:cubicBezTo>
                  <a:pt x="385382" y="2076806"/>
                  <a:pt x="383382" y="2081379"/>
                  <a:pt x="367570" y="2058995"/>
                </a:cubicBezTo>
                <a:close/>
                <a:moveTo>
                  <a:pt x="374524" y="2052327"/>
                </a:moveTo>
                <a:lnTo>
                  <a:pt x="370047" y="2055947"/>
                </a:lnTo>
                <a:cubicBezTo>
                  <a:pt x="374524" y="2063376"/>
                  <a:pt x="379572" y="2070901"/>
                  <a:pt x="382144" y="2070996"/>
                </a:cubicBezTo>
                <a:lnTo>
                  <a:pt x="388335" y="2078521"/>
                </a:lnTo>
                <a:cubicBezTo>
                  <a:pt x="395288" y="2087284"/>
                  <a:pt x="399670" y="2091380"/>
                  <a:pt x="402146" y="2092046"/>
                </a:cubicBezTo>
                <a:cubicBezTo>
                  <a:pt x="395764" y="2083760"/>
                  <a:pt x="400908" y="2084522"/>
                  <a:pt x="392621" y="2074806"/>
                </a:cubicBezTo>
                <a:lnTo>
                  <a:pt x="380524" y="2059852"/>
                </a:lnTo>
                <a:close/>
                <a:moveTo>
                  <a:pt x="1654790" y="2024967"/>
                </a:moveTo>
                <a:cubicBezTo>
                  <a:pt x="1657088" y="2025467"/>
                  <a:pt x="1658112" y="2026991"/>
                  <a:pt x="1658112" y="2029373"/>
                </a:cubicBezTo>
                <a:lnTo>
                  <a:pt x="1646587" y="2033944"/>
                </a:lnTo>
                <a:cubicBezTo>
                  <a:pt x="1642967" y="2035183"/>
                  <a:pt x="1639539" y="2036231"/>
                  <a:pt x="1640110" y="2034611"/>
                </a:cubicBezTo>
                <a:lnTo>
                  <a:pt x="1634300" y="2036802"/>
                </a:lnTo>
                <a:lnTo>
                  <a:pt x="1633633" y="2034992"/>
                </a:lnTo>
                <a:cubicBezTo>
                  <a:pt x="1630014" y="2035850"/>
                  <a:pt x="1626584" y="2036897"/>
                  <a:pt x="1627156" y="2034992"/>
                </a:cubicBezTo>
                <a:lnTo>
                  <a:pt x="1626489" y="2033183"/>
                </a:lnTo>
                <a:cubicBezTo>
                  <a:pt x="1632299" y="2031087"/>
                  <a:pt x="1638015" y="2028992"/>
                  <a:pt x="1643825" y="2026706"/>
                </a:cubicBezTo>
                <a:cubicBezTo>
                  <a:pt x="1648921" y="2024991"/>
                  <a:pt x="1652493" y="2024467"/>
                  <a:pt x="1654790" y="2024967"/>
                </a:cubicBezTo>
                <a:close/>
                <a:moveTo>
                  <a:pt x="1663637" y="2010036"/>
                </a:moveTo>
                <a:lnTo>
                  <a:pt x="1665162" y="2013561"/>
                </a:lnTo>
                <a:cubicBezTo>
                  <a:pt x="1657541" y="2017085"/>
                  <a:pt x="1650017" y="2020228"/>
                  <a:pt x="1642397" y="2023086"/>
                </a:cubicBezTo>
                <a:cubicBezTo>
                  <a:pt x="1636682" y="2025372"/>
                  <a:pt x="1630967" y="2027467"/>
                  <a:pt x="1625156" y="2029563"/>
                </a:cubicBezTo>
                <a:cubicBezTo>
                  <a:pt x="1595057" y="2038611"/>
                  <a:pt x="1635729" y="2020133"/>
                  <a:pt x="1652398" y="2014704"/>
                </a:cubicBezTo>
                <a:close/>
                <a:moveTo>
                  <a:pt x="855155" y="2006988"/>
                </a:moveTo>
                <a:cubicBezTo>
                  <a:pt x="864584" y="2012799"/>
                  <a:pt x="868966" y="2019466"/>
                  <a:pt x="858583" y="2014037"/>
                </a:cubicBezTo>
                <a:cubicBezTo>
                  <a:pt x="853631" y="2011084"/>
                  <a:pt x="854107" y="2009751"/>
                  <a:pt x="854107" y="2008608"/>
                </a:cubicBezTo>
                <a:close/>
                <a:moveTo>
                  <a:pt x="804292" y="2006036"/>
                </a:moveTo>
                <a:lnTo>
                  <a:pt x="802006" y="2009084"/>
                </a:lnTo>
                <a:cubicBezTo>
                  <a:pt x="807730" y="2013323"/>
                  <a:pt x="813045" y="2018075"/>
                  <a:pt x="817912" y="2023276"/>
                </a:cubicBezTo>
                <a:cubicBezTo>
                  <a:pt x="822008" y="2019752"/>
                  <a:pt x="846487" y="2040612"/>
                  <a:pt x="846487" y="2031563"/>
                </a:cubicBezTo>
                <a:cubicBezTo>
                  <a:pt x="835724" y="2023752"/>
                  <a:pt x="832486" y="2024610"/>
                  <a:pt x="822389" y="2017085"/>
                </a:cubicBezTo>
                <a:cubicBezTo>
                  <a:pt x="820389" y="2018133"/>
                  <a:pt x="812578" y="2012227"/>
                  <a:pt x="804577" y="2006036"/>
                </a:cubicBezTo>
                <a:close/>
                <a:moveTo>
                  <a:pt x="238078" y="2005261"/>
                </a:moveTo>
                <a:cubicBezTo>
                  <a:pt x="236578" y="2004107"/>
                  <a:pt x="235554" y="2004083"/>
                  <a:pt x="235078" y="2005369"/>
                </a:cubicBezTo>
                <a:lnTo>
                  <a:pt x="235363" y="2005369"/>
                </a:lnTo>
                <a:cubicBezTo>
                  <a:pt x="244698" y="2019847"/>
                  <a:pt x="254223" y="2034068"/>
                  <a:pt x="263938" y="2048041"/>
                </a:cubicBezTo>
                <a:cubicBezTo>
                  <a:pt x="272225" y="2060043"/>
                  <a:pt x="280702" y="2071854"/>
                  <a:pt x="283560" y="2071854"/>
                </a:cubicBezTo>
                <a:lnTo>
                  <a:pt x="285084" y="2070711"/>
                </a:lnTo>
                <a:cubicBezTo>
                  <a:pt x="263367" y="2040135"/>
                  <a:pt x="264319" y="2037373"/>
                  <a:pt x="243936" y="2011941"/>
                </a:cubicBezTo>
                <a:cubicBezTo>
                  <a:pt x="241554" y="2008702"/>
                  <a:pt x="239578" y="2006416"/>
                  <a:pt x="238078" y="2005261"/>
                </a:cubicBezTo>
                <a:close/>
                <a:moveTo>
                  <a:pt x="893445" y="1997844"/>
                </a:moveTo>
                <a:cubicBezTo>
                  <a:pt x="894588" y="1996415"/>
                  <a:pt x="901066" y="2000988"/>
                  <a:pt x="905637" y="2003369"/>
                </a:cubicBezTo>
                <a:cubicBezTo>
                  <a:pt x="905637" y="2007084"/>
                  <a:pt x="895255" y="2002988"/>
                  <a:pt x="893445" y="1997844"/>
                </a:cubicBezTo>
                <a:close/>
                <a:moveTo>
                  <a:pt x="212503" y="1995368"/>
                </a:moveTo>
                <a:cubicBezTo>
                  <a:pt x="220600" y="2000512"/>
                  <a:pt x="239745" y="2031849"/>
                  <a:pt x="252032" y="2044136"/>
                </a:cubicBezTo>
                <a:cubicBezTo>
                  <a:pt x="258852" y="2051814"/>
                  <a:pt x="265215" y="2059900"/>
                  <a:pt x="271082" y="2068330"/>
                </a:cubicBezTo>
                <a:cubicBezTo>
                  <a:pt x="269463" y="2072426"/>
                  <a:pt x="260795" y="2061377"/>
                  <a:pt x="258795" y="2064425"/>
                </a:cubicBezTo>
                <a:cubicBezTo>
                  <a:pt x="248984" y="2052899"/>
                  <a:pt x="230125" y="2018991"/>
                  <a:pt x="227743" y="2022705"/>
                </a:cubicBezTo>
                <a:lnTo>
                  <a:pt x="222028" y="2013942"/>
                </a:lnTo>
                <a:cubicBezTo>
                  <a:pt x="217742" y="2006703"/>
                  <a:pt x="218028" y="2004227"/>
                  <a:pt x="212503" y="1995368"/>
                </a:cubicBezTo>
                <a:close/>
                <a:moveTo>
                  <a:pt x="1713453" y="1987367"/>
                </a:moveTo>
                <a:cubicBezTo>
                  <a:pt x="1717835" y="1985652"/>
                  <a:pt x="1720597" y="1985557"/>
                  <a:pt x="1720597" y="1987938"/>
                </a:cubicBezTo>
                <a:cubicBezTo>
                  <a:pt x="1715168" y="1990796"/>
                  <a:pt x="1709643" y="1993558"/>
                  <a:pt x="1703928" y="1996225"/>
                </a:cubicBezTo>
                <a:cubicBezTo>
                  <a:pt x="1700690" y="1994225"/>
                  <a:pt x="1706881" y="1990891"/>
                  <a:pt x="1713453" y="1987367"/>
                </a:cubicBezTo>
                <a:close/>
                <a:moveTo>
                  <a:pt x="797338" y="1980985"/>
                </a:moveTo>
                <a:lnTo>
                  <a:pt x="794957" y="1984033"/>
                </a:lnTo>
                <a:cubicBezTo>
                  <a:pt x="793719" y="1986129"/>
                  <a:pt x="800291" y="1991653"/>
                  <a:pt x="796862" y="1992891"/>
                </a:cubicBezTo>
                <a:cubicBezTo>
                  <a:pt x="795814" y="1994415"/>
                  <a:pt x="802672" y="1999368"/>
                  <a:pt x="806387" y="2002893"/>
                </a:cubicBezTo>
                <a:lnTo>
                  <a:pt x="811912" y="2007179"/>
                </a:lnTo>
                <a:cubicBezTo>
                  <a:pt x="820332" y="2011322"/>
                  <a:pt x="828304" y="2016294"/>
                  <a:pt x="835724" y="2022038"/>
                </a:cubicBezTo>
                <a:lnTo>
                  <a:pt x="836867" y="2020419"/>
                </a:lnTo>
                <a:cubicBezTo>
                  <a:pt x="843135" y="2023543"/>
                  <a:pt x="849240" y="2026972"/>
                  <a:pt x="855155" y="2030705"/>
                </a:cubicBezTo>
                <a:lnTo>
                  <a:pt x="860965" y="2034515"/>
                </a:lnTo>
                <a:lnTo>
                  <a:pt x="862013" y="2032896"/>
                </a:lnTo>
                <a:cubicBezTo>
                  <a:pt x="869538" y="2037659"/>
                  <a:pt x="871538" y="2036135"/>
                  <a:pt x="880587" y="2042421"/>
                </a:cubicBezTo>
                <a:lnTo>
                  <a:pt x="886493" y="2046041"/>
                </a:lnTo>
                <a:lnTo>
                  <a:pt x="887445" y="2044421"/>
                </a:lnTo>
                <a:cubicBezTo>
                  <a:pt x="887445" y="2041278"/>
                  <a:pt x="874205" y="2034135"/>
                  <a:pt x="865156" y="2027943"/>
                </a:cubicBezTo>
                <a:lnTo>
                  <a:pt x="866204" y="2026419"/>
                </a:lnTo>
                <a:cubicBezTo>
                  <a:pt x="872776" y="2030991"/>
                  <a:pt x="876777" y="2032706"/>
                  <a:pt x="878872" y="2032229"/>
                </a:cubicBezTo>
                <a:lnTo>
                  <a:pt x="884683" y="2035849"/>
                </a:lnTo>
                <a:cubicBezTo>
                  <a:pt x="890493" y="2039592"/>
                  <a:pt x="896722" y="2042631"/>
                  <a:pt x="903256" y="2044898"/>
                </a:cubicBezTo>
                <a:lnTo>
                  <a:pt x="915068" y="2051851"/>
                </a:lnTo>
                <a:cubicBezTo>
                  <a:pt x="915068" y="2049755"/>
                  <a:pt x="918306" y="2051851"/>
                  <a:pt x="921926" y="2053565"/>
                </a:cubicBezTo>
                <a:lnTo>
                  <a:pt x="922878" y="2051851"/>
                </a:lnTo>
                <a:cubicBezTo>
                  <a:pt x="931479" y="2054871"/>
                  <a:pt x="939794" y="2058633"/>
                  <a:pt x="947738" y="2063090"/>
                </a:cubicBezTo>
                <a:lnTo>
                  <a:pt x="948691" y="2061376"/>
                </a:lnTo>
                <a:lnTo>
                  <a:pt x="949548" y="2059662"/>
                </a:lnTo>
                <a:cubicBezTo>
                  <a:pt x="957549" y="2063948"/>
                  <a:pt x="965645" y="2067948"/>
                  <a:pt x="973742" y="2071854"/>
                </a:cubicBezTo>
                <a:lnTo>
                  <a:pt x="979837" y="2074806"/>
                </a:lnTo>
                <a:lnTo>
                  <a:pt x="980695" y="2073092"/>
                </a:lnTo>
                <a:cubicBezTo>
                  <a:pt x="987648" y="2076711"/>
                  <a:pt x="991744" y="2077664"/>
                  <a:pt x="993744" y="2076997"/>
                </a:cubicBezTo>
                <a:cubicBezTo>
                  <a:pt x="993268" y="2074997"/>
                  <a:pt x="996887" y="2076426"/>
                  <a:pt x="1000697" y="2077950"/>
                </a:cubicBezTo>
                <a:cubicBezTo>
                  <a:pt x="1021938" y="2085284"/>
                  <a:pt x="1011556" y="2077092"/>
                  <a:pt x="990029" y="2068901"/>
                </a:cubicBezTo>
                <a:lnTo>
                  <a:pt x="989267" y="2070711"/>
                </a:lnTo>
                <a:cubicBezTo>
                  <a:pt x="981171" y="2066901"/>
                  <a:pt x="973075" y="2062995"/>
                  <a:pt x="965074" y="2058995"/>
                </a:cubicBezTo>
                <a:lnTo>
                  <a:pt x="964217" y="2060709"/>
                </a:lnTo>
                <a:lnTo>
                  <a:pt x="958216" y="2057661"/>
                </a:lnTo>
                <a:lnTo>
                  <a:pt x="957359" y="2059376"/>
                </a:lnTo>
                <a:cubicBezTo>
                  <a:pt x="951358" y="2056328"/>
                  <a:pt x="945357" y="2053185"/>
                  <a:pt x="939451" y="2049851"/>
                </a:cubicBezTo>
                <a:lnTo>
                  <a:pt x="921735" y="2040326"/>
                </a:lnTo>
                <a:cubicBezTo>
                  <a:pt x="913925" y="2035849"/>
                  <a:pt x="906209" y="2031277"/>
                  <a:pt x="898589" y="2026514"/>
                </a:cubicBezTo>
                <a:cubicBezTo>
                  <a:pt x="898589" y="2024514"/>
                  <a:pt x="893827" y="2021371"/>
                  <a:pt x="894875" y="2019752"/>
                </a:cubicBezTo>
                <a:cubicBezTo>
                  <a:pt x="895922" y="2018133"/>
                  <a:pt x="893636" y="2016799"/>
                  <a:pt x="890207" y="2014513"/>
                </a:cubicBezTo>
                <a:cubicBezTo>
                  <a:pt x="872395" y="1998987"/>
                  <a:pt x="883730" y="2017847"/>
                  <a:pt x="870681" y="2008227"/>
                </a:cubicBezTo>
                <a:lnTo>
                  <a:pt x="865156" y="2004512"/>
                </a:lnTo>
                <a:lnTo>
                  <a:pt x="864013" y="2006131"/>
                </a:lnTo>
                <a:cubicBezTo>
                  <a:pt x="856898" y="2005493"/>
                  <a:pt x="850202" y="2002512"/>
                  <a:pt x="844963" y="1997654"/>
                </a:cubicBezTo>
                <a:cubicBezTo>
                  <a:pt x="843916" y="1998416"/>
                  <a:pt x="842773" y="1998892"/>
                  <a:pt x="838296" y="1995177"/>
                </a:cubicBezTo>
                <a:lnTo>
                  <a:pt x="833819" y="2001464"/>
                </a:lnTo>
                <a:lnTo>
                  <a:pt x="830390" y="2006131"/>
                </a:lnTo>
                <a:lnTo>
                  <a:pt x="836010" y="2010131"/>
                </a:lnTo>
                <a:lnTo>
                  <a:pt x="834867" y="2011751"/>
                </a:lnTo>
                <a:lnTo>
                  <a:pt x="833724" y="2013275"/>
                </a:lnTo>
                <a:cubicBezTo>
                  <a:pt x="828104" y="2009274"/>
                  <a:pt x="822485" y="2005179"/>
                  <a:pt x="816960" y="2000988"/>
                </a:cubicBezTo>
                <a:cubicBezTo>
                  <a:pt x="797910" y="1985843"/>
                  <a:pt x="839629" y="2011465"/>
                  <a:pt x="820389" y="1996415"/>
                </a:cubicBezTo>
                <a:lnTo>
                  <a:pt x="804006" y="1983747"/>
                </a:lnTo>
                <a:cubicBezTo>
                  <a:pt x="800577" y="1981271"/>
                  <a:pt x="797434" y="1978889"/>
                  <a:pt x="797338" y="1980985"/>
                </a:cubicBezTo>
                <a:close/>
                <a:moveTo>
                  <a:pt x="746689" y="1969995"/>
                </a:moveTo>
                <a:cubicBezTo>
                  <a:pt x="744665" y="1969293"/>
                  <a:pt x="742760" y="1968888"/>
                  <a:pt x="742284" y="1970888"/>
                </a:cubicBezTo>
                <a:cubicBezTo>
                  <a:pt x="749332" y="1977175"/>
                  <a:pt x="756476" y="1983462"/>
                  <a:pt x="763810" y="1989462"/>
                </a:cubicBezTo>
                <a:lnTo>
                  <a:pt x="774860" y="1998987"/>
                </a:lnTo>
                <a:lnTo>
                  <a:pt x="780384" y="2003369"/>
                </a:lnTo>
                <a:lnTo>
                  <a:pt x="785909" y="2007846"/>
                </a:lnTo>
                <a:cubicBezTo>
                  <a:pt x="790480" y="2005750"/>
                  <a:pt x="789623" y="2001369"/>
                  <a:pt x="786385" y="1995844"/>
                </a:cubicBezTo>
                <a:lnTo>
                  <a:pt x="781241" y="1990701"/>
                </a:lnTo>
                <a:lnTo>
                  <a:pt x="775812" y="1986224"/>
                </a:lnTo>
                <a:cubicBezTo>
                  <a:pt x="771935" y="1983471"/>
                  <a:pt x="767897" y="1980966"/>
                  <a:pt x="763715" y="1978699"/>
                </a:cubicBezTo>
                <a:cubicBezTo>
                  <a:pt x="761620" y="1978699"/>
                  <a:pt x="757714" y="1976604"/>
                  <a:pt x="751809" y="1970888"/>
                </a:cubicBezTo>
                <a:cubicBezTo>
                  <a:pt x="750857" y="1971698"/>
                  <a:pt x="748714" y="1970698"/>
                  <a:pt x="746689" y="1969995"/>
                </a:cubicBezTo>
                <a:close/>
                <a:moveTo>
                  <a:pt x="1756030" y="1963935"/>
                </a:moveTo>
                <a:lnTo>
                  <a:pt x="1758030" y="1967269"/>
                </a:lnTo>
                <a:cubicBezTo>
                  <a:pt x="1754125" y="1970031"/>
                  <a:pt x="1753934" y="1972031"/>
                  <a:pt x="1748505" y="1975079"/>
                </a:cubicBezTo>
                <a:cubicBezTo>
                  <a:pt x="1741552" y="1978128"/>
                  <a:pt x="1736504" y="1978985"/>
                  <a:pt x="1734884" y="1975937"/>
                </a:cubicBezTo>
                <a:cubicBezTo>
                  <a:pt x="1741933" y="1972031"/>
                  <a:pt x="1749077" y="1968031"/>
                  <a:pt x="1756030" y="1963935"/>
                </a:cubicBezTo>
                <a:close/>
                <a:moveTo>
                  <a:pt x="281274" y="1963650"/>
                </a:moveTo>
                <a:cubicBezTo>
                  <a:pt x="283560" y="1964412"/>
                  <a:pt x="288132" y="1970889"/>
                  <a:pt x="289752" y="1969746"/>
                </a:cubicBezTo>
                <a:lnTo>
                  <a:pt x="300515" y="1986129"/>
                </a:lnTo>
                <a:cubicBezTo>
                  <a:pt x="298896" y="1986891"/>
                  <a:pt x="302896" y="1994035"/>
                  <a:pt x="302896" y="1996416"/>
                </a:cubicBezTo>
                <a:lnTo>
                  <a:pt x="299658" y="1998607"/>
                </a:lnTo>
                <a:lnTo>
                  <a:pt x="288704" y="1982224"/>
                </a:lnTo>
                <a:cubicBezTo>
                  <a:pt x="287446" y="1975614"/>
                  <a:pt x="284922" y="1969308"/>
                  <a:pt x="281274" y="1963650"/>
                </a:cubicBezTo>
                <a:close/>
                <a:moveTo>
                  <a:pt x="254604" y="1956982"/>
                </a:moveTo>
                <a:lnTo>
                  <a:pt x="251365" y="1958982"/>
                </a:lnTo>
                <a:cubicBezTo>
                  <a:pt x="262510" y="1977842"/>
                  <a:pt x="269653" y="1985081"/>
                  <a:pt x="272225" y="1981271"/>
                </a:cubicBezTo>
                <a:lnTo>
                  <a:pt x="272225" y="1981176"/>
                </a:lnTo>
                <a:lnTo>
                  <a:pt x="266796" y="1972889"/>
                </a:lnTo>
                <a:cubicBezTo>
                  <a:pt x="261462" y="1964412"/>
                  <a:pt x="259176" y="1963364"/>
                  <a:pt x="254604" y="1956982"/>
                </a:cubicBezTo>
                <a:close/>
                <a:moveTo>
                  <a:pt x="297661" y="1954923"/>
                </a:moveTo>
                <a:cubicBezTo>
                  <a:pt x="296263" y="1954033"/>
                  <a:pt x="295630" y="1954299"/>
                  <a:pt x="296142" y="1956063"/>
                </a:cubicBezTo>
                <a:cubicBezTo>
                  <a:pt x="296823" y="1958416"/>
                  <a:pt x="299538" y="1963435"/>
                  <a:pt x="305182" y="1971936"/>
                </a:cubicBezTo>
                <a:lnTo>
                  <a:pt x="315945" y="1988034"/>
                </a:lnTo>
                <a:cubicBezTo>
                  <a:pt x="321850" y="1997273"/>
                  <a:pt x="325946" y="2001654"/>
                  <a:pt x="328423" y="2002607"/>
                </a:cubicBezTo>
                <a:lnTo>
                  <a:pt x="328613" y="2002893"/>
                </a:lnTo>
                <a:lnTo>
                  <a:pt x="330137" y="2001750"/>
                </a:lnTo>
                <a:cubicBezTo>
                  <a:pt x="337567" y="2011275"/>
                  <a:pt x="338900" y="2007464"/>
                  <a:pt x="333280" y="1999559"/>
                </a:cubicBezTo>
                <a:cubicBezTo>
                  <a:pt x="331566" y="2000416"/>
                  <a:pt x="325279" y="1990701"/>
                  <a:pt x="320707" y="1984795"/>
                </a:cubicBezTo>
                <a:cubicBezTo>
                  <a:pt x="312938" y="1970650"/>
                  <a:pt x="301854" y="1957591"/>
                  <a:pt x="297661" y="1954923"/>
                </a:cubicBezTo>
                <a:close/>
                <a:moveTo>
                  <a:pt x="767923" y="1932224"/>
                </a:moveTo>
                <a:cubicBezTo>
                  <a:pt x="767948" y="1933086"/>
                  <a:pt x="770454" y="1935813"/>
                  <a:pt x="777145" y="1941361"/>
                </a:cubicBezTo>
                <a:lnTo>
                  <a:pt x="777145" y="1941552"/>
                </a:lnTo>
                <a:lnTo>
                  <a:pt x="787432" y="1950410"/>
                </a:lnTo>
                <a:lnTo>
                  <a:pt x="788671" y="1948981"/>
                </a:lnTo>
                <a:cubicBezTo>
                  <a:pt x="790100" y="1943837"/>
                  <a:pt x="767847" y="1929639"/>
                  <a:pt x="767923" y="1932224"/>
                </a:cubicBezTo>
                <a:close/>
                <a:moveTo>
                  <a:pt x="252985" y="1913453"/>
                </a:moveTo>
                <a:cubicBezTo>
                  <a:pt x="248127" y="1918120"/>
                  <a:pt x="266129" y="1935170"/>
                  <a:pt x="264224" y="1939646"/>
                </a:cubicBezTo>
                <a:lnTo>
                  <a:pt x="264224" y="1940409"/>
                </a:lnTo>
                <a:cubicBezTo>
                  <a:pt x="248127" y="1916691"/>
                  <a:pt x="256033" y="1932312"/>
                  <a:pt x="252604" y="1935932"/>
                </a:cubicBezTo>
                <a:cubicBezTo>
                  <a:pt x="260986" y="1950029"/>
                  <a:pt x="269749" y="1964030"/>
                  <a:pt x="278607" y="1977842"/>
                </a:cubicBezTo>
                <a:lnTo>
                  <a:pt x="284036" y="1986129"/>
                </a:lnTo>
                <a:cubicBezTo>
                  <a:pt x="289561" y="1994415"/>
                  <a:pt x="295085" y="2002607"/>
                  <a:pt x="300705" y="2010703"/>
                </a:cubicBezTo>
                <a:cubicBezTo>
                  <a:pt x="311230" y="2020647"/>
                  <a:pt x="320336" y="2031991"/>
                  <a:pt x="327756" y="2044421"/>
                </a:cubicBezTo>
                <a:cubicBezTo>
                  <a:pt x="337891" y="2060014"/>
                  <a:pt x="349749" y="2074425"/>
                  <a:pt x="363094" y="2087379"/>
                </a:cubicBezTo>
                <a:lnTo>
                  <a:pt x="375571" y="2102524"/>
                </a:lnTo>
                <a:lnTo>
                  <a:pt x="378524" y="2100048"/>
                </a:lnTo>
                <a:cubicBezTo>
                  <a:pt x="372238" y="2092523"/>
                  <a:pt x="366046" y="2084998"/>
                  <a:pt x="359474" y="2077283"/>
                </a:cubicBezTo>
                <a:lnTo>
                  <a:pt x="353378" y="2069568"/>
                </a:lnTo>
                <a:lnTo>
                  <a:pt x="354902" y="2068425"/>
                </a:lnTo>
                <a:lnTo>
                  <a:pt x="356331" y="2067186"/>
                </a:lnTo>
                <a:lnTo>
                  <a:pt x="350330" y="2059471"/>
                </a:lnTo>
                <a:lnTo>
                  <a:pt x="356426" y="2054804"/>
                </a:lnTo>
                <a:cubicBezTo>
                  <a:pt x="370714" y="2072615"/>
                  <a:pt x="367761" y="2066901"/>
                  <a:pt x="359379" y="2054804"/>
                </a:cubicBezTo>
                <a:cubicBezTo>
                  <a:pt x="350997" y="2042707"/>
                  <a:pt x="337567" y="2023086"/>
                  <a:pt x="330804" y="2013846"/>
                </a:cubicBezTo>
                <a:lnTo>
                  <a:pt x="319564" y="1997939"/>
                </a:lnTo>
                <a:lnTo>
                  <a:pt x="317945" y="1999083"/>
                </a:lnTo>
                <a:lnTo>
                  <a:pt x="316421" y="2000130"/>
                </a:lnTo>
                <a:lnTo>
                  <a:pt x="305467" y="1984128"/>
                </a:lnTo>
                <a:lnTo>
                  <a:pt x="303848" y="1985176"/>
                </a:lnTo>
                <a:cubicBezTo>
                  <a:pt x="298419" y="1977080"/>
                  <a:pt x="293085" y="1968888"/>
                  <a:pt x="287846" y="1960697"/>
                </a:cubicBezTo>
                <a:lnTo>
                  <a:pt x="286227" y="1961745"/>
                </a:lnTo>
                <a:cubicBezTo>
                  <a:pt x="279750" y="1952220"/>
                  <a:pt x="271844" y="1937932"/>
                  <a:pt x="269082" y="1937742"/>
                </a:cubicBezTo>
                <a:lnTo>
                  <a:pt x="259557" y="1920978"/>
                </a:lnTo>
                <a:cubicBezTo>
                  <a:pt x="258223" y="1920978"/>
                  <a:pt x="256795" y="1920978"/>
                  <a:pt x="252985" y="1913453"/>
                </a:cubicBezTo>
                <a:close/>
                <a:moveTo>
                  <a:pt x="214678" y="1835007"/>
                </a:moveTo>
                <a:cubicBezTo>
                  <a:pt x="213831" y="1834496"/>
                  <a:pt x="214242" y="1836371"/>
                  <a:pt x="216790" y="1842396"/>
                </a:cubicBezTo>
                <a:lnTo>
                  <a:pt x="221457" y="1851159"/>
                </a:lnTo>
                <a:cubicBezTo>
                  <a:pt x="224219" y="1851159"/>
                  <a:pt x="230982" y="1866399"/>
                  <a:pt x="236697" y="1876305"/>
                </a:cubicBezTo>
                <a:lnTo>
                  <a:pt x="238411" y="1875448"/>
                </a:lnTo>
                <a:cubicBezTo>
                  <a:pt x="241564" y="1881354"/>
                  <a:pt x="245870" y="1886573"/>
                  <a:pt x="251080" y="1890783"/>
                </a:cubicBezTo>
                <a:lnTo>
                  <a:pt x="241555" y="1873638"/>
                </a:lnTo>
                <a:lnTo>
                  <a:pt x="243174" y="1872686"/>
                </a:lnTo>
                <a:cubicBezTo>
                  <a:pt x="239173" y="1865923"/>
                  <a:pt x="236983" y="1865066"/>
                  <a:pt x="232506" y="1856398"/>
                </a:cubicBezTo>
                <a:cubicBezTo>
                  <a:pt x="231077" y="1859541"/>
                  <a:pt x="217218" y="1836538"/>
                  <a:pt x="214678" y="1835007"/>
                </a:cubicBezTo>
                <a:close/>
                <a:moveTo>
                  <a:pt x="659130" y="1828204"/>
                </a:moveTo>
                <a:lnTo>
                  <a:pt x="663417" y="1833538"/>
                </a:lnTo>
                <a:lnTo>
                  <a:pt x="664845" y="1832300"/>
                </a:lnTo>
                <a:cubicBezTo>
                  <a:pt x="669132" y="1837634"/>
                  <a:pt x="673513" y="1842968"/>
                  <a:pt x="677895" y="1848207"/>
                </a:cubicBezTo>
                <a:cubicBezTo>
                  <a:pt x="684276" y="1856494"/>
                  <a:pt x="676085" y="1850969"/>
                  <a:pt x="670560" y="1845349"/>
                </a:cubicBezTo>
                <a:cubicBezTo>
                  <a:pt x="665512" y="1841254"/>
                  <a:pt x="651129" y="1828395"/>
                  <a:pt x="659130" y="1828204"/>
                </a:cubicBezTo>
                <a:close/>
                <a:moveTo>
                  <a:pt x="225076" y="1827537"/>
                </a:moveTo>
                <a:cubicBezTo>
                  <a:pt x="225076" y="1830109"/>
                  <a:pt x="221838" y="1829442"/>
                  <a:pt x="225934" y="1837920"/>
                </a:cubicBezTo>
                <a:cubicBezTo>
                  <a:pt x="227743" y="1837348"/>
                  <a:pt x="232696" y="1847921"/>
                  <a:pt x="236506" y="1854398"/>
                </a:cubicBezTo>
                <a:lnTo>
                  <a:pt x="236411" y="1854398"/>
                </a:lnTo>
                <a:cubicBezTo>
                  <a:pt x="241021" y="1862970"/>
                  <a:pt x="246108" y="1871267"/>
                  <a:pt x="251651" y="1879258"/>
                </a:cubicBezTo>
                <a:cubicBezTo>
                  <a:pt x="253175" y="1878115"/>
                  <a:pt x="247365" y="1868114"/>
                  <a:pt x="244222" y="1861256"/>
                </a:cubicBezTo>
                <a:cubicBezTo>
                  <a:pt x="250032" y="1866209"/>
                  <a:pt x="246222" y="1856017"/>
                  <a:pt x="241364" y="1846492"/>
                </a:cubicBezTo>
                <a:cubicBezTo>
                  <a:pt x="236506" y="1836967"/>
                  <a:pt x="230506" y="1827442"/>
                  <a:pt x="231077" y="1835443"/>
                </a:cubicBezTo>
                <a:cubicBezTo>
                  <a:pt x="230410" y="1837729"/>
                  <a:pt x="227839" y="1832776"/>
                  <a:pt x="225076" y="1827537"/>
                </a:cubicBezTo>
                <a:close/>
                <a:moveTo>
                  <a:pt x="2114741" y="1826585"/>
                </a:moveTo>
                <a:cubicBezTo>
                  <a:pt x="2114808" y="1827328"/>
                  <a:pt x="2114970" y="1828071"/>
                  <a:pt x="2115218" y="1828776"/>
                </a:cubicBezTo>
                <a:lnTo>
                  <a:pt x="2115598" y="1828776"/>
                </a:lnTo>
                <a:cubicBezTo>
                  <a:pt x="2115218" y="1828090"/>
                  <a:pt x="2114932" y="1827347"/>
                  <a:pt x="2114741" y="1826585"/>
                </a:cubicBezTo>
                <a:close/>
                <a:moveTo>
                  <a:pt x="183560" y="1826427"/>
                </a:moveTo>
                <a:cubicBezTo>
                  <a:pt x="183160" y="1826358"/>
                  <a:pt x="183976" y="1828799"/>
                  <a:pt x="186786" y="1835348"/>
                </a:cubicBezTo>
                <a:cubicBezTo>
                  <a:pt x="191072" y="1844396"/>
                  <a:pt x="195454" y="1853350"/>
                  <a:pt x="200026" y="1862304"/>
                </a:cubicBezTo>
                <a:cubicBezTo>
                  <a:pt x="202312" y="1863542"/>
                  <a:pt x="209646" y="1879353"/>
                  <a:pt x="211932" y="1878210"/>
                </a:cubicBezTo>
                <a:lnTo>
                  <a:pt x="212503" y="1878210"/>
                </a:lnTo>
                <a:cubicBezTo>
                  <a:pt x="207931" y="1869352"/>
                  <a:pt x="202978" y="1860589"/>
                  <a:pt x="198978" y="1851636"/>
                </a:cubicBezTo>
                <a:cubicBezTo>
                  <a:pt x="196906" y="1849421"/>
                  <a:pt x="184762" y="1826632"/>
                  <a:pt x="183560" y="1826427"/>
                </a:cubicBezTo>
                <a:close/>
                <a:moveTo>
                  <a:pt x="140328" y="1816797"/>
                </a:moveTo>
                <a:cubicBezTo>
                  <a:pt x="139542" y="1816678"/>
                  <a:pt x="140494" y="1819679"/>
                  <a:pt x="145924" y="1831633"/>
                </a:cubicBezTo>
                <a:cubicBezTo>
                  <a:pt x="150115" y="1841158"/>
                  <a:pt x="154496" y="1850207"/>
                  <a:pt x="158973" y="1859446"/>
                </a:cubicBezTo>
                <a:cubicBezTo>
                  <a:pt x="162688" y="1861161"/>
                  <a:pt x="171736" y="1881830"/>
                  <a:pt x="179166" y="1895165"/>
                </a:cubicBezTo>
                <a:lnTo>
                  <a:pt x="183928" y="1904213"/>
                </a:lnTo>
                <a:lnTo>
                  <a:pt x="187738" y="1902404"/>
                </a:lnTo>
                <a:cubicBezTo>
                  <a:pt x="181357" y="1890402"/>
                  <a:pt x="175165" y="1878305"/>
                  <a:pt x="168688" y="1866113"/>
                </a:cubicBezTo>
                <a:cubicBezTo>
                  <a:pt x="161068" y="1850873"/>
                  <a:pt x="153925" y="1835443"/>
                  <a:pt x="146971" y="1819917"/>
                </a:cubicBezTo>
                <a:lnTo>
                  <a:pt x="145162" y="1820679"/>
                </a:lnTo>
                <a:cubicBezTo>
                  <a:pt x="143638" y="1820155"/>
                  <a:pt x="141114" y="1816916"/>
                  <a:pt x="140328" y="1816797"/>
                </a:cubicBezTo>
                <a:close/>
                <a:moveTo>
                  <a:pt x="559785" y="1812583"/>
                </a:moveTo>
                <a:cubicBezTo>
                  <a:pt x="563881" y="1818679"/>
                  <a:pt x="568072" y="1824775"/>
                  <a:pt x="572263" y="1830776"/>
                </a:cubicBezTo>
                <a:lnTo>
                  <a:pt x="575501" y="1828585"/>
                </a:lnTo>
                <a:cubicBezTo>
                  <a:pt x="568643" y="1819060"/>
                  <a:pt x="561214" y="1807344"/>
                  <a:pt x="559785" y="1812583"/>
                </a:cubicBezTo>
                <a:close/>
                <a:moveTo>
                  <a:pt x="580574" y="1800820"/>
                </a:moveTo>
                <a:cubicBezTo>
                  <a:pt x="578931" y="1800224"/>
                  <a:pt x="578359" y="1801058"/>
                  <a:pt x="581407" y="1806773"/>
                </a:cubicBezTo>
                <a:cubicBezTo>
                  <a:pt x="585407" y="1812678"/>
                  <a:pt x="589598" y="1818584"/>
                  <a:pt x="593789" y="1824489"/>
                </a:cubicBezTo>
                <a:lnTo>
                  <a:pt x="595313" y="1823346"/>
                </a:lnTo>
                <a:cubicBezTo>
                  <a:pt x="597885" y="1823346"/>
                  <a:pt x="603695" y="1831443"/>
                  <a:pt x="609696" y="1839634"/>
                </a:cubicBezTo>
                <a:cubicBezTo>
                  <a:pt x="611791" y="1839634"/>
                  <a:pt x="615601" y="1844301"/>
                  <a:pt x="617125" y="1843063"/>
                </a:cubicBezTo>
                <a:lnTo>
                  <a:pt x="608458" y="1831633"/>
                </a:lnTo>
                <a:cubicBezTo>
                  <a:pt x="605791" y="1835062"/>
                  <a:pt x="592741" y="1811535"/>
                  <a:pt x="586169" y="1803439"/>
                </a:cubicBezTo>
                <a:cubicBezTo>
                  <a:pt x="584931" y="1803439"/>
                  <a:pt x="582217" y="1801415"/>
                  <a:pt x="580574" y="1800820"/>
                </a:cubicBezTo>
                <a:close/>
                <a:moveTo>
                  <a:pt x="182214" y="1793533"/>
                </a:moveTo>
                <a:lnTo>
                  <a:pt x="180499" y="1794295"/>
                </a:lnTo>
                <a:lnTo>
                  <a:pt x="184500" y="1803820"/>
                </a:lnTo>
                <a:cubicBezTo>
                  <a:pt x="187538" y="1813250"/>
                  <a:pt x="191101" y="1822499"/>
                  <a:pt x="195168" y="1831538"/>
                </a:cubicBezTo>
                <a:lnTo>
                  <a:pt x="193453" y="1832395"/>
                </a:lnTo>
                <a:cubicBezTo>
                  <a:pt x="202978" y="1853064"/>
                  <a:pt x="208789" y="1856874"/>
                  <a:pt x="222028" y="1884306"/>
                </a:cubicBezTo>
                <a:cubicBezTo>
                  <a:pt x="232696" y="1899642"/>
                  <a:pt x="238602" y="1899261"/>
                  <a:pt x="249556" y="1914215"/>
                </a:cubicBezTo>
                <a:cubicBezTo>
                  <a:pt x="251080" y="1913072"/>
                  <a:pt x="244793" y="1903071"/>
                  <a:pt x="241555" y="1896117"/>
                </a:cubicBezTo>
                <a:cubicBezTo>
                  <a:pt x="236792" y="1887545"/>
                  <a:pt x="232030" y="1878877"/>
                  <a:pt x="227553" y="1870209"/>
                </a:cubicBezTo>
                <a:cubicBezTo>
                  <a:pt x="223648" y="1863637"/>
                  <a:pt x="218695" y="1852969"/>
                  <a:pt x="216885" y="1853636"/>
                </a:cubicBezTo>
                <a:cubicBezTo>
                  <a:pt x="212980" y="1846968"/>
                  <a:pt x="208217" y="1836205"/>
                  <a:pt x="206407" y="1836777"/>
                </a:cubicBezTo>
                <a:cubicBezTo>
                  <a:pt x="200150" y="1821422"/>
                  <a:pt x="192025" y="1806897"/>
                  <a:pt x="182214" y="1793533"/>
                </a:cubicBezTo>
                <a:close/>
                <a:moveTo>
                  <a:pt x="158592" y="1792580"/>
                </a:moveTo>
                <a:cubicBezTo>
                  <a:pt x="160878" y="1798296"/>
                  <a:pt x="163069" y="1803629"/>
                  <a:pt x="160783" y="1802582"/>
                </a:cubicBezTo>
                <a:cubicBezTo>
                  <a:pt x="167717" y="1814174"/>
                  <a:pt x="173889" y="1826194"/>
                  <a:pt x="179261" y="1838586"/>
                </a:cubicBezTo>
                <a:lnTo>
                  <a:pt x="179261" y="1838301"/>
                </a:lnTo>
                <a:cubicBezTo>
                  <a:pt x="179261" y="1829633"/>
                  <a:pt x="164974" y="1793152"/>
                  <a:pt x="158592" y="1792580"/>
                </a:cubicBezTo>
                <a:close/>
                <a:moveTo>
                  <a:pt x="274130" y="1773054"/>
                </a:moveTo>
                <a:cubicBezTo>
                  <a:pt x="272892" y="1776960"/>
                  <a:pt x="282226" y="1794771"/>
                  <a:pt x="288132" y="1807249"/>
                </a:cubicBezTo>
                <a:lnTo>
                  <a:pt x="288132" y="1807059"/>
                </a:lnTo>
                <a:cubicBezTo>
                  <a:pt x="292513" y="1808583"/>
                  <a:pt x="288132" y="1799058"/>
                  <a:pt x="283560" y="1788866"/>
                </a:cubicBezTo>
                <a:lnTo>
                  <a:pt x="279655" y="1780579"/>
                </a:lnTo>
                <a:cubicBezTo>
                  <a:pt x="276702" y="1773340"/>
                  <a:pt x="275368" y="1773054"/>
                  <a:pt x="274130" y="1773054"/>
                </a:cubicBezTo>
                <a:close/>
                <a:moveTo>
                  <a:pt x="593122" y="1764863"/>
                </a:moveTo>
                <a:cubicBezTo>
                  <a:pt x="594646" y="1763815"/>
                  <a:pt x="598075" y="1768578"/>
                  <a:pt x="600076" y="1768578"/>
                </a:cubicBezTo>
                <a:lnTo>
                  <a:pt x="603886" y="1774388"/>
                </a:lnTo>
                <a:cubicBezTo>
                  <a:pt x="606362" y="1774102"/>
                  <a:pt x="611886" y="1783056"/>
                  <a:pt x="617125" y="1790581"/>
                </a:cubicBezTo>
                <a:cubicBezTo>
                  <a:pt x="622364" y="1798105"/>
                  <a:pt x="627698" y="1805725"/>
                  <a:pt x="633223" y="1813059"/>
                </a:cubicBezTo>
                <a:lnTo>
                  <a:pt x="631698" y="1814203"/>
                </a:lnTo>
                <a:cubicBezTo>
                  <a:pt x="623126" y="1804678"/>
                  <a:pt x="613792" y="1790485"/>
                  <a:pt x="610744" y="1795153"/>
                </a:cubicBezTo>
                <a:cubicBezTo>
                  <a:pt x="605505" y="1787437"/>
                  <a:pt x="600266" y="1779722"/>
                  <a:pt x="595218" y="1771912"/>
                </a:cubicBezTo>
                <a:cubicBezTo>
                  <a:pt x="593503" y="1768292"/>
                  <a:pt x="591598" y="1765911"/>
                  <a:pt x="593122" y="1764863"/>
                </a:cubicBezTo>
                <a:close/>
                <a:moveTo>
                  <a:pt x="248794" y="1724096"/>
                </a:moveTo>
                <a:cubicBezTo>
                  <a:pt x="249041" y="1730373"/>
                  <a:pt x="250841" y="1736497"/>
                  <a:pt x="254032" y="1741908"/>
                </a:cubicBezTo>
                <a:cubicBezTo>
                  <a:pt x="257652" y="1750385"/>
                  <a:pt x="261271" y="1758862"/>
                  <a:pt x="265081" y="1767244"/>
                </a:cubicBezTo>
                <a:cubicBezTo>
                  <a:pt x="265939" y="1764291"/>
                  <a:pt x="258890" y="1750004"/>
                  <a:pt x="261176" y="1748861"/>
                </a:cubicBezTo>
                <a:lnTo>
                  <a:pt x="254032" y="1731906"/>
                </a:lnTo>
                <a:cubicBezTo>
                  <a:pt x="252794" y="1731906"/>
                  <a:pt x="251461" y="1731525"/>
                  <a:pt x="248794" y="1724096"/>
                </a:cubicBezTo>
                <a:close/>
                <a:moveTo>
                  <a:pt x="229553" y="1711809"/>
                </a:moveTo>
                <a:lnTo>
                  <a:pt x="229753" y="1711831"/>
                </a:lnTo>
                <a:lnTo>
                  <a:pt x="243555" y="1746384"/>
                </a:lnTo>
                <a:cubicBezTo>
                  <a:pt x="247117" y="1754995"/>
                  <a:pt x="251423" y="1763282"/>
                  <a:pt x="256414" y="1771149"/>
                </a:cubicBezTo>
                <a:cubicBezTo>
                  <a:pt x="259366" y="1778579"/>
                  <a:pt x="260795" y="1778864"/>
                  <a:pt x="262033" y="1778864"/>
                </a:cubicBezTo>
                <a:lnTo>
                  <a:pt x="263748" y="1778007"/>
                </a:lnTo>
                <a:cubicBezTo>
                  <a:pt x="256128" y="1761148"/>
                  <a:pt x="248794" y="1744194"/>
                  <a:pt x="241840" y="1726953"/>
                </a:cubicBezTo>
                <a:lnTo>
                  <a:pt x="240126" y="1727715"/>
                </a:lnTo>
                <a:lnTo>
                  <a:pt x="236697" y="1719143"/>
                </a:lnTo>
                <a:cubicBezTo>
                  <a:pt x="235077" y="1715809"/>
                  <a:pt x="233791" y="1713428"/>
                  <a:pt x="232660" y="1712154"/>
                </a:cubicBezTo>
                <a:lnTo>
                  <a:pt x="229753" y="1711831"/>
                </a:lnTo>
                <a:lnTo>
                  <a:pt x="229744" y="1711809"/>
                </a:lnTo>
                <a:close/>
                <a:moveTo>
                  <a:pt x="134208" y="1684472"/>
                </a:moveTo>
                <a:cubicBezTo>
                  <a:pt x="133732" y="1694283"/>
                  <a:pt x="133351" y="1704379"/>
                  <a:pt x="145162" y="1733526"/>
                </a:cubicBezTo>
                <a:lnTo>
                  <a:pt x="148686" y="1743051"/>
                </a:lnTo>
                <a:cubicBezTo>
                  <a:pt x="151639" y="1738574"/>
                  <a:pt x="161164" y="1769054"/>
                  <a:pt x="165069" y="1768673"/>
                </a:cubicBezTo>
                <a:cubicBezTo>
                  <a:pt x="170593" y="1771340"/>
                  <a:pt x="162973" y="1754195"/>
                  <a:pt x="157639" y="1739621"/>
                </a:cubicBezTo>
                <a:lnTo>
                  <a:pt x="150686" y="1721048"/>
                </a:lnTo>
                <a:lnTo>
                  <a:pt x="148876" y="1721714"/>
                </a:lnTo>
                <a:cubicBezTo>
                  <a:pt x="147543" y="1721714"/>
                  <a:pt x="146209" y="1721048"/>
                  <a:pt x="143733" y="1713047"/>
                </a:cubicBezTo>
                <a:cubicBezTo>
                  <a:pt x="141256" y="1705046"/>
                  <a:pt x="137161" y="1693997"/>
                  <a:pt x="134208" y="1684472"/>
                </a:cubicBezTo>
                <a:close/>
                <a:moveTo>
                  <a:pt x="224505" y="1664374"/>
                </a:moveTo>
                <a:lnTo>
                  <a:pt x="222695" y="1664946"/>
                </a:lnTo>
                <a:cubicBezTo>
                  <a:pt x="222028" y="1667422"/>
                  <a:pt x="219266" y="1666374"/>
                  <a:pt x="222124" y="1674947"/>
                </a:cubicBezTo>
                <a:lnTo>
                  <a:pt x="225172" y="1683710"/>
                </a:lnTo>
                <a:cubicBezTo>
                  <a:pt x="233620" y="1696721"/>
                  <a:pt x="240345" y="1710780"/>
                  <a:pt x="245174" y="1725525"/>
                </a:cubicBezTo>
                <a:cubicBezTo>
                  <a:pt x="246793" y="1724667"/>
                  <a:pt x="242317" y="1714476"/>
                  <a:pt x="240221" y="1707713"/>
                </a:cubicBezTo>
                <a:cubicBezTo>
                  <a:pt x="234697" y="1693359"/>
                  <a:pt x="229458" y="1678919"/>
                  <a:pt x="224505" y="1664374"/>
                </a:cubicBezTo>
                <a:close/>
                <a:moveTo>
                  <a:pt x="130684" y="1613511"/>
                </a:moveTo>
                <a:lnTo>
                  <a:pt x="133255" y="1623036"/>
                </a:lnTo>
                <a:cubicBezTo>
                  <a:pt x="135160" y="1631132"/>
                  <a:pt x="136589" y="1631703"/>
                  <a:pt x="137827" y="1631894"/>
                </a:cubicBezTo>
                <a:lnTo>
                  <a:pt x="143352" y="1650944"/>
                </a:lnTo>
                <a:lnTo>
                  <a:pt x="149257" y="1669994"/>
                </a:lnTo>
                <a:cubicBezTo>
                  <a:pt x="151258" y="1671232"/>
                  <a:pt x="154115" y="1678662"/>
                  <a:pt x="155925" y="1677995"/>
                </a:cubicBezTo>
                <a:cubicBezTo>
                  <a:pt x="157058" y="1684424"/>
                  <a:pt x="158554" y="1690787"/>
                  <a:pt x="160402" y="1697045"/>
                </a:cubicBezTo>
                <a:lnTo>
                  <a:pt x="163640" y="1706570"/>
                </a:lnTo>
                <a:lnTo>
                  <a:pt x="166974" y="1716095"/>
                </a:lnTo>
                <a:cubicBezTo>
                  <a:pt x="167831" y="1713904"/>
                  <a:pt x="170022" y="1719047"/>
                  <a:pt x="172117" y="1724572"/>
                </a:cubicBezTo>
                <a:lnTo>
                  <a:pt x="179166" y="1742860"/>
                </a:lnTo>
                <a:cubicBezTo>
                  <a:pt x="180976" y="1742384"/>
                  <a:pt x="184881" y="1753338"/>
                  <a:pt x="188215" y="1760196"/>
                </a:cubicBezTo>
                <a:cubicBezTo>
                  <a:pt x="190882" y="1760767"/>
                  <a:pt x="190501" y="1756957"/>
                  <a:pt x="188215" y="1749718"/>
                </a:cubicBezTo>
                <a:lnTo>
                  <a:pt x="184595" y="1740764"/>
                </a:lnTo>
                <a:cubicBezTo>
                  <a:pt x="182214" y="1741527"/>
                  <a:pt x="176785" y="1725525"/>
                  <a:pt x="174022" y="1723905"/>
                </a:cubicBezTo>
                <a:cubicBezTo>
                  <a:pt x="169450" y="1711713"/>
                  <a:pt x="165164" y="1699521"/>
                  <a:pt x="160973" y="1687234"/>
                </a:cubicBezTo>
                <a:lnTo>
                  <a:pt x="157830" y="1677709"/>
                </a:lnTo>
                <a:cubicBezTo>
                  <a:pt x="154782" y="1668184"/>
                  <a:pt x="151829" y="1659230"/>
                  <a:pt x="148972" y="1649896"/>
                </a:cubicBezTo>
                <a:lnTo>
                  <a:pt x="143447" y="1630846"/>
                </a:lnTo>
                <a:lnTo>
                  <a:pt x="140780" y="1621321"/>
                </a:lnTo>
                <a:lnTo>
                  <a:pt x="138970" y="1621893"/>
                </a:lnTo>
                <a:cubicBezTo>
                  <a:pt x="135541" y="1610463"/>
                  <a:pt x="133255" y="1614368"/>
                  <a:pt x="130684" y="1613511"/>
                </a:cubicBezTo>
                <a:close/>
                <a:moveTo>
                  <a:pt x="48482" y="1603796"/>
                </a:moveTo>
                <a:cubicBezTo>
                  <a:pt x="49816" y="1600843"/>
                  <a:pt x="54102" y="1612083"/>
                  <a:pt x="58007" y="1624560"/>
                </a:cubicBezTo>
                <a:cubicBezTo>
                  <a:pt x="61589" y="1633676"/>
                  <a:pt x="63551" y="1643344"/>
                  <a:pt x="63818" y="1653135"/>
                </a:cubicBezTo>
                <a:cubicBezTo>
                  <a:pt x="60989" y="1643201"/>
                  <a:pt x="57588" y="1633438"/>
                  <a:pt x="53626" y="1623894"/>
                </a:cubicBezTo>
                <a:close/>
                <a:moveTo>
                  <a:pt x="87440" y="1593485"/>
                </a:moveTo>
                <a:cubicBezTo>
                  <a:pt x="91297" y="1597080"/>
                  <a:pt x="96631" y="1607367"/>
                  <a:pt x="92774" y="1613321"/>
                </a:cubicBezTo>
                <a:cubicBezTo>
                  <a:pt x="92584" y="1613797"/>
                  <a:pt x="90964" y="1614464"/>
                  <a:pt x="90964" y="1613797"/>
                </a:cubicBezTo>
                <a:cubicBezTo>
                  <a:pt x="81201" y="1592985"/>
                  <a:pt x="83582" y="1589889"/>
                  <a:pt x="87440" y="1593485"/>
                </a:cubicBezTo>
                <a:close/>
                <a:moveTo>
                  <a:pt x="479751" y="1565790"/>
                </a:moveTo>
                <a:cubicBezTo>
                  <a:pt x="477394" y="1563361"/>
                  <a:pt x="477442" y="1567838"/>
                  <a:pt x="483966" y="1583793"/>
                </a:cubicBezTo>
                <a:lnTo>
                  <a:pt x="482156" y="1584364"/>
                </a:lnTo>
                <a:lnTo>
                  <a:pt x="486919" y="1597794"/>
                </a:lnTo>
                <a:lnTo>
                  <a:pt x="489395" y="1604462"/>
                </a:lnTo>
                <a:lnTo>
                  <a:pt x="491205" y="1603795"/>
                </a:lnTo>
                <a:cubicBezTo>
                  <a:pt x="493110" y="1604747"/>
                  <a:pt x="495396" y="1608653"/>
                  <a:pt x="498063" y="1616463"/>
                </a:cubicBezTo>
                <a:lnTo>
                  <a:pt x="503397" y="1629608"/>
                </a:lnTo>
                <a:lnTo>
                  <a:pt x="508826" y="1642657"/>
                </a:lnTo>
                <a:lnTo>
                  <a:pt x="510636" y="1641895"/>
                </a:lnTo>
                <a:lnTo>
                  <a:pt x="516351" y="1654849"/>
                </a:lnTo>
                <a:cubicBezTo>
                  <a:pt x="517303" y="1653039"/>
                  <a:pt x="519018" y="1656659"/>
                  <a:pt x="521018" y="1660564"/>
                </a:cubicBezTo>
                <a:cubicBezTo>
                  <a:pt x="522542" y="1658564"/>
                  <a:pt x="517113" y="1648181"/>
                  <a:pt x="514160" y="1640371"/>
                </a:cubicBezTo>
                <a:cubicBezTo>
                  <a:pt x="511017" y="1640371"/>
                  <a:pt x="505873" y="1625321"/>
                  <a:pt x="501682" y="1615035"/>
                </a:cubicBezTo>
                <a:cubicBezTo>
                  <a:pt x="499968" y="1611034"/>
                  <a:pt x="498349" y="1607319"/>
                  <a:pt x="497301" y="1609129"/>
                </a:cubicBezTo>
                <a:cubicBezTo>
                  <a:pt x="494824" y="1602462"/>
                  <a:pt x="492348" y="1595889"/>
                  <a:pt x="489967" y="1589222"/>
                </a:cubicBezTo>
                <a:cubicBezTo>
                  <a:pt x="486871" y="1577554"/>
                  <a:pt x="482109" y="1568219"/>
                  <a:pt x="479751" y="1565790"/>
                </a:cubicBezTo>
                <a:close/>
                <a:moveTo>
                  <a:pt x="125254" y="1544550"/>
                </a:moveTo>
                <a:cubicBezTo>
                  <a:pt x="119444" y="1543883"/>
                  <a:pt x="128874" y="1581221"/>
                  <a:pt x="117920" y="1556075"/>
                </a:cubicBezTo>
                <a:lnTo>
                  <a:pt x="120301" y="1565409"/>
                </a:lnTo>
                <a:lnTo>
                  <a:pt x="124873" y="1584459"/>
                </a:lnTo>
                <a:cubicBezTo>
                  <a:pt x="128112" y="1585412"/>
                  <a:pt x="130969" y="1579411"/>
                  <a:pt x="134398" y="1592079"/>
                </a:cubicBezTo>
                <a:lnTo>
                  <a:pt x="136303" y="1591603"/>
                </a:lnTo>
                <a:lnTo>
                  <a:pt x="138780" y="1601128"/>
                </a:lnTo>
                <a:cubicBezTo>
                  <a:pt x="140494" y="1599033"/>
                  <a:pt x="136875" y="1585793"/>
                  <a:pt x="133541" y="1572553"/>
                </a:cubicBezTo>
                <a:lnTo>
                  <a:pt x="131255" y="1563028"/>
                </a:lnTo>
                <a:cubicBezTo>
                  <a:pt x="127778" y="1557446"/>
                  <a:pt x="125721" y="1551103"/>
                  <a:pt x="125254" y="1544550"/>
                </a:cubicBezTo>
                <a:close/>
                <a:moveTo>
                  <a:pt x="112586" y="1527500"/>
                </a:moveTo>
                <a:lnTo>
                  <a:pt x="108871" y="1528262"/>
                </a:lnTo>
                <a:cubicBezTo>
                  <a:pt x="111157" y="1541692"/>
                  <a:pt x="114015" y="1555313"/>
                  <a:pt x="116587" y="1556361"/>
                </a:cubicBezTo>
                <a:lnTo>
                  <a:pt x="116777" y="1556646"/>
                </a:lnTo>
                <a:cubicBezTo>
                  <a:pt x="118587" y="1554551"/>
                  <a:pt x="115444" y="1541121"/>
                  <a:pt x="112586" y="1527500"/>
                </a:cubicBezTo>
                <a:close/>
                <a:moveTo>
                  <a:pt x="195168" y="1519785"/>
                </a:moveTo>
                <a:cubicBezTo>
                  <a:pt x="194120" y="1520546"/>
                  <a:pt x="193168" y="1521594"/>
                  <a:pt x="195168" y="1529310"/>
                </a:cubicBezTo>
                <a:cubicBezTo>
                  <a:pt x="197740" y="1541216"/>
                  <a:pt x="200407" y="1553122"/>
                  <a:pt x="203359" y="1565028"/>
                </a:cubicBezTo>
                <a:cubicBezTo>
                  <a:pt x="205579" y="1573915"/>
                  <a:pt x="207865" y="1582774"/>
                  <a:pt x="210217" y="1591603"/>
                </a:cubicBezTo>
                <a:cubicBezTo>
                  <a:pt x="212122" y="1591031"/>
                  <a:pt x="214408" y="1598175"/>
                  <a:pt x="216409" y="1599413"/>
                </a:cubicBezTo>
                <a:cubicBezTo>
                  <a:pt x="219838" y="1613225"/>
                  <a:pt x="214027" y="1606653"/>
                  <a:pt x="210884" y="1600938"/>
                </a:cubicBezTo>
                <a:cubicBezTo>
                  <a:pt x="208693" y="1602271"/>
                  <a:pt x="205931" y="1598080"/>
                  <a:pt x="202978" y="1593794"/>
                </a:cubicBezTo>
                <a:cubicBezTo>
                  <a:pt x="205455" y="1602747"/>
                  <a:pt x="207931" y="1611605"/>
                  <a:pt x="210598" y="1620369"/>
                </a:cubicBezTo>
                <a:cubicBezTo>
                  <a:pt x="213265" y="1629131"/>
                  <a:pt x="213837" y="1628560"/>
                  <a:pt x="215075" y="1628655"/>
                </a:cubicBezTo>
                <a:lnTo>
                  <a:pt x="220600" y="1646277"/>
                </a:lnTo>
                <a:cubicBezTo>
                  <a:pt x="223171" y="1646943"/>
                  <a:pt x="227362" y="1661707"/>
                  <a:pt x="231172" y="1671804"/>
                </a:cubicBezTo>
                <a:cubicBezTo>
                  <a:pt x="237840" y="1692759"/>
                  <a:pt x="237649" y="1664088"/>
                  <a:pt x="245936" y="1695711"/>
                </a:cubicBezTo>
                <a:lnTo>
                  <a:pt x="247746" y="1694949"/>
                </a:lnTo>
                <a:cubicBezTo>
                  <a:pt x="255556" y="1705998"/>
                  <a:pt x="254699" y="1701331"/>
                  <a:pt x="245174" y="1676566"/>
                </a:cubicBezTo>
                <a:lnTo>
                  <a:pt x="248794" y="1675233"/>
                </a:lnTo>
                <a:cubicBezTo>
                  <a:pt x="250984" y="1682662"/>
                  <a:pt x="252318" y="1683043"/>
                  <a:pt x="253651" y="1683138"/>
                </a:cubicBezTo>
                <a:lnTo>
                  <a:pt x="260128" y="1700093"/>
                </a:lnTo>
                <a:cubicBezTo>
                  <a:pt x="262510" y="1707427"/>
                  <a:pt x="263843" y="1707808"/>
                  <a:pt x="265177" y="1707808"/>
                </a:cubicBezTo>
                <a:lnTo>
                  <a:pt x="271844" y="1724572"/>
                </a:lnTo>
                <a:cubicBezTo>
                  <a:pt x="276130" y="1726477"/>
                  <a:pt x="272511" y="1716666"/>
                  <a:pt x="268701" y="1706475"/>
                </a:cubicBezTo>
                <a:lnTo>
                  <a:pt x="262319" y="1689615"/>
                </a:lnTo>
                <a:lnTo>
                  <a:pt x="259176" y="1681138"/>
                </a:lnTo>
                <a:lnTo>
                  <a:pt x="253080" y="1664184"/>
                </a:lnTo>
                <a:lnTo>
                  <a:pt x="250127" y="1655706"/>
                </a:lnTo>
                <a:cubicBezTo>
                  <a:pt x="248146" y="1649772"/>
                  <a:pt x="244888" y="1644353"/>
                  <a:pt x="240602" y="1639800"/>
                </a:cubicBezTo>
                <a:cubicBezTo>
                  <a:pt x="237745" y="1631132"/>
                  <a:pt x="235078" y="1622464"/>
                  <a:pt x="232506" y="1613796"/>
                </a:cubicBezTo>
                <a:cubicBezTo>
                  <a:pt x="229934" y="1613129"/>
                  <a:pt x="227743" y="1616844"/>
                  <a:pt x="224410" y="1606748"/>
                </a:cubicBezTo>
                <a:lnTo>
                  <a:pt x="222600" y="1607319"/>
                </a:lnTo>
                <a:lnTo>
                  <a:pt x="217647" y="1589793"/>
                </a:lnTo>
                <a:cubicBezTo>
                  <a:pt x="210027" y="1575125"/>
                  <a:pt x="213170" y="1563504"/>
                  <a:pt x="204693" y="1546073"/>
                </a:cubicBezTo>
                <a:cubicBezTo>
                  <a:pt x="201693" y="1537453"/>
                  <a:pt x="199140" y="1528681"/>
                  <a:pt x="197073" y="1519785"/>
                </a:cubicBezTo>
                <a:close/>
                <a:moveTo>
                  <a:pt x="157735" y="1508354"/>
                </a:moveTo>
                <a:cubicBezTo>
                  <a:pt x="151591" y="1503282"/>
                  <a:pt x="156216" y="1523338"/>
                  <a:pt x="160199" y="1536416"/>
                </a:cubicBezTo>
                <a:lnTo>
                  <a:pt x="163537" y="1545956"/>
                </a:lnTo>
                <a:lnTo>
                  <a:pt x="163450" y="1545978"/>
                </a:lnTo>
                <a:lnTo>
                  <a:pt x="163545" y="1545978"/>
                </a:lnTo>
                <a:lnTo>
                  <a:pt x="163537" y="1545956"/>
                </a:lnTo>
                <a:lnTo>
                  <a:pt x="165355" y="1545502"/>
                </a:lnTo>
                <a:cubicBezTo>
                  <a:pt x="167164" y="1542168"/>
                  <a:pt x="161926" y="1522166"/>
                  <a:pt x="159640" y="1508354"/>
                </a:cubicBezTo>
                <a:close/>
                <a:moveTo>
                  <a:pt x="25718" y="1501973"/>
                </a:moveTo>
                <a:cubicBezTo>
                  <a:pt x="28195" y="1504164"/>
                  <a:pt x="30481" y="1521881"/>
                  <a:pt x="33053" y="1521881"/>
                </a:cubicBezTo>
                <a:lnTo>
                  <a:pt x="34958" y="1531977"/>
                </a:lnTo>
                <a:cubicBezTo>
                  <a:pt x="37139" y="1545684"/>
                  <a:pt x="40549" y="1559171"/>
                  <a:pt x="45149" y="1572268"/>
                </a:cubicBezTo>
                <a:cubicBezTo>
                  <a:pt x="46578" y="1580269"/>
                  <a:pt x="46292" y="1584365"/>
                  <a:pt x="43721" y="1583222"/>
                </a:cubicBezTo>
                <a:cubicBezTo>
                  <a:pt x="39720" y="1561981"/>
                  <a:pt x="35910" y="1556551"/>
                  <a:pt x="33148" y="1542931"/>
                </a:cubicBezTo>
                <a:cubicBezTo>
                  <a:pt x="30386" y="1529310"/>
                  <a:pt x="28004" y="1515689"/>
                  <a:pt x="25718" y="1501973"/>
                </a:cubicBezTo>
                <a:close/>
                <a:moveTo>
                  <a:pt x="467107" y="1500068"/>
                </a:moveTo>
                <a:cubicBezTo>
                  <a:pt x="461773" y="1499211"/>
                  <a:pt x="463297" y="1511212"/>
                  <a:pt x="468821" y="1528643"/>
                </a:cubicBezTo>
                <a:lnTo>
                  <a:pt x="470726" y="1535405"/>
                </a:lnTo>
                <a:lnTo>
                  <a:pt x="472536" y="1534929"/>
                </a:lnTo>
                <a:lnTo>
                  <a:pt x="476632" y="1548455"/>
                </a:lnTo>
                <a:lnTo>
                  <a:pt x="478441" y="1547883"/>
                </a:lnTo>
                <a:lnTo>
                  <a:pt x="480251" y="1547312"/>
                </a:lnTo>
                <a:cubicBezTo>
                  <a:pt x="483490" y="1552360"/>
                  <a:pt x="487204" y="1565409"/>
                  <a:pt x="490348" y="1566362"/>
                </a:cubicBezTo>
                <a:lnTo>
                  <a:pt x="492538" y="1573029"/>
                </a:lnTo>
                <a:lnTo>
                  <a:pt x="494824" y="1579697"/>
                </a:lnTo>
                <a:cubicBezTo>
                  <a:pt x="495967" y="1577982"/>
                  <a:pt x="497396" y="1581697"/>
                  <a:pt x="499015" y="1585697"/>
                </a:cubicBezTo>
                <a:cubicBezTo>
                  <a:pt x="503568" y="1593880"/>
                  <a:pt x="507455" y="1602414"/>
                  <a:pt x="510636" y="1611225"/>
                </a:cubicBezTo>
                <a:cubicBezTo>
                  <a:pt x="513398" y="1612272"/>
                  <a:pt x="529686" y="1636656"/>
                  <a:pt x="517780" y="1608367"/>
                </a:cubicBezTo>
                <a:cubicBezTo>
                  <a:pt x="515732" y="1604157"/>
                  <a:pt x="513484" y="1600061"/>
                  <a:pt x="511017" y="1596080"/>
                </a:cubicBezTo>
                <a:cubicBezTo>
                  <a:pt x="509398" y="1592175"/>
                  <a:pt x="507874" y="1588460"/>
                  <a:pt x="506826" y="1590270"/>
                </a:cubicBezTo>
                <a:cubicBezTo>
                  <a:pt x="504083" y="1581211"/>
                  <a:pt x="499720" y="1572724"/>
                  <a:pt x="493967" y="1565219"/>
                </a:cubicBezTo>
                <a:lnTo>
                  <a:pt x="491776" y="1558551"/>
                </a:lnTo>
                <a:cubicBezTo>
                  <a:pt x="489776" y="1553503"/>
                  <a:pt x="487585" y="1545407"/>
                  <a:pt x="485776" y="1545788"/>
                </a:cubicBezTo>
                <a:cubicBezTo>
                  <a:pt x="483966" y="1546169"/>
                  <a:pt x="481870" y="1540835"/>
                  <a:pt x="479965" y="1532834"/>
                </a:cubicBezTo>
                <a:lnTo>
                  <a:pt x="478060" y="1526166"/>
                </a:lnTo>
                <a:cubicBezTo>
                  <a:pt x="476822" y="1526166"/>
                  <a:pt x="475584" y="1526166"/>
                  <a:pt x="474346" y="1519880"/>
                </a:cubicBezTo>
                <a:cubicBezTo>
                  <a:pt x="472441" y="1518737"/>
                  <a:pt x="470631" y="1514736"/>
                  <a:pt x="468821" y="1506735"/>
                </a:cubicBezTo>
                <a:close/>
                <a:moveTo>
                  <a:pt x="170342" y="1486716"/>
                </a:moveTo>
                <a:cubicBezTo>
                  <a:pt x="167676" y="1483059"/>
                  <a:pt x="166069" y="1495543"/>
                  <a:pt x="165640" y="1497687"/>
                </a:cubicBezTo>
                <a:lnTo>
                  <a:pt x="165831" y="1497687"/>
                </a:lnTo>
                <a:cubicBezTo>
                  <a:pt x="167450" y="1504735"/>
                  <a:pt x="169260" y="1515784"/>
                  <a:pt x="171165" y="1515689"/>
                </a:cubicBezTo>
                <a:cubicBezTo>
                  <a:pt x="171860" y="1525004"/>
                  <a:pt x="173165" y="1534263"/>
                  <a:pt x="175070" y="1543406"/>
                </a:cubicBezTo>
                <a:lnTo>
                  <a:pt x="180690" y="1542168"/>
                </a:lnTo>
                <a:cubicBezTo>
                  <a:pt x="181823" y="1554570"/>
                  <a:pt x="184081" y="1566847"/>
                  <a:pt x="187453" y="1578839"/>
                </a:cubicBezTo>
                <a:lnTo>
                  <a:pt x="189262" y="1578839"/>
                </a:lnTo>
                <a:cubicBezTo>
                  <a:pt x="193263" y="1595985"/>
                  <a:pt x="196597" y="1597889"/>
                  <a:pt x="200883" y="1614177"/>
                </a:cubicBezTo>
                <a:lnTo>
                  <a:pt x="202693" y="1613606"/>
                </a:lnTo>
                <a:cubicBezTo>
                  <a:pt x="204788" y="1614844"/>
                  <a:pt x="203455" y="1609701"/>
                  <a:pt x="202026" y="1604081"/>
                </a:cubicBezTo>
                <a:lnTo>
                  <a:pt x="199549" y="1595222"/>
                </a:lnTo>
                <a:cubicBezTo>
                  <a:pt x="196406" y="1594270"/>
                  <a:pt x="192120" y="1574077"/>
                  <a:pt x="188596" y="1559789"/>
                </a:cubicBezTo>
                <a:lnTo>
                  <a:pt x="184405" y="1541692"/>
                </a:lnTo>
                <a:lnTo>
                  <a:pt x="182500" y="1532738"/>
                </a:lnTo>
                <a:cubicBezTo>
                  <a:pt x="179833" y="1522071"/>
                  <a:pt x="177547" y="1506926"/>
                  <a:pt x="175070" y="1505783"/>
                </a:cubicBezTo>
                <a:lnTo>
                  <a:pt x="173356" y="1496734"/>
                </a:lnTo>
                <a:cubicBezTo>
                  <a:pt x="172237" y="1490947"/>
                  <a:pt x="171230" y="1487935"/>
                  <a:pt x="170342" y="1486716"/>
                </a:cubicBezTo>
                <a:close/>
                <a:moveTo>
                  <a:pt x="10478" y="1451490"/>
                </a:moveTo>
                <a:cubicBezTo>
                  <a:pt x="16212" y="1468055"/>
                  <a:pt x="20042" y="1485209"/>
                  <a:pt x="21908" y="1502640"/>
                </a:cubicBezTo>
                <a:cubicBezTo>
                  <a:pt x="23623" y="1512927"/>
                  <a:pt x="25433" y="1523214"/>
                  <a:pt x="27338" y="1533405"/>
                </a:cubicBezTo>
                <a:cubicBezTo>
                  <a:pt x="28481" y="1541502"/>
                  <a:pt x="31529" y="1553694"/>
                  <a:pt x="29528" y="1554361"/>
                </a:cubicBezTo>
                <a:cubicBezTo>
                  <a:pt x="26671" y="1539787"/>
                  <a:pt x="24194" y="1525214"/>
                  <a:pt x="21718" y="1523880"/>
                </a:cubicBezTo>
                <a:cubicBezTo>
                  <a:pt x="17403" y="1499944"/>
                  <a:pt x="13650" y="1475808"/>
                  <a:pt x="10478" y="1451490"/>
                </a:cubicBezTo>
                <a:close/>
                <a:moveTo>
                  <a:pt x="427006" y="1384244"/>
                </a:moveTo>
                <a:cubicBezTo>
                  <a:pt x="425959" y="1384244"/>
                  <a:pt x="424816" y="1385482"/>
                  <a:pt x="425959" y="1391578"/>
                </a:cubicBezTo>
                <a:lnTo>
                  <a:pt x="426816" y="1398722"/>
                </a:lnTo>
                <a:cubicBezTo>
                  <a:pt x="431197" y="1393007"/>
                  <a:pt x="430150" y="1432631"/>
                  <a:pt x="434722" y="1426725"/>
                </a:cubicBezTo>
                <a:lnTo>
                  <a:pt x="435865" y="1433869"/>
                </a:lnTo>
                <a:cubicBezTo>
                  <a:pt x="436531" y="1439965"/>
                  <a:pt x="437674" y="1440441"/>
                  <a:pt x="438913" y="1440632"/>
                </a:cubicBezTo>
                <a:cubicBezTo>
                  <a:pt x="440151" y="1440822"/>
                  <a:pt x="448438" y="1470254"/>
                  <a:pt x="445866" y="1446633"/>
                </a:cubicBezTo>
                <a:cubicBezTo>
                  <a:pt x="444056" y="1438441"/>
                  <a:pt x="442818" y="1426630"/>
                  <a:pt x="440437" y="1425868"/>
                </a:cubicBezTo>
                <a:cubicBezTo>
                  <a:pt x="438055" y="1425106"/>
                  <a:pt x="436341" y="1406818"/>
                  <a:pt x="433483" y="1405199"/>
                </a:cubicBezTo>
                <a:cubicBezTo>
                  <a:pt x="433445" y="1397760"/>
                  <a:pt x="431188" y="1390492"/>
                  <a:pt x="427006" y="1384339"/>
                </a:cubicBezTo>
                <a:close/>
                <a:moveTo>
                  <a:pt x="78677" y="1345001"/>
                </a:moveTo>
                <a:cubicBezTo>
                  <a:pt x="75439" y="1347477"/>
                  <a:pt x="75058" y="1362146"/>
                  <a:pt x="77439" y="1384625"/>
                </a:cubicBezTo>
                <a:cubicBezTo>
                  <a:pt x="78487" y="1397579"/>
                  <a:pt x="81439" y="1393293"/>
                  <a:pt x="82963" y="1403675"/>
                </a:cubicBezTo>
                <a:cubicBezTo>
                  <a:pt x="84487" y="1414057"/>
                  <a:pt x="84964" y="1423296"/>
                  <a:pt x="86107" y="1433107"/>
                </a:cubicBezTo>
                <a:lnTo>
                  <a:pt x="88012" y="1433107"/>
                </a:lnTo>
                <a:cubicBezTo>
                  <a:pt x="89088" y="1442775"/>
                  <a:pt x="91003" y="1452338"/>
                  <a:pt x="93727" y="1461682"/>
                </a:cubicBezTo>
                <a:cubicBezTo>
                  <a:pt x="94774" y="1470636"/>
                  <a:pt x="96203" y="1480351"/>
                  <a:pt x="98203" y="1490543"/>
                </a:cubicBezTo>
                <a:cubicBezTo>
                  <a:pt x="99537" y="1488447"/>
                  <a:pt x="100680" y="1493972"/>
                  <a:pt x="101728" y="1500068"/>
                </a:cubicBezTo>
                <a:cubicBezTo>
                  <a:pt x="103061" y="1497972"/>
                  <a:pt x="104204" y="1503497"/>
                  <a:pt x="105347" y="1509593"/>
                </a:cubicBezTo>
                <a:cubicBezTo>
                  <a:pt x="107347" y="1506164"/>
                  <a:pt x="102680" y="1485113"/>
                  <a:pt x="100870" y="1470636"/>
                </a:cubicBezTo>
                <a:lnTo>
                  <a:pt x="99442" y="1461111"/>
                </a:lnTo>
                <a:cubicBezTo>
                  <a:pt x="97060" y="1445871"/>
                  <a:pt x="95346" y="1427392"/>
                  <a:pt x="91822" y="1432536"/>
                </a:cubicBezTo>
                <a:cubicBezTo>
                  <a:pt x="90298" y="1419581"/>
                  <a:pt x="88964" y="1406532"/>
                  <a:pt x="87821" y="1393483"/>
                </a:cubicBezTo>
                <a:lnTo>
                  <a:pt x="85916" y="1393483"/>
                </a:lnTo>
                <a:cubicBezTo>
                  <a:pt x="86869" y="1416914"/>
                  <a:pt x="79153" y="1373862"/>
                  <a:pt x="79249" y="1354526"/>
                </a:cubicBezTo>
                <a:close/>
                <a:moveTo>
                  <a:pt x="23658" y="1293828"/>
                </a:moveTo>
                <a:cubicBezTo>
                  <a:pt x="26551" y="1296138"/>
                  <a:pt x="29290" y="1303996"/>
                  <a:pt x="29052" y="1315474"/>
                </a:cubicBezTo>
                <a:lnTo>
                  <a:pt x="29814" y="1335857"/>
                </a:lnTo>
                <a:cubicBezTo>
                  <a:pt x="23909" y="1341001"/>
                  <a:pt x="23718" y="1308521"/>
                  <a:pt x="19241" y="1305472"/>
                </a:cubicBezTo>
                <a:lnTo>
                  <a:pt x="17336" y="1305472"/>
                </a:lnTo>
                <a:cubicBezTo>
                  <a:pt x="17717" y="1294756"/>
                  <a:pt x="20765" y="1291518"/>
                  <a:pt x="23658" y="1293828"/>
                </a:cubicBezTo>
                <a:close/>
                <a:moveTo>
                  <a:pt x="67784" y="1277907"/>
                </a:moveTo>
                <a:cubicBezTo>
                  <a:pt x="67050" y="1278260"/>
                  <a:pt x="66270" y="1280397"/>
                  <a:pt x="65437" y="1284993"/>
                </a:cubicBezTo>
                <a:cubicBezTo>
                  <a:pt x="64485" y="1307091"/>
                  <a:pt x="69247" y="1299090"/>
                  <a:pt x="69724" y="1314711"/>
                </a:cubicBezTo>
                <a:lnTo>
                  <a:pt x="69724" y="1324236"/>
                </a:lnTo>
                <a:lnTo>
                  <a:pt x="69724" y="1333761"/>
                </a:lnTo>
                <a:cubicBezTo>
                  <a:pt x="70962" y="1345763"/>
                  <a:pt x="74010" y="1342334"/>
                  <a:pt x="76391" y="1343858"/>
                </a:cubicBezTo>
                <a:cubicBezTo>
                  <a:pt x="75915" y="1334333"/>
                  <a:pt x="75534" y="1324141"/>
                  <a:pt x="75248" y="1314235"/>
                </a:cubicBezTo>
                <a:lnTo>
                  <a:pt x="73343" y="1314235"/>
                </a:lnTo>
                <a:lnTo>
                  <a:pt x="73343" y="1304710"/>
                </a:lnTo>
                <a:cubicBezTo>
                  <a:pt x="71772" y="1291851"/>
                  <a:pt x="69986" y="1276849"/>
                  <a:pt x="67784" y="1277907"/>
                </a:cubicBezTo>
                <a:close/>
                <a:moveTo>
                  <a:pt x="0" y="1274897"/>
                </a:moveTo>
                <a:cubicBezTo>
                  <a:pt x="2477" y="1285280"/>
                  <a:pt x="3906" y="1302996"/>
                  <a:pt x="7906" y="1305949"/>
                </a:cubicBezTo>
                <a:cubicBezTo>
                  <a:pt x="7906" y="1293947"/>
                  <a:pt x="7335" y="1276612"/>
                  <a:pt x="9621" y="1274897"/>
                </a:cubicBezTo>
                <a:cubicBezTo>
                  <a:pt x="9811" y="1286899"/>
                  <a:pt x="9430" y="1304235"/>
                  <a:pt x="11716" y="1305949"/>
                </a:cubicBezTo>
                <a:lnTo>
                  <a:pt x="11716" y="1316236"/>
                </a:lnTo>
                <a:cubicBezTo>
                  <a:pt x="12192" y="1329952"/>
                  <a:pt x="12669" y="1343763"/>
                  <a:pt x="13526" y="1357479"/>
                </a:cubicBezTo>
                <a:lnTo>
                  <a:pt x="14097" y="1367862"/>
                </a:lnTo>
                <a:cubicBezTo>
                  <a:pt x="14574" y="1380053"/>
                  <a:pt x="12383" y="1374053"/>
                  <a:pt x="10287" y="1367862"/>
                </a:cubicBezTo>
                <a:lnTo>
                  <a:pt x="10954" y="1378149"/>
                </a:lnTo>
                <a:cubicBezTo>
                  <a:pt x="13621" y="1389102"/>
                  <a:pt x="18193" y="1380911"/>
                  <a:pt x="19527" y="1409105"/>
                </a:cubicBezTo>
                <a:cubicBezTo>
                  <a:pt x="15717" y="1407200"/>
                  <a:pt x="16383" y="1421202"/>
                  <a:pt x="12859" y="1420249"/>
                </a:cubicBezTo>
                <a:lnTo>
                  <a:pt x="10859" y="1399485"/>
                </a:lnTo>
                <a:lnTo>
                  <a:pt x="8954" y="1399485"/>
                </a:lnTo>
                <a:cubicBezTo>
                  <a:pt x="7620" y="1363385"/>
                  <a:pt x="2667" y="1359765"/>
                  <a:pt x="2667" y="1326904"/>
                </a:cubicBezTo>
                <a:lnTo>
                  <a:pt x="762" y="1326904"/>
                </a:lnTo>
                <a:cubicBezTo>
                  <a:pt x="0" y="1309569"/>
                  <a:pt x="0" y="1292233"/>
                  <a:pt x="0" y="1274897"/>
                </a:cubicBezTo>
                <a:close/>
                <a:moveTo>
                  <a:pt x="36957" y="1245274"/>
                </a:moveTo>
                <a:lnTo>
                  <a:pt x="40862" y="1245274"/>
                </a:lnTo>
                <a:lnTo>
                  <a:pt x="46578" y="1245274"/>
                </a:lnTo>
                <a:cubicBezTo>
                  <a:pt x="46101" y="1255276"/>
                  <a:pt x="46101" y="1265372"/>
                  <a:pt x="46101" y="1275469"/>
                </a:cubicBezTo>
                <a:cubicBezTo>
                  <a:pt x="45663" y="1288908"/>
                  <a:pt x="46463" y="1302367"/>
                  <a:pt x="48483" y="1315664"/>
                </a:cubicBezTo>
                <a:cubicBezTo>
                  <a:pt x="48768" y="1325665"/>
                  <a:pt x="49625" y="1335762"/>
                  <a:pt x="49625" y="1345858"/>
                </a:cubicBezTo>
                <a:lnTo>
                  <a:pt x="50197" y="1355860"/>
                </a:lnTo>
                <a:cubicBezTo>
                  <a:pt x="52102" y="1356050"/>
                  <a:pt x="52388" y="1368052"/>
                  <a:pt x="53436" y="1375767"/>
                </a:cubicBezTo>
                <a:cubicBezTo>
                  <a:pt x="51435" y="1375957"/>
                  <a:pt x="51721" y="1384149"/>
                  <a:pt x="50292" y="1386149"/>
                </a:cubicBezTo>
                <a:lnTo>
                  <a:pt x="51149" y="1395674"/>
                </a:lnTo>
                <a:cubicBezTo>
                  <a:pt x="53340" y="1419391"/>
                  <a:pt x="57245" y="1424916"/>
                  <a:pt x="59722" y="1455682"/>
                </a:cubicBezTo>
                <a:cubicBezTo>
                  <a:pt x="67247" y="1461016"/>
                  <a:pt x="62199" y="1503021"/>
                  <a:pt x="69247" y="1505212"/>
                </a:cubicBezTo>
                <a:cubicBezTo>
                  <a:pt x="70104" y="1513022"/>
                  <a:pt x="70485" y="1517880"/>
                  <a:pt x="67247" y="1515784"/>
                </a:cubicBezTo>
                <a:cubicBezTo>
                  <a:pt x="64008" y="1513689"/>
                  <a:pt x="61246" y="1494353"/>
                  <a:pt x="58293" y="1486543"/>
                </a:cubicBezTo>
                <a:lnTo>
                  <a:pt x="56769" y="1476541"/>
                </a:lnTo>
                <a:cubicBezTo>
                  <a:pt x="54769" y="1463111"/>
                  <a:pt x="52959" y="1449776"/>
                  <a:pt x="51435" y="1436346"/>
                </a:cubicBezTo>
                <a:lnTo>
                  <a:pt x="49530" y="1436346"/>
                </a:lnTo>
                <a:cubicBezTo>
                  <a:pt x="48292" y="1426345"/>
                  <a:pt x="47149" y="1416248"/>
                  <a:pt x="46292" y="1406152"/>
                </a:cubicBezTo>
                <a:cubicBezTo>
                  <a:pt x="40862" y="1387197"/>
                  <a:pt x="43720" y="1380720"/>
                  <a:pt x="42387" y="1355574"/>
                </a:cubicBezTo>
                <a:cubicBezTo>
                  <a:pt x="41815" y="1345573"/>
                  <a:pt x="41053" y="1335381"/>
                  <a:pt x="41053" y="1325284"/>
                </a:cubicBezTo>
                <a:lnTo>
                  <a:pt x="41053" y="1315188"/>
                </a:lnTo>
                <a:cubicBezTo>
                  <a:pt x="41748" y="1305234"/>
                  <a:pt x="40358" y="1295233"/>
                  <a:pt x="36957" y="1285851"/>
                </a:cubicBezTo>
                <a:lnTo>
                  <a:pt x="36957" y="1265563"/>
                </a:lnTo>
                <a:close/>
                <a:moveTo>
                  <a:pt x="25528" y="1233749"/>
                </a:moveTo>
                <a:lnTo>
                  <a:pt x="25052" y="1254228"/>
                </a:lnTo>
                <a:lnTo>
                  <a:pt x="23051" y="1254228"/>
                </a:lnTo>
                <a:cubicBezTo>
                  <a:pt x="21909" y="1253466"/>
                  <a:pt x="20861" y="1252609"/>
                  <a:pt x="21432" y="1243941"/>
                </a:cubicBezTo>
                <a:cubicBezTo>
                  <a:pt x="22004" y="1235940"/>
                  <a:pt x="23337" y="1232035"/>
                  <a:pt x="25528" y="1233749"/>
                </a:cubicBezTo>
                <a:close/>
                <a:moveTo>
                  <a:pt x="427101" y="1218699"/>
                </a:moveTo>
                <a:cubicBezTo>
                  <a:pt x="426911" y="1223081"/>
                  <a:pt x="426911" y="1227272"/>
                  <a:pt x="428625" y="1226034"/>
                </a:cubicBezTo>
                <a:lnTo>
                  <a:pt x="427863" y="1240416"/>
                </a:lnTo>
                <a:cubicBezTo>
                  <a:pt x="425387" y="1242893"/>
                  <a:pt x="422053" y="1219271"/>
                  <a:pt x="427101" y="1218699"/>
                </a:cubicBezTo>
                <a:close/>
                <a:moveTo>
                  <a:pt x="383953" y="1208412"/>
                </a:moveTo>
                <a:cubicBezTo>
                  <a:pt x="381001" y="1209555"/>
                  <a:pt x="380905" y="1226414"/>
                  <a:pt x="380334" y="1238416"/>
                </a:cubicBezTo>
                <a:cubicBezTo>
                  <a:pt x="379667" y="1244798"/>
                  <a:pt x="380810" y="1245464"/>
                  <a:pt x="381953" y="1245941"/>
                </a:cubicBezTo>
                <a:cubicBezTo>
                  <a:pt x="381953" y="1253465"/>
                  <a:pt x="381477" y="1260990"/>
                  <a:pt x="381382" y="1268610"/>
                </a:cubicBezTo>
                <a:cubicBezTo>
                  <a:pt x="381382" y="1274611"/>
                  <a:pt x="383191" y="1276040"/>
                  <a:pt x="383287" y="1283564"/>
                </a:cubicBezTo>
                <a:lnTo>
                  <a:pt x="383287" y="1298614"/>
                </a:lnTo>
                <a:lnTo>
                  <a:pt x="387097" y="1298614"/>
                </a:lnTo>
                <a:cubicBezTo>
                  <a:pt x="386620" y="1289851"/>
                  <a:pt x="387097" y="1285184"/>
                  <a:pt x="388811" y="1283564"/>
                </a:cubicBezTo>
                <a:lnTo>
                  <a:pt x="388811" y="1268610"/>
                </a:lnTo>
                <a:lnTo>
                  <a:pt x="386906" y="1268610"/>
                </a:lnTo>
                <a:cubicBezTo>
                  <a:pt x="386906" y="1257371"/>
                  <a:pt x="388240" y="1240988"/>
                  <a:pt x="385763" y="1238606"/>
                </a:cubicBezTo>
                <a:cubicBezTo>
                  <a:pt x="385763" y="1232796"/>
                  <a:pt x="386430" y="1223843"/>
                  <a:pt x="384620" y="1223557"/>
                </a:cubicBezTo>
                <a:cubicBezTo>
                  <a:pt x="383001" y="1221747"/>
                  <a:pt x="382525" y="1217080"/>
                  <a:pt x="383953" y="1208412"/>
                </a:cubicBezTo>
                <a:close/>
                <a:moveTo>
                  <a:pt x="15431" y="1202412"/>
                </a:moveTo>
                <a:cubicBezTo>
                  <a:pt x="14098" y="1209309"/>
                  <a:pt x="14422" y="1216433"/>
                  <a:pt x="16384" y="1223177"/>
                </a:cubicBezTo>
                <a:lnTo>
                  <a:pt x="15622" y="1233464"/>
                </a:lnTo>
                <a:lnTo>
                  <a:pt x="15622" y="1243751"/>
                </a:lnTo>
                <a:cubicBezTo>
                  <a:pt x="13336" y="1242036"/>
                  <a:pt x="11050" y="1240512"/>
                  <a:pt x="12479" y="1222986"/>
                </a:cubicBezTo>
                <a:cubicBezTo>
                  <a:pt x="13241" y="1214985"/>
                  <a:pt x="13526" y="1202412"/>
                  <a:pt x="15431" y="1202412"/>
                </a:cubicBezTo>
                <a:close/>
                <a:moveTo>
                  <a:pt x="81439" y="1177551"/>
                </a:moveTo>
                <a:cubicBezTo>
                  <a:pt x="79849" y="1184028"/>
                  <a:pt x="79849" y="1190791"/>
                  <a:pt x="81439" y="1197268"/>
                </a:cubicBezTo>
                <a:cubicBezTo>
                  <a:pt x="78296" y="1224986"/>
                  <a:pt x="82678" y="1222890"/>
                  <a:pt x="81439" y="1246417"/>
                </a:cubicBezTo>
                <a:lnTo>
                  <a:pt x="81439" y="1255942"/>
                </a:lnTo>
                <a:lnTo>
                  <a:pt x="85249" y="1255656"/>
                </a:lnTo>
                <a:cubicBezTo>
                  <a:pt x="87059" y="1223938"/>
                  <a:pt x="85249" y="1210127"/>
                  <a:pt x="86488" y="1187076"/>
                </a:cubicBezTo>
                <a:cubicBezTo>
                  <a:pt x="87345" y="1178789"/>
                  <a:pt x="86488" y="1177551"/>
                  <a:pt x="85249" y="1177551"/>
                </a:cubicBezTo>
                <a:close/>
                <a:moveTo>
                  <a:pt x="94965" y="1168884"/>
                </a:moveTo>
                <a:cubicBezTo>
                  <a:pt x="93250" y="1170598"/>
                  <a:pt x="92203" y="1178409"/>
                  <a:pt x="90298" y="1178409"/>
                </a:cubicBezTo>
                <a:lnTo>
                  <a:pt x="89536" y="1187934"/>
                </a:lnTo>
                <a:cubicBezTo>
                  <a:pt x="88583" y="1215365"/>
                  <a:pt x="89536" y="1238797"/>
                  <a:pt x="90107" y="1266134"/>
                </a:cubicBezTo>
                <a:lnTo>
                  <a:pt x="90107" y="1275659"/>
                </a:lnTo>
                <a:lnTo>
                  <a:pt x="92107" y="1275659"/>
                </a:lnTo>
                <a:cubicBezTo>
                  <a:pt x="92107" y="1298423"/>
                  <a:pt x="92107" y="1320998"/>
                  <a:pt x="93631" y="1343763"/>
                </a:cubicBezTo>
                <a:lnTo>
                  <a:pt x="94489" y="1362336"/>
                </a:lnTo>
                <a:cubicBezTo>
                  <a:pt x="98108" y="1378195"/>
                  <a:pt x="100747" y="1394254"/>
                  <a:pt x="102394" y="1410438"/>
                </a:cubicBezTo>
                <a:cubicBezTo>
                  <a:pt x="103823" y="1408437"/>
                  <a:pt x="104585" y="1413962"/>
                  <a:pt x="105347" y="1419963"/>
                </a:cubicBezTo>
                <a:cubicBezTo>
                  <a:pt x="107633" y="1416724"/>
                  <a:pt x="104299" y="1395674"/>
                  <a:pt x="103633" y="1381196"/>
                </a:cubicBezTo>
                <a:lnTo>
                  <a:pt x="102871" y="1371671"/>
                </a:lnTo>
                <a:cubicBezTo>
                  <a:pt x="101632" y="1371195"/>
                  <a:pt x="100489" y="1370337"/>
                  <a:pt x="100299" y="1362146"/>
                </a:cubicBezTo>
                <a:cubicBezTo>
                  <a:pt x="95536" y="1358240"/>
                  <a:pt x="96870" y="1314521"/>
                  <a:pt x="95822" y="1294423"/>
                </a:cubicBezTo>
                <a:lnTo>
                  <a:pt x="95822" y="1284898"/>
                </a:lnTo>
                <a:cubicBezTo>
                  <a:pt x="94679" y="1284422"/>
                  <a:pt x="93441" y="1283469"/>
                  <a:pt x="93917" y="1275373"/>
                </a:cubicBezTo>
                <a:lnTo>
                  <a:pt x="93917" y="1265848"/>
                </a:lnTo>
                <a:cubicBezTo>
                  <a:pt x="93917" y="1256323"/>
                  <a:pt x="93917" y="1246798"/>
                  <a:pt x="94584" y="1236702"/>
                </a:cubicBezTo>
                <a:cubicBezTo>
                  <a:pt x="92774" y="1236702"/>
                  <a:pt x="93536" y="1224795"/>
                  <a:pt x="93536" y="1217652"/>
                </a:cubicBezTo>
                <a:cubicBezTo>
                  <a:pt x="89155" y="1218985"/>
                  <a:pt x="94489" y="1183076"/>
                  <a:pt x="94965" y="1168884"/>
                </a:cubicBezTo>
                <a:close/>
                <a:moveTo>
                  <a:pt x="58579" y="1124497"/>
                </a:moveTo>
                <a:cubicBezTo>
                  <a:pt x="57055" y="1137832"/>
                  <a:pt x="55627" y="1151167"/>
                  <a:pt x="54484" y="1164502"/>
                </a:cubicBezTo>
                <a:cubicBezTo>
                  <a:pt x="54484" y="1170598"/>
                  <a:pt x="53817" y="1176408"/>
                  <a:pt x="55531" y="1174694"/>
                </a:cubicBezTo>
                <a:lnTo>
                  <a:pt x="54484" y="1194601"/>
                </a:lnTo>
                <a:lnTo>
                  <a:pt x="56389" y="1194601"/>
                </a:lnTo>
                <a:lnTo>
                  <a:pt x="58294" y="1194601"/>
                </a:lnTo>
                <a:lnTo>
                  <a:pt x="59818" y="1174598"/>
                </a:lnTo>
                <a:lnTo>
                  <a:pt x="60580" y="1164597"/>
                </a:lnTo>
                <a:lnTo>
                  <a:pt x="62485" y="1144690"/>
                </a:lnTo>
                <a:cubicBezTo>
                  <a:pt x="63628" y="1134689"/>
                  <a:pt x="62485" y="1132688"/>
                  <a:pt x="62485" y="1124497"/>
                </a:cubicBezTo>
                <a:close/>
                <a:moveTo>
                  <a:pt x="407481" y="1098399"/>
                </a:moveTo>
                <a:cubicBezTo>
                  <a:pt x="411195" y="1096303"/>
                  <a:pt x="409957" y="1104780"/>
                  <a:pt x="408623" y="1113734"/>
                </a:cubicBezTo>
                <a:cubicBezTo>
                  <a:pt x="406433" y="1125545"/>
                  <a:pt x="404814" y="1139165"/>
                  <a:pt x="401289" y="1135070"/>
                </a:cubicBezTo>
                <a:cubicBezTo>
                  <a:pt x="403575" y="1121925"/>
                  <a:pt x="401385" y="1119163"/>
                  <a:pt x="404242" y="1105352"/>
                </a:cubicBezTo>
                <a:cubicBezTo>
                  <a:pt x="405099" y="1099065"/>
                  <a:pt x="406242" y="1098399"/>
                  <a:pt x="407481" y="1098399"/>
                </a:cubicBezTo>
                <a:close/>
                <a:moveTo>
                  <a:pt x="433198" y="1088493"/>
                </a:moveTo>
                <a:cubicBezTo>
                  <a:pt x="431102" y="1094494"/>
                  <a:pt x="432150" y="1095351"/>
                  <a:pt x="433198" y="1095923"/>
                </a:cubicBezTo>
                <a:cubicBezTo>
                  <a:pt x="433864" y="1102019"/>
                  <a:pt x="430816" y="1115640"/>
                  <a:pt x="433198" y="1118021"/>
                </a:cubicBezTo>
                <a:cubicBezTo>
                  <a:pt x="431959" y="1125069"/>
                  <a:pt x="430912" y="1132213"/>
                  <a:pt x="429769" y="1139357"/>
                </a:cubicBezTo>
                <a:cubicBezTo>
                  <a:pt x="428626" y="1146501"/>
                  <a:pt x="427102" y="1154787"/>
                  <a:pt x="426721" y="1160883"/>
                </a:cubicBezTo>
                <a:cubicBezTo>
                  <a:pt x="426340" y="1166979"/>
                  <a:pt x="425197" y="1167741"/>
                  <a:pt x="423958" y="1167741"/>
                </a:cubicBezTo>
                <a:cubicBezTo>
                  <a:pt x="423958" y="1162121"/>
                  <a:pt x="425768" y="1153644"/>
                  <a:pt x="423958" y="1153168"/>
                </a:cubicBezTo>
                <a:lnTo>
                  <a:pt x="425006" y="1146024"/>
                </a:lnTo>
                <a:cubicBezTo>
                  <a:pt x="426102" y="1138776"/>
                  <a:pt x="426549" y="1131442"/>
                  <a:pt x="426340" y="1124117"/>
                </a:cubicBezTo>
                <a:cubicBezTo>
                  <a:pt x="424339" y="1122593"/>
                  <a:pt x="426244" y="1112496"/>
                  <a:pt x="428340" y="1102400"/>
                </a:cubicBezTo>
                <a:cubicBezTo>
                  <a:pt x="429578" y="1094018"/>
                  <a:pt x="431578" y="1089732"/>
                  <a:pt x="433198" y="1088493"/>
                </a:cubicBezTo>
                <a:close/>
                <a:moveTo>
                  <a:pt x="108776" y="1041629"/>
                </a:moveTo>
                <a:lnTo>
                  <a:pt x="112491" y="1042296"/>
                </a:lnTo>
                <a:cubicBezTo>
                  <a:pt x="109442" y="1056584"/>
                  <a:pt x="106966" y="1077920"/>
                  <a:pt x="103537" y="1080206"/>
                </a:cubicBezTo>
                <a:cubicBezTo>
                  <a:pt x="102870" y="1079729"/>
                  <a:pt x="101823" y="1079729"/>
                  <a:pt x="103537" y="1070204"/>
                </a:cubicBezTo>
                <a:cubicBezTo>
                  <a:pt x="105252" y="1060679"/>
                  <a:pt x="106871" y="1051154"/>
                  <a:pt x="108776" y="1041629"/>
                </a:cubicBezTo>
                <a:close/>
                <a:moveTo>
                  <a:pt x="80106" y="1036105"/>
                </a:moveTo>
                <a:lnTo>
                  <a:pt x="76486" y="1055822"/>
                </a:lnTo>
                <a:lnTo>
                  <a:pt x="84106" y="1057155"/>
                </a:lnTo>
                <a:lnTo>
                  <a:pt x="85821" y="1047630"/>
                </a:lnTo>
                <a:lnTo>
                  <a:pt x="87631" y="1038105"/>
                </a:lnTo>
                <a:close/>
                <a:moveTo>
                  <a:pt x="72962" y="1035819"/>
                </a:moveTo>
                <a:cubicBezTo>
                  <a:pt x="69819" y="1038391"/>
                  <a:pt x="66771" y="1060298"/>
                  <a:pt x="64199" y="1075253"/>
                </a:cubicBezTo>
                <a:lnTo>
                  <a:pt x="62675" y="1084778"/>
                </a:lnTo>
                <a:cubicBezTo>
                  <a:pt x="65152" y="1088302"/>
                  <a:pt x="67152" y="1076872"/>
                  <a:pt x="69628" y="1064871"/>
                </a:cubicBezTo>
                <a:lnTo>
                  <a:pt x="69628" y="1065156"/>
                </a:lnTo>
                <a:lnTo>
                  <a:pt x="73057" y="1045344"/>
                </a:lnTo>
                <a:lnTo>
                  <a:pt x="71152" y="1045344"/>
                </a:lnTo>
                <a:close/>
                <a:moveTo>
                  <a:pt x="103347" y="1030104"/>
                </a:moveTo>
                <a:lnTo>
                  <a:pt x="107157" y="1030866"/>
                </a:lnTo>
                <a:cubicBezTo>
                  <a:pt x="104586" y="1043725"/>
                  <a:pt x="102299" y="1056584"/>
                  <a:pt x="100109" y="1069538"/>
                </a:cubicBezTo>
                <a:lnTo>
                  <a:pt x="98204" y="1069538"/>
                </a:lnTo>
                <a:lnTo>
                  <a:pt x="96013" y="1068204"/>
                </a:lnTo>
                <a:cubicBezTo>
                  <a:pt x="94394" y="1070205"/>
                  <a:pt x="95156" y="1064585"/>
                  <a:pt x="96013" y="1058679"/>
                </a:cubicBezTo>
                <a:lnTo>
                  <a:pt x="97728" y="1049154"/>
                </a:lnTo>
                <a:cubicBezTo>
                  <a:pt x="99632" y="1041344"/>
                  <a:pt x="101442" y="1039629"/>
                  <a:pt x="103347" y="1030104"/>
                </a:cubicBezTo>
                <a:close/>
                <a:moveTo>
                  <a:pt x="2559178" y="967906"/>
                </a:moveTo>
                <a:lnTo>
                  <a:pt x="2555463" y="968954"/>
                </a:lnTo>
                <a:cubicBezTo>
                  <a:pt x="2557844" y="978479"/>
                  <a:pt x="2560130" y="987432"/>
                  <a:pt x="2562321" y="996767"/>
                </a:cubicBezTo>
                <a:cubicBezTo>
                  <a:pt x="2562997" y="1002968"/>
                  <a:pt x="2565017" y="1008949"/>
                  <a:pt x="2568227" y="1014293"/>
                </a:cubicBezTo>
                <a:lnTo>
                  <a:pt x="2570131" y="1014293"/>
                </a:lnTo>
                <a:cubicBezTo>
                  <a:pt x="2568988" y="1008578"/>
                  <a:pt x="2567941" y="1003148"/>
                  <a:pt x="2570131" y="1004768"/>
                </a:cubicBezTo>
                <a:cubicBezTo>
                  <a:pt x="2568036" y="995243"/>
                  <a:pt x="2565750" y="985718"/>
                  <a:pt x="2563464" y="976764"/>
                </a:cubicBezTo>
                <a:cubicBezTo>
                  <a:pt x="2562130" y="976764"/>
                  <a:pt x="2560892" y="975907"/>
                  <a:pt x="2559178" y="967906"/>
                </a:cubicBezTo>
                <a:close/>
                <a:moveTo>
                  <a:pt x="98203" y="947618"/>
                </a:moveTo>
                <a:cubicBezTo>
                  <a:pt x="95632" y="957143"/>
                  <a:pt x="93155" y="967144"/>
                  <a:pt x="90869" y="976860"/>
                </a:cubicBezTo>
                <a:lnTo>
                  <a:pt x="88488" y="986385"/>
                </a:lnTo>
                <a:cubicBezTo>
                  <a:pt x="86297" y="995910"/>
                  <a:pt x="84106" y="1005911"/>
                  <a:pt x="82106" y="1015817"/>
                </a:cubicBezTo>
                <a:cubicBezTo>
                  <a:pt x="85249" y="1015817"/>
                  <a:pt x="88297" y="1021913"/>
                  <a:pt x="91631" y="1007530"/>
                </a:cubicBezTo>
                <a:cubicBezTo>
                  <a:pt x="93727" y="997814"/>
                  <a:pt x="95917" y="988099"/>
                  <a:pt x="98203" y="978384"/>
                </a:cubicBezTo>
                <a:cubicBezTo>
                  <a:pt x="100394" y="970573"/>
                  <a:pt x="102490" y="968859"/>
                  <a:pt x="104871" y="959334"/>
                </a:cubicBezTo>
                <a:lnTo>
                  <a:pt x="107347" y="949809"/>
                </a:lnTo>
                <a:lnTo>
                  <a:pt x="105538" y="949809"/>
                </a:lnTo>
                <a:close/>
                <a:moveTo>
                  <a:pt x="439961" y="944665"/>
                </a:moveTo>
                <a:cubicBezTo>
                  <a:pt x="441866" y="945332"/>
                  <a:pt x="440056" y="951142"/>
                  <a:pt x="441104" y="953047"/>
                </a:cubicBezTo>
                <a:lnTo>
                  <a:pt x="436151" y="967144"/>
                </a:lnTo>
                <a:cubicBezTo>
                  <a:pt x="426530" y="989338"/>
                  <a:pt x="433007" y="958477"/>
                  <a:pt x="439961" y="944665"/>
                </a:cubicBezTo>
                <a:close/>
                <a:moveTo>
                  <a:pt x="60008" y="905803"/>
                </a:moveTo>
                <a:lnTo>
                  <a:pt x="61913" y="906280"/>
                </a:lnTo>
                <a:cubicBezTo>
                  <a:pt x="60198" y="912376"/>
                  <a:pt x="58865" y="918186"/>
                  <a:pt x="60865" y="916852"/>
                </a:cubicBezTo>
                <a:lnTo>
                  <a:pt x="58103" y="926377"/>
                </a:lnTo>
                <a:lnTo>
                  <a:pt x="55436" y="936379"/>
                </a:lnTo>
                <a:cubicBezTo>
                  <a:pt x="60389" y="929426"/>
                  <a:pt x="58103" y="942760"/>
                  <a:pt x="54579" y="957429"/>
                </a:cubicBezTo>
                <a:cubicBezTo>
                  <a:pt x="51054" y="972098"/>
                  <a:pt x="46387" y="988481"/>
                  <a:pt x="45054" y="987242"/>
                </a:cubicBezTo>
                <a:lnTo>
                  <a:pt x="40767" y="1007531"/>
                </a:lnTo>
                <a:cubicBezTo>
                  <a:pt x="38529" y="1017684"/>
                  <a:pt x="37157" y="1028009"/>
                  <a:pt x="36671" y="1038392"/>
                </a:cubicBezTo>
                <a:cubicBezTo>
                  <a:pt x="36957" y="1051060"/>
                  <a:pt x="38958" y="1042868"/>
                  <a:pt x="42387" y="1039439"/>
                </a:cubicBezTo>
                <a:lnTo>
                  <a:pt x="40577" y="1049536"/>
                </a:lnTo>
                <a:cubicBezTo>
                  <a:pt x="38453" y="1056099"/>
                  <a:pt x="36700" y="1062776"/>
                  <a:pt x="35338" y="1069538"/>
                </a:cubicBezTo>
                <a:cubicBezTo>
                  <a:pt x="33242" y="1078206"/>
                  <a:pt x="34290" y="1079349"/>
                  <a:pt x="35338" y="1080016"/>
                </a:cubicBezTo>
                <a:cubicBezTo>
                  <a:pt x="36291" y="1071634"/>
                  <a:pt x="37624" y="1070491"/>
                  <a:pt x="38767" y="1070491"/>
                </a:cubicBezTo>
                <a:cubicBezTo>
                  <a:pt x="39910" y="1072967"/>
                  <a:pt x="42482" y="1071634"/>
                  <a:pt x="41053" y="1081159"/>
                </a:cubicBezTo>
                <a:lnTo>
                  <a:pt x="42958" y="1081159"/>
                </a:lnTo>
                <a:lnTo>
                  <a:pt x="40100" y="1101447"/>
                </a:lnTo>
                <a:cubicBezTo>
                  <a:pt x="39148" y="1107257"/>
                  <a:pt x="37338" y="1111829"/>
                  <a:pt x="36767" y="1110972"/>
                </a:cubicBezTo>
                <a:cubicBezTo>
                  <a:pt x="36195" y="1110115"/>
                  <a:pt x="35243" y="1109162"/>
                  <a:pt x="36767" y="1100590"/>
                </a:cubicBezTo>
                <a:cubicBezTo>
                  <a:pt x="33690" y="1106838"/>
                  <a:pt x="32128" y="1113725"/>
                  <a:pt x="32195" y="1120688"/>
                </a:cubicBezTo>
                <a:lnTo>
                  <a:pt x="30290" y="1120688"/>
                </a:lnTo>
                <a:lnTo>
                  <a:pt x="28385" y="1120688"/>
                </a:lnTo>
                <a:cubicBezTo>
                  <a:pt x="25737" y="1130736"/>
                  <a:pt x="23946" y="1141004"/>
                  <a:pt x="23051" y="1151358"/>
                </a:cubicBezTo>
                <a:lnTo>
                  <a:pt x="22098" y="1161645"/>
                </a:lnTo>
                <a:cubicBezTo>
                  <a:pt x="20003" y="1159740"/>
                  <a:pt x="21432" y="1145167"/>
                  <a:pt x="23241" y="1130689"/>
                </a:cubicBezTo>
                <a:lnTo>
                  <a:pt x="21336" y="1130689"/>
                </a:lnTo>
                <a:cubicBezTo>
                  <a:pt x="22575" y="1122021"/>
                  <a:pt x="21717" y="1120878"/>
                  <a:pt x="20574" y="1120211"/>
                </a:cubicBezTo>
                <a:cubicBezTo>
                  <a:pt x="23984" y="1109343"/>
                  <a:pt x="25403" y="1097961"/>
                  <a:pt x="24765" y="1086588"/>
                </a:cubicBezTo>
                <a:cubicBezTo>
                  <a:pt x="24575" y="1070119"/>
                  <a:pt x="26689" y="1053708"/>
                  <a:pt x="31052" y="1037820"/>
                </a:cubicBezTo>
                <a:lnTo>
                  <a:pt x="34862" y="1017341"/>
                </a:lnTo>
                <a:lnTo>
                  <a:pt x="36957" y="1007245"/>
                </a:lnTo>
                <a:cubicBezTo>
                  <a:pt x="39053" y="997053"/>
                  <a:pt x="41339" y="986861"/>
                  <a:pt x="43625" y="976765"/>
                </a:cubicBezTo>
                <a:cubicBezTo>
                  <a:pt x="41244" y="974002"/>
                  <a:pt x="47625" y="951809"/>
                  <a:pt x="51721" y="935902"/>
                </a:cubicBezTo>
                <a:cubicBezTo>
                  <a:pt x="54388" y="925806"/>
                  <a:pt x="57150" y="915805"/>
                  <a:pt x="60008" y="905803"/>
                </a:cubicBezTo>
                <a:close/>
                <a:moveTo>
                  <a:pt x="415005" y="867989"/>
                </a:moveTo>
                <a:lnTo>
                  <a:pt x="408528" y="882562"/>
                </a:lnTo>
                <a:cubicBezTo>
                  <a:pt x="403946" y="892230"/>
                  <a:pt x="401175" y="902660"/>
                  <a:pt x="400336" y="913328"/>
                </a:cubicBezTo>
                <a:cubicBezTo>
                  <a:pt x="402432" y="917138"/>
                  <a:pt x="405861" y="908851"/>
                  <a:pt x="409861" y="899993"/>
                </a:cubicBezTo>
                <a:lnTo>
                  <a:pt x="412814" y="892754"/>
                </a:lnTo>
                <a:cubicBezTo>
                  <a:pt x="407194" y="896754"/>
                  <a:pt x="410528" y="888563"/>
                  <a:pt x="413862" y="880371"/>
                </a:cubicBezTo>
                <a:cubicBezTo>
                  <a:pt x="417196" y="872180"/>
                  <a:pt x="420720" y="864084"/>
                  <a:pt x="415005" y="867989"/>
                </a:cubicBezTo>
                <a:close/>
                <a:moveTo>
                  <a:pt x="468512" y="860190"/>
                </a:moveTo>
                <a:cubicBezTo>
                  <a:pt x="468797" y="862179"/>
                  <a:pt x="467345" y="868370"/>
                  <a:pt x="465011" y="873609"/>
                </a:cubicBezTo>
                <a:cubicBezTo>
                  <a:pt x="459296" y="886467"/>
                  <a:pt x="457200" y="887610"/>
                  <a:pt x="458438" y="878847"/>
                </a:cubicBezTo>
                <a:lnTo>
                  <a:pt x="461582" y="871989"/>
                </a:lnTo>
                <a:cubicBezTo>
                  <a:pt x="466202" y="860416"/>
                  <a:pt x="468226" y="858202"/>
                  <a:pt x="468512" y="860190"/>
                </a:cubicBezTo>
                <a:close/>
                <a:moveTo>
                  <a:pt x="146166" y="850944"/>
                </a:moveTo>
                <a:cubicBezTo>
                  <a:pt x="145572" y="847480"/>
                  <a:pt x="136874" y="864536"/>
                  <a:pt x="134017" y="879609"/>
                </a:cubicBezTo>
                <a:lnTo>
                  <a:pt x="130969" y="889134"/>
                </a:lnTo>
                <a:cubicBezTo>
                  <a:pt x="131922" y="889992"/>
                  <a:pt x="132684" y="891230"/>
                  <a:pt x="129731" y="899136"/>
                </a:cubicBezTo>
                <a:lnTo>
                  <a:pt x="123921" y="918186"/>
                </a:lnTo>
                <a:cubicBezTo>
                  <a:pt x="121159" y="927711"/>
                  <a:pt x="118396" y="937236"/>
                  <a:pt x="115825" y="946761"/>
                </a:cubicBezTo>
                <a:lnTo>
                  <a:pt x="110776" y="965811"/>
                </a:lnTo>
                <a:cubicBezTo>
                  <a:pt x="105242" y="978003"/>
                  <a:pt x="102013" y="991118"/>
                  <a:pt x="101251" y="1004482"/>
                </a:cubicBezTo>
                <a:lnTo>
                  <a:pt x="97060" y="1023532"/>
                </a:lnTo>
                <a:cubicBezTo>
                  <a:pt x="98108" y="1024389"/>
                  <a:pt x="98965" y="1025437"/>
                  <a:pt x="97060" y="1033629"/>
                </a:cubicBezTo>
                <a:cubicBezTo>
                  <a:pt x="94393" y="1045059"/>
                  <a:pt x="92203" y="1061346"/>
                  <a:pt x="89726" y="1062204"/>
                </a:cubicBezTo>
                <a:cubicBezTo>
                  <a:pt x="88583" y="1068680"/>
                  <a:pt x="87440" y="1075253"/>
                  <a:pt x="86488" y="1081825"/>
                </a:cubicBezTo>
                <a:cubicBezTo>
                  <a:pt x="88393" y="1083730"/>
                  <a:pt x="85249" y="1099827"/>
                  <a:pt x="84011" y="1111448"/>
                </a:cubicBezTo>
                <a:lnTo>
                  <a:pt x="82773" y="1120973"/>
                </a:lnTo>
                <a:lnTo>
                  <a:pt x="84678" y="1120973"/>
                </a:lnTo>
                <a:lnTo>
                  <a:pt x="85916" y="1111448"/>
                </a:lnTo>
                <a:cubicBezTo>
                  <a:pt x="87535" y="1128212"/>
                  <a:pt x="88488" y="1110876"/>
                  <a:pt x="93536" y="1112400"/>
                </a:cubicBezTo>
                <a:cubicBezTo>
                  <a:pt x="89155" y="1148786"/>
                  <a:pt x="100870" y="1114020"/>
                  <a:pt x="98775" y="1132879"/>
                </a:cubicBezTo>
                <a:lnTo>
                  <a:pt x="100680" y="1132879"/>
                </a:lnTo>
                <a:lnTo>
                  <a:pt x="99537" y="1142404"/>
                </a:lnTo>
                <a:cubicBezTo>
                  <a:pt x="100680" y="1143071"/>
                  <a:pt x="101632" y="1144023"/>
                  <a:pt x="100394" y="1151929"/>
                </a:cubicBezTo>
                <a:lnTo>
                  <a:pt x="99442" y="1161454"/>
                </a:lnTo>
                <a:cubicBezTo>
                  <a:pt x="102109" y="1163550"/>
                  <a:pt x="99442" y="1184981"/>
                  <a:pt x="98299" y="1200316"/>
                </a:cubicBezTo>
                <a:lnTo>
                  <a:pt x="100204" y="1200316"/>
                </a:lnTo>
                <a:lnTo>
                  <a:pt x="99632" y="1209841"/>
                </a:lnTo>
                <a:lnTo>
                  <a:pt x="99061" y="1219366"/>
                </a:lnTo>
                <a:cubicBezTo>
                  <a:pt x="101251" y="1228891"/>
                  <a:pt x="101823" y="1245274"/>
                  <a:pt x="103537" y="1258133"/>
                </a:cubicBezTo>
                <a:cubicBezTo>
                  <a:pt x="103728" y="1265372"/>
                  <a:pt x="103633" y="1274992"/>
                  <a:pt x="103728" y="1284612"/>
                </a:cubicBezTo>
                <a:lnTo>
                  <a:pt x="104299" y="1284898"/>
                </a:lnTo>
                <a:lnTo>
                  <a:pt x="104299" y="1294423"/>
                </a:lnTo>
                <a:lnTo>
                  <a:pt x="104299" y="1303948"/>
                </a:lnTo>
                <a:lnTo>
                  <a:pt x="106204" y="1303948"/>
                </a:lnTo>
                <a:cubicBezTo>
                  <a:pt x="106204" y="1312139"/>
                  <a:pt x="107157" y="1313473"/>
                  <a:pt x="108395" y="1313473"/>
                </a:cubicBezTo>
                <a:lnTo>
                  <a:pt x="109062" y="1332523"/>
                </a:lnTo>
                <a:cubicBezTo>
                  <a:pt x="111348" y="1333952"/>
                  <a:pt x="112300" y="1330237"/>
                  <a:pt x="112491" y="1322998"/>
                </a:cubicBezTo>
                <a:lnTo>
                  <a:pt x="112015" y="1303948"/>
                </a:lnTo>
                <a:cubicBezTo>
                  <a:pt x="112015" y="1291185"/>
                  <a:pt x="112015" y="1278421"/>
                  <a:pt x="112015" y="1265848"/>
                </a:cubicBezTo>
                <a:lnTo>
                  <a:pt x="112015" y="1256323"/>
                </a:lnTo>
                <a:lnTo>
                  <a:pt x="110110" y="1256323"/>
                </a:lnTo>
                <a:lnTo>
                  <a:pt x="110110" y="1237273"/>
                </a:lnTo>
                <a:lnTo>
                  <a:pt x="108205" y="1237273"/>
                </a:lnTo>
                <a:cubicBezTo>
                  <a:pt x="108205" y="1224510"/>
                  <a:pt x="109252" y="1211651"/>
                  <a:pt x="110110" y="1199173"/>
                </a:cubicBezTo>
                <a:lnTo>
                  <a:pt x="110776" y="1189648"/>
                </a:lnTo>
                <a:lnTo>
                  <a:pt x="108871" y="1189648"/>
                </a:lnTo>
                <a:cubicBezTo>
                  <a:pt x="107728" y="1188981"/>
                  <a:pt x="106585" y="1188029"/>
                  <a:pt x="107633" y="1180123"/>
                </a:cubicBezTo>
                <a:cubicBezTo>
                  <a:pt x="109157" y="1161073"/>
                  <a:pt x="111157" y="1142023"/>
                  <a:pt x="113539" y="1122973"/>
                </a:cubicBezTo>
                <a:cubicBezTo>
                  <a:pt x="111538" y="1121068"/>
                  <a:pt x="113539" y="1107543"/>
                  <a:pt x="115634" y="1094398"/>
                </a:cubicBezTo>
                <a:cubicBezTo>
                  <a:pt x="116491" y="1086588"/>
                  <a:pt x="115634" y="1084873"/>
                  <a:pt x="116777" y="1074872"/>
                </a:cubicBezTo>
                <a:lnTo>
                  <a:pt x="118396" y="1065347"/>
                </a:lnTo>
                <a:cubicBezTo>
                  <a:pt x="118596" y="1058975"/>
                  <a:pt x="119139" y="1052612"/>
                  <a:pt x="120016" y="1046297"/>
                </a:cubicBezTo>
                <a:cubicBezTo>
                  <a:pt x="121921" y="1038296"/>
                  <a:pt x="121063" y="1036772"/>
                  <a:pt x="120016" y="1036772"/>
                </a:cubicBezTo>
                <a:cubicBezTo>
                  <a:pt x="120968" y="1030962"/>
                  <a:pt x="121921" y="1025437"/>
                  <a:pt x="120016" y="1027247"/>
                </a:cubicBezTo>
                <a:lnTo>
                  <a:pt x="122016" y="1017722"/>
                </a:lnTo>
                <a:lnTo>
                  <a:pt x="120111" y="1017722"/>
                </a:lnTo>
                <a:lnTo>
                  <a:pt x="112586" y="1016103"/>
                </a:lnTo>
                <a:cubicBezTo>
                  <a:pt x="114767" y="1006501"/>
                  <a:pt x="116320" y="996757"/>
                  <a:pt x="117253" y="986956"/>
                </a:cubicBezTo>
                <a:lnTo>
                  <a:pt x="115348" y="986480"/>
                </a:lnTo>
                <a:lnTo>
                  <a:pt x="120111" y="967430"/>
                </a:lnTo>
                <a:lnTo>
                  <a:pt x="122587" y="957905"/>
                </a:lnTo>
                <a:cubicBezTo>
                  <a:pt x="125826" y="945237"/>
                  <a:pt x="129445" y="932663"/>
                  <a:pt x="133160" y="919805"/>
                </a:cubicBezTo>
                <a:cubicBezTo>
                  <a:pt x="138970" y="902184"/>
                  <a:pt x="137446" y="898373"/>
                  <a:pt x="142685" y="881705"/>
                </a:cubicBezTo>
                <a:cubicBezTo>
                  <a:pt x="141733" y="880847"/>
                  <a:pt x="140971" y="879609"/>
                  <a:pt x="144019" y="872180"/>
                </a:cubicBezTo>
                <a:cubicBezTo>
                  <a:pt x="143066" y="871227"/>
                  <a:pt x="142304" y="869989"/>
                  <a:pt x="145352" y="862655"/>
                </a:cubicBezTo>
                <a:lnTo>
                  <a:pt x="143542" y="862083"/>
                </a:lnTo>
                <a:cubicBezTo>
                  <a:pt x="145661" y="855534"/>
                  <a:pt x="146364" y="852099"/>
                  <a:pt x="146166" y="850944"/>
                </a:cubicBezTo>
                <a:close/>
                <a:moveTo>
                  <a:pt x="2525269" y="815411"/>
                </a:moveTo>
                <a:cubicBezTo>
                  <a:pt x="2529650" y="828841"/>
                  <a:pt x="2545081" y="861607"/>
                  <a:pt x="2540509" y="861512"/>
                </a:cubicBezTo>
                <a:lnTo>
                  <a:pt x="2543652" y="871037"/>
                </a:lnTo>
                <a:cubicBezTo>
                  <a:pt x="2546224" y="871037"/>
                  <a:pt x="2550224" y="881990"/>
                  <a:pt x="2552320" y="878371"/>
                </a:cubicBezTo>
                <a:lnTo>
                  <a:pt x="2558321" y="896945"/>
                </a:lnTo>
                <a:cubicBezTo>
                  <a:pt x="2564131" y="913233"/>
                  <a:pt x="2570417" y="944570"/>
                  <a:pt x="2573275" y="933235"/>
                </a:cubicBezTo>
                <a:lnTo>
                  <a:pt x="2567846" y="914185"/>
                </a:lnTo>
                <a:lnTo>
                  <a:pt x="2562035" y="895135"/>
                </a:lnTo>
                <a:cubicBezTo>
                  <a:pt x="2562035" y="898945"/>
                  <a:pt x="2557368" y="888182"/>
                  <a:pt x="2553748" y="877228"/>
                </a:cubicBezTo>
                <a:cubicBezTo>
                  <a:pt x="2550129" y="866274"/>
                  <a:pt x="2546986" y="855320"/>
                  <a:pt x="2549653" y="858178"/>
                </a:cubicBezTo>
                <a:lnTo>
                  <a:pt x="2546319" y="848653"/>
                </a:lnTo>
                <a:lnTo>
                  <a:pt x="2542985" y="840366"/>
                </a:lnTo>
                <a:lnTo>
                  <a:pt x="2539556" y="830841"/>
                </a:lnTo>
                <a:cubicBezTo>
                  <a:pt x="2537175" y="839223"/>
                  <a:pt x="2528984" y="814077"/>
                  <a:pt x="2525269" y="815411"/>
                </a:cubicBezTo>
                <a:close/>
                <a:moveTo>
                  <a:pt x="480537" y="795980"/>
                </a:moveTo>
                <a:lnTo>
                  <a:pt x="482252" y="796933"/>
                </a:lnTo>
                <a:lnTo>
                  <a:pt x="483871" y="797886"/>
                </a:lnTo>
                <a:lnTo>
                  <a:pt x="480156" y="804553"/>
                </a:lnTo>
                <a:lnTo>
                  <a:pt x="472917" y="818174"/>
                </a:lnTo>
                <a:cubicBezTo>
                  <a:pt x="469107" y="826175"/>
                  <a:pt x="466345" y="830080"/>
                  <a:pt x="464249" y="830937"/>
                </a:cubicBezTo>
                <a:cubicBezTo>
                  <a:pt x="467488" y="825222"/>
                  <a:pt x="466821" y="823794"/>
                  <a:pt x="465964" y="823222"/>
                </a:cubicBezTo>
                <a:lnTo>
                  <a:pt x="469583" y="816364"/>
                </a:lnTo>
                <a:lnTo>
                  <a:pt x="473203" y="809506"/>
                </a:lnTo>
                <a:close/>
                <a:moveTo>
                  <a:pt x="2505457" y="782454"/>
                </a:moveTo>
                <a:lnTo>
                  <a:pt x="2503742" y="783216"/>
                </a:lnTo>
                <a:lnTo>
                  <a:pt x="2500218" y="784740"/>
                </a:lnTo>
                <a:cubicBezTo>
                  <a:pt x="2507838" y="802266"/>
                  <a:pt x="2515077" y="820011"/>
                  <a:pt x="2521935" y="837985"/>
                </a:cubicBezTo>
                <a:lnTo>
                  <a:pt x="2521935" y="838176"/>
                </a:lnTo>
                <a:lnTo>
                  <a:pt x="2523745" y="837509"/>
                </a:lnTo>
                <a:cubicBezTo>
                  <a:pt x="2526278" y="847043"/>
                  <a:pt x="2530898" y="855892"/>
                  <a:pt x="2537270" y="863417"/>
                </a:cubicBezTo>
                <a:cubicBezTo>
                  <a:pt x="2530888" y="845129"/>
                  <a:pt x="2523935" y="827031"/>
                  <a:pt x="2516696" y="809124"/>
                </a:cubicBezTo>
                <a:lnTo>
                  <a:pt x="2512981" y="800171"/>
                </a:lnTo>
                <a:close/>
                <a:moveTo>
                  <a:pt x="475298" y="766167"/>
                </a:moveTo>
                <a:lnTo>
                  <a:pt x="478632" y="768072"/>
                </a:lnTo>
                <a:cubicBezTo>
                  <a:pt x="474022" y="780245"/>
                  <a:pt x="468383" y="792009"/>
                  <a:pt x="461773" y="803220"/>
                </a:cubicBezTo>
                <a:cubicBezTo>
                  <a:pt x="457963" y="808268"/>
                  <a:pt x="454058" y="816840"/>
                  <a:pt x="452248" y="816174"/>
                </a:cubicBezTo>
                <a:lnTo>
                  <a:pt x="450533" y="815221"/>
                </a:lnTo>
                <a:cubicBezTo>
                  <a:pt x="454724" y="804553"/>
                  <a:pt x="471679" y="780645"/>
                  <a:pt x="467488" y="779788"/>
                </a:cubicBezTo>
                <a:close/>
                <a:moveTo>
                  <a:pt x="171641" y="705683"/>
                </a:moveTo>
                <a:cubicBezTo>
                  <a:pt x="165736" y="718256"/>
                  <a:pt x="160021" y="730543"/>
                  <a:pt x="154496" y="742830"/>
                </a:cubicBezTo>
                <a:lnTo>
                  <a:pt x="158020" y="744450"/>
                </a:lnTo>
                <a:cubicBezTo>
                  <a:pt x="152591" y="756642"/>
                  <a:pt x="157354" y="753975"/>
                  <a:pt x="153448" y="764547"/>
                </a:cubicBezTo>
                <a:lnTo>
                  <a:pt x="155163" y="765309"/>
                </a:lnTo>
                <a:cubicBezTo>
                  <a:pt x="159163" y="755975"/>
                  <a:pt x="163259" y="746736"/>
                  <a:pt x="167450" y="737592"/>
                </a:cubicBezTo>
                <a:lnTo>
                  <a:pt x="171641" y="728067"/>
                </a:lnTo>
                <a:cubicBezTo>
                  <a:pt x="172460" y="721266"/>
                  <a:pt x="174842" y="714751"/>
                  <a:pt x="178594" y="709017"/>
                </a:cubicBezTo>
                <a:close/>
                <a:moveTo>
                  <a:pt x="499194" y="637088"/>
                </a:moveTo>
                <a:lnTo>
                  <a:pt x="502242" y="639469"/>
                </a:lnTo>
                <a:lnTo>
                  <a:pt x="492526" y="652709"/>
                </a:lnTo>
                <a:lnTo>
                  <a:pt x="489383" y="650423"/>
                </a:lnTo>
                <a:close/>
                <a:moveTo>
                  <a:pt x="499492" y="626720"/>
                </a:moveTo>
                <a:cubicBezTo>
                  <a:pt x="506254" y="630054"/>
                  <a:pt x="495777" y="632531"/>
                  <a:pt x="486157" y="647866"/>
                </a:cubicBezTo>
                <a:lnTo>
                  <a:pt x="484537" y="646723"/>
                </a:lnTo>
                <a:cubicBezTo>
                  <a:pt x="489967" y="639960"/>
                  <a:pt x="494443" y="633293"/>
                  <a:pt x="499492" y="626720"/>
                </a:cubicBezTo>
                <a:close/>
                <a:moveTo>
                  <a:pt x="550545" y="615195"/>
                </a:moveTo>
                <a:cubicBezTo>
                  <a:pt x="544354" y="622148"/>
                  <a:pt x="541877" y="626530"/>
                  <a:pt x="541877" y="628816"/>
                </a:cubicBezTo>
                <a:lnTo>
                  <a:pt x="536829" y="635103"/>
                </a:lnTo>
                <a:cubicBezTo>
                  <a:pt x="531686" y="642723"/>
                  <a:pt x="528447" y="651486"/>
                  <a:pt x="522161" y="654153"/>
                </a:cubicBezTo>
                <a:cubicBezTo>
                  <a:pt x="521208" y="650819"/>
                  <a:pt x="531114" y="638817"/>
                  <a:pt x="533781" y="632721"/>
                </a:cubicBezTo>
                <a:cubicBezTo>
                  <a:pt x="541020" y="623673"/>
                  <a:pt x="547973" y="615195"/>
                  <a:pt x="550545" y="615195"/>
                </a:cubicBezTo>
                <a:close/>
                <a:moveTo>
                  <a:pt x="576359" y="605385"/>
                </a:moveTo>
                <a:lnTo>
                  <a:pt x="577883" y="606719"/>
                </a:lnTo>
                <a:cubicBezTo>
                  <a:pt x="578930" y="609671"/>
                  <a:pt x="566548" y="622721"/>
                  <a:pt x="558833" y="632246"/>
                </a:cubicBezTo>
                <a:cubicBezTo>
                  <a:pt x="557309" y="631008"/>
                  <a:pt x="561119" y="625769"/>
                  <a:pt x="561023" y="623673"/>
                </a:cubicBezTo>
                <a:cubicBezTo>
                  <a:pt x="566072" y="617482"/>
                  <a:pt x="571215" y="611481"/>
                  <a:pt x="576359" y="605385"/>
                </a:cubicBezTo>
                <a:close/>
                <a:moveTo>
                  <a:pt x="515589" y="597003"/>
                </a:moveTo>
                <a:lnTo>
                  <a:pt x="520065" y="600623"/>
                </a:lnTo>
                <a:lnTo>
                  <a:pt x="521494" y="601861"/>
                </a:lnTo>
                <a:lnTo>
                  <a:pt x="516351" y="608338"/>
                </a:lnTo>
                <a:lnTo>
                  <a:pt x="511112" y="614815"/>
                </a:lnTo>
                <a:cubicBezTo>
                  <a:pt x="509969" y="614244"/>
                  <a:pt x="508540" y="614244"/>
                  <a:pt x="504635" y="620149"/>
                </a:cubicBezTo>
                <a:cubicBezTo>
                  <a:pt x="503111" y="618911"/>
                  <a:pt x="498634" y="624435"/>
                  <a:pt x="496539" y="624435"/>
                </a:cubicBezTo>
                <a:cubicBezTo>
                  <a:pt x="495015" y="621387"/>
                  <a:pt x="507302" y="607290"/>
                  <a:pt x="515589" y="597003"/>
                </a:cubicBezTo>
                <a:close/>
                <a:moveTo>
                  <a:pt x="550069" y="582715"/>
                </a:moveTo>
                <a:cubicBezTo>
                  <a:pt x="550260" y="585001"/>
                  <a:pt x="546164" y="590240"/>
                  <a:pt x="547688" y="591478"/>
                </a:cubicBezTo>
                <a:lnTo>
                  <a:pt x="542449" y="597765"/>
                </a:lnTo>
                <a:cubicBezTo>
                  <a:pt x="527305" y="614243"/>
                  <a:pt x="537306" y="594146"/>
                  <a:pt x="550069" y="582715"/>
                </a:cubicBezTo>
                <a:close/>
                <a:moveTo>
                  <a:pt x="2318255" y="568083"/>
                </a:moveTo>
                <a:cubicBezTo>
                  <a:pt x="2319457" y="570761"/>
                  <a:pt x="2324053" y="577238"/>
                  <a:pt x="2332102" y="587859"/>
                </a:cubicBezTo>
                <a:lnTo>
                  <a:pt x="2332387" y="588335"/>
                </a:lnTo>
                <a:cubicBezTo>
                  <a:pt x="2337626" y="595574"/>
                  <a:pt x="2338484" y="592812"/>
                  <a:pt x="2340865" y="593669"/>
                </a:cubicBezTo>
                <a:cubicBezTo>
                  <a:pt x="2335531" y="586049"/>
                  <a:pt x="2330197" y="578524"/>
                  <a:pt x="2324768" y="571095"/>
                </a:cubicBezTo>
                <a:cubicBezTo>
                  <a:pt x="2319244" y="566523"/>
                  <a:pt x="2317053" y="565404"/>
                  <a:pt x="2318255" y="568083"/>
                </a:cubicBezTo>
                <a:close/>
                <a:moveTo>
                  <a:pt x="633092" y="530173"/>
                </a:moveTo>
                <a:cubicBezTo>
                  <a:pt x="634556" y="530256"/>
                  <a:pt x="631984" y="534756"/>
                  <a:pt x="625221" y="541948"/>
                </a:cubicBezTo>
                <a:cubicBezTo>
                  <a:pt x="625793" y="544425"/>
                  <a:pt x="617697" y="552235"/>
                  <a:pt x="609696" y="560522"/>
                </a:cubicBezTo>
                <a:cubicBezTo>
                  <a:pt x="602933" y="567189"/>
                  <a:pt x="594360" y="577286"/>
                  <a:pt x="591884" y="576714"/>
                </a:cubicBezTo>
                <a:cubicBezTo>
                  <a:pt x="591122" y="573952"/>
                  <a:pt x="598932" y="565760"/>
                  <a:pt x="606933" y="557664"/>
                </a:cubicBezTo>
                <a:lnTo>
                  <a:pt x="605505" y="556331"/>
                </a:lnTo>
                <a:lnTo>
                  <a:pt x="611124" y="550616"/>
                </a:lnTo>
                <a:lnTo>
                  <a:pt x="616744" y="544901"/>
                </a:lnTo>
                <a:cubicBezTo>
                  <a:pt x="626126" y="534423"/>
                  <a:pt x="631627" y="530089"/>
                  <a:pt x="633092" y="530173"/>
                </a:cubicBezTo>
                <a:close/>
                <a:moveTo>
                  <a:pt x="344901" y="520993"/>
                </a:moveTo>
                <a:cubicBezTo>
                  <a:pt x="342710" y="521945"/>
                  <a:pt x="338519" y="526327"/>
                  <a:pt x="332042" y="535662"/>
                </a:cubicBezTo>
                <a:lnTo>
                  <a:pt x="331756" y="535662"/>
                </a:lnTo>
                <a:cubicBezTo>
                  <a:pt x="322231" y="548806"/>
                  <a:pt x="332899" y="543186"/>
                  <a:pt x="325184" y="554712"/>
                </a:cubicBezTo>
                <a:cubicBezTo>
                  <a:pt x="330480" y="550835"/>
                  <a:pt x="334833" y="545825"/>
                  <a:pt x="337948" y="540043"/>
                </a:cubicBezTo>
                <a:cubicBezTo>
                  <a:pt x="334995" y="538519"/>
                  <a:pt x="338424" y="531089"/>
                  <a:pt x="344901" y="520993"/>
                </a:cubicBezTo>
                <a:close/>
                <a:moveTo>
                  <a:pt x="613467" y="484167"/>
                </a:moveTo>
                <a:cubicBezTo>
                  <a:pt x="617298" y="482881"/>
                  <a:pt x="601600" y="503991"/>
                  <a:pt x="597313" y="501848"/>
                </a:cubicBezTo>
                <a:cubicBezTo>
                  <a:pt x="596837" y="500705"/>
                  <a:pt x="596646" y="499371"/>
                  <a:pt x="601980" y="494609"/>
                </a:cubicBezTo>
                <a:cubicBezTo>
                  <a:pt x="608743" y="487513"/>
                  <a:pt x="612190" y="484596"/>
                  <a:pt x="613467" y="484167"/>
                </a:cubicBezTo>
                <a:close/>
                <a:moveTo>
                  <a:pt x="406052" y="458033"/>
                </a:moveTo>
                <a:cubicBezTo>
                  <a:pt x="408433" y="457747"/>
                  <a:pt x="405004" y="462033"/>
                  <a:pt x="401194" y="466605"/>
                </a:cubicBezTo>
                <a:cubicBezTo>
                  <a:pt x="391097" y="479559"/>
                  <a:pt x="388335" y="479655"/>
                  <a:pt x="385763" y="478988"/>
                </a:cubicBezTo>
                <a:cubicBezTo>
                  <a:pt x="394431" y="468225"/>
                  <a:pt x="403670" y="458319"/>
                  <a:pt x="406052" y="458033"/>
                </a:cubicBezTo>
                <a:close/>
                <a:moveTo>
                  <a:pt x="428626" y="452508"/>
                </a:moveTo>
                <a:cubicBezTo>
                  <a:pt x="427387" y="452508"/>
                  <a:pt x="425863" y="452508"/>
                  <a:pt x="420815" y="458414"/>
                </a:cubicBezTo>
                <a:lnTo>
                  <a:pt x="414529" y="465558"/>
                </a:lnTo>
                <a:cubicBezTo>
                  <a:pt x="408175" y="472796"/>
                  <a:pt x="401832" y="480131"/>
                  <a:pt x="395479" y="487560"/>
                </a:cubicBezTo>
                <a:cubicBezTo>
                  <a:pt x="393097" y="490608"/>
                  <a:pt x="392002" y="492465"/>
                  <a:pt x="391573" y="493704"/>
                </a:cubicBezTo>
                <a:lnTo>
                  <a:pt x="391667" y="496075"/>
                </a:lnTo>
                <a:lnTo>
                  <a:pt x="391383" y="496133"/>
                </a:lnTo>
                <a:lnTo>
                  <a:pt x="391669" y="496133"/>
                </a:lnTo>
                <a:lnTo>
                  <a:pt x="391667" y="496075"/>
                </a:lnTo>
                <a:lnTo>
                  <a:pt x="393717" y="495656"/>
                </a:lnTo>
                <a:cubicBezTo>
                  <a:pt x="395122" y="494370"/>
                  <a:pt x="397003" y="492227"/>
                  <a:pt x="398908" y="490037"/>
                </a:cubicBezTo>
                <a:lnTo>
                  <a:pt x="411195" y="475368"/>
                </a:lnTo>
                <a:cubicBezTo>
                  <a:pt x="412433" y="475368"/>
                  <a:pt x="413862" y="475368"/>
                  <a:pt x="418910" y="469368"/>
                </a:cubicBezTo>
                <a:lnTo>
                  <a:pt x="431483" y="455080"/>
                </a:lnTo>
                <a:close/>
                <a:moveTo>
                  <a:pt x="669608" y="445269"/>
                </a:moveTo>
                <a:lnTo>
                  <a:pt x="656845" y="455937"/>
                </a:lnTo>
                <a:lnTo>
                  <a:pt x="644176" y="466891"/>
                </a:lnTo>
                <a:lnTo>
                  <a:pt x="645415" y="468320"/>
                </a:lnTo>
                <a:cubicBezTo>
                  <a:pt x="649034" y="468320"/>
                  <a:pt x="662179" y="455937"/>
                  <a:pt x="671989" y="448317"/>
                </a:cubicBezTo>
                <a:close/>
                <a:moveTo>
                  <a:pt x="612077" y="416028"/>
                </a:moveTo>
                <a:cubicBezTo>
                  <a:pt x="604438" y="420542"/>
                  <a:pt x="597713" y="426457"/>
                  <a:pt x="592265" y="433458"/>
                </a:cubicBezTo>
                <a:lnTo>
                  <a:pt x="585788" y="439364"/>
                </a:lnTo>
                <a:lnTo>
                  <a:pt x="587122" y="440793"/>
                </a:lnTo>
                <a:cubicBezTo>
                  <a:pt x="582359" y="445745"/>
                  <a:pt x="574453" y="452603"/>
                  <a:pt x="575596" y="454223"/>
                </a:cubicBezTo>
                <a:cubicBezTo>
                  <a:pt x="581835" y="447812"/>
                  <a:pt x="589284" y="442697"/>
                  <a:pt x="597504" y="439173"/>
                </a:cubicBezTo>
                <a:cubicBezTo>
                  <a:pt x="595980" y="436316"/>
                  <a:pt x="613125" y="423267"/>
                  <a:pt x="607029" y="423267"/>
                </a:cubicBezTo>
                <a:lnTo>
                  <a:pt x="613601" y="417456"/>
                </a:lnTo>
                <a:close/>
                <a:moveTo>
                  <a:pt x="408876" y="413368"/>
                </a:moveTo>
                <a:cubicBezTo>
                  <a:pt x="408653" y="413974"/>
                  <a:pt x="407647" y="415409"/>
                  <a:pt x="405385" y="418219"/>
                </a:cubicBezTo>
                <a:cubicBezTo>
                  <a:pt x="405861" y="419362"/>
                  <a:pt x="406052" y="420791"/>
                  <a:pt x="400146" y="426791"/>
                </a:cubicBezTo>
                <a:lnTo>
                  <a:pt x="393669" y="434221"/>
                </a:lnTo>
                <a:cubicBezTo>
                  <a:pt x="388240" y="439650"/>
                  <a:pt x="380906" y="448889"/>
                  <a:pt x="379286" y="447842"/>
                </a:cubicBezTo>
                <a:cubicBezTo>
                  <a:pt x="391097" y="433268"/>
                  <a:pt x="378620" y="436983"/>
                  <a:pt x="401099" y="414314"/>
                </a:cubicBezTo>
                <a:lnTo>
                  <a:pt x="402527" y="415552"/>
                </a:lnTo>
                <a:cubicBezTo>
                  <a:pt x="403170" y="417194"/>
                  <a:pt x="409546" y="411551"/>
                  <a:pt x="408876" y="413368"/>
                </a:cubicBezTo>
                <a:close/>
                <a:moveTo>
                  <a:pt x="839248" y="405740"/>
                </a:moveTo>
                <a:cubicBezTo>
                  <a:pt x="827437" y="407264"/>
                  <a:pt x="814293" y="416789"/>
                  <a:pt x="798386" y="429077"/>
                </a:cubicBezTo>
                <a:lnTo>
                  <a:pt x="785337" y="437745"/>
                </a:lnTo>
                <a:lnTo>
                  <a:pt x="786385" y="439364"/>
                </a:lnTo>
                <a:cubicBezTo>
                  <a:pt x="789814" y="442031"/>
                  <a:pt x="764001" y="455747"/>
                  <a:pt x="755524" y="463462"/>
                </a:cubicBezTo>
                <a:cubicBezTo>
                  <a:pt x="747046" y="471177"/>
                  <a:pt x="731235" y="480893"/>
                  <a:pt x="731902" y="483655"/>
                </a:cubicBezTo>
                <a:lnTo>
                  <a:pt x="731902" y="484131"/>
                </a:lnTo>
                <a:cubicBezTo>
                  <a:pt x="731902" y="486322"/>
                  <a:pt x="735331" y="484131"/>
                  <a:pt x="739236" y="480893"/>
                </a:cubicBezTo>
                <a:cubicBezTo>
                  <a:pt x="745332" y="476130"/>
                  <a:pt x="751618" y="471368"/>
                  <a:pt x="757810" y="466796"/>
                </a:cubicBezTo>
                <a:lnTo>
                  <a:pt x="770478" y="457271"/>
                </a:lnTo>
                <a:cubicBezTo>
                  <a:pt x="776098" y="453746"/>
                  <a:pt x="776002" y="452413"/>
                  <a:pt x="775717" y="451175"/>
                </a:cubicBezTo>
                <a:lnTo>
                  <a:pt x="788576" y="442317"/>
                </a:lnTo>
                <a:cubicBezTo>
                  <a:pt x="794862" y="438126"/>
                  <a:pt x="794862" y="440888"/>
                  <a:pt x="797148" y="441173"/>
                </a:cubicBezTo>
                <a:cubicBezTo>
                  <a:pt x="818008" y="429267"/>
                  <a:pt x="801339" y="430220"/>
                  <a:pt x="827914" y="416980"/>
                </a:cubicBezTo>
                <a:cubicBezTo>
                  <a:pt x="832771" y="413361"/>
                  <a:pt x="841058" y="408979"/>
                  <a:pt x="840201" y="407455"/>
                </a:cubicBezTo>
                <a:close/>
                <a:moveTo>
                  <a:pt x="833343" y="396025"/>
                </a:moveTo>
                <a:cubicBezTo>
                  <a:pt x="822008" y="402788"/>
                  <a:pt x="810769" y="409741"/>
                  <a:pt x="799720" y="416885"/>
                </a:cubicBezTo>
                <a:lnTo>
                  <a:pt x="800768" y="418504"/>
                </a:lnTo>
                <a:cubicBezTo>
                  <a:pt x="794100" y="422790"/>
                  <a:pt x="787528" y="427172"/>
                  <a:pt x="780955" y="431553"/>
                </a:cubicBezTo>
                <a:lnTo>
                  <a:pt x="782098" y="433172"/>
                </a:lnTo>
                <a:cubicBezTo>
                  <a:pt x="792957" y="425362"/>
                  <a:pt x="804006" y="418123"/>
                  <a:pt x="815150" y="411170"/>
                </a:cubicBezTo>
                <a:lnTo>
                  <a:pt x="815150" y="411646"/>
                </a:lnTo>
                <a:cubicBezTo>
                  <a:pt x="821818" y="407455"/>
                  <a:pt x="828580" y="403359"/>
                  <a:pt x="835343" y="399359"/>
                </a:cubicBezTo>
                <a:close/>
                <a:moveTo>
                  <a:pt x="571844" y="386750"/>
                </a:moveTo>
                <a:cubicBezTo>
                  <a:pt x="566548" y="389500"/>
                  <a:pt x="557261" y="402645"/>
                  <a:pt x="547117" y="411075"/>
                </a:cubicBezTo>
                <a:lnTo>
                  <a:pt x="545783" y="409646"/>
                </a:lnTo>
                <a:cubicBezTo>
                  <a:pt x="543307" y="409265"/>
                  <a:pt x="533972" y="418218"/>
                  <a:pt x="524733" y="427458"/>
                </a:cubicBezTo>
                <a:cubicBezTo>
                  <a:pt x="520542" y="433744"/>
                  <a:pt x="507683" y="445936"/>
                  <a:pt x="507969" y="449555"/>
                </a:cubicBezTo>
                <a:lnTo>
                  <a:pt x="509398" y="450889"/>
                </a:lnTo>
                <a:lnTo>
                  <a:pt x="515779" y="444412"/>
                </a:lnTo>
                <a:cubicBezTo>
                  <a:pt x="528638" y="431458"/>
                  <a:pt x="541878" y="418790"/>
                  <a:pt x="555308" y="406312"/>
                </a:cubicBezTo>
                <a:lnTo>
                  <a:pt x="568834" y="394025"/>
                </a:lnTo>
                <a:lnTo>
                  <a:pt x="575692" y="388024"/>
                </a:lnTo>
                <a:cubicBezTo>
                  <a:pt x="574930" y="386071"/>
                  <a:pt x="573609" y="385833"/>
                  <a:pt x="571844" y="386750"/>
                </a:cubicBezTo>
                <a:close/>
                <a:moveTo>
                  <a:pt x="814674" y="379452"/>
                </a:moveTo>
                <a:cubicBezTo>
                  <a:pt x="815341" y="374403"/>
                  <a:pt x="781813" y="396596"/>
                  <a:pt x="795052" y="393834"/>
                </a:cubicBezTo>
                <a:cubicBezTo>
                  <a:pt x="787051" y="403359"/>
                  <a:pt x="791052" y="401835"/>
                  <a:pt x="810769" y="388977"/>
                </a:cubicBezTo>
                <a:cubicBezTo>
                  <a:pt x="809816" y="386595"/>
                  <a:pt x="818198" y="381356"/>
                  <a:pt x="814674" y="379452"/>
                </a:cubicBezTo>
                <a:close/>
                <a:moveTo>
                  <a:pt x="942023" y="367069"/>
                </a:moveTo>
                <a:lnTo>
                  <a:pt x="941695" y="367699"/>
                </a:lnTo>
                <a:lnTo>
                  <a:pt x="928212" y="374034"/>
                </a:lnTo>
                <a:cubicBezTo>
                  <a:pt x="924450" y="376070"/>
                  <a:pt x="921926" y="377880"/>
                  <a:pt x="921830" y="379166"/>
                </a:cubicBezTo>
                <a:cubicBezTo>
                  <a:pt x="923903" y="381666"/>
                  <a:pt x="935939" y="374255"/>
                  <a:pt x="940543" y="369910"/>
                </a:cubicBezTo>
                <a:lnTo>
                  <a:pt x="941695" y="367699"/>
                </a:lnTo>
                <a:lnTo>
                  <a:pt x="942023" y="367545"/>
                </a:lnTo>
                <a:close/>
                <a:moveTo>
                  <a:pt x="923164" y="354615"/>
                </a:moveTo>
                <a:cubicBezTo>
                  <a:pt x="920259" y="354948"/>
                  <a:pt x="916354" y="356115"/>
                  <a:pt x="911829" y="357830"/>
                </a:cubicBezTo>
                <a:cubicBezTo>
                  <a:pt x="900875" y="367926"/>
                  <a:pt x="894684" y="373546"/>
                  <a:pt x="928498" y="356401"/>
                </a:cubicBezTo>
                <a:cubicBezTo>
                  <a:pt x="927974" y="354781"/>
                  <a:pt x="926069" y="354281"/>
                  <a:pt x="923164" y="354615"/>
                </a:cubicBezTo>
                <a:close/>
                <a:moveTo>
                  <a:pt x="2225517" y="339065"/>
                </a:moveTo>
                <a:cubicBezTo>
                  <a:pt x="2235042" y="347924"/>
                  <a:pt x="2244567" y="356782"/>
                  <a:pt x="2254092" y="366307"/>
                </a:cubicBezTo>
                <a:cubicBezTo>
                  <a:pt x="2261426" y="373641"/>
                  <a:pt x="2257902" y="373355"/>
                  <a:pt x="2245710" y="360783"/>
                </a:cubicBezTo>
                <a:cubicBezTo>
                  <a:pt x="2231042" y="344876"/>
                  <a:pt x="2219231" y="343256"/>
                  <a:pt x="2225517" y="339065"/>
                </a:cubicBezTo>
                <a:close/>
                <a:moveTo>
                  <a:pt x="2070640" y="332493"/>
                </a:moveTo>
                <a:cubicBezTo>
                  <a:pt x="2077975" y="338018"/>
                  <a:pt x="2085119" y="343637"/>
                  <a:pt x="2092357" y="349257"/>
                </a:cubicBezTo>
                <a:cubicBezTo>
                  <a:pt x="2099596" y="354877"/>
                  <a:pt x="2100644" y="353448"/>
                  <a:pt x="2107788" y="359259"/>
                </a:cubicBezTo>
                <a:cubicBezTo>
                  <a:pt x="2117313" y="366974"/>
                  <a:pt x="2126838" y="374879"/>
                  <a:pt x="2135887" y="382880"/>
                </a:cubicBezTo>
                <a:lnTo>
                  <a:pt x="2142745" y="388881"/>
                </a:lnTo>
                <a:lnTo>
                  <a:pt x="2145221" y="386024"/>
                </a:lnTo>
                <a:cubicBezTo>
                  <a:pt x="2144745" y="383547"/>
                  <a:pt x="2147603" y="382976"/>
                  <a:pt x="2140935" y="377070"/>
                </a:cubicBezTo>
                <a:lnTo>
                  <a:pt x="2142173" y="375642"/>
                </a:lnTo>
                <a:cubicBezTo>
                  <a:pt x="2135125" y="369545"/>
                  <a:pt x="2128171" y="363545"/>
                  <a:pt x="2121028" y="357639"/>
                </a:cubicBezTo>
                <a:cubicBezTo>
                  <a:pt x="2119123" y="362402"/>
                  <a:pt x="2106359" y="353258"/>
                  <a:pt x="2094739" y="346304"/>
                </a:cubicBezTo>
                <a:cubicBezTo>
                  <a:pt x="2080642" y="334303"/>
                  <a:pt x="2071784" y="329064"/>
                  <a:pt x="2070640" y="332493"/>
                </a:cubicBezTo>
                <a:close/>
                <a:moveTo>
                  <a:pt x="986600" y="310967"/>
                </a:moveTo>
                <a:cubicBezTo>
                  <a:pt x="977075" y="314777"/>
                  <a:pt x="966788" y="318682"/>
                  <a:pt x="956977" y="322778"/>
                </a:cubicBezTo>
                <a:cubicBezTo>
                  <a:pt x="949548" y="325921"/>
                  <a:pt x="942214" y="329064"/>
                  <a:pt x="934975" y="332303"/>
                </a:cubicBezTo>
                <a:lnTo>
                  <a:pt x="935737" y="334017"/>
                </a:lnTo>
                <a:cubicBezTo>
                  <a:pt x="937832" y="335541"/>
                  <a:pt x="949643" y="329636"/>
                  <a:pt x="958406" y="326397"/>
                </a:cubicBezTo>
                <a:lnTo>
                  <a:pt x="959168" y="328112"/>
                </a:lnTo>
                <a:cubicBezTo>
                  <a:pt x="971265" y="323730"/>
                  <a:pt x="971170" y="321254"/>
                  <a:pt x="980600" y="317444"/>
                </a:cubicBezTo>
                <a:cubicBezTo>
                  <a:pt x="979837" y="315634"/>
                  <a:pt x="985743" y="312967"/>
                  <a:pt x="986600" y="310967"/>
                </a:cubicBezTo>
                <a:close/>
                <a:moveTo>
                  <a:pt x="972884" y="297822"/>
                </a:moveTo>
                <a:cubicBezTo>
                  <a:pt x="970693" y="297060"/>
                  <a:pt x="965740" y="297822"/>
                  <a:pt x="957073" y="302013"/>
                </a:cubicBezTo>
                <a:cubicBezTo>
                  <a:pt x="948405" y="306204"/>
                  <a:pt x="937070" y="310395"/>
                  <a:pt x="927164" y="314777"/>
                </a:cubicBezTo>
                <a:cubicBezTo>
                  <a:pt x="926402" y="318111"/>
                  <a:pt x="916210" y="323254"/>
                  <a:pt x="914686" y="326778"/>
                </a:cubicBezTo>
                <a:cubicBezTo>
                  <a:pt x="923450" y="322968"/>
                  <a:pt x="935546" y="317253"/>
                  <a:pt x="937642" y="318587"/>
                </a:cubicBezTo>
                <a:lnTo>
                  <a:pt x="952501" y="312110"/>
                </a:lnTo>
                <a:lnTo>
                  <a:pt x="960026" y="309062"/>
                </a:lnTo>
                <a:cubicBezTo>
                  <a:pt x="959073" y="306680"/>
                  <a:pt x="972503" y="302109"/>
                  <a:pt x="973551" y="299537"/>
                </a:cubicBezTo>
                <a:close/>
                <a:moveTo>
                  <a:pt x="1848886" y="287616"/>
                </a:moveTo>
                <a:lnTo>
                  <a:pt x="1864031" y="295331"/>
                </a:lnTo>
                <a:lnTo>
                  <a:pt x="1863174" y="297046"/>
                </a:lnTo>
                <a:lnTo>
                  <a:pt x="1862317" y="298760"/>
                </a:lnTo>
                <a:lnTo>
                  <a:pt x="1847172" y="291045"/>
                </a:lnTo>
                <a:close/>
                <a:moveTo>
                  <a:pt x="1846137" y="273153"/>
                </a:moveTo>
                <a:cubicBezTo>
                  <a:pt x="1853661" y="276773"/>
                  <a:pt x="1853185" y="274011"/>
                  <a:pt x="1855566" y="273534"/>
                </a:cubicBezTo>
                <a:cubicBezTo>
                  <a:pt x="1861662" y="277059"/>
                  <a:pt x="1862424" y="279059"/>
                  <a:pt x="1870139" y="283059"/>
                </a:cubicBezTo>
                <a:lnTo>
                  <a:pt x="1868330" y="286488"/>
                </a:lnTo>
                <a:cubicBezTo>
                  <a:pt x="1860710" y="282488"/>
                  <a:pt x="1852995" y="278678"/>
                  <a:pt x="1845279" y="274868"/>
                </a:cubicBezTo>
                <a:close/>
                <a:moveTo>
                  <a:pt x="1313844" y="244102"/>
                </a:moveTo>
                <a:cubicBezTo>
                  <a:pt x="1318261" y="244149"/>
                  <a:pt x="1321452" y="244578"/>
                  <a:pt x="1322166" y="245721"/>
                </a:cubicBezTo>
                <a:cubicBezTo>
                  <a:pt x="1320737" y="247436"/>
                  <a:pt x="1325309" y="247436"/>
                  <a:pt x="1330167" y="247341"/>
                </a:cubicBezTo>
                <a:cubicBezTo>
                  <a:pt x="1329786" y="248579"/>
                  <a:pt x="1329024" y="249531"/>
                  <a:pt x="1322261" y="249531"/>
                </a:cubicBezTo>
                <a:cubicBezTo>
                  <a:pt x="1314279" y="249903"/>
                  <a:pt x="1306288" y="249617"/>
                  <a:pt x="1298353" y="248674"/>
                </a:cubicBezTo>
                <a:cubicBezTo>
                  <a:pt x="1293495" y="248865"/>
                  <a:pt x="1289876" y="248293"/>
                  <a:pt x="1290257" y="247150"/>
                </a:cubicBezTo>
                <a:cubicBezTo>
                  <a:pt x="1290638" y="246007"/>
                  <a:pt x="1291305" y="244769"/>
                  <a:pt x="1298163" y="244769"/>
                </a:cubicBezTo>
                <a:cubicBezTo>
                  <a:pt x="1303783" y="244388"/>
                  <a:pt x="1309426" y="244054"/>
                  <a:pt x="1313844" y="244102"/>
                </a:cubicBezTo>
                <a:close/>
                <a:moveTo>
                  <a:pt x="1507014" y="241312"/>
                </a:moveTo>
                <a:cubicBezTo>
                  <a:pt x="1505100" y="241714"/>
                  <a:pt x="1504570" y="242672"/>
                  <a:pt x="1506856" y="244387"/>
                </a:cubicBezTo>
                <a:lnTo>
                  <a:pt x="1506951" y="244863"/>
                </a:lnTo>
                <a:lnTo>
                  <a:pt x="1522953" y="247340"/>
                </a:lnTo>
                <a:cubicBezTo>
                  <a:pt x="1530954" y="243911"/>
                  <a:pt x="1512756" y="240107"/>
                  <a:pt x="1507014" y="241312"/>
                </a:cubicBezTo>
                <a:close/>
                <a:moveTo>
                  <a:pt x="1386269" y="238386"/>
                </a:moveTo>
                <a:cubicBezTo>
                  <a:pt x="1384650" y="239815"/>
                  <a:pt x="1378078" y="240101"/>
                  <a:pt x="1378078" y="242006"/>
                </a:cubicBezTo>
                <a:lnTo>
                  <a:pt x="1386174" y="242006"/>
                </a:lnTo>
                <a:cubicBezTo>
                  <a:pt x="1391032" y="243101"/>
                  <a:pt x="1395104" y="243601"/>
                  <a:pt x="1397926" y="243375"/>
                </a:cubicBezTo>
                <a:lnTo>
                  <a:pt x="1401621" y="240776"/>
                </a:lnTo>
                <a:lnTo>
                  <a:pt x="1402176" y="240863"/>
                </a:lnTo>
                <a:lnTo>
                  <a:pt x="1402176" y="240386"/>
                </a:lnTo>
                <a:lnTo>
                  <a:pt x="1401621" y="240776"/>
                </a:lnTo>
                <a:close/>
                <a:moveTo>
                  <a:pt x="1644682" y="230290"/>
                </a:moveTo>
                <a:lnTo>
                  <a:pt x="1644111" y="232195"/>
                </a:lnTo>
                <a:lnTo>
                  <a:pt x="1643159" y="235910"/>
                </a:lnTo>
                <a:cubicBezTo>
                  <a:pt x="1641253" y="237720"/>
                  <a:pt x="1644016" y="239720"/>
                  <a:pt x="1650112" y="241815"/>
                </a:cubicBezTo>
                <a:lnTo>
                  <a:pt x="1666114" y="246483"/>
                </a:lnTo>
                <a:cubicBezTo>
                  <a:pt x="1668686" y="243815"/>
                  <a:pt x="1653827" y="237720"/>
                  <a:pt x="1667733" y="240958"/>
                </a:cubicBezTo>
                <a:lnTo>
                  <a:pt x="1668304" y="239148"/>
                </a:lnTo>
                <a:lnTo>
                  <a:pt x="1668876" y="237243"/>
                </a:lnTo>
                <a:lnTo>
                  <a:pt x="1652684" y="232576"/>
                </a:lnTo>
                <a:close/>
                <a:moveTo>
                  <a:pt x="1459897" y="227623"/>
                </a:moveTo>
                <a:lnTo>
                  <a:pt x="1459897" y="231433"/>
                </a:lnTo>
                <a:lnTo>
                  <a:pt x="1459897" y="233338"/>
                </a:lnTo>
                <a:cubicBezTo>
                  <a:pt x="1467994" y="234100"/>
                  <a:pt x="1475995" y="234957"/>
                  <a:pt x="1484091" y="236005"/>
                </a:cubicBezTo>
                <a:lnTo>
                  <a:pt x="1483996" y="232100"/>
                </a:lnTo>
                <a:cubicBezTo>
                  <a:pt x="1479138" y="231433"/>
                  <a:pt x="1474471" y="230766"/>
                  <a:pt x="1476185" y="229242"/>
                </a:cubicBezTo>
                <a:close/>
                <a:moveTo>
                  <a:pt x="1452468" y="219146"/>
                </a:moveTo>
                <a:cubicBezTo>
                  <a:pt x="1450753" y="220765"/>
                  <a:pt x="1453992" y="222194"/>
                  <a:pt x="1460278" y="223718"/>
                </a:cubicBezTo>
                <a:lnTo>
                  <a:pt x="1476566" y="225432"/>
                </a:lnTo>
                <a:lnTo>
                  <a:pt x="1477233" y="219717"/>
                </a:lnTo>
                <a:cubicBezTo>
                  <a:pt x="1469003" y="218984"/>
                  <a:pt x="1460726" y="218793"/>
                  <a:pt x="1452468" y="219146"/>
                </a:cubicBezTo>
                <a:close/>
                <a:moveTo>
                  <a:pt x="845630" y="199334"/>
                </a:moveTo>
                <a:cubicBezTo>
                  <a:pt x="837343" y="203239"/>
                  <a:pt x="829057" y="207335"/>
                  <a:pt x="820770" y="211430"/>
                </a:cubicBezTo>
                <a:lnTo>
                  <a:pt x="821627" y="213145"/>
                </a:lnTo>
                <a:cubicBezTo>
                  <a:pt x="808006" y="220003"/>
                  <a:pt x="794386" y="227242"/>
                  <a:pt x="780955" y="234576"/>
                </a:cubicBezTo>
                <a:lnTo>
                  <a:pt x="764953" y="243625"/>
                </a:lnTo>
                <a:cubicBezTo>
                  <a:pt x="764953" y="246292"/>
                  <a:pt x="753333" y="252578"/>
                  <a:pt x="742189" y="259246"/>
                </a:cubicBezTo>
                <a:lnTo>
                  <a:pt x="743141" y="260865"/>
                </a:lnTo>
                <a:cubicBezTo>
                  <a:pt x="732283" y="269561"/>
                  <a:pt x="728758" y="275562"/>
                  <a:pt x="732568" y="278868"/>
                </a:cubicBezTo>
                <a:lnTo>
                  <a:pt x="740284" y="274105"/>
                </a:lnTo>
                <a:lnTo>
                  <a:pt x="755905" y="264580"/>
                </a:lnTo>
                <a:cubicBezTo>
                  <a:pt x="766382" y="258389"/>
                  <a:pt x="776860" y="252293"/>
                  <a:pt x="787528" y="246483"/>
                </a:cubicBezTo>
                <a:lnTo>
                  <a:pt x="786575" y="244768"/>
                </a:lnTo>
                <a:cubicBezTo>
                  <a:pt x="784956" y="242672"/>
                  <a:pt x="788290" y="239053"/>
                  <a:pt x="791814" y="235243"/>
                </a:cubicBezTo>
                <a:cubicBezTo>
                  <a:pt x="802577" y="229433"/>
                  <a:pt x="813340" y="223813"/>
                  <a:pt x="824294" y="218384"/>
                </a:cubicBezTo>
                <a:cubicBezTo>
                  <a:pt x="824294" y="217050"/>
                  <a:pt x="824294" y="215621"/>
                  <a:pt x="831628" y="212573"/>
                </a:cubicBezTo>
                <a:lnTo>
                  <a:pt x="839820" y="208478"/>
                </a:lnTo>
                <a:cubicBezTo>
                  <a:pt x="839820" y="207239"/>
                  <a:pt x="839820" y="205811"/>
                  <a:pt x="847345" y="202858"/>
                </a:cubicBezTo>
                <a:close/>
                <a:moveTo>
                  <a:pt x="1370744" y="189618"/>
                </a:moveTo>
                <a:cubicBezTo>
                  <a:pt x="1363695" y="188952"/>
                  <a:pt x="1362933" y="190095"/>
                  <a:pt x="1362361" y="191237"/>
                </a:cubicBezTo>
                <a:cubicBezTo>
                  <a:pt x="1362361" y="193238"/>
                  <a:pt x="1355599" y="193523"/>
                  <a:pt x="1353979" y="195143"/>
                </a:cubicBezTo>
                <a:cubicBezTo>
                  <a:pt x="1362361" y="195143"/>
                  <a:pt x="1370744" y="195143"/>
                  <a:pt x="1379126" y="195143"/>
                </a:cubicBezTo>
                <a:cubicBezTo>
                  <a:pt x="1379126" y="192666"/>
                  <a:pt x="1389889" y="192761"/>
                  <a:pt x="1387603" y="189618"/>
                </a:cubicBezTo>
                <a:close/>
                <a:moveTo>
                  <a:pt x="1507237" y="182284"/>
                </a:moveTo>
                <a:lnTo>
                  <a:pt x="1506665" y="186094"/>
                </a:lnTo>
                <a:lnTo>
                  <a:pt x="1523525" y="188475"/>
                </a:lnTo>
                <a:lnTo>
                  <a:pt x="1524096" y="184665"/>
                </a:lnTo>
                <a:close/>
                <a:moveTo>
                  <a:pt x="805244" y="180760"/>
                </a:moveTo>
                <a:cubicBezTo>
                  <a:pt x="797719" y="184094"/>
                  <a:pt x="797719" y="185523"/>
                  <a:pt x="797719" y="186761"/>
                </a:cubicBezTo>
                <a:lnTo>
                  <a:pt x="789242" y="191143"/>
                </a:lnTo>
                <a:lnTo>
                  <a:pt x="780860" y="195429"/>
                </a:lnTo>
                <a:lnTo>
                  <a:pt x="764286" y="204478"/>
                </a:lnTo>
                <a:lnTo>
                  <a:pt x="755999" y="209050"/>
                </a:lnTo>
                <a:lnTo>
                  <a:pt x="755047" y="207335"/>
                </a:lnTo>
                <a:lnTo>
                  <a:pt x="754094" y="205716"/>
                </a:lnTo>
                <a:cubicBezTo>
                  <a:pt x="754380" y="202954"/>
                  <a:pt x="766191" y="196477"/>
                  <a:pt x="778193" y="190285"/>
                </a:cubicBezTo>
                <a:cubicBezTo>
                  <a:pt x="785717" y="188285"/>
                  <a:pt x="801815" y="179427"/>
                  <a:pt x="805244" y="180760"/>
                </a:cubicBezTo>
                <a:close/>
                <a:moveTo>
                  <a:pt x="896398" y="177426"/>
                </a:moveTo>
                <a:lnTo>
                  <a:pt x="879444" y="184665"/>
                </a:lnTo>
                <a:lnTo>
                  <a:pt x="870967" y="188380"/>
                </a:lnTo>
                <a:lnTo>
                  <a:pt x="872586" y="191904"/>
                </a:lnTo>
                <a:lnTo>
                  <a:pt x="889350" y="184570"/>
                </a:lnTo>
                <a:cubicBezTo>
                  <a:pt x="888588" y="182760"/>
                  <a:pt x="895351" y="179522"/>
                  <a:pt x="896398" y="177426"/>
                </a:cubicBezTo>
                <a:close/>
                <a:moveTo>
                  <a:pt x="1457802" y="161138"/>
                </a:moveTo>
                <a:cubicBezTo>
                  <a:pt x="1469232" y="162186"/>
                  <a:pt x="1480757" y="163329"/>
                  <a:pt x="1492187" y="164758"/>
                </a:cubicBezTo>
                <a:cubicBezTo>
                  <a:pt x="1489806" y="166663"/>
                  <a:pt x="1474661" y="164091"/>
                  <a:pt x="1474661" y="166663"/>
                </a:cubicBezTo>
                <a:lnTo>
                  <a:pt x="1465994" y="165806"/>
                </a:lnTo>
                <a:lnTo>
                  <a:pt x="1448848" y="164282"/>
                </a:lnTo>
                <a:lnTo>
                  <a:pt x="1448848" y="162377"/>
                </a:lnTo>
                <a:cubicBezTo>
                  <a:pt x="1456183" y="163329"/>
                  <a:pt x="1457040" y="162281"/>
                  <a:pt x="1457802" y="161138"/>
                </a:cubicBezTo>
                <a:close/>
                <a:moveTo>
                  <a:pt x="1719549" y="159900"/>
                </a:moveTo>
                <a:cubicBezTo>
                  <a:pt x="1709548" y="159234"/>
                  <a:pt x="1711262" y="161329"/>
                  <a:pt x="1726978" y="166568"/>
                </a:cubicBezTo>
                <a:lnTo>
                  <a:pt x="1735551" y="169425"/>
                </a:lnTo>
                <a:cubicBezTo>
                  <a:pt x="1739742" y="167425"/>
                  <a:pt x="1730027" y="163710"/>
                  <a:pt x="1719549" y="159900"/>
                </a:cubicBezTo>
                <a:close/>
                <a:moveTo>
                  <a:pt x="1897714" y="123765"/>
                </a:moveTo>
                <a:cubicBezTo>
                  <a:pt x="1894500" y="122967"/>
                  <a:pt x="1893190" y="123467"/>
                  <a:pt x="1895857" y="126277"/>
                </a:cubicBezTo>
                <a:lnTo>
                  <a:pt x="1895857" y="126468"/>
                </a:lnTo>
                <a:cubicBezTo>
                  <a:pt x="1904810" y="130659"/>
                  <a:pt x="1913573" y="134945"/>
                  <a:pt x="1922431" y="139326"/>
                </a:cubicBezTo>
                <a:cubicBezTo>
                  <a:pt x="1930147" y="139993"/>
                  <a:pt x="1920907" y="133802"/>
                  <a:pt x="1911002" y="129039"/>
                </a:cubicBezTo>
                <a:cubicBezTo>
                  <a:pt x="1906049" y="126658"/>
                  <a:pt x="1900929" y="124562"/>
                  <a:pt x="1897714" y="123765"/>
                </a:cubicBezTo>
                <a:close/>
                <a:moveTo>
                  <a:pt x="968121" y="101131"/>
                </a:moveTo>
                <a:lnTo>
                  <a:pt x="968693" y="102941"/>
                </a:lnTo>
                <a:cubicBezTo>
                  <a:pt x="952024" y="107132"/>
                  <a:pt x="933069" y="121134"/>
                  <a:pt x="923544" y="118753"/>
                </a:cubicBezTo>
                <a:cubicBezTo>
                  <a:pt x="931355" y="116181"/>
                  <a:pt x="931926" y="114942"/>
                  <a:pt x="931926" y="113609"/>
                </a:cubicBezTo>
                <a:cubicBezTo>
                  <a:pt x="943833" y="109323"/>
                  <a:pt x="955929" y="105037"/>
                  <a:pt x="968121" y="101131"/>
                </a:cubicBezTo>
                <a:close/>
                <a:moveTo>
                  <a:pt x="1843374" y="99321"/>
                </a:moveTo>
                <a:lnTo>
                  <a:pt x="1841945" y="102845"/>
                </a:lnTo>
                <a:lnTo>
                  <a:pt x="1859947" y="110561"/>
                </a:lnTo>
                <a:cubicBezTo>
                  <a:pt x="1860138" y="109465"/>
                  <a:pt x="1862210" y="109632"/>
                  <a:pt x="1864531" y="109989"/>
                </a:cubicBezTo>
                <a:lnTo>
                  <a:pt x="1869470" y="110453"/>
                </a:lnTo>
                <a:lnTo>
                  <a:pt x="1870615" y="110942"/>
                </a:lnTo>
                <a:lnTo>
                  <a:pt x="1870615" y="110561"/>
                </a:lnTo>
                <a:lnTo>
                  <a:pt x="1869470" y="110453"/>
                </a:lnTo>
                <a:close/>
                <a:moveTo>
                  <a:pt x="1115188" y="53220"/>
                </a:moveTo>
                <a:cubicBezTo>
                  <a:pt x="1104901" y="54744"/>
                  <a:pt x="1095471" y="56744"/>
                  <a:pt x="1086041" y="58840"/>
                </a:cubicBezTo>
                <a:cubicBezTo>
                  <a:pt x="1092518" y="60154"/>
                  <a:pt x="1099186" y="60154"/>
                  <a:pt x="1105663" y="58840"/>
                </a:cubicBezTo>
                <a:cubicBezTo>
                  <a:pt x="1113759" y="57602"/>
                  <a:pt x="1114426" y="56363"/>
                  <a:pt x="1115188" y="55125"/>
                </a:cubicBezTo>
                <a:close/>
                <a:moveTo>
                  <a:pt x="1023938" y="50268"/>
                </a:moveTo>
                <a:cubicBezTo>
                  <a:pt x="1011241" y="53696"/>
                  <a:pt x="998535" y="57316"/>
                  <a:pt x="985838" y="61126"/>
                </a:cubicBezTo>
                <a:lnTo>
                  <a:pt x="986314" y="62936"/>
                </a:lnTo>
                <a:lnTo>
                  <a:pt x="976789" y="65888"/>
                </a:lnTo>
                <a:cubicBezTo>
                  <a:pt x="964312" y="69794"/>
                  <a:pt x="951834" y="73794"/>
                  <a:pt x="939451" y="78080"/>
                </a:cubicBezTo>
                <a:cubicBezTo>
                  <a:pt x="916592" y="86462"/>
                  <a:pt x="938975" y="85129"/>
                  <a:pt x="942023" y="85415"/>
                </a:cubicBezTo>
                <a:lnTo>
                  <a:pt x="951548" y="82271"/>
                </a:lnTo>
                <a:cubicBezTo>
                  <a:pt x="963350" y="76614"/>
                  <a:pt x="975618" y="71994"/>
                  <a:pt x="988219" y="68460"/>
                </a:cubicBezTo>
                <a:cubicBezTo>
                  <a:pt x="991839" y="70079"/>
                  <a:pt x="1012127" y="63031"/>
                  <a:pt x="1026319" y="59602"/>
                </a:cubicBezTo>
                <a:lnTo>
                  <a:pt x="1045369" y="54649"/>
                </a:lnTo>
                <a:cubicBezTo>
                  <a:pt x="1044893" y="52744"/>
                  <a:pt x="1037178" y="54649"/>
                  <a:pt x="1034987" y="53411"/>
                </a:cubicBezTo>
                <a:cubicBezTo>
                  <a:pt x="1023843" y="55983"/>
                  <a:pt x="1023843" y="53411"/>
                  <a:pt x="1023938" y="50268"/>
                </a:cubicBezTo>
                <a:close/>
                <a:moveTo>
                  <a:pt x="1103758" y="49505"/>
                </a:moveTo>
                <a:cubicBezTo>
                  <a:pt x="1097328" y="48791"/>
                  <a:pt x="1090813" y="49543"/>
                  <a:pt x="1084708" y="51696"/>
                </a:cubicBezTo>
                <a:cubicBezTo>
                  <a:pt x="1086803" y="52935"/>
                  <a:pt x="1081374" y="54268"/>
                  <a:pt x="1075183" y="55697"/>
                </a:cubicBezTo>
                <a:cubicBezTo>
                  <a:pt x="1077469" y="56554"/>
                  <a:pt x="1072039" y="57887"/>
                  <a:pt x="1066325" y="59411"/>
                </a:cubicBezTo>
                <a:lnTo>
                  <a:pt x="1066325" y="59793"/>
                </a:lnTo>
                <a:cubicBezTo>
                  <a:pt x="1069944" y="63412"/>
                  <a:pt x="1101472" y="51696"/>
                  <a:pt x="1103758" y="49505"/>
                </a:cubicBezTo>
                <a:close/>
                <a:moveTo>
                  <a:pt x="1588866" y="21883"/>
                </a:moveTo>
                <a:cubicBezTo>
                  <a:pt x="1586675" y="23026"/>
                  <a:pt x="1578769" y="21883"/>
                  <a:pt x="1578484" y="23883"/>
                </a:cubicBezTo>
                <a:cubicBezTo>
                  <a:pt x="1588009" y="25598"/>
                  <a:pt x="1597534" y="27408"/>
                  <a:pt x="1607059" y="29408"/>
                </a:cubicBezTo>
                <a:lnTo>
                  <a:pt x="1607821" y="25598"/>
                </a:lnTo>
                <a:cubicBezTo>
                  <a:pt x="1601820" y="24264"/>
                  <a:pt x="1595343" y="23026"/>
                  <a:pt x="1588866" y="21883"/>
                </a:cubicBezTo>
                <a:close/>
                <a:moveTo>
                  <a:pt x="1495713" y="11635"/>
                </a:moveTo>
                <a:cubicBezTo>
                  <a:pt x="1492908" y="11906"/>
                  <a:pt x="1491116" y="12501"/>
                  <a:pt x="1490663" y="13501"/>
                </a:cubicBezTo>
                <a:cubicBezTo>
                  <a:pt x="1509713" y="15596"/>
                  <a:pt x="1529620" y="18073"/>
                  <a:pt x="1549052" y="21026"/>
                </a:cubicBezTo>
                <a:cubicBezTo>
                  <a:pt x="1550956" y="19026"/>
                  <a:pt x="1547432" y="17311"/>
                  <a:pt x="1539527" y="15787"/>
                </a:cubicBezTo>
                <a:cubicBezTo>
                  <a:pt x="1521667" y="12929"/>
                  <a:pt x="1504129" y="10822"/>
                  <a:pt x="1495713" y="11635"/>
                </a:cubicBezTo>
                <a:close/>
                <a:moveTo>
                  <a:pt x="1285780" y="1785"/>
                </a:moveTo>
                <a:cubicBezTo>
                  <a:pt x="1331624" y="-596"/>
                  <a:pt x="1377573" y="-596"/>
                  <a:pt x="1423417" y="1785"/>
                </a:cubicBezTo>
                <a:lnTo>
                  <a:pt x="1443134" y="3023"/>
                </a:lnTo>
                <a:lnTo>
                  <a:pt x="1462755" y="4452"/>
                </a:lnTo>
                <a:cubicBezTo>
                  <a:pt x="1456325" y="6491"/>
                  <a:pt x="1449572" y="7291"/>
                  <a:pt x="1442848" y="6834"/>
                </a:cubicBezTo>
                <a:cubicBezTo>
                  <a:pt x="1444467" y="9786"/>
                  <a:pt x="1466375" y="10167"/>
                  <a:pt x="1481805" y="11977"/>
                </a:cubicBezTo>
                <a:lnTo>
                  <a:pt x="1482377" y="6262"/>
                </a:lnTo>
                <a:cubicBezTo>
                  <a:pt x="1488663" y="3309"/>
                  <a:pt x="1528859" y="11596"/>
                  <a:pt x="1531906" y="8167"/>
                </a:cubicBezTo>
                <a:lnTo>
                  <a:pt x="1541431" y="9501"/>
                </a:lnTo>
                <a:lnTo>
                  <a:pt x="1561053" y="12453"/>
                </a:lnTo>
                <a:cubicBezTo>
                  <a:pt x="1583818" y="16168"/>
                  <a:pt x="1606582" y="20359"/>
                  <a:pt x="1629157" y="25312"/>
                </a:cubicBezTo>
                <a:lnTo>
                  <a:pt x="1638682" y="27408"/>
                </a:lnTo>
                <a:lnTo>
                  <a:pt x="1637825" y="31218"/>
                </a:lnTo>
                <a:lnTo>
                  <a:pt x="1637825" y="33027"/>
                </a:lnTo>
                <a:cubicBezTo>
                  <a:pt x="1647350" y="35218"/>
                  <a:pt x="1656875" y="37504"/>
                  <a:pt x="1666400" y="39885"/>
                </a:cubicBezTo>
                <a:cubicBezTo>
                  <a:pt x="1667257" y="38837"/>
                  <a:pt x="1668400" y="37980"/>
                  <a:pt x="1676496" y="40361"/>
                </a:cubicBezTo>
                <a:lnTo>
                  <a:pt x="1676972" y="38552"/>
                </a:lnTo>
                <a:cubicBezTo>
                  <a:pt x="1688212" y="38980"/>
                  <a:pt x="1699318" y="41228"/>
                  <a:pt x="1709834" y="45219"/>
                </a:cubicBezTo>
                <a:cubicBezTo>
                  <a:pt x="1725073" y="49791"/>
                  <a:pt x="1742028" y="55697"/>
                  <a:pt x="1753458" y="58840"/>
                </a:cubicBezTo>
                <a:lnTo>
                  <a:pt x="1762983" y="61888"/>
                </a:lnTo>
                <a:cubicBezTo>
                  <a:pt x="1797368" y="73699"/>
                  <a:pt x="1846041" y="90463"/>
                  <a:pt x="1864043" y="102464"/>
                </a:cubicBezTo>
                <a:cubicBezTo>
                  <a:pt x="1876112" y="107675"/>
                  <a:pt x="1888113" y="113104"/>
                  <a:pt x="1900048" y="118752"/>
                </a:cubicBezTo>
                <a:cubicBezTo>
                  <a:pt x="1914335" y="125134"/>
                  <a:pt x="1933576" y="136088"/>
                  <a:pt x="1936528" y="134373"/>
                </a:cubicBezTo>
                <a:cubicBezTo>
                  <a:pt x="1948244" y="140279"/>
                  <a:pt x="1959960" y="146470"/>
                  <a:pt x="1971485" y="152756"/>
                </a:cubicBezTo>
                <a:lnTo>
                  <a:pt x="1980153" y="157519"/>
                </a:lnTo>
                <a:lnTo>
                  <a:pt x="1979201" y="159234"/>
                </a:lnTo>
                <a:cubicBezTo>
                  <a:pt x="1999394" y="170473"/>
                  <a:pt x="2019234" y="182217"/>
                  <a:pt x="2038732" y="194476"/>
                </a:cubicBezTo>
                <a:lnTo>
                  <a:pt x="2039779" y="192857"/>
                </a:lnTo>
                <a:cubicBezTo>
                  <a:pt x="2050924" y="199905"/>
                  <a:pt x="2061973" y="207144"/>
                  <a:pt x="2072927" y="214478"/>
                </a:cubicBezTo>
                <a:cubicBezTo>
                  <a:pt x="2072927" y="217241"/>
                  <a:pt x="2086928" y="225909"/>
                  <a:pt x="2096263" y="232862"/>
                </a:cubicBezTo>
                <a:lnTo>
                  <a:pt x="2095120" y="234481"/>
                </a:lnTo>
                <a:cubicBezTo>
                  <a:pt x="2087500" y="227899"/>
                  <a:pt x="2078422" y="223232"/>
                  <a:pt x="2068640" y="220860"/>
                </a:cubicBezTo>
                <a:cubicBezTo>
                  <a:pt x="2076736" y="226289"/>
                  <a:pt x="2084833" y="231909"/>
                  <a:pt x="2092929" y="237624"/>
                </a:cubicBezTo>
                <a:lnTo>
                  <a:pt x="2100835" y="243244"/>
                </a:lnTo>
                <a:cubicBezTo>
                  <a:pt x="2104930" y="243244"/>
                  <a:pt x="2121790" y="256484"/>
                  <a:pt x="2133601" y="265247"/>
                </a:cubicBezTo>
                <a:lnTo>
                  <a:pt x="2141411" y="271247"/>
                </a:lnTo>
                <a:cubicBezTo>
                  <a:pt x="2150365" y="278486"/>
                  <a:pt x="2163509" y="288393"/>
                  <a:pt x="2163319" y="291155"/>
                </a:cubicBezTo>
                <a:cubicBezTo>
                  <a:pt x="2175892" y="301537"/>
                  <a:pt x="2188465" y="312110"/>
                  <a:pt x="2200657" y="322873"/>
                </a:cubicBezTo>
                <a:cubicBezTo>
                  <a:pt x="2205038" y="320206"/>
                  <a:pt x="2225898" y="344780"/>
                  <a:pt x="2229708" y="349353"/>
                </a:cubicBezTo>
                <a:lnTo>
                  <a:pt x="2228470" y="350781"/>
                </a:lnTo>
                <a:cubicBezTo>
                  <a:pt x="2233232" y="355258"/>
                  <a:pt x="2237995" y="359735"/>
                  <a:pt x="2242662" y="364307"/>
                </a:cubicBezTo>
                <a:cubicBezTo>
                  <a:pt x="2249711" y="371165"/>
                  <a:pt x="2256664" y="378023"/>
                  <a:pt x="2263522" y="384976"/>
                </a:cubicBezTo>
                <a:lnTo>
                  <a:pt x="2266284" y="382309"/>
                </a:lnTo>
                <a:lnTo>
                  <a:pt x="2280000" y="396406"/>
                </a:lnTo>
                <a:lnTo>
                  <a:pt x="2293526" y="410789"/>
                </a:lnTo>
                <a:cubicBezTo>
                  <a:pt x="2293526" y="413361"/>
                  <a:pt x="2297431" y="418313"/>
                  <a:pt x="2305337" y="426600"/>
                </a:cubicBezTo>
                <a:lnTo>
                  <a:pt x="2303908" y="427838"/>
                </a:lnTo>
                <a:cubicBezTo>
                  <a:pt x="2309718" y="433839"/>
                  <a:pt x="2309528" y="435268"/>
                  <a:pt x="2309051" y="436506"/>
                </a:cubicBezTo>
                <a:cubicBezTo>
                  <a:pt x="2314385" y="441840"/>
                  <a:pt x="2321720" y="450984"/>
                  <a:pt x="2323339" y="449936"/>
                </a:cubicBezTo>
                <a:cubicBezTo>
                  <a:pt x="2334007" y="462319"/>
                  <a:pt x="2344389" y="474987"/>
                  <a:pt x="2354581" y="488036"/>
                </a:cubicBezTo>
                <a:lnTo>
                  <a:pt x="2366678" y="503467"/>
                </a:lnTo>
                <a:cubicBezTo>
                  <a:pt x="2372678" y="511278"/>
                  <a:pt x="2378584" y="519183"/>
                  <a:pt x="2384394" y="527089"/>
                </a:cubicBezTo>
                <a:cubicBezTo>
                  <a:pt x="2397920" y="545472"/>
                  <a:pt x="2410969" y="564332"/>
                  <a:pt x="2423446" y="583477"/>
                </a:cubicBezTo>
                <a:cubicBezTo>
                  <a:pt x="2428876" y="591764"/>
                  <a:pt x="2434114" y="599955"/>
                  <a:pt x="2439353" y="608337"/>
                </a:cubicBezTo>
                <a:lnTo>
                  <a:pt x="2440972" y="607289"/>
                </a:lnTo>
                <a:lnTo>
                  <a:pt x="2451164" y="624149"/>
                </a:lnTo>
                <a:cubicBezTo>
                  <a:pt x="2459613" y="638179"/>
                  <a:pt x="2467805" y="652409"/>
                  <a:pt x="2475739" y="666821"/>
                </a:cubicBezTo>
                <a:cubicBezTo>
                  <a:pt x="2480406" y="675393"/>
                  <a:pt x="2485264" y="684061"/>
                  <a:pt x="2489550" y="692824"/>
                </a:cubicBezTo>
                <a:cubicBezTo>
                  <a:pt x="2493836" y="701587"/>
                  <a:pt x="2499075" y="710255"/>
                  <a:pt x="2502885" y="719113"/>
                </a:cubicBezTo>
                <a:lnTo>
                  <a:pt x="2507171" y="727971"/>
                </a:lnTo>
                <a:lnTo>
                  <a:pt x="2505457" y="728829"/>
                </a:lnTo>
                <a:cubicBezTo>
                  <a:pt x="2499742" y="727209"/>
                  <a:pt x="2525269" y="768929"/>
                  <a:pt x="2512601" y="757880"/>
                </a:cubicBezTo>
                <a:cubicBezTo>
                  <a:pt x="2518601" y="772548"/>
                  <a:pt x="2521173" y="772548"/>
                  <a:pt x="2526221" y="784073"/>
                </a:cubicBezTo>
                <a:cubicBezTo>
                  <a:pt x="2528888" y="784740"/>
                  <a:pt x="2534222" y="797504"/>
                  <a:pt x="2539175" y="810553"/>
                </a:cubicBezTo>
                <a:lnTo>
                  <a:pt x="2542700" y="820078"/>
                </a:lnTo>
                <a:lnTo>
                  <a:pt x="2546224" y="829603"/>
                </a:lnTo>
                <a:cubicBezTo>
                  <a:pt x="2549748" y="839128"/>
                  <a:pt x="2553082" y="847986"/>
                  <a:pt x="2556415" y="857321"/>
                </a:cubicBezTo>
                <a:lnTo>
                  <a:pt x="2558225" y="856654"/>
                </a:lnTo>
                <a:lnTo>
                  <a:pt x="2561464" y="866179"/>
                </a:lnTo>
                <a:lnTo>
                  <a:pt x="2564607" y="875704"/>
                </a:lnTo>
                <a:cubicBezTo>
                  <a:pt x="2562893" y="876561"/>
                  <a:pt x="2566988" y="887610"/>
                  <a:pt x="2568893" y="894754"/>
                </a:cubicBezTo>
                <a:cubicBezTo>
                  <a:pt x="2571846" y="904279"/>
                  <a:pt x="2574704" y="913804"/>
                  <a:pt x="2577466" y="923329"/>
                </a:cubicBezTo>
                <a:lnTo>
                  <a:pt x="2579276" y="922758"/>
                </a:lnTo>
                <a:cubicBezTo>
                  <a:pt x="2585629" y="944789"/>
                  <a:pt x="2591468" y="967020"/>
                  <a:pt x="2596802" y="989433"/>
                </a:cubicBezTo>
                <a:lnTo>
                  <a:pt x="2599087" y="998958"/>
                </a:lnTo>
                <a:cubicBezTo>
                  <a:pt x="2596611" y="1007054"/>
                  <a:pt x="2609851" y="1052964"/>
                  <a:pt x="2612137" y="1076491"/>
                </a:cubicBezTo>
                <a:cubicBezTo>
                  <a:pt x="2614518" y="1090207"/>
                  <a:pt x="2616613" y="1103923"/>
                  <a:pt x="2614613" y="1105828"/>
                </a:cubicBezTo>
                <a:lnTo>
                  <a:pt x="2612708" y="1105828"/>
                </a:lnTo>
                <a:cubicBezTo>
                  <a:pt x="2615375" y="1124878"/>
                  <a:pt x="2617595" y="1144280"/>
                  <a:pt x="2619376" y="1164026"/>
                </a:cubicBezTo>
                <a:lnTo>
                  <a:pt x="2620995" y="1183076"/>
                </a:lnTo>
                <a:lnTo>
                  <a:pt x="2619090" y="1183076"/>
                </a:lnTo>
                <a:cubicBezTo>
                  <a:pt x="2620043" y="1196030"/>
                  <a:pt x="2620900" y="1208984"/>
                  <a:pt x="2621471" y="1221938"/>
                </a:cubicBezTo>
                <a:lnTo>
                  <a:pt x="2619471" y="1221938"/>
                </a:lnTo>
                <a:cubicBezTo>
                  <a:pt x="2619471" y="1233272"/>
                  <a:pt x="2616899" y="1232606"/>
                  <a:pt x="2614137" y="1231939"/>
                </a:cubicBezTo>
                <a:lnTo>
                  <a:pt x="2614137" y="1241464"/>
                </a:lnTo>
                <a:lnTo>
                  <a:pt x="2614137" y="1250989"/>
                </a:lnTo>
                <a:cubicBezTo>
                  <a:pt x="2612518" y="1249179"/>
                  <a:pt x="2612422" y="1254799"/>
                  <a:pt x="2612422" y="1260514"/>
                </a:cubicBezTo>
                <a:lnTo>
                  <a:pt x="2610518" y="1260514"/>
                </a:lnTo>
                <a:cubicBezTo>
                  <a:pt x="2607870" y="1266648"/>
                  <a:pt x="2606479" y="1273258"/>
                  <a:pt x="2606422" y="1279945"/>
                </a:cubicBezTo>
                <a:cubicBezTo>
                  <a:pt x="2604136" y="1278421"/>
                  <a:pt x="2604803" y="1262514"/>
                  <a:pt x="2604136" y="1251370"/>
                </a:cubicBezTo>
                <a:cubicBezTo>
                  <a:pt x="2599697" y="1235901"/>
                  <a:pt x="2597735" y="1219823"/>
                  <a:pt x="2598326" y="1203745"/>
                </a:cubicBezTo>
                <a:cubicBezTo>
                  <a:pt x="2597554" y="1194153"/>
                  <a:pt x="2596221" y="1184609"/>
                  <a:pt x="2594325" y="1175170"/>
                </a:cubicBezTo>
                <a:lnTo>
                  <a:pt x="2596230" y="1175170"/>
                </a:lnTo>
                <a:cubicBezTo>
                  <a:pt x="2592896" y="1134308"/>
                  <a:pt x="2592611" y="1104685"/>
                  <a:pt x="2582990" y="1070395"/>
                </a:cubicBezTo>
                <a:lnTo>
                  <a:pt x="2579656" y="1051345"/>
                </a:lnTo>
                <a:lnTo>
                  <a:pt x="2575846" y="1052107"/>
                </a:lnTo>
                <a:cubicBezTo>
                  <a:pt x="2576513" y="1057917"/>
                  <a:pt x="2577371" y="1089064"/>
                  <a:pt x="2582228" y="1090207"/>
                </a:cubicBezTo>
                <a:lnTo>
                  <a:pt x="2583657" y="1099732"/>
                </a:lnTo>
                <a:lnTo>
                  <a:pt x="2579847" y="1100304"/>
                </a:lnTo>
                <a:lnTo>
                  <a:pt x="2576989" y="1081254"/>
                </a:lnTo>
                <a:lnTo>
                  <a:pt x="2573751" y="1062204"/>
                </a:lnTo>
                <a:lnTo>
                  <a:pt x="2572037" y="1052679"/>
                </a:lnTo>
                <a:cubicBezTo>
                  <a:pt x="2571179" y="1046963"/>
                  <a:pt x="2570227" y="1041534"/>
                  <a:pt x="2572037" y="1043154"/>
                </a:cubicBezTo>
                <a:cubicBezTo>
                  <a:pt x="2570798" y="1037438"/>
                  <a:pt x="2569560" y="1032104"/>
                  <a:pt x="2568322" y="1034105"/>
                </a:cubicBezTo>
                <a:cubicBezTo>
                  <a:pt x="2565274" y="1032581"/>
                  <a:pt x="2561750" y="1006387"/>
                  <a:pt x="2558797" y="1006959"/>
                </a:cubicBezTo>
                <a:cubicBezTo>
                  <a:pt x="2557368" y="998958"/>
                  <a:pt x="2556035" y="998386"/>
                  <a:pt x="2554701" y="998100"/>
                </a:cubicBezTo>
                <a:lnTo>
                  <a:pt x="2552605" y="988575"/>
                </a:lnTo>
                <a:cubicBezTo>
                  <a:pt x="2549177" y="975526"/>
                  <a:pt x="2545652" y="962667"/>
                  <a:pt x="2547367" y="960477"/>
                </a:cubicBezTo>
                <a:lnTo>
                  <a:pt x="2542319" y="942188"/>
                </a:lnTo>
                <a:lnTo>
                  <a:pt x="2540509" y="942665"/>
                </a:lnTo>
                <a:lnTo>
                  <a:pt x="2537842" y="933140"/>
                </a:lnTo>
                <a:cubicBezTo>
                  <a:pt x="2533365" y="917995"/>
                  <a:pt x="2528317" y="902850"/>
                  <a:pt x="2523554" y="887801"/>
                </a:cubicBezTo>
                <a:cubicBezTo>
                  <a:pt x="2520506" y="878847"/>
                  <a:pt x="2517458" y="869894"/>
                  <a:pt x="2514029" y="860940"/>
                </a:cubicBezTo>
                <a:cubicBezTo>
                  <a:pt x="2506533" y="840052"/>
                  <a:pt x="2498437" y="819411"/>
                  <a:pt x="2489740" y="799028"/>
                </a:cubicBezTo>
                <a:lnTo>
                  <a:pt x="2487931" y="799695"/>
                </a:lnTo>
                <a:cubicBezTo>
                  <a:pt x="2493360" y="812077"/>
                  <a:pt x="2498504" y="824460"/>
                  <a:pt x="2497456" y="826841"/>
                </a:cubicBezTo>
                <a:cubicBezTo>
                  <a:pt x="2502095" y="838528"/>
                  <a:pt x="2506571" y="850339"/>
                  <a:pt x="2510886" y="862274"/>
                </a:cubicBezTo>
                <a:lnTo>
                  <a:pt x="2514029" y="871132"/>
                </a:lnTo>
                <a:cubicBezTo>
                  <a:pt x="2511934" y="869989"/>
                  <a:pt x="2514029" y="875228"/>
                  <a:pt x="2515363" y="880657"/>
                </a:cubicBezTo>
                <a:cubicBezTo>
                  <a:pt x="2518411" y="889611"/>
                  <a:pt x="2521459" y="898659"/>
                  <a:pt x="2524316" y="907708"/>
                </a:cubicBezTo>
                <a:cubicBezTo>
                  <a:pt x="2528126" y="919614"/>
                  <a:pt x="2531746" y="931711"/>
                  <a:pt x="2535175" y="943903"/>
                </a:cubicBezTo>
                <a:lnTo>
                  <a:pt x="2540223" y="962096"/>
                </a:lnTo>
                <a:cubicBezTo>
                  <a:pt x="2538413" y="962667"/>
                  <a:pt x="2536032" y="955333"/>
                  <a:pt x="2534032" y="954000"/>
                </a:cubicBezTo>
                <a:lnTo>
                  <a:pt x="2531460" y="944951"/>
                </a:lnTo>
                <a:cubicBezTo>
                  <a:pt x="2527145" y="929835"/>
                  <a:pt x="2522573" y="914785"/>
                  <a:pt x="2517744" y="899802"/>
                </a:cubicBezTo>
                <a:cubicBezTo>
                  <a:pt x="2514791" y="891135"/>
                  <a:pt x="2513172" y="893611"/>
                  <a:pt x="2511077" y="892087"/>
                </a:cubicBezTo>
                <a:lnTo>
                  <a:pt x="2508029" y="883229"/>
                </a:lnTo>
                <a:cubicBezTo>
                  <a:pt x="2502409" y="877704"/>
                  <a:pt x="2497456" y="857321"/>
                  <a:pt x="2499551" y="876276"/>
                </a:cubicBezTo>
                <a:lnTo>
                  <a:pt x="2496408" y="867512"/>
                </a:lnTo>
                <a:lnTo>
                  <a:pt x="2493170" y="858654"/>
                </a:lnTo>
                <a:cubicBezTo>
                  <a:pt x="2485073" y="853035"/>
                  <a:pt x="2486407" y="846272"/>
                  <a:pt x="2477834" y="824555"/>
                </a:cubicBezTo>
                <a:lnTo>
                  <a:pt x="2476120" y="825221"/>
                </a:lnTo>
                <a:lnTo>
                  <a:pt x="2472500" y="826745"/>
                </a:lnTo>
                <a:cubicBezTo>
                  <a:pt x="2463737" y="808458"/>
                  <a:pt x="2466023" y="797313"/>
                  <a:pt x="2459927" y="801790"/>
                </a:cubicBezTo>
                <a:cubicBezTo>
                  <a:pt x="2451355" y="781854"/>
                  <a:pt x="2442211" y="762233"/>
                  <a:pt x="2432495" y="742926"/>
                </a:cubicBezTo>
                <a:lnTo>
                  <a:pt x="2424113" y="726447"/>
                </a:lnTo>
                <a:cubicBezTo>
                  <a:pt x="2425828" y="725495"/>
                  <a:pt x="2429638" y="731972"/>
                  <a:pt x="2431829" y="732924"/>
                </a:cubicBezTo>
                <a:cubicBezTo>
                  <a:pt x="2428990" y="723952"/>
                  <a:pt x="2424571" y="715570"/>
                  <a:pt x="2418779" y="708159"/>
                </a:cubicBezTo>
                <a:cubicBezTo>
                  <a:pt x="2418208" y="710445"/>
                  <a:pt x="2415541" y="705778"/>
                  <a:pt x="2412683" y="700920"/>
                </a:cubicBezTo>
                <a:lnTo>
                  <a:pt x="2410969" y="701873"/>
                </a:lnTo>
                <a:cubicBezTo>
                  <a:pt x="2406587" y="693777"/>
                  <a:pt x="2402015" y="685680"/>
                  <a:pt x="2397348" y="677584"/>
                </a:cubicBezTo>
                <a:cubicBezTo>
                  <a:pt x="2388013" y="661582"/>
                  <a:pt x="2378488" y="645704"/>
                  <a:pt x="2368773" y="629959"/>
                </a:cubicBezTo>
                <a:lnTo>
                  <a:pt x="2363725" y="622244"/>
                </a:lnTo>
                <a:lnTo>
                  <a:pt x="2362105" y="623292"/>
                </a:lnTo>
                <a:cubicBezTo>
                  <a:pt x="2360677" y="624530"/>
                  <a:pt x="2367059" y="633579"/>
                  <a:pt x="2370487" y="639865"/>
                </a:cubicBezTo>
                <a:cubicBezTo>
                  <a:pt x="2373917" y="646152"/>
                  <a:pt x="2374774" y="649390"/>
                  <a:pt x="2372107" y="649390"/>
                </a:cubicBezTo>
                <a:cubicBezTo>
                  <a:pt x="2369440" y="649390"/>
                  <a:pt x="2364868" y="640627"/>
                  <a:pt x="2360677" y="634912"/>
                </a:cubicBezTo>
                <a:lnTo>
                  <a:pt x="2350580" y="619481"/>
                </a:lnTo>
                <a:lnTo>
                  <a:pt x="2340293" y="604242"/>
                </a:lnTo>
                <a:cubicBezTo>
                  <a:pt x="2334902" y="596774"/>
                  <a:pt x="2329082" y="589611"/>
                  <a:pt x="2322862" y="582810"/>
                </a:cubicBezTo>
                <a:cubicBezTo>
                  <a:pt x="2318195" y="577000"/>
                  <a:pt x="2315909" y="576619"/>
                  <a:pt x="2310480" y="569189"/>
                </a:cubicBezTo>
                <a:lnTo>
                  <a:pt x="2304955" y="561855"/>
                </a:lnTo>
                <a:cubicBezTo>
                  <a:pt x="2302193" y="561855"/>
                  <a:pt x="2294573" y="551663"/>
                  <a:pt x="2286572" y="541377"/>
                </a:cubicBezTo>
                <a:cubicBezTo>
                  <a:pt x="2272761" y="523755"/>
                  <a:pt x="2290382" y="535852"/>
                  <a:pt x="2296764" y="544996"/>
                </a:cubicBezTo>
                <a:lnTo>
                  <a:pt x="2298288" y="543853"/>
                </a:lnTo>
                <a:cubicBezTo>
                  <a:pt x="2298288" y="541281"/>
                  <a:pt x="2301146" y="541281"/>
                  <a:pt x="2295621" y="534328"/>
                </a:cubicBezTo>
                <a:cubicBezTo>
                  <a:pt x="2286858" y="523660"/>
                  <a:pt x="2274571" y="507563"/>
                  <a:pt x="2270761" y="507086"/>
                </a:cubicBezTo>
                <a:cubicBezTo>
                  <a:pt x="2288001" y="529375"/>
                  <a:pt x="2280286" y="520993"/>
                  <a:pt x="2270189" y="510992"/>
                </a:cubicBezTo>
                <a:cubicBezTo>
                  <a:pt x="2260093" y="500990"/>
                  <a:pt x="2248568" y="489656"/>
                  <a:pt x="2258854" y="505086"/>
                </a:cubicBezTo>
                <a:cubicBezTo>
                  <a:pt x="2250920" y="495752"/>
                  <a:pt x="2242824" y="486608"/>
                  <a:pt x="2234566" y="477654"/>
                </a:cubicBezTo>
                <a:cubicBezTo>
                  <a:pt x="2239043" y="478416"/>
                  <a:pt x="2244091" y="483560"/>
                  <a:pt x="2238852" y="473749"/>
                </a:cubicBezTo>
                <a:lnTo>
                  <a:pt x="2232661" y="466986"/>
                </a:lnTo>
                <a:lnTo>
                  <a:pt x="2231232" y="468225"/>
                </a:lnTo>
                <a:cubicBezTo>
                  <a:pt x="2224946" y="461557"/>
                  <a:pt x="2218659" y="454889"/>
                  <a:pt x="2212182" y="448317"/>
                </a:cubicBezTo>
                <a:cubicBezTo>
                  <a:pt x="2212182" y="445745"/>
                  <a:pt x="2208372" y="441173"/>
                  <a:pt x="2200562" y="433839"/>
                </a:cubicBezTo>
                <a:lnTo>
                  <a:pt x="2194085" y="427362"/>
                </a:lnTo>
                <a:cubicBezTo>
                  <a:pt x="2194085" y="429744"/>
                  <a:pt x="2190275" y="426124"/>
                  <a:pt x="2186179" y="422314"/>
                </a:cubicBezTo>
                <a:cubicBezTo>
                  <a:pt x="2184274" y="425457"/>
                  <a:pt x="2213992" y="445174"/>
                  <a:pt x="2209420" y="450889"/>
                </a:cubicBezTo>
                <a:cubicBezTo>
                  <a:pt x="2207038" y="450889"/>
                  <a:pt x="2201609" y="445650"/>
                  <a:pt x="2199895" y="446984"/>
                </a:cubicBezTo>
                <a:lnTo>
                  <a:pt x="2193418" y="440507"/>
                </a:lnTo>
                <a:cubicBezTo>
                  <a:pt x="2178368" y="425457"/>
                  <a:pt x="2162843" y="410884"/>
                  <a:pt x="2147031" y="396596"/>
                </a:cubicBezTo>
                <a:cubicBezTo>
                  <a:pt x="2140173" y="390501"/>
                  <a:pt x="2133315" y="384500"/>
                  <a:pt x="2126362" y="378594"/>
                </a:cubicBezTo>
                <a:cubicBezTo>
                  <a:pt x="2116837" y="370022"/>
                  <a:pt x="2106740" y="361735"/>
                  <a:pt x="2104169" y="362497"/>
                </a:cubicBezTo>
                <a:lnTo>
                  <a:pt x="2097120" y="356782"/>
                </a:lnTo>
                <a:cubicBezTo>
                  <a:pt x="2087595" y="349543"/>
                  <a:pt x="2085690" y="350781"/>
                  <a:pt x="2074451" y="341352"/>
                </a:cubicBezTo>
                <a:cubicBezTo>
                  <a:pt x="2076736" y="341352"/>
                  <a:pt x="2072641" y="337827"/>
                  <a:pt x="2068354" y="334398"/>
                </a:cubicBezTo>
                <a:cubicBezTo>
                  <a:pt x="2058829" y="326969"/>
                  <a:pt x="2048733" y="319825"/>
                  <a:pt x="2038827" y="312872"/>
                </a:cubicBezTo>
                <a:lnTo>
                  <a:pt x="2037779" y="314396"/>
                </a:lnTo>
                <a:lnTo>
                  <a:pt x="2036636" y="316015"/>
                </a:lnTo>
                <a:cubicBezTo>
                  <a:pt x="2024254" y="307157"/>
                  <a:pt x="2011776" y="298775"/>
                  <a:pt x="1998536" y="290488"/>
                </a:cubicBezTo>
                <a:cubicBezTo>
                  <a:pt x="1995393" y="284963"/>
                  <a:pt x="1969104" y="271438"/>
                  <a:pt x="1969961" y="267723"/>
                </a:cubicBezTo>
                <a:cubicBezTo>
                  <a:pt x="1968437" y="263056"/>
                  <a:pt x="1959769" y="262008"/>
                  <a:pt x="1946435" y="253817"/>
                </a:cubicBezTo>
                <a:lnTo>
                  <a:pt x="1930528" y="244863"/>
                </a:lnTo>
                <a:lnTo>
                  <a:pt x="1914526" y="236100"/>
                </a:lnTo>
                <a:cubicBezTo>
                  <a:pt x="1912240" y="236672"/>
                  <a:pt x="1905572" y="233433"/>
                  <a:pt x="1905001" y="235243"/>
                </a:cubicBezTo>
                <a:cubicBezTo>
                  <a:pt x="1900009" y="231557"/>
                  <a:pt x="1894123" y="229252"/>
                  <a:pt x="1887951" y="228576"/>
                </a:cubicBezTo>
                <a:lnTo>
                  <a:pt x="1879855" y="224480"/>
                </a:lnTo>
                <a:cubicBezTo>
                  <a:pt x="1870577" y="223822"/>
                  <a:pt x="1861595" y="220946"/>
                  <a:pt x="1853661" y="216098"/>
                </a:cubicBezTo>
                <a:cubicBezTo>
                  <a:pt x="1852232" y="212573"/>
                  <a:pt x="1843469" y="207430"/>
                  <a:pt x="1848613" y="205335"/>
                </a:cubicBezTo>
                <a:lnTo>
                  <a:pt x="1840421" y="201525"/>
                </a:lnTo>
                <a:cubicBezTo>
                  <a:pt x="1837659" y="203429"/>
                  <a:pt x="1819561" y="194190"/>
                  <a:pt x="1806227" y="188952"/>
                </a:cubicBezTo>
                <a:cubicBezTo>
                  <a:pt x="1807465" y="191714"/>
                  <a:pt x="1822324" y="197143"/>
                  <a:pt x="1821371" y="199524"/>
                </a:cubicBezTo>
                <a:lnTo>
                  <a:pt x="1838040" y="206859"/>
                </a:lnTo>
                <a:cubicBezTo>
                  <a:pt x="1846898" y="213621"/>
                  <a:pt x="1840040" y="211050"/>
                  <a:pt x="1835659" y="212097"/>
                </a:cubicBezTo>
                <a:cubicBezTo>
                  <a:pt x="1828801" y="208668"/>
                  <a:pt x="1827562" y="209335"/>
                  <a:pt x="1826610" y="210192"/>
                </a:cubicBezTo>
                <a:cubicBezTo>
                  <a:pt x="1815180" y="205811"/>
                  <a:pt x="1798987" y="198286"/>
                  <a:pt x="1784128" y="192190"/>
                </a:cubicBezTo>
                <a:cubicBezTo>
                  <a:pt x="1773556" y="187113"/>
                  <a:pt x="1762288" y="183646"/>
                  <a:pt x="1750696" y="181903"/>
                </a:cubicBezTo>
                <a:cubicBezTo>
                  <a:pt x="1745276" y="179027"/>
                  <a:pt x="1739209" y="177617"/>
                  <a:pt x="1733075" y="177807"/>
                </a:cubicBezTo>
                <a:cubicBezTo>
                  <a:pt x="1706500" y="168282"/>
                  <a:pt x="1702023" y="171045"/>
                  <a:pt x="1672591" y="160948"/>
                </a:cubicBezTo>
                <a:cubicBezTo>
                  <a:pt x="1673638" y="158471"/>
                  <a:pt x="1669638" y="155709"/>
                  <a:pt x="1665542" y="152947"/>
                </a:cubicBezTo>
                <a:lnTo>
                  <a:pt x="1648111" y="148375"/>
                </a:lnTo>
                <a:cubicBezTo>
                  <a:pt x="1642425" y="145994"/>
                  <a:pt x="1636224" y="145136"/>
                  <a:pt x="1630109" y="145898"/>
                </a:cubicBezTo>
                <a:lnTo>
                  <a:pt x="1621346" y="143803"/>
                </a:lnTo>
                <a:cubicBezTo>
                  <a:pt x="1622585" y="145708"/>
                  <a:pt x="1617536" y="144755"/>
                  <a:pt x="1611821" y="143803"/>
                </a:cubicBezTo>
                <a:lnTo>
                  <a:pt x="1603058" y="141803"/>
                </a:lnTo>
                <a:cubicBezTo>
                  <a:pt x="1585342" y="141803"/>
                  <a:pt x="1595438" y="143612"/>
                  <a:pt x="1567435" y="136659"/>
                </a:cubicBezTo>
                <a:lnTo>
                  <a:pt x="1566768" y="140469"/>
                </a:lnTo>
                <a:lnTo>
                  <a:pt x="1558005" y="138850"/>
                </a:lnTo>
                <a:cubicBezTo>
                  <a:pt x="1534002" y="134659"/>
                  <a:pt x="1539812" y="138850"/>
                  <a:pt x="1522762" y="133230"/>
                </a:cubicBezTo>
                <a:lnTo>
                  <a:pt x="1505046" y="130849"/>
                </a:lnTo>
                <a:cubicBezTo>
                  <a:pt x="1503236" y="134087"/>
                  <a:pt x="1474947" y="128372"/>
                  <a:pt x="1469232" y="130849"/>
                </a:cubicBezTo>
                <a:cubicBezTo>
                  <a:pt x="1457326" y="129706"/>
                  <a:pt x="1445515" y="128753"/>
                  <a:pt x="1433704" y="127896"/>
                </a:cubicBezTo>
                <a:lnTo>
                  <a:pt x="1415987" y="126848"/>
                </a:lnTo>
                <a:lnTo>
                  <a:pt x="1389317" y="125801"/>
                </a:lnTo>
                <a:lnTo>
                  <a:pt x="1389317" y="123896"/>
                </a:lnTo>
                <a:cubicBezTo>
                  <a:pt x="1377411" y="123896"/>
                  <a:pt x="1365600" y="123419"/>
                  <a:pt x="1353694" y="123419"/>
                </a:cubicBezTo>
                <a:cubicBezTo>
                  <a:pt x="1353218" y="124562"/>
                  <a:pt x="1352360" y="125705"/>
                  <a:pt x="1344836" y="125420"/>
                </a:cubicBezTo>
                <a:cubicBezTo>
                  <a:pt x="1345978" y="128849"/>
                  <a:pt x="1336072" y="129896"/>
                  <a:pt x="1318261" y="129801"/>
                </a:cubicBezTo>
                <a:lnTo>
                  <a:pt x="1309402" y="129801"/>
                </a:lnTo>
                <a:cubicBezTo>
                  <a:pt x="1303468" y="130906"/>
                  <a:pt x="1297353" y="130544"/>
                  <a:pt x="1291591" y="128753"/>
                </a:cubicBezTo>
                <a:cubicBezTo>
                  <a:pt x="1282066" y="129801"/>
                  <a:pt x="1285780" y="132849"/>
                  <a:pt x="1274160" y="133706"/>
                </a:cubicBezTo>
                <a:lnTo>
                  <a:pt x="1274160" y="135611"/>
                </a:lnTo>
                <a:lnTo>
                  <a:pt x="1274160" y="137517"/>
                </a:lnTo>
                <a:cubicBezTo>
                  <a:pt x="1262349" y="138278"/>
                  <a:pt x="1250728" y="139421"/>
                  <a:pt x="1239013" y="140564"/>
                </a:cubicBezTo>
                <a:cubicBezTo>
                  <a:pt x="1213962" y="141612"/>
                  <a:pt x="1216534" y="145708"/>
                  <a:pt x="1195484" y="147708"/>
                </a:cubicBezTo>
                <a:lnTo>
                  <a:pt x="1195484" y="149613"/>
                </a:lnTo>
                <a:lnTo>
                  <a:pt x="1195484" y="151518"/>
                </a:lnTo>
                <a:lnTo>
                  <a:pt x="1178148" y="154090"/>
                </a:lnTo>
                <a:cubicBezTo>
                  <a:pt x="1163670" y="156376"/>
                  <a:pt x="1149573" y="158948"/>
                  <a:pt x="1134904" y="161710"/>
                </a:cubicBezTo>
                <a:lnTo>
                  <a:pt x="1134904" y="159805"/>
                </a:lnTo>
                <a:cubicBezTo>
                  <a:pt x="1126237" y="161520"/>
                  <a:pt x="1117664" y="163329"/>
                  <a:pt x="1109092" y="165234"/>
                </a:cubicBezTo>
                <a:cubicBezTo>
                  <a:pt x="1109092" y="166472"/>
                  <a:pt x="1108235" y="167711"/>
                  <a:pt x="1100900" y="169044"/>
                </a:cubicBezTo>
                <a:cubicBezTo>
                  <a:pt x="1096709" y="171521"/>
                  <a:pt x="1092709" y="174188"/>
                  <a:pt x="1093661" y="176664"/>
                </a:cubicBezTo>
                <a:lnTo>
                  <a:pt x="1076707" y="180760"/>
                </a:lnTo>
                <a:cubicBezTo>
                  <a:pt x="1070039" y="181998"/>
                  <a:pt x="1060038" y="185142"/>
                  <a:pt x="1059276" y="183332"/>
                </a:cubicBezTo>
                <a:cubicBezTo>
                  <a:pt x="1051085" y="185522"/>
                  <a:pt x="1052132" y="183332"/>
                  <a:pt x="1049751" y="181998"/>
                </a:cubicBezTo>
                <a:cubicBezTo>
                  <a:pt x="1059276" y="178950"/>
                  <a:pt x="1053942" y="178760"/>
                  <a:pt x="1049179" y="180093"/>
                </a:cubicBezTo>
                <a:cubicBezTo>
                  <a:pt x="1040702" y="182475"/>
                  <a:pt x="1032320" y="184856"/>
                  <a:pt x="1023843" y="187428"/>
                </a:cubicBezTo>
                <a:lnTo>
                  <a:pt x="1025557" y="192952"/>
                </a:lnTo>
                <a:cubicBezTo>
                  <a:pt x="1020985" y="201239"/>
                  <a:pt x="987457" y="204858"/>
                  <a:pt x="969360" y="217812"/>
                </a:cubicBezTo>
                <a:lnTo>
                  <a:pt x="961168" y="220765"/>
                </a:lnTo>
                <a:lnTo>
                  <a:pt x="953072" y="223813"/>
                </a:lnTo>
                <a:lnTo>
                  <a:pt x="952405" y="222098"/>
                </a:lnTo>
                <a:cubicBezTo>
                  <a:pt x="933355" y="230385"/>
                  <a:pt x="933355" y="225623"/>
                  <a:pt x="911162" y="236672"/>
                </a:cubicBezTo>
                <a:cubicBezTo>
                  <a:pt x="903161" y="240005"/>
                  <a:pt x="895160" y="243530"/>
                  <a:pt x="887159" y="247149"/>
                </a:cubicBezTo>
                <a:lnTo>
                  <a:pt x="888017" y="248959"/>
                </a:lnTo>
                <a:cubicBezTo>
                  <a:pt x="869633" y="256674"/>
                  <a:pt x="858489" y="263342"/>
                  <a:pt x="858108" y="267342"/>
                </a:cubicBezTo>
                <a:cubicBezTo>
                  <a:pt x="845973" y="275496"/>
                  <a:pt x="833229" y="282725"/>
                  <a:pt x="820008" y="288964"/>
                </a:cubicBezTo>
                <a:cubicBezTo>
                  <a:pt x="820960" y="293250"/>
                  <a:pt x="802863" y="302966"/>
                  <a:pt x="784289" y="313634"/>
                </a:cubicBezTo>
                <a:lnTo>
                  <a:pt x="785242" y="315348"/>
                </a:lnTo>
                <a:lnTo>
                  <a:pt x="777907" y="319730"/>
                </a:lnTo>
                <a:cubicBezTo>
                  <a:pt x="782194" y="320873"/>
                  <a:pt x="774002" y="326302"/>
                  <a:pt x="765144" y="332017"/>
                </a:cubicBezTo>
                <a:cubicBezTo>
                  <a:pt x="769811" y="330969"/>
                  <a:pt x="774669" y="329921"/>
                  <a:pt x="775526" y="332017"/>
                </a:cubicBezTo>
                <a:lnTo>
                  <a:pt x="790195" y="323159"/>
                </a:lnTo>
                <a:cubicBezTo>
                  <a:pt x="803530" y="315634"/>
                  <a:pt x="804577" y="312014"/>
                  <a:pt x="818770" y="304109"/>
                </a:cubicBezTo>
                <a:cubicBezTo>
                  <a:pt x="817246" y="309633"/>
                  <a:pt x="831152" y="301442"/>
                  <a:pt x="843249" y="295441"/>
                </a:cubicBezTo>
                <a:cubicBezTo>
                  <a:pt x="850774" y="291440"/>
                  <a:pt x="858394" y="287630"/>
                  <a:pt x="866014" y="283820"/>
                </a:cubicBezTo>
                <a:lnTo>
                  <a:pt x="873729" y="280106"/>
                </a:lnTo>
                <a:lnTo>
                  <a:pt x="872872" y="278296"/>
                </a:lnTo>
                <a:cubicBezTo>
                  <a:pt x="883254" y="273438"/>
                  <a:pt x="893541" y="268771"/>
                  <a:pt x="904018" y="263913"/>
                </a:cubicBezTo>
                <a:cubicBezTo>
                  <a:pt x="905161" y="261818"/>
                  <a:pt x="902685" y="260389"/>
                  <a:pt x="910305" y="256960"/>
                </a:cubicBezTo>
                <a:cubicBezTo>
                  <a:pt x="926545" y="252359"/>
                  <a:pt x="942461" y="246663"/>
                  <a:pt x="957930" y="239910"/>
                </a:cubicBezTo>
                <a:cubicBezTo>
                  <a:pt x="977456" y="232100"/>
                  <a:pt x="998887" y="224099"/>
                  <a:pt x="1015080" y="219431"/>
                </a:cubicBezTo>
                <a:lnTo>
                  <a:pt x="1031463" y="214288"/>
                </a:lnTo>
                <a:lnTo>
                  <a:pt x="1047941" y="209430"/>
                </a:lnTo>
                <a:lnTo>
                  <a:pt x="1056228" y="207144"/>
                </a:lnTo>
                <a:lnTo>
                  <a:pt x="1064419" y="204858"/>
                </a:lnTo>
                <a:lnTo>
                  <a:pt x="1072706" y="202668"/>
                </a:lnTo>
                <a:cubicBezTo>
                  <a:pt x="1077469" y="199248"/>
                  <a:pt x="1083060" y="197143"/>
                  <a:pt x="1088899" y="196571"/>
                </a:cubicBezTo>
                <a:lnTo>
                  <a:pt x="1105663" y="192666"/>
                </a:lnTo>
                <a:lnTo>
                  <a:pt x="1122427" y="188952"/>
                </a:lnTo>
                <a:lnTo>
                  <a:pt x="1139286" y="185522"/>
                </a:lnTo>
                <a:cubicBezTo>
                  <a:pt x="1152859" y="180693"/>
                  <a:pt x="1166966" y="177503"/>
                  <a:pt x="1181291" y="175997"/>
                </a:cubicBezTo>
                <a:lnTo>
                  <a:pt x="1181291" y="174093"/>
                </a:lnTo>
                <a:cubicBezTo>
                  <a:pt x="1198369" y="171426"/>
                  <a:pt x="1215457" y="169168"/>
                  <a:pt x="1232536" y="167330"/>
                </a:cubicBezTo>
                <a:lnTo>
                  <a:pt x="1241108" y="166377"/>
                </a:lnTo>
                <a:cubicBezTo>
                  <a:pt x="1249681" y="165520"/>
                  <a:pt x="1258348" y="164758"/>
                  <a:pt x="1266826" y="164091"/>
                </a:cubicBezTo>
                <a:cubicBezTo>
                  <a:pt x="1268159" y="167520"/>
                  <a:pt x="1295401" y="163520"/>
                  <a:pt x="1293019" y="168187"/>
                </a:cubicBezTo>
                <a:lnTo>
                  <a:pt x="1275875" y="169235"/>
                </a:lnTo>
                <a:cubicBezTo>
                  <a:pt x="1264444" y="169997"/>
                  <a:pt x="1253110" y="171045"/>
                  <a:pt x="1241680" y="172092"/>
                </a:cubicBezTo>
                <a:cubicBezTo>
                  <a:pt x="1243394" y="173616"/>
                  <a:pt x="1238536" y="174283"/>
                  <a:pt x="1233393" y="174950"/>
                </a:cubicBezTo>
                <a:cubicBezTo>
                  <a:pt x="1233393" y="176760"/>
                  <a:pt x="1243966" y="174950"/>
                  <a:pt x="1250633" y="174950"/>
                </a:cubicBezTo>
                <a:cubicBezTo>
                  <a:pt x="1273303" y="172854"/>
                  <a:pt x="1296068" y="171426"/>
                  <a:pt x="1318737" y="170663"/>
                </a:cubicBezTo>
                <a:lnTo>
                  <a:pt x="1327310" y="170663"/>
                </a:lnTo>
                <a:cubicBezTo>
                  <a:pt x="1335892" y="170549"/>
                  <a:pt x="1344464" y="169787"/>
                  <a:pt x="1352932" y="168378"/>
                </a:cubicBezTo>
                <a:lnTo>
                  <a:pt x="1352932" y="166472"/>
                </a:lnTo>
                <a:lnTo>
                  <a:pt x="1353824" y="166472"/>
                </a:lnTo>
                <a:lnTo>
                  <a:pt x="1348836" y="163389"/>
                </a:lnTo>
                <a:cubicBezTo>
                  <a:pt x="1347955" y="162615"/>
                  <a:pt x="1348788" y="161948"/>
                  <a:pt x="1353979" y="160853"/>
                </a:cubicBezTo>
                <a:cubicBezTo>
                  <a:pt x="1365409" y="160853"/>
                  <a:pt x="1376935" y="161330"/>
                  <a:pt x="1388460" y="161330"/>
                </a:cubicBezTo>
                <a:cubicBezTo>
                  <a:pt x="1388174" y="162854"/>
                  <a:pt x="1377887" y="162854"/>
                  <a:pt x="1371124" y="162854"/>
                </a:cubicBezTo>
                <a:cubicBezTo>
                  <a:pt x="1365457" y="162806"/>
                  <a:pt x="1363552" y="163735"/>
                  <a:pt x="1361873" y="164675"/>
                </a:cubicBezTo>
                <a:lnTo>
                  <a:pt x="1354380" y="166472"/>
                </a:lnTo>
                <a:lnTo>
                  <a:pt x="1378554" y="166472"/>
                </a:lnTo>
                <a:lnTo>
                  <a:pt x="1387127" y="166472"/>
                </a:lnTo>
                <a:cubicBezTo>
                  <a:pt x="1388841" y="163710"/>
                  <a:pt x="1407986" y="165329"/>
                  <a:pt x="1421512" y="166472"/>
                </a:cubicBezTo>
                <a:lnTo>
                  <a:pt x="1430084" y="167044"/>
                </a:lnTo>
                <a:cubicBezTo>
                  <a:pt x="1435666" y="165253"/>
                  <a:pt x="1441628" y="165025"/>
                  <a:pt x="1447325" y="166377"/>
                </a:cubicBezTo>
                <a:cubicBezTo>
                  <a:pt x="1455897" y="167044"/>
                  <a:pt x="1464469" y="167901"/>
                  <a:pt x="1473042" y="168759"/>
                </a:cubicBezTo>
                <a:cubicBezTo>
                  <a:pt x="1481614" y="169616"/>
                  <a:pt x="1490092" y="170663"/>
                  <a:pt x="1498664" y="171806"/>
                </a:cubicBezTo>
                <a:lnTo>
                  <a:pt x="1498664" y="173711"/>
                </a:lnTo>
                <a:lnTo>
                  <a:pt x="1515619" y="175997"/>
                </a:lnTo>
                <a:cubicBezTo>
                  <a:pt x="1529811" y="177998"/>
                  <a:pt x="1544194" y="180379"/>
                  <a:pt x="1558005" y="182951"/>
                </a:cubicBezTo>
                <a:lnTo>
                  <a:pt x="1558005" y="184856"/>
                </a:lnTo>
                <a:cubicBezTo>
                  <a:pt x="1579531" y="188570"/>
                  <a:pt x="1591247" y="188666"/>
                  <a:pt x="1593247" y="183998"/>
                </a:cubicBezTo>
                <a:cubicBezTo>
                  <a:pt x="1600391" y="185999"/>
                  <a:pt x="1601439" y="185046"/>
                  <a:pt x="1602201" y="183998"/>
                </a:cubicBezTo>
                <a:cubicBezTo>
                  <a:pt x="1608049" y="184446"/>
                  <a:pt x="1613679" y="186456"/>
                  <a:pt x="1618489" y="189809"/>
                </a:cubicBezTo>
                <a:cubicBezTo>
                  <a:pt x="1624966" y="191809"/>
                  <a:pt x="1628014" y="193809"/>
                  <a:pt x="1626013" y="195619"/>
                </a:cubicBezTo>
                <a:cubicBezTo>
                  <a:pt x="1647540" y="201048"/>
                  <a:pt x="1636967" y="189618"/>
                  <a:pt x="1669162" y="201239"/>
                </a:cubicBezTo>
                <a:cubicBezTo>
                  <a:pt x="1675734" y="202763"/>
                  <a:pt x="1679258" y="202572"/>
                  <a:pt x="1678687" y="200001"/>
                </a:cubicBezTo>
                <a:cubicBezTo>
                  <a:pt x="1664780" y="197429"/>
                  <a:pt x="1667638" y="187332"/>
                  <a:pt x="1680877" y="192666"/>
                </a:cubicBezTo>
                <a:cubicBezTo>
                  <a:pt x="1690402" y="195333"/>
                  <a:pt x="1695641" y="197619"/>
                  <a:pt x="1696975" y="199620"/>
                </a:cubicBezTo>
                <a:cubicBezTo>
                  <a:pt x="1711929" y="203811"/>
                  <a:pt x="1737742" y="215336"/>
                  <a:pt x="1731360" y="207049"/>
                </a:cubicBezTo>
                <a:cubicBezTo>
                  <a:pt x="1730407" y="204953"/>
                  <a:pt x="1735170" y="206478"/>
                  <a:pt x="1740218" y="208192"/>
                </a:cubicBezTo>
                <a:cubicBezTo>
                  <a:pt x="1740218" y="210002"/>
                  <a:pt x="1749743" y="213240"/>
                  <a:pt x="1756030" y="216003"/>
                </a:cubicBezTo>
                <a:lnTo>
                  <a:pt x="1755363" y="217812"/>
                </a:lnTo>
                <a:cubicBezTo>
                  <a:pt x="1771555" y="224099"/>
                  <a:pt x="1763840" y="226575"/>
                  <a:pt x="1786414" y="234195"/>
                </a:cubicBezTo>
                <a:cubicBezTo>
                  <a:pt x="1786891" y="231719"/>
                  <a:pt x="1776889" y="227528"/>
                  <a:pt x="1780509" y="225528"/>
                </a:cubicBezTo>
                <a:cubicBezTo>
                  <a:pt x="1784128" y="223527"/>
                  <a:pt x="1800797" y="232004"/>
                  <a:pt x="1813561" y="237434"/>
                </a:cubicBezTo>
                <a:lnTo>
                  <a:pt x="1812703" y="242768"/>
                </a:lnTo>
                <a:cubicBezTo>
                  <a:pt x="1803178" y="238958"/>
                  <a:pt x="1804512" y="242768"/>
                  <a:pt x="1802321" y="244578"/>
                </a:cubicBezTo>
                <a:lnTo>
                  <a:pt x="1797749" y="255150"/>
                </a:lnTo>
                <a:lnTo>
                  <a:pt x="1796987" y="256960"/>
                </a:lnTo>
                <a:lnTo>
                  <a:pt x="1796225" y="258675"/>
                </a:lnTo>
                <a:lnTo>
                  <a:pt x="1811942" y="265628"/>
                </a:lnTo>
                <a:cubicBezTo>
                  <a:pt x="1822324" y="270295"/>
                  <a:pt x="1832706" y="275153"/>
                  <a:pt x="1842993" y="280201"/>
                </a:cubicBezTo>
                <a:lnTo>
                  <a:pt x="1842136" y="281915"/>
                </a:lnTo>
                <a:cubicBezTo>
                  <a:pt x="1823086" y="270486"/>
                  <a:pt x="1796225" y="265152"/>
                  <a:pt x="1816513" y="276201"/>
                </a:cubicBezTo>
                <a:cubicBezTo>
                  <a:pt x="1810722" y="275877"/>
                  <a:pt x="1805122" y="274067"/>
                  <a:pt x="1800226" y="270962"/>
                </a:cubicBezTo>
                <a:lnTo>
                  <a:pt x="1784605" y="264199"/>
                </a:lnTo>
                <a:lnTo>
                  <a:pt x="1783843" y="266009"/>
                </a:lnTo>
                <a:cubicBezTo>
                  <a:pt x="1781461" y="268104"/>
                  <a:pt x="1783843" y="273629"/>
                  <a:pt x="1773079" y="269819"/>
                </a:cubicBezTo>
                <a:cubicBezTo>
                  <a:pt x="1766888" y="267723"/>
                  <a:pt x="1757649" y="263628"/>
                  <a:pt x="1756792" y="265247"/>
                </a:cubicBezTo>
                <a:lnTo>
                  <a:pt x="1756030" y="267056"/>
                </a:lnTo>
                <a:lnTo>
                  <a:pt x="1740409" y="261056"/>
                </a:lnTo>
                <a:cubicBezTo>
                  <a:pt x="1722121" y="254103"/>
                  <a:pt x="1703547" y="247721"/>
                  <a:pt x="1684878" y="242006"/>
                </a:cubicBezTo>
                <a:lnTo>
                  <a:pt x="1683163" y="247530"/>
                </a:lnTo>
                <a:cubicBezTo>
                  <a:pt x="1679830" y="248102"/>
                  <a:pt x="1688974" y="251721"/>
                  <a:pt x="1698308" y="254864"/>
                </a:cubicBezTo>
                <a:cubicBezTo>
                  <a:pt x="1707643" y="258008"/>
                  <a:pt x="1717358" y="260579"/>
                  <a:pt x="1714786" y="258103"/>
                </a:cubicBezTo>
                <a:cubicBezTo>
                  <a:pt x="1723102" y="259494"/>
                  <a:pt x="1731236" y="261760"/>
                  <a:pt x="1739075" y="264866"/>
                </a:cubicBezTo>
                <a:lnTo>
                  <a:pt x="1746886" y="267819"/>
                </a:lnTo>
                <a:cubicBezTo>
                  <a:pt x="1744695" y="269723"/>
                  <a:pt x="1755744" y="273534"/>
                  <a:pt x="1765460" y="277344"/>
                </a:cubicBezTo>
                <a:cubicBezTo>
                  <a:pt x="1775175" y="281153"/>
                  <a:pt x="1783271" y="284868"/>
                  <a:pt x="1775651" y="285726"/>
                </a:cubicBezTo>
                <a:cubicBezTo>
                  <a:pt x="1757744" y="278172"/>
                  <a:pt x="1739647" y="271124"/>
                  <a:pt x="1721359" y="264580"/>
                </a:cubicBezTo>
                <a:cubicBezTo>
                  <a:pt x="1707452" y="259341"/>
                  <a:pt x="1704119" y="260961"/>
                  <a:pt x="1689355" y="255627"/>
                </a:cubicBezTo>
                <a:cubicBezTo>
                  <a:pt x="1687926" y="258675"/>
                  <a:pt x="1693641" y="262294"/>
                  <a:pt x="1703166" y="266390"/>
                </a:cubicBezTo>
                <a:cubicBezTo>
                  <a:pt x="1703737" y="268961"/>
                  <a:pt x="1700404" y="268961"/>
                  <a:pt x="1694212" y="267342"/>
                </a:cubicBezTo>
                <a:cubicBezTo>
                  <a:pt x="1689288" y="264790"/>
                  <a:pt x="1684230" y="262503"/>
                  <a:pt x="1679068" y="260484"/>
                </a:cubicBezTo>
                <a:lnTo>
                  <a:pt x="1679639" y="258579"/>
                </a:lnTo>
                <a:lnTo>
                  <a:pt x="1663923" y="253721"/>
                </a:lnTo>
                <a:cubicBezTo>
                  <a:pt x="1664494" y="251245"/>
                  <a:pt x="1650493" y="248006"/>
                  <a:pt x="1649064" y="245435"/>
                </a:cubicBezTo>
                <a:cubicBezTo>
                  <a:pt x="1634014" y="240863"/>
                  <a:pt x="1630871" y="242672"/>
                  <a:pt x="1616488" y="238767"/>
                </a:cubicBezTo>
                <a:lnTo>
                  <a:pt x="1608487" y="236862"/>
                </a:lnTo>
                <a:lnTo>
                  <a:pt x="1608487" y="238672"/>
                </a:lnTo>
                <a:lnTo>
                  <a:pt x="1608011" y="240577"/>
                </a:lnTo>
                <a:lnTo>
                  <a:pt x="1608011" y="242482"/>
                </a:lnTo>
                <a:cubicBezTo>
                  <a:pt x="1614869" y="243720"/>
                  <a:pt x="1615345" y="245054"/>
                  <a:pt x="1615536" y="246292"/>
                </a:cubicBezTo>
                <a:cubicBezTo>
                  <a:pt x="1615727" y="247530"/>
                  <a:pt x="1625061" y="250102"/>
                  <a:pt x="1630967" y="252197"/>
                </a:cubicBezTo>
                <a:cubicBezTo>
                  <a:pt x="1638872" y="254293"/>
                  <a:pt x="1646778" y="256484"/>
                  <a:pt x="1654684" y="258865"/>
                </a:cubicBezTo>
                <a:cubicBezTo>
                  <a:pt x="1670686" y="264389"/>
                  <a:pt x="1706786" y="272771"/>
                  <a:pt x="1708690" y="277915"/>
                </a:cubicBezTo>
                <a:lnTo>
                  <a:pt x="1700975" y="275248"/>
                </a:lnTo>
                <a:cubicBezTo>
                  <a:pt x="1689450" y="272295"/>
                  <a:pt x="1661351" y="260198"/>
                  <a:pt x="1661446" y="264675"/>
                </a:cubicBezTo>
                <a:cubicBezTo>
                  <a:pt x="1650969" y="261532"/>
                  <a:pt x="1640492" y="258579"/>
                  <a:pt x="1630014" y="255722"/>
                </a:cubicBezTo>
                <a:cubicBezTo>
                  <a:pt x="1619365" y="253255"/>
                  <a:pt x="1608897" y="250064"/>
                  <a:pt x="1598677" y="246197"/>
                </a:cubicBezTo>
                <a:lnTo>
                  <a:pt x="1598677" y="244292"/>
                </a:lnTo>
                <a:lnTo>
                  <a:pt x="1590676" y="242482"/>
                </a:lnTo>
                <a:cubicBezTo>
                  <a:pt x="1589247" y="240577"/>
                  <a:pt x="1584389" y="238767"/>
                  <a:pt x="1574960" y="237148"/>
                </a:cubicBezTo>
                <a:cubicBezTo>
                  <a:pt x="1566920" y="235357"/>
                  <a:pt x="1558719" y="234395"/>
                  <a:pt x="1550480" y="234290"/>
                </a:cubicBezTo>
                <a:lnTo>
                  <a:pt x="1550480" y="236195"/>
                </a:lnTo>
                <a:lnTo>
                  <a:pt x="1550480" y="238101"/>
                </a:lnTo>
                <a:cubicBezTo>
                  <a:pt x="1537145" y="235624"/>
                  <a:pt x="1523715" y="233338"/>
                  <a:pt x="1510189" y="231433"/>
                </a:cubicBezTo>
                <a:cubicBezTo>
                  <a:pt x="1511618" y="233814"/>
                  <a:pt x="1518762" y="235719"/>
                  <a:pt x="1525811" y="237720"/>
                </a:cubicBezTo>
                <a:cubicBezTo>
                  <a:pt x="1525811" y="240196"/>
                  <a:pt x="1535336" y="242006"/>
                  <a:pt x="1532859" y="244673"/>
                </a:cubicBezTo>
                <a:lnTo>
                  <a:pt x="1548766" y="247530"/>
                </a:lnTo>
                <a:lnTo>
                  <a:pt x="1548766" y="249435"/>
                </a:lnTo>
                <a:cubicBezTo>
                  <a:pt x="1543546" y="247540"/>
                  <a:pt x="1537888" y="247206"/>
                  <a:pt x="1532478" y="248483"/>
                </a:cubicBezTo>
                <a:cubicBezTo>
                  <a:pt x="1540479" y="249816"/>
                  <a:pt x="1548385" y="251245"/>
                  <a:pt x="1556290" y="252769"/>
                </a:cubicBezTo>
                <a:cubicBezTo>
                  <a:pt x="1564196" y="254293"/>
                  <a:pt x="1572102" y="255912"/>
                  <a:pt x="1580008" y="257627"/>
                </a:cubicBezTo>
                <a:cubicBezTo>
                  <a:pt x="1581151" y="259532"/>
                  <a:pt x="1576579" y="258770"/>
                  <a:pt x="1571721" y="257627"/>
                </a:cubicBezTo>
                <a:lnTo>
                  <a:pt x="1571721" y="259532"/>
                </a:lnTo>
                <a:cubicBezTo>
                  <a:pt x="1565149" y="257817"/>
                  <a:pt x="1564196" y="258770"/>
                  <a:pt x="1563529" y="259532"/>
                </a:cubicBezTo>
                <a:lnTo>
                  <a:pt x="1563529" y="261437"/>
                </a:lnTo>
                <a:lnTo>
                  <a:pt x="1547718" y="258389"/>
                </a:lnTo>
                <a:cubicBezTo>
                  <a:pt x="1542384" y="253626"/>
                  <a:pt x="1521810" y="258865"/>
                  <a:pt x="1492187" y="251626"/>
                </a:cubicBezTo>
                <a:lnTo>
                  <a:pt x="1484186" y="250673"/>
                </a:lnTo>
                <a:lnTo>
                  <a:pt x="1484186" y="252578"/>
                </a:lnTo>
                <a:lnTo>
                  <a:pt x="1476185" y="251626"/>
                </a:lnTo>
                <a:cubicBezTo>
                  <a:pt x="1465041" y="250197"/>
                  <a:pt x="1453802" y="249054"/>
                  <a:pt x="1452277" y="251150"/>
                </a:cubicBezTo>
                <a:cubicBezTo>
                  <a:pt x="1444277" y="250483"/>
                  <a:pt x="1436371" y="249816"/>
                  <a:pt x="1428465" y="249340"/>
                </a:cubicBezTo>
                <a:cubicBezTo>
                  <a:pt x="1417797" y="248578"/>
                  <a:pt x="1407224" y="248006"/>
                  <a:pt x="1396556" y="247626"/>
                </a:cubicBezTo>
                <a:lnTo>
                  <a:pt x="1396556" y="249530"/>
                </a:lnTo>
                <a:lnTo>
                  <a:pt x="1380650" y="249530"/>
                </a:lnTo>
                <a:cubicBezTo>
                  <a:pt x="1367791" y="249530"/>
                  <a:pt x="1366934" y="247530"/>
                  <a:pt x="1356742" y="247340"/>
                </a:cubicBezTo>
                <a:lnTo>
                  <a:pt x="1356742" y="241625"/>
                </a:lnTo>
                <a:cubicBezTo>
                  <a:pt x="1358266" y="239910"/>
                  <a:pt x="1353598" y="239815"/>
                  <a:pt x="1348741" y="239720"/>
                </a:cubicBezTo>
                <a:cubicBezTo>
                  <a:pt x="1337977" y="239720"/>
                  <a:pt x="1327310" y="239720"/>
                  <a:pt x="1316642" y="240482"/>
                </a:cubicBezTo>
                <a:lnTo>
                  <a:pt x="1300639" y="241244"/>
                </a:lnTo>
                <a:lnTo>
                  <a:pt x="1292638" y="241720"/>
                </a:lnTo>
                <a:cubicBezTo>
                  <a:pt x="1283113" y="241720"/>
                  <a:pt x="1278351" y="243149"/>
                  <a:pt x="1276732" y="244768"/>
                </a:cubicBezTo>
                <a:lnTo>
                  <a:pt x="1252824" y="246863"/>
                </a:lnTo>
                <a:lnTo>
                  <a:pt x="1244823" y="247721"/>
                </a:lnTo>
                <a:cubicBezTo>
                  <a:pt x="1235298" y="248387"/>
                  <a:pt x="1230726" y="249816"/>
                  <a:pt x="1229202" y="251531"/>
                </a:cubicBezTo>
                <a:lnTo>
                  <a:pt x="1229202" y="253436"/>
                </a:lnTo>
                <a:lnTo>
                  <a:pt x="1237108" y="252483"/>
                </a:lnTo>
                <a:cubicBezTo>
                  <a:pt x="1235869" y="254293"/>
                  <a:pt x="1240442" y="253912"/>
                  <a:pt x="1245299" y="253531"/>
                </a:cubicBezTo>
                <a:cubicBezTo>
                  <a:pt x="1253205" y="252578"/>
                  <a:pt x="1261111" y="251912"/>
                  <a:pt x="1269017" y="251150"/>
                </a:cubicBezTo>
                <a:lnTo>
                  <a:pt x="1269017" y="253055"/>
                </a:lnTo>
                <a:lnTo>
                  <a:pt x="1276922" y="252483"/>
                </a:lnTo>
                <a:cubicBezTo>
                  <a:pt x="1277589" y="255722"/>
                  <a:pt x="1271207" y="257817"/>
                  <a:pt x="1261682" y="259532"/>
                </a:cubicBezTo>
                <a:lnTo>
                  <a:pt x="1245871" y="261151"/>
                </a:lnTo>
                <a:cubicBezTo>
                  <a:pt x="1230031" y="262418"/>
                  <a:pt x="1214438" y="265790"/>
                  <a:pt x="1199484" y="271152"/>
                </a:cubicBezTo>
                <a:lnTo>
                  <a:pt x="1199484" y="273057"/>
                </a:lnTo>
                <a:lnTo>
                  <a:pt x="1207294" y="271914"/>
                </a:lnTo>
                <a:lnTo>
                  <a:pt x="1207294" y="273819"/>
                </a:lnTo>
                <a:lnTo>
                  <a:pt x="1207294" y="275724"/>
                </a:lnTo>
                <a:cubicBezTo>
                  <a:pt x="1204342" y="278963"/>
                  <a:pt x="1200532" y="276486"/>
                  <a:pt x="1191864" y="278105"/>
                </a:cubicBezTo>
                <a:cubicBezTo>
                  <a:pt x="1180910" y="279725"/>
                  <a:pt x="1169956" y="281630"/>
                  <a:pt x="1169099" y="284106"/>
                </a:cubicBezTo>
                <a:lnTo>
                  <a:pt x="1161479" y="285535"/>
                </a:lnTo>
                <a:cubicBezTo>
                  <a:pt x="1161479" y="287440"/>
                  <a:pt x="1151954" y="288869"/>
                  <a:pt x="1146525" y="290583"/>
                </a:cubicBezTo>
                <a:lnTo>
                  <a:pt x="1138905" y="292203"/>
                </a:lnTo>
                <a:lnTo>
                  <a:pt x="1138048" y="288488"/>
                </a:lnTo>
                <a:lnTo>
                  <a:pt x="1138048" y="286583"/>
                </a:lnTo>
                <a:cubicBezTo>
                  <a:pt x="1143858" y="284868"/>
                  <a:pt x="1153193" y="283344"/>
                  <a:pt x="1153002" y="281439"/>
                </a:cubicBezTo>
                <a:cubicBezTo>
                  <a:pt x="1140143" y="284011"/>
                  <a:pt x="1127380" y="286964"/>
                  <a:pt x="1114902" y="290012"/>
                </a:cubicBezTo>
                <a:lnTo>
                  <a:pt x="1099757" y="293917"/>
                </a:lnTo>
                <a:lnTo>
                  <a:pt x="1100234" y="295727"/>
                </a:lnTo>
                <a:lnTo>
                  <a:pt x="1101186" y="299442"/>
                </a:lnTo>
                <a:cubicBezTo>
                  <a:pt x="1118998" y="295441"/>
                  <a:pt x="1107568" y="306490"/>
                  <a:pt x="1103662" y="308967"/>
                </a:cubicBezTo>
                <a:lnTo>
                  <a:pt x="1096138" y="310967"/>
                </a:lnTo>
                <a:lnTo>
                  <a:pt x="1088708" y="312967"/>
                </a:lnTo>
                <a:cubicBezTo>
                  <a:pt x="1086898" y="311157"/>
                  <a:pt x="1088708" y="307347"/>
                  <a:pt x="1079660" y="309538"/>
                </a:cubicBezTo>
                <a:cubicBezTo>
                  <a:pt x="1081469" y="310681"/>
                  <a:pt x="1077183" y="312110"/>
                  <a:pt x="1072706" y="313538"/>
                </a:cubicBezTo>
                <a:lnTo>
                  <a:pt x="1065277" y="315825"/>
                </a:lnTo>
                <a:lnTo>
                  <a:pt x="1066420" y="319444"/>
                </a:lnTo>
                <a:lnTo>
                  <a:pt x="1058990" y="321730"/>
                </a:lnTo>
                <a:cubicBezTo>
                  <a:pt x="1054418" y="323063"/>
                  <a:pt x="1050132" y="324206"/>
                  <a:pt x="1051085" y="322206"/>
                </a:cubicBezTo>
                <a:lnTo>
                  <a:pt x="1049275" y="316777"/>
                </a:lnTo>
                <a:cubicBezTo>
                  <a:pt x="1041845" y="319158"/>
                  <a:pt x="1034416" y="321539"/>
                  <a:pt x="1027081" y="324111"/>
                </a:cubicBezTo>
                <a:lnTo>
                  <a:pt x="1019652" y="326683"/>
                </a:lnTo>
                <a:lnTo>
                  <a:pt x="1020319" y="328588"/>
                </a:lnTo>
                <a:cubicBezTo>
                  <a:pt x="1020319" y="331064"/>
                  <a:pt x="1019652" y="333541"/>
                  <a:pt x="1007079" y="337446"/>
                </a:cubicBezTo>
                <a:lnTo>
                  <a:pt x="999840" y="340209"/>
                </a:lnTo>
                <a:cubicBezTo>
                  <a:pt x="992601" y="342971"/>
                  <a:pt x="985362" y="345828"/>
                  <a:pt x="978218" y="348781"/>
                </a:cubicBezTo>
                <a:cubicBezTo>
                  <a:pt x="978218" y="351258"/>
                  <a:pt x="981076" y="351258"/>
                  <a:pt x="986791" y="349448"/>
                </a:cubicBezTo>
                <a:cubicBezTo>
                  <a:pt x="988791" y="351067"/>
                  <a:pt x="1000507" y="345733"/>
                  <a:pt x="1009079" y="342876"/>
                </a:cubicBezTo>
                <a:cubicBezTo>
                  <a:pt x="1014889" y="341161"/>
                  <a:pt x="1018033" y="341256"/>
                  <a:pt x="1017652" y="343828"/>
                </a:cubicBezTo>
                <a:cubicBezTo>
                  <a:pt x="1012603" y="345628"/>
                  <a:pt x="1008098" y="348714"/>
                  <a:pt x="1004602" y="352781"/>
                </a:cubicBezTo>
                <a:cubicBezTo>
                  <a:pt x="992610" y="357353"/>
                  <a:pt x="981228" y="363364"/>
                  <a:pt x="970693" y="370688"/>
                </a:cubicBezTo>
                <a:lnTo>
                  <a:pt x="963645" y="373641"/>
                </a:lnTo>
                <a:cubicBezTo>
                  <a:pt x="956663" y="376689"/>
                  <a:pt x="949710" y="379861"/>
                  <a:pt x="942785" y="383166"/>
                </a:cubicBezTo>
                <a:lnTo>
                  <a:pt x="935927" y="386405"/>
                </a:lnTo>
                <a:lnTo>
                  <a:pt x="929069" y="389643"/>
                </a:lnTo>
                <a:cubicBezTo>
                  <a:pt x="927069" y="387262"/>
                  <a:pt x="927069" y="383166"/>
                  <a:pt x="912781" y="391262"/>
                </a:cubicBezTo>
                <a:cubicBezTo>
                  <a:pt x="906781" y="393834"/>
                  <a:pt x="906685" y="395168"/>
                  <a:pt x="906876" y="396406"/>
                </a:cubicBezTo>
                <a:lnTo>
                  <a:pt x="893255" y="403454"/>
                </a:lnTo>
                <a:cubicBezTo>
                  <a:pt x="886654" y="407284"/>
                  <a:pt x="880292" y="411513"/>
                  <a:pt x="874205" y="416123"/>
                </a:cubicBezTo>
                <a:lnTo>
                  <a:pt x="875158" y="417837"/>
                </a:lnTo>
                <a:lnTo>
                  <a:pt x="878015" y="422886"/>
                </a:lnTo>
                <a:cubicBezTo>
                  <a:pt x="866966" y="429077"/>
                  <a:pt x="856108" y="435459"/>
                  <a:pt x="845344" y="441936"/>
                </a:cubicBezTo>
                <a:lnTo>
                  <a:pt x="838868" y="445936"/>
                </a:lnTo>
                <a:lnTo>
                  <a:pt x="837820" y="444317"/>
                </a:lnTo>
                <a:cubicBezTo>
                  <a:pt x="839248" y="440602"/>
                  <a:pt x="844106" y="435744"/>
                  <a:pt x="855346" y="429172"/>
                </a:cubicBezTo>
                <a:cubicBezTo>
                  <a:pt x="856108" y="426981"/>
                  <a:pt x="853631" y="425743"/>
                  <a:pt x="860013" y="422028"/>
                </a:cubicBezTo>
                <a:cubicBezTo>
                  <a:pt x="858108" y="420409"/>
                  <a:pt x="855727" y="419076"/>
                  <a:pt x="844868" y="426505"/>
                </a:cubicBezTo>
                <a:lnTo>
                  <a:pt x="838296" y="430505"/>
                </a:lnTo>
                <a:cubicBezTo>
                  <a:pt x="837629" y="432696"/>
                  <a:pt x="834010" y="435744"/>
                  <a:pt x="826294" y="440030"/>
                </a:cubicBezTo>
                <a:lnTo>
                  <a:pt x="819818" y="444126"/>
                </a:lnTo>
                <a:cubicBezTo>
                  <a:pt x="819818" y="445364"/>
                  <a:pt x="819818" y="446698"/>
                  <a:pt x="814484" y="449936"/>
                </a:cubicBezTo>
                <a:lnTo>
                  <a:pt x="801720" y="458509"/>
                </a:lnTo>
                <a:cubicBezTo>
                  <a:pt x="791147" y="465558"/>
                  <a:pt x="780765" y="472987"/>
                  <a:pt x="770478" y="480512"/>
                </a:cubicBezTo>
                <a:lnTo>
                  <a:pt x="764382" y="485084"/>
                </a:lnTo>
                <a:cubicBezTo>
                  <a:pt x="754095" y="492799"/>
                  <a:pt x="744094" y="500610"/>
                  <a:pt x="734188" y="508611"/>
                </a:cubicBezTo>
                <a:lnTo>
                  <a:pt x="731711" y="505658"/>
                </a:lnTo>
                <a:cubicBezTo>
                  <a:pt x="722186" y="513659"/>
                  <a:pt x="711994" y="521945"/>
                  <a:pt x="702374" y="530423"/>
                </a:cubicBezTo>
                <a:lnTo>
                  <a:pt x="703612" y="531852"/>
                </a:lnTo>
                <a:lnTo>
                  <a:pt x="697897" y="536900"/>
                </a:lnTo>
                <a:cubicBezTo>
                  <a:pt x="690563" y="545663"/>
                  <a:pt x="681895" y="555378"/>
                  <a:pt x="686086" y="558045"/>
                </a:cubicBezTo>
                <a:cubicBezTo>
                  <a:pt x="682705" y="561808"/>
                  <a:pt x="679524" y="565751"/>
                  <a:pt x="676561" y="569856"/>
                </a:cubicBezTo>
                <a:cubicBezTo>
                  <a:pt x="671418" y="569856"/>
                  <a:pt x="687896" y="547568"/>
                  <a:pt x="665703" y="569856"/>
                </a:cubicBezTo>
                <a:cubicBezTo>
                  <a:pt x="656178" y="578810"/>
                  <a:pt x="647605" y="587859"/>
                  <a:pt x="638842" y="597098"/>
                </a:cubicBezTo>
                <a:cubicBezTo>
                  <a:pt x="634080" y="601575"/>
                  <a:pt x="634461" y="602908"/>
                  <a:pt x="634937" y="603956"/>
                </a:cubicBezTo>
                <a:lnTo>
                  <a:pt x="636366" y="605289"/>
                </a:lnTo>
                <a:cubicBezTo>
                  <a:pt x="642748" y="599003"/>
                  <a:pt x="643319" y="603003"/>
                  <a:pt x="645891" y="603765"/>
                </a:cubicBezTo>
                <a:lnTo>
                  <a:pt x="640652" y="609290"/>
                </a:lnTo>
                <a:cubicBezTo>
                  <a:pt x="633794" y="616624"/>
                  <a:pt x="627031" y="624054"/>
                  <a:pt x="620364" y="631673"/>
                </a:cubicBezTo>
                <a:lnTo>
                  <a:pt x="621793" y="633007"/>
                </a:lnTo>
                <a:lnTo>
                  <a:pt x="623221" y="634245"/>
                </a:lnTo>
                <a:lnTo>
                  <a:pt x="613696" y="645675"/>
                </a:lnTo>
                <a:cubicBezTo>
                  <a:pt x="597790" y="662439"/>
                  <a:pt x="597599" y="668059"/>
                  <a:pt x="586645" y="681965"/>
                </a:cubicBezTo>
                <a:lnTo>
                  <a:pt x="582073" y="687966"/>
                </a:lnTo>
                <a:cubicBezTo>
                  <a:pt x="586074" y="689395"/>
                  <a:pt x="566643" y="709779"/>
                  <a:pt x="561309" y="719399"/>
                </a:cubicBezTo>
                <a:lnTo>
                  <a:pt x="557023" y="725590"/>
                </a:lnTo>
                <a:lnTo>
                  <a:pt x="558547" y="726733"/>
                </a:lnTo>
                <a:lnTo>
                  <a:pt x="554356" y="732924"/>
                </a:lnTo>
                <a:cubicBezTo>
                  <a:pt x="549593" y="740354"/>
                  <a:pt x="542259" y="750450"/>
                  <a:pt x="543497" y="752641"/>
                </a:cubicBezTo>
                <a:lnTo>
                  <a:pt x="539497" y="759023"/>
                </a:lnTo>
                <a:cubicBezTo>
                  <a:pt x="528733" y="775882"/>
                  <a:pt x="518446" y="793027"/>
                  <a:pt x="508826" y="810458"/>
                </a:cubicBezTo>
                <a:cubicBezTo>
                  <a:pt x="503873" y="821221"/>
                  <a:pt x="510922" y="818840"/>
                  <a:pt x="498158" y="839033"/>
                </a:cubicBezTo>
                <a:cubicBezTo>
                  <a:pt x="496158" y="843129"/>
                  <a:pt x="494443" y="847034"/>
                  <a:pt x="496444" y="846558"/>
                </a:cubicBezTo>
                <a:cubicBezTo>
                  <a:pt x="493110" y="853130"/>
                  <a:pt x="489871" y="859797"/>
                  <a:pt x="486919" y="866560"/>
                </a:cubicBezTo>
                <a:lnTo>
                  <a:pt x="488633" y="867417"/>
                </a:lnTo>
                <a:cubicBezTo>
                  <a:pt x="487109" y="876942"/>
                  <a:pt x="490157" y="871322"/>
                  <a:pt x="493872" y="869894"/>
                </a:cubicBezTo>
                <a:cubicBezTo>
                  <a:pt x="484347" y="888944"/>
                  <a:pt x="488252" y="892182"/>
                  <a:pt x="479299" y="911804"/>
                </a:cubicBezTo>
                <a:lnTo>
                  <a:pt x="473774" y="925329"/>
                </a:lnTo>
                <a:cubicBezTo>
                  <a:pt x="470250" y="933235"/>
                  <a:pt x="469393" y="937712"/>
                  <a:pt x="470155" y="939712"/>
                </a:cubicBezTo>
                <a:cubicBezTo>
                  <a:pt x="466440" y="952095"/>
                  <a:pt x="453295" y="979527"/>
                  <a:pt x="457201" y="981812"/>
                </a:cubicBezTo>
                <a:lnTo>
                  <a:pt x="454915" y="988766"/>
                </a:lnTo>
                <a:cubicBezTo>
                  <a:pt x="455867" y="990766"/>
                  <a:pt x="454915" y="995243"/>
                  <a:pt x="452343" y="1003244"/>
                </a:cubicBezTo>
                <a:cubicBezTo>
                  <a:pt x="448152" y="1012769"/>
                  <a:pt x="444151" y="1040105"/>
                  <a:pt x="440532" y="1037915"/>
                </a:cubicBezTo>
                <a:lnTo>
                  <a:pt x="438627" y="1037438"/>
                </a:lnTo>
                <a:lnTo>
                  <a:pt x="442532" y="1023246"/>
                </a:lnTo>
                <a:cubicBezTo>
                  <a:pt x="441484" y="1022579"/>
                  <a:pt x="440532" y="1021532"/>
                  <a:pt x="442532" y="1015626"/>
                </a:cubicBezTo>
                <a:lnTo>
                  <a:pt x="444532" y="1008578"/>
                </a:lnTo>
                <a:cubicBezTo>
                  <a:pt x="441865" y="1004577"/>
                  <a:pt x="447390" y="987432"/>
                  <a:pt x="439675" y="991719"/>
                </a:cubicBezTo>
                <a:cubicBezTo>
                  <a:pt x="444151" y="977526"/>
                  <a:pt x="449200" y="963144"/>
                  <a:pt x="453962" y="949523"/>
                </a:cubicBezTo>
                <a:cubicBezTo>
                  <a:pt x="455486" y="945237"/>
                  <a:pt x="456820" y="941141"/>
                  <a:pt x="454819" y="941903"/>
                </a:cubicBezTo>
                <a:lnTo>
                  <a:pt x="457391" y="934950"/>
                </a:lnTo>
                <a:lnTo>
                  <a:pt x="455581" y="934283"/>
                </a:lnTo>
                <a:cubicBezTo>
                  <a:pt x="458163" y="922034"/>
                  <a:pt x="462287" y="910156"/>
                  <a:pt x="467869" y="898945"/>
                </a:cubicBezTo>
                <a:lnTo>
                  <a:pt x="466154" y="898183"/>
                </a:lnTo>
                <a:cubicBezTo>
                  <a:pt x="469155" y="885991"/>
                  <a:pt x="473736" y="874237"/>
                  <a:pt x="479775" y="863226"/>
                </a:cubicBezTo>
                <a:lnTo>
                  <a:pt x="483013" y="856463"/>
                </a:lnTo>
                <a:lnTo>
                  <a:pt x="481299" y="855606"/>
                </a:lnTo>
                <a:lnTo>
                  <a:pt x="484633" y="848939"/>
                </a:lnTo>
                <a:cubicBezTo>
                  <a:pt x="483775" y="847986"/>
                  <a:pt x="483013" y="846843"/>
                  <a:pt x="486252" y="841319"/>
                </a:cubicBezTo>
                <a:cubicBezTo>
                  <a:pt x="498063" y="821507"/>
                  <a:pt x="493396" y="820078"/>
                  <a:pt x="505873" y="800552"/>
                </a:cubicBezTo>
                <a:cubicBezTo>
                  <a:pt x="504445" y="798361"/>
                  <a:pt x="511207" y="787693"/>
                  <a:pt x="515398" y="779978"/>
                </a:cubicBezTo>
                <a:lnTo>
                  <a:pt x="519304" y="773405"/>
                </a:lnTo>
                <a:lnTo>
                  <a:pt x="517589" y="772453"/>
                </a:lnTo>
                <a:lnTo>
                  <a:pt x="514351" y="770453"/>
                </a:lnTo>
                <a:cubicBezTo>
                  <a:pt x="501492" y="789503"/>
                  <a:pt x="514351" y="762071"/>
                  <a:pt x="507778" y="766452"/>
                </a:cubicBezTo>
                <a:lnTo>
                  <a:pt x="506064" y="765500"/>
                </a:lnTo>
                <a:cubicBezTo>
                  <a:pt x="507931" y="760670"/>
                  <a:pt x="510093" y="755965"/>
                  <a:pt x="512541" y="751403"/>
                </a:cubicBezTo>
                <a:lnTo>
                  <a:pt x="516637" y="744830"/>
                </a:lnTo>
                <a:cubicBezTo>
                  <a:pt x="516637" y="737401"/>
                  <a:pt x="518446" y="727590"/>
                  <a:pt x="531591" y="708445"/>
                </a:cubicBezTo>
                <a:lnTo>
                  <a:pt x="540544" y="695777"/>
                </a:lnTo>
                <a:cubicBezTo>
                  <a:pt x="545593" y="688157"/>
                  <a:pt x="553784" y="678155"/>
                  <a:pt x="552832" y="675870"/>
                </a:cubicBezTo>
                <a:cubicBezTo>
                  <a:pt x="554070" y="666345"/>
                  <a:pt x="582169" y="636722"/>
                  <a:pt x="595313" y="620148"/>
                </a:cubicBezTo>
                <a:cubicBezTo>
                  <a:pt x="601028" y="613004"/>
                  <a:pt x="610172" y="603861"/>
                  <a:pt x="609315" y="601098"/>
                </a:cubicBezTo>
                <a:lnTo>
                  <a:pt x="619888" y="589668"/>
                </a:lnTo>
                <a:lnTo>
                  <a:pt x="625222" y="583953"/>
                </a:lnTo>
                <a:cubicBezTo>
                  <a:pt x="627031" y="585763"/>
                  <a:pt x="617125" y="595097"/>
                  <a:pt x="617411" y="597955"/>
                </a:cubicBezTo>
                <a:lnTo>
                  <a:pt x="612172" y="603670"/>
                </a:lnTo>
                <a:cubicBezTo>
                  <a:pt x="606905" y="609509"/>
                  <a:pt x="601762" y="615319"/>
                  <a:pt x="596742" y="621101"/>
                </a:cubicBezTo>
                <a:cubicBezTo>
                  <a:pt x="591570" y="626978"/>
                  <a:pt x="587007" y="633359"/>
                  <a:pt x="583121" y="640151"/>
                </a:cubicBezTo>
                <a:cubicBezTo>
                  <a:pt x="584074" y="642532"/>
                  <a:pt x="586931" y="641008"/>
                  <a:pt x="591027" y="636627"/>
                </a:cubicBezTo>
                <a:cubicBezTo>
                  <a:pt x="595885" y="637674"/>
                  <a:pt x="578454" y="655200"/>
                  <a:pt x="580835" y="658248"/>
                </a:cubicBezTo>
                <a:cubicBezTo>
                  <a:pt x="585693" y="652247"/>
                  <a:pt x="590360" y="646247"/>
                  <a:pt x="595504" y="640341"/>
                </a:cubicBezTo>
                <a:lnTo>
                  <a:pt x="600457" y="634531"/>
                </a:lnTo>
                <a:cubicBezTo>
                  <a:pt x="599885" y="633388"/>
                  <a:pt x="599504" y="632150"/>
                  <a:pt x="603981" y="627387"/>
                </a:cubicBezTo>
                <a:cubicBezTo>
                  <a:pt x="608458" y="622625"/>
                  <a:pt x="614173" y="615862"/>
                  <a:pt x="619316" y="610147"/>
                </a:cubicBezTo>
                <a:cubicBezTo>
                  <a:pt x="627984" y="600622"/>
                  <a:pt x="636747" y="591097"/>
                  <a:pt x="645700" y="582144"/>
                </a:cubicBezTo>
                <a:lnTo>
                  <a:pt x="656559" y="571190"/>
                </a:lnTo>
                <a:cubicBezTo>
                  <a:pt x="659797" y="567856"/>
                  <a:pt x="662845" y="564618"/>
                  <a:pt x="660750" y="564427"/>
                </a:cubicBezTo>
                <a:lnTo>
                  <a:pt x="666274" y="559093"/>
                </a:lnTo>
                <a:lnTo>
                  <a:pt x="671894" y="553759"/>
                </a:lnTo>
                <a:cubicBezTo>
                  <a:pt x="671894" y="549663"/>
                  <a:pt x="676371" y="544996"/>
                  <a:pt x="667894" y="549568"/>
                </a:cubicBezTo>
                <a:cubicBezTo>
                  <a:pt x="662274" y="554902"/>
                  <a:pt x="656654" y="560236"/>
                  <a:pt x="651130" y="565761"/>
                </a:cubicBezTo>
                <a:lnTo>
                  <a:pt x="637318" y="576143"/>
                </a:lnTo>
                <a:cubicBezTo>
                  <a:pt x="635128" y="574523"/>
                  <a:pt x="637318" y="570618"/>
                  <a:pt x="638652" y="566618"/>
                </a:cubicBezTo>
                <a:lnTo>
                  <a:pt x="644176" y="561093"/>
                </a:lnTo>
                <a:lnTo>
                  <a:pt x="642843" y="559664"/>
                </a:lnTo>
                <a:cubicBezTo>
                  <a:pt x="650177" y="552330"/>
                  <a:pt x="657797" y="545187"/>
                  <a:pt x="665322" y="538043"/>
                </a:cubicBezTo>
                <a:lnTo>
                  <a:pt x="676847" y="527470"/>
                </a:lnTo>
                <a:lnTo>
                  <a:pt x="682657" y="522231"/>
                </a:lnTo>
                <a:cubicBezTo>
                  <a:pt x="688563" y="517088"/>
                  <a:pt x="688658" y="514897"/>
                  <a:pt x="693230" y="510515"/>
                </a:cubicBezTo>
                <a:cubicBezTo>
                  <a:pt x="689420" y="508134"/>
                  <a:pt x="713804" y="491465"/>
                  <a:pt x="721805" y="483941"/>
                </a:cubicBezTo>
                <a:lnTo>
                  <a:pt x="727901" y="479083"/>
                </a:lnTo>
                <a:cubicBezTo>
                  <a:pt x="727901" y="476987"/>
                  <a:pt x="732949" y="472796"/>
                  <a:pt x="731711" y="471272"/>
                </a:cubicBezTo>
                <a:cubicBezTo>
                  <a:pt x="721329" y="479273"/>
                  <a:pt x="711137" y="487465"/>
                  <a:pt x="701041" y="495942"/>
                </a:cubicBezTo>
                <a:cubicBezTo>
                  <a:pt x="692087" y="502895"/>
                  <a:pt x="695230" y="493275"/>
                  <a:pt x="685229" y="501753"/>
                </a:cubicBezTo>
                <a:lnTo>
                  <a:pt x="673323" y="512135"/>
                </a:lnTo>
                <a:lnTo>
                  <a:pt x="667513" y="517469"/>
                </a:lnTo>
                <a:cubicBezTo>
                  <a:pt x="663322" y="517469"/>
                  <a:pt x="657988" y="521469"/>
                  <a:pt x="663607" y="513183"/>
                </a:cubicBezTo>
                <a:cubicBezTo>
                  <a:pt x="670656" y="505086"/>
                  <a:pt x="671989" y="500228"/>
                  <a:pt x="670465" y="496800"/>
                </a:cubicBezTo>
                <a:lnTo>
                  <a:pt x="664369" y="502134"/>
                </a:lnTo>
                <a:lnTo>
                  <a:pt x="661798" y="499276"/>
                </a:lnTo>
                <a:lnTo>
                  <a:pt x="673990" y="488608"/>
                </a:lnTo>
                <a:lnTo>
                  <a:pt x="671418" y="485751"/>
                </a:lnTo>
                <a:lnTo>
                  <a:pt x="670180" y="484227"/>
                </a:lnTo>
                <a:cubicBezTo>
                  <a:pt x="659988" y="493085"/>
                  <a:pt x="649891" y="502038"/>
                  <a:pt x="639985" y="511278"/>
                </a:cubicBezTo>
                <a:lnTo>
                  <a:pt x="628270" y="522422"/>
                </a:lnTo>
                <a:lnTo>
                  <a:pt x="629603" y="523755"/>
                </a:lnTo>
                <a:lnTo>
                  <a:pt x="630937" y="525184"/>
                </a:lnTo>
                <a:cubicBezTo>
                  <a:pt x="626079" y="529185"/>
                  <a:pt x="619507" y="536233"/>
                  <a:pt x="618078" y="534709"/>
                </a:cubicBezTo>
                <a:cubicBezTo>
                  <a:pt x="614935" y="533661"/>
                  <a:pt x="602933" y="547282"/>
                  <a:pt x="593980" y="556426"/>
                </a:cubicBezTo>
                <a:cubicBezTo>
                  <a:pt x="590551" y="559950"/>
                  <a:pt x="587217" y="563284"/>
                  <a:pt x="587026" y="561093"/>
                </a:cubicBezTo>
                <a:cubicBezTo>
                  <a:pt x="593313" y="553854"/>
                  <a:pt x="603219" y="544615"/>
                  <a:pt x="602552" y="542043"/>
                </a:cubicBezTo>
                <a:lnTo>
                  <a:pt x="613982" y="530518"/>
                </a:lnTo>
                <a:lnTo>
                  <a:pt x="619792" y="524803"/>
                </a:lnTo>
                <a:lnTo>
                  <a:pt x="625603" y="519183"/>
                </a:lnTo>
                <a:cubicBezTo>
                  <a:pt x="632270" y="512230"/>
                  <a:pt x="642652" y="503562"/>
                  <a:pt x="642081" y="501086"/>
                </a:cubicBezTo>
                <a:lnTo>
                  <a:pt x="641128" y="499943"/>
                </a:lnTo>
                <a:cubicBezTo>
                  <a:pt x="658083" y="484988"/>
                  <a:pt x="660178" y="479083"/>
                  <a:pt x="649415" y="484703"/>
                </a:cubicBezTo>
                <a:lnTo>
                  <a:pt x="643319" y="490132"/>
                </a:lnTo>
                <a:cubicBezTo>
                  <a:pt x="635223" y="497466"/>
                  <a:pt x="627222" y="504896"/>
                  <a:pt x="619316" y="512516"/>
                </a:cubicBezTo>
                <a:cubicBezTo>
                  <a:pt x="619316" y="509753"/>
                  <a:pt x="623888" y="504038"/>
                  <a:pt x="628841" y="498419"/>
                </a:cubicBezTo>
                <a:cubicBezTo>
                  <a:pt x="622174" y="499371"/>
                  <a:pt x="607600" y="512420"/>
                  <a:pt x="599695" y="515754"/>
                </a:cubicBezTo>
                <a:cubicBezTo>
                  <a:pt x="593884" y="521564"/>
                  <a:pt x="587979" y="527470"/>
                  <a:pt x="582264" y="533471"/>
                </a:cubicBezTo>
                <a:lnTo>
                  <a:pt x="583693" y="534804"/>
                </a:lnTo>
                <a:lnTo>
                  <a:pt x="577978" y="540710"/>
                </a:lnTo>
                <a:lnTo>
                  <a:pt x="561023" y="558903"/>
                </a:lnTo>
                <a:lnTo>
                  <a:pt x="555499" y="565094"/>
                </a:lnTo>
                <a:lnTo>
                  <a:pt x="550069" y="571285"/>
                </a:lnTo>
                <a:cubicBezTo>
                  <a:pt x="546640" y="575000"/>
                  <a:pt x="543307" y="578524"/>
                  <a:pt x="543116" y="576238"/>
                </a:cubicBezTo>
                <a:cubicBezTo>
                  <a:pt x="542926" y="573952"/>
                  <a:pt x="542164" y="573857"/>
                  <a:pt x="547117" y="568713"/>
                </a:cubicBezTo>
                <a:lnTo>
                  <a:pt x="558166" y="556331"/>
                </a:lnTo>
                <a:cubicBezTo>
                  <a:pt x="561499" y="552521"/>
                  <a:pt x="564643" y="548901"/>
                  <a:pt x="562357" y="548901"/>
                </a:cubicBezTo>
                <a:lnTo>
                  <a:pt x="568072" y="542805"/>
                </a:lnTo>
                <a:cubicBezTo>
                  <a:pt x="573691" y="536804"/>
                  <a:pt x="579502" y="530709"/>
                  <a:pt x="585312" y="524803"/>
                </a:cubicBezTo>
                <a:lnTo>
                  <a:pt x="583883" y="523470"/>
                </a:lnTo>
                <a:cubicBezTo>
                  <a:pt x="589789" y="517564"/>
                  <a:pt x="589789" y="515278"/>
                  <a:pt x="594361" y="510230"/>
                </a:cubicBezTo>
                <a:cubicBezTo>
                  <a:pt x="602171" y="502419"/>
                  <a:pt x="610267" y="494704"/>
                  <a:pt x="618364" y="487179"/>
                </a:cubicBezTo>
                <a:lnTo>
                  <a:pt x="624555" y="481464"/>
                </a:lnTo>
                <a:lnTo>
                  <a:pt x="630746" y="475845"/>
                </a:lnTo>
                <a:cubicBezTo>
                  <a:pt x="629984" y="472701"/>
                  <a:pt x="644557" y="460986"/>
                  <a:pt x="654559" y="452413"/>
                </a:cubicBezTo>
                <a:lnTo>
                  <a:pt x="653320" y="450889"/>
                </a:lnTo>
                <a:cubicBezTo>
                  <a:pt x="650653" y="450318"/>
                  <a:pt x="640747" y="458890"/>
                  <a:pt x="633794" y="464986"/>
                </a:cubicBezTo>
                <a:cubicBezTo>
                  <a:pt x="626841" y="471082"/>
                  <a:pt x="622459" y="474511"/>
                  <a:pt x="630556" y="463081"/>
                </a:cubicBezTo>
                <a:lnTo>
                  <a:pt x="643224" y="452032"/>
                </a:lnTo>
                <a:cubicBezTo>
                  <a:pt x="647653" y="448203"/>
                  <a:pt x="651196" y="443460"/>
                  <a:pt x="653606" y="438126"/>
                </a:cubicBezTo>
                <a:cubicBezTo>
                  <a:pt x="649891" y="437268"/>
                  <a:pt x="638557" y="449079"/>
                  <a:pt x="634556" y="454604"/>
                </a:cubicBezTo>
                <a:lnTo>
                  <a:pt x="628270" y="460223"/>
                </a:lnTo>
                <a:cubicBezTo>
                  <a:pt x="638366" y="446127"/>
                  <a:pt x="626460" y="454794"/>
                  <a:pt x="616840" y="460223"/>
                </a:cubicBezTo>
                <a:cubicBezTo>
                  <a:pt x="631508" y="446888"/>
                  <a:pt x="646653" y="434030"/>
                  <a:pt x="662083" y="421457"/>
                </a:cubicBezTo>
                <a:cubicBezTo>
                  <a:pt x="665989" y="418123"/>
                  <a:pt x="669799" y="414980"/>
                  <a:pt x="667513" y="414694"/>
                </a:cubicBezTo>
                <a:lnTo>
                  <a:pt x="674180" y="409360"/>
                </a:lnTo>
                <a:cubicBezTo>
                  <a:pt x="671037" y="408503"/>
                  <a:pt x="680371" y="401550"/>
                  <a:pt x="689896" y="394882"/>
                </a:cubicBezTo>
                <a:cubicBezTo>
                  <a:pt x="699421" y="388214"/>
                  <a:pt x="708946" y="381642"/>
                  <a:pt x="705994" y="380595"/>
                </a:cubicBezTo>
                <a:lnTo>
                  <a:pt x="719900" y="371070"/>
                </a:lnTo>
                <a:lnTo>
                  <a:pt x="741046" y="356496"/>
                </a:lnTo>
                <a:cubicBezTo>
                  <a:pt x="748189" y="351734"/>
                  <a:pt x="748761" y="349638"/>
                  <a:pt x="754381" y="345543"/>
                </a:cubicBezTo>
                <a:cubicBezTo>
                  <a:pt x="753333" y="344780"/>
                  <a:pt x="752000" y="344304"/>
                  <a:pt x="746094" y="348590"/>
                </a:cubicBezTo>
                <a:cubicBezTo>
                  <a:pt x="736569" y="354877"/>
                  <a:pt x="727044" y="361259"/>
                  <a:pt x="717519" y="367640"/>
                </a:cubicBezTo>
                <a:cubicBezTo>
                  <a:pt x="704755" y="376308"/>
                  <a:pt x="704089" y="380023"/>
                  <a:pt x="690849" y="389262"/>
                </a:cubicBezTo>
                <a:lnTo>
                  <a:pt x="677228" y="399645"/>
                </a:lnTo>
                <a:lnTo>
                  <a:pt x="669703" y="404693"/>
                </a:lnTo>
                <a:lnTo>
                  <a:pt x="656273" y="415456"/>
                </a:lnTo>
                <a:cubicBezTo>
                  <a:pt x="649606" y="420914"/>
                  <a:pt x="642576" y="425914"/>
                  <a:pt x="635223" y="430410"/>
                </a:cubicBezTo>
                <a:cubicBezTo>
                  <a:pt x="628870" y="435935"/>
                  <a:pt x="622526" y="441554"/>
                  <a:pt x="616173" y="447270"/>
                </a:cubicBezTo>
                <a:cubicBezTo>
                  <a:pt x="616840" y="450413"/>
                  <a:pt x="601885" y="462414"/>
                  <a:pt x="592170" y="471844"/>
                </a:cubicBezTo>
                <a:cubicBezTo>
                  <a:pt x="592170" y="473082"/>
                  <a:pt x="592837" y="474320"/>
                  <a:pt x="587312" y="479178"/>
                </a:cubicBezTo>
                <a:lnTo>
                  <a:pt x="588646" y="480512"/>
                </a:lnTo>
                <a:lnTo>
                  <a:pt x="589979" y="481940"/>
                </a:lnTo>
                <a:lnTo>
                  <a:pt x="591313" y="483369"/>
                </a:lnTo>
                <a:lnTo>
                  <a:pt x="579121" y="495276"/>
                </a:lnTo>
                <a:cubicBezTo>
                  <a:pt x="579121" y="492989"/>
                  <a:pt x="575501" y="496228"/>
                  <a:pt x="571786" y="499847"/>
                </a:cubicBezTo>
                <a:lnTo>
                  <a:pt x="570358" y="498514"/>
                </a:lnTo>
                <a:cubicBezTo>
                  <a:pt x="562357" y="506639"/>
                  <a:pt x="554451" y="514830"/>
                  <a:pt x="546640" y="523088"/>
                </a:cubicBezTo>
                <a:cubicBezTo>
                  <a:pt x="548164" y="524231"/>
                  <a:pt x="554832" y="516516"/>
                  <a:pt x="559785" y="512039"/>
                </a:cubicBezTo>
                <a:lnTo>
                  <a:pt x="561214" y="513373"/>
                </a:lnTo>
                <a:lnTo>
                  <a:pt x="562642" y="514706"/>
                </a:lnTo>
                <a:cubicBezTo>
                  <a:pt x="564833" y="514706"/>
                  <a:pt x="561595" y="518326"/>
                  <a:pt x="558070" y="522231"/>
                </a:cubicBezTo>
                <a:cubicBezTo>
                  <a:pt x="558737" y="524708"/>
                  <a:pt x="561880" y="523184"/>
                  <a:pt x="566738" y="518707"/>
                </a:cubicBezTo>
                <a:cubicBezTo>
                  <a:pt x="569024" y="518707"/>
                  <a:pt x="573977" y="514040"/>
                  <a:pt x="575406" y="515373"/>
                </a:cubicBezTo>
                <a:lnTo>
                  <a:pt x="569500" y="521374"/>
                </a:lnTo>
                <a:cubicBezTo>
                  <a:pt x="565976" y="525184"/>
                  <a:pt x="562833" y="528804"/>
                  <a:pt x="565119" y="528804"/>
                </a:cubicBezTo>
                <a:lnTo>
                  <a:pt x="553594" y="541091"/>
                </a:lnTo>
                <a:lnTo>
                  <a:pt x="555022" y="542424"/>
                </a:lnTo>
                <a:cubicBezTo>
                  <a:pt x="567310" y="533852"/>
                  <a:pt x="555022" y="551949"/>
                  <a:pt x="543973" y="566237"/>
                </a:cubicBezTo>
                <a:lnTo>
                  <a:pt x="533020" y="578810"/>
                </a:lnTo>
                <a:lnTo>
                  <a:pt x="531591" y="577571"/>
                </a:lnTo>
                <a:cubicBezTo>
                  <a:pt x="530924" y="574619"/>
                  <a:pt x="537020" y="565094"/>
                  <a:pt x="523209" y="581477"/>
                </a:cubicBezTo>
                <a:cubicBezTo>
                  <a:pt x="514255" y="592145"/>
                  <a:pt x="505492" y="603003"/>
                  <a:pt x="496920" y="614052"/>
                </a:cubicBezTo>
                <a:lnTo>
                  <a:pt x="486728" y="627387"/>
                </a:lnTo>
                <a:lnTo>
                  <a:pt x="488252" y="628530"/>
                </a:lnTo>
                <a:cubicBezTo>
                  <a:pt x="494729" y="620720"/>
                  <a:pt x="493110" y="625768"/>
                  <a:pt x="491395" y="630816"/>
                </a:cubicBezTo>
                <a:cubicBezTo>
                  <a:pt x="486347" y="637484"/>
                  <a:pt x="481394" y="644246"/>
                  <a:pt x="476536" y="651009"/>
                </a:cubicBezTo>
                <a:cubicBezTo>
                  <a:pt x="471679" y="657772"/>
                  <a:pt x="467011" y="664630"/>
                  <a:pt x="462249" y="671488"/>
                </a:cubicBezTo>
                <a:cubicBezTo>
                  <a:pt x="466059" y="670536"/>
                  <a:pt x="460249" y="678441"/>
                  <a:pt x="454534" y="686442"/>
                </a:cubicBezTo>
                <a:cubicBezTo>
                  <a:pt x="448819" y="694443"/>
                  <a:pt x="443294" y="702539"/>
                  <a:pt x="447104" y="701396"/>
                </a:cubicBezTo>
                <a:lnTo>
                  <a:pt x="442723" y="708445"/>
                </a:lnTo>
                <a:lnTo>
                  <a:pt x="438341" y="715494"/>
                </a:lnTo>
                <a:cubicBezTo>
                  <a:pt x="440532" y="715494"/>
                  <a:pt x="438341" y="719208"/>
                  <a:pt x="435674" y="723590"/>
                </a:cubicBezTo>
                <a:cubicBezTo>
                  <a:pt x="428435" y="735401"/>
                  <a:pt x="421577" y="747307"/>
                  <a:pt x="414910" y="759404"/>
                </a:cubicBezTo>
                <a:cubicBezTo>
                  <a:pt x="417958" y="760166"/>
                  <a:pt x="420053" y="763595"/>
                  <a:pt x="427959" y="747783"/>
                </a:cubicBezTo>
                <a:cubicBezTo>
                  <a:pt x="425959" y="742545"/>
                  <a:pt x="447961" y="712350"/>
                  <a:pt x="456534" y="697587"/>
                </a:cubicBezTo>
                <a:lnTo>
                  <a:pt x="454915" y="696539"/>
                </a:lnTo>
                <a:lnTo>
                  <a:pt x="459391" y="689586"/>
                </a:lnTo>
                <a:lnTo>
                  <a:pt x="463963" y="682728"/>
                </a:lnTo>
                <a:cubicBezTo>
                  <a:pt x="466154" y="682728"/>
                  <a:pt x="470250" y="676917"/>
                  <a:pt x="471774" y="677965"/>
                </a:cubicBezTo>
                <a:cubicBezTo>
                  <a:pt x="475679" y="669393"/>
                  <a:pt x="467869" y="675965"/>
                  <a:pt x="474917" y="659963"/>
                </a:cubicBezTo>
                <a:lnTo>
                  <a:pt x="479680" y="653295"/>
                </a:lnTo>
                <a:cubicBezTo>
                  <a:pt x="488062" y="650819"/>
                  <a:pt x="477013" y="665678"/>
                  <a:pt x="482823" y="665583"/>
                </a:cubicBezTo>
                <a:cubicBezTo>
                  <a:pt x="490300" y="657515"/>
                  <a:pt x="497272" y="648990"/>
                  <a:pt x="503683" y="640055"/>
                </a:cubicBezTo>
                <a:lnTo>
                  <a:pt x="513684" y="627006"/>
                </a:lnTo>
                <a:cubicBezTo>
                  <a:pt x="515875" y="627006"/>
                  <a:pt x="520256" y="621672"/>
                  <a:pt x="521780" y="622911"/>
                </a:cubicBezTo>
                <a:cubicBezTo>
                  <a:pt x="517113" y="628245"/>
                  <a:pt x="517589" y="629483"/>
                  <a:pt x="518256" y="630626"/>
                </a:cubicBezTo>
                <a:lnTo>
                  <a:pt x="508731" y="643580"/>
                </a:lnTo>
                <a:lnTo>
                  <a:pt x="503873" y="650152"/>
                </a:lnTo>
                <a:lnTo>
                  <a:pt x="505397" y="651295"/>
                </a:lnTo>
                <a:cubicBezTo>
                  <a:pt x="496920" y="661449"/>
                  <a:pt x="489843" y="672698"/>
                  <a:pt x="484347" y="684728"/>
                </a:cubicBezTo>
                <a:cubicBezTo>
                  <a:pt x="478346" y="697415"/>
                  <a:pt x="471107" y="709474"/>
                  <a:pt x="462725" y="720732"/>
                </a:cubicBezTo>
                <a:cubicBezTo>
                  <a:pt x="460058" y="724828"/>
                  <a:pt x="457391" y="728733"/>
                  <a:pt x="456820" y="726543"/>
                </a:cubicBezTo>
                <a:cubicBezTo>
                  <a:pt x="451105" y="736068"/>
                  <a:pt x="445580" y="745593"/>
                  <a:pt x="440151" y="754546"/>
                </a:cubicBezTo>
                <a:lnTo>
                  <a:pt x="441865" y="755498"/>
                </a:lnTo>
                <a:lnTo>
                  <a:pt x="437865" y="762547"/>
                </a:lnTo>
                <a:cubicBezTo>
                  <a:pt x="434055" y="768357"/>
                  <a:pt x="434722" y="769691"/>
                  <a:pt x="435579" y="770643"/>
                </a:cubicBezTo>
                <a:cubicBezTo>
                  <a:pt x="429950" y="779911"/>
                  <a:pt x="425378" y="789779"/>
                  <a:pt x="421958" y="800076"/>
                </a:cubicBezTo>
                <a:cubicBezTo>
                  <a:pt x="423768" y="802743"/>
                  <a:pt x="414624" y="818363"/>
                  <a:pt x="409385" y="829984"/>
                </a:cubicBezTo>
                <a:cubicBezTo>
                  <a:pt x="409071" y="835489"/>
                  <a:pt x="407299" y="840823"/>
                  <a:pt x="404242" y="845414"/>
                </a:cubicBezTo>
                <a:cubicBezTo>
                  <a:pt x="407480" y="842176"/>
                  <a:pt x="410623" y="839128"/>
                  <a:pt x="412814" y="840557"/>
                </a:cubicBezTo>
                <a:lnTo>
                  <a:pt x="406242" y="855130"/>
                </a:lnTo>
                <a:cubicBezTo>
                  <a:pt x="402908" y="862464"/>
                  <a:pt x="399765" y="869798"/>
                  <a:pt x="396717" y="877228"/>
                </a:cubicBezTo>
                <a:lnTo>
                  <a:pt x="393669" y="884562"/>
                </a:lnTo>
                <a:cubicBezTo>
                  <a:pt x="395669" y="887039"/>
                  <a:pt x="387954" y="903612"/>
                  <a:pt x="384144" y="915137"/>
                </a:cubicBezTo>
                <a:lnTo>
                  <a:pt x="385954" y="915804"/>
                </a:lnTo>
                <a:cubicBezTo>
                  <a:pt x="382144" y="925805"/>
                  <a:pt x="378619" y="935902"/>
                  <a:pt x="375095" y="945903"/>
                </a:cubicBezTo>
                <a:lnTo>
                  <a:pt x="372619" y="953523"/>
                </a:lnTo>
                <a:cubicBezTo>
                  <a:pt x="372619" y="963048"/>
                  <a:pt x="371761" y="982098"/>
                  <a:pt x="382144" y="956571"/>
                </a:cubicBezTo>
                <a:lnTo>
                  <a:pt x="387192" y="941522"/>
                </a:lnTo>
                <a:lnTo>
                  <a:pt x="392526" y="926568"/>
                </a:lnTo>
                <a:lnTo>
                  <a:pt x="390716" y="925996"/>
                </a:lnTo>
                <a:cubicBezTo>
                  <a:pt x="395145" y="907889"/>
                  <a:pt x="401536" y="890325"/>
                  <a:pt x="409766" y="873609"/>
                </a:cubicBezTo>
                <a:cubicBezTo>
                  <a:pt x="414529" y="861988"/>
                  <a:pt x="422911" y="846272"/>
                  <a:pt x="421006" y="843795"/>
                </a:cubicBezTo>
                <a:lnTo>
                  <a:pt x="424339" y="836556"/>
                </a:lnTo>
                <a:cubicBezTo>
                  <a:pt x="430626" y="822173"/>
                  <a:pt x="433864" y="823507"/>
                  <a:pt x="438341" y="816839"/>
                </a:cubicBezTo>
                <a:cubicBezTo>
                  <a:pt x="442875" y="810010"/>
                  <a:pt x="445475" y="802076"/>
                  <a:pt x="445866" y="793884"/>
                </a:cubicBezTo>
                <a:cubicBezTo>
                  <a:pt x="444532" y="791694"/>
                  <a:pt x="449962" y="781787"/>
                  <a:pt x="455391" y="772072"/>
                </a:cubicBezTo>
                <a:lnTo>
                  <a:pt x="453676" y="771120"/>
                </a:lnTo>
                <a:cubicBezTo>
                  <a:pt x="460153" y="759499"/>
                  <a:pt x="467011" y="747974"/>
                  <a:pt x="473965" y="736639"/>
                </a:cubicBezTo>
                <a:lnTo>
                  <a:pt x="478918" y="739687"/>
                </a:lnTo>
                <a:cubicBezTo>
                  <a:pt x="479680" y="740735"/>
                  <a:pt x="480156" y="741878"/>
                  <a:pt x="476346" y="747497"/>
                </a:cubicBezTo>
                <a:cubicBezTo>
                  <a:pt x="477584" y="749784"/>
                  <a:pt x="471679" y="759309"/>
                  <a:pt x="465964" y="768929"/>
                </a:cubicBezTo>
                <a:lnTo>
                  <a:pt x="458153" y="782740"/>
                </a:lnTo>
                <a:cubicBezTo>
                  <a:pt x="459963" y="785407"/>
                  <a:pt x="450533" y="800266"/>
                  <a:pt x="445009" y="811315"/>
                </a:cubicBezTo>
                <a:cubicBezTo>
                  <a:pt x="446723" y="812172"/>
                  <a:pt x="444151" y="818078"/>
                  <a:pt x="445009" y="820173"/>
                </a:cubicBezTo>
                <a:cubicBezTo>
                  <a:pt x="445866" y="822269"/>
                  <a:pt x="440056" y="833699"/>
                  <a:pt x="436341" y="842176"/>
                </a:cubicBezTo>
                <a:lnTo>
                  <a:pt x="438055" y="843033"/>
                </a:lnTo>
                <a:cubicBezTo>
                  <a:pt x="434722" y="850082"/>
                  <a:pt x="431483" y="857226"/>
                  <a:pt x="428530" y="864369"/>
                </a:cubicBezTo>
                <a:cubicBezTo>
                  <a:pt x="423482" y="875704"/>
                  <a:pt x="415862" y="891515"/>
                  <a:pt x="417958" y="893897"/>
                </a:cubicBezTo>
                <a:cubicBezTo>
                  <a:pt x="420053" y="896278"/>
                  <a:pt x="415195" y="906184"/>
                  <a:pt x="411100" y="916471"/>
                </a:cubicBezTo>
                <a:cubicBezTo>
                  <a:pt x="408137" y="923729"/>
                  <a:pt x="405994" y="931301"/>
                  <a:pt x="404718" y="939045"/>
                </a:cubicBezTo>
                <a:lnTo>
                  <a:pt x="406528" y="939712"/>
                </a:lnTo>
                <a:cubicBezTo>
                  <a:pt x="408623" y="938950"/>
                  <a:pt x="407194" y="943141"/>
                  <a:pt x="405766" y="947713"/>
                </a:cubicBezTo>
                <a:cubicBezTo>
                  <a:pt x="399384" y="964191"/>
                  <a:pt x="397003" y="975526"/>
                  <a:pt x="399670" y="978384"/>
                </a:cubicBezTo>
                <a:lnTo>
                  <a:pt x="397384" y="985718"/>
                </a:lnTo>
                <a:lnTo>
                  <a:pt x="395098" y="993147"/>
                </a:lnTo>
                <a:lnTo>
                  <a:pt x="397003" y="993623"/>
                </a:lnTo>
                <a:cubicBezTo>
                  <a:pt x="394717" y="1002482"/>
                  <a:pt x="390621" y="1014674"/>
                  <a:pt x="392526" y="1016484"/>
                </a:cubicBezTo>
                <a:cubicBezTo>
                  <a:pt x="390526" y="1023913"/>
                  <a:pt x="388525" y="1031343"/>
                  <a:pt x="386716" y="1038867"/>
                </a:cubicBezTo>
                <a:lnTo>
                  <a:pt x="388621" y="1039344"/>
                </a:lnTo>
                <a:cubicBezTo>
                  <a:pt x="386144" y="1047916"/>
                  <a:pt x="385763" y="1052679"/>
                  <a:pt x="386906" y="1054679"/>
                </a:cubicBezTo>
                <a:cubicBezTo>
                  <a:pt x="389383" y="1054012"/>
                  <a:pt x="391669" y="1041439"/>
                  <a:pt x="394145" y="1032771"/>
                </a:cubicBezTo>
                <a:lnTo>
                  <a:pt x="392335" y="1032295"/>
                </a:lnTo>
                <a:cubicBezTo>
                  <a:pt x="396717" y="1014960"/>
                  <a:pt x="401860" y="997719"/>
                  <a:pt x="407004" y="980670"/>
                </a:cubicBezTo>
                <a:cubicBezTo>
                  <a:pt x="412052" y="967906"/>
                  <a:pt x="407861" y="984384"/>
                  <a:pt x="408433" y="989052"/>
                </a:cubicBezTo>
                <a:lnTo>
                  <a:pt x="406242" y="996386"/>
                </a:lnTo>
                <a:lnTo>
                  <a:pt x="404051" y="1003720"/>
                </a:lnTo>
                <a:cubicBezTo>
                  <a:pt x="400698" y="1012883"/>
                  <a:pt x="398860" y="1022541"/>
                  <a:pt x="398622" y="1032295"/>
                </a:cubicBezTo>
                <a:cubicBezTo>
                  <a:pt x="398088" y="1042963"/>
                  <a:pt x="396107" y="1053507"/>
                  <a:pt x="392716" y="1063632"/>
                </a:cubicBezTo>
                <a:lnTo>
                  <a:pt x="389478" y="1078587"/>
                </a:lnTo>
                <a:lnTo>
                  <a:pt x="387954" y="1086016"/>
                </a:lnTo>
                <a:cubicBezTo>
                  <a:pt x="389859" y="1084968"/>
                  <a:pt x="389192" y="1089254"/>
                  <a:pt x="387954" y="1093922"/>
                </a:cubicBezTo>
                <a:lnTo>
                  <a:pt x="386525" y="1101351"/>
                </a:lnTo>
                <a:cubicBezTo>
                  <a:pt x="387802" y="1106419"/>
                  <a:pt x="387563" y="1111753"/>
                  <a:pt x="385858" y="1116687"/>
                </a:cubicBezTo>
                <a:cubicBezTo>
                  <a:pt x="383763" y="1129164"/>
                  <a:pt x="381953" y="1141642"/>
                  <a:pt x="380334" y="1154215"/>
                </a:cubicBezTo>
                <a:cubicBezTo>
                  <a:pt x="379477" y="1161835"/>
                  <a:pt x="380334" y="1163740"/>
                  <a:pt x="380334" y="1169550"/>
                </a:cubicBezTo>
                <a:cubicBezTo>
                  <a:pt x="379381" y="1179075"/>
                  <a:pt x="381667" y="1180218"/>
                  <a:pt x="380334" y="1192315"/>
                </a:cubicBezTo>
                <a:lnTo>
                  <a:pt x="382239" y="1192315"/>
                </a:lnTo>
                <a:cubicBezTo>
                  <a:pt x="385382" y="1181456"/>
                  <a:pt x="393097" y="1166788"/>
                  <a:pt x="391764" y="1193172"/>
                </a:cubicBezTo>
                <a:lnTo>
                  <a:pt x="393669" y="1193172"/>
                </a:lnTo>
                <a:lnTo>
                  <a:pt x="395574" y="1193172"/>
                </a:lnTo>
                <a:lnTo>
                  <a:pt x="394907" y="1200602"/>
                </a:lnTo>
                <a:cubicBezTo>
                  <a:pt x="396717" y="1200602"/>
                  <a:pt x="395764" y="1210127"/>
                  <a:pt x="395764" y="1215556"/>
                </a:cubicBezTo>
                <a:cubicBezTo>
                  <a:pt x="394717" y="1228891"/>
                  <a:pt x="397193" y="1231368"/>
                  <a:pt x="396241" y="1245369"/>
                </a:cubicBezTo>
                <a:lnTo>
                  <a:pt x="396241" y="1252799"/>
                </a:lnTo>
                <a:lnTo>
                  <a:pt x="396241" y="1260228"/>
                </a:lnTo>
                <a:cubicBezTo>
                  <a:pt x="398908" y="1261943"/>
                  <a:pt x="396241" y="1282421"/>
                  <a:pt x="399955" y="1282517"/>
                </a:cubicBezTo>
                <a:cubicBezTo>
                  <a:pt x="399955" y="1289946"/>
                  <a:pt x="399955" y="1297280"/>
                  <a:pt x="399955" y="1304710"/>
                </a:cubicBezTo>
                <a:cubicBezTo>
                  <a:pt x="399955" y="1312139"/>
                  <a:pt x="400432" y="1319474"/>
                  <a:pt x="400813" y="1326903"/>
                </a:cubicBezTo>
                <a:cubicBezTo>
                  <a:pt x="402337" y="1325379"/>
                  <a:pt x="402718" y="1329665"/>
                  <a:pt x="403099" y="1334142"/>
                </a:cubicBezTo>
                <a:lnTo>
                  <a:pt x="405004" y="1334142"/>
                </a:lnTo>
                <a:cubicBezTo>
                  <a:pt x="406242" y="1334142"/>
                  <a:pt x="407385" y="1335095"/>
                  <a:pt x="407385" y="1341381"/>
                </a:cubicBezTo>
                <a:cubicBezTo>
                  <a:pt x="407385" y="1347668"/>
                  <a:pt x="408433" y="1356050"/>
                  <a:pt x="409099" y="1363289"/>
                </a:cubicBezTo>
                <a:lnTo>
                  <a:pt x="411004" y="1363289"/>
                </a:lnTo>
                <a:lnTo>
                  <a:pt x="412338" y="1377862"/>
                </a:lnTo>
                <a:lnTo>
                  <a:pt x="414243" y="1377862"/>
                </a:lnTo>
                <a:cubicBezTo>
                  <a:pt x="416148" y="1377862"/>
                  <a:pt x="417196" y="1383482"/>
                  <a:pt x="418910" y="1384720"/>
                </a:cubicBezTo>
                <a:lnTo>
                  <a:pt x="417386" y="1370147"/>
                </a:lnTo>
                <a:lnTo>
                  <a:pt x="416148" y="1355669"/>
                </a:lnTo>
                <a:lnTo>
                  <a:pt x="414243" y="1355669"/>
                </a:lnTo>
                <a:cubicBezTo>
                  <a:pt x="413195" y="1347096"/>
                  <a:pt x="413100" y="1334904"/>
                  <a:pt x="410814" y="1333856"/>
                </a:cubicBezTo>
                <a:cubicBezTo>
                  <a:pt x="410814" y="1329475"/>
                  <a:pt x="410052" y="1325284"/>
                  <a:pt x="408433" y="1326713"/>
                </a:cubicBezTo>
                <a:lnTo>
                  <a:pt x="407861" y="1312044"/>
                </a:lnTo>
                <a:cubicBezTo>
                  <a:pt x="403670" y="1310235"/>
                  <a:pt x="406623" y="1279754"/>
                  <a:pt x="403480" y="1275278"/>
                </a:cubicBezTo>
                <a:cubicBezTo>
                  <a:pt x="402337" y="1275278"/>
                  <a:pt x="401194" y="1274230"/>
                  <a:pt x="401575" y="1267944"/>
                </a:cubicBezTo>
                <a:lnTo>
                  <a:pt x="401575" y="1253180"/>
                </a:lnTo>
                <a:cubicBezTo>
                  <a:pt x="402146" y="1246893"/>
                  <a:pt x="401575" y="1246131"/>
                  <a:pt x="399860" y="1245655"/>
                </a:cubicBezTo>
                <a:cubicBezTo>
                  <a:pt x="400851" y="1230787"/>
                  <a:pt x="400441" y="1215861"/>
                  <a:pt x="398622" y="1201078"/>
                </a:cubicBezTo>
                <a:lnTo>
                  <a:pt x="399860" y="1186314"/>
                </a:lnTo>
                <a:cubicBezTo>
                  <a:pt x="400622" y="1178885"/>
                  <a:pt x="401384" y="1171551"/>
                  <a:pt x="402241" y="1164216"/>
                </a:cubicBezTo>
                <a:lnTo>
                  <a:pt x="404146" y="1164216"/>
                </a:lnTo>
                <a:cubicBezTo>
                  <a:pt x="405385" y="1155263"/>
                  <a:pt x="407004" y="1146976"/>
                  <a:pt x="409861" y="1150024"/>
                </a:cubicBezTo>
                <a:lnTo>
                  <a:pt x="408909" y="1157358"/>
                </a:lnTo>
                <a:cubicBezTo>
                  <a:pt x="408147" y="1165931"/>
                  <a:pt x="410909" y="1165645"/>
                  <a:pt x="413767" y="1165359"/>
                </a:cubicBezTo>
                <a:lnTo>
                  <a:pt x="415672" y="1165359"/>
                </a:lnTo>
                <a:cubicBezTo>
                  <a:pt x="414967" y="1172636"/>
                  <a:pt x="414805" y="1179961"/>
                  <a:pt x="415195" y="1187267"/>
                </a:cubicBezTo>
                <a:lnTo>
                  <a:pt x="413957" y="1201840"/>
                </a:lnTo>
                <a:cubicBezTo>
                  <a:pt x="415291" y="1203554"/>
                  <a:pt x="415672" y="1208127"/>
                  <a:pt x="414814" y="1216509"/>
                </a:cubicBezTo>
                <a:cubicBezTo>
                  <a:pt x="417005" y="1217937"/>
                  <a:pt x="416148" y="1228129"/>
                  <a:pt x="415576" y="1238511"/>
                </a:cubicBezTo>
                <a:lnTo>
                  <a:pt x="421387" y="1238511"/>
                </a:lnTo>
                <a:cubicBezTo>
                  <a:pt x="420720" y="1244703"/>
                  <a:pt x="421863" y="1245369"/>
                  <a:pt x="423006" y="1245846"/>
                </a:cubicBezTo>
                <a:lnTo>
                  <a:pt x="423006" y="1260228"/>
                </a:lnTo>
                <a:lnTo>
                  <a:pt x="423006" y="1274706"/>
                </a:lnTo>
                <a:lnTo>
                  <a:pt x="423006" y="1290518"/>
                </a:lnTo>
                <a:lnTo>
                  <a:pt x="425006" y="1290518"/>
                </a:lnTo>
                <a:cubicBezTo>
                  <a:pt x="425006" y="1298900"/>
                  <a:pt x="425578" y="1303281"/>
                  <a:pt x="427197" y="1304805"/>
                </a:cubicBezTo>
                <a:cubicBezTo>
                  <a:pt x="427768" y="1310425"/>
                  <a:pt x="427197" y="1318997"/>
                  <a:pt x="429578" y="1319188"/>
                </a:cubicBezTo>
                <a:lnTo>
                  <a:pt x="430340" y="1333476"/>
                </a:lnTo>
                <a:lnTo>
                  <a:pt x="432245" y="1333476"/>
                </a:lnTo>
                <a:cubicBezTo>
                  <a:pt x="432245" y="1353764"/>
                  <a:pt x="436055" y="1351763"/>
                  <a:pt x="436817" y="1368909"/>
                </a:cubicBezTo>
                <a:cubicBezTo>
                  <a:pt x="437389" y="1377671"/>
                  <a:pt x="438055" y="1385863"/>
                  <a:pt x="434436" y="1383577"/>
                </a:cubicBezTo>
                <a:cubicBezTo>
                  <a:pt x="435103" y="1391864"/>
                  <a:pt x="436436" y="1396150"/>
                  <a:pt x="438055" y="1397579"/>
                </a:cubicBezTo>
                <a:cubicBezTo>
                  <a:pt x="440027" y="1404475"/>
                  <a:pt x="441646" y="1411466"/>
                  <a:pt x="442913" y="1418534"/>
                </a:cubicBezTo>
                <a:cubicBezTo>
                  <a:pt x="445199" y="1419963"/>
                  <a:pt x="446437" y="1432250"/>
                  <a:pt x="448914" y="1431964"/>
                </a:cubicBezTo>
                <a:cubicBezTo>
                  <a:pt x="449581" y="1437965"/>
                  <a:pt x="450819" y="1438441"/>
                  <a:pt x="452057" y="1438631"/>
                </a:cubicBezTo>
                <a:lnTo>
                  <a:pt x="453295" y="1445585"/>
                </a:lnTo>
                <a:lnTo>
                  <a:pt x="455200" y="1445585"/>
                </a:lnTo>
                <a:cubicBezTo>
                  <a:pt x="456391" y="1450157"/>
                  <a:pt x="457886" y="1454643"/>
                  <a:pt x="459677" y="1459015"/>
                </a:cubicBezTo>
                <a:lnTo>
                  <a:pt x="462535" y="1472921"/>
                </a:lnTo>
                <a:lnTo>
                  <a:pt x="464059" y="1479779"/>
                </a:lnTo>
                <a:lnTo>
                  <a:pt x="465964" y="1479303"/>
                </a:lnTo>
                <a:cubicBezTo>
                  <a:pt x="469012" y="1478732"/>
                  <a:pt x="471298" y="1498353"/>
                  <a:pt x="474441" y="1499020"/>
                </a:cubicBezTo>
                <a:cubicBezTo>
                  <a:pt x="475927" y="1503487"/>
                  <a:pt x="477708" y="1507840"/>
                  <a:pt x="479775" y="1512069"/>
                </a:cubicBezTo>
                <a:lnTo>
                  <a:pt x="481585" y="1518832"/>
                </a:lnTo>
                <a:lnTo>
                  <a:pt x="485395" y="1532262"/>
                </a:lnTo>
                <a:cubicBezTo>
                  <a:pt x="486423" y="1539473"/>
                  <a:pt x="489767" y="1546159"/>
                  <a:pt x="494920" y="1551312"/>
                </a:cubicBezTo>
                <a:cubicBezTo>
                  <a:pt x="497234" y="1557847"/>
                  <a:pt x="500006" y="1564209"/>
                  <a:pt x="503206" y="1570362"/>
                </a:cubicBezTo>
                <a:lnTo>
                  <a:pt x="506826" y="1569124"/>
                </a:lnTo>
                <a:lnTo>
                  <a:pt x="509112" y="1575601"/>
                </a:lnTo>
                <a:cubicBezTo>
                  <a:pt x="512922" y="1586460"/>
                  <a:pt x="516922" y="1597318"/>
                  <a:pt x="521113" y="1608081"/>
                </a:cubicBezTo>
                <a:lnTo>
                  <a:pt x="522923" y="1607414"/>
                </a:lnTo>
                <a:lnTo>
                  <a:pt x="525400" y="1613796"/>
                </a:lnTo>
                <a:lnTo>
                  <a:pt x="528067" y="1620178"/>
                </a:lnTo>
                <a:cubicBezTo>
                  <a:pt x="531820" y="1625960"/>
                  <a:pt x="535001" y="1632084"/>
                  <a:pt x="537592" y="1638466"/>
                </a:cubicBezTo>
                <a:lnTo>
                  <a:pt x="539306" y="1637704"/>
                </a:lnTo>
                <a:cubicBezTo>
                  <a:pt x="542687" y="1646295"/>
                  <a:pt x="547136" y="1654420"/>
                  <a:pt x="552546" y="1661897"/>
                </a:cubicBezTo>
                <a:cubicBezTo>
                  <a:pt x="553498" y="1659993"/>
                  <a:pt x="555308" y="1663517"/>
                  <a:pt x="557213" y="1667231"/>
                </a:cubicBezTo>
                <a:cubicBezTo>
                  <a:pt x="564357" y="1685329"/>
                  <a:pt x="567500" y="1681900"/>
                  <a:pt x="574453" y="1696759"/>
                </a:cubicBezTo>
                <a:lnTo>
                  <a:pt x="572739" y="1697712"/>
                </a:lnTo>
                <a:cubicBezTo>
                  <a:pt x="571024" y="1700379"/>
                  <a:pt x="582264" y="1716000"/>
                  <a:pt x="579311" y="1717619"/>
                </a:cubicBezTo>
                <a:cubicBezTo>
                  <a:pt x="569786" y="1699807"/>
                  <a:pt x="565214" y="1701140"/>
                  <a:pt x="556451" y="1682948"/>
                </a:cubicBezTo>
                <a:lnTo>
                  <a:pt x="553022" y="1684662"/>
                </a:lnTo>
                <a:lnTo>
                  <a:pt x="556070" y="1690854"/>
                </a:lnTo>
                <a:lnTo>
                  <a:pt x="559309" y="1697045"/>
                </a:lnTo>
                <a:cubicBezTo>
                  <a:pt x="561785" y="1697045"/>
                  <a:pt x="566643" y="1707427"/>
                  <a:pt x="570929" y="1714380"/>
                </a:cubicBezTo>
                <a:cubicBezTo>
                  <a:pt x="572548" y="1713713"/>
                  <a:pt x="576263" y="1721048"/>
                  <a:pt x="579311" y="1725525"/>
                </a:cubicBezTo>
                <a:cubicBezTo>
                  <a:pt x="582359" y="1730001"/>
                  <a:pt x="583216" y="1732763"/>
                  <a:pt x="581121" y="1732478"/>
                </a:cubicBezTo>
                <a:lnTo>
                  <a:pt x="576168" y="1735335"/>
                </a:lnTo>
                <a:lnTo>
                  <a:pt x="572644" y="1729335"/>
                </a:lnTo>
                <a:lnTo>
                  <a:pt x="571024" y="1730287"/>
                </a:lnTo>
                <a:cubicBezTo>
                  <a:pt x="565881" y="1722667"/>
                  <a:pt x="562642" y="1722381"/>
                  <a:pt x="557404" y="1713904"/>
                </a:cubicBezTo>
                <a:cubicBezTo>
                  <a:pt x="555689" y="1714761"/>
                  <a:pt x="558166" y="1719905"/>
                  <a:pt x="557404" y="1721905"/>
                </a:cubicBezTo>
                <a:lnTo>
                  <a:pt x="550641" y="1709522"/>
                </a:lnTo>
                <a:cubicBezTo>
                  <a:pt x="549498" y="1709522"/>
                  <a:pt x="548164" y="1709522"/>
                  <a:pt x="545688" y="1704188"/>
                </a:cubicBezTo>
                <a:cubicBezTo>
                  <a:pt x="543592" y="1700379"/>
                  <a:pt x="541592" y="1696854"/>
                  <a:pt x="540735" y="1698759"/>
                </a:cubicBezTo>
                <a:cubicBezTo>
                  <a:pt x="545212" y="1708284"/>
                  <a:pt x="553594" y="1721524"/>
                  <a:pt x="552355" y="1724667"/>
                </a:cubicBezTo>
                <a:cubicBezTo>
                  <a:pt x="545964" y="1717219"/>
                  <a:pt x="540583" y="1708951"/>
                  <a:pt x="536353" y="1700093"/>
                </a:cubicBezTo>
                <a:cubicBezTo>
                  <a:pt x="533877" y="1694568"/>
                  <a:pt x="532639" y="1694473"/>
                  <a:pt x="531400" y="1694568"/>
                </a:cubicBezTo>
                <a:cubicBezTo>
                  <a:pt x="528162" y="1688215"/>
                  <a:pt x="524990" y="1681872"/>
                  <a:pt x="521875" y="1675518"/>
                </a:cubicBezTo>
                <a:cubicBezTo>
                  <a:pt x="520161" y="1676185"/>
                  <a:pt x="516827" y="1668279"/>
                  <a:pt x="514160" y="1663421"/>
                </a:cubicBezTo>
                <a:lnTo>
                  <a:pt x="512446" y="1664279"/>
                </a:lnTo>
                <a:lnTo>
                  <a:pt x="506540" y="1651229"/>
                </a:lnTo>
                <a:cubicBezTo>
                  <a:pt x="500349" y="1643895"/>
                  <a:pt x="492348" y="1620559"/>
                  <a:pt x="486728" y="1613129"/>
                </a:cubicBezTo>
                <a:lnTo>
                  <a:pt x="481680" y="1599699"/>
                </a:lnTo>
                <a:cubicBezTo>
                  <a:pt x="475612" y="1592041"/>
                  <a:pt x="471164" y="1583230"/>
                  <a:pt x="468631" y="1573791"/>
                </a:cubicBezTo>
                <a:lnTo>
                  <a:pt x="466726" y="1574458"/>
                </a:lnTo>
                <a:cubicBezTo>
                  <a:pt x="462725" y="1571124"/>
                  <a:pt x="458058" y="1548074"/>
                  <a:pt x="454438" y="1547979"/>
                </a:cubicBezTo>
                <a:lnTo>
                  <a:pt x="456534" y="1554932"/>
                </a:lnTo>
                <a:cubicBezTo>
                  <a:pt x="454629" y="1553884"/>
                  <a:pt x="452629" y="1549788"/>
                  <a:pt x="450533" y="1541597"/>
                </a:cubicBezTo>
                <a:cubicBezTo>
                  <a:pt x="445285" y="1530614"/>
                  <a:pt x="441504" y="1518994"/>
                  <a:pt x="439294" y="1507021"/>
                </a:cubicBezTo>
                <a:cubicBezTo>
                  <a:pt x="437579" y="1498734"/>
                  <a:pt x="435865" y="1494543"/>
                  <a:pt x="434055" y="1493305"/>
                </a:cubicBezTo>
                <a:lnTo>
                  <a:pt x="432436" y="1486161"/>
                </a:lnTo>
                <a:cubicBezTo>
                  <a:pt x="427397" y="1477636"/>
                  <a:pt x="424158" y="1468169"/>
                  <a:pt x="422911" y="1458348"/>
                </a:cubicBezTo>
                <a:cubicBezTo>
                  <a:pt x="421958" y="1453967"/>
                  <a:pt x="421006" y="1449871"/>
                  <a:pt x="419672" y="1451490"/>
                </a:cubicBezTo>
                <a:lnTo>
                  <a:pt x="417100" y="1437012"/>
                </a:lnTo>
                <a:lnTo>
                  <a:pt x="415195" y="1437012"/>
                </a:lnTo>
                <a:cubicBezTo>
                  <a:pt x="413100" y="1426249"/>
                  <a:pt x="411766" y="1410152"/>
                  <a:pt x="409004" y="1408437"/>
                </a:cubicBezTo>
                <a:lnTo>
                  <a:pt x="407099" y="1393769"/>
                </a:lnTo>
                <a:lnTo>
                  <a:pt x="405194" y="1393769"/>
                </a:lnTo>
                <a:cubicBezTo>
                  <a:pt x="404861" y="1398712"/>
                  <a:pt x="404861" y="1403684"/>
                  <a:pt x="405194" y="1408628"/>
                </a:cubicBezTo>
                <a:lnTo>
                  <a:pt x="403289" y="1408628"/>
                </a:lnTo>
                <a:cubicBezTo>
                  <a:pt x="404908" y="1420820"/>
                  <a:pt x="406718" y="1433012"/>
                  <a:pt x="408909" y="1445204"/>
                </a:cubicBezTo>
                <a:lnTo>
                  <a:pt x="410814" y="1445204"/>
                </a:lnTo>
                <a:lnTo>
                  <a:pt x="412719" y="1445204"/>
                </a:lnTo>
                <a:cubicBezTo>
                  <a:pt x="414338" y="1455586"/>
                  <a:pt x="416148" y="1465873"/>
                  <a:pt x="418624" y="1466635"/>
                </a:cubicBezTo>
                <a:cubicBezTo>
                  <a:pt x="420053" y="1473874"/>
                  <a:pt x="421577" y="1481113"/>
                  <a:pt x="423196" y="1488257"/>
                </a:cubicBezTo>
                <a:cubicBezTo>
                  <a:pt x="424578" y="1493010"/>
                  <a:pt x="426292" y="1497658"/>
                  <a:pt x="428340" y="1502163"/>
                </a:cubicBezTo>
                <a:lnTo>
                  <a:pt x="430054" y="1509307"/>
                </a:lnTo>
                <a:cubicBezTo>
                  <a:pt x="431864" y="1515022"/>
                  <a:pt x="433674" y="1515975"/>
                  <a:pt x="435579" y="1523023"/>
                </a:cubicBezTo>
                <a:cubicBezTo>
                  <a:pt x="439294" y="1514451"/>
                  <a:pt x="442913" y="1537977"/>
                  <a:pt x="447104" y="1550169"/>
                </a:cubicBezTo>
                <a:lnTo>
                  <a:pt x="451390" y="1564171"/>
                </a:lnTo>
                <a:cubicBezTo>
                  <a:pt x="453553" y="1571153"/>
                  <a:pt x="455839" y="1578106"/>
                  <a:pt x="458248" y="1585031"/>
                </a:cubicBezTo>
                <a:lnTo>
                  <a:pt x="460058" y="1584364"/>
                </a:lnTo>
                <a:lnTo>
                  <a:pt x="462439" y="1591317"/>
                </a:lnTo>
                <a:lnTo>
                  <a:pt x="464249" y="1590651"/>
                </a:lnTo>
                <a:cubicBezTo>
                  <a:pt x="465487" y="1590651"/>
                  <a:pt x="466726" y="1590651"/>
                  <a:pt x="468440" y="1596842"/>
                </a:cubicBezTo>
                <a:lnTo>
                  <a:pt x="472060" y="1595604"/>
                </a:lnTo>
                <a:cubicBezTo>
                  <a:pt x="476917" y="1609129"/>
                  <a:pt x="482156" y="1622654"/>
                  <a:pt x="487585" y="1636085"/>
                </a:cubicBezTo>
                <a:lnTo>
                  <a:pt x="489395" y="1635323"/>
                </a:lnTo>
                <a:cubicBezTo>
                  <a:pt x="498920" y="1657230"/>
                  <a:pt x="509779" y="1677995"/>
                  <a:pt x="517970" y="1685520"/>
                </a:cubicBezTo>
                <a:lnTo>
                  <a:pt x="521113" y="1691901"/>
                </a:lnTo>
                <a:cubicBezTo>
                  <a:pt x="523780" y="1692568"/>
                  <a:pt x="528733" y="1704093"/>
                  <a:pt x="530638" y="1702950"/>
                </a:cubicBezTo>
                <a:lnTo>
                  <a:pt x="532353" y="1702093"/>
                </a:lnTo>
                <a:cubicBezTo>
                  <a:pt x="541906" y="1721286"/>
                  <a:pt x="553498" y="1739393"/>
                  <a:pt x="566929" y="1756100"/>
                </a:cubicBezTo>
                <a:lnTo>
                  <a:pt x="568548" y="1755147"/>
                </a:lnTo>
                <a:cubicBezTo>
                  <a:pt x="573691" y="1763815"/>
                  <a:pt x="578930" y="1772388"/>
                  <a:pt x="581407" y="1772197"/>
                </a:cubicBezTo>
                <a:cubicBezTo>
                  <a:pt x="590770" y="1782827"/>
                  <a:pt x="599218" y="1794238"/>
                  <a:pt x="606648" y="1806296"/>
                </a:cubicBezTo>
                <a:lnTo>
                  <a:pt x="608172" y="1805249"/>
                </a:lnTo>
                <a:cubicBezTo>
                  <a:pt x="617364" y="1818850"/>
                  <a:pt x="627755" y="1831605"/>
                  <a:pt x="639223" y="1843349"/>
                </a:cubicBezTo>
                <a:cubicBezTo>
                  <a:pt x="642843" y="1843349"/>
                  <a:pt x="637699" y="1836110"/>
                  <a:pt x="639223" y="1834300"/>
                </a:cubicBezTo>
                <a:lnTo>
                  <a:pt x="641128" y="1833443"/>
                </a:lnTo>
                <a:cubicBezTo>
                  <a:pt x="646843" y="1840748"/>
                  <a:pt x="652654" y="1847988"/>
                  <a:pt x="658559" y="1855160"/>
                </a:cubicBezTo>
                <a:cubicBezTo>
                  <a:pt x="662083" y="1860018"/>
                  <a:pt x="663417" y="1859732"/>
                  <a:pt x="664560" y="1859351"/>
                </a:cubicBezTo>
                <a:cubicBezTo>
                  <a:pt x="661131" y="1852397"/>
                  <a:pt x="668465" y="1853160"/>
                  <a:pt x="655797" y="1839539"/>
                </a:cubicBezTo>
                <a:cubicBezTo>
                  <a:pt x="645700" y="1826775"/>
                  <a:pt x="661417" y="1838301"/>
                  <a:pt x="667513" y="1847826"/>
                </a:cubicBezTo>
                <a:cubicBezTo>
                  <a:pt x="672971" y="1855207"/>
                  <a:pt x="679381" y="1861837"/>
                  <a:pt x="686563" y="1867542"/>
                </a:cubicBezTo>
                <a:cubicBezTo>
                  <a:pt x="688658" y="1867542"/>
                  <a:pt x="691992" y="1870400"/>
                  <a:pt x="697040" y="1876496"/>
                </a:cubicBezTo>
                <a:cubicBezTo>
                  <a:pt x="698088" y="1873543"/>
                  <a:pt x="703993" y="1880687"/>
                  <a:pt x="710185" y="1887735"/>
                </a:cubicBezTo>
                <a:cubicBezTo>
                  <a:pt x="716376" y="1894784"/>
                  <a:pt x="722567" y="1901737"/>
                  <a:pt x="723329" y="1898784"/>
                </a:cubicBezTo>
                <a:cubicBezTo>
                  <a:pt x="717614" y="1893260"/>
                  <a:pt x="715233" y="1889736"/>
                  <a:pt x="715328" y="1887640"/>
                </a:cubicBezTo>
                <a:lnTo>
                  <a:pt x="710566" y="1882687"/>
                </a:lnTo>
                <a:cubicBezTo>
                  <a:pt x="707708" y="1883259"/>
                  <a:pt x="694945" y="1869352"/>
                  <a:pt x="696850" y="1867542"/>
                </a:cubicBezTo>
                <a:cubicBezTo>
                  <a:pt x="699517" y="1867542"/>
                  <a:pt x="706851" y="1877067"/>
                  <a:pt x="708756" y="1875067"/>
                </a:cubicBezTo>
                <a:lnTo>
                  <a:pt x="713423" y="1880020"/>
                </a:lnTo>
                <a:cubicBezTo>
                  <a:pt x="721329" y="1888593"/>
                  <a:pt x="726568" y="1891736"/>
                  <a:pt x="730187" y="1892021"/>
                </a:cubicBezTo>
                <a:lnTo>
                  <a:pt x="739712" y="1901546"/>
                </a:lnTo>
                <a:lnTo>
                  <a:pt x="749237" y="1911071"/>
                </a:lnTo>
                <a:cubicBezTo>
                  <a:pt x="751904" y="1911071"/>
                  <a:pt x="759905" y="1919358"/>
                  <a:pt x="761715" y="1917548"/>
                </a:cubicBezTo>
                <a:lnTo>
                  <a:pt x="766573" y="1922121"/>
                </a:lnTo>
                <a:lnTo>
                  <a:pt x="767906" y="1920692"/>
                </a:lnTo>
                <a:lnTo>
                  <a:pt x="772859" y="1925169"/>
                </a:lnTo>
                <a:cubicBezTo>
                  <a:pt x="781336" y="1931550"/>
                  <a:pt x="781051" y="1924597"/>
                  <a:pt x="795529" y="1939932"/>
                </a:cubicBezTo>
                <a:lnTo>
                  <a:pt x="796767" y="1938504"/>
                </a:lnTo>
                <a:lnTo>
                  <a:pt x="801910" y="1942790"/>
                </a:lnTo>
                <a:cubicBezTo>
                  <a:pt x="810483" y="1949934"/>
                  <a:pt x="819055" y="1956887"/>
                  <a:pt x="827914" y="1963650"/>
                </a:cubicBezTo>
                <a:cubicBezTo>
                  <a:pt x="832105" y="1967460"/>
                  <a:pt x="833343" y="1966888"/>
                  <a:pt x="834295" y="1966126"/>
                </a:cubicBezTo>
                <a:lnTo>
                  <a:pt x="835438" y="1964602"/>
                </a:lnTo>
                <a:cubicBezTo>
                  <a:pt x="840772" y="1968698"/>
                  <a:pt x="846106" y="1972603"/>
                  <a:pt x="851440" y="1976508"/>
                </a:cubicBezTo>
                <a:lnTo>
                  <a:pt x="852584" y="1974984"/>
                </a:lnTo>
                <a:cubicBezTo>
                  <a:pt x="858013" y="1978889"/>
                  <a:pt x="863347" y="1982700"/>
                  <a:pt x="868776" y="1986414"/>
                </a:cubicBezTo>
                <a:cubicBezTo>
                  <a:pt x="870014" y="1984986"/>
                  <a:pt x="876301" y="1989843"/>
                  <a:pt x="880873" y="1992225"/>
                </a:cubicBezTo>
                <a:cubicBezTo>
                  <a:pt x="901732" y="2004226"/>
                  <a:pt x="884492" y="2001083"/>
                  <a:pt x="873157" y="1991748"/>
                </a:cubicBezTo>
                <a:cubicBezTo>
                  <a:pt x="871157" y="1991748"/>
                  <a:pt x="867252" y="1990510"/>
                  <a:pt x="861156" y="1985747"/>
                </a:cubicBezTo>
                <a:cubicBezTo>
                  <a:pt x="857727" y="1983557"/>
                  <a:pt x="854584" y="1981461"/>
                  <a:pt x="854584" y="1983557"/>
                </a:cubicBezTo>
                <a:cubicBezTo>
                  <a:pt x="849440" y="1987367"/>
                  <a:pt x="873157" y="1990605"/>
                  <a:pt x="869919" y="1996511"/>
                </a:cubicBezTo>
                <a:cubicBezTo>
                  <a:pt x="880492" y="2004321"/>
                  <a:pt x="882397" y="2001750"/>
                  <a:pt x="888969" y="2004321"/>
                </a:cubicBezTo>
                <a:cubicBezTo>
                  <a:pt x="896779" y="2008512"/>
                  <a:pt x="899637" y="2007179"/>
                  <a:pt x="908019" y="2011655"/>
                </a:cubicBezTo>
                <a:lnTo>
                  <a:pt x="913639" y="2015085"/>
                </a:lnTo>
                <a:lnTo>
                  <a:pt x="914591" y="2013465"/>
                </a:lnTo>
                <a:cubicBezTo>
                  <a:pt x="922592" y="2018513"/>
                  <a:pt x="930593" y="2022990"/>
                  <a:pt x="932593" y="2021847"/>
                </a:cubicBezTo>
                <a:cubicBezTo>
                  <a:pt x="934594" y="2020704"/>
                  <a:pt x="939356" y="2023467"/>
                  <a:pt x="940213" y="2021847"/>
                </a:cubicBezTo>
                <a:cubicBezTo>
                  <a:pt x="951167" y="2025943"/>
                  <a:pt x="961930" y="2029563"/>
                  <a:pt x="962026" y="2022800"/>
                </a:cubicBezTo>
                <a:lnTo>
                  <a:pt x="967741" y="2025753"/>
                </a:lnTo>
                <a:cubicBezTo>
                  <a:pt x="972779" y="2029944"/>
                  <a:pt x="978313" y="2033487"/>
                  <a:pt x="984219" y="2036325"/>
                </a:cubicBezTo>
                <a:lnTo>
                  <a:pt x="983362" y="2038040"/>
                </a:lnTo>
                <a:cubicBezTo>
                  <a:pt x="991553" y="2043183"/>
                  <a:pt x="996887" y="2047565"/>
                  <a:pt x="1005269" y="2052613"/>
                </a:cubicBezTo>
                <a:lnTo>
                  <a:pt x="1017176" y="2057947"/>
                </a:lnTo>
                <a:lnTo>
                  <a:pt x="1017937" y="2056233"/>
                </a:lnTo>
                <a:cubicBezTo>
                  <a:pt x="1017080" y="2052232"/>
                  <a:pt x="1024034" y="2054899"/>
                  <a:pt x="1031463" y="2057756"/>
                </a:cubicBezTo>
                <a:cubicBezTo>
                  <a:pt x="1038893" y="2060614"/>
                  <a:pt x="1035654" y="2063186"/>
                  <a:pt x="1042036" y="2066234"/>
                </a:cubicBezTo>
                <a:lnTo>
                  <a:pt x="1054132" y="2070996"/>
                </a:lnTo>
                <a:lnTo>
                  <a:pt x="1054799" y="2069187"/>
                </a:lnTo>
                <a:lnTo>
                  <a:pt x="1066991" y="2073759"/>
                </a:lnTo>
                <a:cubicBezTo>
                  <a:pt x="1068801" y="2071949"/>
                  <a:pt x="1078707" y="2076235"/>
                  <a:pt x="1086041" y="2078330"/>
                </a:cubicBezTo>
                <a:lnTo>
                  <a:pt x="1086613" y="2076521"/>
                </a:lnTo>
                <a:lnTo>
                  <a:pt x="1092804" y="2078521"/>
                </a:lnTo>
                <a:cubicBezTo>
                  <a:pt x="1099948" y="2081283"/>
                  <a:pt x="1110330" y="2083855"/>
                  <a:pt x="1110711" y="2086236"/>
                </a:cubicBezTo>
                <a:lnTo>
                  <a:pt x="1110139" y="2088141"/>
                </a:lnTo>
                <a:cubicBezTo>
                  <a:pt x="1117378" y="2090618"/>
                  <a:pt x="1127951" y="2092904"/>
                  <a:pt x="1128332" y="2095380"/>
                </a:cubicBezTo>
                <a:cubicBezTo>
                  <a:pt x="1128713" y="2097857"/>
                  <a:pt x="1128999" y="2100429"/>
                  <a:pt x="1139953" y="2102524"/>
                </a:cubicBezTo>
                <a:lnTo>
                  <a:pt x="1139477" y="2104334"/>
                </a:lnTo>
                <a:cubicBezTo>
                  <a:pt x="1146906" y="2106048"/>
                  <a:pt x="1150716" y="2107668"/>
                  <a:pt x="1151669" y="2109477"/>
                </a:cubicBezTo>
                <a:lnTo>
                  <a:pt x="1150811" y="2113192"/>
                </a:lnTo>
                <a:lnTo>
                  <a:pt x="1150811" y="2115097"/>
                </a:lnTo>
                <a:cubicBezTo>
                  <a:pt x="1163289" y="2117288"/>
                  <a:pt x="1178719" y="2120717"/>
                  <a:pt x="1177767" y="2115097"/>
                </a:cubicBezTo>
                <a:lnTo>
                  <a:pt x="1165003" y="2112335"/>
                </a:lnTo>
                <a:cubicBezTo>
                  <a:pt x="1164146" y="2110430"/>
                  <a:pt x="1167861" y="2111097"/>
                  <a:pt x="1171766" y="2111859"/>
                </a:cubicBezTo>
                <a:cubicBezTo>
                  <a:pt x="1166623" y="2104810"/>
                  <a:pt x="1186720" y="2111859"/>
                  <a:pt x="1198246" y="2113383"/>
                </a:cubicBezTo>
                <a:lnTo>
                  <a:pt x="1198246" y="2111478"/>
                </a:lnTo>
                <a:cubicBezTo>
                  <a:pt x="1201961" y="2107953"/>
                  <a:pt x="1189769" y="2106144"/>
                  <a:pt x="1179862" y="2103858"/>
                </a:cubicBezTo>
                <a:lnTo>
                  <a:pt x="1179386" y="2105667"/>
                </a:lnTo>
                <a:cubicBezTo>
                  <a:pt x="1170909" y="2103953"/>
                  <a:pt x="1162527" y="2101953"/>
                  <a:pt x="1154050" y="2099952"/>
                </a:cubicBezTo>
                <a:cubicBezTo>
                  <a:pt x="1145572" y="2097952"/>
                  <a:pt x="1136143" y="2095666"/>
                  <a:pt x="1135667" y="2093189"/>
                </a:cubicBezTo>
                <a:cubicBezTo>
                  <a:pt x="1137381" y="2091285"/>
                  <a:pt x="1146144" y="2093856"/>
                  <a:pt x="1154717" y="2096238"/>
                </a:cubicBezTo>
                <a:cubicBezTo>
                  <a:pt x="1156526" y="2093761"/>
                  <a:pt x="1170337" y="2098143"/>
                  <a:pt x="1180339" y="2100048"/>
                </a:cubicBezTo>
                <a:cubicBezTo>
                  <a:pt x="1187673" y="2101953"/>
                  <a:pt x="1191673" y="2101953"/>
                  <a:pt x="1193388" y="2100810"/>
                </a:cubicBezTo>
                <a:cubicBezTo>
                  <a:pt x="1198341" y="2101381"/>
                  <a:pt x="1205866" y="2103000"/>
                  <a:pt x="1206342" y="2101286"/>
                </a:cubicBezTo>
                <a:cubicBezTo>
                  <a:pt x="1212724" y="2102429"/>
                  <a:pt x="1219010" y="2103477"/>
                  <a:pt x="1225392" y="2104429"/>
                </a:cubicBezTo>
                <a:lnTo>
                  <a:pt x="1225392" y="2106334"/>
                </a:lnTo>
                <a:cubicBezTo>
                  <a:pt x="1216629" y="2107001"/>
                  <a:pt x="1201389" y="2104143"/>
                  <a:pt x="1198912" y="2107668"/>
                </a:cubicBezTo>
                <a:cubicBezTo>
                  <a:pt x="1216057" y="2112240"/>
                  <a:pt x="1212438" y="2106239"/>
                  <a:pt x="1225106" y="2108239"/>
                </a:cubicBezTo>
                <a:cubicBezTo>
                  <a:pt x="1231393" y="2109334"/>
                  <a:pt x="1237793" y="2109620"/>
                  <a:pt x="1244156" y="2109096"/>
                </a:cubicBezTo>
                <a:cubicBezTo>
                  <a:pt x="1252776" y="2108706"/>
                  <a:pt x="1261416" y="2109087"/>
                  <a:pt x="1269969" y="2110239"/>
                </a:cubicBezTo>
                <a:cubicBezTo>
                  <a:pt x="1268921" y="2108525"/>
                  <a:pt x="1272636" y="2108620"/>
                  <a:pt x="1276541" y="2108906"/>
                </a:cubicBezTo>
                <a:lnTo>
                  <a:pt x="1276541" y="2107001"/>
                </a:lnTo>
                <a:cubicBezTo>
                  <a:pt x="1275494" y="2105286"/>
                  <a:pt x="1279208" y="2105477"/>
                  <a:pt x="1283113" y="2105667"/>
                </a:cubicBezTo>
                <a:cubicBezTo>
                  <a:pt x="1287257" y="2106944"/>
                  <a:pt x="1291495" y="2107896"/>
                  <a:pt x="1295782" y="2108525"/>
                </a:cubicBezTo>
                <a:cubicBezTo>
                  <a:pt x="1297020" y="2110144"/>
                  <a:pt x="1300925" y="2111192"/>
                  <a:pt x="1308450" y="2111287"/>
                </a:cubicBezTo>
                <a:cubicBezTo>
                  <a:pt x="1306926" y="2112716"/>
                  <a:pt x="1302926" y="2113287"/>
                  <a:pt x="1295496" y="2112430"/>
                </a:cubicBezTo>
                <a:cubicBezTo>
                  <a:pt x="1296448" y="2115383"/>
                  <a:pt x="1310927" y="2115288"/>
                  <a:pt x="1321213" y="2115764"/>
                </a:cubicBezTo>
                <a:lnTo>
                  <a:pt x="1321213" y="2113859"/>
                </a:lnTo>
                <a:lnTo>
                  <a:pt x="1321213" y="2110049"/>
                </a:lnTo>
                <a:lnTo>
                  <a:pt x="1327595" y="2110049"/>
                </a:lnTo>
                <a:lnTo>
                  <a:pt x="1327595" y="2108144"/>
                </a:lnTo>
                <a:cubicBezTo>
                  <a:pt x="1345788" y="2107001"/>
                  <a:pt x="1344169" y="2111287"/>
                  <a:pt x="1359694" y="2110430"/>
                </a:cubicBezTo>
                <a:cubicBezTo>
                  <a:pt x="1363962" y="2111354"/>
                  <a:pt x="1368295" y="2111954"/>
                  <a:pt x="1372648" y="2112240"/>
                </a:cubicBezTo>
                <a:lnTo>
                  <a:pt x="1372648" y="2114145"/>
                </a:lnTo>
                <a:lnTo>
                  <a:pt x="1385507" y="2114145"/>
                </a:lnTo>
                <a:cubicBezTo>
                  <a:pt x="1384555" y="2110715"/>
                  <a:pt x="1391698" y="2109477"/>
                  <a:pt x="1404557" y="2109382"/>
                </a:cubicBezTo>
                <a:lnTo>
                  <a:pt x="1417321" y="2108525"/>
                </a:lnTo>
                <a:cubicBezTo>
                  <a:pt x="1414939" y="2104905"/>
                  <a:pt x="1418178" y="2102524"/>
                  <a:pt x="1429608" y="2101762"/>
                </a:cubicBezTo>
                <a:cubicBezTo>
                  <a:pt x="1437895" y="2099095"/>
                  <a:pt x="1453039" y="2097571"/>
                  <a:pt x="1454278" y="2093380"/>
                </a:cubicBezTo>
                <a:lnTo>
                  <a:pt x="1460564" y="2092618"/>
                </a:lnTo>
                <a:cubicBezTo>
                  <a:pt x="1462850" y="2094904"/>
                  <a:pt x="1476471" y="2092142"/>
                  <a:pt x="1485805" y="2090904"/>
                </a:cubicBezTo>
                <a:lnTo>
                  <a:pt x="1498283" y="2088808"/>
                </a:lnTo>
                <a:cubicBezTo>
                  <a:pt x="1497140" y="2093094"/>
                  <a:pt x="1516286" y="2085093"/>
                  <a:pt x="1516571" y="2083379"/>
                </a:cubicBezTo>
                <a:cubicBezTo>
                  <a:pt x="1520667" y="2082207"/>
                  <a:pt x="1524677" y="2080740"/>
                  <a:pt x="1528573" y="2078997"/>
                </a:cubicBezTo>
                <a:cubicBezTo>
                  <a:pt x="1529716" y="2081760"/>
                  <a:pt x="1529144" y="2085665"/>
                  <a:pt x="1542098" y="2081855"/>
                </a:cubicBezTo>
                <a:cubicBezTo>
                  <a:pt x="1549052" y="2079854"/>
                  <a:pt x="1545051" y="2079188"/>
                  <a:pt x="1542098" y="2079950"/>
                </a:cubicBezTo>
                <a:cubicBezTo>
                  <a:pt x="1536002" y="2081283"/>
                  <a:pt x="1536764" y="2078712"/>
                  <a:pt x="1535050" y="2077569"/>
                </a:cubicBezTo>
                <a:cubicBezTo>
                  <a:pt x="1538764" y="2076711"/>
                  <a:pt x="1542289" y="2075663"/>
                  <a:pt x="1540765" y="2074330"/>
                </a:cubicBezTo>
                <a:cubicBezTo>
                  <a:pt x="1555624" y="2071568"/>
                  <a:pt x="1553147" y="2067758"/>
                  <a:pt x="1570673" y="2064805"/>
                </a:cubicBezTo>
                <a:lnTo>
                  <a:pt x="1576674" y="2063090"/>
                </a:lnTo>
                <a:lnTo>
                  <a:pt x="1575626" y="2059376"/>
                </a:lnTo>
                <a:cubicBezTo>
                  <a:pt x="1570673" y="2061186"/>
                  <a:pt x="1569721" y="2060233"/>
                  <a:pt x="1569149" y="2059376"/>
                </a:cubicBezTo>
                <a:cubicBezTo>
                  <a:pt x="1568578" y="2058519"/>
                  <a:pt x="1569149" y="2055756"/>
                  <a:pt x="1574102" y="2054042"/>
                </a:cubicBezTo>
                <a:lnTo>
                  <a:pt x="1580008" y="2052327"/>
                </a:lnTo>
                <a:lnTo>
                  <a:pt x="1579436" y="2050518"/>
                </a:lnTo>
                <a:lnTo>
                  <a:pt x="1579436" y="2048613"/>
                </a:lnTo>
                <a:lnTo>
                  <a:pt x="1567530" y="2051946"/>
                </a:lnTo>
                <a:lnTo>
                  <a:pt x="1561625" y="2053565"/>
                </a:lnTo>
                <a:lnTo>
                  <a:pt x="1549718" y="2056613"/>
                </a:lnTo>
                <a:cubicBezTo>
                  <a:pt x="1551242" y="2057947"/>
                  <a:pt x="1547813" y="2058995"/>
                  <a:pt x="1544194" y="2059947"/>
                </a:cubicBezTo>
                <a:cubicBezTo>
                  <a:pt x="1531430" y="2061947"/>
                  <a:pt x="1530763" y="2059947"/>
                  <a:pt x="1536860" y="2055756"/>
                </a:cubicBezTo>
                <a:cubicBezTo>
                  <a:pt x="1542003" y="2054899"/>
                  <a:pt x="1542289" y="2053756"/>
                  <a:pt x="1542384" y="2052518"/>
                </a:cubicBezTo>
                <a:lnTo>
                  <a:pt x="1548289" y="2050994"/>
                </a:lnTo>
                <a:cubicBezTo>
                  <a:pt x="1557814" y="2048613"/>
                  <a:pt x="1571054" y="2045946"/>
                  <a:pt x="1571435" y="2042897"/>
                </a:cubicBezTo>
                <a:lnTo>
                  <a:pt x="1583151" y="2039564"/>
                </a:lnTo>
                <a:cubicBezTo>
                  <a:pt x="1590866" y="2037183"/>
                  <a:pt x="1598677" y="2034801"/>
                  <a:pt x="1606297" y="2032229"/>
                </a:cubicBezTo>
                <a:lnTo>
                  <a:pt x="1606963" y="2034039"/>
                </a:lnTo>
                <a:lnTo>
                  <a:pt x="1608106" y="2037659"/>
                </a:lnTo>
                <a:cubicBezTo>
                  <a:pt x="1604677" y="2038992"/>
                  <a:pt x="1601344" y="2040230"/>
                  <a:pt x="1602868" y="2041469"/>
                </a:cubicBezTo>
                <a:cubicBezTo>
                  <a:pt x="1613345" y="2038516"/>
                  <a:pt x="1617346" y="2040135"/>
                  <a:pt x="1617060" y="2044803"/>
                </a:cubicBezTo>
                <a:lnTo>
                  <a:pt x="1611154" y="2046803"/>
                </a:lnTo>
                <a:lnTo>
                  <a:pt x="1605249" y="2048708"/>
                </a:lnTo>
                <a:cubicBezTo>
                  <a:pt x="1604677" y="2050613"/>
                  <a:pt x="1599915" y="2052422"/>
                  <a:pt x="1600582" y="2054328"/>
                </a:cubicBezTo>
                <a:cubicBezTo>
                  <a:pt x="1617727" y="2048231"/>
                  <a:pt x="1621061" y="2048041"/>
                  <a:pt x="1613631" y="2054328"/>
                </a:cubicBezTo>
                <a:cubicBezTo>
                  <a:pt x="1621565" y="2051661"/>
                  <a:pt x="1629471" y="2048898"/>
                  <a:pt x="1637348" y="2046041"/>
                </a:cubicBezTo>
                <a:lnTo>
                  <a:pt x="1636681" y="2044231"/>
                </a:lnTo>
                <a:lnTo>
                  <a:pt x="1642492" y="2042040"/>
                </a:lnTo>
                <a:cubicBezTo>
                  <a:pt x="1652017" y="2037278"/>
                  <a:pt x="1677544" y="2030515"/>
                  <a:pt x="1676591" y="2026134"/>
                </a:cubicBezTo>
                <a:lnTo>
                  <a:pt x="1688021" y="2021180"/>
                </a:lnTo>
                <a:cubicBezTo>
                  <a:pt x="1688783" y="2025467"/>
                  <a:pt x="1708595" y="2012703"/>
                  <a:pt x="1717072" y="2009560"/>
                </a:cubicBezTo>
                <a:cubicBezTo>
                  <a:pt x="1717072" y="2006988"/>
                  <a:pt x="1724978" y="2003273"/>
                  <a:pt x="1732979" y="1999273"/>
                </a:cubicBezTo>
                <a:cubicBezTo>
                  <a:pt x="1732503" y="1996892"/>
                  <a:pt x="1732503" y="1994320"/>
                  <a:pt x="1742504" y="1989748"/>
                </a:cubicBezTo>
                <a:lnTo>
                  <a:pt x="1741552" y="1988129"/>
                </a:lnTo>
                <a:lnTo>
                  <a:pt x="1746981" y="1985081"/>
                </a:lnTo>
                <a:cubicBezTo>
                  <a:pt x="1760316" y="1978413"/>
                  <a:pt x="1739742" y="1979271"/>
                  <a:pt x="1760221" y="1970888"/>
                </a:cubicBezTo>
                <a:lnTo>
                  <a:pt x="1765555" y="1967745"/>
                </a:lnTo>
                <a:lnTo>
                  <a:pt x="1766602" y="1969364"/>
                </a:lnTo>
                <a:cubicBezTo>
                  <a:pt x="1768603" y="1970793"/>
                  <a:pt x="1776127" y="1966126"/>
                  <a:pt x="1783367" y="1961268"/>
                </a:cubicBezTo>
                <a:cubicBezTo>
                  <a:pt x="1783367" y="1959363"/>
                  <a:pt x="1787653" y="1956411"/>
                  <a:pt x="1786605" y="1954791"/>
                </a:cubicBezTo>
                <a:cubicBezTo>
                  <a:pt x="1789653" y="1952601"/>
                  <a:pt x="1792511" y="1950505"/>
                  <a:pt x="1790701" y="1949743"/>
                </a:cubicBezTo>
                <a:cubicBezTo>
                  <a:pt x="1795273" y="1947267"/>
                  <a:pt x="1795177" y="1946028"/>
                  <a:pt x="1794796" y="1944790"/>
                </a:cubicBezTo>
                <a:cubicBezTo>
                  <a:pt x="1801559" y="1940313"/>
                  <a:pt x="1808417" y="1935265"/>
                  <a:pt x="1815085" y="1930979"/>
                </a:cubicBezTo>
                <a:lnTo>
                  <a:pt x="1820038" y="1927359"/>
                </a:lnTo>
                <a:cubicBezTo>
                  <a:pt x="1831563" y="1917834"/>
                  <a:pt x="1832992" y="1922406"/>
                  <a:pt x="1845851" y="1910500"/>
                </a:cubicBezTo>
                <a:cubicBezTo>
                  <a:pt x="1844803" y="1908881"/>
                  <a:pt x="1850899" y="1904690"/>
                  <a:pt x="1854328" y="1900975"/>
                </a:cubicBezTo>
                <a:lnTo>
                  <a:pt x="1853089" y="1899451"/>
                </a:lnTo>
                <a:lnTo>
                  <a:pt x="1857852" y="1895546"/>
                </a:lnTo>
                <a:lnTo>
                  <a:pt x="1856614" y="1894117"/>
                </a:lnTo>
                <a:cubicBezTo>
                  <a:pt x="1862995" y="1888973"/>
                  <a:pt x="1869187" y="1883639"/>
                  <a:pt x="1875664" y="1878305"/>
                </a:cubicBezTo>
                <a:lnTo>
                  <a:pt x="1874426" y="1876877"/>
                </a:lnTo>
                <a:lnTo>
                  <a:pt x="1888046" y="1864685"/>
                </a:lnTo>
                <a:lnTo>
                  <a:pt x="1886808" y="1863256"/>
                </a:lnTo>
                <a:cubicBezTo>
                  <a:pt x="1891285" y="1859160"/>
                  <a:pt x="1895761" y="1855064"/>
                  <a:pt x="1900143" y="1850873"/>
                </a:cubicBezTo>
                <a:cubicBezTo>
                  <a:pt x="1907477" y="1843825"/>
                  <a:pt x="1914716" y="1836681"/>
                  <a:pt x="1921765" y="1829442"/>
                </a:cubicBezTo>
                <a:cubicBezTo>
                  <a:pt x="1925670" y="1825918"/>
                  <a:pt x="1925289" y="1824775"/>
                  <a:pt x="1924622" y="1823632"/>
                </a:cubicBezTo>
                <a:lnTo>
                  <a:pt x="1928813" y="1819251"/>
                </a:lnTo>
                <a:cubicBezTo>
                  <a:pt x="1933004" y="1814869"/>
                  <a:pt x="1937100" y="1810392"/>
                  <a:pt x="1941196" y="1805820"/>
                </a:cubicBezTo>
                <a:cubicBezTo>
                  <a:pt x="1945292" y="1801248"/>
                  <a:pt x="1949292" y="1796771"/>
                  <a:pt x="1953197" y="1792200"/>
                </a:cubicBezTo>
                <a:lnTo>
                  <a:pt x="1951769" y="1790866"/>
                </a:lnTo>
                <a:lnTo>
                  <a:pt x="1955674" y="1786294"/>
                </a:lnTo>
                <a:cubicBezTo>
                  <a:pt x="1960627" y="1779055"/>
                  <a:pt x="1977295" y="1763434"/>
                  <a:pt x="1973295" y="1761624"/>
                </a:cubicBezTo>
                <a:lnTo>
                  <a:pt x="1977010" y="1756862"/>
                </a:lnTo>
                <a:lnTo>
                  <a:pt x="1975486" y="1755719"/>
                </a:lnTo>
                <a:cubicBezTo>
                  <a:pt x="1979201" y="1750861"/>
                  <a:pt x="1982820" y="1746194"/>
                  <a:pt x="1986344" y="1741241"/>
                </a:cubicBezTo>
                <a:cubicBezTo>
                  <a:pt x="1985106" y="1739050"/>
                  <a:pt x="1990345" y="1732287"/>
                  <a:pt x="1995298" y="1725429"/>
                </a:cubicBezTo>
                <a:lnTo>
                  <a:pt x="1998727" y="1720476"/>
                </a:lnTo>
                <a:cubicBezTo>
                  <a:pt x="2003299" y="1713904"/>
                  <a:pt x="2007680" y="1707141"/>
                  <a:pt x="2012062" y="1700474"/>
                </a:cubicBezTo>
                <a:lnTo>
                  <a:pt x="2010443" y="1699426"/>
                </a:lnTo>
                <a:cubicBezTo>
                  <a:pt x="2013681" y="1694378"/>
                  <a:pt x="2016824" y="1689329"/>
                  <a:pt x="2019968" y="1684186"/>
                </a:cubicBezTo>
                <a:lnTo>
                  <a:pt x="2018348" y="1683234"/>
                </a:lnTo>
                <a:cubicBezTo>
                  <a:pt x="2022444" y="1676376"/>
                  <a:pt x="2026540" y="1669518"/>
                  <a:pt x="2030445" y="1662564"/>
                </a:cubicBezTo>
                <a:cubicBezTo>
                  <a:pt x="2033398" y="1657421"/>
                  <a:pt x="2036351" y="1652182"/>
                  <a:pt x="2039208" y="1646943"/>
                </a:cubicBezTo>
                <a:lnTo>
                  <a:pt x="2040827" y="1647896"/>
                </a:lnTo>
                <a:lnTo>
                  <a:pt x="2043685" y="1642562"/>
                </a:lnTo>
                <a:cubicBezTo>
                  <a:pt x="2047400" y="1635513"/>
                  <a:pt x="2051019" y="1628465"/>
                  <a:pt x="2054543" y="1621226"/>
                </a:cubicBezTo>
                <a:cubicBezTo>
                  <a:pt x="2058068" y="1613987"/>
                  <a:pt x="2061401" y="1606843"/>
                  <a:pt x="2064735" y="1599604"/>
                </a:cubicBezTo>
                <a:cubicBezTo>
                  <a:pt x="2067211" y="1594175"/>
                  <a:pt x="2069593" y="1588746"/>
                  <a:pt x="2071974" y="1583221"/>
                </a:cubicBezTo>
                <a:cubicBezTo>
                  <a:pt x="2077403" y="1570362"/>
                  <a:pt x="2082452" y="1557408"/>
                  <a:pt x="2087214" y="1544264"/>
                </a:cubicBezTo>
                <a:lnTo>
                  <a:pt x="2089024" y="1544930"/>
                </a:lnTo>
                <a:lnTo>
                  <a:pt x="2091024" y="1539311"/>
                </a:lnTo>
                <a:cubicBezTo>
                  <a:pt x="2095025" y="1527976"/>
                  <a:pt x="2098739" y="1516641"/>
                  <a:pt x="2102263" y="1505211"/>
                </a:cubicBezTo>
                <a:cubicBezTo>
                  <a:pt x="2104073" y="1504354"/>
                  <a:pt x="2105788" y="1501020"/>
                  <a:pt x="2107407" y="1494162"/>
                </a:cubicBezTo>
                <a:lnTo>
                  <a:pt x="2109312" y="1494734"/>
                </a:lnTo>
                <a:lnTo>
                  <a:pt x="2110931" y="1488923"/>
                </a:lnTo>
                <a:lnTo>
                  <a:pt x="2112455" y="1483113"/>
                </a:lnTo>
                <a:cubicBezTo>
                  <a:pt x="2116361" y="1485209"/>
                  <a:pt x="2118742" y="1462635"/>
                  <a:pt x="2121980" y="1454538"/>
                </a:cubicBezTo>
                <a:lnTo>
                  <a:pt x="2123885" y="1454538"/>
                </a:lnTo>
                <a:cubicBezTo>
                  <a:pt x="2125219" y="1448633"/>
                  <a:pt x="2126457" y="1442727"/>
                  <a:pt x="2127695" y="1436822"/>
                </a:cubicBezTo>
                <a:cubicBezTo>
                  <a:pt x="2129505" y="1436822"/>
                  <a:pt x="2130838" y="1432440"/>
                  <a:pt x="2132648" y="1431678"/>
                </a:cubicBezTo>
                <a:cubicBezTo>
                  <a:pt x="2135125" y="1426725"/>
                  <a:pt x="2138459" y="1429011"/>
                  <a:pt x="2140554" y="1420629"/>
                </a:cubicBezTo>
                <a:cubicBezTo>
                  <a:pt x="2142173" y="1409771"/>
                  <a:pt x="2144840" y="1406818"/>
                  <a:pt x="2148269" y="1409485"/>
                </a:cubicBezTo>
                <a:lnTo>
                  <a:pt x="2149222" y="1403389"/>
                </a:lnTo>
                <a:cubicBezTo>
                  <a:pt x="2152175" y="1402341"/>
                  <a:pt x="2153984" y="1393864"/>
                  <a:pt x="2156746" y="1391959"/>
                </a:cubicBezTo>
                <a:lnTo>
                  <a:pt x="2157604" y="1385768"/>
                </a:lnTo>
                <a:lnTo>
                  <a:pt x="2159509" y="1385768"/>
                </a:lnTo>
                <a:cubicBezTo>
                  <a:pt x="2161890" y="1371195"/>
                  <a:pt x="2167700" y="1375004"/>
                  <a:pt x="2169034" y="1355288"/>
                </a:cubicBezTo>
                <a:lnTo>
                  <a:pt x="2170939" y="1355288"/>
                </a:lnTo>
                <a:cubicBezTo>
                  <a:pt x="2171358" y="1350782"/>
                  <a:pt x="2173044" y="1346496"/>
                  <a:pt x="2175796" y="1342905"/>
                </a:cubicBezTo>
                <a:lnTo>
                  <a:pt x="2177702" y="1342905"/>
                </a:lnTo>
                <a:lnTo>
                  <a:pt x="2178178" y="1336523"/>
                </a:lnTo>
                <a:lnTo>
                  <a:pt x="2180083" y="1336523"/>
                </a:lnTo>
                <a:cubicBezTo>
                  <a:pt x="2181835" y="1327637"/>
                  <a:pt x="2185045" y="1319102"/>
                  <a:pt x="2189608" y="1311282"/>
                </a:cubicBezTo>
                <a:cubicBezTo>
                  <a:pt x="2189608" y="1295756"/>
                  <a:pt x="2198276" y="1315188"/>
                  <a:pt x="2195799" y="1292232"/>
                </a:cubicBezTo>
                <a:lnTo>
                  <a:pt x="2203514" y="1292232"/>
                </a:lnTo>
                <a:cubicBezTo>
                  <a:pt x="2204086" y="1287184"/>
                  <a:pt x="2205229" y="1284612"/>
                  <a:pt x="2207420" y="1285755"/>
                </a:cubicBezTo>
                <a:cubicBezTo>
                  <a:pt x="2207420" y="1281660"/>
                  <a:pt x="2207420" y="1277945"/>
                  <a:pt x="2209420" y="1279183"/>
                </a:cubicBezTo>
                <a:lnTo>
                  <a:pt x="2250854" y="1279183"/>
                </a:lnTo>
                <a:lnTo>
                  <a:pt x="2250854" y="1286041"/>
                </a:lnTo>
                <a:cubicBezTo>
                  <a:pt x="2251996" y="1286517"/>
                  <a:pt x="2253139" y="1287184"/>
                  <a:pt x="2252759" y="1292994"/>
                </a:cubicBezTo>
                <a:cubicBezTo>
                  <a:pt x="2252378" y="1298804"/>
                  <a:pt x="2253330" y="1299567"/>
                  <a:pt x="2254473" y="1300043"/>
                </a:cubicBezTo>
                <a:cubicBezTo>
                  <a:pt x="2254473" y="1309568"/>
                  <a:pt x="2257330" y="1311854"/>
                  <a:pt x="2257616" y="1320998"/>
                </a:cubicBezTo>
                <a:cubicBezTo>
                  <a:pt x="2260283" y="1322903"/>
                  <a:pt x="2259045" y="1336428"/>
                  <a:pt x="2260283" y="1342143"/>
                </a:cubicBezTo>
                <a:cubicBezTo>
                  <a:pt x="2261521" y="1347858"/>
                  <a:pt x="2260283" y="1350430"/>
                  <a:pt x="2261712" y="1349287"/>
                </a:cubicBezTo>
                <a:lnTo>
                  <a:pt x="2263617" y="1349287"/>
                </a:lnTo>
                <a:cubicBezTo>
                  <a:pt x="2262045" y="1356431"/>
                  <a:pt x="2262750" y="1363889"/>
                  <a:pt x="2265617" y="1370623"/>
                </a:cubicBezTo>
                <a:lnTo>
                  <a:pt x="2264855" y="1377671"/>
                </a:lnTo>
                <a:cubicBezTo>
                  <a:pt x="2266284" y="1379196"/>
                  <a:pt x="2265998" y="1384911"/>
                  <a:pt x="2267903" y="1385101"/>
                </a:cubicBezTo>
                <a:cubicBezTo>
                  <a:pt x="2266855" y="1391102"/>
                  <a:pt x="2267903" y="1391864"/>
                  <a:pt x="2268951" y="1392435"/>
                </a:cubicBezTo>
                <a:lnTo>
                  <a:pt x="2274761" y="1393102"/>
                </a:lnTo>
                <a:cubicBezTo>
                  <a:pt x="2273618" y="1404246"/>
                  <a:pt x="2271142" y="1417581"/>
                  <a:pt x="2275714" y="1414819"/>
                </a:cubicBezTo>
                <a:lnTo>
                  <a:pt x="2274666" y="1421963"/>
                </a:lnTo>
                <a:cubicBezTo>
                  <a:pt x="2279429" y="1421963"/>
                  <a:pt x="2284191" y="1421963"/>
                  <a:pt x="2284858" y="1430916"/>
                </a:cubicBezTo>
                <a:cubicBezTo>
                  <a:pt x="2284429" y="1435764"/>
                  <a:pt x="2284277" y="1440622"/>
                  <a:pt x="2284381" y="1445489"/>
                </a:cubicBezTo>
                <a:cubicBezTo>
                  <a:pt x="2282191" y="1456729"/>
                  <a:pt x="2280000" y="1472826"/>
                  <a:pt x="2276952" y="1473588"/>
                </a:cubicBezTo>
                <a:cubicBezTo>
                  <a:pt x="2273428" y="1491781"/>
                  <a:pt x="2268856" y="1509974"/>
                  <a:pt x="2274380" y="1510355"/>
                </a:cubicBezTo>
                <a:lnTo>
                  <a:pt x="2276285" y="1510831"/>
                </a:lnTo>
                <a:lnTo>
                  <a:pt x="2278000" y="1503687"/>
                </a:lnTo>
                <a:lnTo>
                  <a:pt x="2283620" y="1505021"/>
                </a:lnTo>
                <a:cubicBezTo>
                  <a:pt x="2284667" y="1505688"/>
                  <a:pt x="2285620" y="1506640"/>
                  <a:pt x="2283620" y="1512641"/>
                </a:cubicBezTo>
                <a:lnTo>
                  <a:pt x="2285525" y="1513117"/>
                </a:lnTo>
                <a:cubicBezTo>
                  <a:pt x="2278762" y="1532167"/>
                  <a:pt x="2292668" y="1533024"/>
                  <a:pt x="2279524" y="1549788"/>
                </a:cubicBezTo>
                <a:cubicBezTo>
                  <a:pt x="2278286" y="1555503"/>
                  <a:pt x="2278571" y="1558551"/>
                  <a:pt x="2281048" y="1558075"/>
                </a:cubicBezTo>
                <a:lnTo>
                  <a:pt x="2278952" y="1565123"/>
                </a:lnTo>
                <a:cubicBezTo>
                  <a:pt x="2275904" y="1575220"/>
                  <a:pt x="2272761" y="1585317"/>
                  <a:pt x="2270189" y="1585793"/>
                </a:cubicBezTo>
                <a:lnTo>
                  <a:pt x="2267808" y="1592746"/>
                </a:lnTo>
                <a:cubicBezTo>
                  <a:pt x="2263236" y="1605319"/>
                  <a:pt x="2263807" y="1609796"/>
                  <a:pt x="2267808" y="1608748"/>
                </a:cubicBezTo>
                <a:lnTo>
                  <a:pt x="2275047" y="1611320"/>
                </a:lnTo>
                <a:cubicBezTo>
                  <a:pt x="2272475" y="1618463"/>
                  <a:pt x="2269904" y="1625512"/>
                  <a:pt x="2267141" y="1632465"/>
                </a:cubicBezTo>
                <a:cubicBezTo>
                  <a:pt x="2264379" y="1639419"/>
                  <a:pt x="2261617" y="1646562"/>
                  <a:pt x="2258759" y="1653420"/>
                </a:cubicBezTo>
                <a:cubicBezTo>
                  <a:pt x="2260855" y="1655802"/>
                  <a:pt x="2266379" y="1653420"/>
                  <a:pt x="2262950" y="1662945"/>
                </a:cubicBezTo>
                <a:cubicBezTo>
                  <a:pt x="2257712" y="1675518"/>
                  <a:pt x="2254473" y="1676661"/>
                  <a:pt x="2248853" y="1689901"/>
                </a:cubicBezTo>
                <a:lnTo>
                  <a:pt x="2247139" y="1689044"/>
                </a:lnTo>
                <a:lnTo>
                  <a:pt x="2243900" y="1695902"/>
                </a:lnTo>
                <a:cubicBezTo>
                  <a:pt x="2239614" y="1705427"/>
                  <a:pt x="2235137" y="1714095"/>
                  <a:pt x="2230565" y="1723048"/>
                </a:cubicBezTo>
                <a:lnTo>
                  <a:pt x="2235709" y="1725715"/>
                </a:lnTo>
                <a:lnTo>
                  <a:pt x="2239138" y="1718952"/>
                </a:lnTo>
                <a:lnTo>
                  <a:pt x="2240852" y="1719810"/>
                </a:lnTo>
                <a:lnTo>
                  <a:pt x="2244281" y="1712952"/>
                </a:lnTo>
                <a:lnTo>
                  <a:pt x="2249425" y="1715428"/>
                </a:lnTo>
                <a:cubicBezTo>
                  <a:pt x="2248044" y="1720429"/>
                  <a:pt x="2246329" y="1725334"/>
                  <a:pt x="2244281" y="1730096"/>
                </a:cubicBezTo>
                <a:lnTo>
                  <a:pt x="2245996" y="1730954"/>
                </a:lnTo>
                <a:cubicBezTo>
                  <a:pt x="2240281" y="1743146"/>
                  <a:pt x="2240852" y="1748099"/>
                  <a:pt x="2245996" y="1748194"/>
                </a:cubicBezTo>
                <a:lnTo>
                  <a:pt x="2249425" y="1750004"/>
                </a:lnTo>
                <a:cubicBezTo>
                  <a:pt x="2245805" y="1756862"/>
                  <a:pt x="2242090" y="1763720"/>
                  <a:pt x="2238280" y="1770578"/>
                </a:cubicBezTo>
                <a:lnTo>
                  <a:pt x="2230565" y="1784008"/>
                </a:lnTo>
                <a:lnTo>
                  <a:pt x="2228946" y="1783055"/>
                </a:lnTo>
                <a:lnTo>
                  <a:pt x="2227231" y="1782103"/>
                </a:lnTo>
                <a:lnTo>
                  <a:pt x="2223326" y="1788771"/>
                </a:lnTo>
                <a:cubicBezTo>
                  <a:pt x="2217992" y="1797724"/>
                  <a:pt x="2212658" y="1806582"/>
                  <a:pt x="2207134" y="1815250"/>
                </a:cubicBezTo>
                <a:lnTo>
                  <a:pt x="2213611" y="1819441"/>
                </a:lnTo>
                <a:lnTo>
                  <a:pt x="2217802" y="1812773"/>
                </a:lnTo>
                <a:lnTo>
                  <a:pt x="2221040" y="1814774"/>
                </a:lnTo>
                <a:lnTo>
                  <a:pt x="2225136" y="1808106"/>
                </a:lnTo>
                <a:cubicBezTo>
                  <a:pt x="2227327" y="1810297"/>
                  <a:pt x="2231518" y="1810773"/>
                  <a:pt x="2221802" y="1824585"/>
                </a:cubicBezTo>
                <a:cubicBezTo>
                  <a:pt x="2215802" y="1834776"/>
                  <a:pt x="2205324" y="1848588"/>
                  <a:pt x="2206086" y="1852017"/>
                </a:cubicBezTo>
                <a:lnTo>
                  <a:pt x="2201609" y="1858589"/>
                </a:lnTo>
                <a:cubicBezTo>
                  <a:pt x="2197609" y="1863923"/>
                  <a:pt x="2197990" y="1865161"/>
                  <a:pt x="2198752" y="1866209"/>
                </a:cubicBezTo>
                <a:cubicBezTo>
                  <a:pt x="2199514" y="1867256"/>
                  <a:pt x="2193227" y="1877639"/>
                  <a:pt x="2186464" y="1886592"/>
                </a:cubicBezTo>
                <a:lnTo>
                  <a:pt x="2192656" y="1891164"/>
                </a:lnTo>
                <a:cubicBezTo>
                  <a:pt x="2193322" y="1892212"/>
                  <a:pt x="2193799" y="1893546"/>
                  <a:pt x="2189417" y="1898784"/>
                </a:cubicBezTo>
                <a:cubicBezTo>
                  <a:pt x="2185036" y="1904023"/>
                  <a:pt x="2179892" y="1911548"/>
                  <a:pt x="2174844" y="1917834"/>
                </a:cubicBezTo>
                <a:lnTo>
                  <a:pt x="2179416" y="1921454"/>
                </a:lnTo>
                <a:cubicBezTo>
                  <a:pt x="2175225" y="1926026"/>
                  <a:pt x="2169891" y="1933836"/>
                  <a:pt x="2167891" y="1932788"/>
                </a:cubicBezTo>
                <a:lnTo>
                  <a:pt x="2157699" y="1945266"/>
                </a:lnTo>
                <a:cubicBezTo>
                  <a:pt x="2164557" y="1944695"/>
                  <a:pt x="2161033" y="1952220"/>
                  <a:pt x="2146364" y="1967364"/>
                </a:cubicBezTo>
                <a:lnTo>
                  <a:pt x="2144936" y="1966126"/>
                </a:lnTo>
                <a:lnTo>
                  <a:pt x="2139602" y="1972222"/>
                </a:lnTo>
                <a:cubicBezTo>
                  <a:pt x="2131315" y="1981747"/>
                  <a:pt x="2120552" y="1992701"/>
                  <a:pt x="2126171" y="1992701"/>
                </a:cubicBezTo>
                <a:lnTo>
                  <a:pt x="2130362" y="1996606"/>
                </a:lnTo>
                <a:lnTo>
                  <a:pt x="2131791" y="1997939"/>
                </a:lnTo>
                <a:cubicBezTo>
                  <a:pt x="2131791" y="2000321"/>
                  <a:pt x="2134458" y="2000702"/>
                  <a:pt x="2129029" y="2006512"/>
                </a:cubicBezTo>
                <a:cubicBezTo>
                  <a:pt x="2129505" y="2007655"/>
                  <a:pt x="2129886" y="2008988"/>
                  <a:pt x="2124743" y="2013846"/>
                </a:cubicBezTo>
                <a:cubicBezTo>
                  <a:pt x="2119599" y="2018704"/>
                  <a:pt x="2113312" y="2025562"/>
                  <a:pt x="2107597" y="2031372"/>
                </a:cubicBezTo>
                <a:lnTo>
                  <a:pt x="2113027" y="2036897"/>
                </a:lnTo>
                <a:lnTo>
                  <a:pt x="2107121" y="2042707"/>
                </a:lnTo>
                <a:lnTo>
                  <a:pt x="2108455" y="2044040"/>
                </a:lnTo>
                <a:lnTo>
                  <a:pt x="2109788" y="2045374"/>
                </a:lnTo>
                <a:cubicBezTo>
                  <a:pt x="2100263" y="2053851"/>
                  <a:pt x="2088167" y="2067091"/>
                  <a:pt x="2084547" y="2066901"/>
                </a:cubicBezTo>
                <a:cubicBezTo>
                  <a:pt x="2076451" y="2074425"/>
                  <a:pt x="2068164" y="2081664"/>
                  <a:pt x="2059877" y="2088998"/>
                </a:cubicBezTo>
                <a:lnTo>
                  <a:pt x="2058639" y="2087475"/>
                </a:lnTo>
                <a:lnTo>
                  <a:pt x="2057305" y="2086046"/>
                </a:lnTo>
                <a:lnTo>
                  <a:pt x="2056067" y="2084617"/>
                </a:lnTo>
                <a:cubicBezTo>
                  <a:pt x="2041589" y="2097314"/>
                  <a:pt x="2026759" y="2109506"/>
                  <a:pt x="2011586" y="2121193"/>
                </a:cubicBezTo>
                <a:lnTo>
                  <a:pt x="2012728" y="2122717"/>
                </a:lnTo>
                <a:lnTo>
                  <a:pt x="2013967" y="2124241"/>
                </a:lnTo>
                <a:lnTo>
                  <a:pt x="2017491" y="2128813"/>
                </a:lnTo>
                <a:lnTo>
                  <a:pt x="2018634" y="2130337"/>
                </a:lnTo>
                <a:cubicBezTo>
                  <a:pt x="2023187" y="2126746"/>
                  <a:pt x="2028492" y="2124232"/>
                  <a:pt x="2034160" y="2123003"/>
                </a:cubicBezTo>
                <a:cubicBezTo>
                  <a:pt x="2047971" y="2111287"/>
                  <a:pt x="2041399" y="2125860"/>
                  <a:pt x="2046733" y="2125194"/>
                </a:cubicBezTo>
                <a:lnTo>
                  <a:pt x="2047876" y="2126718"/>
                </a:lnTo>
                <a:lnTo>
                  <a:pt x="2054448" y="2121288"/>
                </a:lnTo>
                <a:lnTo>
                  <a:pt x="2060639" y="2128718"/>
                </a:lnTo>
                <a:lnTo>
                  <a:pt x="2067116" y="2123289"/>
                </a:lnTo>
                <a:cubicBezTo>
                  <a:pt x="2069307" y="2128623"/>
                  <a:pt x="2075117" y="2129385"/>
                  <a:pt x="2087595" y="2120907"/>
                </a:cubicBezTo>
                <a:cubicBezTo>
                  <a:pt x="2094072" y="2115192"/>
                  <a:pt x="2096358" y="2115383"/>
                  <a:pt x="2101787" y="2111382"/>
                </a:cubicBezTo>
                <a:lnTo>
                  <a:pt x="2104359" y="2114240"/>
                </a:lnTo>
                <a:lnTo>
                  <a:pt x="2105693" y="2115669"/>
                </a:lnTo>
                <a:cubicBezTo>
                  <a:pt x="2109693" y="2112240"/>
                  <a:pt x="2113503" y="2109001"/>
                  <a:pt x="2113408" y="2111287"/>
                </a:cubicBezTo>
                <a:cubicBezTo>
                  <a:pt x="2122933" y="2102905"/>
                  <a:pt x="2122456" y="2109287"/>
                  <a:pt x="2125028" y="2111287"/>
                </a:cubicBezTo>
                <a:lnTo>
                  <a:pt x="2128934" y="2115478"/>
                </a:lnTo>
                <a:lnTo>
                  <a:pt x="2132839" y="2119764"/>
                </a:lnTo>
                <a:lnTo>
                  <a:pt x="2126362" y="2125765"/>
                </a:lnTo>
                <a:cubicBezTo>
                  <a:pt x="2126362" y="2126908"/>
                  <a:pt x="2126933" y="2128242"/>
                  <a:pt x="2121123" y="2133004"/>
                </a:cubicBezTo>
                <a:lnTo>
                  <a:pt x="2122361" y="2134433"/>
                </a:lnTo>
                <a:lnTo>
                  <a:pt x="2130077" y="2143101"/>
                </a:lnTo>
                <a:lnTo>
                  <a:pt x="2123409" y="2149006"/>
                </a:lnTo>
                <a:cubicBezTo>
                  <a:pt x="2123409" y="2150244"/>
                  <a:pt x="2123885" y="2151673"/>
                  <a:pt x="2117885" y="2156340"/>
                </a:cubicBezTo>
                <a:lnTo>
                  <a:pt x="2120456" y="2159293"/>
                </a:lnTo>
                <a:cubicBezTo>
                  <a:pt x="2121123" y="2162436"/>
                  <a:pt x="2127600" y="2162531"/>
                  <a:pt x="2118646" y="2171009"/>
                </a:cubicBezTo>
                <a:lnTo>
                  <a:pt x="2111693" y="2176819"/>
                </a:lnTo>
                <a:lnTo>
                  <a:pt x="2115503" y="2181296"/>
                </a:lnTo>
                <a:lnTo>
                  <a:pt x="2108550" y="2187106"/>
                </a:lnTo>
                <a:cubicBezTo>
                  <a:pt x="2104073" y="2193678"/>
                  <a:pt x="2102454" y="2198727"/>
                  <a:pt x="2107597" y="2200346"/>
                </a:cubicBezTo>
                <a:lnTo>
                  <a:pt x="2100454" y="2206061"/>
                </a:lnTo>
                <a:lnTo>
                  <a:pt x="2093310" y="2211776"/>
                </a:lnTo>
                <a:lnTo>
                  <a:pt x="2094453" y="2213300"/>
                </a:lnTo>
                <a:lnTo>
                  <a:pt x="2098072" y="2217777"/>
                </a:lnTo>
                <a:cubicBezTo>
                  <a:pt x="2106740" y="2211395"/>
                  <a:pt x="2118170" y="2201108"/>
                  <a:pt x="2120837" y="2201870"/>
                </a:cubicBezTo>
                <a:lnTo>
                  <a:pt x="2121980" y="2203394"/>
                </a:lnTo>
                <a:lnTo>
                  <a:pt x="2128171" y="2210823"/>
                </a:lnTo>
                <a:lnTo>
                  <a:pt x="2129410" y="2212252"/>
                </a:lnTo>
                <a:cubicBezTo>
                  <a:pt x="2123685" y="2218177"/>
                  <a:pt x="2121380" y="2226625"/>
                  <a:pt x="2123314" y="2234636"/>
                </a:cubicBezTo>
                <a:lnTo>
                  <a:pt x="2124552" y="2236065"/>
                </a:lnTo>
                <a:lnTo>
                  <a:pt x="2126933" y="2239113"/>
                </a:lnTo>
                <a:cubicBezTo>
                  <a:pt x="2122171" y="2245780"/>
                  <a:pt x="2120361" y="2250923"/>
                  <a:pt x="2125504" y="2252543"/>
                </a:cubicBezTo>
                <a:cubicBezTo>
                  <a:pt x="2106454" y="2268831"/>
                  <a:pt x="2097787" y="2272831"/>
                  <a:pt x="2099311" y="2265497"/>
                </a:cubicBezTo>
                <a:cubicBezTo>
                  <a:pt x="2086643" y="2275022"/>
                  <a:pt x="2073879" y="2284547"/>
                  <a:pt x="2061211" y="2293405"/>
                </a:cubicBezTo>
                <a:lnTo>
                  <a:pt x="2062259" y="2295024"/>
                </a:lnTo>
                <a:cubicBezTo>
                  <a:pt x="2051876" y="2302263"/>
                  <a:pt x="2041303" y="2309312"/>
                  <a:pt x="2030636" y="2316265"/>
                </a:cubicBezTo>
                <a:lnTo>
                  <a:pt x="2014634" y="2326552"/>
                </a:lnTo>
                <a:cubicBezTo>
                  <a:pt x="2008061" y="2330172"/>
                  <a:pt x="2004346" y="2331029"/>
                  <a:pt x="2004442" y="2328362"/>
                </a:cubicBezTo>
                <a:lnTo>
                  <a:pt x="2003489" y="2326648"/>
                </a:lnTo>
                <a:cubicBezTo>
                  <a:pt x="2000918" y="2325599"/>
                  <a:pt x="1989678" y="2332743"/>
                  <a:pt x="1978057" y="2339697"/>
                </a:cubicBezTo>
                <a:lnTo>
                  <a:pt x="1961675" y="2349222"/>
                </a:lnTo>
                <a:cubicBezTo>
                  <a:pt x="1950721" y="2355413"/>
                  <a:pt x="1955769" y="2356366"/>
                  <a:pt x="1946911" y="2361794"/>
                </a:cubicBezTo>
                <a:cubicBezTo>
                  <a:pt x="1928623" y="2371319"/>
                  <a:pt x="1946339" y="2369891"/>
                  <a:pt x="1943101" y="2374749"/>
                </a:cubicBezTo>
                <a:cubicBezTo>
                  <a:pt x="1949959" y="2371701"/>
                  <a:pt x="1959769" y="2365795"/>
                  <a:pt x="1960912" y="2367319"/>
                </a:cubicBezTo>
                <a:lnTo>
                  <a:pt x="1969199" y="2362556"/>
                </a:lnTo>
                <a:cubicBezTo>
                  <a:pt x="1981010" y="2358022"/>
                  <a:pt x="1992383" y="2352441"/>
                  <a:pt x="2003203" y="2345888"/>
                </a:cubicBezTo>
                <a:cubicBezTo>
                  <a:pt x="2009776" y="2342364"/>
                  <a:pt x="2019301" y="2336363"/>
                  <a:pt x="2020539" y="2337410"/>
                </a:cubicBezTo>
                <a:lnTo>
                  <a:pt x="2021587" y="2339030"/>
                </a:lnTo>
                <a:lnTo>
                  <a:pt x="2037779" y="2328648"/>
                </a:lnTo>
                <a:cubicBezTo>
                  <a:pt x="2035398" y="2328648"/>
                  <a:pt x="2039970" y="2325028"/>
                  <a:pt x="2044828" y="2321694"/>
                </a:cubicBezTo>
                <a:cubicBezTo>
                  <a:pt x="2044828" y="2320456"/>
                  <a:pt x="2044828" y="2319027"/>
                  <a:pt x="2051781" y="2314741"/>
                </a:cubicBezTo>
                <a:cubicBezTo>
                  <a:pt x="2062259" y="2307598"/>
                  <a:pt x="2057115" y="2307121"/>
                  <a:pt x="2065402" y="2300739"/>
                </a:cubicBezTo>
                <a:lnTo>
                  <a:pt x="2068640" y="2305502"/>
                </a:lnTo>
                <a:lnTo>
                  <a:pt x="2073117" y="2311883"/>
                </a:lnTo>
                <a:cubicBezTo>
                  <a:pt x="2062544" y="2319123"/>
                  <a:pt x="2067688" y="2319599"/>
                  <a:pt x="2059306" y="2325981"/>
                </a:cubicBezTo>
                <a:lnTo>
                  <a:pt x="2060353" y="2327505"/>
                </a:lnTo>
                <a:lnTo>
                  <a:pt x="2061401" y="2329124"/>
                </a:lnTo>
                <a:cubicBezTo>
                  <a:pt x="2038351" y="2343506"/>
                  <a:pt x="2073688" y="2333696"/>
                  <a:pt x="2050447" y="2348174"/>
                </a:cubicBezTo>
                <a:cubicBezTo>
                  <a:pt x="2054257" y="2349983"/>
                  <a:pt x="2043399" y="2357699"/>
                  <a:pt x="2046352" y="2359985"/>
                </a:cubicBezTo>
                <a:lnTo>
                  <a:pt x="2037970" y="2365224"/>
                </a:lnTo>
                <a:lnTo>
                  <a:pt x="2040065" y="2368557"/>
                </a:lnTo>
                <a:lnTo>
                  <a:pt x="2023206" y="2378940"/>
                </a:lnTo>
                <a:lnTo>
                  <a:pt x="2024159" y="2380559"/>
                </a:lnTo>
                <a:cubicBezTo>
                  <a:pt x="2024920" y="2386464"/>
                  <a:pt x="1994726" y="2403324"/>
                  <a:pt x="1985011" y="2412277"/>
                </a:cubicBezTo>
                <a:lnTo>
                  <a:pt x="1976248" y="2417040"/>
                </a:lnTo>
                <a:cubicBezTo>
                  <a:pt x="1976248" y="2418373"/>
                  <a:pt x="1976248" y="2419802"/>
                  <a:pt x="1968437" y="2423517"/>
                </a:cubicBezTo>
                <a:cubicBezTo>
                  <a:pt x="1956626" y="2429898"/>
                  <a:pt x="1944815" y="2435899"/>
                  <a:pt x="1932814" y="2441900"/>
                </a:cubicBezTo>
                <a:lnTo>
                  <a:pt x="1923860" y="2446282"/>
                </a:lnTo>
                <a:lnTo>
                  <a:pt x="1914811" y="2450663"/>
                </a:lnTo>
                <a:cubicBezTo>
                  <a:pt x="1913192" y="2454378"/>
                  <a:pt x="1892904" y="2462855"/>
                  <a:pt x="1879283" y="2469141"/>
                </a:cubicBezTo>
                <a:lnTo>
                  <a:pt x="1877664" y="2465617"/>
                </a:lnTo>
                <a:cubicBezTo>
                  <a:pt x="1886217" y="2460340"/>
                  <a:pt x="1895095" y="2455606"/>
                  <a:pt x="1904239" y="2451425"/>
                </a:cubicBezTo>
                <a:cubicBezTo>
                  <a:pt x="1912049" y="2448091"/>
                  <a:pt x="1912335" y="2446758"/>
                  <a:pt x="1912335" y="2445424"/>
                </a:cubicBezTo>
                <a:cubicBezTo>
                  <a:pt x="1902772" y="2448320"/>
                  <a:pt x="1893666" y="2452559"/>
                  <a:pt x="1885284" y="2457997"/>
                </a:cubicBezTo>
                <a:lnTo>
                  <a:pt x="1866996" y="2465998"/>
                </a:lnTo>
                <a:lnTo>
                  <a:pt x="1857471" y="2469903"/>
                </a:lnTo>
                <a:lnTo>
                  <a:pt x="1858233" y="2471713"/>
                </a:lnTo>
                <a:lnTo>
                  <a:pt x="1848708" y="2475523"/>
                </a:lnTo>
                <a:cubicBezTo>
                  <a:pt x="1839183" y="2479333"/>
                  <a:pt x="1830229" y="2483048"/>
                  <a:pt x="1820895" y="2486668"/>
                </a:cubicBezTo>
                <a:lnTo>
                  <a:pt x="1821657" y="2488477"/>
                </a:lnTo>
                <a:cubicBezTo>
                  <a:pt x="1809179" y="2493240"/>
                  <a:pt x="1796702" y="2498002"/>
                  <a:pt x="1784128" y="2502288"/>
                </a:cubicBezTo>
                <a:cubicBezTo>
                  <a:pt x="1765078" y="2508642"/>
                  <a:pt x="1746028" y="2514795"/>
                  <a:pt x="1726978" y="2520767"/>
                </a:cubicBezTo>
                <a:lnTo>
                  <a:pt x="1717453" y="2523625"/>
                </a:lnTo>
                <a:cubicBezTo>
                  <a:pt x="1707928" y="2526387"/>
                  <a:pt x="1698403" y="2529054"/>
                  <a:pt x="1688878" y="2531625"/>
                </a:cubicBezTo>
                <a:lnTo>
                  <a:pt x="1689355" y="2533435"/>
                </a:lnTo>
                <a:lnTo>
                  <a:pt x="1679830" y="2536007"/>
                </a:lnTo>
                <a:lnTo>
                  <a:pt x="1680306" y="2537912"/>
                </a:lnTo>
                <a:lnTo>
                  <a:pt x="1661256" y="2542675"/>
                </a:lnTo>
                <a:cubicBezTo>
                  <a:pt x="1651731" y="2544960"/>
                  <a:pt x="1653160" y="2542198"/>
                  <a:pt x="1650588" y="2541246"/>
                </a:cubicBezTo>
                <a:cubicBezTo>
                  <a:pt x="1616774" y="2549532"/>
                  <a:pt x="1652588" y="2546199"/>
                  <a:pt x="1632395" y="2551247"/>
                </a:cubicBezTo>
                <a:cubicBezTo>
                  <a:pt x="1632395" y="2552580"/>
                  <a:pt x="1631347" y="2553819"/>
                  <a:pt x="1622870" y="2555248"/>
                </a:cubicBezTo>
                <a:lnTo>
                  <a:pt x="1622870" y="2557152"/>
                </a:lnTo>
                <a:cubicBezTo>
                  <a:pt x="1608773" y="2559915"/>
                  <a:pt x="1594867" y="2562296"/>
                  <a:pt x="1593533" y="2564867"/>
                </a:cubicBezTo>
                <a:lnTo>
                  <a:pt x="1584008" y="2566582"/>
                </a:lnTo>
                <a:lnTo>
                  <a:pt x="1574483" y="2568297"/>
                </a:lnTo>
                <a:cubicBezTo>
                  <a:pt x="1575721" y="2565820"/>
                  <a:pt x="1571721" y="2565344"/>
                  <a:pt x="1563911" y="2566201"/>
                </a:cubicBezTo>
                <a:cubicBezTo>
                  <a:pt x="1563911" y="2568011"/>
                  <a:pt x="1552004" y="2569535"/>
                  <a:pt x="1544861" y="2571059"/>
                </a:cubicBezTo>
                <a:lnTo>
                  <a:pt x="1524858" y="2573821"/>
                </a:lnTo>
                <a:cubicBezTo>
                  <a:pt x="1511809" y="2566582"/>
                  <a:pt x="1483329" y="2584299"/>
                  <a:pt x="1454754" y="2578965"/>
                </a:cubicBezTo>
                <a:lnTo>
                  <a:pt x="1445229" y="2579632"/>
                </a:lnTo>
                <a:cubicBezTo>
                  <a:pt x="1448944" y="2586585"/>
                  <a:pt x="1432561" y="2588299"/>
                  <a:pt x="1410939" y="2588490"/>
                </a:cubicBezTo>
                <a:cubicBezTo>
                  <a:pt x="1388984" y="2587813"/>
                  <a:pt x="1367010" y="2588385"/>
                  <a:pt x="1345121" y="2590204"/>
                </a:cubicBezTo>
                <a:cubicBezTo>
                  <a:pt x="1338359" y="2589223"/>
                  <a:pt x="1331462" y="2589747"/>
                  <a:pt x="1324928" y="2591728"/>
                </a:cubicBezTo>
                <a:lnTo>
                  <a:pt x="1304735" y="2591156"/>
                </a:lnTo>
                <a:cubicBezTo>
                  <a:pt x="1291305" y="2590490"/>
                  <a:pt x="1277875" y="2589823"/>
                  <a:pt x="1264444" y="2588871"/>
                </a:cubicBezTo>
                <a:cubicBezTo>
                  <a:pt x="1253491" y="2589823"/>
                  <a:pt x="1260730" y="2595824"/>
                  <a:pt x="1233679" y="2592109"/>
                </a:cubicBezTo>
                <a:cubicBezTo>
                  <a:pt x="1220115" y="2591271"/>
                  <a:pt x="1206656" y="2589175"/>
                  <a:pt x="1193483" y="2585823"/>
                </a:cubicBezTo>
                <a:lnTo>
                  <a:pt x="1173386" y="2583156"/>
                </a:lnTo>
                <a:lnTo>
                  <a:pt x="1153383" y="2580203"/>
                </a:lnTo>
                <a:lnTo>
                  <a:pt x="1152716" y="2583917"/>
                </a:lnTo>
                <a:cubicBezTo>
                  <a:pt x="1151954" y="2585060"/>
                  <a:pt x="1150906" y="2586013"/>
                  <a:pt x="1142334" y="2583917"/>
                </a:cubicBezTo>
                <a:lnTo>
                  <a:pt x="1122331" y="2580393"/>
                </a:lnTo>
                <a:cubicBezTo>
                  <a:pt x="1123189" y="2584966"/>
                  <a:pt x="1086518" y="2574678"/>
                  <a:pt x="1071849" y="2572297"/>
                </a:cubicBezTo>
                <a:cubicBezTo>
                  <a:pt x="1048036" y="2566106"/>
                  <a:pt x="1049370" y="2570868"/>
                  <a:pt x="1021652" y="2562201"/>
                </a:cubicBezTo>
                <a:lnTo>
                  <a:pt x="1001935" y="2556867"/>
                </a:lnTo>
                <a:cubicBezTo>
                  <a:pt x="1003460" y="2560105"/>
                  <a:pt x="990125" y="2556009"/>
                  <a:pt x="976789" y="2551628"/>
                </a:cubicBezTo>
                <a:cubicBezTo>
                  <a:pt x="963454" y="2547246"/>
                  <a:pt x="950405" y="2542579"/>
                  <a:pt x="951739" y="2545817"/>
                </a:cubicBezTo>
                <a:lnTo>
                  <a:pt x="942214" y="2542675"/>
                </a:lnTo>
                <a:cubicBezTo>
                  <a:pt x="932432" y="2539436"/>
                  <a:pt x="922716" y="2536102"/>
                  <a:pt x="913067" y="2532673"/>
                </a:cubicBezTo>
                <a:lnTo>
                  <a:pt x="912401" y="2534483"/>
                </a:lnTo>
                <a:lnTo>
                  <a:pt x="893351" y="2527434"/>
                </a:lnTo>
                <a:lnTo>
                  <a:pt x="892684" y="2529244"/>
                </a:lnTo>
                <a:cubicBezTo>
                  <a:pt x="876586" y="2523339"/>
                  <a:pt x="860680" y="2516957"/>
                  <a:pt x="845059" y="2510194"/>
                </a:cubicBezTo>
                <a:cubicBezTo>
                  <a:pt x="826009" y="2502193"/>
                  <a:pt x="806959" y="2493907"/>
                  <a:pt x="788576" y="2485048"/>
                </a:cubicBezTo>
                <a:cubicBezTo>
                  <a:pt x="779051" y="2480667"/>
                  <a:pt x="770097" y="2476094"/>
                  <a:pt x="760858" y="2471523"/>
                </a:cubicBezTo>
                <a:cubicBezTo>
                  <a:pt x="744189" y="2461998"/>
                  <a:pt x="734092" y="2457806"/>
                  <a:pt x="723996" y="2453330"/>
                </a:cubicBezTo>
                <a:cubicBezTo>
                  <a:pt x="711394" y="2447938"/>
                  <a:pt x="699221" y="2441566"/>
                  <a:pt x="687610" y="2434280"/>
                </a:cubicBezTo>
                <a:lnTo>
                  <a:pt x="686658" y="2435994"/>
                </a:lnTo>
                <a:cubicBezTo>
                  <a:pt x="662845" y="2422212"/>
                  <a:pt x="639509" y="2407639"/>
                  <a:pt x="616649" y="2392274"/>
                </a:cubicBezTo>
                <a:cubicBezTo>
                  <a:pt x="609220" y="2387703"/>
                  <a:pt x="609029" y="2386274"/>
                  <a:pt x="609220" y="2384941"/>
                </a:cubicBezTo>
                <a:cubicBezTo>
                  <a:pt x="616363" y="2389322"/>
                  <a:pt x="618745" y="2389036"/>
                  <a:pt x="627412" y="2394466"/>
                </a:cubicBezTo>
                <a:lnTo>
                  <a:pt x="635985" y="2400085"/>
                </a:lnTo>
                <a:cubicBezTo>
                  <a:pt x="645319" y="2404457"/>
                  <a:pt x="654387" y="2409391"/>
                  <a:pt x="663131" y="2414849"/>
                </a:cubicBezTo>
                <a:lnTo>
                  <a:pt x="665131" y="2411610"/>
                </a:lnTo>
                <a:cubicBezTo>
                  <a:pt x="657511" y="2407324"/>
                  <a:pt x="657321" y="2405895"/>
                  <a:pt x="657416" y="2404657"/>
                </a:cubicBezTo>
                <a:cubicBezTo>
                  <a:pt x="657511" y="2403419"/>
                  <a:pt x="647891" y="2396751"/>
                  <a:pt x="641224" y="2391989"/>
                </a:cubicBezTo>
                <a:lnTo>
                  <a:pt x="622078" y="2381226"/>
                </a:lnTo>
                <a:cubicBezTo>
                  <a:pt x="613601" y="2375510"/>
                  <a:pt x="605124" y="2369796"/>
                  <a:pt x="596837" y="2363890"/>
                </a:cubicBezTo>
                <a:cubicBezTo>
                  <a:pt x="601219" y="2363890"/>
                  <a:pt x="613315" y="2371605"/>
                  <a:pt x="616840" y="2370748"/>
                </a:cubicBezTo>
                <a:cubicBezTo>
                  <a:pt x="621974" y="2375292"/>
                  <a:pt x="628108" y="2378558"/>
                  <a:pt x="634747" y="2380273"/>
                </a:cubicBezTo>
                <a:lnTo>
                  <a:pt x="651796" y="2391322"/>
                </a:lnTo>
                <a:lnTo>
                  <a:pt x="660464" y="2396751"/>
                </a:lnTo>
                <a:lnTo>
                  <a:pt x="669037" y="2402085"/>
                </a:lnTo>
                <a:lnTo>
                  <a:pt x="670084" y="2400371"/>
                </a:lnTo>
                <a:cubicBezTo>
                  <a:pt x="681514" y="2407515"/>
                  <a:pt x="693230" y="2414373"/>
                  <a:pt x="704851" y="2421040"/>
                </a:cubicBezTo>
                <a:cubicBezTo>
                  <a:pt x="707518" y="2419993"/>
                  <a:pt x="719805" y="2427232"/>
                  <a:pt x="732378" y="2434185"/>
                </a:cubicBezTo>
                <a:cubicBezTo>
                  <a:pt x="745656" y="2437690"/>
                  <a:pt x="758448" y="2442814"/>
                  <a:pt x="770478" y="2449424"/>
                </a:cubicBezTo>
                <a:cubicBezTo>
                  <a:pt x="803053" y="2466951"/>
                  <a:pt x="807054" y="2462664"/>
                  <a:pt x="836010" y="2475904"/>
                </a:cubicBezTo>
                <a:cubicBezTo>
                  <a:pt x="833629" y="2476571"/>
                  <a:pt x="826009" y="2473618"/>
                  <a:pt x="825247" y="2475333"/>
                </a:cubicBezTo>
                <a:cubicBezTo>
                  <a:pt x="846487" y="2483810"/>
                  <a:pt x="861632" y="2488096"/>
                  <a:pt x="876872" y="2492858"/>
                </a:cubicBezTo>
                <a:cubicBezTo>
                  <a:pt x="894875" y="2498450"/>
                  <a:pt x="912553" y="2505032"/>
                  <a:pt x="929831" y="2512575"/>
                </a:cubicBezTo>
                <a:cubicBezTo>
                  <a:pt x="932117" y="2511623"/>
                  <a:pt x="926688" y="2509527"/>
                  <a:pt x="920878" y="2507432"/>
                </a:cubicBezTo>
                <a:cubicBezTo>
                  <a:pt x="923164" y="2505813"/>
                  <a:pt x="920020" y="2503432"/>
                  <a:pt x="912781" y="2500384"/>
                </a:cubicBezTo>
                <a:cubicBezTo>
                  <a:pt x="915068" y="2499431"/>
                  <a:pt x="909734" y="2497335"/>
                  <a:pt x="904018" y="2495050"/>
                </a:cubicBezTo>
                <a:cubicBezTo>
                  <a:pt x="901256" y="2497145"/>
                  <a:pt x="880777" y="2488191"/>
                  <a:pt x="865918" y="2482286"/>
                </a:cubicBezTo>
                <a:cubicBezTo>
                  <a:pt x="856393" y="2478476"/>
                  <a:pt x="847440" y="2474666"/>
                  <a:pt x="838201" y="2470666"/>
                </a:cubicBezTo>
                <a:cubicBezTo>
                  <a:pt x="811626" y="2465332"/>
                  <a:pt x="785051" y="2449044"/>
                  <a:pt x="747142" y="2428755"/>
                </a:cubicBezTo>
                <a:lnTo>
                  <a:pt x="746285" y="2430470"/>
                </a:lnTo>
                <a:lnTo>
                  <a:pt x="745332" y="2432184"/>
                </a:lnTo>
                <a:cubicBezTo>
                  <a:pt x="733264" y="2426231"/>
                  <a:pt x="721777" y="2419154"/>
                  <a:pt x="711042" y="2411039"/>
                </a:cubicBezTo>
                <a:lnTo>
                  <a:pt x="711994" y="2409325"/>
                </a:lnTo>
                <a:lnTo>
                  <a:pt x="703327" y="2404371"/>
                </a:lnTo>
                <a:cubicBezTo>
                  <a:pt x="691611" y="2398275"/>
                  <a:pt x="687991" y="2399228"/>
                  <a:pt x="675418" y="2392179"/>
                </a:cubicBezTo>
                <a:lnTo>
                  <a:pt x="658369" y="2381606"/>
                </a:lnTo>
                <a:cubicBezTo>
                  <a:pt x="648177" y="2374082"/>
                  <a:pt x="642557" y="2368367"/>
                  <a:pt x="644653" y="2365795"/>
                </a:cubicBezTo>
                <a:lnTo>
                  <a:pt x="636366" y="2360271"/>
                </a:lnTo>
                <a:lnTo>
                  <a:pt x="635318" y="2361890"/>
                </a:lnTo>
                <a:cubicBezTo>
                  <a:pt x="633508" y="2367414"/>
                  <a:pt x="609029" y="2349983"/>
                  <a:pt x="597790" y="2345412"/>
                </a:cubicBezTo>
                <a:lnTo>
                  <a:pt x="581502" y="2333505"/>
                </a:lnTo>
                <a:cubicBezTo>
                  <a:pt x="580549" y="2343030"/>
                  <a:pt x="564452" y="2320265"/>
                  <a:pt x="540354" y="2304359"/>
                </a:cubicBezTo>
                <a:lnTo>
                  <a:pt x="546355" y="2296834"/>
                </a:lnTo>
                <a:cubicBezTo>
                  <a:pt x="539973" y="2292453"/>
                  <a:pt x="530924" y="2284452"/>
                  <a:pt x="529495" y="2285785"/>
                </a:cubicBezTo>
                <a:lnTo>
                  <a:pt x="521780" y="2279308"/>
                </a:lnTo>
                <a:cubicBezTo>
                  <a:pt x="511493" y="2270736"/>
                  <a:pt x="501397" y="2261973"/>
                  <a:pt x="491395" y="2253114"/>
                </a:cubicBezTo>
                <a:lnTo>
                  <a:pt x="476536" y="2239684"/>
                </a:lnTo>
                <a:cubicBezTo>
                  <a:pt x="475393" y="2239684"/>
                  <a:pt x="473869" y="2240351"/>
                  <a:pt x="467869" y="2234255"/>
                </a:cubicBezTo>
                <a:lnTo>
                  <a:pt x="453295" y="2220444"/>
                </a:lnTo>
                <a:lnTo>
                  <a:pt x="438913" y="2206442"/>
                </a:lnTo>
                <a:cubicBezTo>
                  <a:pt x="431797" y="2199393"/>
                  <a:pt x="424749" y="2192250"/>
                  <a:pt x="417767" y="2185011"/>
                </a:cubicBezTo>
                <a:lnTo>
                  <a:pt x="403003" y="2170533"/>
                </a:lnTo>
                <a:cubicBezTo>
                  <a:pt x="397193" y="2164818"/>
                  <a:pt x="394812" y="2164437"/>
                  <a:pt x="388049" y="2157007"/>
                </a:cubicBezTo>
                <a:lnTo>
                  <a:pt x="386620" y="2158340"/>
                </a:lnTo>
                <a:lnTo>
                  <a:pt x="373190" y="2143291"/>
                </a:lnTo>
                <a:lnTo>
                  <a:pt x="366523" y="2135671"/>
                </a:lnTo>
                <a:lnTo>
                  <a:pt x="360712" y="2140719"/>
                </a:lnTo>
                <a:cubicBezTo>
                  <a:pt x="358141" y="2140053"/>
                  <a:pt x="353473" y="2135766"/>
                  <a:pt x="346139" y="2126527"/>
                </a:cubicBezTo>
                <a:lnTo>
                  <a:pt x="339567" y="2118717"/>
                </a:lnTo>
                <a:cubicBezTo>
                  <a:pt x="331852" y="2109192"/>
                  <a:pt x="324898" y="2099667"/>
                  <a:pt x="330042" y="2100524"/>
                </a:cubicBezTo>
                <a:lnTo>
                  <a:pt x="342805" y="2116335"/>
                </a:lnTo>
                <a:cubicBezTo>
                  <a:pt x="350806" y="2124813"/>
                  <a:pt x="361855" y="2133766"/>
                  <a:pt x="352330" y="2121574"/>
                </a:cubicBezTo>
                <a:lnTo>
                  <a:pt x="339472" y="2106048"/>
                </a:lnTo>
                <a:cubicBezTo>
                  <a:pt x="330899" y="2095571"/>
                  <a:pt x="322612" y="2084998"/>
                  <a:pt x="314421" y="2074330"/>
                </a:cubicBezTo>
                <a:cubicBezTo>
                  <a:pt x="310611" y="2069472"/>
                  <a:pt x="306991" y="2064805"/>
                  <a:pt x="306801" y="2067377"/>
                </a:cubicBezTo>
                <a:lnTo>
                  <a:pt x="305277" y="2068520"/>
                </a:lnTo>
                <a:lnTo>
                  <a:pt x="303753" y="2069758"/>
                </a:lnTo>
                <a:lnTo>
                  <a:pt x="297657" y="2061567"/>
                </a:lnTo>
                <a:cubicBezTo>
                  <a:pt x="288703" y="2050232"/>
                  <a:pt x="284989" y="2049660"/>
                  <a:pt x="276702" y="2039183"/>
                </a:cubicBezTo>
                <a:cubicBezTo>
                  <a:pt x="276702" y="2036421"/>
                  <a:pt x="279655" y="2036706"/>
                  <a:pt x="274035" y="2028610"/>
                </a:cubicBezTo>
                <a:lnTo>
                  <a:pt x="272511" y="2029753"/>
                </a:lnTo>
                <a:cubicBezTo>
                  <a:pt x="260890" y="2013084"/>
                  <a:pt x="249746" y="1996035"/>
                  <a:pt x="238983" y="1978889"/>
                </a:cubicBezTo>
                <a:lnTo>
                  <a:pt x="233554" y="1970222"/>
                </a:lnTo>
                <a:lnTo>
                  <a:pt x="228315" y="1961554"/>
                </a:lnTo>
                <a:cubicBezTo>
                  <a:pt x="225553" y="1965269"/>
                  <a:pt x="209265" y="1931074"/>
                  <a:pt x="201169" y="1918501"/>
                </a:cubicBezTo>
                <a:lnTo>
                  <a:pt x="199454" y="1919454"/>
                </a:lnTo>
                <a:cubicBezTo>
                  <a:pt x="198787" y="1922692"/>
                  <a:pt x="208312" y="1937742"/>
                  <a:pt x="206122" y="1939170"/>
                </a:cubicBezTo>
                <a:cubicBezTo>
                  <a:pt x="215170" y="1955077"/>
                  <a:pt x="218980" y="1956601"/>
                  <a:pt x="228696" y="1973270"/>
                </a:cubicBezTo>
                <a:cubicBezTo>
                  <a:pt x="223933" y="1968888"/>
                  <a:pt x="210122" y="1956601"/>
                  <a:pt x="229172" y="1984986"/>
                </a:cubicBezTo>
                <a:lnTo>
                  <a:pt x="240126" y="2002226"/>
                </a:lnTo>
                <a:lnTo>
                  <a:pt x="241745" y="2001178"/>
                </a:lnTo>
                <a:lnTo>
                  <a:pt x="253080" y="2018323"/>
                </a:lnTo>
                <a:cubicBezTo>
                  <a:pt x="265558" y="2035373"/>
                  <a:pt x="289846" y="2074616"/>
                  <a:pt x="296038" y="2075473"/>
                </a:cubicBezTo>
                <a:lnTo>
                  <a:pt x="302229" y="2083664"/>
                </a:lnTo>
                <a:cubicBezTo>
                  <a:pt x="307372" y="2089665"/>
                  <a:pt x="314611" y="2099571"/>
                  <a:pt x="316231" y="2098619"/>
                </a:cubicBezTo>
                <a:lnTo>
                  <a:pt x="328994" y="2114526"/>
                </a:lnTo>
                <a:cubicBezTo>
                  <a:pt x="332995" y="2115383"/>
                  <a:pt x="346330" y="2133576"/>
                  <a:pt x="356617" y="2144529"/>
                </a:cubicBezTo>
                <a:cubicBezTo>
                  <a:pt x="360331" y="2154292"/>
                  <a:pt x="365751" y="2163332"/>
                  <a:pt x="372619" y="2171199"/>
                </a:cubicBezTo>
                <a:cubicBezTo>
                  <a:pt x="389764" y="2184725"/>
                  <a:pt x="398050" y="2196917"/>
                  <a:pt x="397193" y="2200441"/>
                </a:cubicBezTo>
                <a:cubicBezTo>
                  <a:pt x="396336" y="2203965"/>
                  <a:pt x="385954" y="2199012"/>
                  <a:pt x="366904" y="2176438"/>
                </a:cubicBezTo>
                <a:lnTo>
                  <a:pt x="360046" y="2168818"/>
                </a:lnTo>
                <a:cubicBezTo>
                  <a:pt x="352616" y="2159769"/>
                  <a:pt x="357664" y="2163198"/>
                  <a:pt x="361474" y="2167485"/>
                </a:cubicBezTo>
                <a:cubicBezTo>
                  <a:pt x="362046" y="2164818"/>
                  <a:pt x="350235" y="2152435"/>
                  <a:pt x="342424" y="2143005"/>
                </a:cubicBezTo>
                <a:cubicBezTo>
                  <a:pt x="334938" y="2135938"/>
                  <a:pt x="327851" y="2128470"/>
                  <a:pt x="321184" y="2120622"/>
                </a:cubicBezTo>
                <a:lnTo>
                  <a:pt x="319755" y="2121765"/>
                </a:lnTo>
                <a:cubicBezTo>
                  <a:pt x="310230" y="2110144"/>
                  <a:pt x="296704" y="2091665"/>
                  <a:pt x="292704" y="2090618"/>
                </a:cubicBezTo>
                <a:lnTo>
                  <a:pt x="280321" y="2074139"/>
                </a:lnTo>
                <a:lnTo>
                  <a:pt x="278797" y="2075283"/>
                </a:lnTo>
                <a:cubicBezTo>
                  <a:pt x="264510" y="2056233"/>
                  <a:pt x="250727" y="2036516"/>
                  <a:pt x="237459" y="2016132"/>
                </a:cubicBezTo>
                <a:cubicBezTo>
                  <a:pt x="231744" y="2007464"/>
                  <a:pt x="226219" y="1998892"/>
                  <a:pt x="220695" y="1990129"/>
                </a:cubicBezTo>
                <a:cubicBezTo>
                  <a:pt x="215170" y="1981366"/>
                  <a:pt x="214980" y="1982223"/>
                  <a:pt x="213646" y="1982319"/>
                </a:cubicBezTo>
                <a:lnTo>
                  <a:pt x="212027" y="1983366"/>
                </a:lnTo>
                <a:lnTo>
                  <a:pt x="201264" y="1965650"/>
                </a:lnTo>
                <a:cubicBezTo>
                  <a:pt x="194215" y="1953744"/>
                  <a:pt x="187357" y="1941742"/>
                  <a:pt x="180690" y="1929740"/>
                </a:cubicBezTo>
                <a:lnTo>
                  <a:pt x="175642" y="1920215"/>
                </a:lnTo>
                <a:lnTo>
                  <a:pt x="170784" y="1910690"/>
                </a:lnTo>
                <a:cubicBezTo>
                  <a:pt x="166498" y="1903833"/>
                  <a:pt x="161259" y="1892688"/>
                  <a:pt x="159449" y="1893260"/>
                </a:cubicBezTo>
                <a:lnTo>
                  <a:pt x="149924" y="1874686"/>
                </a:lnTo>
                <a:lnTo>
                  <a:pt x="140875" y="1855636"/>
                </a:lnTo>
                <a:lnTo>
                  <a:pt x="139066" y="1856493"/>
                </a:lnTo>
                <a:cubicBezTo>
                  <a:pt x="134684" y="1846968"/>
                  <a:pt x="130303" y="1837443"/>
                  <a:pt x="126016" y="1827918"/>
                </a:cubicBezTo>
                <a:cubicBezTo>
                  <a:pt x="124302" y="1828776"/>
                  <a:pt x="120492" y="1821155"/>
                  <a:pt x="118301" y="1819917"/>
                </a:cubicBezTo>
                <a:lnTo>
                  <a:pt x="114205" y="1810392"/>
                </a:lnTo>
                <a:lnTo>
                  <a:pt x="110110" y="1800867"/>
                </a:lnTo>
                <a:cubicBezTo>
                  <a:pt x="97918" y="1775054"/>
                  <a:pt x="105633" y="1780008"/>
                  <a:pt x="98203" y="1760767"/>
                </a:cubicBezTo>
                <a:lnTo>
                  <a:pt x="90869" y="1741717"/>
                </a:lnTo>
                <a:cubicBezTo>
                  <a:pt x="88393" y="1733621"/>
                  <a:pt x="89059" y="1731335"/>
                  <a:pt x="85726" y="1721524"/>
                </a:cubicBezTo>
                <a:cubicBezTo>
                  <a:pt x="82392" y="1711713"/>
                  <a:pt x="81725" y="1711999"/>
                  <a:pt x="80487" y="1711999"/>
                </a:cubicBezTo>
                <a:cubicBezTo>
                  <a:pt x="80487" y="1719047"/>
                  <a:pt x="86488" y="1735240"/>
                  <a:pt x="81916" y="1733621"/>
                </a:cubicBezTo>
                <a:lnTo>
                  <a:pt x="74962" y="1713809"/>
                </a:lnTo>
                <a:lnTo>
                  <a:pt x="73153" y="1714476"/>
                </a:lnTo>
                <a:cubicBezTo>
                  <a:pt x="67628" y="1697902"/>
                  <a:pt x="62294" y="1681329"/>
                  <a:pt x="57341" y="1664660"/>
                </a:cubicBezTo>
                <a:cubicBezTo>
                  <a:pt x="53436" y="1651229"/>
                  <a:pt x="49531" y="1637895"/>
                  <a:pt x="46102" y="1624369"/>
                </a:cubicBezTo>
                <a:lnTo>
                  <a:pt x="43435" y="1614177"/>
                </a:lnTo>
                <a:cubicBezTo>
                  <a:pt x="45435" y="1615796"/>
                  <a:pt x="47911" y="1623702"/>
                  <a:pt x="49816" y="1623702"/>
                </a:cubicBezTo>
                <a:cubicBezTo>
                  <a:pt x="56960" y="1652754"/>
                  <a:pt x="65247" y="1678471"/>
                  <a:pt x="69533" y="1672185"/>
                </a:cubicBezTo>
                <a:lnTo>
                  <a:pt x="66580" y="1662660"/>
                </a:lnTo>
                <a:cubicBezTo>
                  <a:pt x="68390" y="1662088"/>
                  <a:pt x="71152" y="1669994"/>
                  <a:pt x="73248" y="1671518"/>
                </a:cubicBezTo>
                <a:lnTo>
                  <a:pt x="76296" y="1681043"/>
                </a:lnTo>
                <a:lnTo>
                  <a:pt x="79439" y="1690568"/>
                </a:lnTo>
                <a:cubicBezTo>
                  <a:pt x="80773" y="1690568"/>
                  <a:pt x="82011" y="1691330"/>
                  <a:pt x="84487" y="1700093"/>
                </a:cubicBezTo>
                <a:lnTo>
                  <a:pt x="87726" y="1709618"/>
                </a:lnTo>
                <a:lnTo>
                  <a:pt x="94584" y="1729144"/>
                </a:lnTo>
                <a:lnTo>
                  <a:pt x="98108" y="1738669"/>
                </a:lnTo>
                <a:cubicBezTo>
                  <a:pt x="101632" y="1748194"/>
                  <a:pt x="105347" y="1757719"/>
                  <a:pt x="109062" y="1767720"/>
                </a:cubicBezTo>
                <a:cubicBezTo>
                  <a:pt x="109824" y="1765244"/>
                  <a:pt x="107157" y="1757338"/>
                  <a:pt x="109062" y="1756671"/>
                </a:cubicBezTo>
                <a:cubicBezTo>
                  <a:pt x="104966" y="1744860"/>
                  <a:pt x="109062" y="1750004"/>
                  <a:pt x="112586" y="1755338"/>
                </a:cubicBezTo>
                <a:lnTo>
                  <a:pt x="116301" y="1764863"/>
                </a:lnTo>
                <a:lnTo>
                  <a:pt x="120111" y="1774388"/>
                </a:lnTo>
                <a:cubicBezTo>
                  <a:pt x="123921" y="1783913"/>
                  <a:pt x="127921" y="1793438"/>
                  <a:pt x="131922" y="1802963"/>
                </a:cubicBezTo>
                <a:cubicBezTo>
                  <a:pt x="132589" y="1800581"/>
                  <a:pt x="129636" y="1792771"/>
                  <a:pt x="131922" y="1792009"/>
                </a:cubicBezTo>
                <a:lnTo>
                  <a:pt x="124111" y="1772959"/>
                </a:lnTo>
                <a:lnTo>
                  <a:pt x="116587" y="1753909"/>
                </a:lnTo>
                <a:lnTo>
                  <a:pt x="109348" y="1734859"/>
                </a:lnTo>
                <a:cubicBezTo>
                  <a:pt x="108109" y="1734859"/>
                  <a:pt x="106776" y="1734288"/>
                  <a:pt x="104109" y="1725905"/>
                </a:cubicBezTo>
                <a:cubicBezTo>
                  <a:pt x="101442" y="1717523"/>
                  <a:pt x="97346" y="1706855"/>
                  <a:pt x="94108" y="1696759"/>
                </a:cubicBezTo>
                <a:lnTo>
                  <a:pt x="87821" y="1677709"/>
                </a:lnTo>
                <a:cubicBezTo>
                  <a:pt x="84487" y="1676756"/>
                  <a:pt x="78772" y="1654563"/>
                  <a:pt x="74296" y="1638847"/>
                </a:cubicBezTo>
                <a:cubicBezTo>
                  <a:pt x="69076" y="1626131"/>
                  <a:pt x="64933" y="1613006"/>
                  <a:pt x="61913" y="1599604"/>
                </a:cubicBezTo>
                <a:cubicBezTo>
                  <a:pt x="57246" y="1597985"/>
                  <a:pt x="51055" y="1555598"/>
                  <a:pt x="46768" y="1550169"/>
                </a:cubicBezTo>
                <a:lnTo>
                  <a:pt x="42768" y="1529881"/>
                </a:lnTo>
                <a:lnTo>
                  <a:pt x="40863" y="1529881"/>
                </a:lnTo>
                <a:lnTo>
                  <a:pt x="37243" y="1509593"/>
                </a:lnTo>
                <a:cubicBezTo>
                  <a:pt x="32576" y="1509021"/>
                  <a:pt x="29242" y="1466445"/>
                  <a:pt x="26099" y="1448538"/>
                </a:cubicBezTo>
                <a:cubicBezTo>
                  <a:pt x="24766" y="1438346"/>
                  <a:pt x="23623" y="1428059"/>
                  <a:pt x="22575" y="1417772"/>
                </a:cubicBezTo>
                <a:cubicBezTo>
                  <a:pt x="21527" y="1407485"/>
                  <a:pt x="20575" y="1397198"/>
                  <a:pt x="19717" y="1386911"/>
                </a:cubicBezTo>
                <a:cubicBezTo>
                  <a:pt x="24956" y="1403675"/>
                  <a:pt x="22099" y="1385768"/>
                  <a:pt x="27433" y="1386244"/>
                </a:cubicBezTo>
                <a:cubicBezTo>
                  <a:pt x="27433" y="1395007"/>
                  <a:pt x="28957" y="1395769"/>
                  <a:pt x="30195" y="1396340"/>
                </a:cubicBezTo>
                <a:lnTo>
                  <a:pt x="31147" y="1406532"/>
                </a:lnTo>
                <a:cubicBezTo>
                  <a:pt x="25528" y="1420725"/>
                  <a:pt x="33814" y="1440155"/>
                  <a:pt x="34576" y="1468254"/>
                </a:cubicBezTo>
                <a:cubicBezTo>
                  <a:pt x="36005" y="1478446"/>
                  <a:pt x="37624" y="1488543"/>
                  <a:pt x="39244" y="1498734"/>
                </a:cubicBezTo>
                <a:lnTo>
                  <a:pt x="41149" y="1498734"/>
                </a:lnTo>
                <a:cubicBezTo>
                  <a:pt x="42863" y="1508831"/>
                  <a:pt x="44673" y="1519022"/>
                  <a:pt x="46578" y="1529119"/>
                </a:cubicBezTo>
                <a:lnTo>
                  <a:pt x="48483" y="1539215"/>
                </a:lnTo>
                <a:lnTo>
                  <a:pt x="50578" y="1549312"/>
                </a:lnTo>
                <a:cubicBezTo>
                  <a:pt x="52579" y="1557027"/>
                  <a:pt x="54865" y="1569124"/>
                  <a:pt x="56770" y="1568934"/>
                </a:cubicBezTo>
                <a:cubicBezTo>
                  <a:pt x="58960" y="1579030"/>
                  <a:pt x="61342" y="1589031"/>
                  <a:pt x="63818" y="1599033"/>
                </a:cubicBezTo>
                <a:cubicBezTo>
                  <a:pt x="66104" y="1606653"/>
                  <a:pt x="68866" y="1618654"/>
                  <a:pt x="70771" y="1618083"/>
                </a:cubicBezTo>
                <a:cubicBezTo>
                  <a:pt x="66295" y="1589984"/>
                  <a:pt x="83821" y="1627131"/>
                  <a:pt x="75248" y="1627608"/>
                </a:cubicBezTo>
                <a:cubicBezTo>
                  <a:pt x="77915" y="1637133"/>
                  <a:pt x="80773" y="1647324"/>
                  <a:pt x="83630" y="1657135"/>
                </a:cubicBezTo>
                <a:lnTo>
                  <a:pt x="86583" y="1666660"/>
                </a:lnTo>
                <a:cubicBezTo>
                  <a:pt x="90012" y="1669041"/>
                  <a:pt x="94393" y="1679519"/>
                  <a:pt x="96965" y="1674185"/>
                </a:cubicBezTo>
                <a:lnTo>
                  <a:pt x="98775" y="1673613"/>
                </a:lnTo>
                <a:lnTo>
                  <a:pt x="100680" y="1673042"/>
                </a:lnTo>
                <a:cubicBezTo>
                  <a:pt x="102680" y="1683014"/>
                  <a:pt x="105223" y="1692873"/>
                  <a:pt x="108300" y="1702569"/>
                </a:cubicBezTo>
                <a:cubicBezTo>
                  <a:pt x="113729" y="1718667"/>
                  <a:pt x="119539" y="1734573"/>
                  <a:pt x="125540" y="1750194"/>
                </a:cubicBezTo>
                <a:cubicBezTo>
                  <a:pt x="128017" y="1749432"/>
                  <a:pt x="133636" y="1766101"/>
                  <a:pt x="136589" y="1767625"/>
                </a:cubicBezTo>
                <a:cubicBezTo>
                  <a:pt x="140399" y="1777150"/>
                  <a:pt x="144304" y="1786675"/>
                  <a:pt x="148305" y="1796200"/>
                </a:cubicBezTo>
                <a:cubicBezTo>
                  <a:pt x="152305" y="1805725"/>
                  <a:pt x="154496" y="1806582"/>
                  <a:pt x="157830" y="1813917"/>
                </a:cubicBezTo>
                <a:cubicBezTo>
                  <a:pt x="163164" y="1814774"/>
                  <a:pt x="167355" y="1839729"/>
                  <a:pt x="167355" y="1843158"/>
                </a:cubicBezTo>
                <a:cubicBezTo>
                  <a:pt x="163069" y="1833633"/>
                  <a:pt x="158782" y="1824775"/>
                  <a:pt x="154591" y="1815536"/>
                </a:cubicBezTo>
                <a:cubicBezTo>
                  <a:pt x="151067" y="1808487"/>
                  <a:pt x="148400" y="1805344"/>
                  <a:pt x="146971" y="1807725"/>
                </a:cubicBezTo>
                <a:cubicBezTo>
                  <a:pt x="156496" y="1829728"/>
                  <a:pt x="162211" y="1833824"/>
                  <a:pt x="174499" y="1862304"/>
                </a:cubicBezTo>
                <a:cubicBezTo>
                  <a:pt x="176213" y="1851636"/>
                  <a:pt x="186786" y="1873638"/>
                  <a:pt x="195168" y="1885926"/>
                </a:cubicBezTo>
                <a:cubicBezTo>
                  <a:pt x="178499" y="1864399"/>
                  <a:pt x="197930" y="1900213"/>
                  <a:pt x="211170" y="1923359"/>
                </a:cubicBezTo>
                <a:lnTo>
                  <a:pt x="216123" y="1932122"/>
                </a:lnTo>
                <a:cubicBezTo>
                  <a:pt x="217456" y="1932122"/>
                  <a:pt x="218885" y="1932122"/>
                  <a:pt x="222886" y="1939932"/>
                </a:cubicBezTo>
                <a:lnTo>
                  <a:pt x="224600" y="1938980"/>
                </a:lnTo>
                <a:cubicBezTo>
                  <a:pt x="233049" y="1953458"/>
                  <a:pt x="241812" y="1967812"/>
                  <a:pt x="250889" y="1982033"/>
                </a:cubicBezTo>
                <a:cubicBezTo>
                  <a:pt x="258128" y="1993368"/>
                  <a:pt x="265462" y="2004702"/>
                  <a:pt x="273082" y="2015751"/>
                </a:cubicBezTo>
                <a:cubicBezTo>
                  <a:pt x="276702" y="2020800"/>
                  <a:pt x="280131" y="2025276"/>
                  <a:pt x="280417" y="2022990"/>
                </a:cubicBezTo>
                <a:lnTo>
                  <a:pt x="281941" y="2021943"/>
                </a:lnTo>
                <a:cubicBezTo>
                  <a:pt x="288418" y="2031468"/>
                  <a:pt x="292609" y="2036325"/>
                  <a:pt x="295180" y="2037278"/>
                </a:cubicBezTo>
                <a:cubicBezTo>
                  <a:pt x="309373" y="2056328"/>
                  <a:pt x="313087" y="2053089"/>
                  <a:pt x="299848" y="2033849"/>
                </a:cubicBezTo>
                <a:lnTo>
                  <a:pt x="294037" y="2025753"/>
                </a:lnTo>
                <a:lnTo>
                  <a:pt x="292513" y="2026800"/>
                </a:lnTo>
                <a:lnTo>
                  <a:pt x="286703" y="2018609"/>
                </a:lnTo>
                <a:cubicBezTo>
                  <a:pt x="279274" y="2007750"/>
                  <a:pt x="278702" y="2012989"/>
                  <a:pt x="272225" y="2004226"/>
                </a:cubicBezTo>
                <a:cubicBezTo>
                  <a:pt x="273273" y="2001654"/>
                  <a:pt x="277750" y="2002607"/>
                  <a:pt x="271463" y="1992605"/>
                </a:cubicBezTo>
                <a:lnTo>
                  <a:pt x="266034" y="1984223"/>
                </a:lnTo>
                <a:lnTo>
                  <a:pt x="260605" y="1975842"/>
                </a:lnTo>
                <a:lnTo>
                  <a:pt x="255271" y="1967364"/>
                </a:lnTo>
                <a:cubicBezTo>
                  <a:pt x="244698" y="1954382"/>
                  <a:pt x="235506" y="1940332"/>
                  <a:pt x="227839" y="1925454"/>
                </a:cubicBezTo>
                <a:cubicBezTo>
                  <a:pt x="226124" y="1926407"/>
                  <a:pt x="229934" y="1933551"/>
                  <a:pt x="229553" y="1936027"/>
                </a:cubicBezTo>
                <a:cubicBezTo>
                  <a:pt x="224505" y="1927359"/>
                  <a:pt x="219457" y="1918596"/>
                  <a:pt x="214599" y="1909833"/>
                </a:cubicBezTo>
                <a:cubicBezTo>
                  <a:pt x="212027" y="1911929"/>
                  <a:pt x="206503" y="1905452"/>
                  <a:pt x="199930" y="1894879"/>
                </a:cubicBezTo>
                <a:cubicBezTo>
                  <a:pt x="212884" y="1911738"/>
                  <a:pt x="208979" y="1890307"/>
                  <a:pt x="195644" y="1874305"/>
                </a:cubicBezTo>
                <a:lnTo>
                  <a:pt x="191072" y="1865352"/>
                </a:lnTo>
                <a:cubicBezTo>
                  <a:pt x="184186" y="1850007"/>
                  <a:pt x="176327" y="1835119"/>
                  <a:pt x="167545" y="1820775"/>
                </a:cubicBezTo>
                <a:lnTo>
                  <a:pt x="163450" y="1811250"/>
                </a:lnTo>
                <a:cubicBezTo>
                  <a:pt x="161068" y="1812107"/>
                  <a:pt x="154687" y="1795724"/>
                  <a:pt x="151829" y="1794295"/>
                </a:cubicBezTo>
                <a:lnTo>
                  <a:pt x="147829" y="1784770"/>
                </a:lnTo>
                <a:cubicBezTo>
                  <a:pt x="143257" y="1773340"/>
                  <a:pt x="139351" y="1762386"/>
                  <a:pt x="143733" y="1764577"/>
                </a:cubicBezTo>
                <a:cubicBezTo>
                  <a:pt x="140399" y="1757529"/>
                  <a:pt x="136399" y="1746098"/>
                  <a:pt x="134208" y="1746575"/>
                </a:cubicBezTo>
                <a:cubicBezTo>
                  <a:pt x="132017" y="1747051"/>
                  <a:pt x="128779" y="1745337"/>
                  <a:pt x="123445" y="1728954"/>
                </a:cubicBezTo>
                <a:cubicBezTo>
                  <a:pt x="121444" y="1723048"/>
                  <a:pt x="119730" y="1717523"/>
                  <a:pt x="121825" y="1718762"/>
                </a:cubicBezTo>
                <a:lnTo>
                  <a:pt x="118492" y="1709237"/>
                </a:lnTo>
                <a:lnTo>
                  <a:pt x="122111" y="1707998"/>
                </a:lnTo>
                <a:cubicBezTo>
                  <a:pt x="120720" y="1701283"/>
                  <a:pt x="117892" y="1694949"/>
                  <a:pt x="113824" y="1689425"/>
                </a:cubicBezTo>
                <a:lnTo>
                  <a:pt x="110681" y="1679900"/>
                </a:lnTo>
                <a:cubicBezTo>
                  <a:pt x="106995" y="1666793"/>
                  <a:pt x="101785" y="1654163"/>
                  <a:pt x="95155" y="1642276"/>
                </a:cubicBezTo>
                <a:lnTo>
                  <a:pt x="93346" y="1642847"/>
                </a:lnTo>
                <a:cubicBezTo>
                  <a:pt x="95155" y="1650563"/>
                  <a:pt x="95060" y="1654563"/>
                  <a:pt x="92488" y="1653611"/>
                </a:cubicBezTo>
                <a:cubicBezTo>
                  <a:pt x="88297" y="1636847"/>
                  <a:pt x="85726" y="1635609"/>
                  <a:pt x="82963" y="1635132"/>
                </a:cubicBezTo>
                <a:cubicBezTo>
                  <a:pt x="80115" y="1625283"/>
                  <a:pt x="78068" y="1615215"/>
                  <a:pt x="76867" y="1605033"/>
                </a:cubicBezTo>
                <a:lnTo>
                  <a:pt x="78772" y="1605033"/>
                </a:lnTo>
                <a:cubicBezTo>
                  <a:pt x="76439" y="1595137"/>
                  <a:pt x="74658" y="1585126"/>
                  <a:pt x="73438" y="1575029"/>
                </a:cubicBezTo>
                <a:lnTo>
                  <a:pt x="75343" y="1574553"/>
                </a:lnTo>
                <a:cubicBezTo>
                  <a:pt x="78391" y="1587698"/>
                  <a:pt x="81535" y="1600938"/>
                  <a:pt x="84868" y="1613987"/>
                </a:cubicBezTo>
                <a:lnTo>
                  <a:pt x="90202" y="1633037"/>
                </a:lnTo>
                <a:lnTo>
                  <a:pt x="99727" y="1630465"/>
                </a:lnTo>
                <a:cubicBezTo>
                  <a:pt x="101518" y="1640609"/>
                  <a:pt x="105700" y="1650172"/>
                  <a:pt x="111919" y="1658373"/>
                </a:cubicBezTo>
                <a:cubicBezTo>
                  <a:pt x="119635" y="1688091"/>
                  <a:pt x="124873" y="1692568"/>
                  <a:pt x="132684" y="1714856"/>
                </a:cubicBezTo>
                <a:lnTo>
                  <a:pt x="136018" y="1724381"/>
                </a:lnTo>
                <a:lnTo>
                  <a:pt x="139637" y="1723048"/>
                </a:lnTo>
                <a:cubicBezTo>
                  <a:pt x="134970" y="1709713"/>
                  <a:pt x="130112" y="1696283"/>
                  <a:pt x="127826" y="1695426"/>
                </a:cubicBezTo>
                <a:lnTo>
                  <a:pt x="121540" y="1676376"/>
                </a:lnTo>
                <a:cubicBezTo>
                  <a:pt x="125445" y="1678185"/>
                  <a:pt x="122397" y="1661897"/>
                  <a:pt x="117444" y="1656659"/>
                </a:cubicBezTo>
                <a:lnTo>
                  <a:pt x="114491" y="1647134"/>
                </a:lnTo>
                <a:lnTo>
                  <a:pt x="108967" y="1628084"/>
                </a:lnTo>
                <a:cubicBezTo>
                  <a:pt x="106300" y="1618559"/>
                  <a:pt x="103728" y="1609034"/>
                  <a:pt x="101251" y="1599033"/>
                </a:cubicBezTo>
                <a:lnTo>
                  <a:pt x="103061" y="1599033"/>
                </a:lnTo>
                <a:cubicBezTo>
                  <a:pt x="108205" y="1609224"/>
                  <a:pt x="109062" y="1606367"/>
                  <a:pt x="104395" y="1588460"/>
                </a:cubicBezTo>
                <a:cubicBezTo>
                  <a:pt x="95346" y="1553694"/>
                  <a:pt x="104395" y="1574363"/>
                  <a:pt x="108681" y="1597509"/>
                </a:cubicBezTo>
                <a:lnTo>
                  <a:pt x="111253" y="1607034"/>
                </a:lnTo>
                <a:cubicBezTo>
                  <a:pt x="114015" y="1611701"/>
                  <a:pt x="116872" y="1616559"/>
                  <a:pt x="119349" y="1615130"/>
                </a:cubicBezTo>
                <a:lnTo>
                  <a:pt x="114301" y="1596080"/>
                </a:lnTo>
                <a:cubicBezTo>
                  <a:pt x="112681" y="1590365"/>
                  <a:pt x="111157" y="1584840"/>
                  <a:pt x="110014" y="1587031"/>
                </a:cubicBezTo>
                <a:lnTo>
                  <a:pt x="105442" y="1567981"/>
                </a:lnTo>
                <a:cubicBezTo>
                  <a:pt x="102966" y="1569314"/>
                  <a:pt x="99918" y="1554360"/>
                  <a:pt x="97251" y="1539406"/>
                </a:cubicBezTo>
                <a:cubicBezTo>
                  <a:pt x="94584" y="1524452"/>
                  <a:pt x="92203" y="1509212"/>
                  <a:pt x="89631" y="1510831"/>
                </a:cubicBezTo>
                <a:cubicBezTo>
                  <a:pt x="91726" y="1524833"/>
                  <a:pt x="89631" y="1527881"/>
                  <a:pt x="91536" y="1540835"/>
                </a:cubicBezTo>
                <a:lnTo>
                  <a:pt x="89631" y="1540835"/>
                </a:lnTo>
                <a:cubicBezTo>
                  <a:pt x="87631" y="1531310"/>
                  <a:pt x="85726" y="1521309"/>
                  <a:pt x="84011" y="1511498"/>
                </a:cubicBezTo>
                <a:cubicBezTo>
                  <a:pt x="88202" y="1515594"/>
                  <a:pt x="87154" y="1503497"/>
                  <a:pt x="84773" y="1492448"/>
                </a:cubicBezTo>
                <a:cubicBezTo>
                  <a:pt x="82392" y="1481399"/>
                  <a:pt x="78772" y="1472255"/>
                  <a:pt x="77058" y="1481970"/>
                </a:cubicBezTo>
                <a:cubicBezTo>
                  <a:pt x="70581" y="1485876"/>
                  <a:pt x="88012" y="1525023"/>
                  <a:pt x="82011" y="1521689"/>
                </a:cubicBezTo>
                <a:cubicBezTo>
                  <a:pt x="78258" y="1515927"/>
                  <a:pt x="75753" y="1509431"/>
                  <a:pt x="74677" y="1502639"/>
                </a:cubicBezTo>
                <a:cubicBezTo>
                  <a:pt x="76582" y="1504163"/>
                  <a:pt x="75820" y="1498448"/>
                  <a:pt x="74677" y="1492353"/>
                </a:cubicBezTo>
                <a:cubicBezTo>
                  <a:pt x="71057" y="1473969"/>
                  <a:pt x="69724" y="1466540"/>
                  <a:pt x="68200" y="1457491"/>
                </a:cubicBezTo>
                <a:cubicBezTo>
                  <a:pt x="66676" y="1448442"/>
                  <a:pt x="64961" y="1437965"/>
                  <a:pt x="62104" y="1413200"/>
                </a:cubicBezTo>
                <a:lnTo>
                  <a:pt x="61151" y="1403675"/>
                </a:lnTo>
                <a:cubicBezTo>
                  <a:pt x="59818" y="1390435"/>
                  <a:pt x="58770" y="1377100"/>
                  <a:pt x="57913" y="1363765"/>
                </a:cubicBezTo>
                <a:lnTo>
                  <a:pt x="56008" y="1363765"/>
                </a:lnTo>
                <a:lnTo>
                  <a:pt x="54865" y="1343763"/>
                </a:lnTo>
                <a:lnTo>
                  <a:pt x="54007" y="1323665"/>
                </a:lnTo>
                <a:lnTo>
                  <a:pt x="53531" y="1303662"/>
                </a:lnTo>
                <a:cubicBezTo>
                  <a:pt x="51626" y="1295566"/>
                  <a:pt x="52102" y="1276326"/>
                  <a:pt x="49435" y="1273659"/>
                </a:cubicBezTo>
                <a:cubicBezTo>
                  <a:pt x="49435" y="1260323"/>
                  <a:pt x="49435" y="1246893"/>
                  <a:pt x="50197" y="1233463"/>
                </a:cubicBezTo>
                <a:cubicBezTo>
                  <a:pt x="50197" y="1223462"/>
                  <a:pt x="50959" y="1213461"/>
                  <a:pt x="51531" y="1203364"/>
                </a:cubicBezTo>
                <a:cubicBezTo>
                  <a:pt x="49788" y="1196763"/>
                  <a:pt x="49597" y="1189858"/>
                  <a:pt x="50959" y="1183171"/>
                </a:cubicBezTo>
                <a:lnTo>
                  <a:pt x="49054" y="1183171"/>
                </a:lnTo>
                <a:cubicBezTo>
                  <a:pt x="49531" y="1171265"/>
                  <a:pt x="51721" y="1154596"/>
                  <a:pt x="49626" y="1152786"/>
                </a:cubicBezTo>
                <a:lnTo>
                  <a:pt x="47721" y="1152786"/>
                </a:lnTo>
                <a:cubicBezTo>
                  <a:pt x="48959" y="1139356"/>
                  <a:pt x="50578" y="1125926"/>
                  <a:pt x="52198" y="1112496"/>
                </a:cubicBezTo>
                <a:lnTo>
                  <a:pt x="50293" y="1112496"/>
                </a:lnTo>
                <a:cubicBezTo>
                  <a:pt x="52388" y="1095731"/>
                  <a:pt x="54836" y="1078996"/>
                  <a:pt x="57627" y="1062299"/>
                </a:cubicBezTo>
                <a:cubicBezTo>
                  <a:pt x="59341" y="1052297"/>
                  <a:pt x="61056" y="1042296"/>
                  <a:pt x="62961" y="1032295"/>
                </a:cubicBezTo>
                <a:lnTo>
                  <a:pt x="64961" y="1022770"/>
                </a:lnTo>
                <a:cubicBezTo>
                  <a:pt x="68200" y="1006196"/>
                  <a:pt x="71819" y="989623"/>
                  <a:pt x="75724" y="973240"/>
                </a:cubicBezTo>
                <a:lnTo>
                  <a:pt x="80582" y="953428"/>
                </a:lnTo>
                <a:cubicBezTo>
                  <a:pt x="82963" y="945903"/>
                  <a:pt x="85726" y="934378"/>
                  <a:pt x="87631" y="934378"/>
                </a:cubicBezTo>
                <a:cubicBezTo>
                  <a:pt x="92965" y="914756"/>
                  <a:pt x="98775" y="895230"/>
                  <a:pt x="104966" y="875990"/>
                </a:cubicBezTo>
                <a:cubicBezTo>
                  <a:pt x="107062" y="868370"/>
                  <a:pt x="111253" y="856940"/>
                  <a:pt x="109538" y="856083"/>
                </a:cubicBezTo>
                <a:cubicBezTo>
                  <a:pt x="107824" y="855225"/>
                  <a:pt x="103823" y="856083"/>
                  <a:pt x="107443" y="844557"/>
                </a:cubicBezTo>
                <a:cubicBezTo>
                  <a:pt x="113634" y="829794"/>
                  <a:pt x="115825" y="838366"/>
                  <a:pt x="125064" y="807695"/>
                </a:cubicBezTo>
                <a:lnTo>
                  <a:pt x="128683" y="798170"/>
                </a:lnTo>
                <a:lnTo>
                  <a:pt x="125159" y="796742"/>
                </a:lnTo>
                <a:cubicBezTo>
                  <a:pt x="122778" y="802552"/>
                  <a:pt x="120492" y="807886"/>
                  <a:pt x="119635" y="805600"/>
                </a:cubicBezTo>
                <a:cubicBezTo>
                  <a:pt x="125016" y="785921"/>
                  <a:pt x="132227" y="766786"/>
                  <a:pt x="141161" y="748450"/>
                </a:cubicBezTo>
                <a:cubicBezTo>
                  <a:pt x="148114" y="731591"/>
                  <a:pt x="151353" y="730067"/>
                  <a:pt x="147067" y="739878"/>
                </a:cubicBezTo>
                <a:lnTo>
                  <a:pt x="150591" y="741497"/>
                </a:lnTo>
                <a:cubicBezTo>
                  <a:pt x="154734" y="728400"/>
                  <a:pt x="159925" y="715655"/>
                  <a:pt x="166117" y="703397"/>
                </a:cubicBezTo>
                <a:cubicBezTo>
                  <a:pt x="172022" y="691205"/>
                  <a:pt x="178118" y="679108"/>
                  <a:pt x="184405" y="667011"/>
                </a:cubicBezTo>
                <a:cubicBezTo>
                  <a:pt x="181738" y="667011"/>
                  <a:pt x="180404" y="662915"/>
                  <a:pt x="174880" y="673393"/>
                </a:cubicBezTo>
                <a:lnTo>
                  <a:pt x="170308" y="682918"/>
                </a:lnTo>
                <a:cubicBezTo>
                  <a:pt x="169450" y="681870"/>
                  <a:pt x="168879" y="680537"/>
                  <a:pt x="173165" y="672917"/>
                </a:cubicBezTo>
                <a:cubicBezTo>
                  <a:pt x="177928" y="663392"/>
                  <a:pt x="182690" y="654724"/>
                  <a:pt x="187548" y="645770"/>
                </a:cubicBezTo>
                <a:cubicBezTo>
                  <a:pt x="194120" y="633769"/>
                  <a:pt x="200788" y="621768"/>
                  <a:pt x="207741" y="610052"/>
                </a:cubicBezTo>
                <a:cubicBezTo>
                  <a:pt x="205264" y="611290"/>
                  <a:pt x="204312" y="608337"/>
                  <a:pt x="199264" y="616910"/>
                </a:cubicBezTo>
                <a:lnTo>
                  <a:pt x="189167" y="634912"/>
                </a:lnTo>
                <a:cubicBezTo>
                  <a:pt x="181357" y="649104"/>
                  <a:pt x="170117" y="669012"/>
                  <a:pt x="171451" y="672060"/>
                </a:cubicBezTo>
                <a:cubicBezTo>
                  <a:pt x="167450" y="679013"/>
                  <a:pt x="164593" y="681585"/>
                  <a:pt x="163354" y="679489"/>
                </a:cubicBezTo>
                <a:cubicBezTo>
                  <a:pt x="152001" y="692681"/>
                  <a:pt x="143238" y="707902"/>
                  <a:pt x="137542" y="724352"/>
                </a:cubicBezTo>
                <a:lnTo>
                  <a:pt x="135827" y="723495"/>
                </a:lnTo>
                <a:lnTo>
                  <a:pt x="127350" y="742545"/>
                </a:lnTo>
                <a:cubicBezTo>
                  <a:pt x="123254" y="752070"/>
                  <a:pt x="119158" y="761595"/>
                  <a:pt x="115253" y="771120"/>
                </a:cubicBezTo>
                <a:lnTo>
                  <a:pt x="107538" y="790170"/>
                </a:lnTo>
                <a:lnTo>
                  <a:pt x="103728" y="799695"/>
                </a:lnTo>
                <a:cubicBezTo>
                  <a:pt x="100108" y="809220"/>
                  <a:pt x="96489" y="818745"/>
                  <a:pt x="92965" y="828746"/>
                </a:cubicBezTo>
                <a:lnTo>
                  <a:pt x="86202" y="848272"/>
                </a:lnTo>
                <a:cubicBezTo>
                  <a:pt x="84011" y="854273"/>
                  <a:pt x="82011" y="859893"/>
                  <a:pt x="81058" y="857797"/>
                </a:cubicBezTo>
                <a:cubicBezTo>
                  <a:pt x="73915" y="874942"/>
                  <a:pt x="77248" y="857797"/>
                  <a:pt x="75534" y="855987"/>
                </a:cubicBezTo>
                <a:cubicBezTo>
                  <a:pt x="79915" y="842843"/>
                  <a:pt x="84487" y="829698"/>
                  <a:pt x="89250" y="816649"/>
                </a:cubicBezTo>
                <a:cubicBezTo>
                  <a:pt x="97632" y="793884"/>
                  <a:pt x="106585" y="771215"/>
                  <a:pt x="116206" y="748926"/>
                </a:cubicBezTo>
                <a:cubicBezTo>
                  <a:pt x="124397" y="729876"/>
                  <a:pt x="133065" y="710826"/>
                  <a:pt x="142114" y="691776"/>
                </a:cubicBezTo>
                <a:cubicBezTo>
                  <a:pt x="148210" y="679298"/>
                  <a:pt x="154401" y="666916"/>
                  <a:pt x="161164" y="654629"/>
                </a:cubicBezTo>
                <a:lnTo>
                  <a:pt x="162878" y="655486"/>
                </a:lnTo>
                <a:cubicBezTo>
                  <a:pt x="178947" y="624815"/>
                  <a:pt x="196187" y="594812"/>
                  <a:pt x="214599" y="565475"/>
                </a:cubicBezTo>
                <a:cubicBezTo>
                  <a:pt x="211551" y="562046"/>
                  <a:pt x="237554" y="527851"/>
                  <a:pt x="247270" y="512420"/>
                </a:cubicBezTo>
                <a:cubicBezTo>
                  <a:pt x="249651" y="516135"/>
                  <a:pt x="269177" y="482703"/>
                  <a:pt x="279274" y="471463"/>
                </a:cubicBezTo>
                <a:lnTo>
                  <a:pt x="280798" y="472606"/>
                </a:lnTo>
                <a:cubicBezTo>
                  <a:pt x="284703" y="467558"/>
                  <a:pt x="288418" y="463081"/>
                  <a:pt x="288513" y="465462"/>
                </a:cubicBezTo>
                <a:cubicBezTo>
                  <a:pt x="292418" y="460509"/>
                  <a:pt x="296228" y="455937"/>
                  <a:pt x="296419" y="458509"/>
                </a:cubicBezTo>
                <a:lnTo>
                  <a:pt x="302800" y="450318"/>
                </a:lnTo>
                <a:lnTo>
                  <a:pt x="304229" y="451556"/>
                </a:lnTo>
                <a:lnTo>
                  <a:pt x="310706" y="443460"/>
                </a:lnTo>
                <a:lnTo>
                  <a:pt x="317183" y="435459"/>
                </a:lnTo>
                <a:cubicBezTo>
                  <a:pt x="327756" y="421361"/>
                  <a:pt x="330709" y="421457"/>
                  <a:pt x="333280" y="422028"/>
                </a:cubicBezTo>
                <a:cubicBezTo>
                  <a:pt x="335852" y="422600"/>
                  <a:pt x="342805" y="435078"/>
                  <a:pt x="347187" y="420409"/>
                </a:cubicBezTo>
                <a:cubicBezTo>
                  <a:pt x="351664" y="415170"/>
                  <a:pt x="356045" y="410122"/>
                  <a:pt x="360617" y="404978"/>
                </a:cubicBezTo>
                <a:cubicBezTo>
                  <a:pt x="360617" y="402311"/>
                  <a:pt x="364522" y="397073"/>
                  <a:pt x="372714" y="388405"/>
                </a:cubicBezTo>
                <a:cubicBezTo>
                  <a:pt x="375000" y="404788"/>
                  <a:pt x="386239" y="386690"/>
                  <a:pt x="409004" y="366593"/>
                </a:cubicBezTo>
                <a:cubicBezTo>
                  <a:pt x="403765" y="376118"/>
                  <a:pt x="407480" y="378404"/>
                  <a:pt x="393859" y="393929"/>
                </a:cubicBezTo>
                <a:cubicBezTo>
                  <a:pt x="384334" y="404312"/>
                  <a:pt x="374809" y="414885"/>
                  <a:pt x="374809" y="417647"/>
                </a:cubicBezTo>
                <a:lnTo>
                  <a:pt x="376238" y="418980"/>
                </a:lnTo>
                <a:cubicBezTo>
                  <a:pt x="382906" y="411455"/>
                  <a:pt x="389668" y="403931"/>
                  <a:pt x="396431" y="396501"/>
                </a:cubicBezTo>
                <a:cubicBezTo>
                  <a:pt x="402051" y="391072"/>
                  <a:pt x="405956" y="389167"/>
                  <a:pt x="405956" y="391834"/>
                </a:cubicBezTo>
                <a:cubicBezTo>
                  <a:pt x="399193" y="399168"/>
                  <a:pt x="399098" y="401359"/>
                  <a:pt x="393859" y="407836"/>
                </a:cubicBezTo>
                <a:cubicBezTo>
                  <a:pt x="396241" y="407836"/>
                  <a:pt x="392621" y="411932"/>
                  <a:pt x="388621" y="416599"/>
                </a:cubicBezTo>
                <a:cubicBezTo>
                  <a:pt x="385935" y="422781"/>
                  <a:pt x="381934" y="428305"/>
                  <a:pt x="376905" y="432792"/>
                </a:cubicBezTo>
                <a:lnTo>
                  <a:pt x="363951" y="448031"/>
                </a:lnTo>
                <a:cubicBezTo>
                  <a:pt x="358960" y="452461"/>
                  <a:pt x="354216" y="457166"/>
                  <a:pt x="349759" y="462128"/>
                </a:cubicBezTo>
                <a:lnTo>
                  <a:pt x="351187" y="463367"/>
                </a:lnTo>
                <a:cubicBezTo>
                  <a:pt x="342805" y="473654"/>
                  <a:pt x="334614" y="484131"/>
                  <a:pt x="326518" y="494704"/>
                </a:cubicBezTo>
                <a:cubicBezTo>
                  <a:pt x="328899" y="494133"/>
                  <a:pt x="334138" y="487941"/>
                  <a:pt x="336043" y="489179"/>
                </a:cubicBezTo>
                <a:cubicBezTo>
                  <a:pt x="339853" y="484417"/>
                  <a:pt x="343472" y="479654"/>
                  <a:pt x="343663" y="482512"/>
                </a:cubicBezTo>
                <a:cubicBezTo>
                  <a:pt x="348492" y="477788"/>
                  <a:pt x="352235" y="472073"/>
                  <a:pt x="354616" y="465748"/>
                </a:cubicBezTo>
                <a:lnTo>
                  <a:pt x="360903" y="458128"/>
                </a:lnTo>
                <a:lnTo>
                  <a:pt x="363856" y="460604"/>
                </a:lnTo>
                <a:cubicBezTo>
                  <a:pt x="363856" y="463843"/>
                  <a:pt x="352426" y="476606"/>
                  <a:pt x="354331" y="478321"/>
                </a:cubicBezTo>
                <a:cubicBezTo>
                  <a:pt x="362227" y="467653"/>
                  <a:pt x="371704" y="458242"/>
                  <a:pt x="382429" y="450413"/>
                </a:cubicBezTo>
                <a:lnTo>
                  <a:pt x="385382" y="452889"/>
                </a:lnTo>
                <a:lnTo>
                  <a:pt x="386906" y="454128"/>
                </a:lnTo>
                <a:lnTo>
                  <a:pt x="393288" y="446698"/>
                </a:lnTo>
                <a:lnTo>
                  <a:pt x="399670" y="439269"/>
                </a:lnTo>
                <a:lnTo>
                  <a:pt x="402622" y="441840"/>
                </a:lnTo>
                <a:cubicBezTo>
                  <a:pt x="396269" y="449203"/>
                  <a:pt x="389926" y="456633"/>
                  <a:pt x="383572" y="464129"/>
                </a:cubicBezTo>
                <a:cubicBezTo>
                  <a:pt x="377286" y="471558"/>
                  <a:pt x="371095" y="479178"/>
                  <a:pt x="364999" y="486798"/>
                </a:cubicBezTo>
                <a:lnTo>
                  <a:pt x="363475" y="485560"/>
                </a:lnTo>
                <a:cubicBezTo>
                  <a:pt x="355188" y="495085"/>
                  <a:pt x="349092" y="499752"/>
                  <a:pt x="346806" y="497466"/>
                </a:cubicBezTo>
                <a:cubicBezTo>
                  <a:pt x="343025" y="502867"/>
                  <a:pt x="339529" y="508468"/>
                  <a:pt x="336328" y="514230"/>
                </a:cubicBezTo>
                <a:cubicBezTo>
                  <a:pt x="336328" y="516611"/>
                  <a:pt x="332042" y="523279"/>
                  <a:pt x="333566" y="524422"/>
                </a:cubicBezTo>
                <a:cubicBezTo>
                  <a:pt x="337281" y="523946"/>
                  <a:pt x="348139" y="508515"/>
                  <a:pt x="354331" y="503372"/>
                </a:cubicBezTo>
                <a:cubicBezTo>
                  <a:pt x="361665" y="494513"/>
                  <a:pt x="362236" y="498990"/>
                  <a:pt x="364903" y="499181"/>
                </a:cubicBezTo>
                <a:cubicBezTo>
                  <a:pt x="367570" y="499371"/>
                  <a:pt x="363951" y="503277"/>
                  <a:pt x="360427" y="508039"/>
                </a:cubicBezTo>
                <a:lnTo>
                  <a:pt x="354521" y="515754"/>
                </a:lnTo>
                <a:lnTo>
                  <a:pt x="356045" y="516897"/>
                </a:lnTo>
                <a:cubicBezTo>
                  <a:pt x="348330" y="527089"/>
                  <a:pt x="353378" y="526422"/>
                  <a:pt x="347473" y="534709"/>
                </a:cubicBezTo>
                <a:lnTo>
                  <a:pt x="341758" y="542520"/>
                </a:lnTo>
                <a:lnTo>
                  <a:pt x="330518" y="558140"/>
                </a:lnTo>
                <a:cubicBezTo>
                  <a:pt x="324556" y="569609"/>
                  <a:pt x="317812" y="580658"/>
                  <a:pt x="310325" y="591192"/>
                </a:cubicBezTo>
                <a:lnTo>
                  <a:pt x="305086" y="599288"/>
                </a:lnTo>
                <a:lnTo>
                  <a:pt x="306706" y="600336"/>
                </a:lnTo>
                <a:lnTo>
                  <a:pt x="301467" y="608433"/>
                </a:lnTo>
                <a:cubicBezTo>
                  <a:pt x="303086" y="609480"/>
                  <a:pt x="299181" y="616243"/>
                  <a:pt x="299562" y="618624"/>
                </a:cubicBezTo>
                <a:cubicBezTo>
                  <a:pt x="302896" y="618624"/>
                  <a:pt x="303753" y="625292"/>
                  <a:pt x="311182" y="614624"/>
                </a:cubicBezTo>
                <a:lnTo>
                  <a:pt x="316421" y="606623"/>
                </a:lnTo>
                <a:cubicBezTo>
                  <a:pt x="311944" y="605575"/>
                  <a:pt x="334233" y="578048"/>
                  <a:pt x="341567" y="565951"/>
                </a:cubicBezTo>
                <a:lnTo>
                  <a:pt x="343091" y="567094"/>
                </a:lnTo>
                <a:lnTo>
                  <a:pt x="346234" y="569285"/>
                </a:lnTo>
                <a:cubicBezTo>
                  <a:pt x="359284" y="554616"/>
                  <a:pt x="370618" y="531185"/>
                  <a:pt x="354235" y="551568"/>
                </a:cubicBezTo>
                <a:cubicBezTo>
                  <a:pt x="351854" y="550330"/>
                  <a:pt x="353473" y="545377"/>
                  <a:pt x="355283" y="540424"/>
                </a:cubicBezTo>
                <a:lnTo>
                  <a:pt x="366713" y="525089"/>
                </a:lnTo>
                <a:lnTo>
                  <a:pt x="372619" y="517469"/>
                </a:lnTo>
                <a:lnTo>
                  <a:pt x="378524" y="509944"/>
                </a:lnTo>
                <a:cubicBezTo>
                  <a:pt x="377667" y="507277"/>
                  <a:pt x="388049" y="495180"/>
                  <a:pt x="395098" y="486322"/>
                </a:cubicBezTo>
                <a:lnTo>
                  <a:pt x="393574" y="485084"/>
                </a:lnTo>
                <a:lnTo>
                  <a:pt x="392145" y="483845"/>
                </a:lnTo>
                <a:cubicBezTo>
                  <a:pt x="400146" y="472225"/>
                  <a:pt x="426244" y="447555"/>
                  <a:pt x="422053" y="445745"/>
                </a:cubicBezTo>
                <a:cubicBezTo>
                  <a:pt x="432817" y="433744"/>
                  <a:pt x="443770" y="422028"/>
                  <a:pt x="454915" y="410408"/>
                </a:cubicBezTo>
                <a:lnTo>
                  <a:pt x="453486" y="409074"/>
                </a:lnTo>
                <a:lnTo>
                  <a:pt x="467011" y="395263"/>
                </a:lnTo>
                <a:cubicBezTo>
                  <a:pt x="474727" y="387071"/>
                  <a:pt x="479584" y="383452"/>
                  <a:pt x="482156" y="383071"/>
                </a:cubicBezTo>
                <a:cubicBezTo>
                  <a:pt x="473393" y="391739"/>
                  <a:pt x="474346" y="394120"/>
                  <a:pt x="463106" y="404788"/>
                </a:cubicBezTo>
                <a:cubicBezTo>
                  <a:pt x="457963" y="410694"/>
                  <a:pt x="457772" y="413075"/>
                  <a:pt x="451105" y="420028"/>
                </a:cubicBezTo>
                <a:cubicBezTo>
                  <a:pt x="452629" y="421076"/>
                  <a:pt x="460630" y="412598"/>
                  <a:pt x="465868" y="407550"/>
                </a:cubicBezTo>
                <a:cubicBezTo>
                  <a:pt x="468250" y="407550"/>
                  <a:pt x="464535" y="411455"/>
                  <a:pt x="460534" y="415742"/>
                </a:cubicBezTo>
                <a:cubicBezTo>
                  <a:pt x="460534" y="418980"/>
                  <a:pt x="453010" y="429172"/>
                  <a:pt x="470059" y="411551"/>
                </a:cubicBezTo>
                <a:lnTo>
                  <a:pt x="472822" y="414218"/>
                </a:lnTo>
                <a:cubicBezTo>
                  <a:pt x="458706" y="427248"/>
                  <a:pt x="445942" y="441678"/>
                  <a:pt x="434722" y="457271"/>
                </a:cubicBezTo>
                <a:cubicBezTo>
                  <a:pt x="436531" y="459080"/>
                  <a:pt x="425197" y="470987"/>
                  <a:pt x="425197" y="474130"/>
                </a:cubicBezTo>
                <a:cubicBezTo>
                  <a:pt x="419005" y="481274"/>
                  <a:pt x="412814" y="488513"/>
                  <a:pt x="406813" y="495847"/>
                </a:cubicBezTo>
                <a:cubicBezTo>
                  <a:pt x="400813" y="503181"/>
                  <a:pt x="394812" y="510515"/>
                  <a:pt x="388906" y="517945"/>
                </a:cubicBezTo>
                <a:cubicBezTo>
                  <a:pt x="387478" y="525660"/>
                  <a:pt x="391002" y="528899"/>
                  <a:pt x="399670" y="523374"/>
                </a:cubicBezTo>
                <a:cubicBezTo>
                  <a:pt x="408337" y="517850"/>
                  <a:pt x="422244" y="503658"/>
                  <a:pt x="443008" y="477178"/>
                </a:cubicBezTo>
                <a:lnTo>
                  <a:pt x="441484" y="475845"/>
                </a:lnTo>
                <a:cubicBezTo>
                  <a:pt x="449771" y="466320"/>
                  <a:pt x="458153" y="456795"/>
                  <a:pt x="466726" y="448127"/>
                </a:cubicBezTo>
                <a:lnTo>
                  <a:pt x="465297" y="446793"/>
                </a:lnTo>
                <a:cubicBezTo>
                  <a:pt x="473869" y="437268"/>
                  <a:pt x="482632" y="428601"/>
                  <a:pt x="491395" y="419742"/>
                </a:cubicBezTo>
                <a:lnTo>
                  <a:pt x="504730" y="406503"/>
                </a:lnTo>
                <a:lnTo>
                  <a:pt x="518351" y="393453"/>
                </a:lnTo>
                <a:lnTo>
                  <a:pt x="517018" y="392120"/>
                </a:lnTo>
                <a:cubicBezTo>
                  <a:pt x="526543" y="382595"/>
                  <a:pt x="543021" y="369069"/>
                  <a:pt x="543497" y="365164"/>
                </a:cubicBezTo>
                <a:cubicBezTo>
                  <a:pt x="550546" y="358973"/>
                  <a:pt x="557594" y="352781"/>
                  <a:pt x="564833" y="346590"/>
                </a:cubicBezTo>
                <a:lnTo>
                  <a:pt x="579311" y="334589"/>
                </a:lnTo>
                <a:lnTo>
                  <a:pt x="578073" y="333065"/>
                </a:lnTo>
                <a:lnTo>
                  <a:pt x="585407" y="327064"/>
                </a:lnTo>
                <a:lnTo>
                  <a:pt x="592741" y="321159"/>
                </a:lnTo>
                <a:cubicBezTo>
                  <a:pt x="602266" y="313348"/>
                  <a:pt x="612553" y="305633"/>
                  <a:pt x="622650" y="298108"/>
                </a:cubicBezTo>
                <a:lnTo>
                  <a:pt x="630175" y="292488"/>
                </a:lnTo>
                <a:cubicBezTo>
                  <a:pt x="641033" y="284583"/>
                  <a:pt x="652082" y="277058"/>
                  <a:pt x="652082" y="274295"/>
                </a:cubicBezTo>
                <a:lnTo>
                  <a:pt x="667703" y="263628"/>
                </a:lnTo>
                <a:lnTo>
                  <a:pt x="669799" y="266771"/>
                </a:lnTo>
                <a:lnTo>
                  <a:pt x="662083" y="272105"/>
                </a:lnTo>
                <a:cubicBezTo>
                  <a:pt x="647415" y="287154"/>
                  <a:pt x="672275" y="272105"/>
                  <a:pt x="659797" y="285345"/>
                </a:cubicBezTo>
                <a:cubicBezTo>
                  <a:pt x="652063" y="290650"/>
                  <a:pt x="644824" y="296641"/>
                  <a:pt x="638176" y="303252"/>
                </a:cubicBezTo>
                <a:lnTo>
                  <a:pt x="615792" y="320206"/>
                </a:lnTo>
                <a:lnTo>
                  <a:pt x="609886" y="312586"/>
                </a:lnTo>
                <a:lnTo>
                  <a:pt x="595123" y="324206"/>
                </a:lnTo>
                <a:lnTo>
                  <a:pt x="596361" y="325730"/>
                </a:lnTo>
                <a:lnTo>
                  <a:pt x="589027" y="331541"/>
                </a:lnTo>
                <a:cubicBezTo>
                  <a:pt x="584521" y="336360"/>
                  <a:pt x="580845" y="341895"/>
                  <a:pt x="578168" y="347924"/>
                </a:cubicBezTo>
                <a:cubicBezTo>
                  <a:pt x="582454" y="349353"/>
                  <a:pt x="610363" y="322397"/>
                  <a:pt x="617030" y="321730"/>
                </a:cubicBezTo>
                <a:lnTo>
                  <a:pt x="618173" y="323254"/>
                </a:lnTo>
                <a:cubicBezTo>
                  <a:pt x="601219" y="336922"/>
                  <a:pt x="585588" y="352172"/>
                  <a:pt x="571501" y="368784"/>
                </a:cubicBezTo>
                <a:cubicBezTo>
                  <a:pt x="556880" y="380271"/>
                  <a:pt x="543478" y="393234"/>
                  <a:pt x="531496" y="407455"/>
                </a:cubicBezTo>
                <a:lnTo>
                  <a:pt x="524828" y="413837"/>
                </a:lnTo>
                <a:lnTo>
                  <a:pt x="526162" y="415170"/>
                </a:lnTo>
                <a:lnTo>
                  <a:pt x="527495" y="416599"/>
                </a:lnTo>
                <a:cubicBezTo>
                  <a:pt x="548831" y="398216"/>
                  <a:pt x="550736" y="392215"/>
                  <a:pt x="567024" y="377737"/>
                </a:cubicBezTo>
                <a:cubicBezTo>
                  <a:pt x="567024" y="376594"/>
                  <a:pt x="567024" y="375165"/>
                  <a:pt x="572739" y="370212"/>
                </a:cubicBezTo>
                <a:cubicBezTo>
                  <a:pt x="584359" y="360116"/>
                  <a:pt x="596266" y="350400"/>
                  <a:pt x="608362" y="340780"/>
                </a:cubicBezTo>
                <a:lnTo>
                  <a:pt x="615601" y="334970"/>
                </a:lnTo>
                <a:cubicBezTo>
                  <a:pt x="615125" y="331731"/>
                  <a:pt x="632080" y="319825"/>
                  <a:pt x="644176" y="311062"/>
                </a:cubicBezTo>
                <a:lnTo>
                  <a:pt x="643033" y="309538"/>
                </a:lnTo>
                <a:lnTo>
                  <a:pt x="641890" y="307919"/>
                </a:lnTo>
                <a:cubicBezTo>
                  <a:pt x="649320" y="302489"/>
                  <a:pt x="656940" y="296965"/>
                  <a:pt x="664560" y="291631"/>
                </a:cubicBezTo>
                <a:lnTo>
                  <a:pt x="672180" y="286392"/>
                </a:lnTo>
                <a:cubicBezTo>
                  <a:pt x="674371" y="288202"/>
                  <a:pt x="676466" y="289917"/>
                  <a:pt x="667894" y="296394"/>
                </a:cubicBezTo>
                <a:lnTo>
                  <a:pt x="660274" y="301728"/>
                </a:lnTo>
                <a:lnTo>
                  <a:pt x="661417" y="303347"/>
                </a:lnTo>
                <a:cubicBezTo>
                  <a:pt x="653892" y="308681"/>
                  <a:pt x="646462" y="314110"/>
                  <a:pt x="639033" y="319635"/>
                </a:cubicBezTo>
                <a:cubicBezTo>
                  <a:pt x="639985" y="321349"/>
                  <a:pt x="630937" y="327636"/>
                  <a:pt x="625507" y="332398"/>
                </a:cubicBezTo>
                <a:cubicBezTo>
                  <a:pt x="627889" y="332398"/>
                  <a:pt x="623793" y="336018"/>
                  <a:pt x="619411" y="339542"/>
                </a:cubicBezTo>
                <a:lnTo>
                  <a:pt x="605029" y="350972"/>
                </a:lnTo>
                <a:cubicBezTo>
                  <a:pt x="598552" y="359354"/>
                  <a:pt x="601314" y="359068"/>
                  <a:pt x="614554" y="348305"/>
                </a:cubicBezTo>
                <a:cubicBezTo>
                  <a:pt x="624079" y="340589"/>
                  <a:pt x="633604" y="333160"/>
                  <a:pt x="643605" y="325826"/>
                </a:cubicBezTo>
                <a:lnTo>
                  <a:pt x="642367" y="324302"/>
                </a:lnTo>
                <a:lnTo>
                  <a:pt x="664655" y="308014"/>
                </a:lnTo>
                <a:cubicBezTo>
                  <a:pt x="669989" y="298489"/>
                  <a:pt x="711804" y="274486"/>
                  <a:pt x="732664" y="260389"/>
                </a:cubicBezTo>
                <a:lnTo>
                  <a:pt x="731616" y="258770"/>
                </a:lnTo>
                <a:lnTo>
                  <a:pt x="747427" y="249245"/>
                </a:lnTo>
                <a:cubicBezTo>
                  <a:pt x="761658" y="237272"/>
                  <a:pt x="777260" y="227042"/>
                  <a:pt x="793910" y="218765"/>
                </a:cubicBezTo>
                <a:cubicBezTo>
                  <a:pt x="803996" y="211430"/>
                  <a:pt x="814741" y="205058"/>
                  <a:pt x="826009" y="199715"/>
                </a:cubicBezTo>
                <a:lnTo>
                  <a:pt x="851155" y="187713"/>
                </a:lnTo>
                <a:lnTo>
                  <a:pt x="850297" y="185903"/>
                </a:lnTo>
                <a:lnTo>
                  <a:pt x="841915" y="189904"/>
                </a:lnTo>
                <a:lnTo>
                  <a:pt x="841058" y="188094"/>
                </a:lnTo>
                <a:cubicBezTo>
                  <a:pt x="857918" y="180188"/>
                  <a:pt x="874967" y="172569"/>
                  <a:pt x="892112" y="165425"/>
                </a:cubicBezTo>
                <a:lnTo>
                  <a:pt x="891350" y="163710"/>
                </a:lnTo>
                <a:lnTo>
                  <a:pt x="899923" y="160091"/>
                </a:lnTo>
                <a:cubicBezTo>
                  <a:pt x="908619" y="156538"/>
                  <a:pt x="917287" y="153109"/>
                  <a:pt x="925926" y="149804"/>
                </a:cubicBezTo>
                <a:lnTo>
                  <a:pt x="934689" y="146565"/>
                </a:lnTo>
                <a:lnTo>
                  <a:pt x="943452" y="143327"/>
                </a:lnTo>
                <a:cubicBezTo>
                  <a:pt x="944119" y="140660"/>
                  <a:pt x="956596" y="136373"/>
                  <a:pt x="969265" y="132278"/>
                </a:cubicBezTo>
                <a:cubicBezTo>
                  <a:pt x="978123" y="129230"/>
                  <a:pt x="986981" y="126372"/>
                  <a:pt x="995839" y="123610"/>
                </a:cubicBezTo>
                <a:lnTo>
                  <a:pt x="1004793" y="120848"/>
                </a:lnTo>
                <a:cubicBezTo>
                  <a:pt x="1003078" y="118943"/>
                  <a:pt x="1000793" y="117228"/>
                  <a:pt x="985743" y="122753"/>
                </a:cubicBezTo>
                <a:cubicBezTo>
                  <a:pt x="978599" y="124562"/>
                  <a:pt x="968122" y="128468"/>
                  <a:pt x="967264" y="126753"/>
                </a:cubicBezTo>
                <a:lnTo>
                  <a:pt x="949548" y="132945"/>
                </a:lnTo>
                <a:lnTo>
                  <a:pt x="940785" y="136088"/>
                </a:lnTo>
                <a:cubicBezTo>
                  <a:pt x="965931" y="133421"/>
                  <a:pt x="919544" y="147803"/>
                  <a:pt x="914401" y="145613"/>
                </a:cubicBezTo>
                <a:lnTo>
                  <a:pt x="913639" y="143898"/>
                </a:lnTo>
                <a:lnTo>
                  <a:pt x="912972" y="142088"/>
                </a:lnTo>
                <a:lnTo>
                  <a:pt x="921735" y="138660"/>
                </a:lnTo>
                <a:cubicBezTo>
                  <a:pt x="923830" y="134373"/>
                  <a:pt x="913543" y="137897"/>
                  <a:pt x="902685" y="141898"/>
                </a:cubicBezTo>
                <a:lnTo>
                  <a:pt x="902018" y="140184"/>
                </a:lnTo>
                <a:cubicBezTo>
                  <a:pt x="923450" y="132563"/>
                  <a:pt x="919830" y="129230"/>
                  <a:pt x="945547" y="121705"/>
                </a:cubicBezTo>
                <a:cubicBezTo>
                  <a:pt x="960597" y="115609"/>
                  <a:pt x="962978" y="117228"/>
                  <a:pt x="964597" y="119133"/>
                </a:cubicBezTo>
                <a:cubicBezTo>
                  <a:pt x="994887" y="110561"/>
                  <a:pt x="977932" y="110561"/>
                  <a:pt x="971836" y="110656"/>
                </a:cubicBezTo>
                <a:cubicBezTo>
                  <a:pt x="977266" y="108656"/>
                  <a:pt x="982409" y="106941"/>
                  <a:pt x="980218" y="105894"/>
                </a:cubicBezTo>
                <a:cubicBezTo>
                  <a:pt x="992315" y="101988"/>
                  <a:pt x="1004412" y="98369"/>
                  <a:pt x="1016604" y="94844"/>
                </a:cubicBezTo>
                <a:lnTo>
                  <a:pt x="1034892" y="89796"/>
                </a:lnTo>
                <a:lnTo>
                  <a:pt x="1044417" y="87320"/>
                </a:lnTo>
                <a:cubicBezTo>
                  <a:pt x="1047275" y="83700"/>
                  <a:pt x="1054609" y="81319"/>
                  <a:pt x="1042893" y="81700"/>
                </a:cubicBezTo>
                <a:lnTo>
                  <a:pt x="1024510" y="86748"/>
                </a:lnTo>
                <a:lnTo>
                  <a:pt x="1006126" y="91987"/>
                </a:lnTo>
                <a:cubicBezTo>
                  <a:pt x="1008412" y="93225"/>
                  <a:pt x="998221" y="96940"/>
                  <a:pt x="989077" y="99417"/>
                </a:cubicBezTo>
                <a:cubicBezTo>
                  <a:pt x="979933" y="101893"/>
                  <a:pt x="971836" y="103036"/>
                  <a:pt x="978218" y="98559"/>
                </a:cubicBezTo>
                <a:lnTo>
                  <a:pt x="987267" y="95702"/>
                </a:lnTo>
                <a:cubicBezTo>
                  <a:pt x="987267" y="91225"/>
                  <a:pt x="1009079" y="84462"/>
                  <a:pt x="1032225" y="78557"/>
                </a:cubicBezTo>
                <a:lnTo>
                  <a:pt x="1051275" y="73794"/>
                </a:lnTo>
                <a:cubicBezTo>
                  <a:pt x="1056418" y="67127"/>
                  <a:pt x="1031082" y="75033"/>
                  <a:pt x="1021843" y="75604"/>
                </a:cubicBezTo>
                <a:lnTo>
                  <a:pt x="1020319" y="69984"/>
                </a:lnTo>
                <a:cubicBezTo>
                  <a:pt x="1032987" y="59316"/>
                  <a:pt x="988315" y="77890"/>
                  <a:pt x="990791" y="72556"/>
                </a:cubicBezTo>
                <a:cubicBezTo>
                  <a:pt x="978313" y="76366"/>
                  <a:pt x="966026" y="80367"/>
                  <a:pt x="953739" y="84462"/>
                </a:cubicBezTo>
                <a:cubicBezTo>
                  <a:pt x="947214" y="85681"/>
                  <a:pt x="941099" y="88491"/>
                  <a:pt x="935927" y="92654"/>
                </a:cubicBezTo>
                <a:cubicBezTo>
                  <a:pt x="935927" y="93892"/>
                  <a:pt x="935356" y="95226"/>
                  <a:pt x="927450" y="97702"/>
                </a:cubicBezTo>
                <a:cubicBezTo>
                  <a:pt x="915353" y="102179"/>
                  <a:pt x="903256" y="106751"/>
                  <a:pt x="891255" y="111513"/>
                </a:cubicBezTo>
                <a:lnTo>
                  <a:pt x="892017" y="113323"/>
                </a:lnTo>
                <a:lnTo>
                  <a:pt x="882968" y="116943"/>
                </a:lnTo>
                <a:cubicBezTo>
                  <a:pt x="894493" y="115419"/>
                  <a:pt x="895160" y="116943"/>
                  <a:pt x="885921" y="124086"/>
                </a:cubicBezTo>
                <a:lnTo>
                  <a:pt x="876968" y="127801"/>
                </a:lnTo>
                <a:lnTo>
                  <a:pt x="868109" y="131516"/>
                </a:lnTo>
                <a:lnTo>
                  <a:pt x="868871" y="133326"/>
                </a:lnTo>
                <a:lnTo>
                  <a:pt x="860108" y="137040"/>
                </a:lnTo>
                <a:cubicBezTo>
                  <a:pt x="848393" y="142184"/>
                  <a:pt x="836677" y="147518"/>
                  <a:pt x="825151" y="152947"/>
                </a:cubicBezTo>
                <a:cubicBezTo>
                  <a:pt x="818903" y="154881"/>
                  <a:pt x="813236" y="158348"/>
                  <a:pt x="808673" y="163044"/>
                </a:cubicBezTo>
                <a:cubicBezTo>
                  <a:pt x="801148" y="166282"/>
                  <a:pt x="800863" y="167806"/>
                  <a:pt x="800958" y="169044"/>
                </a:cubicBezTo>
                <a:lnTo>
                  <a:pt x="783908" y="177712"/>
                </a:lnTo>
                <a:lnTo>
                  <a:pt x="784765" y="179427"/>
                </a:lnTo>
                <a:cubicBezTo>
                  <a:pt x="768287" y="189713"/>
                  <a:pt x="731902" y="206573"/>
                  <a:pt x="757714" y="189618"/>
                </a:cubicBezTo>
                <a:lnTo>
                  <a:pt x="756762" y="187904"/>
                </a:lnTo>
                <a:cubicBezTo>
                  <a:pt x="787909" y="171616"/>
                  <a:pt x="802958" y="161234"/>
                  <a:pt x="823437" y="149804"/>
                </a:cubicBezTo>
                <a:lnTo>
                  <a:pt x="821818" y="146279"/>
                </a:lnTo>
                <a:cubicBezTo>
                  <a:pt x="827828" y="143489"/>
                  <a:pt x="833238" y="139536"/>
                  <a:pt x="837725" y="134659"/>
                </a:cubicBezTo>
                <a:cubicBezTo>
                  <a:pt x="853726" y="127801"/>
                  <a:pt x="855441" y="124086"/>
                  <a:pt x="872586" y="117419"/>
                </a:cubicBezTo>
                <a:cubicBezTo>
                  <a:pt x="874777" y="113704"/>
                  <a:pt x="887254" y="107894"/>
                  <a:pt x="888397" y="104655"/>
                </a:cubicBezTo>
                <a:cubicBezTo>
                  <a:pt x="882397" y="107132"/>
                  <a:pt x="876301" y="109513"/>
                  <a:pt x="870300" y="112085"/>
                </a:cubicBezTo>
                <a:lnTo>
                  <a:pt x="852393" y="119705"/>
                </a:lnTo>
                <a:cubicBezTo>
                  <a:pt x="852869" y="121514"/>
                  <a:pt x="842106" y="125896"/>
                  <a:pt x="835343" y="129230"/>
                </a:cubicBezTo>
                <a:lnTo>
                  <a:pt x="817722" y="137421"/>
                </a:lnTo>
                <a:lnTo>
                  <a:pt x="808864" y="141612"/>
                </a:lnTo>
                <a:cubicBezTo>
                  <a:pt x="807626" y="139326"/>
                  <a:pt x="783527" y="151137"/>
                  <a:pt x="782765" y="154566"/>
                </a:cubicBezTo>
                <a:cubicBezTo>
                  <a:pt x="771240" y="160567"/>
                  <a:pt x="759715" y="166568"/>
                  <a:pt x="748380" y="172854"/>
                </a:cubicBezTo>
                <a:cubicBezTo>
                  <a:pt x="747523" y="175140"/>
                  <a:pt x="740760" y="179236"/>
                  <a:pt x="741712" y="180951"/>
                </a:cubicBezTo>
                <a:cubicBezTo>
                  <a:pt x="742665" y="182665"/>
                  <a:pt x="751237" y="177903"/>
                  <a:pt x="752095" y="179617"/>
                </a:cubicBezTo>
                <a:lnTo>
                  <a:pt x="735235" y="189142"/>
                </a:lnTo>
                <a:lnTo>
                  <a:pt x="718471" y="198667"/>
                </a:lnTo>
                <a:cubicBezTo>
                  <a:pt x="717519" y="201715"/>
                  <a:pt x="702660" y="209716"/>
                  <a:pt x="703993" y="212002"/>
                </a:cubicBezTo>
                <a:cubicBezTo>
                  <a:pt x="703231" y="214288"/>
                  <a:pt x="696754" y="218670"/>
                  <a:pt x="697802" y="220289"/>
                </a:cubicBezTo>
                <a:cubicBezTo>
                  <a:pt x="690658" y="224385"/>
                  <a:pt x="690468" y="225813"/>
                  <a:pt x="690658" y="227052"/>
                </a:cubicBezTo>
                <a:cubicBezTo>
                  <a:pt x="679895" y="233910"/>
                  <a:pt x="669227" y="240958"/>
                  <a:pt x="658559" y="248102"/>
                </a:cubicBezTo>
                <a:lnTo>
                  <a:pt x="650653" y="253531"/>
                </a:lnTo>
                <a:lnTo>
                  <a:pt x="651796" y="255150"/>
                </a:lnTo>
                <a:cubicBezTo>
                  <a:pt x="641319" y="262389"/>
                  <a:pt x="630841" y="269819"/>
                  <a:pt x="620554" y="277344"/>
                </a:cubicBezTo>
                <a:lnTo>
                  <a:pt x="621697" y="278868"/>
                </a:lnTo>
                <a:cubicBezTo>
                  <a:pt x="621697" y="280201"/>
                  <a:pt x="621697" y="281630"/>
                  <a:pt x="615220" y="286106"/>
                </a:cubicBezTo>
                <a:cubicBezTo>
                  <a:pt x="605029" y="293822"/>
                  <a:pt x="594932" y="301537"/>
                  <a:pt x="585026" y="309538"/>
                </a:cubicBezTo>
                <a:cubicBezTo>
                  <a:pt x="583788" y="308014"/>
                  <a:pt x="589598" y="302870"/>
                  <a:pt x="590074" y="300013"/>
                </a:cubicBezTo>
                <a:lnTo>
                  <a:pt x="586550" y="295536"/>
                </a:lnTo>
                <a:lnTo>
                  <a:pt x="570643" y="309443"/>
                </a:lnTo>
                <a:cubicBezTo>
                  <a:pt x="565976" y="313062"/>
                  <a:pt x="561595" y="316396"/>
                  <a:pt x="561976" y="314015"/>
                </a:cubicBezTo>
                <a:cubicBezTo>
                  <a:pt x="559309" y="314015"/>
                  <a:pt x="559309" y="311253"/>
                  <a:pt x="552451" y="317253"/>
                </a:cubicBezTo>
                <a:cubicBezTo>
                  <a:pt x="538544" y="326778"/>
                  <a:pt x="511207" y="356211"/>
                  <a:pt x="507588" y="354020"/>
                </a:cubicBezTo>
                <a:cubicBezTo>
                  <a:pt x="507588" y="352781"/>
                  <a:pt x="507016" y="351258"/>
                  <a:pt x="513398" y="346019"/>
                </a:cubicBezTo>
                <a:lnTo>
                  <a:pt x="527876" y="333160"/>
                </a:lnTo>
                <a:lnTo>
                  <a:pt x="535210" y="326778"/>
                </a:lnTo>
                <a:cubicBezTo>
                  <a:pt x="542545" y="320492"/>
                  <a:pt x="549974" y="314205"/>
                  <a:pt x="557404" y="307728"/>
                </a:cubicBezTo>
                <a:lnTo>
                  <a:pt x="556261" y="306204"/>
                </a:lnTo>
                <a:lnTo>
                  <a:pt x="563785" y="300108"/>
                </a:lnTo>
                <a:lnTo>
                  <a:pt x="578930" y="287916"/>
                </a:lnTo>
                <a:lnTo>
                  <a:pt x="586550" y="282011"/>
                </a:lnTo>
                <a:cubicBezTo>
                  <a:pt x="592265" y="277058"/>
                  <a:pt x="601790" y="270390"/>
                  <a:pt x="600933" y="268676"/>
                </a:cubicBezTo>
                <a:lnTo>
                  <a:pt x="599695" y="267152"/>
                </a:lnTo>
                <a:lnTo>
                  <a:pt x="607600" y="261342"/>
                </a:lnTo>
                <a:cubicBezTo>
                  <a:pt x="620650" y="251817"/>
                  <a:pt x="633889" y="242292"/>
                  <a:pt x="647320" y="233243"/>
                </a:cubicBezTo>
                <a:cubicBezTo>
                  <a:pt x="658083" y="225909"/>
                  <a:pt x="668941" y="218765"/>
                  <a:pt x="679895" y="211907"/>
                </a:cubicBezTo>
                <a:lnTo>
                  <a:pt x="678847" y="210287"/>
                </a:lnTo>
                <a:lnTo>
                  <a:pt x="687134" y="205049"/>
                </a:lnTo>
                <a:lnTo>
                  <a:pt x="686086" y="203429"/>
                </a:lnTo>
                <a:lnTo>
                  <a:pt x="694373" y="198286"/>
                </a:lnTo>
                <a:cubicBezTo>
                  <a:pt x="708375" y="189713"/>
                  <a:pt x="722377" y="181427"/>
                  <a:pt x="736569" y="173521"/>
                </a:cubicBezTo>
                <a:lnTo>
                  <a:pt x="735616" y="171806"/>
                </a:lnTo>
                <a:lnTo>
                  <a:pt x="752761" y="162281"/>
                </a:lnTo>
                <a:cubicBezTo>
                  <a:pt x="767144" y="154471"/>
                  <a:pt x="781336" y="147042"/>
                  <a:pt x="796291" y="139803"/>
                </a:cubicBezTo>
                <a:lnTo>
                  <a:pt x="813912" y="131325"/>
                </a:lnTo>
                <a:lnTo>
                  <a:pt x="822770" y="127134"/>
                </a:lnTo>
                <a:lnTo>
                  <a:pt x="822008" y="125420"/>
                </a:lnTo>
                <a:cubicBezTo>
                  <a:pt x="830867" y="121229"/>
                  <a:pt x="839820" y="117228"/>
                  <a:pt x="848869" y="113323"/>
                </a:cubicBezTo>
                <a:cubicBezTo>
                  <a:pt x="863823" y="106751"/>
                  <a:pt x="878968" y="100560"/>
                  <a:pt x="894208" y="94273"/>
                </a:cubicBezTo>
                <a:lnTo>
                  <a:pt x="893446" y="92559"/>
                </a:lnTo>
                <a:lnTo>
                  <a:pt x="902971" y="88939"/>
                </a:lnTo>
                <a:lnTo>
                  <a:pt x="921354" y="82081"/>
                </a:lnTo>
                <a:lnTo>
                  <a:pt x="939928" y="75509"/>
                </a:lnTo>
                <a:cubicBezTo>
                  <a:pt x="945547" y="73509"/>
                  <a:pt x="950786" y="71508"/>
                  <a:pt x="948595" y="70556"/>
                </a:cubicBezTo>
                <a:cubicBezTo>
                  <a:pt x="961073" y="66365"/>
                  <a:pt x="973456" y="62269"/>
                  <a:pt x="986124" y="58554"/>
                </a:cubicBezTo>
                <a:lnTo>
                  <a:pt x="995649" y="55697"/>
                </a:lnTo>
                <a:cubicBezTo>
                  <a:pt x="1008222" y="51982"/>
                  <a:pt x="1020890" y="48458"/>
                  <a:pt x="1033749" y="45124"/>
                </a:cubicBezTo>
                <a:cubicBezTo>
                  <a:pt x="1043274" y="42647"/>
                  <a:pt x="1052799" y="40266"/>
                  <a:pt x="1062324" y="37980"/>
                </a:cubicBezTo>
                <a:lnTo>
                  <a:pt x="1061848" y="36170"/>
                </a:lnTo>
                <a:cubicBezTo>
                  <a:pt x="1093594" y="28551"/>
                  <a:pt x="1125856" y="22197"/>
                  <a:pt x="1158622" y="17120"/>
                </a:cubicBezTo>
                <a:lnTo>
                  <a:pt x="1168147" y="15596"/>
                </a:lnTo>
                <a:lnTo>
                  <a:pt x="1168147" y="13692"/>
                </a:lnTo>
                <a:cubicBezTo>
                  <a:pt x="1207199" y="7853"/>
                  <a:pt x="1246414" y="3881"/>
                  <a:pt x="1285780" y="1785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solidFill>
                <a:srgbClr val="2E2D1B"/>
              </a:solidFill>
            </a:endParaRPr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1903942" y="3257550"/>
            <a:ext cx="8384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rgbClr val="10101C"/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5341303" y="150368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800" spc="0">
                <a:solidFill>
                  <a:srgbClr val="10101C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52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635" y="0"/>
            <a:ext cx="12191365" cy="4152265"/>
          </a:xfrm>
          <a:prstGeom prst="rect">
            <a:avLst/>
          </a:prstGeom>
          <a:gradFill>
            <a:gsLst>
              <a:gs pos="100000">
                <a:srgbClr val="F6F7F0">
                  <a:alpha val="0"/>
                </a:srgbClr>
              </a:gs>
              <a:gs pos="64000">
                <a:srgbClr val="F6F7F0">
                  <a:alpha val="67000"/>
                </a:srgbClr>
              </a:gs>
              <a:gs pos="0">
                <a:srgbClr val="F6F7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章2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677785" y="1950720"/>
            <a:ext cx="801370" cy="1347470"/>
          </a:xfrm>
          <a:prstGeom prst="rect">
            <a:avLst/>
          </a:prstGeom>
        </p:spPr>
      </p:pic>
      <p:sp>
        <p:nvSpPr>
          <p:cNvPr id="11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10"/>
            </p:custDataLst>
          </p:nvPr>
        </p:nvSpPr>
        <p:spPr>
          <a:xfrm>
            <a:off x="3364971" y="2209800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rgbClr val="10101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11"/>
            </p:custDataLst>
          </p:nvPr>
        </p:nvSpPr>
        <p:spPr>
          <a:xfrm>
            <a:off x="3364089" y="2818765"/>
            <a:ext cx="5451122" cy="1016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u="none" strike="noStrike" kern="1200" cap="none" spc="0" normalizeH="0">
                <a:solidFill>
                  <a:srgbClr val="10101C"/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9.xml"/><Relationship Id="rId20" Type="http://schemas.openxmlformats.org/officeDocument/2006/relationships/tags" Target="../tags/tag88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7.xml"/><Relationship Id="rId18" Type="http://schemas.openxmlformats.org/officeDocument/2006/relationships/tags" Target="../tags/tag86.xml"/><Relationship Id="rId17" Type="http://schemas.openxmlformats.org/officeDocument/2006/relationships/tags" Target="../tags/tag85.xml"/><Relationship Id="rId16" Type="http://schemas.openxmlformats.org/officeDocument/2006/relationships/tags" Target="../tags/tag84.xml"/><Relationship Id="rId15" Type="http://schemas.openxmlformats.org/officeDocument/2006/relationships/tags" Target="../tags/tag83.xml"/><Relationship Id="rId14" Type="http://schemas.openxmlformats.org/officeDocument/2006/relationships/image" Target="../media/image1.png"/><Relationship Id="rId13" Type="http://schemas.openxmlformats.org/officeDocument/2006/relationships/tags" Target="../tags/tag82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zhengwen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8000"/>
          </a:blip>
          <a:stretch>
            <a:fillRect/>
          </a:stretch>
        </p:blipFill>
        <p:spPr>
          <a:xfrm>
            <a:off x="0" y="1270"/>
            <a:ext cx="12192000" cy="6854825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tags" Target="../tags/tag90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8" Type="http://schemas.openxmlformats.org/officeDocument/2006/relationships/slideLayout" Target="../slideLayouts/slideLayout6.xml"/><Relationship Id="rId17" Type="http://schemas.openxmlformats.org/officeDocument/2006/relationships/tags" Target="../tags/tag110.xml"/><Relationship Id="rId16" Type="http://schemas.openxmlformats.org/officeDocument/2006/relationships/tags" Target="../tags/tag109.xml"/><Relationship Id="rId15" Type="http://schemas.openxmlformats.org/officeDocument/2006/relationships/tags" Target="../tags/tag108.xml"/><Relationship Id="rId14" Type="http://schemas.openxmlformats.org/officeDocument/2006/relationships/tags" Target="../tags/tag107.xml"/><Relationship Id="rId13" Type="http://schemas.openxmlformats.org/officeDocument/2006/relationships/tags" Target="../tags/tag106.xml"/><Relationship Id="rId12" Type="http://schemas.openxmlformats.org/officeDocument/2006/relationships/tags" Target="../tags/tag105.xml"/><Relationship Id="rId11" Type="http://schemas.openxmlformats.org/officeDocument/2006/relationships/tags" Target="../tags/tag104.xml"/><Relationship Id="rId10" Type="http://schemas.openxmlformats.org/officeDocument/2006/relationships/tags" Target="../tags/tag103.xml"/><Relationship Id="rId1" Type="http://schemas.openxmlformats.org/officeDocument/2006/relationships/tags" Target="../tags/tag94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tags" Target="../tags/tag11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7" Type="http://schemas.openxmlformats.org/officeDocument/2006/relationships/slideLayout" Target="../slideLayouts/slideLayout6.xml"/><Relationship Id="rId36" Type="http://schemas.openxmlformats.org/officeDocument/2006/relationships/tags" Target="../tags/tag138.xml"/><Relationship Id="rId35" Type="http://schemas.openxmlformats.org/officeDocument/2006/relationships/tags" Target="../tags/tag137.xml"/><Relationship Id="rId34" Type="http://schemas.openxmlformats.org/officeDocument/2006/relationships/image" Target="../media/image15.svg"/><Relationship Id="rId33" Type="http://schemas.openxmlformats.org/officeDocument/2006/relationships/image" Target="../media/image14.png"/><Relationship Id="rId32" Type="http://schemas.openxmlformats.org/officeDocument/2006/relationships/tags" Target="../tags/tag136.xml"/><Relationship Id="rId31" Type="http://schemas.openxmlformats.org/officeDocument/2006/relationships/tags" Target="../tags/tag135.xml"/><Relationship Id="rId30" Type="http://schemas.openxmlformats.org/officeDocument/2006/relationships/tags" Target="../tags/tag134.xml"/><Relationship Id="rId3" Type="http://schemas.openxmlformats.org/officeDocument/2006/relationships/image" Target="../media/image5.jpeg"/><Relationship Id="rId29" Type="http://schemas.openxmlformats.org/officeDocument/2006/relationships/tags" Target="../tags/tag133.xml"/><Relationship Id="rId28" Type="http://schemas.openxmlformats.org/officeDocument/2006/relationships/image" Target="../media/image13.svg"/><Relationship Id="rId27" Type="http://schemas.openxmlformats.org/officeDocument/2006/relationships/image" Target="../media/image12.png"/><Relationship Id="rId26" Type="http://schemas.openxmlformats.org/officeDocument/2006/relationships/tags" Target="../tags/tag132.xml"/><Relationship Id="rId25" Type="http://schemas.openxmlformats.org/officeDocument/2006/relationships/tags" Target="../tags/tag131.xml"/><Relationship Id="rId24" Type="http://schemas.openxmlformats.org/officeDocument/2006/relationships/tags" Target="../tags/tag130.xml"/><Relationship Id="rId23" Type="http://schemas.openxmlformats.org/officeDocument/2006/relationships/tags" Target="../tags/tag129.xml"/><Relationship Id="rId22" Type="http://schemas.openxmlformats.org/officeDocument/2006/relationships/tags" Target="../tags/tag128.xml"/><Relationship Id="rId21" Type="http://schemas.openxmlformats.org/officeDocument/2006/relationships/image" Target="../media/image11.svg"/><Relationship Id="rId20" Type="http://schemas.openxmlformats.org/officeDocument/2006/relationships/image" Target="../media/image10.png"/><Relationship Id="rId2" Type="http://schemas.openxmlformats.org/officeDocument/2006/relationships/tags" Target="../tags/tag115.xml"/><Relationship Id="rId19" Type="http://schemas.openxmlformats.org/officeDocument/2006/relationships/tags" Target="../tags/tag127.xml"/><Relationship Id="rId18" Type="http://schemas.openxmlformats.org/officeDocument/2006/relationships/tags" Target="../tags/tag126.xml"/><Relationship Id="rId17" Type="http://schemas.openxmlformats.org/officeDocument/2006/relationships/tags" Target="../tags/tag125.xml"/><Relationship Id="rId16" Type="http://schemas.openxmlformats.org/officeDocument/2006/relationships/image" Target="../media/image9.svg"/><Relationship Id="rId15" Type="http://schemas.openxmlformats.org/officeDocument/2006/relationships/image" Target="../media/image8.png"/><Relationship Id="rId14" Type="http://schemas.openxmlformats.org/officeDocument/2006/relationships/tags" Target="../tags/tag124.xml"/><Relationship Id="rId13" Type="http://schemas.openxmlformats.org/officeDocument/2006/relationships/tags" Target="../tags/tag123.xml"/><Relationship Id="rId12" Type="http://schemas.openxmlformats.org/officeDocument/2006/relationships/tags" Target="../tags/tag122.xml"/><Relationship Id="rId11" Type="http://schemas.openxmlformats.org/officeDocument/2006/relationships/image" Target="../media/image7.svg"/><Relationship Id="rId10" Type="http://schemas.openxmlformats.org/officeDocument/2006/relationships/image" Target="../media/image6.png"/><Relationship Id="rId1" Type="http://schemas.openxmlformats.org/officeDocument/2006/relationships/tags" Target="../tags/tag11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45.xml"/><Relationship Id="rId8" Type="http://schemas.openxmlformats.org/officeDocument/2006/relationships/image" Target="../media/image17.svg"/><Relationship Id="rId7" Type="http://schemas.openxmlformats.org/officeDocument/2006/relationships/image" Target="../media/image16.png"/><Relationship Id="rId6" Type="http://schemas.openxmlformats.org/officeDocument/2006/relationships/tags" Target="../tags/tag144.xml"/><Relationship Id="rId5" Type="http://schemas.openxmlformats.org/officeDocument/2006/relationships/tags" Target="../tags/tag143.xml"/><Relationship Id="rId40" Type="http://schemas.openxmlformats.org/officeDocument/2006/relationships/slideLayout" Target="../slideLayouts/slideLayout6.xml"/><Relationship Id="rId4" Type="http://schemas.openxmlformats.org/officeDocument/2006/relationships/tags" Target="../tags/tag142.xml"/><Relationship Id="rId39" Type="http://schemas.openxmlformats.org/officeDocument/2006/relationships/tags" Target="../tags/tag167.xml"/><Relationship Id="rId38" Type="http://schemas.openxmlformats.org/officeDocument/2006/relationships/tags" Target="../tags/tag166.xml"/><Relationship Id="rId37" Type="http://schemas.openxmlformats.org/officeDocument/2006/relationships/tags" Target="../tags/tag165.xml"/><Relationship Id="rId36" Type="http://schemas.openxmlformats.org/officeDocument/2006/relationships/tags" Target="../tags/tag164.xml"/><Relationship Id="rId35" Type="http://schemas.openxmlformats.org/officeDocument/2006/relationships/image" Target="../media/image25.svg"/><Relationship Id="rId34" Type="http://schemas.openxmlformats.org/officeDocument/2006/relationships/image" Target="../media/image24.png"/><Relationship Id="rId33" Type="http://schemas.openxmlformats.org/officeDocument/2006/relationships/tags" Target="../tags/tag163.xml"/><Relationship Id="rId32" Type="http://schemas.openxmlformats.org/officeDocument/2006/relationships/tags" Target="../tags/tag162.xml"/><Relationship Id="rId31" Type="http://schemas.openxmlformats.org/officeDocument/2006/relationships/tags" Target="../tags/tag161.xml"/><Relationship Id="rId30" Type="http://schemas.openxmlformats.org/officeDocument/2006/relationships/tags" Target="../tags/tag160.xml"/><Relationship Id="rId3" Type="http://schemas.openxmlformats.org/officeDocument/2006/relationships/tags" Target="../tags/tag141.xml"/><Relationship Id="rId29" Type="http://schemas.openxmlformats.org/officeDocument/2006/relationships/image" Target="../media/image23.svg"/><Relationship Id="rId28" Type="http://schemas.openxmlformats.org/officeDocument/2006/relationships/image" Target="../media/image22.png"/><Relationship Id="rId27" Type="http://schemas.openxmlformats.org/officeDocument/2006/relationships/tags" Target="../tags/tag159.xml"/><Relationship Id="rId26" Type="http://schemas.openxmlformats.org/officeDocument/2006/relationships/tags" Target="../tags/tag158.xml"/><Relationship Id="rId25" Type="http://schemas.openxmlformats.org/officeDocument/2006/relationships/tags" Target="../tags/tag157.xml"/><Relationship Id="rId24" Type="http://schemas.openxmlformats.org/officeDocument/2006/relationships/tags" Target="../tags/tag156.xml"/><Relationship Id="rId23" Type="http://schemas.openxmlformats.org/officeDocument/2006/relationships/image" Target="../media/image21.svg"/><Relationship Id="rId22" Type="http://schemas.openxmlformats.org/officeDocument/2006/relationships/image" Target="../media/image20.png"/><Relationship Id="rId21" Type="http://schemas.openxmlformats.org/officeDocument/2006/relationships/tags" Target="../tags/tag155.xml"/><Relationship Id="rId20" Type="http://schemas.openxmlformats.org/officeDocument/2006/relationships/tags" Target="../tags/tag154.xml"/><Relationship Id="rId2" Type="http://schemas.openxmlformats.org/officeDocument/2006/relationships/tags" Target="../tags/tag140.xml"/><Relationship Id="rId19" Type="http://schemas.openxmlformats.org/officeDocument/2006/relationships/tags" Target="../tags/tag153.xml"/><Relationship Id="rId18" Type="http://schemas.openxmlformats.org/officeDocument/2006/relationships/tags" Target="../tags/tag152.xml"/><Relationship Id="rId17" Type="http://schemas.openxmlformats.org/officeDocument/2006/relationships/tags" Target="../tags/tag151.xml"/><Relationship Id="rId16" Type="http://schemas.openxmlformats.org/officeDocument/2006/relationships/tags" Target="../tags/tag150.xml"/><Relationship Id="rId15" Type="http://schemas.openxmlformats.org/officeDocument/2006/relationships/image" Target="../media/image19.svg"/><Relationship Id="rId14" Type="http://schemas.openxmlformats.org/officeDocument/2006/relationships/image" Target="../media/image18.png"/><Relationship Id="rId13" Type="http://schemas.openxmlformats.org/officeDocument/2006/relationships/tags" Target="../tags/tag149.xml"/><Relationship Id="rId12" Type="http://schemas.openxmlformats.org/officeDocument/2006/relationships/tags" Target="../tags/tag148.xml"/><Relationship Id="rId11" Type="http://schemas.openxmlformats.org/officeDocument/2006/relationships/tags" Target="../tags/tag147.xml"/><Relationship Id="rId10" Type="http://schemas.openxmlformats.org/officeDocument/2006/relationships/tags" Target="../tags/tag146.xml"/><Relationship Id="rId1" Type="http://schemas.openxmlformats.org/officeDocument/2006/relationships/tags" Target="../tags/tag139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" Type="http://schemas.openxmlformats.org/officeDocument/2006/relationships/tags" Target="../tags/tag16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78.xml"/><Relationship Id="rId8" Type="http://schemas.openxmlformats.org/officeDocument/2006/relationships/tags" Target="../tags/tag177.xml"/><Relationship Id="rId7" Type="http://schemas.openxmlformats.org/officeDocument/2006/relationships/tags" Target="../tags/tag176.xml"/><Relationship Id="rId6" Type="http://schemas.openxmlformats.org/officeDocument/2006/relationships/tags" Target="../tags/tag175.xml"/><Relationship Id="rId5" Type="http://schemas.openxmlformats.org/officeDocument/2006/relationships/tags" Target="../tags/tag174.xml"/><Relationship Id="rId4" Type="http://schemas.openxmlformats.org/officeDocument/2006/relationships/tags" Target="../tags/tag173.xml"/><Relationship Id="rId33" Type="http://schemas.openxmlformats.org/officeDocument/2006/relationships/slideLayout" Target="../slideLayouts/slideLayout6.xml"/><Relationship Id="rId32" Type="http://schemas.openxmlformats.org/officeDocument/2006/relationships/tags" Target="../tags/tag197.xml"/><Relationship Id="rId31" Type="http://schemas.openxmlformats.org/officeDocument/2006/relationships/tags" Target="../tags/tag196.xml"/><Relationship Id="rId30" Type="http://schemas.openxmlformats.org/officeDocument/2006/relationships/image" Target="../media/image30.svg"/><Relationship Id="rId3" Type="http://schemas.openxmlformats.org/officeDocument/2006/relationships/image" Target="../media/image26.jpeg"/><Relationship Id="rId29" Type="http://schemas.openxmlformats.org/officeDocument/2006/relationships/image" Target="../media/image29.png"/><Relationship Id="rId28" Type="http://schemas.openxmlformats.org/officeDocument/2006/relationships/tags" Target="../tags/tag195.xml"/><Relationship Id="rId27" Type="http://schemas.openxmlformats.org/officeDocument/2006/relationships/tags" Target="../tags/tag194.xml"/><Relationship Id="rId26" Type="http://schemas.openxmlformats.org/officeDocument/2006/relationships/tags" Target="../tags/tag193.xml"/><Relationship Id="rId25" Type="http://schemas.openxmlformats.org/officeDocument/2006/relationships/tags" Target="../tags/tag192.xml"/><Relationship Id="rId24" Type="http://schemas.openxmlformats.org/officeDocument/2006/relationships/image" Target="../media/image28.svg"/><Relationship Id="rId23" Type="http://schemas.openxmlformats.org/officeDocument/2006/relationships/image" Target="../media/image27.png"/><Relationship Id="rId22" Type="http://schemas.openxmlformats.org/officeDocument/2006/relationships/tags" Target="../tags/tag191.xml"/><Relationship Id="rId21" Type="http://schemas.openxmlformats.org/officeDocument/2006/relationships/tags" Target="../tags/tag190.xml"/><Relationship Id="rId20" Type="http://schemas.openxmlformats.org/officeDocument/2006/relationships/tags" Target="../tags/tag189.xml"/><Relationship Id="rId2" Type="http://schemas.openxmlformats.org/officeDocument/2006/relationships/tags" Target="../tags/tag172.xml"/><Relationship Id="rId19" Type="http://schemas.openxmlformats.org/officeDocument/2006/relationships/tags" Target="../tags/tag188.xml"/><Relationship Id="rId18" Type="http://schemas.openxmlformats.org/officeDocument/2006/relationships/tags" Target="../tags/tag187.xml"/><Relationship Id="rId17" Type="http://schemas.openxmlformats.org/officeDocument/2006/relationships/tags" Target="../tags/tag186.xml"/><Relationship Id="rId16" Type="http://schemas.openxmlformats.org/officeDocument/2006/relationships/tags" Target="../tags/tag185.xml"/><Relationship Id="rId15" Type="http://schemas.openxmlformats.org/officeDocument/2006/relationships/tags" Target="../tags/tag184.xml"/><Relationship Id="rId14" Type="http://schemas.openxmlformats.org/officeDocument/2006/relationships/tags" Target="../tags/tag183.xml"/><Relationship Id="rId13" Type="http://schemas.openxmlformats.org/officeDocument/2006/relationships/tags" Target="../tags/tag182.xml"/><Relationship Id="rId12" Type="http://schemas.openxmlformats.org/officeDocument/2006/relationships/tags" Target="../tags/tag181.xml"/><Relationship Id="rId11" Type="http://schemas.openxmlformats.org/officeDocument/2006/relationships/tags" Target="../tags/tag180.xml"/><Relationship Id="rId10" Type="http://schemas.openxmlformats.org/officeDocument/2006/relationships/tags" Target="../tags/tag179.xml"/><Relationship Id="rId1" Type="http://schemas.openxmlformats.org/officeDocument/2006/relationships/tags" Target="../tags/tag17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03.xml"/><Relationship Id="rId8" Type="http://schemas.openxmlformats.org/officeDocument/2006/relationships/tags" Target="../tags/tag202.xml"/><Relationship Id="rId7" Type="http://schemas.openxmlformats.org/officeDocument/2006/relationships/tags" Target="../tags/tag201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tags" Target="../tags/tag200.xml"/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8" Type="http://schemas.openxmlformats.org/officeDocument/2006/relationships/slideLayout" Target="../slideLayouts/slideLayout6.xml"/><Relationship Id="rId17" Type="http://schemas.openxmlformats.org/officeDocument/2006/relationships/tags" Target="../tags/tag209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image" Target="../media/image34.svg"/><Relationship Id="rId11" Type="http://schemas.openxmlformats.org/officeDocument/2006/relationships/image" Target="../media/image33.png"/><Relationship Id="rId10" Type="http://schemas.openxmlformats.org/officeDocument/2006/relationships/tags" Target="../tags/tag204.xml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svg"/><Relationship Id="rId8" Type="http://schemas.openxmlformats.org/officeDocument/2006/relationships/image" Target="../media/image35.png"/><Relationship Id="rId7" Type="http://schemas.openxmlformats.org/officeDocument/2006/relationships/tags" Target="../tags/tag216.xml"/><Relationship Id="rId6" Type="http://schemas.openxmlformats.org/officeDocument/2006/relationships/tags" Target="../tags/tag215.xml"/><Relationship Id="rId5" Type="http://schemas.openxmlformats.org/officeDocument/2006/relationships/tags" Target="../tags/tag214.xml"/><Relationship Id="rId4" Type="http://schemas.openxmlformats.org/officeDocument/2006/relationships/tags" Target="../tags/tag213.xml"/><Relationship Id="rId36" Type="http://schemas.openxmlformats.org/officeDocument/2006/relationships/slideLayout" Target="../slideLayouts/slideLayout6.xml"/><Relationship Id="rId35" Type="http://schemas.openxmlformats.org/officeDocument/2006/relationships/tags" Target="../tags/tag238.xml"/><Relationship Id="rId34" Type="http://schemas.openxmlformats.org/officeDocument/2006/relationships/tags" Target="../tags/tag237.xml"/><Relationship Id="rId33" Type="http://schemas.openxmlformats.org/officeDocument/2006/relationships/tags" Target="../tags/tag236.xml"/><Relationship Id="rId32" Type="http://schemas.openxmlformats.org/officeDocument/2006/relationships/image" Target="../media/image40.svg"/><Relationship Id="rId31" Type="http://schemas.openxmlformats.org/officeDocument/2006/relationships/image" Target="../media/image39.png"/><Relationship Id="rId30" Type="http://schemas.openxmlformats.org/officeDocument/2006/relationships/tags" Target="../tags/tag235.xml"/><Relationship Id="rId3" Type="http://schemas.openxmlformats.org/officeDocument/2006/relationships/tags" Target="../tags/tag212.xml"/><Relationship Id="rId29" Type="http://schemas.openxmlformats.org/officeDocument/2006/relationships/tags" Target="../tags/tag234.xml"/><Relationship Id="rId28" Type="http://schemas.openxmlformats.org/officeDocument/2006/relationships/tags" Target="../tags/tag233.xml"/><Relationship Id="rId27" Type="http://schemas.openxmlformats.org/officeDocument/2006/relationships/tags" Target="../tags/tag232.xml"/><Relationship Id="rId26" Type="http://schemas.openxmlformats.org/officeDocument/2006/relationships/tags" Target="../tags/tag231.xml"/><Relationship Id="rId25" Type="http://schemas.openxmlformats.org/officeDocument/2006/relationships/image" Target="../media/image38.svg"/><Relationship Id="rId24" Type="http://schemas.openxmlformats.org/officeDocument/2006/relationships/image" Target="../media/image37.png"/><Relationship Id="rId23" Type="http://schemas.openxmlformats.org/officeDocument/2006/relationships/tags" Target="../tags/tag230.xml"/><Relationship Id="rId22" Type="http://schemas.openxmlformats.org/officeDocument/2006/relationships/tags" Target="../tags/tag229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11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tags" Target="../tags/tag210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41.xml"/><Relationship Id="rId2" Type="http://schemas.openxmlformats.org/officeDocument/2006/relationships/tags" Target="../tags/tag240.xml"/><Relationship Id="rId1" Type="http://schemas.openxmlformats.org/officeDocument/2006/relationships/tags" Target="../tags/tag23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49.xml"/><Relationship Id="rId8" Type="http://schemas.openxmlformats.org/officeDocument/2006/relationships/tags" Target="../tags/tag248.xml"/><Relationship Id="rId7" Type="http://schemas.openxmlformats.org/officeDocument/2006/relationships/tags" Target="../tags/tag247.xml"/><Relationship Id="rId6" Type="http://schemas.openxmlformats.org/officeDocument/2006/relationships/tags" Target="../tags/tag246.xml"/><Relationship Id="rId5" Type="http://schemas.openxmlformats.org/officeDocument/2006/relationships/tags" Target="../tags/tag245.xml"/><Relationship Id="rId4" Type="http://schemas.openxmlformats.org/officeDocument/2006/relationships/tags" Target="../tags/tag244.xml"/><Relationship Id="rId33" Type="http://schemas.openxmlformats.org/officeDocument/2006/relationships/slideLayout" Target="../slideLayouts/slideLayout6.xml"/><Relationship Id="rId32" Type="http://schemas.openxmlformats.org/officeDocument/2006/relationships/tags" Target="../tags/tag268.xml"/><Relationship Id="rId31" Type="http://schemas.openxmlformats.org/officeDocument/2006/relationships/tags" Target="../tags/tag267.xml"/><Relationship Id="rId30" Type="http://schemas.openxmlformats.org/officeDocument/2006/relationships/image" Target="../media/image45.svg"/><Relationship Id="rId3" Type="http://schemas.openxmlformats.org/officeDocument/2006/relationships/image" Target="../media/image41.jpeg"/><Relationship Id="rId29" Type="http://schemas.openxmlformats.org/officeDocument/2006/relationships/image" Target="../media/image44.png"/><Relationship Id="rId28" Type="http://schemas.openxmlformats.org/officeDocument/2006/relationships/tags" Target="../tags/tag266.xml"/><Relationship Id="rId27" Type="http://schemas.openxmlformats.org/officeDocument/2006/relationships/tags" Target="../tags/tag265.xml"/><Relationship Id="rId26" Type="http://schemas.openxmlformats.org/officeDocument/2006/relationships/tags" Target="../tags/tag264.xml"/><Relationship Id="rId25" Type="http://schemas.openxmlformats.org/officeDocument/2006/relationships/tags" Target="../tags/tag263.xml"/><Relationship Id="rId24" Type="http://schemas.openxmlformats.org/officeDocument/2006/relationships/image" Target="../media/image43.svg"/><Relationship Id="rId23" Type="http://schemas.openxmlformats.org/officeDocument/2006/relationships/image" Target="../media/image42.png"/><Relationship Id="rId22" Type="http://schemas.openxmlformats.org/officeDocument/2006/relationships/tags" Target="../tags/tag262.xml"/><Relationship Id="rId21" Type="http://schemas.openxmlformats.org/officeDocument/2006/relationships/tags" Target="../tags/tag261.xml"/><Relationship Id="rId20" Type="http://schemas.openxmlformats.org/officeDocument/2006/relationships/tags" Target="../tags/tag260.xml"/><Relationship Id="rId2" Type="http://schemas.openxmlformats.org/officeDocument/2006/relationships/tags" Target="../tags/tag243.xml"/><Relationship Id="rId19" Type="http://schemas.openxmlformats.org/officeDocument/2006/relationships/tags" Target="../tags/tag259.xml"/><Relationship Id="rId18" Type="http://schemas.openxmlformats.org/officeDocument/2006/relationships/tags" Target="../tags/tag258.xml"/><Relationship Id="rId17" Type="http://schemas.openxmlformats.org/officeDocument/2006/relationships/tags" Target="../tags/tag257.xml"/><Relationship Id="rId16" Type="http://schemas.openxmlformats.org/officeDocument/2006/relationships/tags" Target="../tags/tag256.xml"/><Relationship Id="rId15" Type="http://schemas.openxmlformats.org/officeDocument/2006/relationships/tags" Target="../tags/tag255.xml"/><Relationship Id="rId14" Type="http://schemas.openxmlformats.org/officeDocument/2006/relationships/tags" Target="../tags/tag254.xml"/><Relationship Id="rId13" Type="http://schemas.openxmlformats.org/officeDocument/2006/relationships/tags" Target="../tags/tag253.xml"/><Relationship Id="rId12" Type="http://schemas.openxmlformats.org/officeDocument/2006/relationships/tags" Target="../tags/tag252.xml"/><Relationship Id="rId11" Type="http://schemas.openxmlformats.org/officeDocument/2006/relationships/tags" Target="../tags/tag251.xml"/><Relationship Id="rId10" Type="http://schemas.openxmlformats.org/officeDocument/2006/relationships/tags" Target="../tags/tag250.xml"/><Relationship Id="rId1" Type="http://schemas.openxmlformats.org/officeDocument/2006/relationships/tags" Target="../tags/tag24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77.xml"/><Relationship Id="rId8" Type="http://schemas.openxmlformats.org/officeDocument/2006/relationships/tags" Target="../tags/tag276.xml"/><Relationship Id="rId7" Type="http://schemas.openxmlformats.org/officeDocument/2006/relationships/tags" Target="../tags/tag275.xml"/><Relationship Id="rId6" Type="http://schemas.openxmlformats.org/officeDocument/2006/relationships/tags" Target="../tags/tag274.xml"/><Relationship Id="rId5" Type="http://schemas.openxmlformats.org/officeDocument/2006/relationships/tags" Target="../tags/tag273.xml"/><Relationship Id="rId4" Type="http://schemas.openxmlformats.org/officeDocument/2006/relationships/tags" Target="../tags/tag272.xml"/><Relationship Id="rId3" Type="http://schemas.openxmlformats.org/officeDocument/2006/relationships/tags" Target="../tags/tag271.xml"/><Relationship Id="rId21" Type="http://schemas.openxmlformats.org/officeDocument/2006/relationships/slideLayout" Target="../slideLayouts/slideLayout6.xml"/><Relationship Id="rId20" Type="http://schemas.openxmlformats.org/officeDocument/2006/relationships/tags" Target="../tags/tag284.xml"/><Relationship Id="rId2" Type="http://schemas.openxmlformats.org/officeDocument/2006/relationships/tags" Target="../tags/tag270.xml"/><Relationship Id="rId19" Type="http://schemas.openxmlformats.org/officeDocument/2006/relationships/tags" Target="../tags/tag283.xml"/><Relationship Id="rId18" Type="http://schemas.openxmlformats.org/officeDocument/2006/relationships/image" Target="../media/image49.svg"/><Relationship Id="rId17" Type="http://schemas.openxmlformats.org/officeDocument/2006/relationships/image" Target="../media/image48.png"/><Relationship Id="rId16" Type="http://schemas.openxmlformats.org/officeDocument/2006/relationships/tags" Target="../tags/tag282.xml"/><Relationship Id="rId15" Type="http://schemas.openxmlformats.org/officeDocument/2006/relationships/tags" Target="../tags/tag281.xml"/><Relationship Id="rId14" Type="http://schemas.openxmlformats.org/officeDocument/2006/relationships/tags" Target="../tags/tag280.xml"/><Relationship Id="rId13" Type="http://schemas.openxmlformats.org/officeDocument/2006/relationships/tags" Target="../tags/tag279.xml"/><Relationship Id="rId12" Type="http://schemas.openxmlformats.org/officeDocument/2006/relationships/image" Target="../media/image47.svg"/><Relationship Id="rId11" Type="http://schemas.openxmlformats.org/officeDocument/2006/relationships/image" Target="../media/image46.png"/><Relationship Id="rId10" Type="http://schemas.openxmlformats.org/officeDocument/2006/relationships/tags" Target="../tags/tag278.xml"/><Relationship Id="rId1" Type="http://schemas.openxmlformats.org/officeDocument/2006/relationships/tags" Target="../tags/tag269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91.xml"/><Relationship Id="rId8" Type="http://schemas.openxmlformats.org/officeDocument/2006/relationships/tags" Target="../tags/tag290.xml"/><Relationship Id="rId7" Type="http://schemas.openxmlformats.org/officeDocument/2006/relationships/image" Target="../media/image51.svg"/><Relationship Id="rId6" Type="http://schemas.openxmlformats.org/officeDocument/2006/relationships/image" Target="../media/image50.png"/><Relationship Id="rId5" Type="http://schemas.openxmlformats.org/officeDocument/2006/relationships/tags" Target="../tags/tag289.xml"/><Relationship Id="rId40" Type="http://schemas.openxmlformats.org/officeDocument/2006/relationships/slideLayout" Target="../slideLayouts/slideLayout6.xml"/><Relationship Id="rId4" Type="http://schemas.openxmlformats.org/officeDocument/2006/relationships/tags" Target="../tags/tag288.xml"/><Relationship Id="rId39" Type="http://schemas.openxmlformats.org/officeDocument/2006/relationships/tags" Target="../tags/tag313.xml"/><Relationship Id="rId38" Type="http://schemas.openxmlformats.org/officeDocument/2006/relationships/tags" Target="../tags/tag312.xml"/><Relationship Id="rId37" Type="http://schemas.openxmlformats.org/officeDocument/2006/relationships/tags" Target="../tags/tag311.xml"/><Relationship Id="rId36" Type="http://schemas.openxmlformats.org/officeDocument/2006/relationships/tags" Target="../tags/tag310.xml"/><Relationship Id="rId35" Type="http://schemas.openxmlformats.org/officeDocument/2006/relationships/tags" Target="../tags/tag309.xml"/><Relationship Id="rId34" Type="http://schemas.openxmlformats.org/officeDocument/2006/relationships/tags" Target="../tags/tag308.xml"/><Relationship Id="rId33" Type="http://schemas.openxmlformats.org/officeDocument/2006/relationships/image" Target="../media/image59.svg"/><Relationship Id="rId32" Type="http://schemas.openxmlformats.org/officeDocument/2006/relationships/image" Target="../media/image58.png"/><Relationship Id="rId31" Type="http://schemas.openxmlformats.org/officeDocument/2006/relationships/tags" Target="../tags/tag307.xml"/><Relationship Id="rId30" Type="http://schemas.openxmlformats.org/officeDocument/2006/relationships/tags" Target="../tags/tag306.xml"/><Relationship Id="rId3" Type="http://schemas.openxmlformats.org/officeDocument/2006/relationships/tags" Target="../tags/tag287.xml"/><Relationship Id="rId29" Type="http://schemas.openxmlformats.org/officeDocument/2006/relationships/tags" Target="../tags/tag305.xml"/><Relationship Id="rId28" Type="http://schemas.openxmlformats.org/officeDocument/2006/relationships/tags" Target="../tags/tag304.xml"/><Relationship Id="rId27" Type="http://schemas.openxmlformats.org/officeDocument/2006/relationships/image" Target="../media/image57.svg"/><Relationship Id="rId26" Type="http://schemas.openxmlformats.org/officeDocument/2006/relationships/image" Target="../media/image56.png"/><Relationship Id="rId25" Type="http://schemas.openxmlformats.org/officeDocument/2006/relationships/tags" Target="../tags/tag303.xml"/><Relationship Id="rId24" Type="http://schemas.openxmlformats.org/officeDocument/2006/relationships/tags" Target="../tags/tag302.xml"/><Relationship Id="rId23" Type="http://schemas.openxmlformats.org/officeDocument/2006/relationships/tags" Target="../tags/tag301.xml"/><Relationship Id="rId22" Type="http://schemas.openxmlformats.org/officeDocument/2006/relationships/tags" Target="../tags/tag300.xml"/><Relationship Id="rId21" Type="http://schemas.openxmlformats.org/officeDocument/2006/relationships/tags" Target="../tags/tag299.xml"/><Relationship Id="rId20" Type="http://schemas.openxmlformats.org/officeDocument/2006/relationships/tags" Target="../tags/tag298.xml"/><Relationship Id="rId2" Type="http://schemas.openxmlformats.org/officeDocument/2006/relationships/tags" Target="../tags/tag286.xml"/><Relationship Id="rId19" Type="http://schemas.openxmlformats.org/officeDocument/2006/relationships/image" Target="../media/image55.svg"/><Relationship Id="rId18" Type="http://schemas.openxmlformats.org/officeDocument/2006/relationships/image" Target="../media/image54.png"/><Relationship Id="rId17" Type="http://schemas.openxmlformats.org/officeDocument/2006/relationships/tags" Target="../tags/tag297.xml"/><Relationship Id="rId16" Type="http://schemas.openxmlformats.org/officeDocument/2006/relationships/tags" Target="../tags/tag296.xml"/><Relationship Id="rId15" Type="http://schemas.openxmlformats.org/officeDocument/2006/relationships/tags" Target="../tags/tag295.xml"/><Relationship Id="rId14" Type="http://schemas.openxmlformats.org/officeDocument/2006/relationships/tags" Target="../tags/tag294.xml"/><Relationship Id="rId13" Type="http://schemas.openxmlformats.org/officeDocument/2006/relationships/image" Target="../media/image53.svg"/><Relationship Id="rId12" Type="http://schemas.openxmlformats.org/officeDocument/2006/relationships/image" Target="../media/image52.png"/><Relationship Id="rId11" Type="http://schemas.openxmlformats.org/officeDocument/2006/relationships/tags" Target="../tags/tag293.xml"/><Relationship Id="rId10" Type="http://schemas.openxmlformats.org/officeDocument/2006/relationships/tags" Target="../tags/tag292.xml"/><Relationship Id="rId1" Type="http://schemas.openxmlformats.org/officeDocument/2006/relationships/tags" Target="../tags/tag285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16.xml"/><Relationship Id="rId2" Type="http://schemas.openxmlformats.org/officeDocument/2006/relationships/tags" Target="../tags/tag315.xml"/><Relationship Id="rId1" Type="http://schemas.openxmlformats.org/officeDocument/2006/relationships/tags" Target="../tags/tag3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日期时间占位符 7"/>
          <p:cNvSpPr>
            <a:spLocks noGrp="1"/>
          </p:cNvSpPr>
          <p:nvPr>
            <p:ph type="body" sz="quarter" idx="16386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en-US" altLang="en-US"/>
              <a:t>2026/07/24</a:t>
            </a:r>
            <a:endParaRPr lang="en-US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除法初探：传统文化中的数学智慧</a:t>
            </a:r>
            <a:endParaRPr lang="zh-CN" altLang="en-US"/>
          </a:p>
        </p:txBody>
      </p:sp>
      <p:sp>
        <p:nvSpPr>
          <p:cNvPr id="4" name="署名占位符 10"/>
          <p:cNvSpPr>
            <a:spLocks noGrp="1"/>
          </p:cNvSpPr>
          <p:nvPr>
            <p:ph type="body" sz="quarter" idx="1638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汇报人：WPS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E2D1B"/>
                </a:solidFill>
                <a:latin typeface="汉仪大宋简" panose="02010600000101010101" charset="-122"/>
                <a:ea typeface="汉仪大宋简" panose="02010600000101010101" charset="-122"/>
              </a:rPr>
              <a:t>内容导航</a:t>
            </a:r>
            <a:endParaRPr sz="4200" b="1">
              <a:solidFill>
                <a:srgbClr val="2E2D1B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A4AC8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D8D9CC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A4AC86"/>
                </a:solidFill>
                <a:latin typeface="汉仪大宋简" panose="02010600000101010101" charset="-122"/>
                <a:ea typeface="汉仪大宋简" panose="02010600000101010101" charset="-122"/>
              </a:rPr>
              <a:t>01</a:t>
            </a:r>
            <a:endParaRPr sz="3600" b="1">
              <a:solidFill>
                <a:srgbClr val="A4AC86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3257550" cy="9525"/>
          </a:xfrm>
          <a:prstGeom prst="rect">
            <a:avLst/>
          </a:prstGeom>
          <a:solidFill>
            <a:srgbClr val="D5D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A4AC86"/>
                </a:solidFill>
                <a:latin typeface="汉仪大宋简" panose="02010600000101010101" charset="-122"/>
                <a:ea typeface="汉仪大宋简" panose="02010600000101010101" charset="-122"/>
              </a:rPr>
              <a:t>分物</a:t>
            </a:r>
            <a:r>
              <a:rPr sz="2100" b="1">
                <a:solidFill>
                  <a:srgbClr val="2E2D1B"/>
                </a:solidFill>
                <a:latin typeface="汉仪大宋简" panose="02010600000101010101" charset="-122"/>
                <a:ea typeface="汉仪大宋简" panose="02010600000101010101" charset="-122"/>
              </a:rPr>
              <a:t>启智</a:t>
            </a:r>
            <a:endParaRPr sz="2100" b="1">
              <a:solidFill>
                <a:srgbClr val="2E2D1B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5A45"/>
                </a:solidFill>
                <a:latin typeface="汉仪大宋简" panose="02010600000101010101" charset="-122"/>
                <a:ea typeface="汉仪大宋简" panose="02010600000101010101" charset="-122"/>
              </a:rPr>
              <a:t>从传统节日分物情境引入除法</a:t>
            </a:r>
            <a:endParaRPr sz="1350">
              <a:solidFill>
                <a:srgbClr val="5C5A45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43097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D8D9CC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44672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A4AC86"/>
                </a:solidFill>
                <a:latin typeface="汉仪大宋简" panose="02010600000101010101" charset="-122"/>
                <a:ea typeface="汉仪大宋简" panose="02010600000101010101" charset="-122"/>
              </a:rPr>
              <a:t>02</a:t>
            </a:r>
            <a:endParaRPr sz="3600" b="1">
              <a:solidFill>
                <a:srgbClr val="A4AC86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4467225" y="3790950"/>
            <a:ext cx="3257550" cy="9525"/>
          </a:xfrm>
          <a:prstGeom prst="rect">
            <a:avLst/>
          </a:prstGeom>
          <a:solidFill>
            <a:srgbClr val="D5D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4672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A4AC86"/>
                </a:solidFill>
                <a:latin typeface="汉仪大宋简" panose="02010600000101010101" charset="-122"/>
                <a:ea typeface="汉仪大宋简" panose="02010600000101010101" charset="-122"/>
              </a:rPr>
              <a:t>巧搭</a:t>
            </a:r>
            <a:r>
              <a:rPr sz="2100" b="1">
                <a:solidFill>
                  <a:srgbClr val="2E2D1B"/>
                </a:solidFill>
                <a:latin typeface="汉仪大宋简" panose="02010600000101010101" charset="-122"/>
                <a:ea typeface="汉仪大宋简" panose="02010600000101010101" charset="-122"/>
              </a:rPr>
              <a:t>探余</a:t>
            </a:r>
            <a:endParaRPr sz="2100" b="1">
              <a:solidFill>
                <a:srgbClr val="2E2D1B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4672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5A45"/>
                </a:solidFill>
                <a:latin typeface="汉仪大宋简" panose="02010600000101010101" charset="-122"/>
                <a:ea typeface="汉仪大宋简" panose="02010600000101010101" charset="-122"/>
              </a:rPr>
              <a:t>通过传统游戏探究有余数除法</a:t>
            </a:r>
            <a:endParaRPr sz="1350">
              <a:solidFill>
                <a:srgbClr val="5C5A45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80816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D8D9CC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82391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A4AC86"/>
                </a:solidFill>
                <a:latin typeface="汉仪大宋简" panose="02010600000101010101" charset="-122"/>
                <a:ea typeface="汉仪大宋简" panose="02010600000101010101" charset="-122"/>
              </a:rPr>
              <a:t>03</a:t>
            </a:r>
            <a:endParaRPr sz="3600" b="1">
              <a:solidFill>
                <a:srgbClr val="A4AC86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8239125" y="3790950"/>
            <a:ext cx="3257550" cy="9525"/>
          </a:xfrm>
          <a:prstGeom prst="rect">
            <a:avLst/>
          </a:prstGeom>
          <a:solidFill>
            <a:srgbClr val="D5D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82391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A4AC86"/>
                </a:solidFill>
                <a:latin typeface="汉仪大宋简" panose="02010600000101010101" charset="-122"/>
                <a:ea typeface="汉仪大宋简" panose="02010600000101010101" charset="-122"/>
              </a:rPr>
              <a:t>生活</a:t>
            </a:r>
            <a:r>
              <a:rPr sz="2100" b="1">
                <a:solidFill>
                  <a:srgbClr val="2E2D1B"/>
                </a:solidFill>
                <a:latin typeface="汉仪大宋简" panose="02010600000101010101" charset="-122"/>
                <a:ea typeface="汉仪大宋简" panose="02010600000101010101" charset="-122"/>
              </a:rPr>
              <a:t>妙用</a:t>
            </a:r>
            <a:endParaRPr sz="2100" b="1">
              <a:solidFill>
                <a:srgbClr val="2E2D1B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8239125" y="4310539"/>
            <a:ext cx="32576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5A45"/>
                </a:solidFill>
                <a:latin typeface="汉仪大宋简" panose="02010600000101010101" charset="-122"/>
                <a:ea typeface="汉仪大宋简" panose="02010600000101010101" charset="-122"/>
              </a:rPr>
              <a:t>运用除法解决传统文化场景中的实际问题</a:t>
            </a:r>
            <a:endParaRPr sz="1350">
              <a:solidFill>
                <a:srgbClr val="5C5A45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分物启智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E2D1B"/>
                </a:solidFill>
                <a:latin typeface="汉仪大宋简" panose="02010600000101010101" charset="-122"/>
                <a:ea typeface="汉仪大宋简" panose="02010600000101010101" charset="-122"/>
              </a:rPr>
              <a:t>元宵分果识竖式</a:t>
            </a:r>
            <a:endParaRPr sz="3000" b="1">
              <a:solidFill>
                <a:srgbClr val="2E2D1B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pic>
        <p:nvPicPr>
          <p:cNvPr id="4" name="图片 3" descr="925a5775-873c-11f1-94bf-8a062cfac8c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68" r="1081"/>
          <a:stretch>
            <a:fillRect/>
          </a:stretch>
        </p:blipFill>
        <p:spPr>
          <a:xfrm>
            <a:off x="571500" y="1104910"/>
            <a:ext cx="2910840" cy="53720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584" h="8460">
                <a:moveTo>
                  <a:pt x="120" y="0"/>
                </a:moveTo>
                <a:lnTo>
                  <a:pt x="4464" y="0"/>
                </a:lnTo>
                <a:cubicBezTo>
                  <a:pt x="4530" y="0"/>
                  <a:pt x="4584" y="54"/>
                  <a:pt x="4584" y="120"/>
                </a:cubicBezTo>
                <a:lnTo>
                  <a:pt x="4584" y="8340"/>
                </a:lnTo>
                <a:cubicBezTo>
                  <a:pt x="4584" y="8406"/>
                  <a:pt x="4530" y="8460"/>
                  <a:pt x="446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749040" y="1104900"/>
            <a:ext cx="7871460" cy="990600"/>
          </a:xfrm>
          <a:custGeom>
            <a:avLst/>
            <a:gdLst>
              <a:gd name="sw" fmla="*/ 1 w 12395"/>
              <a:gd name="sh" fmla="*/ 1 h 1560"/>
              <a:gd name="mins" fmla="min sw sh"/>
              <a:gd name="dsw" fmla="+- 0 sw mins"/>
              <a:gd name="dsh" fmla="+- 0 sh mins"/>
              <a:gd name="p0x0" fmla="*/ 120 w 12395"/>
              <a:gd name="p0y0" fmla="*/ 0 h 1560"/>
              <a:gd name="p0x1" fmla="*/ 12275 w 12395"/>
              <a:gd name="p0y1" fmla="*/ 0 h 1560"/>
              <a:gd name="p0x2" fmla="*/ 12341 w 12395"/>
              <a:gd name="p0y2" fmla="*/ 0 h 1560"/>
              <a:gd name="p0x3" fmla="*/ 12395 w 12395"/>
              <a:gd name="p0y3" fmla="*/ 53 h 1560"/>
              <a:gd name="p0x4" fmla="*/ 12395 w 12395"/>
              <a:gd name="p0y4" fmla="*/ 120 h 1560"/>
              <a:gd name="p0x5" fmla="*/ 12395 w 12395"/>
              <a:gd name="p0y5" fmla="*/ 1440 h 1560"/>
              <a:gd name="p0x6" fmla="*/ 12395 w 12395"/>
              <a:gd name="p0y6" fmla="*/ 1506 h 1560"/>
              <a:gd name="p0x7" fmla="*/ 12341 w 12395"/>
              <a:gd name="p0y7" fmla="*/ 1560 h 1560"/>
              <a:gd name="p0x8" fmla="*/ 12275 w 12395"/>
              <a:gd name="p0y8" fmla="*/ 1560 h 1560"/>
              <a:gd name="p0x9" fmla="*/ 120 w 12395"/>
              <a:gd name="p0y9" fmla="*/ 1560 h 1560"/>
              <a:gd name="p0x10" fmla="*/ 53 w 12395"/>
              <a:gd name="p0y10" fmla="*/ 1560 h 1560"/>
              <a:gd name="p0x11" fmla="*/ 0 w 12395"/>
              <a:gd name="p0y11" fmla="*/ 1506 h 1560"/>
              <a:gd name="p0x12" fmla="*/ 0 w 12395"/>
              <a:gd name="p0y12" fmla="*/ 1440 h 1560"/>
              <a:gd name="p0x13" fmla="*/ 0 w 12395"/>
              <a:gd name="p0y13" fmla="*/ 120 h 1560"/>
              <a:gd name="p0x14" fmla="*/ 0 w 12395"/>
              <a:gd name="p0y14" fmla="*/ 53 h 1560"/>
              <a:gd name="p0x15" fmla="*/ 53 w 12395"/>
              <a:gd name="p0y15" fmla="*/ 0 h 1560"/>
              <a:gd name="p0x16" fmla="*/ 120 w 12395"/>
              <a:gd name="p0y16" fmla="*/ 0 h 15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503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934970" y="1281113"/>
            <a:ext cx="3499914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b="1"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元宵佳节，</a:t>
            </a:r>
            <a:r>
              <a:rPr lang="en-US" sz="1500" b="1"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lang="zh-CN" altLang="en-US" sz="1500" b="1"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500" b="1"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苹果要分盘，每盘放</a:t>
            </a:r>
            <a:r>
              <a:rPr lang="en-US" sz="1500" b="1"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500" b="1"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zh-CN" altLang="en-US" sz="1500" b="1">
              <a:solidFill>
                <a:srgbClr val="F6F7F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lang="zh-CN" altLang="en-US" sz="1500" b="1"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用除法计算：</a:t>
            </a:r>
            <a:r>
              <a:rPr lang="en-US" altLang="zh-CN" sz="1500" b="1"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 </a:t>
            </a:r>
            <a:r>
              <a:rPr lang="zh-CN" altLang="en-US" sz="1500" b="1"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 b="1"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6 = </a:t>
            </a:r>
            <a:r>
              <a:rPr sz="1500" b="1"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3（盘）</a:t>
            </a:r>
            <a:endParaRPr sz="1500" b="1">
              <a:solidFill>
                <a:srgbClr val="F6F7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3754120" y="2214245"/>
            <a:ext cx="7861300" cy="2066925"/>
          </a:xfrm>
          <a:custGeom>
            <a:avLst/>
            <a:gdLst>
              <a:gd name="sw" fmla="*/ 1 w 12380"/>
              <a:gd name="sh" fmla="*/ 1 h 3255"/>
              <a:gd name="mins" fmla="min sw sh"/>
              <a:gd name="dsw" fmla="+- 0 sw mins"/>
              <a:gd name="dsh" fmla="+- 0 sh mins"/>
              <a:gd name="p0x0" fmla="*/ 120 w 12380"/>
              <a:gd name="p0y0" fmla="*/ 0 h 3255"/>
              <a:gd name="p0x1" fmla="*/ 12260 w 12380"/>
              <a:gd name="p0y1" fmla="*/ 0 h 3255"/>
              <a:gd name="p0x2" fmla="*/ 12326 w 12380"/>
              <a:gd name="p0y2" fmla="*/ 0 h 3255"/>
              <a:gd name="p0x3" fmla="*/ 12380 w 12380"/>
              <a:gd name="p0y3" fmla="*/ 53 h 3255"/>
              <a:gd name="p0x4" fmla="*/ 12380 w 12380"/>
              <a:gd name="p0y4" fmla="*/ 120 h 3255"/>
              <a:gd name="p0x5" fmla="*/ 12380 w 12380"/>
              <a:gd name="p0y5" fmla="*/ 3135 h 3255"/>
              <a:gd name="p0x6" fmla="*/ 12380 w 12380"/>
              <a:gd name="p0y6" fmla="*/ 3201 h 3255"/>
              <a:gd name="p0x7" fmla="*/ 12326 w 12380"/>
              <a:gd name="p0y7" fmla="*/ 3255 h 3255"/>
              <a:gd name="p0x8" fmla="*/ 12260 w 12380"/>
              <a:gd name="p0y8" fmla="*/ 3255 h 3255"/>
              <a:gd name="p0x9" fmla="*/ 120 w 12380"/>
              <a:gd name="p0y9" fmla="*/ 3255 h 3255"/>
              <a:gd name="p0x10" fmla="*/ 53 w 12380"/>
              <a:gd name="p0y10" fmla="*/ 3255 h 3255"/>
              <a:gd name="p0x11" fmla="*/ 0 w 12380"/>
              <a:gd name="p0y11" fmla="*/ 3201 h 3255"/>
              <a:gd name="p0x12" fmla="*/ 0 w 12380"/>
              <a:gd name="p0y12" fmla="*/ 3135 h 3255"/>
              <a:gd name="p0x13" fmla="*/ 0 w 12380"/>
              <a:gd name="p0y13" fmla="*/ 120 h 3255"/>
              <a:gd name="p0x14" fmla="*/ 0 w 12380"/>
              <a:gd name="p0y14" fmla="*/ 53 h 3255"/>
              <a:gd name="p0x15" fmla="*/ 53 w 12380"/>
              <a:gd name="p0y15" fmla="*/ 0 h 3255"/>
              <a:gd name="p0x16" fmla="*/ 120 w 12380"/>
              <a:gd name="p0y16" fmla="*/ 0 h 32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3949455" y="2393633"/>
            <a:ext cx="747102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竖式结构</a:t>
            </a:r>
            <a:endParaRPr sz="2100" b="1" spc="42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949065" y="29762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4015740" y="3033395"/>
            <a:ext cx="133350" cy="1524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4330455" y="2995613"/>
            <a:ext cx="203998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被除数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18</a:t>
            </a:r>
            <a:r>
              <a:rPr 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写在除号里面</a:t>
            </a:r>
            <a:endParaRPr lang="zh-CN" altLang="en-US" sz="135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3949065" y="33191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3333" t="-7143" r="-3333" b="-7143"/>
          <a:stretch>
            <a:fillRect/>
          </a:stretch>
        </p:blipFill>
        <p:spPr>
          <a:xfrm>
            <a:off x="4006215" y="3376295"/>
            <a:ext cx="152400" cy="152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4330455" y="3338513"/>
            <a:ext cx="141863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除数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r>
              <a:rPr 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写在左边</a:t>
            </a:r>
            <a:endParaRPr lang="zh-CN" altLang="en-US" sz="135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3949065" y="36620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7143" r="-7143"/>
          <a:stretch>
            <a:fillRect/>
          </a:stretch>
        </p:blipFill>
        <p:spPr>
          <a:xfrm>
            <a:off x="4006215" y="3719195"/>
            <a:ext cx="152400" cy="1524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4330455" y="3681413"/>
            <a:ext cx="124718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写在上面</a:t>
            </a:r>
            <a:endParaRPr lang="zh-CN" altLang="en-US" sz="135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3"/>
            </p:custDataLst>
          </p:nvPr>
        </p:nvSpPr>
        <p:spPr>
          <a:xfrm>
            <a:off x="3754120" y="4404995"/>
            <a:ext cx="7861300" cy="2066925"/>
          </a:xfrm>
          <a:custGeom>
            <a:avLst/>
            <a:gdLst>
              <a:gd name="sw" fmla="*/ 1 w 12380"/>
              <a:gd name="sh" fmla="*/ 1 h 3255"/>
              <a:gd name="mins" fmla="min sw sh"/>
              <a:gd name="dsw" fmla="+- 0 sw mins"/>
              <a:gd name="dsh" fmla="+- 0 sh mins"/>
              <a:gd name="p0x0" fmla="*/ 120 w 12380"/>
              <a:gd name="p0y0" fmla="*/ 0 h 3255"/>
              <a:gd name="p0x1" fmla="*/ 12260 w 12380"/>
              <a:gd name="p0y1" fmla="*/ 0 h 3255"/>
              <a:gd name="p0x2" fmla="*/ 12326 w 12380"/>
              <a:gd name="p0y2" fmla="*/ 0 h 3255"/>
              <a:gd name="p0x3" fmla="*/ 12380 w 12380"/>
              <a:gd name="p0y3" fmla="*/ 53 h 3255"/>
              <a:gd name="p0x4" fmla="*/ 12380 w 12380"/>
              <a:gd name="p0y4" fmla="*/ 120 h 3255"/>
              <a:gd name="p0x5" fmla="*/ 12380 w 12380"/>
              <a:gd name="p0y5" fmla="*/ 3135 h 3255"/>
              <a:gd name="p0x6" fmla="*/ 12380 w 12380"/>
              <a:gd name="p0y6" fmla="*/ 3201 h 3255"/>
              <a:gd name="p0x7" fmla="*/ 12326 w 12380"/>
              <a:gd name="p0y7" fmla="*/ 3255 h 3255"/>
              <a:gd name="p0x8" fmla="*/ 12260 w 12380"/>
              <a:gd name="p0y8" fmla="*/ 3255 h 3255"/>
              <a:gd name="p0x9" fmla="*/ 120 w 12380"/>
              <a:gd name="p0y9" fmla="*/ 3255 h 3255"/>
              <a:gd name="p0x10" fmla="*/ 53 w 12380"/>
              <a:gd name="p0y10" fmla="*/ 3255 h 3255"/>
              <a:gd name="p0x11" fmla="*/ 0 w 12380"/>
              <a:gd name="p0y11" fmla="*/ 3201 h 3255"/>
              <a:gd name="p0x12" fmla="*/ 0 w 12380"/>
              <a:gd name="p0y12" fmla="*/ 3135 h 3255"/>
              <a:gd name="p0x13" fmla="*/ 0 w 12380"/>
              <a:gd name="p0y13" fmla="*/ 120 h 3255"/>
              <a:gd name="p0x14" fmla="*/ 0 w 12380"/>
              <a:gd name="p0y14" fmla="*/ 53 h 3255"/>
              <a:gd name="p0x15" fmla="*/ 53 w 12380"/>
              <a:gd name="p0y15" fmla="*/ 0 h 3255"/>
              <a:gd name="p0x16" fmla="*/ 120 w 12380"/>
              <a:gd name="p0y16" fmla="*/ 0 h 32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3949455" y="4584383"/>
            <a:ext cx="747102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竖式意义</a:t>
            </a:r>
            <a:endParaRPr sz="2100" b="1" spc="42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3949065" y="50101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1373" r="-1373"/>
          <a:stretch>
            <a:fillRect/>
          </a:stretch>
        </p:blipFill>
        <p:spPr>
          <a:xfrm>
            <a:off x="4075430" y="5124450"/>
            <a:ext cx="166370" cy="1905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4482855" y="4994910"/>
            <a:ext cx="15431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分物过程</a:t>
            </a:r>
            <a:endParaRPr b="1" spc="36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4482855" y="5318760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三六十八，刚好分完</a:t>
            </a:r>
            <a:endParaRPr sz="135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1"/>
            </p:custDataLst>
          </p:nvPr>
        </p:nvSpPr>
        <p:spPr>
          <a:xfrm>
            <a:off x="3949065" y="57003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>
            <a:fillRect/>
          </a:stretch>
        </p:blipFill>
        <p:spPr>
          <a:xfrm>
            <a:off x="4087495" y="5814695"/>
            <a:ext cx="142875" cy="1905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5"/>
            </p:custDataLst>
          </p:nvPr>
        </p:nvSpPr>
        <p:spPr>
          <a:xfrm>
            <a:off x="4482855" y="5685472"/>
            <a:ext cx="12002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数学表达</a:t>
            </a:r>
            <a:endParaRPr b="1" spc="36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4482855" y="6009322"/>
            <a:ext cx="1371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平均分一目了然</a:t>
            </a:r>
            <a:endParaRPr sz="135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E2D1B"/>
                </a:solidFill>
                <a:latin typeface="汉仪大宋简" panose="02010600000101010101" charset="-122"/>
                <a:ea typeface="汉仪大宋简" panose="02010600000101010101" charset="-122"/>
              </a:rPr>
              <a:t>闹元宵分物乐</a:t>
            </a:r>
            <a:endParaRPr sz="3000" b="1">
              <a:solidFill>
                <a:srgbClr val="2E2D1B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00675" cy="4194175"/>
          </a:xfrm>
          <a:custGeom>
            <a:avLst/>
            <a:gdLst>
              <a:gd name="sw" fmla="*/ 1 w 8505"/>
              <a:gd name="sh" fmla="*/ 1 h 6605"/>
              <a:gd name="mins" fmla="min sw sh"/>
              <a:gd name="dsw" fmla="+- 0 sw mins"/>
              <a:gd name="dsh" fmla="+- 0 sh mins"/>
              <a:gd name="p0x0" fmla="*/ 120 w 8505"/>
              <a:gd name="p0y0" fmla="*/ 0 h 6605"/>
              <a:gd name="p0x1" fmla="*/ 8385 w 8505"/>
              <a:gd name="p0y1" fmla="*/ 0 h 6605"/>
              <a:gd name="p0x2" fmla="*/ 8451 w 8505"/>
              <a:gd name="p0y2" fmla="*/ 0 h 6605"/>
              <a:gd name="p0x3" fmla="*/ 8505 w 8505"/>
              <a:gd name="p0y3" fmla="*/ 53 h 6605"/>
              <a:gd name="p0x4" fmla="*/ 8505 w 8505"/>
              <a:gd name="p0y4" fmla="*/ 120 h 6605"/>
              <a:gd name="p0x5" fmla="*/ 8505 w 8505"/>
              <a:gd name="p0y5" fmla="*/ 6485 h 6605"/>
              <a:gd name="p0x6" fmla="*/ 8505 w 8505"/>
              <a:gd name="p0y6" fmla="*/ 6551 h 6605"/>
              <a:gd name="p0x7" fmla="*/ 8451 w 8505"/>
              <a:gd name="p0y7" fmla="*/ 6605 h 6605"/>
              <a:gd name="p0x8" fmla="*/ 8385 w 8505"/>
              <a:gd name="p0y8" fmla="*/ 6605 h 6605"/>
              <a:gd name="p0x9" fmla="*/ 120 w 8505"/>
              <a:gd name="p0y9" fmla="*/ 6605 h 6605"/>
              <a:gd name="p0x10" fmla="*/ 53 w 8505"/>
              <a:gd name="p0y10" fmla="*/ 6605 h 6605"/>
              <a:gd name="p0x11" fmla="*/ 0 w 8505"/>
              <a:gd name="p0y11" fmla="*/ 6551 h 6605"/>
              <a:gd name="p0x12" fmla="*/ 0 w 8505"/>
              <a:gd name="p0y12" fmla="*/ 6485 h 6605"/>
              <a:gd name="p0x13" fmla="*/ 0 w 8505"/>
              <a:gd name="p0y13" fmla="*/ 120 h 6605"/>
              <a:gd name="p0x14" fmla="*/ 0 w 8505"/>
              <a:gd name="p0y14" fmla="*/ 53 h 6605"/>
              <a:gd name="p0x15" fmla="*/ 53 w 8505"/>
              <a:gd name="p0y15" fmla="*/ 0 h 6605"/>
              <a:gd name="p0x16" fmla="*/ 120 w 8505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元宵节分物挑战</a:t>
            </a:r>
            <a:endParaRPr sz="2100" b="1" spc="42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5970" y="1871345"/>
            <a:ext cx="2400300" cy="3232150"/>
          </a:xfrm>
          <a:custGeom>
            <a:avLst/>
            <a:gdLst>
              <a:gd name="sw" fmla="*/ 1 w 3780"/>
              <a:gd name="sh" fmla="*/ 1 h 5090"/>
              <a:gd name="mins" fmla="min sw sh"/>
              <a:gd name="dsw" fmla="+- 0 sw mins"/>
              <a:gd name="dsh" fmla="+- 0 sh mins"/>
              <a:gd name="p0x0" fmla="*/ 120 w 3780"/>
              <a:gd name="p0y0" fmla="*/ 0 h 5090"/>
              <a:gd name="p0x1" fmla="*/ 3660 w 3780"/>
              <a:gd name="p0y1" fmla="*/ 0 h 5090"/>
              <a:gd name="p0x2" fmla="*/ 3726 w 3780"/>
              <a:gd name="p0y2" fmla="*/ 0 h 5090"/>
              <a:gd name="p0x3" fmla="*/ 3780 w 3780"/>
              <a:gd name="p0y3" fmla="*/ 53 h 5090"/>
              <a:gd name="p0x4" fmla="*/ 3780 w 3780"/>
              <a:gd name="p0y4" fmla="*/ 120 h 5090"/>
              <a:gd name="p0x5" fmla="*/ 3780 w 3780"/>
              <a:gd name="p0y5" fmla="*/ 4970 h 5090"/>
              <a:gd name="p0x6" fmla="*/ 3780 w 3780"/>
              <a:gd name="p0y6" fmla="*/ 5036 h 5090"/>
              <a:gd name="p0x7" fmla="*/ 3726 w 3780"/>
              <a:gd name="p0y7" fmla="*/ 5090 h 5090"/>
              <a:gd name="p0x8" fmla="*/ 3660 w 3780"/>
              <a:gd name="p0y8" fmla="*/ 5090 h 5090"/>
              <a:gd name="p0x9" fmla="*/ 120 w 3780"/>
              <a:gd name="p0y9" fmla="*/ 5090 h 5090"/>
              <a:gd name="p0x10" fmla="*/ 53 w 3780"/>
              <a:gd name="p0y10" fmla="*/ 5090 h 5090"/>
              <a:gd name="p0x11" fmla="*/ 0 w 3780"/>
              <a:gd name="p0y11" fmla="*/ 5036 h 5090"/>
              <a:gd name="p0x12" fmla="*/ 0 w 3780"/>
              <a:gd name="p0y12" fmla="*/ 4970 h 5090"/>
              <a:gd name="p0x13" fmla="*/ 0 w 3780"/>
              <a:gd name="p0y13" fmla="*/ 120 h 5090"/>
              <a:gd name="p0x14" fmla="*/ 0 w 3780"/>
              <a:gd name="p0y14" fmla="*/ 53 h 5090"/>
              <a:gd name="p0x15" fmla="*/ 53 w 3780"/>
              <a:gd name="p0y15" fmla="*/ 0 h 5090"/>
              <a:gd name="p0x16" fmla="*/ 120 w 3780"/>
              <a:gd name="p0y16" fmla="*/ 0 h 50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971550" y="29159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926900cb-873c-11f1-a609-9ea880c2c4da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-179" b="179"/>
          <a:stretch>
            <a:fillRect/>
          </a:stretch>
        </p:blipFill>
        <p:spPr>
          <a:xfrm>
            <a:off x="1057275" y="3001645"/>
            <a:ext cx="247650" cy="24765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504950" y="2967799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烟花</a:t>
            </a:r>
            <a:endParaRPr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971550" y="3435477"/>
            <a:ext cx="20097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b="1" spc="-15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sz="1500" b="1" spc="-15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</a:t>
            </a:r>
            <a:r>
              <a:rPr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烟花，平均分给小朋友，可以怎样分？</a:t>
            </a:r>
            <a:endParaRPr sz="150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3376295" y="1871345"/>
            <a:ext cx="2400300" cy="3232150"/>
          </a:xfrm>
          <a:custGeom>
            <a:avLst/>
            <a:gdLst>
              <a:gd name="sw" fmla="*/ 1 w 3780"/>
              <a:gd name="sh" fmla="*/ 1 h 5090"/>
              <a:gd name="mins" fmla="min sw sh"/>
              <a:gd name="dsw" fmla="+- 0 sw mins"/>
              <a:gd name="dsh" fmla="+- 0 sh mins"/>
              <a:gd name="p0x0" fmla="*/ 120 w 3780"/>
              <a:gd name="p0y0" fmla="*/ 0 h 5090"/>
              <a:gd name="p0x1" fmla="*/ 3660 w 3780"/>
              <a:gd name="p0y1" fmla="*/ 0 h 5090"/>
              <a:gd name="p0x2" fmla="*/ 3726 w 3780"/>
              <a:gd name="p0y2" fmla="*/ 0 h 5090"/>
              <a:gd name="p0x3" fmla="*/ 3780 w 3780"/>
              <a:gd name="p0y3" fmla="*/ 53 h 5090"/>
              <a:gd name="p0x4" fmla="*/ 3780 w 3780"/>
              <a:gd name="p0y4" fmla="*/ 120 h 5090"/>
              <a:gd name="p0x5" fmla="*/ 3780 w 3780"/>
              <a:gd name="p0y5" fmla="*/ 4970 h 5090"/>
              <a:gd name="p0x6" fmla="*/ 3780 w 3780"/>
              <a:gd name="p0y6" fmla="*/ 5036 h 5090"/>
              <a:gd name="p0x7" fmla="*/ 3726 w 3780"/>
              <a:gd name="p0y7" fmla="*/ 5090 h 5090"/>
              <a:gd name="p0x8" fmla="*/ 3660 w 3780"/>
              <a:gd name="p0y8" fmla="*/ 5090 h 5090"/>
              <a:gd name="p0x9" fmla="*/ 120 w 3780"/>
              <a:gd name="p0y9" fmla="*/ 5090 h 5090"/>
              <a:gd name="p0x10" fmla="*/ 53 w 3780"/>
              <a:gd name="p0y10" fmla="*/ 5090 h 5090"/>
              <a:gd name="p0x11" fmla="*/ 0 w 3780"/>
              <a:gd name="p0y11" fmla="*/ 5036 h 5090"/>
              <a:gd name="p0x12" fmla="*/ 0 w 3780"/>
              <a:gd name="p0y12" fmla="*/ 4970 h 5090"/>
              <a:gd name="p0x13" fmla="*/ 0 w 3780"/>
              <a:gd name="p0y13" fmla="*/ 120 h 5090"/>
              <a:gd name="p0x14" fmla="*/ 0 w 3780"/>
              <a:gd name="p0y14" fmla="*/ 53 h 5090"/>
              <a:gd name="p0x15" fmla="*/ 53 w 3780"/>
              <a:gd name="p0y15" fmla="*/ 0 h 5090"/>
              <a:gd name="p0x16" fmla="*/ 120 w 3780"/>
              <a:gd name="p0y16" fmla="*/ 0 h 50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3571875" y="29159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926900e9-873c-11f1-a609-9ea880c2c4da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179" b="179"/>
          <a:stretch>
            <a:fillRect/>
          </a:stretch>
        </p:blipFill>
        <p:spPr>
          <a:xfrm>
            <a:off x="3657600" y="3001645"/>
            <a:ext cx="247650" cy="2476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4105275" y="2967799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苹果</a:t>
            </a:r>
            <a:endParaRPr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3571875" y="3435477"/>
            <a:ext cx="20097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b="1" spc="-15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sz="1500" b="1" spc="-15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苹果，每个果盘放几个？还剩几个？</a:t>
            </a:r>
            <a:endParaRPr sz="150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6214745" y="1109345"/>
            <a:ext cx="5400675" cy="4194175"/>
          </a:xfrm>
          <a:custGeom>
            <a:avLst/>
            <a:gdLst>
              <a:gd name="sw" fmla="*/ 1 w 8505"/>
              <a:gd name="sh" fmla="*/ 1 h 6605"/>
              <a:gd name="mins" fmla="min sw sh"/>
              <a:gd name="dsw" fmla="+- 0 sw mins"/>
              <a:gd name="dsh" fmla="+- 0 sh mins"/>
              <a:gd name="p0x0" fmla="*/ 120 w 8505"/>
              <a:gd name="p0y0" fmla="*/ 0 h 6605"/>
              <a:gd name="p0x1" fmla="*/ 8385 w 8505"/>
              <a:gd name="p0y1" fmla="*/ 0 h 6605"/>
              <a:gd name="p0x2" fmla="*/ 8451 w 8505"/>
              <a:gd name="p0y2" fmla="*/ 0 h 6605"/>
              <a:gd name="p0x3" fmla="*/ 8505 w 8505"/>
              <a:gd name="p0y3" fmla="*/ 53 h 6605"/>
              <a:gd name="p0x4" fmla="*/ 8505 w 8505"/>
              <a:gd name="p0y4" fmla="*/ 120 h 6605"/>
              <a:gd name="p0x5" fmla="*/ 8505 w 8505"/>
              <a:gd name="p0y5" fmla="*/ 6485 h 6605"/>
              <a:gd name="p0x6" fmla="*/ 8505 w 8505"/>
              <a:gd name="p0y6" fmla="*/ 6551 h 6605"/>
              <a:gd name="p0x7" fmla="*/ 8451 w 8505"/>
              <a:gd name="p0y7" fmla="*/ 6605 h 6605"/>
              <a:gd name="p0x8" fmla="*/ 8385 w 8505"/>
              <a:gd name="p0y8" fmla="*/ 6605 h 6605"/>
              <a:gd name="p0x9" fmla="*/ 120 w 8505"/>
              <a:gd name="p0y9" fmla="*/ 6605 h 6605"/>
              <a:gd name="p0x10" fmla="*/ 53 w 8505"/>
              <a:gd name="p0y10" fmla="*/ 6605 h 6605"/>
              <a:gd name="p0x11" fmla="*/ 0 w 8505"/>
              <a:gd name="p0y11" fmla="*/ 6551 h 6605"/>
              <a:gd name="p0x12" fmla="*/ 0 w 8505"/>
              <a:gd name="p0y12" fmla="*/ 6485 h 6605"/>
              <a:gd name="p0x13" fmla="*/ 0 w 8505"/>
              <a:gd name="p0y13" fmla="*/ 120 h 6605"/>
              <a:gd name="p0x14" fmla="*/ 0 w 8505"/>
              <a:gd name="p0y14" fmla="*/ 53 h 6605"/>
              <a:gd name="p0x15" fmla="*/ 53 w 8505"/>
              <a:gd name="p0y15" fmla="*/ 0 h 6605"/>
              <a:gd name="p0x16" fmla="*/ 120 w 8505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6410325" y="128873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圈一圈，算一算</a:t>
            </a:r>
            <a:endParaRPr sz="2100" b="1" spc="42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6410325" y="20478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92690139-873c-11f1-a609-9ea880c2c4da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150" b="150"/>
          <a:stretch>
            <a:fillRect/>
          </a:stretch>
        </p:blipFill>
        <p:spPr>
          <a:xfrm>
            <a:off x="6496050" y="2133600"/>
            <a:ext cx="247650" cy="24765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6981825" y="2032054"/>
            <a:ext cx="299301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蜡笔分配</a:t>
            </a:r>
            <a:endParaRPr sz="2100" b="1" spc="42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6981825" y="2404482"/>
            <a:ext cx="316446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</a:t>
            </a:r>
            <a:r>
              <a:rPr lang="zh-CN"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</a:t>
            </a:r>
            <a:r>
              <a:rPr lang="zh-CN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蜡笔平均分给</a:t>
            </a:r>
            <a:r>
              <a:rPr lang="en-US" altLang="zh-CN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个小朋友，每人</a:t>
            </a:r>
            <a:r>
              <a:rPr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r>
              <a:rPr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支</a:t>
            </a:r>
            <a:endParaRPr sz="1350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6"/>
            </p:custDataLst>
          </p:nvPr>
        </p:nvSpPr>
        <p:spPr>
          <a:xfrm>
            <a:off x="6410325" y="30276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 descr="92690384-873c-11f1-a609-9ea880c2c4da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32" b="32"/>
          <a:stretch>
            <a:fillRect/>
          </a:stretch>
        </p:blipFill>
        <p:spPr>
          <a:xfrm>
            <a:off x="6496050" y="3113405"/>
            <a:ext cx="247650" cy="2476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0"/>
            </p:custDataLst>
          </p:nvPr>
        </p:nvSpPr>
        <p:spPr>
          <a:xfrm>
            <a:off x="6981825" y="3011567"/>
            <a:ext cx="265011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气球分组</a:t>
            </a:r>
            <a:endParaRPr sz="2100" b="1" spc="42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1"/>
            </p:custDataLst>
          </p:nvPr>
        </p:nvSpPr>
        <p:spPr>
          <a:xfrm>
            <a:off x="6981825" y="3383994"/>
            <a:ext cx="282156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</a:t>
            </a:r>
            <a:r>
              <a:rPr lang="zh-CN"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气球每</a:t>
            </a:r>
            <a:r>
              <a:rPr lang="en-US" altLang="zh-CN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个绑一束，可以绑</a:t>
            </a:r>
            <a:r>
              <a:rPr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r>
              <a:rPr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束</a:t>
            </a:r>
            <a:endParaRPr sz="1350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2"/>
            </p:custDataLst>
          </p:nvPr>
        </p:nvSpPr>
        <p:spPr>
          <a:xfrm>
            <a:off x="6410325" y="40068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9269038a-873c-11f1-a609-9ea880c2c4da"/>
          <p:cNvPicPr/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t="-170" b="170"/>
          <a:stretch>
            <a:fillRect/>
          </a:stretch>
        </p:blipFill>
        <p:spPr>
          <a:xfrm>
            <a:off x="6496050" y="4092575"/>
            <a:ext cx="247650" cy="2476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6"/>
            </p:custDataLst>
          </p:nvPr>
        </p:nvSpPr>
        <p:spPr>
          <a:xfrm>
            <a:off x="6981825" y="3991080"/>
            <a:ext cx="44386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验证方法</a:t>
            </a:r>
            <a:endParaRPr sz="2100" b="1" spc="42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7"/>
            </p:custDataLst>
          </p:nvPr>
        </p:nvSpPr>
        <p:spPr>
          <a:xfrm>
            <a:off x="6981825" y="4363507"/>
            <a:ext cx="44386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每份圈相同数量，看能圈几份；和同伴说一说竖式每一步是什么意思</a:t>
            </a:r>
            <a:endParaRPr sz="1350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8"/>
            </p:custDataLst>
          </p:nvPr>
        </p:nvSpPr>
        <p:spPr>
          <a:xfrm>
            <a:off x="571500" y="567372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5038"/>
          </a:solidFill>
          <a:ln>
            <a:noFill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9"/>
            </p:custDataLst>
          </p:nvPr>
        </p:nvSpPr>
        <p:spPr>
          <a:xfrm>
            <a:off x="762000" y="5849103"/>
            <a:ext cx="5944124" cy="31146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竖式中</a:t>
            </a:r>
            <a:r>
              <a:rPr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rPr>
              <a:t>被除数</a:t>
            </a:r>
            <a:r>
              <a:rPr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表示总数，</a:t>
            </a:r>
            <a:r>
              <a:rPr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rPr>
              <a:t>除数</a:t>
            </a:r>
            <a:r>
              <a:rPr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表示每份数，</a:t>
            </a:r>
            <a:r>
              <a:rPr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rPr>
              <a:t>商</a:t>
            </a:r>
            <a:r>
              <a:rPr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表示份数</a:t>
            </a:r>
            <a:endParaRPr>
              <a:solidFill>
                <a:srgbClr val="F6F7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巧搭探余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E2D1B"/>
                </a:solidFill>
                <a:latin typeface="汉仪大宋简" panose="02010600000101010101" charset="-122"/>
                <a:ea typeface="汉仪大宋简" panose="02010600000101010101" charset="-122"/>
              </a:rPr>
              <a:t>小棒巧搭正方形</a:t>
            </a:r>
            <a:endParaRPr sz="3000" b="1">
              <a:solidFill>
                <a:srgbClr val="2E2D1B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pic>
        <p:nvPicPr>
          <p:cNvPr id="4" name="图片 3" descr="92289dc3-873c-11f1-b9c3-4e9bc4ae384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7" r="1215"/>
          <a:stretch>
            <a:fillRect/>
          </a:stretch>
        </p:blipFill>
        <p:spPr>
          <a:xfrm>
            <a:off x="571500" y="1104906"/>
            <a:ext cx="4528185" cy="537208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131" h="8460">
                <a:moveTo>
                  <a:pt x="120" y="0"/>
                </a:moveTo>
                <a:lnTo>
                  <a:pt x="7011" y="0"/>
                </a:lnTo>
                <a:cubicBezTo>
                  <a:pt x="7077" y="0"/>
                  <a:pt x="7131" y="54"/>
                  <a:pt x="7131" y="120"/>
                </a:cubicBezTo>
                <a:lnTo>
                  <a:pt x="7131" y="8340"/>
                </a:lnTo>
                <a:cubicBezTo>
                  <a:pt x="7131" y="8406"/>
                  <a:pt x="7077" y="8460"/>
                  <a:pt x="701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371465" y="1109345"/>
            <a:ext cx="6243955" cy="2228850"/>
          </a:xfrm>
          <a:custGeom>
            <a:avLst/>
            <a:gdLst>
              <a:gd name="sw" fmla="*/ 1 w 9833"/>
              <a:gd name="sh" fmla="*/ 1 h 3510"/>
              <a:gd name="mins" fmla="min sw sh"/>
              <a:gd name="dsw" fmla="+- 0 sw mins"/>
              <a:gd name="dsh" fmla="+- 0 sh mins"/>
              <a:gd name="p0x0" fmla="*/ 120 w 9833"/>
              <a:gd name="p0y0" fmla="*/ 0 h 3510"/>
              <a:gd name="p0x1" fmla="*/ 9713 w 9833"/>
              <a:gd name="p0y1" fmla="*/ 0 h 3510"/>
              <a:gd name="p0x2" fmla="*/ 9779 w 9833"/>
              <a:gd name="p0y2" fmla="*/ 0 h 3510"/>
              <a:gd name="p0x3" fmla="*/ 9833 w 9833"/>
              <a:gd name="p0y3" fmla="*/ 53 h 3510"/>
              <a:gd name="p0x4" fmla="*/ 9833 w 9833"/>
              <a:gd name="p0y4" fmla="*/ 120 h 3510"/>
              <a:gd name="p0x5" fmla="*/ 9833 w 9833"/>
              <a:gd name="p0y5" fmla="*/ 3390 h 3510"/>
              <a:gd name="p0x6" fmla="*/ 9833 w 9833"/>
              <a:gd name="p0y6" fmla="*/ 3456 h 3510"/>
              <a:gd name="p0x7" fmla="*/ 9779 w 9833"/>
              <a:gd name="p0y7" fmla="*/ 3510 h 3510"/>
              <a:gd name="p0x8" fmla="*/ 9713 w 9833"/>
              <a:gd name="p0y8" fmla="*/ 3510 h 3510"/>
              <a:gd name="p0x9" fmla="*/ 120 w 9833"/>
              <a:gd name="p0y9" fmla="*/ 3510 h 3510"/>
              <a:gd name="p0x10" fmla="*/ 53 w 9833"/>
              <a:gd name="p0y10" fmla="*/ 3510 h 3510"/>
              <a:gd name="p0x11" fmla="*/ 0 w 9833"/>
              <a:gd name="p0y11" fmla="*/ 3456 h 3510"/>
              <a:gd name="p0x12" fmla="*/ 0 w 9833"/>
              <a:gd name="p0y12" fmla="*/ 3390 h 3510"/>
              <a:gd name="p0x13" fmla="*/ 0 w 9833"/>
              <a:gd name="p0y13" fmla="*/ 120 h 3510"/>
              <a:gd name="p0x14" fmla="*/ 0 w 9833"/>
              <a:gd name="p0y14" fmla="*/ 53 h 3510"/>
              <a:gd name="p0x15" fmla="*/ 53 w 9833"/>
              <a:gd name="p0y15" fmla="*/ 0 h 3510"/>
              <a:gd name="p0x16" fmla="*/ 120 w 9833"/>
              <a:gd name="p0y16" fmla="*/ 0 h 3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566410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5624217" y="1378268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A4AC86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2400" b="1">
              <a:solidFill>
                <a:srgbClr val="A4AC8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176372" y="1290638"/>
            <a:ext cx="272132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搭正方形</a:t>
            </a:r>
            <a:endParaRPr sz="1500" b="1" spc="30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6176372" y="1565910"/>
            <a:ext cx="289277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lang="en-US" altLang="zh-CN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lang="zh-CN" altLang="en-US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根小棒搭正方形，每</a:t>
            </a:r>
            <a:r>
              <a:rPr lang="en-US" altLang="zh-CN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根搭一个</a:t>
            </a:r>
            <a:endParaRPr lang="zh-CN" altLang="en-US" sz="1350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5566410" y="19558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5624217" y="2029168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A4AC86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2400" b="1">
              <a:solidFill>
                <a:srgbClr val="A4AC8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6176372" y="1941538"/>
            <a:ext cx="212050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算式</a:t>
            </a:r>
            <a:endParaRPr sz="1500" b="1" spc="30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6176372" y="2216810"/>
            <a:ext cx="229195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lang="zh-CN" altLang="en-US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4=3</a:t>
            </a:r>
            <a:r>
              <a:rPr lang="zh-CN" altLang="en-US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（个）</a:t>
            </a:r>
            <a:r>
              <a:rPr lang="en-US" altLang="zh-CN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……1</a:t>
            </a:r>
            <a:r>
              <a:rPr lang="zh-CN" altLang="en-US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（根）</a:t>
            </a:r>
            <a:endParaRPr lang="zh-CN" altLang="en-US" sz="1350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5566410" y="26066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5624217" y="2680068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A4AC86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sz="2400" b="1">
              <a:solidFill>
                <a:srgbClr val="A4AC8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6176372" y="2592438"/>
            <a:ext cx="261431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结果</a:t>
            </a:r>
            <a:endParaRPr sz="1500" b="1" spc="30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6176372" y="2867711"/>
            <a:ext cx="278576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可以搭成</a:t>
            </a:r>
            <a:r>
              <a:rPr lang="en-US" altLang="zh-CN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个正方形，还剩</a:t>
            </a:r>
            <a:r>
              <a:rPr lang="en-US" altLang="zh-CN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根小棒</a:t>
            </a:r>
            <a:endParaRPr lang="zh-CN" altLang="en-US" sz="1350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5366385" y="3457575"/>
            <a:ext cx="6253480" cy="666750"/>
          </a:xfrm>
          <a:custGeom>
            <a:avLst/>
            <a:gdLst>
              <a:gd name="sw" fmla="*/ 1 w 9848"/>
              <a:gd name="sh" fmla="*/ 1 h 1050"/>
              <a:gd name="mins" fmla="min sw sh"/>
              <a:gd name="dsw" fmla="+- 0 sw mins"/>
              <a:gd name="dsh" fmla="+- 0 sh mins"/>
              <a:gd name="p0x0" fmla="*/ 120 w 9848"/>
              <a:gd name="p0y0" fmla="*/ 0 h 1050"/>
              <a:gd name="p0x1" fmla="*/ 9728 w 9848"/>
              <a:gd name="p0y1" fmla="*/ 0 h 1050"/>
              <a:gd name="p0x2" fmla="*/ 9794 w 9848"/>
              <a:gd name="p0y2" fmla="*/ 0 h 1050"/>
              <a:gd name="p0x3" fmla="*/ 9848 w 9848"/>
              <a:gd name="p0y3" fmla="*/ 53 h 1050"/>
              <a:gd name="p0x4" fmla="*/ 9848 w 9848"/>
              <a:gd name="p0y4" fmla="*/ 120 h 1050"/>
              <a:gd name="p0x5" fmla="*/ 9848 w 9848"/>
              <a:gd name="p0y5" fmla="*/ 930 h 1050"/>
              <a:gd name="p0x6" fmla="*/ 9848 w 9848"/>
              <a:gd name="p0y6" fmla="*/ 996 h 1050"/>
              <a:gd name="p0x7" fmla="*/ 9794 w 9848"/>
              <a:gd name="p0y7" fmla="*/ 1050 h 1050"/>
              <a:gd name="p0x8" fmla="*/ 9728 w 9848"/>
              <a:gd name="p0y8" fmla="*/ 1050 h 1050"/>
              <a:gd name="p0x9" fmla="*/ 120 w 9848"/>
              <a:gd name="p0y9" fmla="*/ 1050 h 1050"/>
              <a:gd name="p0x10" fmla="*/ 53 w 9848"/>
              <a:gd name="p0y10" fmla="*/ 1050 h 1050"/>
              <a:gd name="p0x11" fmla="*/ 0 w 9848"/>
              <a:gd name="p0y11" fmla="*/ 996 h 1050"/>
              <a:gd name="p0x12" fmla="*/ 0 w 9848"/>
              <a:gd name="p0y12" fmla="*/ 930 h 1050"/>
              <a:gd name="p0x13" fmla="*/ 0 w 9848"/>
              <a:gd name="p0y13" fmla="*/ 120 h 1050"/>
              <a:gd name="p0x14" fmla="*/ 0 w 9848"/>
              <a:gd name="p0y14" fmla="*/ 53 h 1050"/>
              <a:gd name="p0x15" fmla="*/ 53 w 9848"/>
              <a:gd name="p0y15" fmla="*/ 0 h 1050"/>
              <a:gd name="p0x16" fmla="*/ 120 w 9848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5038"/>
          </a:solidFill>
          <a:ln>
            <a:noFill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5557247" y="3632835"/>
            <a:ext cx="57152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分完后剩下的数叫做</a:t>
            </a:r>
            <a:r>
              <a:rPr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rPr>
              <a:t>余数</a:t>
            </a:r>
            <a:r>
              <a:rPr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，用省略号连接在商的后面</a:t>
            </a:r>
            <a:endParaRPr>
              <a:solidFill>
                <a:srgbClr val="F6F7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5371465" y="4243070"/>
            <a:ext cx="6243955" cy="2228850"/>
          </a:xfrm>
          <a:custGeom>
            <a:avLst/>
            <a:gdLst>
              <a:gd name="sw" fmla="*/ 1 w 9833"/>
              <a:gd name="sh" fmla="*/ 1 h 3510"/>
              <a:gd name="mins" fmla="min sw sh"/>
              <a:gd name="dsw" fmla="+- 0 sw mins"/>
              <a:gd name="dsh" fmla="+- 0 sh mins"/>
              <a:gd name="p0x0" fmla="*/ 120 w 9833"/>
              <a:gd name="p0y0" fmla="*/ 0 h 3510"/>
              <a:gd name="p0x1" fmla="*/ 9713 w 9833"/>
              <a:gd name="p0y1" fmla="*/ 0 h 3510"/>
              <a:gd name="p0x2" fmla="*/ 9779 w 9833"/>
              <a:gd name="p0y2" fmla="*/ 0 h 3510"/>
              <a:gd name="p0x3" fmla="*/ 9833 w 9833"/>
              <a:gd name="p0y3" fmla="*/ 53 h 3510"/>
              <a:gd name="p0x4" fmla="*/ 9833 w 9833"/>
              <a:gd name="p0y4" fmla="*/ 120 h 3510"/>
              <a:gd name="p0x5" fmla="*/ 9833 w 9833"/>
              <a:gd name="p0y5" fmla="*/ 3390 h 3510"/>
              <a:gd name="p0x6" fmla="*/ 9833 w 9833"/>
              <a:gd name="p0y6" fmla="*/ 3456 h 3510"/>
              <a:gd name="p0x7" fmla="*/ 9779 w 9833"/>
              <a:gd name="p0y7" fmla="*/ 3510 h 3510"/>
              <a:gd name="p0x8" fmla="*/ 9713 w 9833"/>
              <a:gd name="p0y8" fmla="*/ 3510 h 3510"/>
              <a:gd name="p0x9" fmla="*/ 120 w 9833"/>
              <a:gd name="p0y9" fmla="*/ 3510 h 3510"/>
              <a:gd name="p0x10" fmla="*/ 53 w 9833"/>
              <a:gd name="p0y10" fmla="*/ 3510 h 3510"/>
              <a:gd name="p0x11" fmla="*/ 0 w 9833"/>
              <a:gd name="p0y11" fmla="*/ 3456 h 3510"/>
              <a:gd name="p0x12" fmla="*/ 0 w 9833"/>
              <a:gd name="p0y12" fmla="*/ 3390 h 3510"/>
              <a:gd name="p0x13" fmla="*/ 0 w 9833"/>
              <a:gd name="p0y13" fmla="*/ 120 h 3510"/>
              <a:gd name="p0x14" fmla="*/ 0 w 9833"/>
              <a:gd name="p0y14" fmla="*/ 53 h 3510"/>
              <a:gd name="p0x15" fmla="*/ 53 w 9833"/>
              <a:gd name="p0y15" fmla="*/ 0 h 3510"/>
              <a:gd name="p0x16" fmla="*/ 120 w 9833"/>
              <a:gd name="p0y16" fmla="*/ 0 h 3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5566772" y="4422458"/>
            <a:ext cx="585363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竖式写法</a:t>
            </a:r>
            <a:endParaRPr sz="2100" b="1" spc="42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1"/>
            </p:custDataLst>
          </p:nvPr>
        </p:nvSpPr>
        <p:spPr>
          <a:xfrm>
            <a:off x="5566410" y="49739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 descr="92289e87-873c-11f1-b9c3-4e9bc4ae3842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146" t="-11" r="146" b="11"/>
          <a:stretch>
            <a:fillRect/>
          </a:stretch>
        </p:blipFill>
        <p:spPr>
          <a:xfrm>
            <a:off x="5652135" y="5059680"/>
            <a:ext cx="247650" cy="2476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6100172" y="4959696"/>
            <a:ext cx="464976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书写位置</a:t>
            </a:r>
            <a:endParaRPr sz="1500" b="1" spc="30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6100172" y="5234968"/>
            <a:ext cx="499266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被除数</a:t>
            </a:r>
            <a:r>
              <a:rPr lang="en-US" altLang="zh-CN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lang="zh-CN" altLang="en-US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在里头，除数</a:t>
            </a:r>
            <a:r>
              <a:rPr lang="en-US" altLang="zh-CN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在左边，商</a:t>
            </a:r>
            <a:r>
              <a:rPr lang="en-US" altLang="zh-CN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在上面，余数</a:t>
            </a:r>
            <a:r>
              <a:rPr lang="en-US" altLang="zh-CN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在最下面</a:t>
            </a:r>
            <a:endParaRPr lang="zh-CN" altLang="en-US" sz="1350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7"/>
            </p:custDataLst>
          </p:nvPr>
        </p:nvSpPr>
        <p:spPr>
          <a:xfrm>
            <a:off x="5566410" y="5638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92289e8b-873c-11f1-b9c3-4e9bc4ae3842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146" r="146"/>
          <a:stretch>
            <a:fillRect/>
          </a:stretch>
        </p:blipFill>
        <p:spPr>
          <a:xfrm>
            <a:off x="5652135" y="5724525"/>
            <a:ext cx="247650" cy="2476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6100172" y="5624513"/>
            <a:ext cx="36005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余数含义</a:t>
            </a:r>
            <a:endParaRPr sz="1500" b="1" spc="30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6100172" y="5899785"/>
            <a:ext cx="39434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平均分后不够再分一份，是分物过程的真实记录</a:t>
            </a:r>
            <a:endParaRPr sz="1350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E2D1B"/>
                </a:solidFill>
                <a:latin typeface="汉仪大宋简" panose="02010600000101010101" charset="-122"/>
                <a:ea typeface="汉仪大宋简" panose="02010600000101010101" charset="-122"/>
              </a:rPr>
              <a:t>余数变化有规律</a:t>
            </a:r>
            <a:endParaRPr sz="3000" b="1">
              <a:solidFill>
                <a:srgbClr val="2E2D1B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>
            <a:off x="571500" y="50095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458" t="-3492" r="-1458" b="-3492"/>
          <a:stretch>
            <a:fillRect/>
          </a:stretch>
        </p:blipFill>
        <p:spPr>
          <a:xfrm>
            <a:off x="664210" y="5071745"/>
            <a:ext cx="156845" cy="2139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1066800" y="4993881"/>
            <a:ext cx="411189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lang="zh-CN"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根验证</a:t>
            </a:r>
            <a:endParaRPr lang="zh-CN" sz="2100" b="1" spc="42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1066800" y="5367261"/>
            <a:ext cx="449289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 </a:t>
            </a:r>
            <a:r>
              <a:rPr lang="zh-CN" altLang="en-US"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 = 6……</a:t>
            </a:r>
            <a:r>
              <a:rPr sz="1500" b="1">
                <a:solidFill>
                  <a:srgbClr val="A4AC86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lang="zh-CN" altLang="en-US"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根验证：</a:t>
            </a:r>
            <a:r>
              <a:rPr lang="en-US" altLang="zh-CN"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 </a:t>
            </a:r>
            <a:r>
              <a:rPr lang="zh-CN" altLang="en-US"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 = 7……</a:t>
            </a:r>
            <a:r>
              <a:rPr sz="1500" b="1">
                <a:solidFill>
                  <a:srgbClr val="A4AC86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500" b="1">
              <a:solidFill>
                <a:srgbClr val="A4AC8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9"/>
            </p:custDataLst>
          </p:nvPr>
        </p:nvSpPr>
        <p:spPr>
          <a:xfrm>
            <a:off x="571500" y="58000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638175" y="5862320"/>
            <a:ext cx="209550" cy="2139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066800" y="5784456"/>
            <a:ext cx="311705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结论</a:t>
            </a:r>
            <a:endParaRPr sz="2100" b="1" spc="42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1066800" y="6157836"/>
            <a:ext cx="330755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余数始终在</a:t>
            </a:r>
            <a:r>
              <a:rPr sz="1500" b="1">
                <a:solidFill>
                  <a:srgbClr val="A4AC86"/>
                </a:solidFill>
                <a:latin typeface="微软雅黑" panose="020B0503020204020204" charset="-122"/>
                <a:ea typeface="微软雅黑" panose="020B0503020204020204" charset="-122"/>
              </a:rPr>
              <a:t>0-3</a:t>
            </a:r>
            <a:r>
              <a:rPr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循环，整除时余数为</a:t>
            </a:r>
            <a:r>
              <a:rPr sz="1500" b="1">
                <a:solidFill>
                  <a:srgbClr val="A4AC86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endParaRPr sz="1500" b="1">
              <a:solidFill>
                <a:srgbClr val="A4AC8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15"/>
            </p:custDataLst>
          </p:nvPr>
        </p:nvSpPr>
        <p:spPr>
          <a:xfrm>
            <a:off x="571500" y="133667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5038"/>
          </a:solidFill>
          <a:ln>
            <a:noFill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16"/>
            </p:custDataLst>
          </p:nvPr>
        </p:nvSpPr>
        <p:spPr>
          <a:xfrm>
            <a:off x="762000" y="1512551"/>
            <a:ext cx="551408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余数永远比除数</a:t>
            </a:r>
            <a:r>
              <a:rPr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小，在</a:t>
            </a:r>
            <a:r>
              <a:rPr lang="en-US"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之间循环出现</a:t>
            </a:r>
            <a:endParaRPr>
              <a:solidFill>
                <a:srgbClr val="F6F7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17"/>
            </p:custDataLst>
          </p:nvPr>
        </p:nvSpPr>
        <p:spPr>
          <a:xfrm>
            <a:off x="575945" y="2469515"/>
            <a:ext cx="11039475" cy="2345055"/>
          </a:xfrm>
          <a:custGeom>
            <a:avLst/>
            <a:gdLst>
              <a:gd name="sw" fmla="*/ 1 w 17385"/>
              <a:gd name="sh" fmla="*/ 1 h 3692"/>
              <a:gd name="mins" fmla="min sw sh"/>
              <a:gd name="dsw" fmla="+- 0 sw mins"/>
              <a:gd name="dsh" fmla="+- 0 sh mins"/>
              <a:gd name="p0x0" fmla="*/ 120 w 17385"/>
              <a:gd name="p0y0" fmla="*/ 0 h 3692"/>
              <a:gd name="p0x1" fmla="*/ 17265 w 17385"/>
              <a:gd name="p0y1" fmla="*/ 0 h 3692"/>
              <a:gd name="p0x2" fmla="*/ 17331 w 17385"/>
              <a:gd name="p0y2" fmla="*/ 0 h 3692"/>
              <a:gd name="p0x3" fmla="*/ 17385 w 17385"/>
              <a:gd name="p0y3" fmla="*/ 53 h 3692"/>
              <a:gd name="p0x4" fmla="*/ 17385 w 17385"/>
              <a:gd name="p0y4" fmla="*/ 120 h 3692"/>
              <a:gd name="p0x5" fmla="*/ 17385 w 17385"/>
              <a:gd name="p0y5" fmla="*/ 3572 h 3692"/>
              <a:gd name="p0x6" fmla="*/ 17385 w 17385"/>
              <a:gd name="p0y6" fmla="*/ 3639 h 3692"/>
              <a:gd name="p0x7" fmla="*/ 17331 w 17385"/>
              <a:gd name="p0y7" fmla="*/ 3692 h 3692"/>
              <a:gd name="p0x8" fmla="*/ 17265 w 17385"/>
              <a:gd name="p0y8" fmla="*/ 3692 h 3692"/>
              <a:gd name="p0x9" fmla="*/ 120 w 17385"/>
              <a:gd name="p0y9" fmla="*/ 3692 h 3692"/>
              <a:gd name="p0x10" fmla="*/ 53 w 17385"/>
              <a:gd name="p0y10" fmla="*/ 3692 h 3692"/>
              <a:gd name="p0x11" fmla="*/ 0 w 17385"/>
              <a:gd name="p0y11" fmla="*/ 3639 h 3692"/>
              <a:gd name="p0x12" fmla="*/ 0 w 17385"/>
              <a:gd name="p0y12" fmla="*/ 3572 h 3692"/>
              <a:gd name="p0x13" fmla="*/ 0 w 17385"/>
              <a:gd name="p0y13" fmla="*/ 120 h 3692"/>
              <a:gd name="p0x14" fmla="*/ 0 w 17385"/>
              <a:gd name="p0y14" fmla="*/ 53 h 3692"/>
              <a:gd name="p0x15" fmla="*/ 53 w 17385"/>
              <a:gd name="p0y15" fmla="*/ 0 h 3692"/>
              <a:gd name="p0x16" fmla="*/ 120 w 17385"/>
              <a:gd name="p0y16" fmla="*/ 0 h 36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8" name="图表 7"/>
          <p:cNvGraphicFramePr/>
          <p:nvPr/>
        </p:nvGraphicFramePr>
        <p:xfrm>
          <a:off x="771525" y="2664460"/>
          <a:ext cx="10648950" cy="1952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E2D1B"/>
                </a:solidFill>
                <a:latin typeface="汉仪大宋简" panose="02010600000101010101" charset="-122"/>
                <a:ea typeface="汉仪大宋简" panose="02010600000101010101" charset="-122"/>
              </a:rPr>
              <a:t>搭房识余数</a:t>
            </a:r>
            <a:endParaRPr sz="3000" b="1">
              <a:solidFill>
                <a:srgbClr val="2E2D1B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609600" y="1143000"/>
            <a:ext cx="10972800" cy="666750"/>
          </a:xfrm>
          <a:custGeom>
            <a:avLst/>
            <a:gdLst>
              <a:gd name="sw" fmla="*/ 1 w 17280"/>
              <a:gd name="sh" fmla="*/ 1 h 1050"/>
              <a:gd name="mins" fmla="min sw sh"/>
              <a:gd name="dsw" fmla="+- 0 sw mins"/>
              <a:gd name="dsh" fmla="+- 0 sh mins"/>
              <a:gd name="p0x0" fmla="*/ 120 w 17280"/>
              <a:gd name="p0y0" fmla="*/ 0 h 1050"/>
              <a:gd name="p0x1" fmla="*/ 17160 w 17280"/>
              <a:gd name="p0y1" fmla="*/ 0 h 1050"/>
              <a:gd name="p0x2" fmla="*/ 17226 w 17280"/>
              <a:gd name="p0y2" fmla="*/ 0 h 1050"/>
              <a:gd name="p0x3" fmla="*/ 17280 w 17280"/>
              <a:gd name="p0y3" fmla="*/ 53 h 1050"/>
              <a:gd name="p0x4" fmla="*/ 17280 w 17280"/>
              <a:gd name="p0y4" fmla="*/ 120 h 1050"/>
              <a:gd name="p0x5" fmla="*/ 17280 w 17280"/>
              <a:gd name="p0y5" fmla="*/ 930 h 1050"/>
              <a:gd name="p0x6" fmla="*/ 17280 w 17280"/>
              <a:gd name="p0y6" fmla="*/ 996 h 1050"/>
              <a:gd name="p0x7" fmla="*/ 17226 w 17280"/>
              <a:gd name="p0y7" fmla="*/ 1050 h 1050"/>
              <a:gd name="p0x8" fmla="*/ 17160 w 17280"/>
              <a:gd name="p0y8" fmla="*/ 1050 h 1050"/>
              <a:gd name="p0x9" fmla="*/ 120 w 17280"/>
              <a:gd name="p0y9" fmla="*/ 1050 h 1050"/>
              <a:gd name="p0x10" fmla="*/ 53 w 17280"/>
              <a:gd name="p0y10" fmla="*/ 1050 h 1050"/>
              <a:gd name="p0x11" fmla="*/ 0 w 17280"/>
              <a:gd name="p0y11" fmla="*/ 996 h 1050"/>
              <a:gd name="p0x12" fmla="*/ 0 w 17280"/>
              <a:gd name="p0y12" fmla="*/ 930 h 1050"/>
              <a:gd name="p0x13" fmla="*/ 0 w 17280"/>
              <a:gd name="p0y13" fmla="*/ 120 h 1050"/>
              <a:gd name="p0x14" fmla="*/ 0 w 17280"/>
              <a:gd name="p0y14" fmla="*/ 53 h 1050"/>
              <a:gd name="p0x15" fmla="*/ 53 w 17280"/>
              <a:gd name="p0y15" fmla="*/ 0 h 1050"/>
              <a:gd name="p0x16" fmla="*/ 120 w 1728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5038"/>
          </a:solidFill>
          <a:ln>
            <a:noFill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800100" y="1318260"/>
            <a:ext cx="105918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rPr>
              <a:t>余数</a:t>
            </a:r>
            <a:r>
              <a:rPr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一定比</a:t>
            </a:r>
            <a:r>
              <a:rPr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rPr>
              <a:t>除数</a:t>
            </a:r>
            <a:r>
              <a:rPr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小，这是有余数除法</a:t>
            </a:r>
            <a:r>
              <a:rPr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rPr>
              <a:t>最重要</a:t>
            </a:r>
            <a:r>
              <a:rPr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的规则</a:t>
            </a:r>
            <a:endParaRPr>
              <a:solidFill>
                <a:srgbClr val="F6F7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614045" y="2315845"/>
            <a:ext cx="5324475" cy="4117975"/>
          </a:xfrm>
          <a:custGeom>
            <a:avLst/>
            <a:gdLst>
              <a:gd name="sw" fmla="*/ 1 w 8385"/>
              <a:gd name="sh" fmla="*/ 1 h 6485"/>
              <a:gd name="mins" fmla="min sw sh"/>
              <a:gd name="dsw" fmla="+- 0 sw mins"/>
              <a:gd name="dsh" fmla="+- 0 sh mins"/>
              <a:gd name="p0x0" fmla="*/ 120 w 8385"/>
              <a:gd name="p0y0" fmla="*/ 0 h 6485"/>
              <a:gd name="p0x1" fmla="*/ 8265 w 8385"/>
              <a:gd name="p0y1" fmla="*/ 0 h 6485"/>
              <a:gd name="p0x2" fmla="*/ 8331 w 8385"/>
              <a:gd name="p0y2" fmla="*/ 0 h 6485"/>
              <a:gd name="p0x3" fmla="*/ 8385 w 8385"/>
              <a:gd name="p0y3" fmla="*/ 53 h 6485"/>
              <a:gd name="p0x4" fmla="*/ 8385 w 8385"/>
              <a:gd name="p0y4" fmla="*/ 120 h 6485"/>
              <a:gd name="p0x5" fmla="*/ 8385 w 8385"/>
              <a:gd name="p0y5" fmla="*/ 6365 h 6485"/>
              <a:gd name="p0x6" fmla="*/ 8385 w 8385"/>
              <a:gd name="p0y6" fmla="*/ 6431 h 6485"/>
              <a:gd name="p0x7" fmla="*/ 8331 w 8385"/>
              <a:gd name="p0y7" fmla="*/ 6485 h 6485"/>
              <a:gd name="p0x8" fmla="*/ 8265 w 8385"/>
              <a:gd name="p0y8" fmla="*/ 6485 h 6485"/>
              <a:gd name="p0x9" fmla="*/ 120 w 8385"/>
              <a:gd name="p0y9" fmla="*/ 6485 h 6485"/>
              <a:gd name="p0x10" fmla="*/ 53 w 8385"/>
              <a:gd name="p0y10" fmla="*/ 6485 h 6485"/>
              <a:gd name="p0x11" fmla="*/ 0 w 8385"/>
              <a:gd name="p0y11" fmla="*/ 6431 h 6485"/>
              <a:gd name="p0x12" fmla="*/ 0 w 8385"/>
              <a:gd name="p0y12" fmla="*/ 6365 h 6485"/>
              <a:gd name="p0x13" fmla="*/ 0 w 8385"/>
              <a:gd name="p0y13" fmla="*/ 120 h 6485"/>
              <a:gd name="p0x14" fmla="*/ 0 w 8385"/>
              <a:gd name="p0y14" fmla="*/ 53 h 6485"/>
              <a:gd name="p0x15" fmla="*/ 53 w 8385"/>
              <a:gd name="p0y15" fmla="*/ 0 h 6485"/>
              <a:gd name="p0x16" fmla="*/ 120 w 8385"/>
              <a:gd name="p0y16" fmla="*/ 0 h 64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809625" y="2494988"/>
            <a:ext cx="4933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搭房子游戏</a:t>
            </a:r>
            <a:endParaRPr sz="2100" b="1" spc="42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6"/>
            </p:custDataLst>
          </p:nvPr>
        </p:nvSpPr>
        <p:spPr>
          <a:xfrm>
            <a:off x="809625" y="55645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8" name="图片 17" descr="936830c1-873c-11f1-848c-8a85d4fb5d32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18" b="18"/>
          <a:stretch>
            <a:fillRect/>
          </a:stretch>
        </p:blipFill>
        <p:spPr>
          <a:xfrm>
            <a:off x="876300" y="5631180"/>
            <a:ext cx="209550" cy="2095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1266825" y="5549303"/>
            <a:ext cx="42863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试商技巧</a:t>
            </a:r>
            <a:endParaRPr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1"/>
            </p:custDataLst>
          </p:nvPr>
        </p:nvSpPr>
        <p:spPr>
          <a:xfrm>
            <a:off x="1266825" y="5873153"/>
            <a:ext cx="46292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想除数的乘法口诀，找到最接近且不超过被除数的那个积</a:t>
            </a:r>
            <a:endParaRPr sz="135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2"/>
            </p:custDataLst>
          </p:nvPr>
        </p:nvSpPr>
        <p:spPr>
          <a:xfrm>
            <a:off x="814070" y="3115945"/>
            <a:ext cx="4924425" cy="1064260"/>
          </a:xfrm>
          <a:custGeom>
            <a:avLst/>
            <a:gdLst>
              <a:gd name="sw" fmla="*/ 1 w 7755"/>
              <a:gd name="sh" fmla="*/ 1 h 1676"/>
              <a:gd name="mins" fmla="min sw sh"/>
              <a:gd name="dsw" fmla="+- 0 sw mins"/>
              <a:gd name="dsh" fmla="+- 0 sh mins"/>
              <a:gd name="p0x0" fmla="*/ 120 w 7755"/>
              <a:gd name="p0y0" fmla="*/ 0 h 1676"/>
              <a:gd name="p0x1" fmla="*/ 7635 w 7755"/>
              <a:gd name="p0y1" fmla="*/ 0 h 1676"/>
              <a:gd name="p0x2" fmla="*/ 7701 w 7755"/>
              <a:gd name="p0y2" fmla="*/ 0 h 1676"/>
              <a:gd name="p0x3" fmla="*/ 7755 w 7755"/>
              <a:gd name="p0y3" fmla="*/ 53 h 1676"/>
              <a:gd name="p0x4" fmla="*/ 7755 w 7755"/>
              <a:gd name="p0y4" fmla="*/ 120 h 1676"/>
              <a:gd name="p0x5" fmla="*/ 7755 w 7755"/>
              <a:gd name="p0y5" fmla="*/ 1556 h 1676"/>
              <a:gd name="p0x6" fmla="*/ 7755 w 7755"/>
              <a:gd name="p0y6" fmla="*/ 1622 h 1676"/>
              <a:gd name="p0x7" fmla="*/ 7701 w 7755"/>
              <a:gd name="p0y7" fmla="*/ 1676 h 1676"/>
              <a:gd name="p0x8" fmla="*/ 7635 w 7755"/>
              <a:gd name="p0y8" fmla="*/ 1676 h 1676"/>
              <a:gd name="p0x9" fmla="*/ 120 w 7755"/>
              <a:gd name="p0y9" fmla="*/ 1676 h 1676"/>
              <a:gd name="p0x10" fmla="*/ 53 w 7755"/>
              <a:gd name="p0y10" fmla="*/ 1676 h 1676"/>
              <a:gd name="p0x11" fmla="*/ 0 w 7755"/>
              <a:gd name="p0y11" fmla="*/ 1622 h 1676"/>
              <a:gd name="p0x12" fmla="*/ 0 w 7755"/>
              <a:gd name="p0y12" fmla="*/ 1556 h 1676"/>
              <a:gd name="p0x13" fmla="*/ 0 w 7755"/>
              <a:gd name="p0y13" fmla="*/ 120 h 1676"/>
              <a:gd name="p0x14" fmla="*/ 0 w 7755"/>
              <a:gd name="p0y14" fmla="*/ 53 h 1676"/>
              <a:gd name="p0x15" fmla="*/ 53 w 7755"/>
              <a:gd name="p0y15" fmla="*/ 0 h 1676"/>
              <a:gd name="p0x16" fmla="*/ 120 w 7755"/>
              <a:gd name="p0y16" fmla="*/ 0 h 16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933450" y="3266427"/>
            <a:ext cx="46863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根搭房子</a:t>
            </a:r>
            <a:endParaRPr lang="zh-CN"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4"/>
            </p:custDataLst>
          </p:nvPr>
        </p:nvSpPr>
        <p:spPr>
          <a:xfrm>
            <a:off x="933450" y="360489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A4AC8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933450" y="3696005"/>
            <a:ext cx="46863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每</a:t>
            </a:r>
            <a:r>
              <a:rPr 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</a:t>
            </a:r>
            <a:r>
              <a:rPr lang="zh-CN" altLang="en-US"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搭</a:t>
            </a:r>
            <a:r>
              <a:rPr lang="en-US" altLang="zh-CN"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</a:t>
            </a:r>
            <a:r>
              <a:rPr lang="en-US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6=2</a:t>
            </a:r>
            <a:r>
              <a:rPr lang="zh-CN"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（个）</a:t>
            </a:r>
            <a:r>
              <a:rPr lang="en-US"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……</a:t>
            </a:r>
            <a:r>
              <a:rPr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（根）</a:t>
            </a:r>
            <a:endParaRPr sz="150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6"/>
            </p:custDataLst>
          </p:nvPr>
        </p:nvSpPr>
        <p:spPr>
          <a:xfrm>
            <a:off x="814070" y="4304030"/>
            <a:ext cx="4924425" cy="1064895"/>
          </a:xfrm>
          <a:custGeom>
            <a:avLst/>
            <a:gdLst>
              <a:gd name="sw" fmla="*/ 1 w 7755"/>
              <a:gd name="sh" fmla="*/ 1 h 1676"/>
              <a:gd name="mins" fmla="min sw sh"/>
              <a:gd name="dsw" fmla="+- 0 sw mins"/>
              <a:gd name="dsh" fmla="+- 0 sh mins"/>
              <a:gd name="p0x0" fmla="*/ 120 w 7755"/>
              <a:gd name="p0y0" fmla="*/ 0 h 1676"/>
              <a:gd name="p0x1" fmla="*/ 7635 w 7755"/>
              <a:gd name="p0y1" fmla="*/ 0 h 1676"/>
              <a:gd name="p0x2" fmla="*/ 7701 w 7755"/>
              <a:gd name="p0y2" fmla="*/ 0 h 1676"/>
              <a:gd name="p0x3" fmla="*/ 7755 w 7755"/>
              <a:gd name="p0y3" fmla="*/ 53 h 1676"/>
              <a:gd name="p0x4" fmla="*/ 7755 w 7755"/>
              <a:gd name="p0y4" fmla="*/ 120 h 1676"/>
              <a:gd name="p0x5" fmla="*/ 7755 w 7755"/>
              <a:gd name="p0y5" fmla="*/ 1556 h 1676"/>
              <a:gd name="p0x6" fmla="*/ 7755 w 7755"/>
              <a:gd name="p0y6" fmla="*/ 1622 h 1676"/>
              <a:gd name="p0x7" fmla="*/ 7701 w 7755"/>
              <a:gd name="p0y7" fmla="*/ 1676 h 1676"/>
              <a:gd name="p0x8" fmla="*/ 7635 w 7755"/>
              <a:gd name="p0y8" fmla="*/ 1676 h 1676"/>
              <a:gd name="p0x9" fmla="*/ 120 w 7755"/>
              <a:gd name="p0y9" fmla="*/ 1676 h 1676"/>
              <a:gd name="p0x10" fmla="*/ 53 w 7755"/>
              <a:gd name="p0y10" fmla="*/ 1676 h 1676"/>
              <a:gd name="p0x11" fmla="*/ 0 w 7755"/>
              <a:gd name="p0y11" fmla="*/ 1622 h 1676"/>
              <a:gd name="p0x12" fmla="*/ 0 w 7755"/>
              <a:gd name="p0y12" fmla="*/ 1556 h 1676"/>
              <a:gd name="p0x13" fmla="*/ 0 w 7755"/>
              <a:gd name="p0y13" fmla="*/ 120 h 1676"/>
              <a:gd name="p0x14" fmla="*/ 0 w 7755"/>
              <a:gd name="p0y14" fmla="*/ 53 h 1676"/>
              <a:gd name="p0x15" fmla="*/ 53 w 7755"/>
              <a:gd name="p0y15" fmla="*/ 0 h 1676"/>
              <a:gd name="p0x16" fmla="*/ 120 w 7755"/>
              <a:gd name="p0y16" fmla="*/ 0 h 16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933450" y="4454966"/>
            <a:ext cx="46863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竖式解读</a:t>
            </a:r>
            <a:endParaRPr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8"/>
            </p:custDataLst>
          </p:nvPr>
        </p:nvSpPr>
        <p:spPr>
          <a:xfrm>
            <a:off x="933450" y="479361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A4AC8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933450" y="4884544"/>
            <a:ext cx="46863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余数</a:t>
            </a:r>
            <a:r>
              <a:rPr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sz="150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写在最下面，表示剩下的小棒</a:t>
            </a:r>
            <a:endParaRPr sz="150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6252845" y="2315845"/>
            <a:ext cx="5324475" cy="4117975"/>
          </a:xfrm>
          <a:custGeom>
            <a:avLst/>
            <a:gdLst>
              <a:gd name="sw" fmla="*/ 1 w 8385"/>
              <a:gd name="sh" fmla="*/ 1 h 6485"/>
              <a:gd name="mins" fmla="min sw sh"/>
              <a:gd name="dsw" fmla="+- 0 sw mins"/>
              <a:gd name="dsh" fmla="+- 0 sh mins"/>
              <a:gd name="p0x0" fmla="*/ 120 w 8385"/>
              <a:gd name="p0y0" fmla="*/ 0 h 6485"/>
              <a:gd name="p0x1" fmla="*/ 8265 w 8385"/>
              <a:gd name="p0y1" fmla="*/ 0 h 6485"/>
              <a:gd name="p0x2" fmla="*/ 8331 w 8385"/>
              <a:gd name="p0y2" fmla="*/ 0 h 6485"/>
              <a:gd name="p0x3" fmla="*/ 8385 w 8385"/>
              <a:gd name="p0y3" fmla="*/ 53 h 6485"/>
              <a:gd name="p0x4" fmla="*/ 8385 w 8385"/>
              <a:gd name="p0y4" fmla="*/ 120 h 6485"/>
              <a:gd name="p0x5" fmla="*/ 8385 w 8385"/>
              <a:gd name="p0y5" fmla="*/ 6365 h 6485"/>
              <a:gd name="p0x6" fmla="*/ 8385 w 8385"/>
              <a:gd name="p0y6" fmla="*/ 6431 h 6485"/>
              <a:gd name="p0x7" fmla="*/ 8331 w 8385"/>
              <a:gd name="p0y7" fmla="*/ 6485 h 6485"/>
              <a:gd name="p0x8" fmla="*/ 8265 w 8385"/>
              <a:gd name="p0y8" fmla="*/ 6485 h 6485"/>
              <a:gd name="p0x9" fmla="*/ 120 w 8385"/>
              <a:gd name="p0y9" fmla="*/ 6485 h 6485"/>
              <a:gd name="p0x10" fmla="*/ 53 w 8385"/>
              <a:gd name="p0y10" fmla="*/ 6485 h 6485"/>
              <a:gd name="p0x11" fmla="*/ 0 w 8385"/>
              <a:gd name="p0y11" fmla="*/ 6431 h 6485"/>
              <a:gd name="p0x12" fmla="*/ 0 w 8385"/>
              <a:gd name="p0y12" fmla="*/ 6365 h 6485"/>
              <a:gd name="p0x13" fmla="*/ 0 w 8385"/>
              <a:gd name="p0y13" fmla="*/ 120 h 6485"/>
              <a:gd name="p0x14" fmla="*/ 0 w 8385"/>
              <a:gd name="p0y14" fmla="*/ 53 h 6485"/>
              <a:gd name="p0x15" fmla="*/ 53 w 8385"/>
              <a:gd name="p0y15" fmla="*/ 0 h 6485"/>
              <a:gd name="p0x16" fmla="*/ 120 w 8385"/>
              <a:gd name="p0y16" fmla="*/ 0 h 64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6448425" y="2494988"/>
            <a:ext cx="4933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余数比除数小</a:t>
            </a:r>
            <a:endParaRPr sz="2100" b="1" spc="42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6448425" y="31870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6" name="图片 25" descr="93683351-873c-11f1-848c-8a85d4fb5d32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-186" b="186"/>
          <a:stretch>
            <a:fillRect/>
          </a:stretch>
        </p:blipFill>
        <p:spPr>
          <a:xfrm>
            <a:off x="6515100" y="3253740"/>
            <a:ext cx="209550" cy="2095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6905625" y="3172215"/>
            <a:ext cx="32359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lang="zh-CN" altLang="en-US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5=2……3 </a:t>
            </a:r>
            <a:r>
              <a:rPr lang="zh-CN" altLang="en-US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的两种含义</a:t>
            </a:r>
            <a:endParaRPr lang="zh-CN" altLang="en-US"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6905625" y="3496066"/>
            <a:ext cx="3407340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平均分给</a:t>
            </a:r>
            <a:r>
              <a:rPr 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小朋友，每人</a:t>
            </a:r>
            <a:r>
              <a:rPr 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片</a:t>
            </a: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树叶，剩</a:t>
            </a:r>
            <a:r>
              <a:rPr 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片</a:t>
            </a:r>
            <a:endParaRPr lang="zh-CN" altLang="en-US" sz="1350"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6905625" y="3808457"/>
            <a:ext cx="306436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片</a:t>
            </a: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树叶粘成一朵花，可粘</a:t>
            </a:r>
            <a:r>
              <a:rPr 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朵</a:t>
            </a: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，剩</a:t>
            </a:r>
            <a:r>
              <a:rPr 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片</a:t>
            </a:r>
            <a:endParaRPr lang="zh-CN" altLang="en-US" sz="1350"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6448425" y="43643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32" name="图片 31" descr="9368330a-873c-11f1-848c-8a85d4fb5d32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-159" b="159"/>
          <a:stretch>
            <a:fillRect/>
          </a:stretch>
        </p:blipFill>
        <p:spPr>
          <a:xfrm>
            <a:off x="6515100" y="4431030"/>
            <a:ext cx="209550" cy="20955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3"/>
            </p:custDataLst>
          </p:nvPr>
        </p:nvSpPr>
        <p:spPr>
          <a:xfrm>
            <a:off x="6905625" y="4349448"/>
            <a:ext cx="192873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个车轮装车</a:t>
            </a:r>
            <a:endParaRPr lang="zh-CN"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4"/>
            </p:custDataLst>
          </p:nvPr>
        </p:nvSpPr>
        <p:spPr>
          <a:xfrm>
            <a:off x="6905625" y="4673298"/>
            <a:ext cx="210018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装</a:t>
            </a:r>
            <a:r>
              <a:rPr 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轮车</a:t>
            </a: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正好</a:t>
            </a:r>
            <a:r>
              <a:rPr 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辆</a:t>
            </a: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，无剩余</a:t>
            </a:r>
            <a:endParaRPr sz="135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5"/>
            </p:custDataLst>
          </p:nvPr>
        </p:nvSpPr>
        <p:spPr>
          <a:xfrm>
            <a:off x="6905625" y="4985690"/>
            <a:ext cx="203574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装</a:t>
            </a:r>
            <a:r>
              <a:rPr 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轮车</a:t>
            </a: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可装</a:t>
            </a:r>
            <a:r>
              <a:rPr 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辆</a:t>
            </a: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，剩</a:t>
            </a:r>
            <a:r>
              <a:rPr 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zh-CN" altLang="en-US" sz="1350"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生活妙用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E2D1B"/>
                </a:solidFill>
                <a:latin typeface="汉仪大宋简" panose="02010600000101010101" charset="-122"/>
                <a:ea typeface="汉仪大宋简" panose="02010600000101010101" charset="-122"/>
              </a:rPr>
              <a:t>元宵租船乐</a:t>
            </a:r>
            <a:endParaRPr sz="3000" b="1">
              <a:solidFill>
                <a:srgbClr val="2E2D1B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pic>
        <p:nvPicPr>
          <p:cNvPr id="4" name="图片 3" descr="936c6bcd-873c-11f1-94bf-8a062cfac8c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538220" y="1109345"/>
            <a:ext cx="8077200" cy="2581275"/>
          </a:xfrm>
          <a:custGeom>
            <a:avLst/>
            <a:gdLst>
              <a:gd name="sw" fmla="*/ 1 w 12720"/>
              <a:gd name="sh" fmla="*/ 1 h 4065"/>
              <a:gd name="mins" fmla="min sw sh"/>
              <a:gd name="dsw" fmla="+- 0 sw mins"/>
              <a:gd name="dsh" fmla="+- 0 sh mins"/>
              <a:gd name="p0x0" fmla="*/ 120 w 12720"/>
              <a:gd name="p0y0" fmla="*/ 0 h 4065"/>
              <a:gd name="p0x1" fmla="*/ 12600 w 12720"/>
              <a:gd name="p0y1" fmla="*/ 0 h 4065"/>
              <a:gd name="p0x2" fmla="*/ 12666 w 12720"/>
              <a:gd name="p0y2" fmla="*/ 0 h 4065"/>
              <a:gd name="p0x3" fmla="*/ 12720 w 12720"/>
              <a:gd name="p0y3" fmla="*/ 53 h 4065"/>
              <a:gd name="p0x4" fmla="*/ 12720 w 12720"/>
              <a:gd name="p0y4" fmla="*/ 120 h 4065"/>
              <a:gd name="p0x5" fmla="*/ 12720 w 12720"/>
              <a:gd name="p0y5" fmla="*/ 3945 h 4065"/>
              <a:gd name="p0x6" fmla="*/ 12720 w 12720"/>
              <a:gd name="p0y6" fmla="*/ 4011 h 4065"/>
              <a:gd name="p0x7" fmla="*/ 12666 w 12720"/>
              <a:gd name="p0y7" fmla="*/ 4065 h 4065"/>
              <a:gd name="p0x8" fmla="*/ 12600 w 12720"/>
              <a:gd name="p0y8" fmla="*/ 4065 h 4065"/>
              <a:gd name="p0x9" fmla="*/ 120 w 12720"/>
              <a:gd name="p0y9" fmla="*/ 4065 h 4065"/>
              <a:gd name="p0x10" fmla="*/ 53 w 12720"/>
              <a:gd name="p0y10" fmla="*/ 4065 h 4065"/>
              <a:gd name="p0x11" fmla="*/ 0 w 12720"/>
              <a:gd name="p0y11" fmla="*/ 4011 h 4065"/>
              <a:gd name="p0x12" fmla="*/ 0 w 12720"/>
              <a:gd name="p0y12" fmla="*/ 3945 h 4065"/>
              <a:gd name="p0x13" fmla="*/ 0 w 12720"/>
              <a:gd name="p0y13" fmla="*/ 120 h 4065"/>
              <a:gd name="p0x14" fmla="*/ 0 w 12720"/>
              <a:gd name="p0y14" fmla="*/ 53 h 4065"/>
              <a:gd name="p0x15" fmla="*/ 53 w 12720"/>
              <a:gd name="p0y15" fmla="*/ 0 h 4065"/>
              <a:gd name="p0x16" fmla="*/ 120 w 12720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733800" y="1288732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主情境：元宵租船</a:t>
            </a:r>
            <a:endParaRPr sz="2100" b="1" spc="42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3733800" y="1714500"/>
            <a:ext cx="247650" cy="247650"/>
          </a:xfrm>
          <a:custGeom>
            <a:avLst/>
            <a:gdLst>
              <a:gd name="sw" fmla="*/ 1 w 390"/>
              <a:gd name="sh" fmla="*/ 1 h 390"/>
              <a:gd name="mins" fmla="min sw sh"/>
              <a:gd name="dsw" fmla="+- 0 sw mins"/>
              <a:gd name="dsh" fmla="+- 0 sh mins"/>
              <a:gd name="p0x0" fmla="*/ 120 w 390"/>
              <a:gd name="p0y0" fmla="*/ 0 h 390"/>
              <a:gd name="p0x1" fmla="*/ 270 w 390"/>
              <a:gd name="p0y1" fmla="*/ 0 h 390"/>
              <a:gd name="p0x2" fmla="*/ 336 w 390"/>
              <a:gd name="p0y2" fmla="*/ 0 h 390"/>
              <a:gd name="p0x3" fmla="*/ 390 w 390"/>
              <a:gd name="p0y3" fmla="*/ 53 h 390"/>
              <a:gd name="p0x4" fmla="*/ 390 w 390"/>
              <a:gd name="p0y4" fmla="*/ 120 h 390"/>
              <a:gd name="p0x5" fmla="*/ 390 w 390"/>
              <a:gd name="p0y5" fmla="*/ 270 h 390"/>
              <a:gd name="p0x6" fmla="*/ 390 w 390"/>
              <a:gd name="p0y6" fmla="*/ 336 h 390"/>
              <a:gd name="p0x7" fmla="*/ 336 w 390"/>
              <a:gd name="p0y7" fmla="*/ 390 h 390"/>
              <a:gd name="p0x8" fmla="*/ 270 w 390"/>
              <a:gd name="p0y8" fmla="*/ 390 h 390"/>
              <a:gd name="p0x9" fmla="*/ 120 w 390"/>
              <a:gd name="p0y9" fmla="*/ 390 h 390"/>
              <a:gd name="p0x10" fmla="*/ 53 w 390"/>
              <a:gd name="p0y10" fmla="*/ 390 h 390"/>
              <a:gd name="p0x11" fmla="*/ 0 w 390"/>
              <a:gd name="p0y11" fmla="*/ 336 h 390"/>
              <a:gd name="p0x12" fmla="*/ 0 w 390"/>
              <a:gd name="p0y12" fmla="*/ 270 h 390"/>
              <a:gd name="p0x13" fmla="*/ 0 w 390"/>
              <a:gd name="p0y13" fmla="*/ 120 h 390"/>
              <a:gd name="p0x14" fmla="*/ 0 w 390"/>
              <a:gd name="p0y14" fmla="*/ 53 h 390"/>
              <a:gd name="p0x15" fmla="*/ 53 w 390"/>
              <a:gd name="p0y15" fmla="*/ 0 h 390"/>
              <a:gd name="p0x16" fmla="*/ 120 w 390"/>
              <a:gd name="p0y16" fmla="*/ 0 h 390"/>
            </a:gdLst>
            <a:ahLst/>
            <a:cxnLst/>
            <a:pathLst>
              <a:path w="390" h="390">
                <a:moveTo>
                  <a:pt x="120" y="0"/>
                </a:moveTo>
                <a:lnTo>
                  <a:pt x="270" y="0"/>
                </a:lnTo>
                <a:cubicBezTo>
                  <a:pt x="336" y="0"/>
                  <a:pt x="390" y="54"/>
                  <a:pt x="390" y="120"/>
                </a:cubicBezTo>
                <a:lnTo>
                  <a:pt x="390" y="270"/>
                </a:lnTo>
                <a:cubicBezTo>
                  <a:pt x="390" y="336"/>
                  <a:pt x="336" y="390"/>
                  <a:pt x="270" y="390"/>
                </a:cubicBezTo>
                <a:lnTo>
                  <a:pt x="120" y="390"/>
                </a:lnTo>
                <a:cubicBezTo>
                  <a:pt x="54" y="390"/>
                  <a:pt x="0" y="336"/>
                  <a:pt x="0" y="27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3762527" y="1738313"/>
            <a:ext cx="34260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A4AC86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1200">
              <a:solidFill>
                <a:srgbClr val="A4AC8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4057650" y="1700213"/>
            <a:ext cx="245216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r>
              <a:rPr lang="zh-CN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人租船，每条最多坐</a:t>
            </a:r>
            <a:r>
              <a:rPr lang="en-US" altLang="zh-CN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endParaRPr lang="zh-CN" altLang="en-US" sz="1500"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3733800" y="1983105"/>
            <a:ext cx="247650" cy="247650"/>
          </a:xfrm>
          <a:custGeom>
            <a:avLst/>
            <a:gdLst>
              <a:gd name="sw" fmla="*/ 1 w 390"/>
              <a:gd name="sh" fmla="*/ 1 h 390"/>
              <a:gd name="mins" fmla="min sw sh"/>
              <a:gd name="dsw" fmla="+- 0 sw mins"/>
              <a:gd name="dsh" fmla="+- 0 sh mins"/>
              <a:gd name="p0x0" fmla="*/ 120 w 390"/>
              <a:gd name="p0y0" fmla="*/ 0 h 390"/>
              <a:gd name="p0x1" fmla="*/ 270 w 390"/>
              <a:gd name="p0y1" fmla="*/ 0 h 390"/>
              <a:gd name="p0x2" fmla="*/ 336 w 390"/>
              <a:gd name="p0y2" fmla="*/ 0 h 390"/>
              <a:gd name="p0x3" fmla="*/ 390 w 390"/>
              <a:gd name="p0y3" fmla="*/ 53 h 390"/>
              <a:gd name="p0x4" fmla="*/ 390 w 390"/>
              <a:gd name="p0y4" fmla="*/ 120 h 390"/>
              <a:gd name="p0x5" fmla="*/ 390 w 390"/>
              <a:gd name="p0y5" fmla="*/ 270 h 390"/>
              <a:gd name="p0x6" fmla="*/ 390 w 390"/>
              <a:gd name="p0y6" fmla="*/ 336 h 390"/>
              <a:gd name="p0x7" fmla="*/ 336 w 390"/>
              <a:gd name="p0y7" fmla="*/ 390 h 390"/>
              <a:gd name="p0x8" fmla="*/ 270 w 390"/>
              <a:gd name="p0y8" fmla="*/ 390 h 390"/>
              <a:gd name="p0x9" fmla="*/ 120 w 390"/>
              <a:gd name="p0y9" fmla="*/ 390 h 390"/>
              <a:gd name="p0x10" fmla="*/ 53 w 390"/>
              <a:gd name="p0y10" fmla="*/ 390 h 390"/>
              <a:gd name="p0x11" fmla="*/ 0 w 390"/>
              <a:gd name="p0y11" fmla="*/ 336 h 390"/>
              <a:gd name="p0x12" fmla="*/ 0 w 390"/>
              <a:gd name="p0y12" fmla="*/ 270 h 390"/>
              <a:gd name="p0x13" fmla="*/ 0 w 390"/>
              <a:gd name="p0y13" fmla="*/ 120 h 390"/>
              <a:gd name="p0x14" fmla="*/ 0 w 390"/>
              <a:gd name="p0y14" fmla="*/ 53 h 390"/>
              <a:gd name="p0x15" fmla="*/ 53 w 390"/>
              <a:gd name="p0y15" fmla="*/ 0 h 390"/>
              <a:gd name="p0x16" fmla="*/ 120 w 390"/>
              <a:gd name="p0y16" fmla="*/ 0 h 390"/>
            </a:gdLst>
            <a:ahLst/>
            <a:cxnLst/>
            <a:pathLst>
              <a:path w="390" h="390">
                <a:moveTo>
                  <a:pt x="120" y="0"/>
                </a:moveTo>
                <a:lnTo>
                  <a:pt x="270" y="0"/>
                </a:lnTo>
                <a:cubicBezTo>
                  <a:pt x="336" y="0"/>
                  <a:pt x="390" y="54"/>
                  <a:pt x="390" y="120"/>
                </a:cubicBezTo>
                <a:lnTo>
                  <a:pt x="390" y="270"/>
                </a:lnTo>
                <a:cubicBezTo>
                  <a:pt x="390" y="336"/>
                  <a:pt x="336" y="390"/>
                  <a:pt x="270" y="390"/>
                </a:cubicBezTo>
                <a:lnTo>
                  <a:pt x="120" y="390"/>
                </a:lnTo>
                <a:cubicBezTo>
                  <a:pt x="54" y="390"/>
                  <a:pt x="0" y="336"/>
                  <a:pt x="0" y="27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3762527" y="2007241"/>
            <a:ext cx="34260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A4AC86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1200">
              <a:solidFill>
                <a:srgbClr val="A4AC8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057650" y="1969141"/>
            <a:ext cx="178467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r>
              <a:rPr lang="zh-CN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4=5</a:t>
            </a:r>
            <a:r>
              <a:rPr lang="zh-CN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</a:t>
            </a:r>
            <a:r>
              <a:rPr lang="en-US" altLang="zh-CN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……2</a:t>
            </a:r>
            <a:r>
              <a:rPr lang="zh-CN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endParaRPr lang="zh-CN" altLang="en-US" sz="1500"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057650" y="2244414"/>
            <a:ext cx="159417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计算出商和余数</a:t>
            </a:r>
            <a:endParaRPr sz="135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3733800" y="2487930"/>
            <a:ext cx="247650" cy="247650"/>
          </a:xfrm>
          <a:custGeom>
            <a:avLst/>
            <a:gdLst>
              <a:gd name="sw" fmla="*/ 1 w 390"/>
              <a:gd name="sh" fmla="*/ 1 h 390"/>
              <a:gd name="mins" fmla="min sw sh"/>
              <a:gd name="dsw" fmla="+- 0 sw mins"/>
              <a:gd name="dsh" fmla="+- 0 sh mins"/>
              <a:gd name="p0x0" fmla="*/ 120 w 390"/>
              <a:gd name="p0y0" fmla="*/ 0 h 390"/>
              <a:gd name="p0x1" fmla="*/ 270 w 390"/>
              <a:gd name="p0y1" fmla="*/ 0 h 390"/>
              <a:gd name="p0x2" fmla="*/ 336 w 390"/>
              <a:gd name="p0y2" fmla="*/ 0 h 390"/>
              <a:gd name="p0x3" fmla="*/ 390 w 390"/>
              <a:gd name="p0y3" fmla="*/ 53 h 390"/>
              <a:gd name="p0x4" fmla="*/ 390 w 390"/>
              <a:gd name="p0y4" fmla="*/ 120 h 390"/>
              <a:gd name="p0x5" fmla="*/ 390 w 390"/>
              <a:gd name="p0y5" fmla="*/ 270 h 390"/>
              <a:gd name="p0x6" fmla="*/ 390 w 390"/>
              <a:gd name="p0y6" fmla="*/ 336 h 390"/>
              <a:gd name="p0x7" fmla="*/ 336 w 390"/>
              <a:gd name="p0y7" fmla="*/ 390 h 390"/>
              <a:gd name="p0x8" fmla="*/ 270 w 390"/>
              <a:gd name="p0y8" fmla="*/ 390 h 390"/>
              <a:gd name="p0x9" fmla="*/ 120 w 390"/>
              <a:gd name="p0y9" fmla="*/ 390 h 390"/>
              <a:gd name="p0x10" fmla="*/ 53 w 390"/>
              <a:gd name="p0y10" fmla="*/ 390 h 390"/>
              <a:gd name="p0x11" fmla="*/ 0 w 390"/>
              <a:gd name="p0y11" fmla="*/ 336 h 390"/>
              <a:gd name="p0x12" fmla="*/ 0 w 390"/>
              <a:gd name="p0y12" fmla="*/ 270 h 390"/>
              <a:gd name="p0x13" fmla="*/ 0 w 390"/>
              <a:gd name="p0y13" fmla="*/ 120 h 390"/>
              <a:gd name="p0x14" fmla="*/ 0 w 390"/>
              <a:gd name="p0y14" fmla="*/ 53 h 390"/>
              <a:gd name="p0x15" fmla="*/ 53 w 390"/>
              <a:gd name="p0y15" fmla="*/ 0 h 390"/>
              <a:gd name="p0x16" fmla="*/ 120 w 390"/>
              <a:gd name="p0y16" fmla="*/ 0 h 390"/>
            </a:gdLst>
            <a:ahLst/>
            <a:cxnLst/>
            <a:pathLst>
              <a:path w="390" h="390">
                <a:moveTo>
                  <a:pt x="120" y="0"/>
                </a:moveTo>
                <a:lnTo>
                  <a:pt x="270" y="0"/>
                </a:lnTo>
                <a:cubicBezTo>
                  <a:pt x="336" y="0"/>
                  <a:pt x="390" y="54"/>
                  <a:pt x="390" y="120"/>
                </a:cubicBezTo>
                <a:lnTo>
                  <a:pt x="390" y="270"/>
                </a:lnTo>
                <a:cubicBezTo>
                  <a:pt x="390" y="336"/>
                  <a:pt x="336" y="390"/>
                  <a:pt x="270" y="390"/>
                </a:cubicBezTo>
                <a:lnTo>
                  <a:pt x="120" y="390"/>
                </a:lnTo>
                <a:cubicBezTo>
                  <a:pt x="54" y="390"/>
                  <a:pt x="0" y="336"/>
                  <a:pt x="0" y="27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3762527" y="2511923"/>
            <a:ext cx="34260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A4AC86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sz="1200">
              <a:solidFill>
                <a:srgbClr val="A4AC8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4057650" y="2473823"/>
            <a:ext cx="283316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剩</a:t>
            </a:r>
            <a:r>
              <a:rPr lang="en-US" altLang="zh-CN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人也要</a:t>
            </a:r>
            <a:r>
              <a:rPr lang="en-US" altLang="zh-CN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条船</a:t>
            </a:r>
            <a:r>
              <a:rPr lang="en-US" altLang="zh-CN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r>
              <a:rPr lang="zh-CN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至少需要</a:t>
            </a:r>
            <a:r>
              <a:rPr lang="en-US" altLang="zh-CN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</a:t>
            </a:r>
            <a:endParaRPr lang="zh-CN" altLang="en-US" sz="1500"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4057650" y="2749096"/>
            <a:ext cx="264266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余数加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，进一法</a:t>
            </a:r>
            <a:endParaRPr lang="zh-CN" altLang="en-US" sz="135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3733800" y="3068955"/>
            <a:ext cx="7686675" cy="426085"/>
          </a:xfrm>
          <a:custGeom>
            <a:avLst/>
            <a:gdLst>
              <a:gd name="sw" fmla="*/ 1 w 12105"/>
              <a:gd name="sh" fmla="*/ 1 h 671"/>
              <a:gd name="mins" fmla="min sw sh"/>
              <a:gd name="dsw" fmla="+- 0 sw mins"/>
              <a:gd name="dsh" fmla="+- 0 sh mins"/>
              <a:gd name="p0x0" fmla="*/ 60 w 12105"/>
              <a:gd name="p0y0" fmla="*/ 0 h 671"/>
              <a:gd name="p0x1" fmla="*/ 12045 w 12105"/>
              <a:gd name="p0y1" fmla="*/ 0 h 671"/>
              <a:gd name="p0x2" fmla="*/ 12078 w 12105"/>
              <a:gd name="p0y2" fmla="*/ 0 h 671"/>
              <a:gd name="p0x3" fmla="*/ 12105 w 12105"/>
              <a:gd name="p0y3" fmla="*/ 26 h 671"/>
              <a:gd name="p0x4" fmla="*/ 12105 w 12105"/>
              <a:gd name="p0y4" fmla="*/ 60 h 671"/>
              <a:gd name="p0x5" fmla="*/ 12105 w 12105"/>
              <a:gd name="p0y5" fmla="*/ 611 h 671"/>
              <a:gd name="p0x6" fmla="*/ 12105 w 12105"/>
              <a:gd name="p0y6" fmla="*/ 645 h 671"/>
              <a:gd name="p0x7" fmla="*/ 12078 w 12105"/>
              <a:gd name="p0y7" fmla="*/ 671 h 671"/>
              <a:gd name="p0x8" fmla="*/ 12045 w 12105"/>
              <a:gd name="p0y8" fmla="*/ 671 h 671"/>
              <a:gd name="p0x9" fmla="*/ 60 w 12105"/>
              <a:gd name="p0y9" fmla="*/ 671 h 671"/>
              <a:gd name="p0x10" fmla="*/ 26 w 12105"/>
              <a:gd name="p0y10" fmla="*/ 671 h 671"/>
              <a:gd name="p0x11" fmla="*/ 0 w 12105"/>
              <a:gd name="p0y11" fmla="*/ 645 h 671"/>
              <a:gd name="p0x12" fmla="*/ 0 w 12105"/>
              <a:gd name="p0y12" fmla="*/ 611 h 671"/>
              <a:gd name="p0x13" fmla="*/ 0 w 12105"/>
              <a:gd name="p0y13" fmla="*/ 60 h 671"/>
              <a:gd name="p0x14" fmla="*/ 0 w 12105"/>
              <a:gd name="p0y14" fmla="*/ 26 h 671"/>
              <a:gd name="p0x15" fmla="*/ 26 w 12105"/>
              <a:gd name="p0y15" fmla="*/ 0 h 671"/>
              <a:gd name="p0x16" fmla="*/ 60 w 12105"/>
              <a:gd name="p0y16" fmla="*/ 0 h 671"/>
            </a:gdLst>
            <a:ahLst/>
            <a:cxnLst/>
            <a:pathLst>
              <a:path w="12105" h="671">
                <a:moveTo>
                  <a:pt x="60" y="0"/>
                </a:moveTo>
                <a:lnTo>
                  <a:pt x="12045" y="0"/>
                </a:lnTo>
                <a:cubicBezTo>
                  <a:pt x="12078" y="0"/>
                  <a:pt x="12105" y="27"/>
                  <a:pt x="12105" y="60"/>
                </a:cubicBezTo>
                <a:lnTo>
                  <a:pt x="12105" y="611"/>
                </a:lnTo>
                <a:cubicBezTo>
                  <a:pt x="12105" y="644"/>
                  <a:pt x="12078" y="671"/>
                  <a:pt x="12045" y="671"/>
                </a:cubicBezTo>
                <a:lnTo>
                  <a:pt x="60" y="671"/>
                </a:lnTo>
                <a:cubicBezTo>
                  <a:pt x="27" y="671"/>
                  <a:pt x="0" y="644"/>
                  <a:pt x="0" y="611"/>
                </a:cubicBezTo>
                <a:lnTo>
                  <a:pt x="0" y="60"/>
                </a:lnTo>
                <a:cubicBezTo>
                  <a:pt x="0" y="27"/>
                  <a:pt x="27" y="0"/>
                  <a:pt x="60" y="0"/>
                </a:cubicBezTo>
                <a:close/>
              </a:path>
            </a:pathLst>
          </a:custGeom>
          <a:solidFill>
            <a:srgbClr val="4A503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6082312" y="3129944"/>
            <a:ext cx="298958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有余数时，答案要</a:t>
            </a:r>
            <a:r>
              <a:rPr lang="zh-CN" sz="1350"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</a:t>
            </a:r>
            <a:r>
              <a:rPr lang="en-US" altLang="zh-CN" sz="1350"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350"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，这叫</a:t>
            </a:r>
            <a:r>
              <a:rPr lang="en-US" sz="1350"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进一法</a:t>
            </a:r>
            <a:r>
              <a:rPr lang="en-US" altLang="zh-CN" sz="1350"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350" b="1">
              <a:solidFill>
                <a:srgbClr val="FFF9E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19"/>
            </p:custDataLst>
          </p:nvPr>
        </p:nvSpPr>
        <p:spPr>
          <a:xfrm>
            <a:off x="3538220" y="3890645"/>
            <a:ext cx="8077200" cy="2581275"/>
          </a:xfrm>
          <a:custGeom>
            <a:avLst/>
            <a:gdLst>
              <a:gd name="sw" fmla="*/ 1 w 12720"/>
              <a:gd name="sh" fmla="*/ 1 h 4065"/>
              <a:gd name="mins" fmla="min sw sh"/>
              <a:gd name="dsw" fmla="+- 0 sw mins"/>
              <a:gd name="dsh" fmla="+- 0 sh mins"/>
              <a:gd name="p0x0" fmla="*/ 120 w 12720"/>
              <a:gd name="p0y0" fmla="*/ 0 h 4065"/>
              <a:gd name="p0x1" fmla="*/ 12600 w 12720"/>
              <a:gd name="p0y1" fmla="*/ 0 h 4065"/>
              <a:gd name="p0x2" fmla="*/ 12666 w 12720"/>
              <a:gd name="p0y2" fmla="*/ 0 h 4065"/>
              <a:gd name="p0x3" fmla="*/ 12720 w 12720"/>
              <a:gd name="p0y3" fmla="*/ 53 h 4065"/>
              <a:gd name="p0x4" fmla="*/ 12720 w 12720"/>
              <a:gd name="p0y4" fmla="*/ 120 h 4065"/>
              <a:gd name="p0x5" fmla="*/ 12720 w 12720"/>
              <a:gd name="p0y5" fmla="*/ 3945 h 4065"/>
              <a:gd name="p0x6" fmla="*/ 12720 w 12720"/>
              <a:gd name="p0y6" fmla="*/ 4011 h 4065"/>
              <a:gd name="p0x7" fmla="*/ 12666 w 12720"/>
              <a:gd name="p0y7" fmla="*/ 4065 h 4065"/>
              <a:gd name="p0x8" fmla="*/ 12600 w 12720"/>
              <a:gd name="p0y8" fmla="*/ 4065 h 4065"/>
              <a:gd name="p0x9" fmla="*/ 120 w 12720"/>
              <a:gd name="p0y9" fmla="*/ 4065 h 4065"/>
              <a:gd name="p0x10" fmla="*/ 53 w 12720"/>
              <a:gd name="p0y10" fmla="*/ 4065 h 4065"/>
              <a:gd name="p0x11" fmla="*/ 0 w 12720"/>
              <a:gd name="p0y11" fmla="*/ 4011 h 4065"/>
              <a:gd name="p0x12" fmla="*/ 0 w 12720"/>
              <a:gd name="p0y12" fmla="*/ 3945 h 4065"/>
              <a:gd name="p0x13" fmla="*/ 0 w 12720"/>
              <a:gd name="p0y13" fmla="*/ 120 h 4065"/>
              <a:gd name="p0x14" fmla="*/ 0 w 12720"/>
              <a:gd name="p0y14" fmla="*/ 53 h 4065"/>
              <a:gd name="p0x15" fmla="*/ 53 w 12720"/>
              <a:gd name="p0y15" fmla="*/ 0 h 4065"/>
              <a:gd name="p0x16" fmla="*/ 120 w 12720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0"/>
            </p:custDataLst>
          </p:nvPr>
        </p:nvSpPr>
        <p:spPr>
          <a:xfrm>
            <a:off x="3733800" y="4070033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生活应用</a:t>
            </a:r>
            <a:endParaRPr sz="2100" b="1" spc="42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1"/>
            </p:custDataLst>
          </p:nvPr>
        </p:nvSpPr>
        <p:spPr>
          <a:xfrm>
            <a:off x="3733800" y="4495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-5556" b="-5556"/>
          <a:stretch>
            <a:fillRect/>
          </a:stretch>
        </p:blipFill>
        <p:spPr>
          <a:xfrm>
            <a:off x="3848100" y="4610100"/>
            <a:ext cx="190500" cy="1905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4267200" y="4481513"/>
            <a:ext cx="353474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</a:t>
            </a:r>
            <a:r>
              <a:rPr lang="zh-CN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只蚂蚁过河</a:t>
            </a:r>
            <a:endParaRPr lang="zh-CN" sz="1500"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4267200" y="4756785"/>
            <a:ext cx="387764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每片树叶坐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只：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6=6……4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，需要</a:t>
            </a:r>
            <a:r>
              <a:rPr 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片</a:t>
            </a: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树叶</a:t>
            </a:r>
            <a:endParaRPr sz="135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7"/>
            </p:custDataLst>
          </p:nvPr>
        </p:nvSpPr>
        <p:spPr>
          <a:xfrm>
            <a:off x="3733800" y="51219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12333" r="-12333"/>
          <a:stretch>
            <a:fillRect/>
          </a:stretch>
        </p:blipFill>
        <p:spPr>
          <a:xfrm>
            <a:off x="3883660" y="5236210"/>
            <a:ext cx="118745" cy="1905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4267200" y="5108229"/>
            <a:ext cx="295729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38</a:t>
            </a:r>
            <a:r>
              <a:rPr lang="zh-CN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位家长</a:t>
            </a:r>
            <a:endParaRPr lang="zh-CN" sz="1500"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2"/>
            </p:custDataLst>
          </p:nvPr>
        </p:nvSpPr>
        <p:spPr>
          <a:xfrm>
            <a:off x="4267200" y="5383501"/>
            <a:ext cx="312874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每瓶水倒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杯，需要</a:t>
            </a:r>
            <a:r>
              <a:rPr lang="en-US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sz="135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瓶</a:t>
            </a: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水才能每人一杯</a:t>
            </a:r>
            <a:endParaRPr sz="135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E2D1B"/>
                </a:solidFill>
                <a:latin typeface="汉仪大宋简" panose="02010600000101010101" charset="-122"/>
                <a:ea typeface="汉仪大宋简" panose="02010600000101010101" charset="-122"/>
              </a:rPr>
              <a:t>划船计时算</a:t>
            </a:r>
            <a:endParaRPr sz="3000" b="1">
              <a:solidFill>
                <a:srgbClr val="2E2D1B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39165"/>
          </a:xfrm>
          <a:custGeom>
            <a:avLst/>
            <a:gdLst>
              <a:gd name="sw" fmla="*/ 1 w 17400"/>
              <a:gd name="sh" fmla="*/ 1 h 1479"/>
              <a:gd name="mins" fmla="min sw sh"/>
              <a:gd name="dsw" fmla="+- 0 sw mins"/>
              <a:gd name="dsh" fmla="+- 0 sh mins"/>
              <a:gd name="p0x0" fmla="*/ 120 w 17400"/>
              <a:gd name="p0y0" fmla="*/ 0 h 1479"/>
              <a:gd name="p0x1" fmla="*/ 17280 w 17400"/>
              <a:gd name="p0y1" fmla="*/ 0 h 1479"/>
              <a:gd name="p0x2" fmla="*/ 17346 w 17400"/>
              <a:gd name="p0y2" fmla="*/ 0 h 1479"/>
              <a:gd name="p0x3" fmla="*/ 17400 w 17400"/>
              <a:gd name="p0y3" fmla="*/ 53 h 1479"/>
              <a:gd name="p0x4" fmla="*/ 17400 w 17400"/>
              <a:gd name="p0y4" fmla="*/ 120 h 1479"/>
              <a:gd name="p0x5" fmla="*/ 17400 w 17400"/>
              <a:gd name="p0y5" fmla="*/ 1359 h 1479"/>
              <a:gd name="p0x6" fmla="*/ 17400 w 17400"/>
              <a:gd name="p0y6" fmla="*/ 1425 h 1479"/>
              <a:gd name="p0x7" fmla="*/ 17346 w 17400"/>
              <a:gd name="p0y7" fmla="*/ 1479 h 1479"/>
              <a:gd name="p0x8" fmla="*/ 17280 w 17400"/>
              <a:gd name="p0y8" fmla="*/ 1479 h 1479"/>
              <a:gd name="p0x9" fmla="*/ 120 w 17400"/>
              <a:gd name="p0y9" fmla="*/ 1479 h 1479"/>
              <a:gd name="p0x10" fmla="*/ 53 w 17400"/>
              <a:gd name="p0y10" fmla="*/ 1479 h 1479"/>
              <a:gd name="p0x11" fmla="*/ 0 w 17400"/>
              <a:gd name="p0y11" fmla="*/ 1425 h 1479"/>
              <a:gd name="p0x12" fmla="*/ 0 w 17400"/>
              <a:gd name="p0y12" fmla="*/ 1359 h 1479"/>
              <a:gd name="p0x13" fmla="*/ 0 w 17400"/>
              <a:gd name="p0y13" fmla="*/ 120 h 1479"/>
              <a:gd name="p0x14" fmla="*/ 0 w 17400"/>
              <a:gd name="p0y14" fmla="*/ 53 h 1479"/>
              <a:gd name="p0x15" fmla="*/ 53 w 17400"/>
              <a:gd name="p0y15" fmla="*/ 0 h 1479"/>
              <a:gd name="p0x16" fmla="*/ 120 w 17400"/>
              <a:gd name="p0y16" fmla="*/ 0 h 14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5038"/>
          </a:solidFill>
          <a:ln>
            <a:noFill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16558"/>
            <a:ext cx="384355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余数不够一份时</a:t>
            </a:r>
            <a:r>
              <a:rPr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rPr>
              <a:t>舍去</a:t>
            </a:r>
            <a:r>
              <a:rPr lang="zh-CN"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，这叫</a:t>
            </a:r>
            <a:r>
              <a:rPr lang="en-US" altLang="zh-CN"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rPr>
              <a:t>去尾法</a:t>
            </a:r>
            <a:r>
              <a:rPr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endParaRPr>
              <a:solidFill>
                <a:srgbClr val="F6F7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77745"/>
            <a:ext cx="5941695" cy="4194175"/>
          </a:xfrm>
          <a:custGeom>
            <a:avLst/>
            <a:gdLst>
              <a:gd name="sw" fmla="*/ 1 w 9356"/>
              <a:gd name="sh" fmla="*/ 1 h 6605"/>
              <a:gd name="mins" fmla="min sw sh"/>
              <a:gd name="dsw" fmla="+- 0 sw mins"/>
              <a:gd name="dsh" fmla="+- 0 sh mins"/>
              <a:gd name="p0x0" fmla="*/ 120 w 9356"/>
              <a:gd name="p0y0" fmla="*/ 0 h 6605"/>
              <a:gd name="p0x1" fmla="*/ 9236 w 9356"/>
              <a:gd name="p0y1" fmla="*/ 0 h 6605"/>
              <a:gd name="p0x2" fmla="*/ 9303 w 9356"/>
              <a:gd name="p0y2" fmla="*/ 0 h 6605"/>
              <a:gd name="p0x3" fmla="*/ 9356 w 9356"/>
              <a:gd name="p0y3" fmla="*/ 53 h 6605"/>
              <a:gd name="p0x4" fmla="*/ 9356 w 9356"/>
              <a:gd name="p0y4" fmla="*/ 120 h 6605"/>
              <a:gd name="p0x5" fmla="*/ 9356 w 9356"/>
              <a:gd name="p0y5" fmla="*/ 6485 h 6605"/>
              <a:gd name="p0x6" fmla="*/ 9356 w 9356"/>
              <a:gd name="p0y6" fmla="*/ 6551 h 6605"/>
              <a:gd name="p0x7" fmla="*/ 9303 w 9356"/>
              <a:gd name="p0y7" fmla="*/ 6605 h 6605"/>
              <a:gd name="p0x8" fmla="*/ 9236 w 9356"/>
              <a:gd name="p0y8" fmla="*/ 6605 h 6605"/>
              <a:gd name="p0x9" fmla="*/ 120 w 9356"/>
              <a:gd name="p0y9" fmla="*/ 6605 h 6605"/>
              <a:gd name="p0x10" fmla="*/ 53 w 9356"/>
              <a:gd name="p0y10" fmla="*/ 6605 h 6605"/>
              <a:gd name="p0x11" fmla="*/ 0 w 9356"/>
              <a:gd name="p0y11" fmla="*/ 6551 h 6605"/>
              <a:gd name="p0x12" fmla="*/ 0 w 9356"/>
              <a:gd name="p0y12" fmla="*/ 6485 h 6605"/>
              <a:gd name="p0x13" fmla="*/ 0 w 9356"/>
              <a:gd name="p0y13" fmla="*/ 120 h 6605"/>
              <a:gd name="p0x14" fmla="*/ 0 w 9356"/>
              <a:gd name="p0y14" fmla="*/ 53 h 6605"/>
              <a:gd name="p0x15" fmla="*/ 53 w 9356"/>
              <a:gd name="p0y15" fmla="*/ 0 h 6605"/>
              <a:gd name="p0x16" fmla="*/ 120 w 9356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695325" y="2380688"/>
            <a:ext cx="57035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乘车去灯会</a:t>
            </a:r>
            <a:endParaRPr sz="2100" b="1" spc="42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9" name="表格 8"/>
          <p:cNvGraphicFramePr/>
          <p:nvPr>
            <p:custDataLst>
              <p:tags r:id="rId6"/>
            </p:custDataLst>
          </p:nvPr>
        </p:nvGraphicFramePr>
        <p:xfrm>
          <a:off x="695325" y="2806065"/>
          <a:ext cx="5703540" cy="3546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2517"/>
                <a:gridCol w="2137772"/>
                <a:gridCol w="1863251"/>
              </a:tblGrid>
              <a:tr h="4419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方案</a:t>
                      </a:r>
                      <a:endParaRPr sz="1800" b="1">
                        <a:solidFill>
                          <a:srgbClr val="2E2D1B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503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算式</a:t>
                      </a:r>
                      <a:endParaRPr sz="1800" b="1">
                        <a:solidFill>
                          <a:srgbClr val="2E2D1B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503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结果</a:t>
                      </a:r>
                      <a:endParaRPr sz="1800" b="1">
                        <a:solidFill>
                          <a:srgbClr val="2E2D1B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5038"/>
                    </a:solidFill>
                  </a:tcPr>
                </a:tc>
              </a:tr>
              <a:tr h="1034872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大车（坐</a:t>
                      </a:r>
                      <a:r>
                        <a:rPr lang="en-US" altLang="zh-CN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</a:t>
                      </a:r>
                      <a:r>
                        <a:rPr lang="zh-CN" altLang="en-US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人）</a:t>
                      </a:r>
                      <a:endParaRPr lang="zh-CN" altLang="en-US" sz="1500" b="0">
                        <a:solidFill>
                          <a:srgbClr val="2E2D1B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 </a:t>
                      </a:r>
                      <a:r>
                        <a:rPr lang="zh-CN" altLang="en-US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÷</a:t>
                      </a:r>
                      <a:r>
                        <a:rPr lang="en-US" altLang="zh-CN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7 = 3……4</a:t>
                      </a:r>
                      <a:endParaRPr lang="en-US" altLang="zh-CN" sz="1500" b="0">
                        <a:solidFill>
                          <a:srgbClr val="2E2D1B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至少需</a:t>
                      </a:r>
                      <a:r>
                        <a:rPr lang="en-US" altLang="zh-CN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en-US" altLang="zh-CN" sz="1500" b="1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r>
                        <a:rPr lang="zh-CN" altLang="en-US" sz="1500" b="1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辆</a:t>
                      </a:r>
                      <a:endParaRPr lang="zh-CN" altLang="en-US" sz="1500" b="1">
                        <a:solidFill>
                          <a:srgbClr val="2E2D1B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B"/>
                    </a:solidFill>
                  </a:tcPr>
                </a:tc>
              </a:tr>
              <a:tr h="1034872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小车（坐</a:t>
                      </a:r>
                      <a:r>
                        <a:rPr lang="en-US" altLang="zh-CN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r>
                        <a:rPr lang="zh-CN" altLang="en-US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人）</a:t>
                      </a:r>
                      <a:endParaRPr lang="zh-CN" altLang="en-US" sz="1500" b="0">
                        <a:solidFill>
                          <a:srgbClr val="2E2D1B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 </a:t>
                      </a:r>
                      <a:r>
                        <a:rPr lang="zh-CN" altLang="en-US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÷</a:t>
                      </a:r>
                      <a:r>
                        <a:rPr lang="en-US" altLang="zh-CN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4 = 6……1</a:t>
                      </a:r>
                      <a:endParaRPr lang="en-US" altLang="zh-CN" sz="1500" b="0">
                        <a:solidFill>
                          <a:srgbClr val="2E2D1B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至少需</a:t>
                      </a:r>
                      <a:r>
                        <a:rPr lang="en-US" altLang="zh-CN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en-US" altLang="zh-CN" sz="1500" b="1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</a:t>
                      </a:r>
                      <a:r>
                        <a:rPr lang="zh-CN" altLang="en-US" sz="1500" b="1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辆</a:t>
                      </a:r>
                      <a:endParaRPr lang="zh-CN" altLang="en-US" sz="1500" b="1">
                        <a:solidFill>
                          <a:srgbClr val="2E2D1B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35024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大车</a:t>
                      </a:r>
                      <a:r>
                        <a:rPr lang="en-US" altLang="zh-CN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</a:t>
                      </a:r>
                      <a:r>
                        <a:rPr lang="zh-CN" altLang="en-US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小车搭配</a:t>
                      </a:r>
                      <a:endParaRPr lang="zh-CN" altLang="en-US" sz="1500" b="0">
                        <a:solidFill>
                          <a:srgbClr val="2E2D1B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辆大车</a:t>
                      </a:r>
                      <a:r>
                        <a:rPr lang="en-US" altLang="zh-CN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+ 1</a:t>
                      </a:r>
                      <a:r>
                        <a:rPr lang="zh-CN" altLang="en-US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辆小车</a:t>
                      </a:r>
                      <a:endParaRPr lang="zh-CN" altLang="en-US" sz="1500" b="0">
                        <a:solidFill>
                          <a:srgbClr val="2E2D1B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刚好坐满</a:t>
                      </a:r>
                      <a:r>
                        <a:rPr lang="en-US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2E2D1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无空位</a:t>
                      </a:r>
                      <a:endParaRPr lang="zh-CN" altLang="en-US" sz="1500" b="0">
                        <a:solidFill>
                          <a:srgbClr val="2E2D1B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EFB"/>
                    </a:solidFill>
                  </a:tcPr>
                </a:tc>
              </a:tr>
            </a:tbl>
          </a:graphicData>
        </a:graphic>
      </p:graphicFrame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6755765" y="2277745"/>
            <a:ext cx="4859655" cy="4194175"/>
          </a:xfrm>
          <a:custGeom>
            <a:avLst/>
            <a:gdLst>
              <a:gd name="sw" fmla="*/ 1 w 7653"/>
              <a:gd name="sh" fmla="*/ 1 h 6605"/>
              <a:gd name="mins" fmla="min sw sh"/>
              <a:gd name="dsw" fmla="+- 0 sw mins"/>
              <a:gd name="dsh" fmla="+- 0 sh mins"/>
              <a:gd name="p0x0" fmla="*/ 120 w 7653"/>
              <a:gd name="p0y0" fmla="*/ 0 h 6605"/>
              <a:gd name="p0x1" fmla="*/ 7533 w 7653"/>
              <a:gd name="p0y1" fmla="*/ 0 h 6605"/>
              <a:gd name="p0x2" fmla="*/ 7599 w 7653"/>
              <a:gd name="p0y2" fmla="*/ 0 h 6605"/>
              <a:gd name="p0x3" fmla="*/ 7653 w 7653"/>
              <a:gd name="p0y3" fmla="*/ 53 h 6605"/>
              <a:gd name="p0x4" fmla="*/ 7653 w 7653"/>
              <a:gd name="p0y4" fmla="*/ 120 h 6605"/>
              <a:gd name="p0x5" fmla="*/ 7653 w 7653"/>
              <a:gd name="p0y5" fmla="*/ 6485 h 6605"/>
              <a:gd name="p0x6" fmla="*/ 7653 w 7653"/>
              <a:gd name="p0y6" fmla="*/ 6551 h 6605"/>
              <a:gd name="p0x7" fmla="*/ 7599 w 7653"/>
              <a:gd name="p0y7" fmla="*/ 6605 h 6605"/>
              <a:gd name="p0x8" fmla="*/ 7533 w 7653"/>
              <a:gd name="p0y8" fmla="*/ 6605 h 6605"/>
              <a:gd name="p0x9" fmla="*/ 120 w 7653"/>
              <a:gd name="p0y9" fmla="*/ 6605 h 6605"/>
              <a:gd name="p0x10" fmla="*/ 53 w 7653"/>
              <a:gd name="p0y10" fmla="*/ 6605 h 6605"/>
              <a:gd name="p0x11" fmla="*/ 0 w 7653"/>
              <a:gd name="p0y11" fmla="*/ 6551 h 6605"/>
              <a:gd name="p0x12" fmla="*/ 0 w 7653"/>
              <a:gd name="p0y12" fmla="*/ 6485 h 6605"/>
              <a:gd name="p0x13" fmla="*/ 0 w 7653"/>
              <a:gd name="p0y13" fmla="*/ 120 h 6605"/>
              <a:gd name="p0x14" fmla="*/ 0 w 7653"/>
              <a:gd name="p0y14" fmla="*/ 53 h 6605"/>
              <a:gd name="p0x15" fmla="*/ 53 w 7653"/>
              <a:gd name="p0y15" fmla="*/ 0 h 6605"/>
              <a:gd name="p0x16" fmla="*/ 120 w 7653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6875117" y="2380688"/>
            <a:ext cx="46215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分清进与舍</a:t>
            </a:r>
            <a:endParaRPr sz="2100" b="1" spc="42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6874510" y="28060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93355a76-873c-11f1-b9c3-4e9bc4ae3842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89" t="-186" r="289" b="186"/>
          <a:stretch>
            <a:fillRect/>
          </a:stretch>
        </p:blipFill>
        <p:spPr>
          <a:xfrm>
            <a:off x="6941185" y="2872740"/>
            <a:ext cx="209550" cy="2095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7332317" y="2792168"/>
            <a:ext cx="373967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进一法</a:t>
            </a:r>
            <a:endParaRPr sz="1500" b="1" spc="30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7332317" y="3067440"/>
            <a:ext cx="4082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租船、乘车等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至少需要多少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"——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余数也要算一份</a:t>
            </a:r>
            <a:endParaRPr lang="zh-CN" altLang="en-US" sz="135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6874510" y="34709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93355be5-873c-11f1-b9c3-4e9bc4ae3842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89" t="-172" r="289" b="172"/>
          <a:stretch>
            <a:fillRect/>
          </a:stretch>
        </p:blipFill>
        <p:spPr>
          <a:xfrm>
            <a:off x="6941185" y="3537585"/>
            <a:ext cx="209550" cy="2095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7332317" y="3456984"/>
            <a:ext cx="373967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去尾法</a:t>
            </a:r>
            <a:endParaRPr sz="1500" b="1" spc="30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7332317" y="3732257"/>
            <a:ext cx="4082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计时、购物等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最多能做多少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"——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余数不够就舍去</a:t>
            </a:r>
            <a:endParaRPr lang="zh-CN" altLang="en-US" sz="135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E2D1B"/>
                </a:solidFill>
                <a:latin typeface="汉仪大宋简" panose="02010600000101010101" charset="-122"/>
                <a:ea typeface="汉仪大宋简" panose="02010600000101010101" charset="-122"/>
              </a:rPr>
              <a:t>巧解周期谜</a:t>
            </a:r>
            <a:endParaRPr sz="3000" b="1">
              <a:solidFill>
                <a:srgbClr val="2E2D1B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292725" cy="4507865"/>
          </a:xfrm>
          <a:custGeom>
            <a:avLst/>
            <a:gdLst>
              <a:gd name="sw" fmla="*/ 1 w 8334"/>
              <a:gd name="sh" fmla="*/ 1 h 7098"/>
              <a:gd name="mins" fmla="min sw sh"/>
              <a:gd name="dsw" fmla="+- 0 sw mins"/>
              <a:gd name="dsh" fmla="+- 0 sh mins"/>
              <a:gd name="p0x0" fmla="*/ 120 w 8334"/>
              <a:gd name="p0y0" fmla="*/ 0 h 7098"/>
              <a:gd name="p0x1" fmla="*/ 8214 w 8334"/>
              <a:gd name="p0y1" fmla="*/ 0 h 7098"/>
              <a:gd name="p0x2" fmla="*/ 8280 w 8334"/>
              <a:gd name="p0y2" fmla="*/ 0 h 7098"/>
              <a:gd name="p0x3" fmla="*/ 8334 w 8334"/>
              <a:gd name="p0y3" fmla="*/ 53 h 7098"/>
              <a:gd name="p0x4" fmla="*/ 8334 w 8334"/>
              <a:gd name="p0y4" fmla="*/ 120 h 7098"/>
              <a:gd name="p0x5" fmla="*/ 8334 w 8334"/>
              <a:gd name="p0y5" fmla="*/ 6978 h 7098"/>
              <a:gd name="p0x6" fmla="*/ 8334 w 8334"/>
              <a:gd name="p0y6" fmla="*/ 7044 h 7098"/>
              <a:gd name="p0x7" fmla="*/ 8280 w 8334"/>
              <a:gd name="p0y7" fmla="*/ 7098 h 7098"/>
              <a:gd name="p0x8" fmla="*/ 8214 w 8334"/>
              <a:gd name="p0y8" fmla="*/ 7098 h 7098"/>
              <a:gd name="p0x9" fmla="*/ 120 w 8334"/>
              <a:gd name="p0y9" fmla="*/ 7098 h 7098"/>
              <a:gd name="p0x10" fmla="*/ 53 w 8334"/>
              <a:gd name="p0y10" fmla="*/ 7098 h 7098"/>
              <a:gd name="p0x11" fmla="*/ 0 w 8334"/>
              <a:gd name="p0y11" fmla="*/ 7044 h 7098"/>
              <a:gd name="p0x12" fmla="*/ 0 w 8334"/>
              <a:gd name="p0y12" fmla="*/ 6978 h 7098"/>
              <a:gd name="p0x13" fmla="*/ 0 w 8334"/>
              <a:gd name="p0y13" fmla="*/ 120 h 7098"/>
              <a:gd name="p0x14" fmla="*/ 0 w 8334"/>
              <a:gd name="p0y14" fmla="*/ 53 h 7098"/>
              <a:gd name="p0x15" fmla="*/ 53 w 8334"/>
              <a:gd name="p0y15" fmla="*/ 0 h 7098"/>
              <a:gd name="p0x16" fmla="*/ 120 w 8334"/>
              <a:gd name="p0y16" fmla="*/ 0 h 70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49019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花灯串珠</a:t>
            </a:r>
            <a:endParaRPr sz="2100" b="1" spc="42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17526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2381" t="-12593" r="-2381" b="-12593"/>
          <a:stretch>
            <a:fillRect/>
          </a:stretch>
        </p:blipFill>
        <p:spPr>
          <a:xfrm>
            <a:off x="838200" y="1814195"/>
            <a:ext cx="209550" cy="2146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228725" y="1752600"/>
            <a:ext cx="3135582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lang="zh-CN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颗</a:t>
            </a:r>
            <a:endParaRPr lang="zh-CN" altLang="en-US" sz="1500"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228725" y="2027873"/>
            <a:ext cx="347849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 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= </a:t>
            </a:r>
            <a:r>
              <a:rPr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r>
              <a:rPr 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，余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 → 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周期最后一个：</a:t>
            </a:r>
            <a:r>
              <a:rPr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蓝色</a:t>
            </a:r>
            <a:endParaRPr sz="1350" b="1" spc="-13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23933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6818" t="-1212" r="-6818" b="-1212"/>
          <a:stretch>
            <a:fillRect/>
          </a:stretch>
        </p:blipFill>
        <p:spPr>
          <a:xfrm>
            <a:off x="823595" y="2454910"/>
            <a:ext cx="238125" cy="2146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228725" y="2393604"/>
            <a:ext cx="341404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lang="zh-CN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颗</a:t>
            </a:r>
            <a:endParaRPr lang="zh-CN" altLang="en-US" sz="1500"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228725" y="2668876"/>
            <a:ext cx="375694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 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= 8……</a:t>
            </a:r>
            <a:r>
              <a:rPr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，余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→ 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周期第一个：</a:t>
            </a:r>
            <a:r>
              <a:rPr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红色</a:t>
            </a:r>
            <a:endParaRPr sz="1350" b="1" spc="-13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771525" y="30340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6818" t="-3492" r="-6818" b="-3492"/>
          <a:stretch>
            <a:fillRect/>
          </a:stretch>
        </p:blipFill>
        <p:spPr>
          <a:xfrm>
            <a:off x="823595" y="3096260"/>
            <a:ext cx="238125" cy="2139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1228725" y="3034608"/>
            <a:ext cx="289099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34</a:t>
            </a:r>
            <a:r>
              <a:rPr lang="zh-CN" altLang="en-US"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颗</a:t>
            </a:r>
            <a:endParaRPr lang="zh-CN" altLang="en-US" sz="1500"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228725" y="3309881"/>
            <a:ext cx="3233890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34 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= 11……</a:t>
            </a:r>
            <a:r>
              <a:rPr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，余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→ 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也是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红色</a:t>
            </a:r>
            <a:endParaRPr sz="1350" b="1" spc="-13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6106795" y="1109345"/>
            <a:ext cx="5508625" cy="4507865"/>
          </a:xfrm>
          <a:custGeom>
            <a:avLst/>
            <a:gdLst>
              <a:gd name="sw" fmla="*/ 1 w 8675"/>
              <a:gd name="sh" fmla="*/ 1 h 7098"/>
              <a:gd name="mins" fmla="min sw sh"/>
              <a:gd name="dsw" fmla="+- 0 sw mins"/>
              <a:gd name="dsh" fmla="+- 0 sh mins"/>
              <a:gd name="p0x0" fmla="*/ 120 w 8675"/>
              <a:gd name="p0y0" fmla="*/ 0 h 7098"/>
              <a:gd name="p0x1" fmla="*/ 8555 w 8675"/>
              <a:gd name="p0y1" fmla="*/ 0 h 7098"/>
              <a:gd name="p0x2" fmla="*/ 8621 w 8675"/>
              <a:gd name="p0y2" fmla="*/ 0 h 7098"/>
              <a:gd name="p0x3" fmla="*/ 8675 w 8675"/>
              <a:gd name="p0y3" fmla="*/ 53 h 7098"/>
              <a:gd name="p0x4" fmla="*/ 8675 w 8675"/>
              <a:gd name="p0y4" fmla="*/ 120 h 7098"/>
              <a:gd name="p0x5" fmla="*/ 8675 w 8675"/>
              <a:gd name="p0y5" fmla="*/ 6978 h 7098"/>
              <a:gd name="p0x6" fmla="*/ 8675 w 8675"/>
              <a:gd name="p0y6" fmla="*/ 7044 h 7098"/>
              <a:gd name="p0x7" fmla="*/ 8621 w 8675"/>
              <a:gd name="p0y7" fmla="*/ 7098 h 7098"/>
              <a:gd name="p0x8" fmla="*/ 8555 w 8675"/>
              <a:gd name="p0y8" fmla="*/ 7098 h 7098"/>
              <a:gd name="p0x9" fmla="*/ 120 w 8675"/>
              <a:gd name="p0y9" fmla="*/ 7098 h 7098"/>
              <a:gd name="p0x10" fmla="*/ 53 w 8675"/>
              <a:gd name="p0y10" fmla="*/ 7098 h 7098"/>
              <a:gd name="p0x11" fmla="*/ 0 w 8675"/>
              <a:gd name="p0y11" fmla="*/ 7044 h 7098"/>
              <a:gd name="p0x12" fmla="*/ 0 w 8675"/>
              <a:gd name="p0y12" fmla="*/ 6978 h 7098"/>
              <a:gd name="p0x13" fmla="*/ 0 w 8675"/>
              <a:gd name="p0y13" fmla="*/ 120 h 7098"/>
              <a:gd name="p0x14" fmla="*/ 0 w 8675"/>
              <a:gd name="p0y14" fmla="*/ 53 h 7098"/>
              <a:gd name="p0x15" fmla="*/ 53 w 8675"/>
              <a:gd name="p0y15" fmla="*/ 0 h 7098"/>
              <a:gd name="p0x16" fmla="*/ 120 w 8675"/>
              <a:gd name="p0y16" fmla="*/ 0 h 70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EFB"/>
          </a:solidFill>
          <a:ln w="9525" cmpd="sng">
            <a:solidFill>
              <a:srgbClr val="E8E9DF"/>
            </a:solidFill>
            <a:prstDash val="solid"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6302130" y="1288732"/>
            <a:ext cx="511834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卡片与福字</a:t>
            </a:r>
            <a:endParaRPr sz="2100" b="1" spc="42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6301740" y="17526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821" t="-9298" r="-2821" b="-9298"/>
          <a:stretch>
            <a:fillRect/>
          </a:stretch>
        </p:blipFill>
        <p:spPr>
          <a:xfrm>
            <a:off x="6342380" y="1814195"/>
            <a:ext cx="261620" cy="2146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6759331" y="1752600"/>
            <a:ext cx="2722359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分卡片</a:t>
            </a:r>
            <a:endParaRPr sz="1500"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6759331" y="2027873"/>
            <a:ext cx="306526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 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 = </a:t>
            </a:r>
            <a:r>
              <a:rPr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，每人</a:t>
            </a:r>
            <a:r>
              <a:rPr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张，剩</a:t>
            </a:r>
            <a:r>
              <a:rPr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张</a:t>
            </a:r>
            <a:endParaRPr sz="135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6301740" y="23933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4074" t="-3651" r="-4074" b="-3651"/>
          <a:stretch>
            <a:fillRect/>
          </a:stretch>
        </p:blipFill>
        <p:spPr>
          <a:xfrm>
            <a:off x="6380480" y="2454910"/>
            <a:ext cx="185420" cy="2146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4"/>
            </p:custDataLst>
          </p:nvPr>
        </p:nvSpPr>
        <p:spPr>
          <a:xfrm>
            <a:off x="6759331" y="2393604"/>
            <a:ext cx="2550909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装福字</a:t>
            </a:r>
            <a:endParaRPr sz="1500" b="1">
              <a:solidFill>
                <a:srgbClr val="2E2D1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6759331" y="2668876"/>
            <a:ext cx="289381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 </a:t>
            </a:r>
            <a:r>
              <a:rPr lang="zh-CN" altLang="en-US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5 = </a:t>
            </a:r>
            <a:r>
              <a:rPr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，装</a:t>
            </a:r>
            <a:r>
              <a:rPr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袋，剩</a:t>
            </a:r>
            <a:r>
              <a:rPr sz="1350" b="1" spc="-13">
                <a:solidFill>
                  <a:srgbClr val="2E2D1B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sz="1350">
                <a:solidFill>
                  <a:srgbClr val="5C5A45"/>
                </a:solidFill>
                <a:latin typeface="微软雅黑" panose="020B0503020204020204" charset="-122"/>
                <a:ea typeface="微软雅黑" panose="020B0503020204020204" charset="-122"/>
              </a:rPr>
              <a:t>张</a:t>
            </a:r>
            <a:endParaRPr sz="1350">
              <a:solidFill>
                <a:srgbClr val="5C5A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6"/>
            </p:custDataLst>
          </p:nvPr>
        </p:nvSpPr>
        <p:spPr>
          <a:xfrm>
            <a:off x="6301740" y="4994910"/>
            <a:ext cx="5118735" cy="426720"/>
          </a:xfrm>
          <a:custGeom>
            <a:avLst/>
            <a:gdLst>
              <a:gd name="sw" fmla="*/ 1 w 8060"/>
              <a:gd name="sh" fmla="*/ 1 h 671"/>
              <a:gd name="mins" fmla="min sw sh"/>
              <a:gd name="dsw" fmla="+- 0 sw mins"/>
              <a:gd name="dsh" fmla="+- 0 sh mins"/>
              <a:gd name="p0x0" fmla="*/ 60 w 8060"/>
              <a:gd name="p0y0" fmla="*/ 0 h 671"/>
              <a:gd name="p0x1" fmla="*/ 8000 w 8060"/>
              <a:gd name="p0y1" fmla="*/ 0 h 671"/>
              <a:gd name="p0x2" fmla="*/ 8033 w 8060"/>
              <a:gd name="p0y2" fmla="*/ 0 h 671"/>
              <a:gd name="p0x3" fmla="*/ 8060 w 8060"/>
              <a:gd name="p0y3" fmla="*/ 26 h 671"/>
              <a:gd name="p0x4" fmla="*/ 8060 w 8060"/>
              <a:gd name="p0y4" fmla="*/ 60 h 671"/>
              <a:gd name="p0x5" fmla="*/ 8060 w 8060"/>
              <a:gd name="p0y5" fmla="*/ 611 h 671"/>
              <a:gd name="p0x6" fmla="*/ 8060 w 8060"/>
              <a:gd name="p0y6" fmla="*/ 645 h 671"/>
              <a:gd name="p0x7" fmla="*/ 8033 w 8060"/>
              <a:gd name="p0y7" fmla="*/ 671 h 671"/>
              <a:gd name="p0x8" fmla="*/ 8000 w 8060"/>
              <a:gd name="p0y8" fmla="*/ 671 h 671"/>
              <a:gd name="p0x9" fmla="*/ 60 w 8060"/>
              <a:gd name="p0y9" fmla="*/ 671 h 671"/>
              <a:gd name="p0x10" fmla="*/ 26 w 8060"/>
              <a:gd name="p0y10" fmla="*/ 671 h 671"/>
              <a:gd name="p0x11" fmla="*/ 0 w 8060"/>
              <a:gd name="p0y11" fmla="*/ 645 h 671"/>
              <a:gd name="p0x12" fmla="*/ 0 w 8060"/>
              <a:gd name="p0y12" fmla="*/ 611 h 671"/>
              <a:gd name="p0x13" fmla="*/ 0 w 8060"/>
              <a:gd name="p0y13" fmla="*/ 60 h 671"/>
              <a:gd name="p0x14" fmla="*/ 0 w 8060"/>
              <a:gd name="p0y14" fmla="*/ 26 h 671"/>
              <a:gd name="p0x15" fmla="*/ 26 w 8060"/>
              <a:gd name="p0y15" fmla="*/ 0 h 671"/>
              <a:gd name="p0x16" fmla="*/ 60 w 8060"/>
              <a:gd name="p0y16" fmla="*/ 0 h 6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EC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6416430" y="5056232"/>
            <a:ext cx="5143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34835"/>
                </a:solidFill>
                <a:latin typeface="微软雅黑" panose="020B0503020204020204" charset="-122"/>
                <a:ea typeface="微软雅黑" panose="020B0503020204020204" charset="-122"/>
              </a:rPr>
              <a:t>生活中的余数问题：分糖果、排座位、数日期，都可用除法解决</a:t>
            </a:r>
            <a:endParaRPr sz="1350">
              <a:solidFill>
                <a:srgbClr val="4348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571500" y="5850255"/>
            <a:ext cx="11049000" cy="514350"/>
          </a:xfrm>
          <a:custGeom>
            <a:avLst/>
            <a:gdLst>
              <a:gd name="sw" fmla="*/ 1 w 17400"/>
              <a:gd name="sh" fmla="*/ 1 h 810"/>
              <a:gd name="mins" fmla="min sw sh"/>
              <a:gd name="dsw" fmla="+- 0 sw mins"/>
              <a:gd name="dsh" fmla="+- 0 sh mins"/>
              <a:gd name="p0x0" fmla="*/ 120 w 17400"/>
              <a:gd name="p0y0" fmla="*/ 0 h 810"/>
              <a:gd name="p0x1" fmla="*/ 17280 w 17400"/>
              <a:gd name="p0y1" fmla="*/ 0 h 810"/>
              <a:gd name="p0x2" fmla="*/ 17346 w 17400"/>
              <a:gd name="p0y2" fmla="*/ 0 h 810"/>
              <a:gd name="p0x3" fmla="*/ 17400 w 17400"/>
              <a:gd name="p0y3" fmla="*/ 53 h 810"/>
              <a:gd name="p0x4" fmla="*/ 17400 w 17400"/>
              <a:gd name="p0y4" fmla="*/ 120 h 810"/>
              <a:gd name="p0x5" fmla="*/ 17400 w 17400"/>
              <a:gd name="p0y5" fmla="*/ 690 h 810"/>
              <a:gd name="p0x6" fmla="*/ 17400 w 17400"/>
              <a:gd name="p0y6" fmla="*/ 756 h 810"/>
              <a:gd name="p0x7" fmla="*/ 17346 w 17400"/>
              <a:gd name="p0y7" fmla="*/ 810 h 810"/>
              <a:gd name="p0x8" fmla="*/ 17280 w 17400"/>
              <a:gd name="p0y8" fmla="*/ 810 h 810"/>
              <a:gd name="p0x9" fmla="*/ 120 w 17400"/>
              <a:gd name="p0y9" fmla="*/ 810 h 810"/>
              <a:gd name="p0x10" fmla="*/ 53 w 17400"/>
              <a:gd name="p0y10" fmla="*/ 810 h 810"/>
              <a:gd name="p0x11" fmla="*/ 0 w 17400"/>
              <a:gd name="p0y11" fmla="*/ 756 h 810"/>
              <a:gd name="p0x12" fmla="*/ 0 w 17400"/>
              <a:gd name="p0y12" fmla="*/ 690 h 810"/>
              <a:gd name="p0x13" fmla="*/ 0 w 17400"/>
              <a:gd name="p0y13" fmla="*/ 120 h 810"/>
              <a:gd name="p0x14" fmla="*/ 0 w 17400"/>
              <a:gd name="p0y14" fmla="*/ 53 h 810"/>
              <a:gd name="p0x15" fmla="*/ 53 w 17400"/>
              <a:gd name="p0y15" fmla="*/ 0 h 810"/>
              <a:gd name="p0x16" fmla="*/ 120 w 17400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5038"/>
          </a:solidFill>
          <a:ln>
            <a:noFill/>
          </a:ln>
          <a:effectLst>
            <a:outerShdw blurRad="85725" dist="19050" dir="5399999" algn="ctr" rotWithShape="0">
              <a:srgbClr val="4844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9"/>
            </p:custDataLst>
          </p:nvPr>
        </p:nvSpPr>
        <p:spPr>
          <a:xfrm>
            <a:off x="762000" y="5949639"/>
            <a:ext cx="57151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6F7F0"/>
                </a:solidFill>
                <a:latin typeface="微软雅黑" panose="020B0503020204020204" charset="-122"/>
                <a:ea typeface="微软雅黑" panose="020B0503020204020204" charset="-122"/>
              </a:rPr>
              <a:t>余数是几就是周期里第几个，</a:t>
            </a:r>
            <a:r>
              <a:rPr b="1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rPr>
              <a:t>没有余数就是最后一个</a:t>
            </a:r>
            <a:endParaRPr b="1">
              <a:solidFill>
                <a:srgbClr val="FFF9E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200"/>
              <a:t>除法启智，数承传统</a:t>
            </a:r>
            <a:endParaRPr lang="zh-CN" altLang="en-US" sz="5200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41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9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9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1"/>
  <p:tag name="KSO_WM_UNIT_SUBTYPE" val="c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e0c0359db145042c9e7f2fd73eb0d4a5fde151e2"/>
  <p:tag name="KSO_WM_NEWLAYOUT_ID" val="154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be370a09c1eaec571e4064d807585a2070406c1"/>
  <p:tag name="KSO_WM_NEWLAYOUT_ID" val="154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6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739dcbf76f4a8eb31f3b1817825492758ef19973"/>
  <p:tag name="KSO_WM_NEWLAYOUT_ID" val="1553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29e9ad4c3844f8e3fd8536a7bba9ab5f299f0e03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9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8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81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67"/>
</p:tagLst>
</file>

<file path=ppt/tags/tag8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67"/>
</p:tagLst>
</file>

<file path=ppt/tags/tag8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67"/>
</p:tagLst>
</file>

<file path=ppt/tags/tag89.xml><?xml version="1.0" encoding="utf-8"?>
<p:tagLst xmlns:p="http://schemas.openxmlformats.org/presentationml/2006/main">
  <p:tag name="KSO_WM_AITEMPLATE_STYLE_ID" val="69796650016"/>
</p:tagLst>
</file>

<file path=ppt/tags/tag90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1"/>
  <p:tag name="KSO_WM_UNIT_SUBTYPE" val="c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1*f*1"/>
  <p:tag name="KSO_WM_TEMPLATE_CATEGORY" val="custom"/>
  <p:tag name="KSO_WM_TEMPLATE_INDEX" val="40498867"/>
  <p:tag name="KSO_WM_UNIT_LAYERLEVEL" val="1"/>
  <p:tag name="KSO_WM_TAG_VERSION" val="3.0"/>
</p:tagLst>
</file>

<file path=ppt/tags/tag9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e0c0359db145042c9e7f2fd73eb0d4a5fde151e2"/>
  <p:tag name="KSO_WM_NEWLAYOUT_ID" val="154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1*a*1"/>
  <p:tag name="KSO_WM_TEMPLATE_CATEGORY" val="custom"/>
  <p:tag name="KSO_WM_TEMPLATE_INDEX" val="40498867"/>
  <p:tag name="KSO_WM_UNIT_LAYERLEVEL" val="1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1*f*2"/>
  <p:tag name="KSO_WM_TEMPLATE_CATEGORY" val="custom"/>
  <p:tag name="KSO_WM_TEMPLATE_INDEX" val="40498867"/>
  <p:tag name="KSO_WM_UNIT_LAYERLEVEL" val="1"/>
  <p:tag name="KSO_WM_TAG_VERSION" val="3.0"/>
</p:tagLst>
</file>

<file path=ppt/tags/tag93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67_1"/>
  <p:tag name="KSO_WM_TEMPLATE_MASTER_TYPE" val="0"/>
  <p:tag name="KSO_WM_TEMPLATE_COLOR_TYPE" val="0"/>
  <p:tag name="KSO_WM_SLIDE_INDEX" val="1"/>
  <p:tag name="KSO_WM_TEMPLATE_CATEGORY" val="custom"/>
  <p:tag name="KSO_WM_TEMPLATE_INDEX" val="40498867"/>
  <p:tag name="KSO_WM_SLIDE_LAYOUT" val="a_f"/>
  <p:tag name="KSO_WM_SLIDE_LAYOUT_CNT" val="1_2"/>
</p:tagLst>
</file>

<file path=ppt/tags/tag9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be370a09c1eaec571e4064d807585a2070406c1"/>
  <p:tag name="KSO_WM_NEWLAYOUT_ID" val="154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3*a*1"/>
  <p:tag name="KSO_WM_TEMPLATE_CATEGORY" val="custom"/>
  <p:tag name="KSO_WM_TEMPLATE_INDEX" val="40498867"/>
  <p:tag name="KSO_WM_UNIT_LAYERLEVEL" val="1"/>
  <p:tag name="KSO_WM_TAG_VERSION" val="3.0"/>
</p:tagLst>
</file>

<file path=ppt/tags/tag112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67_3*e*1"/>
  <p:tag name="KSO_WM_TEMPLATE_CATEGORY" val="custom"/>
  <p:tag name="KSO_WM_TEMPLATE_INDEX" val="40498867"/>
  <p:tag name="KSO_WM_UNIT_LAYERLEVEL" val="1"/>
  <p:tag name="KSO_WM_TAG_VERSION" val="3.0"/>
</p:tagLst>
</file>

<file path=ppt/tags/tag113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AG_VERSION" val="3.0"/>
  <p:tag name="KSO_WM_SLIDE_ID" val="custom40498867_3"/>
  <p:tag name="KSO_WM_TEMPLATE_MASTER_TYPE" val="0"/>
  <p:tag name="KSO_WM_TEMPLATE_COLOR_TYPE" val="0"/>
  <p:tag name="KSO_WM_SLIDE_INDEX" val="3"/>
  <p:tag name="KSO_WM_TEMPLATE_CATEGORY" val="custom"/>
  <p:tag name="KSO_WM_TEMPLATE_INDEX" val="40498867"/>
  <p:tag name="KSO_WM_SLIDE_LAYOUT" val="a_e"/>
  <p:tag name="KSO_WM_SLIDE_LAYOUT_CNT" val="1_1"/>
</p:tagLst>
</file>

<file path=ppt/tags/tag11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be370a09c1eaec571e4064d807585a2070406c1"/>
  <p:tag name="KSO_WM_NEWLAYOUT_ID" val="154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3*a*1"/>
  <p:tag name="KSO_WM_TEMPLATE_CATEGORY" val="custom"/>
  <p:tag name="KSO_WM_TEMPLATE_INDEX" val="40498867"/>
  <p:tag name="KSO_WM_UNIT_LAYERLEVEL" val="1"/>
  <p:tag name="KSO_WM_TAG_VERSION" val="3.0"/>
</p:tagLst>
</file>

<file path=ppt/tags/tag16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67_3*e*1"/>
  <p:tag name="KSO_WM_TEMPLATE_CATEGORY" val="custom"/>
  <p:tag name="KSO_WM_TEMPLATE_INDEX" val="40498867"/>
  <p:tag name="KSO_WM_UNIT_LAYERLEVEL" val="1"/>
  <p:tag name="KSO_WM_TAG_VERSION" val="3.0"/>
</p:tagLst>
</file>

<file path=ppt/tags/tag170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AG_VERSION" val="3.0"/>
  <p:tag name="KSO_WM_SLIDE_ID" val="custom40498867_3"/>
  <p:tag name="KSO_WM_TEMPLATE_MASTER_TYPE" val="0"/>
  <p:tag name="KSO_WM_TEMPLATE_COLOR_TYPE" val="0"/>
  <p:tag name="KSO_WM_SLIDE_INDEX" val="3"/>
  <p:tag name="KSO_WM_TEMPLATE_CATEGORY" val="custom"/>
  <p:tag name="KSO_WM_TEMPLATE_INDEX" val="40498867"/>
  <p:tag name="KSO_WM_SLIDE_LAYOUT" val="a_e"/>
  <p:tag name="KSO_WM_SLIDE_LAYOUT_CNT" val="1_1"/>
</p:tagLst>
</file>

<file path=ppt/tags/tag17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be370a09c1eaec571e4064d807585a2070406c1"/>
  <p:tag name="KSO_WM_NEWLAYOUT_ID" val="154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3*a*1"/>
  <p:tag name="KSO_WM_TEMPLATE_CATEGORY" val="custom"/>
  <p:tag name="KSO_WM_TEMPLATE_INDEX" val="40498867"/>
  <p:tag name="KSO_WM_UNIT_LAYERLEVEL" val="1"/>
  <p:tag name="KSO_WM_TAG_VERSION" val="3.0"/>
</p:tagLst>
</file>

<file path=ppt/tags/tag240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67_3*e*1"/>
  <p:tag name="KSO_WM_TEMPLATE_CATEGORY" val="custom"/>
  <p:tag name="KSO_WM_TEMPLATE_INDEX" val="40498867"/>
  <p:tag name="KSO_WM_UNIT_LAYERLEVEL" val="1"/>
  <p:tag name="KSO_WM_TAG_VERSION" val="3.0"/>
</p:tagLst>
</file>

<file path=ppt/tags/tag241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AG_VERSION" val="3.0"/>
  <p:tag name="KSO_WM_SLIDE_ID" val="custom40498867_3"/>
  <p:tag name="KSO_WM_TEMPLATE_MASTER_TYPE" val="0"/>
  <p:tag name="KSO_WM_TEMPLATE_COLOR_TYPE" val="0"/>
  <p:tag name="KSO_WM_SLIDE_INDEX" val="3"/>
  <p:tag name="KSO_WM_TEMPLATE_CATEGORY" val="custom"/>
  <p:tag name="KSO_WM_TEMPLATE_INDEX" val="40498867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67_5*b*1"/>
  <p:tag name="KSO_WM_TEMPLATE_CATEGORY" val="custom"/>
  <p:tag name="KSO_WM_TEMPLATE_INDEX" val="40498867"/>
  <p:tag name="KSO_WM_UNIT_LAYERLEVEL" val="1"/>
  <p:tag name="KSO_WM_TAG_VERSION" val="3.0"/>
  <p:tag name="KSO_WM_UNIT_PRESET_TEXT" val="THE END"/>
</p:tagLst>
</file>

<file path=ppt/tags/tag31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739dcbf76f4a8eb31f3b1817825492758ef19973"/>
  <p:tag name="KSO_WM_NEWLAYOUT_ID" val="1553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67_5*a*1"/>
  <p:tag name="KSO_WM_TEMPLATE_CATEGORY" val="custom"/>
  <p:tag name="KSO_WM_TEMPLATE_INDEX" val="40498867"/>
  <p:tag name="KSO_WM_UNIT_LAYERLEVEL" val="1"/>
  <p:tag name="KSO_WM_TAG_VERSION" val="3.0"/>
  <p:tag name="KSO_WM_UNIT_PRESET_TEXT" val="谢谢观看"/>
</p:tagLst>
</file>

<file path=ppt/tags/tag316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67_5"/>
  <p:tag name="KSO_WM_TEMPLATE_MASTER_TYPE" val="0"/>
  <p:tag name="KSO_WM_TEMPLATE_COLOR_TYPE" val="0"/>
  <p:tag name="KSO_WM_SLIDE_INDEX" val="5"/>
  <p:tag name="KSO_WM_TEMPLATE_CATEGORY" val="custom"/>
  <p:tag name="KSO_WM_TEMPLATE_INDEX" val="40498867"/>
  <p:tag name="KSO_WM_SLIDE_LAYOUT" val="a_b"/>
  <p:tag name="KSO_WM_SLIDE_LAYOUT_CNT" val="1_1"/>
</p:tagLst>
</file>

<file path=ppt/tags/tag317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85">
      <a:dk1>
        <a:srgbClr val="000000"/>
      </a:dk1>
      <a:lt1>
        <a:srgbClr val="FFFFFF"/>
      </a:lt1>
      <a:dk2>
        <a:srgbClr val="2E2D1B"/>
      </a:dk2>
      <a:lt2>
        <a:srgbClr val="F6F7F0"/>
      </a:lt2>
      <a:accent1>
        <a:srgbClr val="A4AC86"/>
      </a:accent1>
      <a:accent2>
        <a:srgbClr val="A4966C"/>
      </a:accent2>
      <a:accent3>
        <a:srgbClr val="D1B26F"/>
      </a:accent3>
      <a:accent4>
        <a:srgbClr val="D68C45"/>
      </a:accent4>
      <a:accent5>
        <a:srgbClr val="B21E35"/>
      </a:accent5>
      <a:accent6>
        <a:srgbClr val="77BFA3"/>
      </a:accent6>
      <a:hlink>
        <a:srgbClr val="304FFE"/>
      </a:hlink>
      <a:folHlink>
        <a:srgbClr val="492067"/>
      </a:folHlink>
    </a:clrScheme>
    <a:fontScheme name="自定义 159">
      <a:majorFont>
        <a:latin typeface="微软雅黑"/>
        <a:ea typeface="汉仪大宋简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1365</Words>
  <Application>WPS 演示</Application>
  <PresentationFormat>宽屏</PresentationFormat>
  <Paragraphs>271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Arial</vt:lpstr>
      <vt:lpstr>宋体</vt:lpstr>
      <vt:lpstr>Wingdings</vt:lpstr>
      <vt:lpstr>汉仪大宋简</vt:lpstr>
      <vt:lpstr>微软雅黑</vt:lpstr>
      <vt:lpstr>Office 主题​​</vt:lpstr>
      <vt:lpstr>除法初探：传统文化中的数学智慧</vt:lpstr>
      <vt:lpstr>PowerPoint 演示文稿</vt:lpstr>
      <vt:lpstr>分物启智</vt:lpstr>
      <vt:lpstr>PowerPoint 演示文稿</vt:lpstr>
      <vt:lpstr>PowerPoint 演示文稿</vt:lpstr>
      <vt:lpstr>巧搭探余</vt:lpstr>
      <vt:lpstr>PowerPoint 演示文稿</vt:lpstr>
      <vt:lpstr>PowerPoint 演示文稿</vt:lpstr>
      <vt:lpstr>PowerPoint 演示文稿</vt:lpstr>
      <vt:lpstr>生活妙用</vt:lpstr>
      <vt:lpstr>PowerPoint 演示文稿</vt:lpstr>
      <vt:lpstr>PowerPoint 演示文稿</vt:lpstr>
      <vt:lpstr>PowerPoint 演示文稿</vt:lpstr>
      <vt:lpstr>除法启智，数承传统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除法初探：传统文化中的数学智慧</dc:title>
  <dc:creator>O365</dc:creator>
  <cp:lastModifiedBy>Administrator</cp:lastModifiedBy>
  <dcterms:created xsi:type="dcterms:W3CDTF">2026-07-24T08:49:30Z</dcterms:created>
  <dcterms:modified xsi:type="dcterms:W3CDTF">2026-07-24T08:49:30Z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A2C3583F840A4DBE1927636A89E34BD3_41</vt:lpwstr>
  </property>
  <property fmtid="{D5CDD505-2E9C-101B-9397-08002B2CF9AE}" pid="3" name="KSOProductBuildVer">
    <vt:lpwstr>2052-12.9.0.25365</vt:lpwstr>
  </property>
  <property fmtid="{D5CDD505-2E9C-101B-9397-08002B2CF9AE}" pid="4" name="KSOTemplateUUID">
    <vt:lpwstr>v1.0_ai_69796650016</vt:lpwstr>
  </property>
  <property fmtid="{D5CDD505-2E9C-101B-9397-08002B2CF9AE}" pid="5" name="intentionCode">
    <vt:lpwstr>wps_wpp_generate_changetemplate</vt:lpwstr>
  </property>
  <property fmtid="{D5CDD505-2E9C-101B-9397-08002B2CF9AE}" pid="6" name="KSOAIPPTCode">
    <vt:lpwstr>eTjmNtLI6kU/AYbNk2Xzn6KfeRVGqnyBr1KBuOtNL+DoNmag0mSYYm4ih7plGa4hHHHRz2PnC0bA+6bZF53LUhEdoskOzaZwnxh2kS59efqS3RL3KKI3YolKm96g1DKlFRJtgrJ/5UUpmRO+1yUXdPNebMsJJgKy+ZqOPt5auF9m3ba7ODDoOEjrJ/RAglxQNXofLujMkOFPQ06NFe6n4G5MW0HQKmTjMTShuWZWcbrUlMZA+T4DzRfWUlkdbH+5+tdsXMXJboNf4heza0k5RRQTumz9gCQVvLblWfl4KHnzEpnakNSzYpgx3JcO0jJyw+fa0jGtEtn430Mper/uAA==</vt:lpwstr>
  </property>
</Properties>
</file>