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2.svg" ContentType="image/svg+xml"/>
  <Override PartName="/ppt/media/image54.svg" ContentType="image/svg+xml"/>
  <Override PartName="/ppt/media/image56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300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7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gs" Target="tags/tag389.xml"/><Relationship Id="rId22" Type="http://schemas.openxmlformats.org/officeDocument/2006/relationships/commentAuthors" Target="commentAuthors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8" Type="http://schemas.openxmlformats.org/officeDocument/2006/relationships/slideLayout" Target="../slideLayouts/slideLayout6.xml"/><Relationship Id="rId27" Type="http://schemas.openxmlformats.org/officeDocument/2006/relationships/tags" Target="../tags/tag111.xml"/><Relationship Id="rId26" Type="http://schemas.openxmlformats.org/officeDocument/2006/relationships/tags" Target="../tags/tag110.xml"/><Relationship Id="rId25" Type="http://schemas.openxmlformats.org/officeDocument/2006/relationships/image" Target="../media/image9.svg"/><Relationship Id="rId24" Type="http://schemas.openxmlformats.org/officeDocument/2006/relationships/image" Target="../media/image8.png"/><Relationship Id="rId23" Type="http://schemas.openxmlformats.org/officeDocument/2006/relationships/tags" Target="../tags/tag109.xml"/><Relationship Id="rId22" Type="http://schemas.openxmlformats.org/officeDocument/2006/relationships/tags" Target="../tags/tag108.xml"/><Relationship Id="rId21" Type="http://schemas.openxmlformats.org/officeDocument/2006/relationships/tags" Target="../tags/tag107.xml"/><Relationship Id="rId20" Type="http://schemas.openxmlformats.org/officeDocument/2006/relationships/tags" Target="../tags/tag106.xml"/><Relationship Id="rId2" Type="http://schemas.openxmlformats.org/officeDocument/2006/relationships/tags" Target="../tags/tag92.xml"/><Relationship Id="rId19" Type="http://schemas.openxmlformats.org/officeDocument/2006/relationships/tags" Target="../tags/tag105.xml"/><Relationship Id="rId18" Type="http://schemas.openxmlformats.org/officeDocument/2006/relationships/image" Target="../media/image7.svg"/><Relationship Id="rId17" Type="http://schemas.openxmlformats.org/officeDocument/2006/relationships/image" Target="../media/image6.png"/><Relationship Id="rId16" Type="http://schemas.openxmlformats.org/officeDocument/2006/relationships/tags" Target="../tags/tag104.xml"/><Relationship Id="rId15" Type="http://schemas.openxmlformats.org/officeDocument/2006/relationships/tags" Target="../tags/tag103.xml"/><Relationship Id="rId14" Type="http://schemas.openxmlformats.org/officeDocument/2006/relationships/tags" Target="../tags/tag102.xml"/><Relationship Id="rId13" Type="http://schemas.openxmlformats.org/officeDocument/2006/relationships/tags" Target="../tags/tag101.xml"/><Relationship Id="rId12" Type="http://schemas.openxmlformats.org/officeDocument/2006/relationships/tags" Target="../tags/tag100.xml"/><Relationship Id="rId11" Type="http://schemas.openxmlformats.org/officeDocument/2006/relationships/image" Target="../media/image5.svg"/><Relationship Id="rId10" Type="http://schemas.openxmlformats.org/officeDocument/2006/relationships/image" Target="../media/image4.png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20.xml"/><Relationship Id="rId8" Type="http://schemas.openxmlformats.org/officeDocument/2006/relationships/tags" Target="../tags/tag119.xml"/><Relationship Id="rId7" Type="http://schemas.openxmlformats.org/officeDocument/2006/relationships/tags" Target="../tags/tag118.xml"/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44" Type="http://schemas.openxmlformats.org/officeDocument/2006/relationships/slideLayout" Target="../slideLayouts/slideLayout6.xml"/><Relationship Id="rId43" Type="http://schemas.openxmlformats.org/officeDocument/2006/relationships/tags" Target="../tags/tag150.xml"/><Relationship Id="rId42" Type="http://schemas.openxmlformats.org/officeDocument/2006/relationships/tags" Target="../tags/tag149.xml"/><Relationship Id="rId41" Type="http://schemas.openxmlformats.org/officeDocument/2006/relationships/tags" Target="../tags/tag148.xml"/><Relationship Id="rId40" Type="http://schemas.openxmlformats.org/officeDocument/2006/relationships/tags" Target="../tags/tag147.xml"/><Relationship Id="rId4" Type="http://schemas.openxmlformats.org/officeDocument/2006/relationships/tags" Target="../tags/tag115.xml"/><Relationship Id="rId39" Type="http://schemas.openxmlformats.org/officeDocument/2006/relationships/tags" Target="../tags/tag146.xml"/><Relationship Id="rId38" Type="http://schemas.openxmlformats.org/officeDocument/2006/relationships/tags" Target="../tags/tag145.xml"/><Relationship Id="rId37" Type="http://schemas.openxmlformats.org/officeDocument/2006/relationships/image" Target="../media/image13.svg"/><Relationship Id="rId36" Type="http://schemas.openxmlformats.org/officeDocument/2006/relationships/image" Target="../media/image12.png"/><Relationship Id="rId35" Type="http://schemas.openxmlformats.org/officeDocument/2006/relationships/tags" Target="../tags/tag144.xml"/><Relationship Id="rId34" Type="http://schemas.openxmlformats.org/officeDocument/2006/relationships/tags" Target="../tags/tag143.xml"/><Relationship Id="rId33" Type="http://schemas.openxmlformats.org/officeDocument/2006/relationships/tags" Target="../tags/tag142.xml"/><Relationship Id="rId32" Type="http://schemas.openxmlformats.org/officeDocument/2006/relationships/tags" Target="../tags/tag141.xml"/><Relationship Id="rId31" Type="http://schemas.openxmlformats.org/officeDocument/2006/relationships/tags" Target="../tags/tag140.xml"/><Relationship Id="rId30" Type="http://schemas.openxmlformats.org/officeDocument/2006/relationships/tags" Target="../tags/tag139.xml"/><Relationship Id="rId3" Type="http://schemas.openxmlformats.org/officeDocument/2006/relationships/tags" Target="../tags/tag114.xml"/><Relationship Id="rId29" Type="http://schemas.openxmlformats.org/officeDocument/2006/relationships/image" Target="../media/image11.svg"/><Relationship Id="rId28" Type="http://schemas.openxmlformats.org/officeDocument/2006/relationships/image" Target="../media/image10.png"/><Relationship Id="rId27" Type="http://schemas.openxmlformats.org/officeDocument/2006/relationships/tags" Target="../tags/tag138.xml"/><Relationship Id="rId26" Type="http://schemas.openxmlformats.org/officeDocument/2006/relationships/tags" Target="../tags/tag137.xml"/><Relationship Id="rId25" Type="http://schemas.openxmlformats.org/officeDocument/2006/relationships/tags" Target="../tags/tag136.xml"/><Relationship Id="rId24" Type="http://schemas.openxmlformats.org/officeDocument/2006/relationships/tags" Target="../tags/tag135.xml"/><Relationship Id="rId23" Type="http://schemas.openxmlformats.org/officeDocument/2006/relationships/tags" Target="../tags/tag134.xml"/><Relationship Id="rId22" Type="http://schemas.openxmlformats.org/officeDocument/2006/relationships/tags" Target="../tags/tag133.xml"/><Relationship Id="rId21" Type="http://schemas.openxmlformats.org/officeDocument/2006/relationships/tags" Target="../tags/tag132.xml"/><Relationship Id="rId20" Type="http://schemas.openxmlformats.org/officeDocument/2006/relationships/tags" Target="../tags/tag131.xml"/><Relationship Id="rId2" Type="http://schemas.openxmlformats.org/officeDocument/2006/relationships/tags" Target="../tags/tag113.xml"/><Relationship Id="rId19" Type="http://schemas.openxmlformats.org/officeDocument/2006/relationships/tags" Target="../tags/tag130.xml"/><Relationship Id="rId18" Type="http://schemas.openxmlformats.org/officeDocument/2006/relationships/tags" Target="../tags/tag129.xml"/><Relationship Id="rId17" Type="http://schemas.openxmlformats.org/officeDocument/2006/relationships/tags" Target="../tags/tag128.xml"/><Relationship Id="rId16" Type="http://schemas.openxmlformats.org/officeDocument/2006/relationships/tags" Target="../tags/tag127.xml"/><Relationship Id="rId15" Type="http://schemas.openxmlformats.org/officeDocument/2006/relationships/tags" Target="../tags/tag126.xml"/><Relationship Id="rId14" Type="http://schemas.openxmlformats.org/officeDocument/2006/relationships/tags" Target="../tags/tag125.xml"/><Relationship Id="rId13" Type="http://schemas.openxmlformats.org/officeDocument/2006/relationships/tags" Target="../tags/tag124.xml"/><Relationship Id="rId12" Type="http://schemas.openxmlformats.org/officeDocument/2006/relationships/tags" Target="../tags/tag123.xml"/><Relationship Id="rId11" Type="http://schemas.openxmlformats.org/officeDocument/2006/relationships/tags" Target="../tags/tag122.xml"/><Relationship Id="rId10" Type="http://schemas.openxmlformats.org/officeDocument/2006/relationships/tags" Target="../tags/tag121.xml"/><Relationship Id="rId1" Type="http://schemas.openxmlformats.org/officeDocument/2006/relationships/tags" Target="../tags/tag11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57.xml"/><Relationship Id="rId8" Type="http://schemas.openxmlformats.org/officeDocument/2006/relationships/tags" Target="../tags/tag156.xml"/><Relationship Id="rId7" Type="http://schemas.openxmlformats.org/officeDocument/2006/relationships/tags" Target="../tags/tag155.xml"/><Relationship Id="rId6" Type="http://schemas.openxmlformats.org/officeDocument/2006/relationships/image" Target="../media/image5.svg"/><Relationship Id="rId5" Type="http://schemas.openxmlformats.org/officeDocument/2006/relationships/image" Target="../media/image14.png"/><Relationship Id="rId4" Type="http://schemas.openxmlformats.org/officeDocument/2006/relationships/tags" Target="../tags/tag154.xml"/><Relationship Id="rId3" Type="http://schemas.openxmlformats.org/officeDocument/2006/relationships/tags" Target="../tags/tag153.xml"/><Relationship Id="rId2" Type="http://schemas.openxmlformats.org/officeDocument/2006/relationships/tags" Target="../tags/tag152.xml"/><Relationship Id="rId15" Type="http://schemas.openxmlformats.org/officeDocument/2006/relationships/slideLayout" Target="../slideLayouts/slideLayout6.xml"/><Relationship Id="rId14" Type="http://schemas.openxmlformats.org/officeDocument/2006/relationships/tags" Target="../tags/tag162.xml"/><Relationship Id="rId13" Type="http://schemas.openxmlformats.org/officeDocument/2006/relationships/tags" Target="../tags/tag161.xml"/><Relationship Id="rId12" Type="http://schemas.openxmlformats.org/officeDocument/2006/relationships/tags" Target="../tags/tag160.xml"/><Relationship Id="rId11" Type="http://schemas.openxmlformats.org/officeDocument/2006/relationships/tags" Target="../tags/tag159.xml"/><Relationship Id="rId10" Type="http://schemas.openxmlformats.org/officeDocument/2006/relationships/tags" Target="../tags/tag158.xml"/><Relationship Id="rId1" Type="http://schemas.openxmlformats.org/officeDocument/2006/relationships/tags" Target="../tags/tag15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65.xml"/><Relationship Id="rId2" Type="http://schemas.openxmlformats.org/officeDocument/2006/relationships/tags" Target="../tags/tag164.xml"/><Relationship Id="rId1" Type="http://schemas.openxmlformats.org/officeDocument/2006/relationships/tags" Target="../tags/tag16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72.xml"/><Relationship Id="rId8" Type="http://schemas.openxmlformats.org/officeDocument/2006/relationships/tags" Target="../tags/tag171.xml"/><Relationship Id="rId7" Type="http://schemas.openxmlformats.org/officeDocument/2006/relationships/tags" Target="../tags/tag170.xml"/><Relationship Id="rId6" Type="http://schemas.openxmlformats.org/officeDocument/2006/relationships/image" Target="../media/image16.svg"/><Relationship Id="rId54" Type="http://schemas.openxmlformats.org/officeDocument/2006/relationships/slideLayout" Target="../slideLayouts/slideLayout6.xml"/><Relationship Id="rId53" Type="http://schemas.openxmlformats.org/officeDocument/2006/relationships/tags" Target="../tags/tag210.xml"/><Relationship Id="rId52" Type="http://schemas.openxmlformats.org/officeDocument/2006/relationships/image" Target="../media/image22.svg"/><Relationship Id="rId51" Type="http://schemas.openxmlformats.org/officeDocument/2006/relationships/image" Target="../media/image21.png"/><Relationship Id="rId50" Type="http://schemas.openxmlformats.org/officeDocument/2006/relationships/tags" Target="../tags/tag209.xml"/><Relationship Id="rId5" Type="http://schemas.openxmlformats.org/officeDocument/2006/relationships/image" Target="../media/image15.png"/><Relationship Id="rId49" Type="http://schemas.openxmlformats.org/officeDocument/2006/relationships/tags" Target="../tags/tag208.xml"/><Relationship Id="rId48" Type="http://schemas.openxmlformats.org/officeDocument/2006/relationships/tags" Target="../tags/tag207.xml"/><Relationship Id="rId47" Type="http://schemas.openxmlformats.org/officeDocument/2006/relationships/tags" Target="../tags/tag206.xml"/><Relationship Id="rId46" Type="http://schemas.openxmlformats.org/officeDocument/2006/relationships/tags" Target="../tags/tag205.xml"/><Relationship Id="rId45" Type="http://schemas.openxmlformats.org/officeDocument/2006/relationships/tags" Target="../tags/tag204.xml"/><Relationship Id="rId44" Type="http://schemas.openxmlformats.org/officeDocument/2006/relationships/tags" Target="../tags/tag203.xml"/><Relationship Id="rId43" Type="http://schemas.openxmlformats.org/officeDocument/2006/relationships/tags" Target="../tags/tag202.xml"/><Relationship Id="rId42" Type="http://schemas.openxmlformats.org/officeDocument/2006/relationships/tags" Target="../tags/tag201.xml"/><Relationship Id="rId41" Type="http://schemas.openxmlformats.org/officeDocument/2006/relationships/tags" Target="../tags/tag200.xml"/><Relationship Id="rId40" Type="http://schemas.openxmlformats.org/officeDocument/2006/relationships/tags" Target="../tags/tag199.xml"/><Relationship Id="rId4" Type="http://schemas.openxmlformats.org/officeDocument/2006/relationships/tags" Target="../tags/tag169.xml"/><Relationship Id="rId39" Type="http://schemas.openxmlformats.org/officeDocument/2006/relationships/tags" Target="../tags/tag198.xml"/><Relationship Id="rId38" Type="http://schemas.openxmlformats.org/officeDocument/2006/relationships/tags" Target="../tags/tag197.xml"/><Relationship Id="rId37" Type="http://schemas.openxmlformats.org/officeDocument/2006/relationships/tags" Target="../tags/tag196.xml"/><Relationship Id="rId36" Type="http://schemas.openxmlformats.org/officeDocument/2006/relationships/tags" Target="../tags/tag195.xml"/><Relationship Id="rId35" Type="http://schemas.openxmlformats.org/officeDocument/2006/relationships/tags" Target="../tags/tag194.xml"/><Relationship Id="rId34" Type="http://schemas.openxmlformats.org/officeDocument/2006/relationships/tags" Target="../tags/tag193.xml"/><Relationship Id="rId33" Type="http://schemas.openxmlformats.org/officeDocument/2006/relationships/tags" Target="../tags/tag192.xml"/><Relationship Id="rId32" Type="http://schemas.openxmlformats.org/officeDocument/2006/relationships/tags" Target="../tags/tag191.xml"/><Relationship Id="rId31" Type="http://schemas.openxmlformats.org/officeDocument/2006/relationships/tags" Target="../tags/tag190.xml"/><Relationship Id="rId30" Type="http://schemas.openxmlformats.org/officeDocument/2006/relationships/tags" Target="../tags/tag189.xml"/><Relationship Id="rId3" Type="http://schemas.openxmlformats.org/officeDocument/2006/relationships/tags" Target="../tags/tag168.xml"/><Relationship Id="rId29" Type="http://schemas.openxmlformats.org/officeDocument/2006/relationships/tags" Target="../tags/tag188.xml"/><Relationship Id="rId28" Type="http://schemas.openxmlformats.org/officeDocument/2006/relationships/tags" Target="../tags/tag187.xml"/><Relationship Id="rId27" Type="http://schemas.openxmlformats.org/officeDocument/2006/relationships/tags" Target="../tags/tag186.xml"/><Relationship Id="rId26" Type="http://schemas.openxmlformats.org/officeDocument/2006/relationships/tags" Target="../tags/tag185.xml"/><Relationship Id="rId25" Type="http://schemas.openxmlformats.org/officeDocument/2006/relationships/tags" Target="../tags/tag184.xml"/><Relationship Id="rId24" Type="http://schemas.openxmlformats.org/officeDocument/2006/relationships/tags" Target="../tags/tag183.xml"/><Relationship Id="rId23" Type="http://schemas.openxmlformats.org/officeDocument/2006/relationships/tags" Target="../tags/tag182.xml"/><Relationship Id="rId22" Type="http://schemas.openxmlformats.org/officeDocument/2006/relationships/image" Target="../media/image20.svg"/><Relationship Id="rId21" Type="http://schemas.openxmlformats.org/officeDocument/2006/relationships/image" Target="../media/image19.png"/><Relationship Id="rId20" Type="http://schemas.openxmlformats.org/officeDocument/2006/relationships/tags" Target="../tags/tag181.xml"/><Relationship Id="rId2" Type="http://schemas.openxmlformats.org/officeDocument/2006/relationships/tags" Target="../tags/tag167.xml"/><Relationship Id="rId19" Type="http://schemas.openxmlformats.org/officeDocument/2006/relationships/tags" Target="../tags/tag180.xml"/><Relationship Id="rId18" Type="http://schemas.openxmlformats.org/officeDocument/2006/relationships/tags" Target="../tags/tag179.xml"/><Relationship Id="rId17" Type="http://schemas.openxmlformats.org/officeDocument/2006/relationships/tags" Target="../tags/tag178.xml"/><Relationship Id="rId16" Type="http://schemas.openxmlformats.org/officeDocument/2006/relationships/tags" Target="../tags/tag177.xml"/><Relationship Id="rId15" Type="http://schemas.openxmlformats.org/officeDocument/2006/relationships/tags" Target="../tags/tag176.xml"/><Relationship Id="rId14" Type="http://schemas.openxmlformats.org/officeDocument/2006/relationships/tags" Target="../tags/tag175.xml"/><Relationship Id="rId13" Type="http://schemas.openxmlformats.org/officeDocument/2006/relationships/image" Target="../media/image18.svg"/><Relationship Id="rId12" Type="http://schemas.openxmlformats.org/officeDocument/2006/relationships/image" Target="../media/image17.png"/><Relationship Id="rId11" Type="http://schemas.openxmlformats.org/officeDocument/2006/relationships/tags" Target="../tags/tag174.xml"/><Relationship Id="rId10" Type="http://schemas.openxmlformats.org/officeDocument/2006/relationships/tags" Target="../tags/tag173.xml"/><Relationship Id="rId1" Type="http://schemas.openxmlformats.org/officeDocument/2006/relationships/tags" Target="../tags/tag166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17.xml"/><Relationship Id="rId8" Type="http://schemas.openxmlformats.org/officeDocument/2006/relationships/tags" Target="../tags/tag216.xml"/><Relationship Id="rId7" Type="http://schemas.openxmlformats.org/officeDocument/2006/relationships/tags" Target="../tags/tag215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5" Type="http://schemas.openxmlformats.org/officeDocument/2006/relationships/slideLayout" Target="../slideLayouts/slideLayout6.xml"/><Relationship Id="rId44" Type="http://schemas.openxmlformats.org/officeDocument/2006/relationships/tags" Target="../tags/tag246.xml"/><Relationship Id="rId43" Type="http://schemas.openxmlformats.org/officeDocument/2006/relationships/tags" Target="../tags/tag245.xml"/><Relationship Id="rId42" Type="http://schemas.openxmlformats.org/officeDocument/2006/relationships/image" Target="../media/image18.svg"/><Relationship Id="rId41" Type="http://schemas.openxmlformats.org/officeDocument/2006/relationships/image" Target="../media/image29.png"/><Relationship Id="rId40" Type="http://schemas.openxmlformats.org/officeDocument/2006/relationships/tags" Target="../tags/tag244.xml"/><Relationship Id="rId4" Type="http://schemas.openxmlformats.org/officeDocument/2006/relationships/tags" Target="../tags/tag214.xml"/><Relationship Id="rId39" Type="http://schemas.openxmlformats.org/officeDocument/2006/relationships/tags" Target="../tags/tag243.xml"/><Relationship Id="rId38" Type="http://schemas.openxmlformats.org/officeDocument/2006/relationships/tags" Target="../tags/tag242.xml"/><Relationship Id="rId37" Type="http://schemas.openxmlformats.org/officeDocument/2006/relationships/tags" Target="../tags/tag241.xml"/><Relationship Id="rId36" Type="http://schemas.openxmlformats.org/officeDocument/2006/relationships/tags" Target="../tags/tag240.xml"/><Relationship Id="rId35" Type="http://schemas.openxmlformats.org/officeDocument/2006/relationships/image" Target="../media/image28.svg"/><Relationship Id="rId34" Type="http://schemas.openxmlformats.org/officeDocument/2006/relationships/image" Target="../media/image27.png"/><Relationship Id="rId33" Type="http://schemas.openxmlformats.org/officeDocument/2006/relationships/tags" Target="../tags/tag239.xml"/><Relationship Id="rId32" Type="http://schemas.openxmlformats.org/officeDocument/2006/relationships/tags" Target="../tags/tag238.xml"/><Relationship Id="rId31" Type="http://schemas.openxmlformats.org/officeDocument/2006/relationships/tags" Target="../tags/tag237.xml"/><Relationship Id="rId30" Type="http://schemas.openxmlformats.org/officeDocument/2006/relationships/tags" Target="../tags/tag236.xml"/><Relationship Id="rId3" Type="http://schemas.openxmlformats.org/officeDocument/2006/relationships/tags" Target="../tags/tag213.xml"/><Relationship Id="rId29" Type="http://schemas.openxmlformats.org/officeDocument/2006/relationships/tags" Target="../tags/tag235.xml"/><Relationship Id="rId28" Type="http://schemas.openxmlformats.org/officeDocument/2006/relationships/image" Target="../media/image26.svg"/><Relationship Id="rId27" Type="http://schemas.openxmlformats.org/officeDocument/2006/relationships/image" Target="../media/image25.png"/><Relationship Id="rId26" Type="http://schemas.openxmlformats.org/officeDocument/2006/relationships/tags" Target="../tags/tag234.xml"/><Relationship Id="rId25" Type="http://schemas.openxmlformats.org/officeDocument/2006/relationships/tags" Target="../tags/tag233.xml"/><Relationship Id="rId24" Type="http://schemas.openxmlformats.org/officeDocument/2006/relationships/tags" Target="../tags/tag232.xml"/><Relationship Id="rId23" Type="http://schemas.openxmlformats.org/officeDocument/2006/relationships/tags" Target="../tags/tag231.xml"/><Relationship Id="rId22" Type="http://schemas.openxmlformats.org/officeDocument/2006/relationships/tags" Target="../tags/tag230.xml"/><Relationship Id="rId21" Type="http://schemas.openxmlformats.org/officeDocument/2006/relationships/tags" Target="../tags/tag229.xml"/><Relationship Id="rId20" Type="http://schemas.openxmlformats.org/officeDocument/2006/relationships/tags" Target="../tags/tag228.xml"/><Relationship Id="rId2" Type="http://schemas.openxmlformats.org/officeDocument/2006/relationships/tags" Target="../tags/tag212.xml"/><Relationship Id="rId19" Type="http://schemas.openxmlformats.org/officeDocument/2006/relationships/tags" Target="../tags/tag227.xml"/><Relationship Id="rId18" Type="http://schemas.openxmlformats.org/officeDocument/2006/relationships/tags" Target="../tags/tag226.xml"/><Relationship Id="rId17" Type="http://schemas.openxmlformats.org/officeDocument/2006/relationships/tags" Target="../tags/tag225.xml"/><Relationship Id="rId16" Type="http://schemas.openxmlformats.org/officeDocument/2006/relationships/tags" Target="../tags/tag224.xml"/><Relationship Id="rId15" Type="http://schemas.openxmlformats.org/officeDocument/2006/relationships/tags" Target="../tags/tag223.xml"/><Relationship Id="rId14" Type="http://schemas.openxmlformats.org/officeDocument/2006/relationships/tags" Target="../tags/tag222.xml"/><Relationship Id="rId13" Type="http://schemas.openxmlformats.org/officeDocument/2006/relationships/tags" Target="../tags/tag221.xml"/><Relationship Id="rId12" Type="http://schemas.openxmlformats.org/officeDocument/2006/relationships/tags" Target="../tags/tag220.xml"/><Relationship Id="rId11" Type="http://schemas.openxmlformats.org/officeDocument/2006/relationships/tags" Target="../tags/tag219.xml"/><Relationship Id="rId10" Type="http://schemas.openxmlformats.org/officeDocument/2006/relationships/tags" Target="../tags/tag218.xml"/><Relationship Id="rId1" Type="http://schemas.openxmlformats.org/officeDocument/2006/relationships/tags" Target="../tags/tag21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49.xml"/><Relationship Id="rId2" Type="http://schemas.openxmlformats.org/officeDocument/2006/relationships/tags" Target="../tags/tag248.xml"/><Relationship Id="rId1" Type="http://schemas.openxmlformats.org/officeDocument/2006/relationships/tags" Target="../tags/tag247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56.xml"/><Relationship Id="rId8" Type="http://schemas.openxmlformats.org/officeDocument/2006/relationships/tags" Target="../tags/tag255.xml"/><Relationship Id="rId7" Type="http://schemas.openxmlformats.org/officeDocument/2006/relationships/tags" Target="../tags/tag254.xml"/><Relationship Id="rId6" Type="http://schemas.openxmlformats.org/officeDocument/2006/relationships/tags" Target="../tags/tag253.xml"/><Relationship Id="rId53" Type="http://schemas.openxmlformats.org/officeDocument/2006/relationships/slideLayout" Target="../slideLayouts/slideLayout6.xml"/><Relationship Id="rId52" Type="http://schemas.openxmlformats.org/officeDocument/2006/relationships/tags" Target="../tags/tag289.xml"/><Relationship Id="rId51" Type="http://schemas.openxmlformats.org/officeDocument/2006/relationships/tags" Target="../tags/tag288.xml"/><Relationship Id="rId50" Type="http://schemas.openxmlformats.org/officeDocument/2006/relationships/tags" Target="../tags/tag287.xml"/><Relationship Id="rId5" Type="http://schemas.openxmlformats.org/officeDocument/2006/relationships/image" Target="../media/image31.svg"/><Relationship Id="rId49" Type="http://schemas.openxmlformats.org/officeDocument/2006/relationships/image" Target="../media/image41.svg"/><Relationship Id="rId48" Type="http://schemas.openxmlformats.org/officeDocument/2006/relationships/image" Target="../media/image40.png"/><Relationship Id="rId47" Type="http://schemas.openxmlformats.org/officeDocument/2006/relationships/tags" Target="../tags/tag286.xml"/><Relationship Id="rId46" Type="http://schemas.openxmlformats.org/officeDocument/2006/relationships/tags" Target="../tags/tag285.xml"/><Relationship Id="rId45" Type="http://schemas.openxmlformats.org/officeDocument/2006/relationships/tags" Target="../tags/tag284.xml"/><Relationship Id="rId44" Type="http://schemas.openxmlformats.org/officeDocument/2006/relationships/tags" Target="../tags/tag283.xml"/><Relationship Id="rId43" Type="http://schemas.openxmlformats.org/officeDocument/2006/relationships/tags" Target="../tags/tag282.xml"/><Relationship Id="rId42" Type="http://schemas.openxmlformats.org/officeDocument/2006/relationships/tags" Target="../tags/tag281.xml"/><Relationship Id="rId41" Type="http://schemas.openxmlformats.org/officeDocument/2006/relationships/image" Target="../media/image39.svg"/><Relationship Id="rId40" Type="http://schemas.openxmlformats.org/officeDocument/2006/relationships/image" Target="../media/image38.png"/><Relationship Id="rId4" Type="http://schemas.openxmlformats.org/officeDocument/2006/relationships/image" Target="../media/image30.png"/><Relationship Id="rId39" Type="http://schemas.openxmlformats.org/officeDocument/2006/relationships/tags" Target="../tags/tag280.xml"/><Relationship Id="rId38" Type="http://schemas.openxmlformats.org/officeDocument/2006/relationships/tags" Target="../tags/tag279.xml"/><Relationship Id="rId37" Type="http://schemas.openxmlformats.org/officeDocument/2006/relationships/tags" Target="../tags/tag278.xml"/><Relationship Id="rId36" Type="http://schemas.openxmlformats.org/officeDocument/2006/relationships/image" Target="../media/image37.svg"/><Relationship Id="rId35" Type="http://schemas.openxmlformats.org/officeDocument/2006/relationships/image" Target="../media/image36.png"/><Relationship Id="rId34" Type="http://schemas.openxmlformats.org/officeDocument/2006/relationships/tags" Target="../tags/tag277.xml"/><Relationship Id="rId33" Type="http://schemas.openxmlformats.org/officeDocument/2006/relationships/tags" Target="../tags/tag276.xml"/><Relationship Id="rId32" Type="http://schemas.openxmlformats.org/officeDocument/2006/relationships/tags" Target="../tags/tag275.xml"/><Relationship Id="rId31" Type="http://schemas.openxmlformats.org/officeDocument/2006/relationships/tags" Target="../tags/tag274.xml"/><Relationship Id="rId30" Type="http://schemas.openxmlformats.org/officeDocument/2006/relationships/tags" Target="../tags/tag273.xml"/><Relationship Id="rId3" Type="http://schemas.openxmlformats.org/officeDocument/2006/relationships/tags" Target="../tags/tag252.xml"/><Relationship Id="rId29" Type="http://schemas.openxmlformats.org/officeDocument/2006/relationships/tags" Target="../tags/tag272.xml"/><Relationship Id="rId28" Type="http://schemas.openxmlformats.org/officeDocument/2006/relationships/tags" Target="../tags/tag271.xml"/><Relationship Id="rId27" Type="http://schemas.openxmlformats.org/officeDocument/2006/relationships/tags" Target="../tags/tag270.xml"/><Relationship Id="rId26" Type="http://schemas.openxmlformats.org/officeDocument/2006/relationships/tags" Target="../tags/tag269.xml"/><Relationship Id="rId25" Type="http://schemas.openxmlformats.org/officeDocument/2006/relationships/tags" Target="../tags/tag268.xml"/><Relationship Id="rId24" Type="http://schemas.openxmlformats.org/officeDocument/2006/relationships/image" Target="../media/image35.svg"/><Relationship Id="rId23" Type="http://schemas.openxmlformats.org/officeDocument/2006/relationships/image" Target="../media/image34.png"/><Relationship Id="rId22" Type="http://schemas.openxmlformats.org/officeDocument/2006/relationships/tags" Target="../tags/tag267.xml"/><Relationship Id="rId21" Type="http://schemas.openxmlformats.org/officeDocument/2006/relationships/tags" Target="../tags/tag266.xml"/><Relationship Id="rId20" Type="http://schemas.openxmlformats.org/officeDocument/2006/relationships/tags" Target="../tags/tag265.xml"/><Relationship Id="rId2" Type="http://schemas.openxmlformats.org/officeDocument/2006/relationships/tags" Target="../tags/tag251.xml"/><Relationship Id="rId19" Type="http://schemas.openxmlformats.org/officeDocument/2006/relationships/tags" Target="../tags/tag264.xml"/><Relationship Id="rId18" Type="http://schemas.openxmlformats.org/officeDocument/2006/relationships/image" Target="../media/image33.svg"/><Relationship Id="rId17" Type="http://schemas.openxmlformats.org/officeDocument/2006/relationships/image" Target="../media/image32.png"/><Relationship Id="rId16" Type="http://schemas.openxmlformats.org/officeDocument/2006/relationships/tags" Target="../tags/tag263.xml"/><Relationship Id="rId15" Type="http://schemas.openxmlformats.org/officeDocument/2006/relationships/tags" Target="../tags/tag262.xml"/><Relationship Id="rId14" Type="http://schemas.openxmlformats.org/officeDocument/2006/relationships/tags" Target="../tags/tag261.xml"/><Relationship Id="rId13" Type="http://schemas.openxmlformats.org/officeDocument/2006/relationships/tags" Target="../tags/tag260.xml"/><Relationship Id="rId12" Type="http://schemas.openxmlformats.org/officeDocument/2006/relationships/tags" Target="../tags/tag259.xml"/><Relationship Id="rId11" Type="http://schemas.openxmlformats.org/officeDocument/2006/relationships/tags" Target="../tags/tag258.xml"/><Relationship Id="rId10" Type="http://schemas.openxmlformats.org/officeDocument/2006/relationships/tags" Target="../tags/tag257.xml"/><Relationship Id="rId1" Type="http://schemas.openxmlformats.org/officeDocument/2006/relationships/tags" Target="../tags/tag250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.png"/><Relationship Id="rId8" Type="http://schemas.openxmlformats.org/officeDocument/2006/relationships/tags" Target="../tags/tag297.xml"/><Relationship Id="rId7" Type="http://schemas.openxmlformats.org/officeDocument/2006/relationships/tags" Target="../tags/tag296.xml"/><Relationship Id="rId6" Type="http://schemas.openxmlformats.org/officeDocument/2006/relationships/tags" Target="../tags/tag295.xml"/><Relationship Id="rId5" Type="http://schemas.openxmlformats.org/officeDocument/2006/relationships/tags" Target="../tags/tag294.xml"/><Relationship Id="rId4" Type="http://schemas.openxmlformats.org/officeDocument/2006/relationships/tags" Target="../tags/tag293.xml"/><Relationship Id="rId31" Type="http://schemas.openxmlformats.org/officeDocument/2006/relationships/slideLayout" Target="../slideLayouts/slideLayout6.xml"/><Relationship Id="rId30" Type="http://schemas.openxmlformats.org/officeDocument/2006/relationships/tags" Target="../tags/tag311.xml"/><Relationship Id="rId3" Type="http://schemas.openxmlformats.org/officeDocument/2006/relationships/tags" Target="../tags/tag292.xml"/><Relationship Id="rId29" Type="http://schemas.openxmlformats.org/officeDocument/2006/relationships/tags" Target="../tags/tag310.xml"/><Relationship Id="rId28" Type="http://schemas.openxmlformats.org/officeDocument/2006/relationships/tags" Target="../tags/tag309.xml"/><Relationship Id="rId27" Type="http://schemas.openxmlformats.org/officeDocument/2006/relationships/tags" Target="../tags/tag308.xml"/><Relationship Id="rId26" Type="http://schemas.openxmlformats.org/officeDocument/2006/relationships/image" Target="../media/image49.svg"/><Relationship Id="rId25" Type="http://schemas.openxmlformats.org/officeDocument/2006/relationships/image" Target="../media/image48.png"/><Relationship Id="rId24" Type="http://schemas.openxmlformats.org/officeDocument/2006/relationships/tags" Target="../tags/tag307.xml"/><Relationship Id="rId23" Type="http://schemas.openxmlformats.org/officeDocument/2006/relationships/tags" Target="../tags/tag306.xml"/><Relationship Id="rId22" Type="http://schemas.openxmlformats.org/officeDocument/2006/relationships/tags" Target="../tags/tag305.xml"/><Relationship Id="rId21" Type="http://schemas.openxmlformats.org/officeDocument/2006/relationships/tags" Target="../tags/tag304.xml"/><Relationship Id="rId20" Type="http://schemas.openxmlformats.org/officeDocument/2006/relationships/image" Target="../media/image47.svg"/><Relationship Id="rId2" Type="http://schemas.openxmlformats.org/officeDocument/2006/relationships/tags" Target="../tags/tag291.xml"/><Relationship Id="rId19" Type="http://schemas.openxmlformats.org/officeDocument/2006/relationships/image" Target="../media/image46.png"/><Relationship Id="rId18" Type="http://schemas.openxmlformats.org/officeDocument/2006/relationships/tags" Target="../tags/tag303.xml"/><Relationship Id="rId17" Type="http://schemas.openxmlformats.org/officeDocument/2006/relationships/tags" Target="../tags/tag302.xml"/><Relationship Id="rId16" Type="http://schemas.openxmlformats.org/officeDocument/2006/relationships/tags" Target="../tags/tag301.xml"/><Relationship Id="rId15" Type="http://schemas.openxmlformats.org/officeDocument/2006/relationships/image" Target="../media/image45.svg"/><Relationship Id="rId14" Type="http://schemas.openxmlformats.org/officeDocument/2006/relationships/image" Target="../media/image44.png"/><Relationship Id="rId13" Type="http://schemas.openxmlformats.org/officeDocument/2006/relationships/tags" Target="../tags/tag300.xml"/><Relationship Id="rId12" Type="http://schemas.openxmlformats.org/officeDocument/2006/relationships/tags" Target="../tags/tag299.xml"/><Relationship Id="rId11" Type="http://schemas.openxmlformats.org/officeDocument/2006/relationships/tags" Target="../tags/tag298.xml"/><Relationship Id="rId10" Type="http://schemas.openxmlformats.org/officeDocument/2006/relationships/image" Target="../media/image43.svg"/><Relationship Id="rId1" Type="http://schemas.openxmlformats.org/officeDocument/2006/relationships/tags" Target="../tags/tag290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314.xml"/><Relationship Id="rId2" Type="http://schemas.openxmlformats.org/officeDocument/2006/relationships/tags" Target="../tags/tag313.xml"/><Relationship Id="rId1" Type="http://schemas.openxmlformats.org/officeDocument/2006/relationships/tags" Target="../tags/tag312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321.xml"/><Relationship Id="rId8" Type="http://schemas.openxmlformats.org/officeDocument/2006/relationships/tags" Target="../tags/tag320.xml"/><Relationship Id="rId7" Type="http://schemas.openxmlformats.org/officeDocument/2006/relationships/tags" Target="../tags/tag319.xml"/><Relationship Id="rId6" Type="http://schemas.openxmlformats.org/officeDocument/2006/relationships/image" Target="../media/image9.svg"/><Relationship Id="rId5" Type="http://schemas.openxmlformats.org/officeDocument/2006/relationships/image" Target="../media/image50.png"/><Relationship Id="rId4" Type="http://schemas.openxmlformats.org/officeDocument/2006/relationships/tags" Target="../tags/tag318.xml"/><Relationship Id="rId37" Type="http://schemas.openxmlformats.org/officeDocument/2006/relationships/slideLayout" Target="../slideLayouts/slideLayout6.xml"/><Relationship Id="rId36" Type="http://schemas.openxmlformats.org/officeDocument/2006/relationships/tags" Target="../tags/tag348.xml"/><Relationship Id="rId35" Type="http://schemas.openxmlformats.org/officeDocument/2006/relationships/tags" Target="../tags/tag347.xml"/><Relationship Id="rId34" Type="http://schemas.openxmlformats.org/officeDocument/2006/relationships/tags" Target="../tags/tag346.xml"/><Relationship Id="rId33" Type="http://schemas.openxmlformats.org/officeDocument/2006/relationships/tags" Target="../tags/tag345.xml"/><Relationship Id="rId32" Type="http://schemas.openxmlformats.org/officeDocument/2006/relationships/tags" Target="../tags/tag344.xml"/><Relationship Id="rId31" Type="http://schemas.openxmlformats.org/officeDocument/2006/relationships/tags" Target="../tags/tag343.xml"/><Relationship Id="rId30" Type="http://schemas.openxmlformats.org/officeDocument/2006/relationships/tags" Target="../tags/tag342.xml"/><Relationship Id="rId3" Type="http://schemas.openxmlformats.org/officeDocument/2006/relationships/tags" Target="../tags/tag317.xml"/><Relationship Id="rId29" Type="http://schemas.openxmlformats.org/officeDocument/2006/relationships/tags" Target="../tags/tag341.xml"/><Relationship Id="rId28" Type="http://schemas.openxmlformats.org/officeDocument/2006/relationships/tags" Target="../tags/tag340.xml"/><Relationship Id="rId27" Type="http://schemas.openxmlformats.org/officeDocument/2006/relationships/tags" Target="../tags/tag339.xml"/><Relationship Id="rId26" Type="http://schemas.openxmlformats.org/officeDocument/2006/relationships/tags" Target="../tags/tag338.xml"/><Relationship Id="rId25" Type="http://schemas.openxmlformats.org/officeDocument/2006/relationships/tags" Target="../tags/tag337.xml"/><Relationship Id="rId24" Type="http://schemas.openxmlformats.org/officeDocument/2006/relationships/tags" Target="../tags/tag336.xml"/><Relationship Id="rId23" Type="http://schemas.openxmlformats.org/officeDocument/2006/relationships/tags" Target="../tags/tag335.xml"/><Relationship Id="rId22" Type="http://schemas.openxmlformats.org/officeDocument/2006/relationships/tags" Target="../tags/tag334.xml"/><Relationship Id="rId21" Type="http://schemas.openxmlformats.org/officeDocument/2006/relationships/tags" Target="../tags/tag333.xml"/><Relationship Id="rId20" Type="http://schemas.openxmlformats.org/officeDocument/2006/relationships/tags" Target="../tags/tag332.xml"/><Relationship Id="rId2" Type="http://schemas.openxmlformats.org/officeDocument/2006/relationships/tags" Target="../tags/tag316.xml"/><Relationship Id="rId19" Type="http://schemas.openxmlformats.org/officeDocument/2006/relationships/tags" Target="../tags/tag331.xml"/><Relationship Id="rId18" Type="http://schemas.openxmlformats.org/officeDocument/2006/relationships/tags" Target="../tags/tag330.xml"/><Relationship Id="rId17" Type="http://schemas.openxmlformats.org/officeDocument/2006/relationships/tags" Target="../tags/tag329.xml"/><Relationship Id="rId16" Type="http://schemas.openxmlformats.org/officeDocument/2006/relationships/tags" Target="../tags/tag328.xml"/><Relationship Id="rId15" Type="http://schemas.openxmlformats.org/officeDocument/2006/relationships/tags" Target="../tags/tag327.xml"/><Relationship Id="rId14" Type="http://schemas.openxmlformats.org/officeDocument/2006/relationships/tags" Target="../tags/tag326.xml"/><Relationship Id="rId13" Type="http://schemas.openxmlformats.org/officeDocument/2006/relationships/tags" Target="../tags/tag325.xml"/><Relationship Id="rId12" Type="http://schemas.openxmlformats.org/officeDocument/2006/relationships/tags" Target="../tags/tag324.xml"/><Relationship Id="rId11" Type="http://schemas.openxmlformats.org/officeDocument/2006/relationships/tags" Target="../tags/tag323.xml"/><Relationship Id="rId10" Type="http://schemas.openxmlformats.org/officeDocument/2006/relationships/tags" Target="../tags/tag322.xml"/><Relationship Id="rId1" Type="http://schemas.openxmlformats.org/officeDocument/2006/relationships/tags" Target="../tags/tag315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355.xml"/><Relationship Id="rId8" Type="http://schemas.openxmlformats.org/officeDocument/2006/relationships/tags" Target="../tags/tag354.xml"/><Relationship Id="rId7" Type="http://schemas.openxmlformats.org/officeDocument/2006/relationships/tags" Target="../tags/tag353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6" Type="http://schemas.openxmlformats.org/officeDocument/2006/relationships/slideLayout" Target="../slideLayouts/slideLayout6.xml"/><Relationship Id="rId45" Type="http://schemas.openxmlformats.org/officeDocument/2006/relationships/tags" Target="../tags/tag385.xml"/><Relationship Id="rId44" Type="http://schemas.openxmlformats.org/officeDocument/2006/relationships/image" Target="../media/image56.svg"/><Relationship Id="rId43" Type="http://schemas.openxmlformats.org/officeDocument/2006/relationships/image" Target="../media/image55.png"/><Relationship Id="rId42" Type="http://schemas.openxmlformats.org/officeDocument/2006/relationships/tags" Target="../tags/tag384.xml"/><Relationship Id="rId41" Type="http://schemas.openxmlformats.org/officeDocument/2006/relationships/tags" Target="../tags/tag383.xml"/><Relationship Id="rId40" Type="http://schemas.openxmlformats.org/officeDocument/2006/relationships/tags" Target="../tags/tag382.xml"/><Relationship Id="rId4" Type="http://schemas.openxmlformats.org/officeDocument/2006/relationships/tags" Target="../tags/tag352.xml"/><Relationship Id="rId39" Type="http://schemas.openxmlformats.org/officeDocument/2006/relationships/tags" Target="../tags/tag381.xml"/><Relationship Id="rId38" Type="http://schemas.openxmlformats.org/officeDocument/2006/relationships/tags" Target="../tags/tag380.xml"/><Relationship Id="rId37" Type="http://schemas.openxmlformats.org/officeDocument/2006/relationships/tags" Target="../tags/tag379.xml"/><Relationship Id="rId36" Type="http://schemas.openxmlformats.org/officeDocument/2006/relationships/tags" Target="../tags/tag378.xml"/><Relationship Id="rId35" Type="http://schemas.openxmlformats.org/officeDocument/2006/relationships/tags" Target="../tags/tag377.xml"/><Relationship Id="rId34" Type="http://schemas.openxmlformats.org/officeDocument/2006/relationships/tags" Target="../tags/tag376.xml"/><Relationship Id="rId33" Type="http://schemas.openxmlformats.org/officeDocument/2006/relationships/tags" Target="../tags/tag375.xml"/><Relationship Id="rId32" Type="http://schemas.openxmlformats.org/officeDocument/2006/relationships/tags" Target="../tags/tag374.xml"/><Relationship Id="rId31" Type="http://schemas.openxmlformats.org/officeDocument/2006/relationships/tags" Target="../tags/tag373.xml"/><Relationship Id="rId30" Type="http://schemas.openxmlformats.org/officeDocument/2006/relationships/tags" Target="../tags/tag372.xml"/><Relationship Id="rId3" Type="http://schemas.openxmlformats.org/officeDocument/2006/relationships/tags" Target="../tags/tag351.xml"/><Relationship Id="rId29" Type="http://schemas.openxmlformats.org/officeDocument/2006/relationships/tags" Target="../tags/tag371.xml"/><Relationship Id="rId28" Type="http://schemas.openxmlformats.org/officeDocument/2006/relationships/tags" Target="../tags/tag370.xml"/><Relationship Id="rId27" Type="http://schemas.openxmlformats.org/officeDocument/2006/relationships/tags" Target="../tags/tag369.xml"/><Relationship Id="rId26" Type="http://schemas.openxmlformats.org/officeDocument/2006/relationships/tags" Target="../tags/tag368.xml"/><Relationship Id="rId25" Type="http://schemas.openxmlformats.org/officeDocument/2006/relationships/tags" Target="../tags/tag367.xml"/><Relationship Id="rId24" Type="http://schemas.openxmlformats.org/officeDocument/2006/relationships/tags" Target="../tags/tag366.xml"/><Relationship Id="rId23" Type="http://schemas.openxmlformats.org/officeDocument/2006/relationships/tags" Target="../tags/tag365.xml"/><Relationship Id="rId22" Type="http://schemas.openxmlformats.org/officeDocument/2006/relationships/image" Target="../media/image18.svg"/><Relationship Id="rId21" Type="http://schemas.openxmlformats.org/officeDocument/2006/relationships/image" Target="../media/image29.png"/><Relationship Id="rId20" Type="http://schemas.openxmlformats.org/officeDocument/2006/relationships/tags" Target="../tags/tag364.xml"/><Relationship Id="rId2" Type="http://schemas.openxmlformats.org/officeDocument/2006/relationships/tags" Target="../tags/tag350.xml"/><Relationship Id="rId19" Type="http://schemas.openxmlformats.org/officeDocument/2006/relationships/tags" Target="../tags/tag363.xml"/><Relationship Id="rId18" Type="http://schemas.openxmlformats.org/officeDocument/2006/relationships/tags" Target="../tags/tag362.xml"/><Relationship Id="rId17" Type="http://schemas.openxmlformats.org/officeDocument/2006/relationships/tags" Target="../tags/tag361.xml"/><Relationship Id="rId16" Type="http://schemas.openxmlformats.org/officeDocument/2006/relationships/tags" Target="../tags/tag360.xml"/><Relationship Id="rId15" Type="http://schemas.openxmlformats.org/officeDocument/2006/relationships/tags" Target="../tags/tag359.xml"/><Relationship Id="rId14" Type="http://schemas.openxmlformats.org/officeDocument/2006/relationships/image" Target="../media/image54.svg"/><Relationship Id="rId13" Type="http://schemas.openxmlformats.org/officeDocument/2006/relationships/image" Target="../media/image53.png"/><Relationship Id="rId12" Type="http://schemas.openxmlformats.org/officeDocument/2006/relationships/tags" Target="../tags/tag358.xml"/><Relationship Id="rId11" Type="http://schemas.openxmlformats.org/officeDocument/2006/relationships/tags" Target="../tags/tag357.xml"/><Relationship Id="rId10" Type="http://schemas.openxmlformats.org/officeDocument/2006/relationships/tags" Target="../tags/tag356.xml"/><Relationship Id="rId1" Type="http://schemas.openxmlformats.org/officeDocument/2006/relationships/tags" Target="../tags/tag349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88.xml"/><Relationship Id="rId2" Type="http://schemas.openxmlformats.org/officeDocument/2006/relationships/tags" Target="../tags/tag387.xml"/><Relationship Id="rId1" Type="http://schemas.openxmlformats.org/officeDocument/2006/relationships/tags" Target="../tags/tag38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小数除法·从古币兑换到商的定位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古币兑换启思：小数除以整数的算理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古代货币中的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换算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问题</a:t>
            </a:r>
            <a:endParaRPr lang="zh-CN" altLang="en-US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2"/>
            </p:custDataLst>
          </p:nvPr>
        </p:nvSpPr>
        <p:spPr>
          <a:xfrm>
            <a:off x="575945" y="2778125"/>
            <a:ext cx="11039475" cy="542925"/>
          </a:xfrm>
          <a:custGeom>
            <a:avLst/>
            <a:gdLst>
              <a:gd name="sw" fmla="*/ 1 w 17385"/>
              <a:gd name="sh" fmla="*/ 1 h 855"/>
              <a:gd name="mins" fmla="min sw sh"/>
              <a:gd name="dsw" fmla="+- 0 sw mins"/>
              <a:gd name="dsh" fmla="+- 0 sh mins"/>
              <a:gd name="p0x0" fmla="*/ 180 w 17385"/>
              <a:gd name="p0y0" fmla="*/ 0 h 855"/>
              <a:gd name="p0x1" fmla="*/ 17205 w 17385"/>
              <a:gd name="p0y1" fmla="*/ 0 h 855"/>
              <a:gd name="p0x2" fmla="*/ 17304 w 17385"/>
              <a:gd name="p0y2" fmla="*/ 0 h 855"/>
              <a:gd name="p0x3" fmla="*/ 17385 w 17385"/>
              <a:gd name="p0y3" fmla="*/ 80 h 855"/>
              <a:gd name="p0x4" fmla="*/ 17385 w 17385"/>
              <a:gd name="p0y4" fmla="*/ 180 h 855"/>
              <a:gd name="p0x5" fmla="*/ 17385 w 17385"/>
              <a:gd name="p0y5" fmla="*/ 675 h 855"/>
              <a:gd name="p0x6" fmla="*/ 17385 w 17385"/>
              <a:gd name="p0y6" fmla="*/ 774 h 855"/>
              <a:gd name="p0x7" fmla="*/ 17304 w 17385"/>
              <a:gd name="p0y7" fmla="*/ 855 h 855"/>
              <a:gd name="p0x8" fmla="*/ 17205 w 17385"/>
              <a:gd name="p0y8" fmla="*/ 855 h 855"/>
              <a:gd name="p0x9" fmla="*/ 180 w 17385"/>
              <a:gd name="p0y9" fmla="*/ 855 h 855"/>
              <a:gd name="p0x10" fmla="*/ 80 w 17385"/>
              <a:gd name="p0y10" fmla="*/ 855 h 855"/>
              <a:gd name="p0x11" fmla="*/ 0 w 17385"/>
              <a:gd name="p0y11" fmla="*/ 774 h 855"/>
              <a:gd name="p0x12" fmla="*/ 0 w 17385"/>
              <a:gd name="p0y12" fmla="*/ 675 h 855"/>
              <a:gd name="p0x13" fmla="*/ 0 w 17385"/>
              <a:gd name="p0y13" fmla="*/ 180 h 855"/>
              <a:gd name="p0x14" fmla="*/ 0 w 17385"/>
              <a:gd name="p0y14" fmla="*/ 80 h 855"/>
              <a:gd name="p0x15" fmla="*/ 80 w 17385"/>
              <a:gd name="p0y15" fmla="*/ 0 h 855"/>
              <a:gd name="p0x16" fmla="*/ 180 w 17385"/>
              <a:gd name="p0y16" fmla="*/ 0 h 8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D7EADB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733425" y="2883246"/>
            <a:ext cx="8191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中国古代货币体系历经铜钱、银两、宝钞等多种形态，不同单位之间的换算天然蕴含除法运算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647700" y="3501418"/>
            <a:ext cx="109728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典型换算关系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575945" y="1109345"/>
            <a:ext cx="11039475" cy="1430655"/>
          </a:xfrm>
          <a:custGeom>
            <a:avLst/>
            <a:gdLst>
              <a:gd name="sw" fmla="*/ 1 w 17385"/>
              <a:gd name="sh" fmla="*/ 1 h 2253"/>
              <a:gd name="mins" fmla="min sw sh"/>
              <a:gd name="dsw" fmla="+- 0 sw mins"/>
              <a:gd name="dsh" fmla="+- 0 sh mins"/>
              <a:gd name="p0x0" fmla="*/ 180 w 17385"/>
              <a:gd name="p0y0" fmla="*/ 0 h 2253"/>
              <a:gd name="p0x1" fmla="*/ 17205 w 17385"/>
              <a:gd name="p0y1" fmla="*/ 0 h 2253"/>
              <a:gd name="p0x2" fmla="*/ 17304 w 17385"/>
              <a:gd name="p0y2" fmla="*/ 0 h 2253"/>
              <a:gd name="p0x3" fmla="*/ 17385 w 17385"/>
              <a:gd name="p0y3" fmla="*/ 80 h 2253"/>
              <a:gd name="p0x4" fmla="*/ 17385 w 17385"/>
              <a:gd name="p0y4" fmla="*/ 180 h 2253"/>
              <a:gd name="p0x5" fmla="*/ 17385 w 17385"/>
              <a:gd name="p0y5" fmla="*/ 2073 h 2253"/>
              <a:gd name="p0x6" fmla="*/ 17385 w 17385"/>
              <a:gd name="p0y6" fmla="*/ 2172 h 2253"/>
              <a:gd name="p0x7" fmla="*/ 17304 w 17385"/>
              <a:gd name="p0y7" fmla="*/ 2253 h 2253"/>
              <a:gd name="p0x8" fmla="*/ 17205 w 17385"/>
              <a:gd name="p0y8" fmla="*/ 2253 h 2253"/>
              <a:gd name="p0x9" fmla="*/ 180 w 17385"/>
              <a:gd name="p0y9" fmla="*/ 2253 h 2253"/>
              <a:gd name="p0x10" fmla="*/ 80 w 17385"/>
              <a:gd name="p0y10" fmla="*/ 2253 h 2253"/>
              <a:gd name="p0x11" fmla="*/ 0 w 17385"/>
              <a:gd name="p0y11" fmla="*/ 2172 h 2253"/>
              <a:gd name="p0x12" fmla="*/ 0 w 17385"/>
              <a:gd name="p0y12" fmla="*/ 2073 h 2253"/>
              <a:gd name="p0x13" fmla="*/ 0 w 17385"/>
              <a:gd name="p0y13" fmla="*/ 180 h 2253"/>
              <a:gd name="p0x14" fmla="*/ 0 w 17385"/>
              <a:gd name="p0y14" fmla="*/ 80 h 2253"/>
              <a:gd name="p0x15" fmla="*/ 80 w 17385"/>
              <a:gd name="p0y15" fmla="*/ 0 h 2253"/>
              <a:gd name="p0x16" fmla="*/ 180 w 17385"/>
              <a:gd name="p0y16" fmla="*/ 0 h 22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984723" y="1373524"/>
            <a:ext cx="10222554" cy="89820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7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古人面对</a:t>
            </a:r>
            <a:r>
              <a:rPr lang="en-US" altLang="zh-CN" sz="27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7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不能整除</a:t>
            </a:r>
            <a:r>
              <a:rPr lang="en-US" altLang="zh-CN" sz="27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7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的换算问题，催生了对小数商的需求</a:t>
            </a:r>
            <a:r>
              <a:rPr lang="en-US" altLang="zh-CN" sz="27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27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这正是小数除以整数的现实根源</a:t>
            </a:r>
            <a:endParaRPr lang="zh-CN" altLang="en-US" sz="27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575945" y="3921125"/>
            <a:ext cx="11039475" cy="767715"/>
          </a:xfrm>
          <a:custGeom>
            <a:avLst/>
            <a:gdLst>
              <a:gd name="sw" fmla="*/ 1 w 17385"/>
              <a:gd name="sh" fmla="*/ 1 h 1209"/>
              <a:gd name="mins" fmla="min sw sh"/>
              <a:gd name="dsw" fmla="+- 0 sw mins"/>
              <a:gd name="dsh" fmla="+- 0 sh mins"/>
              <a:gd name="p0x0" fmla="*/ 180 w 17385"/>
              <a:gd name="p0y0" fmla="*/ 0 h 1209"/>
              <a:gd name="p0x1" fmla="*/ 17205 w 17385"/>
              <a:gd name="p0y1" fmla="*/ 0 h 1209"/>
              <a:gd name="p0x2" fmla="*/ 17304 w 17385"/>
              <a:gd name="p0y2" fmla="*/ 0 h 1209"/>
              <a:gd name="p0x3" fmla="*/ 17385 w 17385"/>
              <a:gd name="p0y3" fmla="*/ 80 h 1209"/>
              <a:gd name="p0x4" fmla="*/ 17385 w 17385"/>
              <a:gd name="p0y4" fmla="*/ 180 h 1209"/>
              <a:gd name="p0x5" fmla="*/ 17385 w 17385"/>
              <a:gd name="p0y5" fmla="*/ 1029 h 1209"/>
              <a:gd name="p0x6" fmla="*/ 17385 w 17385"/>
              <a:gd name="p0y6" fmla="*/ 1128 h 1209"/>
              <a:gd name="p0x7" fmla="*/ 17304 w 17385"/>
              <a:gd name="p0y7" fmla="*/ 1209 h 1209"/>
              <a:gd name="p0x8" fmla="*/ 17205 w 17385"/>
              <a:gd name="p0y8" fmla="*/ 1209 h 1209"/>
              <a:gd name="p0x9" fmla="*/ 180 w 17385"/>
              <a:gd name="p0y9" fmla="*/ 1209 h 1209"/>
              <a:gd name="p0x10" fmla="*/ 80 w 17385"/>
              <a:gd name="p0y10" fmla="*/ 1209 h 1209"/>
              <a:gd name="p0x11" fmla="*/ 0 w 17385"/>
              <a:gd name="p0y11" fmla="*/ 1128 h 1209"/>
              <a:gd name="p0x12" fmla="*/ 0 w 17385"/>
              <a:gd name="p0y12" fmla="*/ 1029 h 1209"/>
              <a:gd name="p0x13" fmla="*/ 0 w 17385"/>
              <a:gd name="p0y13" fmla="*/ 180 h 1209"/>
              <a:gd name="p0x14" fmla="*/ 0 w 17385"/>
              <a:gd name="p0y14" fmla="*/ 80 h 1209"/>
              <a:gd name="p0x15" fmla="*/ 80 w 17385"/>
              <a:gd name="p0y15" fmla="*/ 0 h 1209"/>
              <a:gd name="p0x16" fmla="*/ 180 w 17385"/>
              <a:gd name="p0y16" fmla="*/ 0 h 120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733425" y="40957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19150" y="4176395"/>
            <a:ext cx="247650" cy="2527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1304925" y="4015826"/>
            <a:ext cx="22289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两白银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1000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文铜钱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1304925" y="4291098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涉及大数除以整数的运算场景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575945" y="4812665"/>
            <a:ext cx="11039475" cy="767715"/>
          </a:xfrm>
          <a:custGeom>
            <a:avLst/>
            <a:gdLst>
              <a:gd name="sw" fmla="*/ 1 w 17385"/>
              <a:gd name="sh" fmla="*/ 1 h 1209"/>
              <a:gd name="mins" fmla="min sw sh"/>
              <a:gd name="dsw" fmla="+- 0 sw mins"/>
              <a:gd name="dsh" fmla="+- 0 sh mins"/>
              <a:gd name="p0x0" fmla="*/ 180 w 17385"/>
              <a:gd name="p0y0" fmla="*/ 0 h 1209"/>
              <a:gd name="p0x1" fmla="*/ 17205 w 17385"/>
              <a:gd name="p0y1" fmla="*/ 0 h 1209"/>
              <a:gd name="p0x2" fmla="*/ 17304 w 17385"/>
              <a:gd name="p0y2" fmla="*/ 0 h 1209"/>
              <a:gd name="p0x3" fmla="*/ 17385 w 17385"/>
              <a:gd name="p0y3" fmla="*/ 80 h 1209"/>
              <a:gd name="p0x4" fmla="*/ 17385 w 17385"/>
              <a:gd name="p0y4" fmla="*/ 180 h 1209"/>
              <a:gd name="p0x5" fmla="*/ 17385 w 17385"/>
              <a:gd name="p0y5" fmla="*/ 1029 h 1209"/>
              <a:gd name="p0x6" fmla="*/ 17385 w 17385"/>
              <a:gd name="p0y6" fmla="*/ 1128 h 1209"/>
              <a:gd name="p0x7" fmla="*/ 17304 w 17385"/>
              <a:gd name="p0y7" fmla="*/ 1209 h 1209"/>
              <a:gd name="p0x8" fmla="*/ 17205 w 17385"/>
              <a:gd name="p0y8" fmla="*/ 1209 h 1209"/>
              <a:gd name="p0x9" fmla="*/ 180 w 17385"/>
              <a:gd name="p0y9" fmla="*/ 1209 h 1209"/>
              <a:gd name="p0x10" fmla="*/ 80 w 17385"/>
              <a:gd name="p0y10" fmla="*/ 1209 h 1209"/>
              <a:gd name="p0x11" fmla="*/ 0 w 17385"/>
              <a:gd name="p0y11" fmla="*/ 1128 h 1209"/>
              <a:gd name="p0x12" fmla="*/ 0 w 17385"/>
              <a:gd name="p0y12" fmla="*/ 1029 h 1209"/>
              <a:gd name="p0x13" fmla="*/ 0 w 17385"/>
              <a:gd name="p0y13" fmla="*/ 180 h 1209"/>
              <a:gd name="p0x14" fmla="*/ 0 w 17385"/>
              <a:gd name="p0y14" fmla="*/ 80 h 1209"/>
              <a:gd name="p0x15" fmla="*/ 80 w 17385"/>
              <a:gd name="p0y15" fmla="*/ 0 h 1209"/>
              <a:gd name="p0x16" fmla="*/ 180 w 17385"/>
              <a:gd name="p0y16" fmla="*/ 0 h 120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733425" y="49872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19150" y="5067935"/>
            <a:ext cx="247650" cy="2527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1304925" y="4907385"/>
            <a:ext cx="24003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吊钱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1000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1304925" y="5182657"/>
            <a:ext cx="25718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零头换算产生小数商的实际需求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1"/>
            </p:custDataLst>
          </p:nvPr>
        </p:nvSpPr>
        <p:spPr>
          <a:xfrm>
            <a:off x="575945" y="5704205"/>
            <a:ext cx="11039475" cy="767715"/>
          </a:xfrm>
          <a:custGeom>
            <a:avLst/>
            <a:gdLst>
              <a:gd name="sw" fmla="*/ 1 w 17385"/>
              <a:gd name="sh" fmla="*/ 1 h 1209"/>
              <a:gd name="mins" fmla="min sw sh"/>
              <a:gd name="dsw" fmla="+- 0 sw mins"/>
              <a:gd name="dsh" fmla="+- 0 sh mins"/>
              <a:gd name="p0x0" fmla="*/ 180 w 17385"/>
              <a:gd name="p0y0" fmla="*/ 0 h 1209"/>
              <a:gd name="p0x1" fmla="*/ 17205 w 17385"/>
              <a:gd name="p0y1" fmla="*/ 0 h 1209"/>
              <a:gd name="p0x2" fmla="*/ 17304 w 17385"/>
              <a:gd name="p0y2" fmla="*/ 0 h 1209"/>
              <a:gd name="p0x3" fmla="*/ 17385 w 17385"/>
              <a:gd name="p0y3" fmla="*/ 80 h 1209"/>
              <a:gd name="p0x4" fmla="*/ 17385 w 17385"/>
              <a:gd name="p0y4" fmla="*/ 180 h 1209"/>
              <a:gd name="p0x5" fmla="*/ 17385 w 17385"/>
              <a:gd name="p0y5" fmla="*/ 1029 h 1209"/>
              <a:gd name="p0x6" fmla="*/ 17385 w 17385"/>
              <a:gd name="p0y6" fmla="*/ 1128 h 1209"/>
              <a:gd name="p0x7" fmla="*/ 17304 w 17385"/>
              <a:gd name="p0y7" fmla="*/ 1209 h 1209"/>
              <a:gd name="p0x8" fmla="*/ 17205 w 17385"/>
              <a:gd name="p0y8" fmla="*/ 1209 h 1209"/>
              <a:gd name="p0x9" fmla="*/ 180 w 17385"/>
              <a:gd name="p0y9" fmla="*/ 1209 h 1209"/>
              <a:gd name="p0x10" fmla="*/ 80 w 17385"/>
              <a:gd name="p0y10" fmla="*/ 1209 h 1209"/>
              <a:gd name="p0x11" fmla="*/ 0 w 17385"/>
              <a:gd name="p0y11" fmla="*/ 1128 h 1209"/>
              <a:gd name="p0x12" fmla="*/ 0 w 17385"/>
              <a:gd name="p0y12" fmla="*/ 1029 h 1209"/>
              <a:gd name="p0x13" fmla="*/ 0 w 17385"/>
              <a:gd name="p0y13" fmla="*/ 180 h 1209"/>
              <a:gd name="p0x14" fmla="*/ 0 w 17385"/>
              <a:gd name="p0y14" fmla="*/ 80 h 1209"/>
              <a:gd name="p0x15" fmla="*/ 80 w 17385"/>
              <a:gd name="p0y15" fmla="*/ 0 h 1209"/>
              <a:gd name="p0x16" fmla="*/ 180 w 17385"/>
              <a:gd name="p0y16" fmla="*/ 0 h 120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2"/>
            </p:custDataLst>
          </p:nvPr>
        </p:nvSpPr>
        <p:spPr>
          <a:xfrm>
            <a:off x="733425" y="58788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6795" t="-10303" r="-6795" b="-10303"/>
          <a:stretch>
            <a:fillRect/>
          </a:stretch>
        </p:blipFill>
        <p:spPr>
          <a:xfrm>
            <a:off x="802005" y="5959475"/>
            <a:ext cx="281305" cy="25273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1304925" y="5798934"/>
            <a:ext cx="2286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不同朝代货币比值不固定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1304925" y="6074207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需要灵活的除法计算适应变化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小数除以整数：商的小数点对齐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1348740"/>
          </a:xfrm>
          <a:custGeom>
            <a:avLst/>
            <a:gdLst>
              <a:gd name="sw" fmla="*/ 1 w 5585"/>
              <a:gd name="sh" fmla="*/ 1 h 2123"/>
              <a:gd name="mins" fmla="min sw sh"/>
              <a:gd name="dsw" fmla="+- 0 sw mins"/>
              <a:gd name="dsh" fmla="+- 0 sh mins"/>
              <a:gd name="p0x0" fmla="*/ 180 w 5585"/>
              <a:gd name="p0y0" fmla="*/ 0 h 2123"/>
              <a:gd name="p0x1" fmla="*/ 5405 w 5585"/>
              <a:gd name="p0y1" fmla="*/ 0 h 2123"/>
              <a:gd name="p0x2" fmla="*/ 5504 w 5585"/>
              <a:gd name="p0y2" fmla="*/ 0 h 2123"/>
              <a:gd name="p0x3" fmla="*/ 5585 w 5585"/>
              <a:gd name="p0y3" fmla="*/ 80 h 2123"/>
              <a:gd name="p0x4" fmla="*/ 5585 w 5585"/>
              <a:gd name="p0y4" fmla="*/ 180 h 2123"/>
              <a:gd name="p0x5" fmla="*/ 5585 w 5585"/>
              <a:gd name="p0y5" fmla="*/ 1943 h 2123"/>
              <a:gd name="p0x6" fmla="*/ 5585 w 5585"/>
              <a:gd name="p0y6" fmla="*/ 2043 h 2123"/>
              <a:gd name="p0x7" fmla="*/ 5504 w 5585"/>
              <a:gd name="p0y7" fmla="*/ 2123 h 2123"/>
              <a:gd name="p0x8" fmla="*/ 5405 w 5585"/>
              <a:gd name="p0y8" fmla="*/ 2123 h 2123"/>
              <a:gd name="p0x9" fmla="*/ 180 w 5585"/>
              <a:gd name="p0y9" fmla="*/ 2123 h 2123"/>
              <a:gd name="p0x10" fmla="*/ 80 w 5585"/>
              <a:gd name="p0y10" fmla="*/ 2123 h 2123"/>
              <a:gd name="p0x11" fmla="*/ 0 w 5585"/>
              <a:gd name="p0y11" fmla="*/ 2043 h 2123"/>
              <a:gd name="p0x12" fmla="*/ 0 w 5585"/>
              <a:gd name="p0y12" fmla="*/ 1943 h 2123"/>
              <a:gd name="p0x13" fmla="*/ 0 w 5585"/>
              <a:gd name="p0y13" fmla="*/ 180 h 2123"/>
              <a:gd name="p0x14" fmla="*/ 0 w 5585"/>
              <a:gd name="p0y14" fmla="*/ 80 h 2123"/>
              <a:gd name="p0x15" fmla="*/ 80 w 5585"/>
              <a:gd name="p0y15" fmla="*/ 0 h 2123"/>
              <a:gd name="p0x16" fmla="*/ 180 w 5585"/>
              <a:gd name="p0y16" fmla="*/ 0 h 21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49275" y="1425873"/>
            <a:ext cx="32004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商的小数点与被除数对齐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063600" y="1836401"/>
            <a:ext cx="25718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算理核心：小数除法的关键规则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4322445" y="1109345"/>
            <a:ext cx="3546475" cy="1348740"/>
          </a:xfrm>
          <a:custGeom>
            <a:avLst/>
            <a:gdLst>
              <a:gd name="sw" fmla="*/ 1 w 5585"/>
              <a:gd name="sh" fmla="*/ 1 h 2123"/>
              <a:gd name="mins" fmla="min sw sh"/>
              <a:gd name="dsw" fmla="+- 0 sw mins"/>
              <a:gd name="dsh" fmla="+- 0 sh mins"/>
              <a:gd name="p0x0" fmla="*/ 180 w 5585"/>
              <a:gd name="p0y0" fmla="*/ 0 h 2123"/>
              <a:gd name="p0x1" fmla="*/ 5405 w 5585"/>
              <a:gd name="p0y1" fmla="*/ 0 h 2123"/>
              <a:gd name="p0x2" fmla="*/ 5504 w 5585"/>
              <a:gd name="p0y2" fmla="*/ 0 h 2123"/>
              <a:gd name="p0x3" fmla="*/ 5585 w 5585"/>
              <a:gd name="p0y3" fmla="*/ 80 h 2123"/>
              <a:gd name="p0x4" fmla="*/ 5585 w 5585"/>
              <a:gd name="p0y4" fmla="*/ 180 h 2123"/>
              <a:gd name="p0x5" fmla="*/ 5585 w 5585"/>
              <a:gd name="p0y5" fmla="*/ 1943 h 2123"/>
              <a:gd name="p0x6" fmla="*/ 5585 w 5585"/>
              <a:gd name="p0y6" fmla="*/ 2043 h 2123"/>
              <a:gd name="p0x7" fmla="*/ 5504 w 5585"/>
              <a:gd name="p0y7" fmla="*/ 2123 h 2123"/>
              <a:gd name="p0x8" fmla="*/ 5405 w 5585"/>
              <a:gd name="p0y8" fmla="*/ 2123 h 2123"/>
              <a:gd name="p0x9" fmla="*/ 180 w 5585"/>
              <a:gd name="p0y9" fmla="*/ 2123 h 2123"/>
              <a:gd name="p0x10" fmla="*/ 80 w 5585"/>
              <a:gd name="p0y10" fmla="*/ 2123 h 2123"/>
              <a:gd name="p0x11" fmla="*/ 0 w 5585"/>
              <a:gd name="p0y11" fmla="*/ 2043 h 2123"/>
              <a:gd name="p0x12" fmla="*/ 0 w 5585"/>
              <a:gd name="p0y12" fmla="*/ 1943 h 2123"/>
              <a:gd name="p0x13" fmla="*/ 0 w 5585"/>
              <a:gd name="p0y13" fmla="*/ 180 h 2123"/>
              <a:gd name="p0x14" fmla="*/ 0 w 5585"/>
              <a:gd name="p0y14" fmla="*/ 80 h 2123"/>
              <a:gd name="p0x15" fmla="*/ 80 w 5585"/>
              <a:gd name="p0y15" fmla="*/ 0 h 2123"/>
              <a:gd name="p0x16" fmla="*/ 180 w 5585"/>
              <a:gd name="p0y16" fmla="*/ 0 h 21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5029200" y="1288732"/>
            <a:ext cx="21336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按整数除法计算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4552950" y="1699260"/>
            <a:ext cx="308617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第一步：先忽略小数点，按整数除法规则进行计算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8068945" y="1109345"/>
            <a:ext cx="3546475" cy="1348740"/>
          </a:xfrm>
          <a:custGeom>
            <a:avLst/>
            <a:gdLst>
              <a:gd name="sw" fmla="*/ 1 w 5585"/>
              <a:gd name="sh" fmla="*/ 1 h 2123"/>
              <a:gd name="mins" fmla="min sw sh"/>
              <a:gd name="dsw" fmla="+- 0 sw mins"/>
              <a:gd name="dsh" fmla="+- 0 sh mins"/>
              <a:gd name="p0x0" fmla="*/ 180 w 5585"/>
              <a:gd name="p0y0" fmla="*/ 0 h 2123"/>
              <a:gd name="p0x1" fmla="*/ 5405 w 5585"/>
              <a:gd name="p0y1" fmla="*/ 0 h 2123"/>
              <a:gd name="p0x2" fmla="*/ 5504 w 5585"/>
              <a:gd name="p0y2" fmla="*/ 0 h 2123"/>
              <a:gd name="p0x3" fmla="*/ 5585 w 5585"/>
              <a:gd name="p0y3" fmla="*/ 80 h 2123"/>
              <a:gd name="p0x4" fmla="*/ 5585 w 5585"/>
              <a:gd name="p0y4" fmla="*/ 180 h 2123"/>
              <a:gd name="p0x5" fmla="*/ 5585 w 5585"/>
              <a:gd name="p0y5" fmla="*/ 1943 h 2123"/>
              <a:gd name="p0x6" fmla="*/ 5585 w 5585"/>
              <a:gd name="p0y6" fmla="*/ 2043 h 2123"/>
              <a:gd name="p0x7" fmla="*/ 5504 w 5585"/>
              <a:gd name="p0y7" fmla="*/ 2123 h 2123"/>
              <a:gd name="p0x8" fmla="*/ 5405 w 5585"/>
              <a:gd name="p0y8" fmla="*/ 2123 h 2123"/>
              <a:gd name="p0x9" fmla="*/ 180 w 5585"/>
              <a:gd name="p0y9" fmla="*/ 2123 h 2123"/>
              <a:gd name="p0x10" fmla="*/ 80 w 5585"/>
              <a:gd name="p0y10" fmla="*/ 2123 h 2123"/>
              <a:gd name="p0x11" fmla="*/ 0 w 5585"/>
              <a:gd name="p0y11" fmla="*/ 2043 h 2123"/>
              <a:gd name="p0x12" fmla="*/ 0 w 5585"/>
              <a:gd name="p0y12" fmla="*/ 1943 h 2123"/>
              <a:gd name="p0x13" fmla="*/ 0 w 5585"/>
              <a:gd name="p0y13" fmla="*/ 180 h 2123"/>
              <a:gd name="p0x14" fmla="*/ 0 w 5585"/>
              <a:gd name="p0y14" fmla="*/ 80 h 2123"/>
              <a:gd name="p0x15" fmla="*/ 80 w 5585"/>
              <a:gd name="p0y15" fmla="*/ 0 h 2123"/>
              <a:gd name="p0x16" fmla="*/ 180 w 5585"/>
              <a:gd name="p0y16" fmla="*/ 0 h 21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8242326" y="1288732"/>
            <a:ext cx="32004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除到小数点位置对应点上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8299476" y="1699260"/>
            <a:ext cx="308617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第二步：商的小数点与被除数的小数点对齐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571500" y="2548255"/>
            <a:ext cx="11049000" cy="2114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2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生活情境验证</a:t>
            </a:r>
            <a:endParaRPr sz="122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12"/>
            </p:custDataLst>
          </p:nvPr>
        </p:nvSpPr>
        <p:spPr>
          <a:xfrm>
            <a:off x="571500" y="5108575"/>
            <a:ext cx="11049000" cy="2114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2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计算步骤</a:t>
            </a:r>
            <a:endParaRPr sz="122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13"/>
            </p:custDataLst>
          </p:nvPr>
        </p:nvSpPr>
        <p:spPr>
          <a:xfrm>
            <a:off x="571500" y="5396230"/>
            <a:ext cx="233045" cy="233045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14"/>
            </p:custDataLst>
          </p:nvPr>
        </p:nvSpPr>
        <p:spPr>
          <a:xfrm>
            <a:off x="643255" y="5429885"/>
            <a:ext cx="231775" cy="1625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12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12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15"/>
            </p:custDataLst>
          </p:nvPr>
        </p:nvSpPr>
        <p:spPr>
          <a:xfrm>
            <a:off x="908050" y="5316220"/>
            <a:ext cx="10712450" cy="1778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1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按整数除法规则计算</a:t>
            </a:r>
            <a:endParaRPr sz="101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16"/>
            </p:custDataLst>
          </p:nvPr>
        </p:nvSpPr>
        <p:spPr>
          <a:xfrm>
            <a:off x="908050" y="5503545"/>
            <a:ext cx="10712450" cy="2019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9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暂时忽略小数点，将被除数和除数都看作整数进行除法运算</a:t>
            </a:r>
            <a:endParaRPr sz="915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17"/>
            </p:custDataLst>
          </p:nvPr>
        </p:nvSpPr>
        <p:spPr>
          <a:xfrm>
            <a:off x="571500" y="5782945"/>
            <a:ext cx="233045" cy="233045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18"/>
            </p:custDataLst>
          </p:nvPr>
        </p:nvSpPr>
        <p:spPr>
          <a:xfrm>
            <a:off x="643255" y="5816600"/>
            <a:ext cx="231775" cy="1625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12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12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19"/>
            </p:custDataLst>
          </p:nvPr>
        </p:nvSpPr>
        <p:spPr>
          <a:xfrm>
            <a:off x="908050" y="5702935"/>
            <a:ext cx="10712450" cy="1778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1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除到被除数的小数点位置时，商对应点上小数点</a:t>
            </a:r>
            <a:endParaRPr sz="101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20"/>
            </p:custDataLst>
          </p:nvPr>
        </p:nvSpPr>
        <p:spPr>
          <a:xfrm>
            <a:off x="908050" y="5889625"/>
            <a:ext cx="10712450" cy="2019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9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商的小数点必须与被除数的小数点对齐，确保数位正确</a:t>
            </a:r>
            <a:endParaRPr sz="915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21"/>
            </p:custDataLst>
          </p:nvPr>
        </p:nvSpPr>
        <p:spPr>
          <a:xfrm>
            <a:off x="571500" y="6169660"/>
            <a:ext cx="233045" cy="233045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22"/>
            </p:custDataLst>
          </p:nvPr>
        </p:nvSpPr>
        <p:spPr>
          <a:xfrm>
            <a:off x="643255" y="6203315"/>
            <a:ext cx="231775" cy="1625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12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12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23"/>
            </p:custDataLst>
          </p:nvPr>
        </p:nvSpPr>
        <p:spPr>
          <a:xfrm>
            <a:off x="908050" y="6089650"/>
            <a:ext cx="10712450" cy="1778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1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有余数时补</a:t>
            </a:r>
            <a:r>
              <a:rPr lang="en-US" altLang="zh-CN" sz="101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01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继续除</a:t>
            </a:r>
            <a:endParaRPr lang="zh-CN" altLang="en-US" sz="101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24"/>
            </p:custDataLst>
          </p:nvPr>
        </p:nvSpPr>
        <p:spPr>
          <a:xfrm>
            <a:off x="908050" y="6276340"/>
            <a:ext cx="10712450" cy="2019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9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除不尽时在余数后补</a:t>
            </a:r>
            <a:r>
              <a:rPr lang="en-US" altLang="zh-CN" sz="9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9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，商的小数点后继续计算直至完成</a:t>
            </a:r>
            <a:endParaRPr lang="zh-CN" altLang="en-US" sz="915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25"/>
            </p:custDataLst>
          </p:nvPr>
        </p:nvSpPr>
        <p:spPr>
          <a:xfrm>
            <a:off x="574675" y="2833370"/>
            <a:ext cx="5452745" cy="1066800"/>
          </a:xfrm>
          <a:custGeom>
            <a:avLst/>
            <a:gdLst>
              <a:gd name="sw" fmla="*/ 1 w 12641"/>
              <a:gd name="sh" fmla="*/ 1 h 2473"/>
              <a:gd name="mins" fmla="min sw sh"/>
              <a:gd name="dsw" fmla="+- 0 sw mins"/>
              <a:gd name="dsh" fmla="+- 0 sh mins"/>
              <a:gd name="p0x0" fmla="*/ 180 w 12641"/>
              <a:gd name="p0y0" fmla="*/ 0 h 2473"/>
              <a:gd name="p0x1" fmla="*/ 12461 w 12641"/>
              <a:gd name="p0y1" fmla="*/ 0 h 2473"/>
              <a:gd name="p0x2" fmla="*/ 12560 w 12641"/>
              <a:gd name="p0y2" fmla="*/ 0 h 2473"/>
              <a:gd name="p0x3" fmla="*/ 12641 w 12641"/>
              <a:gd name="p0y3" fmla="*/ 80 h 2473"/>
              <a:gd name="p0x4" fmla="*/ 12641 w 12641"/>
              <a:gd name="p0y4" fmla="*/ 180 h 2473"/>
              <a:gd name="p0x5" fmla="*/ 12641 w 12641"/>
              <a:gd name="p0y5" fmla="*/ 2293 h 2473"/>
              <a:gd name="p0x6" fmla="*/ 12641 w 12641"/>
              <a:gd name="p0y6" fmla="*/ 2392 h 2473"/>
              <a:gd name="p0x7" fmla="*/ 12560 w 12641"/>
              <a:gd name="p0y7" fmla="*/ 2473 h 2473"/>
              <a:gd name="p0x8" fmla="*/ 12461 w 12641"/>
              <a:gd name="p0y8" fmla="*/ 2473 h 2473"/>
              <a:gd name="p0x9" fmla="*/ 180 w 12641"/>
              <a:gd name="p0y9" fmla="*/ 2473 h 2473"/>
              <a:gd name="p0x10" fmla="*/ 80 w 12641"/>
              <a:gd name="p0y10" fmla="*/ 2473 h 2473"/>
              <a:gd name="p0x11" fmla="*/ 0 w 12641"/>
              <a:gd name="p0y11" fmla="*/ 2392 h 2473"/>
              <a:gd name="p0x12" fmla="*/ 0 w 12641"/>
              <a:gd name="p0y12" fmla="*/ 2293 h 2473"/>
              <a:gd name="p0x13" fmla="*/ 0 w 12641"/>
              <a:gd name="p0y13" fmla="*/ 180 h 2473"/>
              <a:gd name="p0x14" fmla="*/ 0 w 12641"/>
              <a:gd name="p0y14" fmla="*/ 80 h 2473"/>
              <a:gd name="p0x15" fmla="*/ 80 w 12641"/>
              <a:gd name="p0y15" fmla="*/ 0 h 2473"/>
              <a:gd name="p0x16" fmla="*/ 180 w 12641"/>
              <a:gd name="p0y16" fmla="*/ 0 h 247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6471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26"/>
            </p:custDataLst>
          </p:nvPr>
        </p:nvSpPr>
        <p:spPr>
          <a:xfrm>
            <a:off x="707390" y="2965450"/>
            <a:ext cx="233045" cy="233045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752475" y="3007995"/>
            <a:ext cx="142875" cy="14541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30"/>
            </p:custDataLst>
          </p:nvPr>
        </p:nvSpPr>
        <p:spPr>
          <a:xfrm>
            <a:off x="1017905" y="2957830"/>
            <a:ext cx="1268095" cy="2489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国内长途计费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31"/>
            </p:custDataLst>
          </p:nvPr>
        </p:nvSpPr>
        <p:spPr>
          <a:xfrm>
            <a:off x="707390" y="3241040"/>
            <a:ext cx="1546860" cy="2228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每分钟</a:t>
            </a:r>
            <a:r>
              <a:rPr lang="en-US" sz="815" b="1" spc="-8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0.3</a:t>
            </a:r>
            <a:r>
              <a:rPr lang="zh-CN" altLang="en-US" sz="815" b="1" spc="-8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</a:t>
            </a:r>
            <a:r>
              <a:rPr sz="10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，通话费</a:t>
            </a:r>
            <a:r>
              <a:rPr lang="en-US" sz="815" b="1" spc="-8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5.1</a:t>
            </a:r>
            <a:r>
              <a:rPr lang="zh-CN" altLang="en-US" sz="815" b="1" spc="-8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</a:t>
            </a:r>
            <a:endParaRPr lang="zh-CN" altLang="en-US" sz="815" b="1" spc="-8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32"/>
            </p:custDataLst>
          </p:nvPr>
        </p:nvSpPr>
        <p:spPr>
          <a:xfrm>
            <a:off x="707390" y="3494405"/>
            <a:ext cx="5187950" cy="28511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63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5.1 </a:t>
            </a:r>
            <a:r>
              <a:rPr lang="zh-CN" altLang="en-US" sz="163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63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0.3 = 17</a:t>
            </a:r>
            <a:r>
              <a:rPr lang="zh-CN" altLang="en-US" sz="163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分钟</a:t>
            </a:r>
            <a:endParaRPr lang="zh-CN" altLang="en-US" sz="163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33"/>
            </p:custDataLst>
          </p:nvPr>
        </p:nvSpPr>
        <p:spPr>
          <a:xfrm>
            <a:off x="6163310" y="2833370"/>
            <a:ext cx="5453380" cy="1066800"/>
          </a:xfrm>
          <a:custGeom>
            <a:avLst/>
            <a:gdLst>
              <a:gd name="sw" fmla="*/ 1 w 12641"/>
              <a:gd name="sh" fmla="*/ 1 h 2473"/>
              <a:gd name="mins" fmla="min sw sh"/>
              <a:gd name="dsw" fmla="+- 0 sw mins"/>
              <a:gd name="dsh" fmla="+- 0 sh mins"/>
              <a:gd name="p0x0" fmla="*/ 180 w 12641"/>
              <a:gd name="p0y0" fmla="*/ 0 h 2473"/>
              <a:gd name="p0x1" fmla="*/ 12461 w 12641"/>
              <a:gd name="p0y1" fmla="*/ 0 h 2473"/>
              <a:gd name="p0x2" fmla="*/ 12561 w 12641"/>
              <a:gd name="p0y2" fmla="*/ 0 h 2473"/>
              <a:gd name="p0x3" fmla="*/ 12641 w 12641"/>
              <a:gd name="p0y3" fmla="*/ 80 h 2473"/>
              <a:gd name="p0x4" fmla="*/ 12641 w 12641"/>
              <a:gd name="p0y4" fmla="*/ 180 h 2473"/>
              <a:gd name="p0x5" fmla="*/ 12641 w 12641"/>
              <a:gd name="p0y5" fmla="*/ 2293 h 2473"/>
              <a:gd name="p0x6" fmla="*/ 12641 w 12641"/>
              <a:gd name="p0y6" fmla="*/ 2392 h 2473"/>
              <a:gd name="p0x7" fmla="*/ 12561 w 12641"/>
              <a:gd name="p0y7" fmla="*/ 2473 h 2473"/>
              <a:gd name="p0x8" fmla="*/ 12461 w 12641"/>
              <a:gd name="p0y8" fmla="*/ 2473 h 2473"/>
              <a:gd name="p0x9" fmla="*/ 180 w 12641"/>
              <a:gd name="p0y9" fmla="*/ 2473 h 2473"/>
              <a:gd name="p0x10" fmla="*/ 80 w 12641"/>
              <a:gd name="p0y10" fmla="*/ 2473 h 2473"/>
              <a:gd name="p0x11" fmla="*/ 0 w 12641"/>
              <a:gd name="p0y11" fmla="*/ 2392 h 2473"/>
              <a:gd name="p0x12" fmla="*/ 0 w 12641"/>
              <a:gd name="p0y12" fmla="*/ 2293 h 2473"/>
              <a:gd name="p0x13" fmla="*/ 0 w 12641"/>
              <a:gd name="p0y13" fmla="*/ 180 h 2473"/>
              <a:gd name="p0x14" fmla="*/ 0 w 12641"/>
              <a:gd name="p0y14" fmla="*/ 80 h 2473"/>
              <a:gd name="p0x15" fmla="*/ 80 w 12641"/>
              <a:gd name="p0y15" fmla="*/ 0 h 2473"/>
              <a:gd name="p0x16" fmla="*/ 180 w 12641"/>
              <a:gd name="p0y16" fmla="*/ 0 h 247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6471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34"/>
            </p:custDataLst>
          </p:nvPr>
        </p:nvSpPr>
        <p:spPr>
          <a:xfrm>
            <a:off x="6296660" y="2965450"/>
            <a:ext cx="232410" cy="233045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6341745" y="3007995"/>
            <a:ext cx="142240" cy="145415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38"/>
            </p:custDataLst>
          </p:nvPr>
        </p:nvSpPr>
        <p:spPr>
          <a:xfrm>
            <a:off x="6607175" y="2957830"/>
            <a:ext cx="1268095" cy="2489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国际长途计费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39"/>
            </p:custDataLst>
          </p:nvPr>
        </p:nvSpPr>
        <p:spPr>
          <a:xfrm>
            <a:off x="6296660" y="3241040"/>
            <a:ext cx="1520825" cy="2228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每分钟</a:t>
            </a:r>
            <a:r>
              <a:rPr lang="en-US" sz="815" b="1" spc="-8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7.2</a:t>
            </a:r>
            <a:r>
              <a:rPr lang="zh-CN" altLang="en-US" sz="815" b="1" spc="-8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</a:t>
            </a:r>
            <a:r>
              <a:rPr sz="10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，通话费</a:t>
            </a:r>
            <a:r>
              <a:rPr lang="en-US" sz="815" b="1" spc="-8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54</a:t>
            </a:r>
            <a:r>
              <a:rPr lang="zh-CN" altLang="en-US" sz="815" b="1" spc="-8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</a:t>
            </a:r>
            <a:endParaRPr lang="zh-CN" altLang="en-US" sz="815" b="1" spc="-8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40"/>
            </p:custDataLst>
          </p:nvPr>
        </p:nvSpPr>
        <p:spPr>
          <a:xfrm>
            <a:off x="6296660" y="3494405"/>
            <a:ext cx="5187950" cy="28511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63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54 </a:t>
            </a:r>
            <a:r>
              <a:rPr lang="zh-CN" altLang="en-US" sz="163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63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7.2 = 7.5</a:t>
            </a:r>
            <a:r>
              <a:rPr lang="zh-CN" altLang="en-US" sz="163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分钟</a:t>
            </a:r>
            <a:endParaRPr lang="zh-CN" altLang="en-US" sz="163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41"/>
            </p:custDataLst>
          </p:nvPr>
        </p:nvSpPr>
        <p:spPr>
          <a:xfrm>
            <a:off x="574675" y="4036060"/>
            <a:ext cx="11042015" cy="1066800"/>
          </a:xfrm>
          <a:custGeom>
            <a:avLst/>
            <a:gdLst>
              <a:gd name="sw" fmla="*/ 1 w 25598"/>
              <a:gd name="sh" fmla="*/ 1 h 2473"/>
              <a:gd name="mins" fmla="min sw sh"/>
              <a:gd name="dsw" fmla="+- 0 sw mins"/>
              <a:gd name="dsh" fmla="+- 0 sh mins"/>
              <a:gd name="p0x0" fmla="*/ 180 w 25598"/>
              <a:gd name="p0y0" fmla="*/ 0 h 2473"/>
              <a:gd name="p0x1" fmla="*/ 25418 w 25598"/>
              <a:gd name="p0y1" fmla="*/ 0 h 2473"/>
              <a:gd name="p0x2" fmla="*/ 25517 w 25598"/>
              <a:gd name="p0y2" fmla="*/ 0 h 2473"/>
              <a:gd name="p0x3" fmla="*/ 25598 w 25598"/>
              <a:gd name="p0y3" fmla="*/ 80 h 2473"/>
              <a:gd name="p0x4" fmla="*/ 25598 w 25598"/>
              <a:gd name="p0y4" fmla="*/ 180 h 2473"/>
              <a:gd name="p0x5" fmla="*/ 25598 w 25598"/>
              <a:gd name="p0y5" fmla="*/ 2293 h 2473"/>
              <a:gd name="p0x6" fmla="*/ 25598 w 25598"/>
              <a:gd name="p0y6" fmla="*/ 2392 h 2473"/>
              <a:gd name="p0x7" fmla="*/ 25517 w 25598"/>
              <a:gd name="p0y7" fmla="*/ 2473 h 2473"/>
              <a:gd name="p0x8" fmla="*/ 25418 w 25598"/>
              <a:gd name="p0y8" fmla="*/ 2473 h 2473"/>
              <a:gd name="p0x9" fmla="*/ 180 w 25598"/>
              <a:gd name="p0y9" fmla="*/ 2473 h 2473"/>
              <a:gd name="p0x10" fmla="*/ 80 w 25598"/>
              <a:gd name="p0y10" fmla="*/ 2473 h 2473"/>
              <a:gd name="p0x11" fmla="*/ 0 w 25598"/>
              <a:gd name="p0y11" fmla="*/ 2392 h 2473"/>
              <a:gd name="p0x12" fmla="*/ 0 w 25598"/>
              <a:gd name="p0y12" fmla="*/ 2293 h 2473"/>
              <a:gd name="p0x13" fmla="*/ 0 w 25598"/>
              <a:gd name="p0y13" fmla="*/ 180 h 2473"/>
              <a:gd name="p0x14" fmla="*/ 0 w 25598"/>
              <a:gd name="p0y14" fmla="*/ 80 h 2473"/>
              <a:gd name="p0x15" fmla="*/ 80 w 25598"/>
              <a:gd name="p0y15" fmla="*/ 0 h 2473"/>
              <a:gd name="p0x16" fmla="*/ 180 w 25598"/>
              <a:gd name="p0y16" fmla="*/ 0 h 247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6471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42"/>
            </p:custDataLst>
          </p:nvPr>
        </p:nvSpPr>
        <p:spPr>
          <a:xfrm>
            <a:off x="5836920" y="4300855"/>
            <a:ext cx="647065" cy="223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1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关键发现</a:t>
            </a:r>
            <a:endParaRPr sz="1015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43"/>
            </p:custDataLst>
          </p:nvPr>
        </p:nvSpPr>
        <p:spPr>
          <a:xfrm>
            <a:off x="4128770" y="4554855"/>
            <a:ext cx="3934460" cy="28511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63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小数除法解决实际生活中的精确计算问题</a:t>
            </a:r>
            <a:endParaRPr sz="163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四舍五入：从古币到现代汇率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704975"/>
          </a:xfrm>
          <a:custGeom>
            <a:avLst/>
            <a:gdLst>
              <a:gd name="sw" fmla="*/ 1 w 17385"/>
              <a:gd name="sh" fmla="*/ 1 h 2685"/>
              <a:gd name="mins" fmla="min sw sh"/>
              <a:gd name="dsw" fmla="+- 0 sw mins"/>
              <a:gd name="dsh" fmla="+- 0 sh mins"/>
              <a:gd name="p0x0" fmla="*/ 180 w 17385"/>
              <a:gd name="p0y0" fmla="*/ 0 h 2685"/>
              <a:gd name="p0x1" fmla="*/ 17205 w 17385"/>
              <a:gd name="p0y1" fmla="*/ 0 h 2685"/>
              <a:gd name="p0x2" fmla="*/ 17304 w 17385"/>
              <a:gd name="p0y2" fmla="*/ 0 h 2685"/>
              <a:gd name="p0x3" fmla="*/ 17385 w 17385"/>
              <a:gd name="p0y3" fmla="*/ 80 h 2685"/>
              <a:gd name="p0x4" fmla="*/ 17385 w 17385"/>
              <a:gd name="p0y4" fmla="*/ 180 h 2685"/>
              <a:gd name="p0x5" fmla="*/ 17385 w 17385"/>
              <a:gd name="p0y5" fmla="*/ 2505 h 2685"/>
              <a:gd name="p0x6" fmla="*/ 17385 w 17385"/>
              <a:gd name="p0y6" fmla="*/ 2604 h 2685"/>
              <a:gd name="p0x7" fmla="*/ 17304 w 17385"/>
              <a:gd name="p0y7" fmla="*/ 2685 h 2685"/>
              <a:gd name="p0x8" fmla="*/ 17205 w 17385"/>
              <a:gd name="p0y8" fmla="*/ 2685 h 2685"/>
              <a:gd name="p0x9" fmla="*/ 180 w 17385"/>
              <a:gd name="p0y9" fmla="*/ 2685 h 2685"/>
              <a:gd name="p0x10" fmla="*/ 80 w 17385"/>
              <a:gd name="p0y10" fmla="*/ 2685 h 2685"/>
              <a:gd name="p0x11" fmla="*/ 0 w 17385"/>
              <a:gd name="p0y11" fmla="*/ 2604 h 2685"/>
              <a:gd name="p0x12" fmla="*/ 0 w 17385"/>
              <a:gd name="p0y12" fmla="*/ 2505 h 2685"/>
              <a:gd name="p0x13" fmla="*/ 0 w 17385"/>
              <a:gd name="p0y13" fmla="*/ 180 h 2685"/>
              <a:gd name="p0x14" fmla="*/ 0 w 17385"/>
              <a:gd name="p0y14" fmla="*/ 80 h 2685"/>
              <a:gd name="p0x15" fmla="*/ 80 w 17385"/>
              <a:gd name="p0y15" fmla="*/ 0 h 2685"/>
              <a:gd name="p0x16" fmla="*/ 180 w 17385"/>
              <a:gd name="p0y16" fmla="*/ 0 h 26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543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1623695"/>
            <a:ext cx="247650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569720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传统文化延伸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2062163"/>
            <a:ext cx="90868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古代银两兑换铜钱时，零头常需取舍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这正是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四舍五入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的生活原型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10048875" y="1633220"/>
            <a:ext cx="1371600" cy="657225"/>
          </a:xfrm>
          <a:custGeom>
            <a:avLst/>
            <a:gdLst>
              <a:gd name="sw" fmla="*/ 1 w 2160"/>
              <a:gd name="sh" fmla="*/ 1 h 1035"/>
              <a:gd name="mins" fmla="min sw sh"/>
              <a:gd name="dsw" fmla="+- 0 sw mins"/>
              <a:gd name="dsh" fmla="+- 0 sh mins"/>
              <a:gd name="p0x0" fmla="*/ 180 w 2160"/>
              <a:gd name="p0y0" fmla="*/ 0 h 1035"/>
              <a:gd name="p0x1" fmla="*/ 1980 w 2160"/>
              <a:gd name="p0y1" fmla="*/ 0 h 1035"/>
              <a:gd name="p0x2" fmla="*/ 2079 w 2160"/>
              <a:gd name="p0y2" fmla="*/ 0 h 1035"/>
              <a:gd name="p0x3" fmla="*/ 2160 w 2160"/>
              <a:gd name="p0y3" fmla="*/ 80 h 1035"/>
              <a:gd name="p0x4" fmla="*/ 2160 w 2160"/>
              <a:gd name="p0y4" fmla="*/ 180 h 1035"/>
              <a:gd name="p0x5" fmla="*/ 2160 w 2160"/>
              <a:gd name="p0y5" fmla="*/ 855 h 1035"/>
              <a:gd name="p0x6" fmla="*/ 2160 w 2160"/>
              <a:gd name="p0y6" fmla="*/ 954 h 1035"/>
              <a:gd name="p0x7" fmla="*/ 2079 w 2160"/>
              <a:gd name="p0y7" fmla="*/ 1035 h 1035"/>
              <a:gd name="p0x8" fmla="*/ 1980 w 2160"/>
              <a:gd name="p0y8" fmla="*/ 1035 h 1035"/>
              <a:gd name="p0x9" fmla="*/ 180 w 2160"/>
              <a:gd name="p0y9" fmla="*/ 1035 h 1035"/>
              <a:gd name="p0x10" fmla="*/ 80 w 2160"/>
              <a:gd name="p0y10" fmla="*/ 1035 h 1035"/>
              <a:gd name="p0x11" fmla="*/ 0 w 2160"/>
              <a:gd name="p0y11" fmla="*/ 954 h 1035"/>
              <a:gd name="p0x12" fmla="*/ 0 w 2160"/>
              <a:gd name="p0y12" fmla="*/ 855 h 1035"/>
              <a:gd name="p0x13" fmla="*/ 0 w 2160"/>
              <a:gd name="p0y13" fmla="*/ 180 h 1035"/>
              <a:gd name="p0x14" fmla="*/ 0 w 2160"/>
              <a:gd name="p0y14" fmla="*/ 80 h 1035"/>
              <a:gd name="p0x15" fmla="*/ 80 w 2160"/>
              <a:gd name="p0y15" fmla="*/ 0 h 1035"/>
              <a:gd name="p0x16" fmla="*/ 180 w 2160"/>
              <a:gd name="p0y16" fmla="*/ 0 h 1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0201275" y="1785938"/>
            <a:ext cx="13335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四舍五入</a:t>
            </a:r>
            <a:endParaRPr sz="21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575945" y="3014345"/>
            <a:ext cx="11039475" cy="3457575"/>
          </a:xfrm>
          <a:custGeom>
            <a:avLst/>
            <a:gdLst>
              <a:gd name="sw" fmla="*/ 1 w 17385"/>
              <a:gd name="sh" fmla="*/ 1 h 5445"/>
              <a:gd name="mins" fmla="min sw sh"/>
              <a:gd name="dsw" fmla="+- 0 sw mins"/>
              <a:gd name="dsh" fmla="+- 0 sh mins"/>
              <a:gd name="p0x0" fmla="*/ 180 w 17385"/>
              <a:gd name="p0y0" fmla="*/ 0 h 5445"/>
              <a:gd name="p0x1" fmla="*/ 17205 w 17385"/>
              <a:gd name="p0y1" fmla="*/ 0 h 5445"/>
              <a:gd name="p0x2" fmla="*/ 17304 w 17385"/>
              <a:gd name="p0y2" fmla="*/ 0 h 5445"/>
              <a:gd name="p0x3" fmla="*/ 17385 w 17385"/>
              <a:gd name="p0y3" fmla="*/ 80 h 5445"/>
              <a:gd name="p0x4" fmla="*/ 17385 w 17385"/>
              <a:gd name="p0y4" fmla="*/ 180 h 5445"/>
              <a:gd name="p0x5" fmla="*/ 17385 w 17385"/>
              <a:gd name="p0y5" fmla="*/ 5265 h 5445"/>
              <a:gd name="p0x6" fmla="*/ 17385 w 17385"/>
              <a:gd name="p0y6" fmla="*/ 5364 h 5445"/>
              <a:gd name="p0x7" fmla="*/ 17304 w 17385"/>
              <a:gd name="p0y7" fmla="*/ 5445 h 5445"/>
              <a:gd name="p0x8" fmla="*/ 17205 w 17385"/>
              <a:gd name="p0y8" fmla="*/ 5445 h 5445"/>
              <a:gd name="p0x9" fmla="*/ 180 w 17385"/>
              <a:gd name="p0y9" fmla="*/ 5445 h 5445"/>
              <a:gd name="p0x10" fmla="*/ 80 w 17385"/>
              <a:gd name="p0y10" fmla="*/ 5445 h 5445"/>
              <a:gd name="p0x11" fmla="*/ 0 w 17385"/>
              <a:gd name="p0y11" fmla="*/ 5364 h 5445"/>
              <a:gd name="p0x12" fmla="*/ 0 w 17385"/>
              <a:gd name="p0y12" fmla="*/ 5265 h 5445"/>
              <a:gd name="p0x13" fmla="*/ 0 w 17385"/>
              <a:gd name="p0y13" fmla="*/ 180 h 5445"/>
              <a:gd name="p0x14" fmla="*/ 0 w 17385"/>
              <a:gd name="p0y14" fmla="*/ 80 h 5445"/>
              <a:gd name="p0x15" fmla="*/ 80 w 17385"/>
              <a:gd name="p0y15" fmla="*/ 0 h 5445"/>
              <a:gd name="p0x16" fmla="*/ 180 w 17385"/>
              <a:gd name="p0y16" fmla="*/ 0 h 5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771525" y="3194685"/>
            <a:ext cx="106489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现代应用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771525" y="3594735"/>
            <a:ext cx="106489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人民币兑换外币时，结果需保留指定小数位数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14" name="表格 13"/>
          <p:cNvGraphicFramePr/>
          <p:nvPr>
            <p:custDataLst>
              <p:tags r:id="rId14"/>
            </p:custDataLst>
          </p:nvPr>
        </p:nvGraphicFramePr>
        <p:xfrm>
          <a:off x="781050" y="4007485"/>
          <a:ext cx="10639424" cy="22688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5885"/>
                <a:gridCol w="2659856"/>
                <a:gridCol w="3191770"/>
                <a:gridCol w="3191913"/>
              </a:tblGrid>
              <a:tr h="436215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兑换方向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汇率示例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</a:t>
                      </a:r>
                      <a:r>
                        <a:rPr lang="zh-CN"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元人民币可兑</a:t>
                      </a:r>
                      <a:endParaRPr lang="zh-CN"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保留两位小数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</a:tr>
              <a:tr h="610864">
                <a:tc>
                  <a:txBody>
                    <a:bodyPr wrap="square"/>
                    <a:p>
                      <a:pPr algn="l"/>
                      <a:r>
                        <a:rPr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美元</a:t>
                      </a:r>
                      <a:endParaRPr sz="1415" b="1" spc="-14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美元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=6.31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元</a:t>
                      </a:r>
                      <a:endParaRPr lang="zh-CN" altLang="en-US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÷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6.31</a:t>
                      </a:r>
                      <a:endParaRPr lang="en-US" altLang="zh-CN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约</a:t>
                      </a:r>
                      <a:r>
                        <a:rPr lang="en-US" altLang="zh-CN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15.85</a:t>
                      </a:r>
                      <a:r>
                        <a:rPr lang="zh-CN" altLang="en-US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美元</a:t>
                      </a:r>
                      <a:endParaRPr lang="zh-CN" altLang="en-US" sz="1415" b="1" spc="-14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0864">
                <a:tc>
                  <a:txBody>
                    <a:bodyPr wrap="square"/>
                    <a:p>
                      <a:pPr algn="l"/>
                      <a:r>
                        <a:rPr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欧元</a:t>
                      </a:r>
                      <a:endParaRPr sz="1415" b="1" spc="-14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欧元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=8.19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元</a:t>
                      </a:r>
                      <a:endParaRPr lang="zh-CN" altLang="en-US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÷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8.19</a:t>
                      </a:r>
                      <a:endParaRPr lang="en-US" altLang="zh-CN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约</a:t>
                      </a:r>
                      <a:r>
                        <a:rPr lang="en-US" altLang="zh-CN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12.21</a:t>
                      </a:r>
                      <a:r>
                        <a:rPr lang="zh-CN" altLang="en-US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欧元</a:t>
                      </a:r>
                      <a:endParaRPr lang="zh-CN" altLang="en-US" sz="1415" b="1" spc="-14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0939">
                <a:tc>
                  <a:txBody>
                    <a:bodyPr wrap="square"/>
                    <a:p>
                      <a:pPr algn="l"/>
                      <a:r>
                        <a:rPr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港元</a:t>
                      </a:r>
                      <a:endParaRPr sz="1415" b="1" spc="-14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港元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=0.81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元</a:t>
                      </a:r>
                      <a:endParaRPr lang="zh-CN" altLang="en-US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÷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0.81</a:t>
                      </a:r>
                      <a:endParaRPr lang="en-US" altLang="zh-CN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约</a:t>
                      </a:r>
                      <a:r>
                        <a:rPr lang="en-US" altLang="zh-CN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123.46</a:t>
                      </a:r>
                      <a:r>
                        <a:rPr lang="zh-CN" altLang="en-US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港元</a:t>
                      </a:r>
                      <a:endParaRPr lang="zh-CN" altLang="en-US" sz="1415" b="1" spc="-14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商的定位法则：除数是小数的转化策略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转化思想：除数变整数的策略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19725" cy="2078990"/>
          </a:xfrm>
          <a:custGeom>
            <a:avLst/>
            <a:gdLst>
              <a:gd name="sw" fmla="*/ 1 w 8535"/>
              <a:gd name="sh" fmla="*/ 1 h 3273"/>
              <a:gd name="mins" fmla="min sw sh"/>
              <a:gd name="dsw" fmla="+- 0 sw mins"/>
              <a:gd name="dsh" fmla="+- 0 sh mins"/>
              <a:gd name="p0x0" fmla="*/ 180 w 8535"/>
              <a:gd name="p0y0" fmla="*/ 0 h 3273"/>
              <a:gd name="p0x1" fmla="*/ 8355 w 8535"/>
              <a:gd name="p0y1" fmla="*/ 0 h 3273"/>
              <a:gd name="p0x2" fmla="*/ 8454 w 8535"/>
              <a:gd name="p0y2" fmla="*/ 0 h 3273"/>
              <a:gd name="p0x3" fmla="*/ 8535 w 8535"/>
              <a:gd name="p0y3" fmla="*/ 80 h 3273"/>
              <a:gd name="p0x4" fmla="*/ 8535 w 8535"/>
              <a:gd name="p0y4" fmla="*/ 180 h 3273"/>
              <a:gd name="p0x5" fmla="*/ 8535 w 8535"/>
              <a:gd name="p0y5" fmla="*/ 3093 h 3273"/>
              <a:gd name="p0x6" fmla="*/ 8535 w 8535"/>
              <a:gd name="p0y6" fmla="*/ 3193 h 3273"/>
              <a:gd name="p0x7" fmla="*/ 8454 w 8535"/>
              <a:gd name="p0y7" fmla="*/ 3273 h 3273"/>
              <a:gd name="p0x8" fmla="*/ 8355 w 8535"/>
              <a:gd name="p0y8" fmla="*/ 3273 h 3273"/>
              <a:gd name="p0x9" fmla="*/ 180 w 8535"/>
              <a:gd name="p0y9" fmla="*/ 3273 h 3273"/>
              <a:gd name="p0x10" fmla="*/ 80 w 8535"/>
              <a:gd name="p0y10" fmla="*/ 3273 h 3273"/>
              <a:gd name="p0x11" fmla="*/ 0 w 8535"/>
              <a:gd name="p0y11" fmla="*/ 3193 h 3273"/>
              <a:gd name="p0x12" fmla="*/ 0 w 8535"/>
              <a:gd name="p0y12" fmla="*/ 3093 h 3273"/>
              <a:gd name="p0x13" fmla="*/ 0 w 8535"/>
              <a:gd name="p0y13" fmla="*/ 180 h 3273"/>
              <a:gd name="p0x14" fmla="*/ 0 w 8535"/>
              <a:gd name="p0y14" fmla="*/ 80 h 3273"/>
              <a:gd name="p0x15" fmla="*/ 80 w 8535"/>
              <a:gd name="p0y15" fmla="*/ 0 h 3273"/>
              <a:gd name="p0x16" fmla="*/ 180 w 8535"/>
              <a:gd name="p0y16" fmla="*/ 0 h 327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5392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404" t="-3067" r="-1404" b="-3067"/>
          <a:stretch>
            <a:fillRect/>
          </a:stretch>
        </p:blipFill>
        <p:spPr>
          <a:xfrm>
            <a:off x="887730" y="1619885"/>
            <a:ext cx="18605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566148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核心法则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2058591"/>
            <a:ext cx="5029200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除数是小数的除法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</a:t>
            </a: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除数转化为整数</a:t>
            </a: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，被除数同时扩大相同倍数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6195695" y="1109345"/>
            <a:ext cx="5419725" cy="2078990"/>
          </a:xfrm>
          <a:custGeom>
            <a:avLst/>
            <a:gdLst>
              <a:gd name="sw" fmla="*/ 1 w 8535"/>
              <a:gd name="sh" fmla="*/ 1 h 3273"/>
              <a:gd name="mins" fmla="min sw sh"/>
              <a:gd name="dsw" fmla="+- 0 sw mins"/>
              <a:gd name="dsh" fmla="+- 0 sh mins"/>
              <a:gd name="p0x0" fmla="*/ 180 w 8535"/>
              <a:gd name="p0y0" fmla="*/ 0 h 3273"/>
              <a:gd name="p0x1" fmla="*/ 8355 w 8535"/>
              <a:gd name="p0y1" fmla="*/ 0 h 3273"/>
              <a:gd name="p0x2" fmla="*/ 8454 w 8535"/>
              <a:gd name="p0y2" fmla="*/ 0 h 3273"/>
              <a:gd name="p0x3" fmla="*/ 8535 w 8535"/>
              <a:gd name="p0y3" fmla="*/ 80 h 3273"/>
              <a:gd name="p0x4" fmla="*/ 8535 w 8535"/>
              <a:gd name="p0y4" fmla="*/ 180 h 3273"/>
              <a:gd name="p0x5" fmla="*/ 8535 w 8535"/>
              <a:gd name="p0y5" fmla="*/ 3093 h 3273"/>
              <a:gd name="p0x6" fmla="*/ 8535 w 8535"/>
              <a:gd name="p0y6" fmla="*/ 3193 h 3273"/>
              <a:gd name="p0x7" fmla="*/ 8454 w 8535"/>
              <a:gd name="p0y7" fmla="*/ 3273 h 3273"/>
              <a:gd name="p0x8" fmla="*/ 8355 w 8535"/>
              <a:gd name="p0y8" fmla="*/ 3273 h 3273"/>
              <a:gd name="p0x9" fmla="*/ 180 w 8535"/>
              <a:gd name="p0y9" fmla="*/ 3273 h 3273"/>
              <a:gd name="p0x10" fmla="*/ 80 w 8535"/>
              <a:gd name="p0y10" fmla="*/ 3273 h 3273"/>
              <a:gd name="p0x11" fmla="*/ 0 w 8535"/>
              <a:gd name="p0y11" fmla="*/ 3193 h 3273"/>
              <a:gd name="p0x12" fmla="*/ 0 w 8535"/>
              <a:gd name="p0y12" fmla="*/ 3093 h 3273"/>
              <a:gd name="p0x13" fmla="*/ 0 w 8535"/>
              <a:gd name="p0y13" fmla="*/ 180 h 3273"/>
              <a:gd name="p0x14" fmla="*/ 0 w 8535"/>
              <a:gd name="p0y14" fmla="*/ 80 h 3273"/>
              <a:gd name="p0x15" fmla="*/ 80 w 8535"/>
              <a:gd name="p0y15" fmla="*/ 0 h 3273"/>
              <a:gd name="p0x16" fmla="*/ 180 w 8535"/>
              <a:gd name="p0y16" fmla="*/ 0 h 327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6391275" y="15392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366" t="-3067" r="-2366" b="-3067"/>
          <a:stretch>
            <a:fillRect/>
          </a:stretch>
        </p:blipFill>
        <p:spPr>
          <a:xfrm>
            <a:off x="6445885" y="1619885"/>
            <a:ext cx="309245" cy="2527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6924675" y="1566148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算理依据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6391275" y="2058591"/>
            <a:ext cx="5029200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商不变性质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被除数和除数同时乘或除以同一个不为零的数，商不变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575945" y="3350260"/>
            <a:ext cx="3546475" cy="2150110"/>
          </a:xfrm>
          <a:custGeom>
            <a:avLst/>
            <a:gdLst>
              <a:gd name="sw" fmla="*/ 1 w 5585"/>
              <a:gd name="sh" fmla="*/ 1 h 3386"/>
              <a:gd name="mins" fmla="min sw sh"/>
              <a:gd name="dsw" fmla="+- 0 sw mins"/>
              <a:gd name="dsh" fmla="+- 0 sh mins"/>
              <a:gd name="p0x0" fmla="*/ 180 w 5585"/>
              <a:gd name="p0y0" fmla="*/ 0 h 3386"/>
              <a:gd name="p0x1" fmla="*/ 5405 w 5585"/>
              <a:gd name="p0y1" fmla="*/ 0 h 3386"/>
              <a:gd name="p0x2" fmla="*/ 5504 w 5585"/>
              <a:gd name="p0y2" fmla="*/ 0 h 3386"/>
              <a:gd name="p0x3" fmla="*/ 5585 w 5585"/>
              <a:gd name="p0y3" fmla="*/ 80 h 3386"/>
              <a:gd name="p0x4" fmla="*/ 5585 w 5585"/>
              <a:gd name="p0y4" fmla="*/ 180 h 3386"/>
              <a:gd name="p0x5" fmla="*/ 5585 w 5585"/>
              <a:gd name="p0y5" fmla="*/ 3206 h 3386"/>
              <a:gd name="p0x6" fmla="*/ 5585 w 5585"/>
              <a:gd name="p0y6" fmla="*/ 3305 h 3386"/>
              <a:gd name="p0x7" fmla="*/ 5504 w 5585"/>
              <a:gd name="p0y7" fmla="*/ 3386 h 3386"/>
              <a:gd name="p0x8" fmla="*/ 5405 w 5585"/>
              <a:gd name="p0y8" fmla="*/ 3386 h 3386"/>
              <a:gd name="p0x9" fmla="*/ 180 w 5585"/>
              <a:gd name="p0y9" fmla="*/ 3386 h 3386"/>
              <a:gd name="p0x10" fmla="*/ 80 w 5585"/>
              <a:gd name="p0y10" fmla="*/ 3386 h 3386"/>
              <a:gd name="p0x11" fmla="*/ 0 w 5585"/>
              <a:gd name="p0y11" fmla="*/ 3305 h 3386"/>
              <a:gd name="p0x12" fmla="*/ 0 w 5585"/>
              <a:gd name="p0y12" fmla="*/ 3206 h 3386"/>
              <a:gd name="p0x13" fmla="*/ 0 w 5585"/>
              <a:gd name="p0y13" fmla="*/ 180 h 3386"/>
              <a:gd name="p0x14" fmla="*/ 0 w 5585"/>
              <a:gd name="p0y14" fmla="*/ 80 h 3386"/>
              <a:gd name="p0x15" fmla="*/ 80 w 5585"/>
              <a:gd name="p0y15" fmla="*/ 0 h 3386"/>
              <a:gd name="p0x16" fmla="*/ 180 w 5585"/>
              <a:gd name="p0y16" fmla="*/ 0 h 338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1787347" y="3780234"/>
            <a:ext cx="669427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5.1</a:t>
            </a:r>
            <a:endParaRPr sz="21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2266274" y="3780234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÷</a:t>
            </a:r>
            <a:endParaRPr sz="21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2508942" y="3780234"/>
            <a:ext cx="669426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0.3</a:t>
            </a:r>
            <a:endParaRPr sz="21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2263140" y="4284980"/>
            <a:ext cx="171450" cy="2286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1531363" y="4666059"/>
            <a:ext cx="685209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51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1987972" y="4666059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÷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2254367" y="4666059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2520772" y="4666059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2787177" y="4666059"/>
            <a:ext cx="685209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17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8"/>
            </p:custDataLst>
          </p:nvPr>
        </p:nvSpPr>
        <p:spPr>
          <a:xfrm>
            <a:off x="4322445" y="3350260"/>
            <a:ext cx="3546475" cy="2150110"/>
          </a:xfrm>
          <a:custGeom>
            <a:avLst/>
            <a:gdLst>
              <a:gd name="sw" fmla="*/ 1 w 5585"/>
              <a:gd name="sh" fmla="*/ 1 h 3386"/>
              <a:gd name="mins" fmla="min sw sh"/>
              <a:gd name="dsw" fmla="+- 0 sw mins"/>
              <a:gd name="dsh" fmla="+- 0 sh mins"/>
              <a:gd name="p0x0" fmla="*/ 180 w 5585"/>
              <a:gd name="p0y0" fmla="*/ 0 h 3386"/>
              <a:gd name="p0x1" fmla="*/ 5405 w 5585"/>
              <a:gd name="p0y1" fmla="*/ 0 h 3386"/>
              <a:gd name="p0x2" fmla="*/ 5504 w 5585"/>
              <a:gd name="p0y2" fmla="*/ 0 h 3386"/>
              <a:gd name="p0x3" fmla="*/ 5585 w 5585"/>
              <a:gd name="p0y3" fmla="*/ 80 h 3386"/>
              <a:gd name="p0x4" fmla="*/ 5585 w 5585"/>
              <a:gd name="p0y4" fmla="*/ 180 h 3386"/>
              <a:gd name="p0x5" fmla="*/ 5585 w 5585"/>
              <a:gd name="p0y5" fmla="*/ 3206 h 3386"/>
              <a:gd name="p0x6" fmla="*/ 5585 w 5585"/>
              <a:gd name="p0y6" fmla="*/ 3305 h 3386"/>
              <a:gd name="p0x7" fmla="*/ 5504 w 5585"/>
              <a:gd name="p0y7" fmla="*/ 3386 h 3386"/>
              <a:gd name="p0x8" fmla="*/ 5405 w 5585"/>
              <a:gd name="p0y8" fmla="*/ 3386 h 3386"/>
              <a:gd name="p0x9" fmla="*/ 180 w 5585"/>
              <a:gd name="p0y9" fmla="*/ 3386 h 3386"/>
              <a:gd name="p0x10" fmla="*/ 80 w 5585"/>
              <a:gd name="p0y10" fmla="*/ 3386 h 3386"/>
              <a:gd name="p0x11" fmla="*/ 0 w 5585"/>
              <a:gd name="p0y11" fmla="*/ 3305 h 3386"/>
              <a:gd name="p0x12" fmla="*/ 0 w 5585"/>
              <a:gd name="p0y12" fmla="*/ 3206 h 3386"/>
              <a:gd name="p0x13" fmla="*/ 0 w 5585"/>
              <a:gd name="p0y13" fmla="*/ 180 h 3386"/>
              <a:gd name="p0x14" fmla="*/ 0 w 5585"/>
              <a:gd name="p0y14" fmla="*/ 80 h 3386"/>
              <a:gd name="p0x15" fmla="*/ 80 w 5585"/>
              <a:gd name="p0y15" fmla="*/ 0 h 3386"/>
              <a:gd name="p0x16" fmla="*/ 180 w 5585"/>
              <a:gd name="p0y16" fmla="*/ 0 h 338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9"/>
            </p:custDataLst>
          </p:nvPr>
        </p:nvSpPr>
        <p:spPr>
          <a:xfrm>
            <a:off x="5568782" y="3780234"/>
            <a:ext cx="599551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54</a:t>
            </a:r>
            <a:endParaRPr sz="21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0"/>
            </p:custDataLst>
          </p:nvPr>
        </p:nvSpPr>
        <p:spPr>
          <a:xfrm>
            <a:off x="5977833" y="3780234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÷</a:t>
            </a:r>
            <a:endParaRPr sz="21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1"/>
            </p:custDataLst>
          </p:nvPr>
        </p:nvSpPr>
        <p:spPr>
          <a:xfrm>
            <a:off x="6220501" y="3780234"/>
            <a:ext cx="669426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7.2</a:t>
            </a:r>
            <a:endParaRPr sz="21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6010275" y="4284980"/>
            <a:ext cx="171450" cy="22860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3"/>
            </p:custDataLst>
          </p:nvPr>
        </p:nvSpPr>
        <p:spPr>
          <a:xfrm>
            <a:off x="5047802" y="4666059"/>
            <a:ext cx="875405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540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4"/>
            </p:custDataLst>
          </p:nvPr>
        </p:nvSpPr>
        <p:spPr>
          <a:xfrm>
            <a:off x="5694607" y="4666059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÷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5"/>
            </p:custDataLst>
          </p:nvPr>
        </p:nvSpPr>
        <p:spPr>
          <a:xfrm>
            <a:off x="5961012" y="4666059"/>
            <a:ext cx="685209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72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6"/>
            </p:custDataLst>
          </p:nvPr>
        </p:nvSpPr>
        <p:spPr>
          <a:xfrm>
            <a:off x="6417621" y="4666059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7"/>
            </p:custDataLst>
          </p:nvPr>
        </p:nvSpPr>
        <p:spPr>
          <a:xfrm>
            <a:off x="6684016" y="4666059"/>
            <a:ext cx="765048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7.5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8"/>
            </p:custDataLst>
          </p:nvPr>
        </p:nvSpPr>
        <p:spPr>
          <a:xfrm>
            <a:off x="8068945" y="3350260"/>
            <a:ext cx="3546475" cy="2150110"/>
          </a:xfrm>
          <a:custGeom>
            <a:avLst/>
            <a:gdLst>
              <a:gd name="sw" fmla="*/ 1 w 5585"/>
              <a:gd name="sh" fmla="*/ 1 h 3386"/>
              <a:gd name="mins" fmla="min sw sh"/>
              <a:gd name="dsw" fmla="+- 0 sw mins"/>
              <a:gd name="dsh" fmla="+- 0 sh mins"/>
              <a:gd name="p0x0" fmla="*/ 180 w 5585"/>
              <a:gd name="p0y0" fmla="*/ 0 h 3386"/>
              <a:gd name="p0x1" fmla="*/ 5405 w 5585"/>
              <a:gd name="p0y1" fmla="*/ 0 h 3386"/>
              <a:gd name="p0x2" fmla="*/ 5504 w 5585"/>
              <a:gd name="p0y2" fmla="*/ 0 h 3386"/>
              <a:gd name="p0x3" fmla="*/ 5585 w 5585"/>
              <a:gd name="p0y3" fmla="*/ 80 h 3386"/>
              <a:gd name="p0x4" fmla="*/ 5585 w 5585"/>
              <a:gd name="p0y4" fmla="*/ 180 h 3386"/>
              <a:gd name="p0x5" fmla="*/ 5585 w 5585"/>
              <a:gd name="p0y5" fmla="*/ 3206 h 3386"/>
              <a:gd name="p0x6" fmla="*/ 5585 w 5585"/>
              <a:gd name="p0y6" fmla="*/ 3305 h 3386"/>
              <a:gd name="p0x7" fmla="*/ 5504 w 5585"/>
              <a:gd name="p0y7" fmla="*/ 3386 h 3386"/>
              <a:gd name="p0x8" fmla="*/ 5405 w 5585"/>
              <a:gd name="p0y8" fmla="*/ 3386 h 3386"/>
              <a:gd name="p0x9" fmla="*/ 180 w 5585"/>
              <a:gd name="p0y9" fmla="*/ 3386 h 3386"/>
              <a:gd name="p0x10" fmla="*/ 80 w 5585"/>
              <a:gd name="p0y10" fmla="*/ 3386 h 3386"/>
              <a:gd name="p0x11" fmla="*/ 0 w 5585"/>
              <a:gd name="p0y11" fmla="*/ 3305 h 3386"/>
              <a:gd name="p0x12" fmla="*/ 0 w 5585"/>
              <a:gd name="p0y12" fmla="*/ 3206 h 3386"/>
              <a:gd name="p0x13" fmla="*/ 0 w 5585"/>
              <a:gd name="p0y13" fmla="*/ 180 h 3386"/>
              <a:gd name="p0x14" fmla="*/ 0 w 5585"/>
              <a:gd name="p0y14" fmla="*/ 80 h 3386"/>
              <a:gd name="p0x15" fmla="*/ 80 w 5585"/>
              <a:gd name="p0y15" fmla="*/ 0 h 3386"/>
              <a:gd name="p0x16" fmla="*/ 180 w 5585"/>
              <a:gd name="p0y16" fmla="*/ 0 h 338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9"/>
            </p:custDataLst>
          </p:nvPr>
        </p:nvSpPr>
        <p:spPr>
          <a:xfrm>
            <a:off x="9197130" y="3780234"/>
            <a:ext cx="669427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0.3</a:t>
            </a:r>
            <a:endParaRPr sz="21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0"/>
            </p:custDataLst>
          </p:nvPr>
        </p:nvSpPr>
        <p:spPr>
          <a:xfrm>
            <a:off x="9676057" y="3780234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÷</a:t>
            </a:r>
            <a:endParaRPr sz="21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41"/>
            </p:custDataLst>
          </p:nvPr>
        </p:nvSpPr>
        <p:spPr>
          <a:xfrm>
            <a:off x="9918726" y="3780234"/>
            <a:ext cx="835895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0.06</a:t>
            </a:r>
            <a:endParaRPr sz="21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9756775" y="4284980"/>
            <a:ext cx="171450" cy="22860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43"/>
            </p:custDataLst>
          </p:nvPr>
        </p:nvSpPr>
        <p:spPr>
          <a:xfrm>
            <a:off x="9119521" y="4666059"/>
            <a:ext cx="685209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30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44"/>
            </p:custDataLst>
          </p:nvPr>
        </p:nvSpPr>
        <p:spPr>
          <a:xfrm>
            <a:off x="9576130" y="4666059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÷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45"/>
            </p:custDataLst>
          </p:nvPr>
        </p:nvSpPr>
        <p:spPr>
          <a:xfrm>
            <a:off x="9842526" y="4666059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46"/>
            </p:custDataLst>
          </p:nvPr>
        </p:nvSpPr>
        <p:spPr>
          <a:xfrm>
            <a:off x="10108930" y="4666059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47"/>
            </p:custDataLst>
          </p:nvPr>
        </p:nvSpPr>
        <p:spPr>
          <a:xfrm>
            <a:off x="10375335" y="4666059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48"/>
            </p:custDataLst>
          </p:nvPr>
        </p:nvSpPr>
        <p:spPr>
          <a:xfrm>
            <a:off x="575945" y="5662295"/>
            <a:ext cx="11039475" cy="809625"/>
          </a:xfrm>
          <a:custGeom>
            <a:avLst/>
            <a:gdLst>
              <a:gd name="sw" fmla="*/ 1 w 17385"/>
              <a:gd name="sh" fmla="*/ 1 h 1275"/>
              <a:gd name="mins" fmla="min sw sh"/>
              <a:gd name="dsw" fmla="+- 0 sw mins"/>
              <a:gd name="dsh" fmla="+- 0 sh mins"/>
              <a:gd name="p0x0" fmla="*/ 180 w 17385"/>
              <a:gd name="p0y0" fmla="*/ 0 h 1275"/>
              <a:gd name="p0x1" fmla="*/ 17205 w 17385"/>
              <a:gd name="p0y1" fmla="*/ 0 h 1275"/>
              <a:gd name="p0x2" fmla="*/ 17304 w 17385"/>
              <a:gd name="p0y2" fmla="*/ 0 h 1275"/>
              <a:gd name="p0x3" fmla="*/ 17385 w 17385"/>
              <a:gd name="p0y3" fmla="*/ 80 h 1275"/>
              <a:gd name="p0x4" fmla="*/ 17385 w 17385"/>
              <a:gd name="p0y4" fmla="*/ 180 h 1275"/>
              <a:gd name="p0x5" fmla="*/ 17385 w 17385"/>
              <a:gd name="p0y5" fmla="*/ 1095 h 1275"/>
              <a:gd name="p0x6" fmla="*/ 17385 w 17385"/>
              <a:gd name="p0y6" fmla="*/ 1194 h 1275"/>
              <a:gd name="p0x7" fmla="*/ 17304 w 17385"/>
              <a:gd name="p0y7" fmla="*/ 1275 h 1275"/>
              <a:gd name="p0x8" fmla="*/ 17205 w 17385"/>
              <a:gd name="p0y8" fmla="*/ 1275 h 1275"/>
              <a:gd name="p0x9" fmla="*/ 180 w 17385"/>
              <a:gd name="p0y9" fmla="*/ 1275 h 1275"/>
              <a:gd name="p0x10" fmla="*/ 80 w 17385"/>
              <a:gd name="p0y10" fmla="*/ 1275 h 1275"/>
              <a:gd name="p0x11" fmla="*/ 0 w 17385"/>
              <a:gd name="p0y11" fmla="*/ 1194 h 1275"/>
              <a:gd name="p0x12" fmla="*/ 0 w 17385"/>
              <a:gd name="p0y12" fmla="*/ 1095 h 1275"/>
              <a:gd name="p0x13" fmla="*/ 0 w 17385"/>
              <a:gd name="p0y13" fmla="*/ 180 h 1275"/>
              <a:gd name="p0x14" fmla="*/ 0 w 17385"/>
              <a:gd name="p0y14" fmla="*/ 80 h 1275"/>
              <a:gd name="p0x15" fmla="*/ 80 w 17385"/>
              <a:gd name="p0y15" fmla="*/ 0 h 1275"/>
              <a:gd name="p0x16" fmla="*/ 180 w 17385"/>
              <a:gd name="p0y16" fmla="*/ 0 h 12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3E6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>
            <p:custDataLst>
              <p:tags r:id="rId49"/>
            </p:custDataLst>
          </p:nvPr>
        </p:nvSpPr>
        <p:spPr>
          <a:xfrm>
            <a:off x="2926080" y="58578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>
            <p:custDataLst>
              <p:tags r:id="rId50"/>
            </p:custDataLst>
          </p:nvPr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rcRect l="-2000" t="-7681" r="-2000" b="-7681"/>
          <a:stretch>
            <a:fillRect/>
          </a:stretch>
        </p:blipFill>
        <p:spPr>
          <a:xfrm>
            <a:off x="3011805" y="5938520"/>
            <a:ext cx="247650" cy="252730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53"/>
            </p:custDataLst>
          </p:nvPr>
        </p:nvSpPr>
        <p:spPr>
          <a:xfrm>
            <a:off x="3498133" y="5884545"/>
            <a:ext cx="630056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</a:rPr>
              <a:t>关键提醒：移动小数点时，</a:t>
            </a:r>
            <a:r>
              <a:rPr lang="zh-CN" sz="2100" b="1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被除数位数不够需补</a:t>
            </a:r>
            <a:r>
              <a:rPr lang="en-US" altLang="zh-CN" sz="2100" b="1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zh-CN" sz="2100" b="1">
              <a:solidFill>
                <a:srgbClr val="6F4E1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小数混合运算：运算顺序不变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"/>
            </p:custDataLst>
          </p:nvPr>
        </p:nvSpPr>
        <p:spPr>
          <a:xfrm>
            <a:off x="5151091" y="1104900"/>
            <a:ext cx="6469409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计算策略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"/>
            </p:custDataLst>
          </p:nvPr>
        </p:nvSpPr>
        <p:spPr>
          <a:xfrm>
            <a:off x="5150485" y="6124575"/>
            <a:ext cx="6470015" cy="352425"/>
          </a:xfrm>
          <a:custGeom>
            <a:avLst/>
            <a:gdLst>
              <a:gd name="sw" fmla="*/ 1 w 10188"/>
              <a:gd name="sh" fmla="*/ 1 h 555"/>
              <a:gd name="mins" fmla="min sw sh"/>
              <a:gd name="dsw" fmla="+- 0 sw mins"/>
              <a:gd name="dsh" fmla="+- 0 sh mins"/>
              <a:gd name="p0x0" fmla="*/ 180 w 10188"/>
              <a:gd name="p0y0" fmla="*/ 0 h 555"/>
              <a:gd name="p0x1" fmla="*/ 10008 w 10188"/>
              <a:gd name="p0y1" fmla="*/ 0 h 555"/>
              <a:gd name="p0x2" fmla="*/ 10107 w 10188"/>
              <a:gd name="p0y2" fmla="*/ 0 h 555"/>
              <a:gd name="p0x3" fmla="*/ 10188 w 10188"/>
              <a:gd name="p0y3" fmla="*/ 80 h 555"/>
              <a:gd name="p0x4" fmla="*/ 10188 w 10188"/>
              <a:gd name="p0y4" fmla="*/ 180 h 555"/>
              <a:gd name="p0x5" fmla="*/ 10188 w 10188"/>
              <a:gd name="p0y5" fmla="*/ 375 h 555"/>
              <a:gd name="p0x6" fmla="*/ 10188 w 10188"/>
              <a:gd name="p0y6" fmla="*/ 474 h 555"/>
              <a:gd name="p0x7" fmla="*/ 10107 w 10188"/>
              <a:gd name="p0y7" fmla="*/ 555 h 555"/>
              <a:gd name="p0x8" fmla="*/ 10008 w 10188"/>
              <a:gd name="p0y8" fmla="*/ 555 h 555"/>
              <a:gd name="p0x9" fmla="*/ 180 w 10188"/>
              <a:gd name="p0y9" fmla="*/ 555 h 555"/>
              <a:gd name="p0x10" fmla="*/ 80 w 10188"/>
              <a:gd name="p0y10" fmla="*/ 555 h 555"/>
              <a:gd name="p0x11" fmla="*/ 0 w 10188"/>
              <a:gd name="p0y11" fmla="*/ 474 h 555"/>
              <a:gd name="p0x12" fmla="*/ 0 w 10188"/>
              <a:gd name="p0y12" fmla="*/ 375 h 555"/>
              <a:gd name="p0x13" fmla="*/ 0 w 10188"/>
              <a:gd name="p0y13" fmla="*/ 180 h 555"/>
              <a:gd name="p0x14" fmla="*/ 0 w 10188"/>
              <a:gd name="p0y14" fmla="*/ 80 h 555"/>
              <a:gd name="p0x15" fmla="*/ 80 w 10188"/>
              <a:gd name="p0y15" fmla="*/ 0 h 555"/>
              <a:gd name="p0x16" fmla="*/ 180 w 10188"/>
              <a:gd name="p0y16" fmla="*/ 0 h 5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-3333" b="-3333"/>
          <a:stretch>
            <a:fillRect/>
          </a:stretch>
        </p:blipFill>
        <p:spPr>
          <a:xfrm>
            <a:off x="6178550" y="6210300"/>
            <a:ext cx="152400" cy="15240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7"/>
            </p:custDataLst>
          </p:nvPr>
        </p:nvSpPr>
        <p:spPr>
          <a:xfrm>
            <a:off x="6260602" y="6200775"/>
            <a:ext cx="4478912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易错提醒：注意区分</a:t>
            </a:r>
            <a:r>
              <a:rPr lang="en-US" altLang="zh-CN"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</a:t>
            </a:r>
            <a:r>
              <a:rPr lang="en-US" altLang="zh-CN"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除以</a:t>
            </a:r>
            <a:r>
              <a:rPr lang="en-US" altLang="zh-CN"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30.8</a:t>
            </a:r>
            <a:r>
              <a:rPr lang="zh-CN" altLang="en-US"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 </a:t>
            </a:r>
            <a:r>
              <a:rPr lang="zh-CN" altLang="en-US"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表示</a:t>
            </a:r>
            <a:r>
              <a:rPr lang="en-US" altLang="zh-CN"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30.8 </a:t>
            </a:r>
            <a:r>
              <a:rPr lang="zh-CN" altLang="en-US"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被</a:t>
            </a:r>
            <a:r>
              <a:rPr lang="en-US" altLang="zh-CN"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4 </a:t>
            </a:r>
            <a:r>
              <a:rPr lang="zh-CN" altLang="en-US"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</a:t>
            </a:r>
            <a:endParaRPr lang="zh-CN" altLang="en-US" sz="120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8"/>
            </p:custDataLst>
          </p:nvPr>
        </p:nvSpPr>
        <p:spPr>
          <a:xfrm>
            <a:off x="575945" y="1109345"/>
            <a:ext cx="4303395" cy="5362575"/>
          </a:xfrm>
          <a:custGeom>
            <a:avLst/>
            <a:gdLst>
              <a:gd name="sw" fmla="*/ 1 w 6776"/>
              <a:gd name="sh" fmla="*/ 1 h 8445"/>
              <a:gd name="mins" fmla="min sw sh"/>
              <a:gd name="dsw" fmla="+- 0 sw mins"/>
              <a:gd name="dsh" fmla="+- 0 sh mins"/>
              <a:gd name="p0x0" fmla="*/ 180 w 6776"/>
              <a:gd name="p0y0" fmla="*/ 0 h 8445"/>
              <a:gd name="p0x1" fmla="*/ 6596 w 6776"/>
              <a:gd name="p0y1" fmla="*/ 0 h 8445"/>
              <a:gd name="p0x2" fmla="*/ 6696 w 6776"/>
              <a:gd name="p0y2" fmla="*/ 0 h 8445"/>
              <a:gd name="p0x3" fmla="*/ 6776 w 6776"/>
              <a:gd name="p0y3" fmla="*/ 80 h 8445"/>
              <a:gd name="p0x4" fmla="*/ 6776 w 6776"/>
              <a:gd name="p0y4" fmla="*/ 180 h 8445"/>
              <a:gd name="p0x5" fmla="*/ 6776 w 6776"/>
              <a:gd name="p0y5" fmla="*/ 8265 h 8445"/>
              <a:gd name="p0x6" fmla="*/ 6776 w 6776"/>
              <a:gd name="p0y6" fmla="*/ 8364 h 8445"/>
              <a:gd name="p0x7" fmla="*/ 6696 w 6776"/>
              <a:gd name="p0y7" fmla="*/ 8445 h 8445"/>
              <a:gd name="p0x8" fmla="*/ 6596 w 6776"/>
              <a:gd name="p0y8" fmla="*/ 8445 h 8445"/>
              <a:gd name="p0x9" fmla="*/ 180 w 6776"/>
              <a:gd name="p0y9" fmla="*/ 8445 h 8445"/>
              <a:gd name="p0x10" fmla="*/ 80 w 6776"/>
              <a:gd name="p0y10" fmla="*/ 8445 h 8445"/>
              <a:gd name="p0x11" fmla="*/ 0 w 6776"/>
              <a:gd name="p0y11" fmla="*/ 8364 h 8445"/>
              <a:gd name="p0x12" fmla="*/ 0 w 6776"/>
              <a:gd name="p0y12" fmla="*/ 8265 h 8445"/>
              <a:gd name="p0x13" fmla="*/ 0 w 6776"/>
              <a:gd name="p0y13" fmla="*/ 180 h 8445"/>
              <a:gd name="p0x14" fmla="*/ 0 w 6776"/>
              <a:gd name="p0y14" fmla="*/ 80 h 8445"/>
              <a:gd name="p0x15" fmla="*/ 80 w 6776"/>
              <a:gd name="p0y15" fmla="*/ 0 h 8445"/>
              <a:gd name="p0x16" fmla="*/ 180 w 6776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771525" y="2728913"/>
            <a:ext cx="1400251" cy="17668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6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30.8</a:t>
            </a:r>
            <a:endParaRPr sz="6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2247976" y="3412331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÷</a:t>
            </a:r>
            <a:endParaRPr sz="24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2487959" y="3286154"/>
            <a:ext cx="866251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sz="42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2850804" y="3412331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÷</a:t>
            </a:r>
            <a:endParaRPr sz="24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3090786" y="3286154"/>
            <a:ext cx="866251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7</a:t>
            </a:r>
            <a:endParaRPr sz="42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3453632" y="3412331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24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3693614" y="2728913"/>
            <a:ext cx="990819" cy="17668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6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1.1</a:t>
            </a:r>
            <a:endParaRPr sz="6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2264788" y="4605338"/>
            <a:ext cx="669427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1.1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2705614" y="4681538"/>
            <a:ext cx="67590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kg/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</a:t>
            </a:r>
            <a:endParaRPr 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18"/>
            </p:custDataLst>
          </p:nvPr>
        </p:nvSpPr>
        <p:spPr>
          <a:xfrm>
            <a:off x="1908175" y="1304925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217 w 1200"/>
              <a:gd name="p0y0" fmla="*/ 0 h 435"/>
              <a:gd name="p0x1" fmla="*/ 982 w 1200"/>
              <a:gd name="p0y1" fmla="*/ 0 h 435"/>
              <a:gd name="p0x2" fmla="*/ 1102 w 1200"/>
              <a:gd name="p0y2" fmla="*/ 0 h 435"/>
              <a:gd name="p0x3" fmla="*/ 1200 w 1200"/>
              <a:gd name="p0y3" fmla="*/ 97 h 435"/>
              <a:gd name="p0x4" fmla="*/ 1200 w 1200"/>
              <a:gd name="p0y4" fmla="*/ 217 h 435"/>
              <a:gd name="p0x5" fmla="*/ 1200 w 1200"/>
              <a:gd name="p0y5" fmla="*/ 337 h 435"/>
              <a:gd name="p0x6" fmla="*/ 1102 w 1200"/>
              <a:gd name="p0y6" fmla="*/ 435 h 435"/>
              <a:gd name="p0x7" fmla="*/ 982 w 1200"/>
              <a:gd name="p0y7" fmla="*/ 435 h 435"/>
              <a:gd name="p0x8" fmla="*/ 217 w 1200"/>
              <a:gd name="p0y8" fmla="*/ 435 h 435"/>
              <a:gd name="p0x9" fmla="*/ 97 w 1200"/>
              <a:gd name="p0y9" fmla="*/ 435 h 435"/>
              <a:gd name="p0x10" fmla="*/ 0 w 1200"/>
              <a:gd name="p0y10" fmla="*/ 337 h 435"/>
              <a:gd name="p0x11" fmla="*/ 0 w 1200"/>
              <a:gd name="p0y11" fmla="*/ 217 h 435"/>
              <a:gd name="p0x12" fmla="*/ 0 w 1200"/>
              <a:gd name="p0y12" fmla="*/ 97 h 435"/>
              <a:gd name="p0x13" fmla="*/ 97 w 1200"/>
              <a:gd name="p0y13" fmla="*/ 0 h 435"/>
              <a:gd name="p0x14" fmla="*/ 217 w 120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19"/>
            </p:custDataLst>
          </p:nvPr>
        </p:nvSpPr>
        <p:spPr>
          <a:xfrm>
            <a:off x="1984924" y="1343025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先除后除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20"/>
            </p:custDataLst>
          </p:nvPr>
        </p:nvSpPr>
        <p:spPr>
          <a:xfrm>
            <a:off x="2784475" y="1304925"/>
            <a:ext cx="762635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217 w 1200"/>
              <a:gd name="p0y0" fmla="*/ 0 h 435"/>
              <a:gd name="p0x1" fmla="*/ 982 w 1200"/>
              <a:gd name="p0y1" fmla="*/ 0 h 435"/>
              <a:gd name="p0x2" fmla="*/ 1102 w 1200"/>
              <a:gd name="p0y2" fmla="*/ 0 h 435"/>
              <a:gd name="p0x3" fmla="*/ 1200 w 1200"/>
              <a:gd name="p0y3" fmla="*/ 97 h 435"/>
              <a:gd name="p0x4" fmla="*/ 1200 w 1200"/>
              <a:gd name="p0y4" fmla="*/ 217 h 435"/>
              <a:gd name="p0x5" fmla="*/ 1200 w 1200"/>
              <a:gd name="p0y5" fmla="*/ 337 h 435"/>
              <a:gd name="p0x6" fmla="*/ 1102 w 1200"/>
              <a:gd name="p0y6" fmla="*/ 435 h 435"/>
              <a:gd name="p0x7" fmla="*/ 982 w 1200"/>
              <a:gd name="p0y7" fmla="*/ 435 h 435"/>
              <a:gd name="p0x8" fmla="*/ 217 w 1200"/>
              <a:gd name="p0y8" fmla="*/ 435 h 435"/>
              <a:gd name="p0x9" fmla="*/ 97 w 1200"/>
              <a:gd name="p0y9" fmla="*/ 435 h 435"/>
              <a:gd name="p0x10" fmla="*/ 0 w 1200"/>
              <a:gd name="p0y10" fmla="*/ 337 h 435"/>
              <a:gd name="p0x11" fmla="*/ 0 w 1200"/>
              <a:gd name="p0y11" fmla="*/ 217 h 435"/>
              <a:gd name="p0x12" fmla="*/ 0 w 1200"/>
              <a:gd name="p0y12" fmla="*/ 97 h 435"/>
              <a:gd name="p0x13" fmla="*/ 97 w 1200"/>
              <a:gd name="p0y13" fmla="*/ 0 h 435"/>
              <a:gd name="p0x14" fmla="*/ 217 w 120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21"/>
            </p:custDataLst>
          </p:nvPr>
        </p:nvSpPr>
        <p:spPr>
          <a:xfrm>
            <a:off x="2861291" y="1343025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从左到右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1620364" y="5749318"/>
            <a:ext cx="221508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周产生约</a:t>
            </a: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30.8kg</a:t>
            </a:r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生活垃圾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1965874" y="6076950"/>
            <a:ext cx="1524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平均每天产生多少？</a:t>
            </a:r>
            <a:endParaRPr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4"/>
            </p:custDataLst>
          </p:nvPr>
        </p:nvSpPr>
        <p:spPr>
          <a:xfrm>
            <a:off x="5155565" y="1728470"/>
            <a:ext cx="6459855" cy="1266825"/>
          </a:xfrm>
          <a:custGeom>
            <a:avLst/>
            <a:gdLst>
              <a:gd name="sw" fmla="*/ 1 w 10173"/>
              <a:gd name="sh" fmla="*/ 1 h 1995"/>
              <a:gd name="mins" fmla="min sw sh"/>
              <a:gd name="dsw" fmla="+- 0 sw mins"/>
              <a:gd name="dsh" fmla="+- 0 sh mins"/>
              <a:gd name="p0x0" fmla="*/ 180 w 10173"/>
              <a:gd name="p0y0" fmla="*/ 0 h 1995"/>
              <a:gd name="p0x1" fmla="*/ 9993 w 10173"/>
              <a:gd name="p0y1" fmla="*/ 0 h 1995"/>
              <a:gd name="p0x2" fmla="*/ 10092 w 10173"/>
              <a:gd name="p0y2" fmla="*/ 0 h 1995"/>
              <a:gd name="p0x3" fmla="*/ 10173 w 10173"/>
              <a:gd name="p0y3" fmla="*/ 80 h 1995"/>
              <a:gd name="p0x4" fmla="*/ 10173 w 10173"/>
              <a:gd name="p0y4" fmla="*/ 180 h 1995"/>
              <a:gd name="p0x5" fmla="*/ 10173 w 10173"/>
              <a:gd name="p0y5" fmla="*/ 1815 h 1995"/>
              <a:gd name="p0x6" fmla="*/ 10173 w 10173"/>
              <a:gd name="p0y6" fmla="*/ 1914 h 1995"/>
              <a:gd name="p0x7" fmla="*/ 10092 w 10173"/>
              <a:gd name="p0y7" fmla="*/ 1995 h 1995"/>
              <a:gd name="p0x8" fmla="*/ 9993 w 10173"/>
              <a:gd name="p0y8" fmla="*/ 1995 h 1995"/>
              <a:gd name="p0x9" fmla="*/ 180 w 10173"/>
              <a:gd name="p0y9" fmla="*/ 1995 h 1995"/>
              <a:gd name="p0x10" fmla="*/ 80 w 10173"/>
              <a:gd name="p0y10" fmla="*/ 1995 h 1995"/>
              <a:gd name="p0x11" fmla="*/ 0 w 10173"/>
              <a:gd name="p0y11" fmla="*/ 1914 h 1995"/>
              <a:gd name="p0x12" fmla="*/ 0 w 10173"/>
              <a:gd name="p0y12" fmla="*/ 1815 h 1995"/>
              <a:gd name="p0x13" fmla="*/ 0 w 10173"/>
              <a:gd name="p0y13" fmla="*/ 180 h 1995"/>
              <a:gd name="p0x14" fmla="*/ 0 w 10173"/>
              <a:gd name="p0y14" fmla="*/ 80 h 1995"/>
              <a:gd name="p0x15" fmla="*/ 80 w 10173"/>
              <a:gd name="p0y15" fmla="*/ 0 h 1995"/>
              <a:gd name="p0x16" fmla="*/ 180 w 10173"/>
              <a:gd name="p0y16" fmla="*/ 0 h 19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5"/>
            </p:custDataLst>
          </p:nvPr>
        </p:nvSpPr>
        <p:spPr>
          <a:xfrm>
            <a:off x="5350510" y="21526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738" t="-38444" r="-2738" b="-38444"/>
          <a:stretch>
            <a:fillRect/>
          </a:stretch>
        </p:blipFill>
        <p:spPr>
          <a:xfrm>
            <a:off x="5419725" y="2233295"/>
            <a:ext cx="281305" cy="25273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9"/>
            </p:custDataLst>
          </p:nvPr>
        </p:nvSpPr>
        <p:spPr>
          <a:xfrm>
            <a:off x="5922616" y="2072659"/>
            <a:ext cx="34290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同级运算从左到右依次计算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0"/>
            </p:custDataLst>
          </p:nvPr>
        </p:nvSpPr>
        <p:spPr>
          <a:xfrm>
            <a:off x="5922616" y="2347931"/>
            <a:ext cx="36005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连除、连乘或同级加减，按书写顺序逐步运算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1"/>
            </p:custDataLst>
          </p:nvPr>
        </p:nvSpPr>
        <p:spPr>
          <a:xfrm>
            <a:off x="5155565" y="3195320"/>
            <a:ext cx="6459855" cy="1266825"/>
          </a:xfrm>
          <a:custGeom>
            <a:avLst/>
            <a:gdLst>
              <a:gd name="sw" fmla="*/ 1 w 10173"/>
              <a:gd name="sh" fmla="*/ 1 h 1995"/>
              <a:gd name="mins" fmla="min sw sh"/>
              <a:gd name="dsw" fmla="+- 0 sw mins"/>
              <a:gd name="dsh" fmla="+- 0 sh mins"/>
              <a:gd name="p0x0" fmla="*/ 180 w 10173"/>
              <a:gd name="p0y0" fmla="*/ 0 h 1995"/>
              <a:gd name="p0x1" fmla="*/ 9993 w 10173"/>
              <a:gd name="p0y1" fmla="*/ 0 h 1995"/>
              <a:gd name="p0x2" fmla="*/ 10092 w 10173"/>
              <a:gd name="p0y2" fmla="*/ 0 h 1995"/>
              <a:gd name="p0x3" fmla="*/ 10173 w 10173"/>
              <a:gd name="p0y3" fmla="*/ 80 h 1995"/>
              <a:gd name="p0x4" fmla="*/ 10173 w 10173"/>
              <a:gd name="p0y4" fmla="*/ 180 h 1995"/>
              <a:gd name="p0x5" fmla="*/ 10173 w 10173"/>
              <a:gd name="p0y5" fmla="*/ 1815 h 1995"/>
              <a:gd name="p0x6" fmla="*/ 10173 w 10173"/>
              <a:gd name="p0y6" fmla="*/ 1914 h 1995"/>
              <a:gd name="p0x7" fmla="*/ 10092 w 10173"/>
              <a:gd name="p0y7" fmla="*/ 1995 h 1995"/>
              <a:gd name="p0x8" fmla="*/ 9993 w 10173"/>
              <a:gd name="p0y8" fmla="*/ 1995 h 1995"/>
              <a:gd name="p0x9" fmla="*/ 180 w 10173"/>
              <a:gd name="p0y9" fmla="*/ 1995 h 1995"/>
              <a:gd name="p0x10" fmla="*/ 80 w 10173"/>
              <a:gd name="p0y10" fmla="*/ 1995 h 1995"/>
              <a:gd name="p0x11" fmla="*/ 0 w 10173"/>
              <a:gd name="p0y11" fmla="*/ 1914 h 1995"/>
              <a:gd name="p0x12" fmla="*/ 0 w 10173"/>
              <a:gd name="p0y12" fmla="*/ 1815 h 1995"/>
              <a:gd name="p0x13" fmla="*/ 0 w 10173"/>
              <a:gd name="p0y13" fmla="*/ 180 h 1995"/>
              <a:gd name="p0x14" fmla="*/ 0 w 10173"/>
              <a:gd name="p0y14" fmla="*/ 80 h 1995"/>
              <a:gd name="p0x15" fmla="*/ 80 w 10173"/>
              <a:gd name="p0y15" fmla="*/ 0 h 1995"/>
              <a:gd name="p0x16" fmla="*/ 180 w 10173"/>
              <a:gd name="p0y16" fmla="*/ 0 h 19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2"/>
            </p:custDataLst>
          </p:nvPr>
        </p:nvSpPr>
        <p:spPr>
          <a:xfrm>
            <a:off x="5350510" y="3619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4691" t="-1026" r="-4691" b="-1026"/>
          <a:stretch>
            <a:fillRect/>
          </a:stretch>
        </p:blipFill>
        <p:spPr>
          <a:xfrm>
            <a:off x="5419725" y="3700145"/>
            <a:ext cx="281305" cy="25273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6"/>
            </p:custDataLst>
          </p:nvPr>
        </p:nvSpPr>
        <p:spPr>
          <a:xfrm>
            <a:off x="5922616" y="3539509"/>
            <a:ext cx="29147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能简算时运用运算律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7"/>
            </p:custDataLst>
          </p:nvPr>
        </p:nvSpPr>
        <p:spPr>
          <a:xfrm>
            <a:off x="5922616" y="3814781"/>
            <a:ext cx="30861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如乘法分配律、结合律，减少计算步骤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8"/>
            </p:custDataLst>
          </p:nvPr>
        </p:nvSpPr>
        <p:spPr>
          <a:xfrm>
            <a:off x="5155565" y="4662170"/>
            <a:ext cx="6459855" cy="1266825"/>
          </a:xfrm>
          <a:custGeom>
            <a:avLst/>
            <a:gdLst>
              <a:gd name="sw" fmla="*/ 1 w 10173"/>
              <a:gd name="sh" fmla="*/ 1 h 1995"/>
              <a:gd name="mins" fmla="min sw sh"/>
              <a:gd name="dsw" fmla="+- 0 sw mins"/>
              <a:gd name="dsh" fmla="+- 0 sh mins"/>
              <a:gd name="p0x0" fmla="*/ 180 w 10173"/>
              <a:gd name="p0y0" fmla="*/ 0 h 1995"/>
              <a:gd name="p0x1" fmla="*/ 9993 w 10173"/>
              <a:gd name="p0y1" fmla="*/ 0 h 1995"/>
              <a:gd name="p0x2" fmla="*/ 10092 w 10173"/>
              <a:gd name="p0y2" fmla="*/ 0 h 1995"/>
              <a:gd name="p0x3" fmla="*/ 10173 w 10173"/>
              <a:gd name="p0y3" fmla="*/ 80 h 1995"/>
              <a:gd name="p0x4" fmla="*/ 10173 w 10173"/>
              <a:gd name="p0y4" fmla="*/ 180 h 1995"/>
              <a:gd name="p0x5" fmla="*/ 10173 w 10173"/>
              <a:gd name="p0y5" fmla="*/ 1815 h 1995"/>
              <a:gd name="p0x6" fmla="*/ 10173 w 10173"/>
              <a:gd name="p0y6" fmla="*/ 1914 h 1995"/>
              <a:gd name="p0x7" fmla="*/ 10092 w 10173"/>
              <a:gd name="p0y7" fmla="*/ 1995 h 1995"/>
              <a:gd name="p0x8" fmla="*/ 9993 w 10173"/>
              <a:gd name="p0y8" fmla="*/ 1995 h 1995"/>
              <a:gd name="p0x9" fmla="*/ 180 w 10173"/>
              <a:gd name="p0y9" fmla="*/ 1995 h 1995"/>
              <a:gd name="p0x10" fmla="*/ 80 w 10173"/>
              <a:gd name="p0y10" fmla="*/ 1995 h 1995"/>
              <a:gd name="p0x11" fmla="*/ 0 w 10173"/>
              <a:gd name="p0y11" fmla="*/ 1914 h 1995"/>
              <a:gd name="p0x12" fmla="*/ 0 w 10173"/>
              <a:gd name="p0y12" fmla="*/ 1815 h 1995"/>
              <a:gd name="p0x13" fmla="*/ 0 w 10173"/>
              <a:gd name="p0y13" fmla="*/ 180 h 1995"/>
              <a:gd name="p0x14" fmla="*/ 0 w 10173"/>
              <a:gd name="p0y14" fmla="*/ 80 h 1995"/>
              <a:gd name="p0x15" fmla="*/ 80 w 10173"/>
              <a:gd name="p0y15" fmla="*/ 0 h 1995"/>
              <a:gd name="p0x16" fmla="*/ 180 w 10173"/>
              <a:gd name="p0y16" fmla="*/ 0 h 19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39"/>
            </p:custDataLst>
          </p:nvPr>
        </p:nvSpPr>
        <p:spPr>
          <a:xfrm>
            <a:off x="5350510" y="50863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2366" t="-3067" r="-2366" b="-3067"/>
          <a:stretch>
            <a:fillRect/>
          </a:stretch>
        </p:blipFill>
        <p:spPr>
          <a:xfrm>
            <a:off x="5405755" y="5166995"/>
            <a:ext cx="309245" cy="25273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3"/>
            </p:custDataLst>
          </p:nvPr>
        </p:nvSpPr>
        <p:spPr>
          <a:xfrm>
            <a:off x="5922616" y="5006359"/>
            <a:ext cx="30861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结果需保留合理小数位数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4"/>
            </p:custDataLst>
          </p:nvPr>
        </p:nvSpPr>
        <p:spPr>
          <a:xfrm>
            <a:off x="5922616" y="5281631"/>
            <a:ext cx="32576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根据实际意义确定精度，避免过度或不足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循环与极限：从小数循环到无限思想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循环小数：除不尽的规律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1906270" y="236982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-1613" b="-1613"/>
          <a:stretch>
            <a:fillRect/>
          </a:stretch>
        </p:blipFill>
        <p:spPr>
          <a:xfrm>
            <a:off x="1982470" y="2465070"/>
            <a:ext cx="342900" cy="304800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1221057" y="3001375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除不尽的规律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824875" y="3488103"/>
            <a:ext cx="2659266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33655" algn="ctr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蜘蛛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分钟爬行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73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米，蜗牛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分钟爬行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9.4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米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计算平均速度时，商出现无限循环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178347" y="4592907"/>
            <a:ext cx="789832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73 </a:t>
            </a:r>
            <a:r>
              <a:rPr lang="zh-CN" altLang="en-US" sz="15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</a:t>
            </a:r>
            <a:endParaRPr lang="en-US" altLang="zh-CN" sz="15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853879" y="4592907"/>
            <a:ext cx="30941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150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2048989" y="4592907"/>
            <a:ext cx="984571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24.333...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1178347" y="4959620"/>
            <a:ext cx="95860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9.4 </a:t>
            </a:r>
            <a:r>
              <a:rPr lang="zh-CN" altLang="en-US" sz="15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11</a:t>
            </a:r>
            <a:endParaRPr lang="en-US" altLang="zh-CN" sz="15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2022653" y="4959620"/>
            <a:ext cx="30941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150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2217763" y="4959620"/>
            <a:ext cx="110341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0.85454...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3989705" y="1109345"/>
            <a:ext cx="3684270" cy="5362575"/>
          </a:xfrm>
          <a:custGeom>
            <a:avLst/>
            <a:gdLst>
              <a:gd name="sw" fmla="*/ 1 w 5801"/>
              <a:gd name="sh" fmla="*/ 1 h 8445"/>
              <a:gd name="mins" fmla="min sw sh"/>
              <a:gd name="dsw" fmla="+- 0 sw mins"/>
              <a:gd name="dsh" fmla="+- 0 sh mins"/>
              <a:gd name="p0x0" fmla="*/ 180 w 5801"/>
              <a:gd name="p0y0" fmla="*/ 0 h 8445"/>
              <a:gd name="p0x1" fmla="*/ 5621 w 5801"/>
              <a:gd name="p0y1" fmla="*/ 0 h 8445"/>
              <a:gd name="p0x2" fmla="*/ 5721 w 5801"/>
              <a:gd name="p0y2" fmla="*/ 0 h 8445"/>
              <a:gd name="p0x3" fmla="*/ 5801 w 5801"/>
              <a:gd name="p0y3" fmla="*/ 80 h 8445"/>
              <a:gd name="p0x4" fmla="*/ 5801 w 5801"/>
              <a:gd name="p0y4" fmla="*/ 180 h 8445"/>
              <a:gd name="p0x5" fmla="*/ 5801 w 5801"/>
              <a:gd name="p0y5" fmla="*/ 8265 h 8445"/>
              <a:gd name="p0x6" fmla="*/ 5801 w 5801"/>
              <a:gd name="p0y6" fmla="*/ 8364 h 8445"/>
              <a:gd name="p0x7" fmla="*/ 5721 w 5801"/>
              <a:gd name="p0y7" fmla="*/ 8445 h 8445"/>
              <a:gd name="p0x8" fmla="*/ 5621 w 5801"/>
              <a:gd name="p0y8" fmla="*/ 8445 h 8445"/>
              <a:gd name="p0x9" fmla="*/ 180 w 5801"/>
              <a:gd name="p0y9" fmla="*/ 8445 h 8445"/>
              <a:gd name="p0x10" fmla="*/ 80 w 5801"/>
              <a:gd name="p0y10" fmla="*/ 8445 h 8445"/>
              <a:gd name="p0x11" fmla="*/ 0 w 5801"/>
              <a:gd name="p0y11" fmla="*/ 8364 h 8445"/>
              <a:gd name="p0x12" fmla="*/ 0 w 5801"/>
              <a:gd name="p0y12" fmla="*/ 8265 h 8445"/>
              <a:gd name="p0x13" fmla="*/ 0 w 5801"/>
              <a:gd name="p0y13" fmla="*/ 180 h 8445"/>
              <a:gd name="p0x14" fmla="*/ 0 w 5801"/>
              <a:gd name="p0y14" fmla="*/ 80 h 8445"/>
              <a:gd name="p0x15" fmla="*/ 80 w 5801"/>
              <a:gd name="p0y15" fmla="*/ 0 h 8445"/>
              <a:gd name="p0x16" fmla="*/ 180 w 5801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4184650" y="26003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4270375" y="2680970"/>
            <a:ext cx="247650" cy="2527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4718666" y="2626995"/>
            <a:ext cx="21336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循环小数的表示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4184650" y="3171825"/>
            <a:ext cx="3293745" cy="847725"/>
          </a:xfrm>
          <a:custGeom>
            <a:avLst/>
            <a:gdLst>
              <a:gd name="sw" fmla="*/ 1 w 5186"/>
              <a:gd name="sh" fmla="*/ 1 h 1335"/>
              <a:gd name="mins" fmla="min sw sh"/>
              <a:gd name="dsw" fmla="+- 0 sw mins"/>
              <a:gd name="dsh" fmla="+- 0 sh mins"/>
              <a:gd name="p0x0" fmla="*/ 180 w 5186"/>
              <a:gd name="p0y0" fmla="*/ 0 h 1335"/>
              <a:gd name="p0x1" fmla="*/ 5006 w 5186"/>
              <a:gd name="p0y1" fmla="*/ 0 h 1335"/>
              <a:gd name="p0x2" fmla="*/ 5106 w 5186"/>
              <a:gd name="p0y2" fmla="*/ 0 h 1335"/>
              <a:gd name="p0x3" fmla="*/ 5186 w 5186"/>
              <a:gd name="p0y3" fmla="*/ 80 h 1335"/>
              <a:gd name="p0x4" fmla="*/ 5186 w 5186"/>
              <a:gd name="p0y4" fmla="*/ 180 h 1335"/>
              <a:gd name="p0x5" fmla="*/ 5186 w 5186"/>
              <a:gd name="p0y5" fmla="*/ 1155 h 1335"/>
              <a:gd name="p0x6" fmla="*/ 5186 w 5186"/>
              <a:gd name="p0y6" fmla="*/ 1254 h 1335"/>
              <a:gd name="p0x7" fmla="*/ 5106 w 5186"/>
              <a:gd name="p0y7" fmla="*/ 1335 h 1335"/>
              <a:gd name="p0x8" fmla="*/ 5006 w 5186"/>
              <a:gd name="p0y8" fmla="*/ 1335 h 1335"/>
              <a:gd name="p0x9" fmla="*/ 180 w 5186"/>
              <a:gd name="p0y9" fmla="*/ 1335 h 1335"/>
              <a:gd name="p0x10" fmla="*/ 80 w 5186"/>
              <a:gd name="p0y10" fmla="*/ 1335 h 1335"/>
              <a:gd name="p0x11" fmla="*/ 0 w 5186"/>
              <a:gd name="p0y11" fmla="*/ 1254 h 1335"/>
              <a:gd name="p0x12" fmla="*/ 0 w 5186"/>
              <a:gd name="p0y12" fmla="*/ 1155 h 1335"/>
              <a:gd name="p0x13" fmla="*/ 0 w 5186"/>
              <a:gd name="p0y13" fmla="*/ 180 h 1335"/>
              <a:gd name="p0x14" fmla="*/ 0 w 5186"/>
              <a:gd name="p0y14" fmla="*/ 80 h 1335"/>
              <a:gd name="p0x15" fmla="*/ 80 w 5186"/>
              <a:gd name="p0y15" fmla="*/ 0 h 1335"/>
              <a:gd name="p0x16" fmla="*/ 180 w 5186"/>
              <a:gd name="p0y16" fmla="*/ 0 h 13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4299566" y="3336131"/>
            <a:ext cx="865661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0.666...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t="-16667" b="-16667"/>
          <a:stretch>
            <a:fillRect/>
          </a:stretch>
        </p:blipFill>
        <p:spPr>
          <a:xfrm>
            <a:off x="5069840" y="3385820"/>
            <a:ext cx="152400" cy="15240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5317627" y="3286125"/>
            <a:ext cx="669426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0.6̇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4299566" y="3676650"/>
            <a:ext cx="306511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循环节6上方加点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7"/>
            </p:custDataLst>
          </p:nvPr>
        </p:nvSpPr>
        <p:spPr>
          <a:xfrm>
            <a:off x="4184650" y="4133850"/>
            <a:ext cx="3293745" cy="847725"/>
          </a:xfrm>
          <a:custGeom>
            <a:avLst/>
            <a:gdLst>
              <a:gd name="sw" fmla="*/ 1 w 5186"/>
              <a:gd name="sh" fmla="*/ 1 h 1335"/>
              <a:gd name="mins" fmla="min sw sh"/>
              <a:gd name="dsw" fmla="+- 0 sw mins"/>
              <a:gd name="dsh" fmla="+- 0 sh mins"/>
              <a:gd name="p0x0" fmla="*/ 180 w 5186"/>
              <a:gd name="p0y0" fmla="*/ 0 h 1335"/>
              <a:gd name="p0x1" fmla="*/ 5006 w 5186"/>
              <a:gd name="p0y1" fmla="*/ 0 h 1335"/>
              <a:gd name="p0x2" fmla="*/ 5106 w 5186"/>
              <a:gd name="p0y2" fmla="*/ 0 h 1335"/>
              <a:gd name="p0x3" fmla="*/ 5186 w 5186"/>
              <a:gd name="p0y3" fmla="*/ 80 h 1335"/>
              <a:gd name="p0x4" fmla="*/ 5186 w 5186"/>
              <a:gd name="p0y4" fmla="*/ 180 h 1335"/>
              <a:gd name="p0x5" fmla="*/ 5186 w 5186"/>
              <a:gd name="p0y5" fmla="*/ 1155 h 1335"/>
              <a:gd name="p0x6" fmla="*/ 5186 w 5186"/>
              <a:gd name="p0y6" fmla="*/ 1254 h 1335"/>
              <a:gd name="p0x7" fmla="*/ 5106 w 5186"/>
              <a:gd name="p0y7" fmla="*/ 1335 h 1335"/>
              <a:gd name="p0x8" fmla="*/ 5006 w 5186"/>
              <a:gd name="p0y8" fmla="*/ 1335 h 1335"/>
              <a:gd name="p0x9" fmla="*/ 180 w 5186"/>
              <a:gd name="p0y9" fmla="*/ 1335 h 1335"/>
              <a:gd name="p0x10" fmla="*/ 80 w 5186"/>
              <a:gd name="p0y10" fmla="*/ 1335 h 1335"/>
              <a:gd name="p0x11" fmla="*/ 0 w 5186"/>
              <a:gd name="p0y11" fmla="*/ 1254 h 1335"/>
              <a:gd name="p0x12" fmla="*/ 0 w 5186"/>
              <a:gd name="p0y12" fmla="*/ 1155 h 1335"/>
              <a:gd name="p0x13" fmla="*/ 0 w 5186"/>
              <a:gd name="p0y13" fmla="*/ 180 h 1335"/>
              <a:gd name="p0x14" fmla="*/ 0 w 5186"/>
              <a:gd name="p0y14" fmla="*/ 80 h 1335"/>
              <a:gd name="p0x15" fmla="*/ 80 w 5186"/>
              <a:gd name="p0y15" fmla="*/ 0 h 1335"/>
              <a:gd name="p0x16" fmla="*/ 180 w 5186"/>
              <a:gd name="p0y16" fmla="*/ 0 h 13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4299566" y="4298156"/>
            <a:ext cx="984571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3.2727...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t="-16667" b="-16667"/>
          <a:stretch>
            <a:fillRect/>
          </a:stretch>
        </p:blipFill>
        <p:spPr>
          <a:xfrm>
            <a:off x="5188585" y="4347845"/>
            <a:ext cx="152400" cy="15240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0"/>
            </p:custDataLst>
          </p:nvPr>
        </p:nvSpPr>
        <p:spPr>
          <a:xfrm>
            <a:off x="5436537" y="4248150"/>
            <a:ext cx="835895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3.2̇7̇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1"/>
            </p:custDataLst>
          </p:nvPr>
        </p:nvSpPr>
        <p:spPr>
          <a:xfrm>
            <a:off x="4299566" y="4638675"/>
            <a:ext cx="306511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循环节27上方加点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2"/>
            </p:custDataLst>
          </p:nvPr>
        </p:nvSpPr>
        <p:spPr>
          <a:xfrm>
            <a:off x="7931150" y="1109345"/>
            <a:ext cx="3684270" cy="5362575"/>
          </a:xfrm>
          <a:custGeom>
            <a:avLst/>
            <a:gdLst>
              <a:gd name="sw" fmla="*/ 1 w 5801"/>
              <a:gd name="sh" fmla="*/ 1 h 8445"/>
              <a:gd name="mins" fmla="min sw sh"/>
              <a:gd name="dsw" fmla="+- 0 sw mins"/>
              <a:gd name="dsh" fmla="+- 0 sh mins"/>
              <a:gd name="p0x0" fmla="*/ 180 w 5801"/>
              <a:gd name="p0y0" fmla="*/ 0 h 8445"/>
              <a:gd name="p0x1" fmla="*/ 5621 w 5801"/>
              <a:gd name="p0y1" fmla="*/ 0 h 8445"/>
              <a:gd name="p0x2" fmla="*/ 5721 w 5801"/>
              <a:gd name="p0y2" fmla="*/ 0 h 8445"/>
              <a:gd name="p0x3" fmla="*/ 5801 w 5801"/>
              <a:gd name="p0y3" fmla="*/ 80 h 8445"/>
              <a:gd name="p0x4" fmla="*/ 5801 w 5801"/>
              <a:gd name="p0y4" fmla="*/ 180 h 8445"/>
              <a:gd name="p0x5" fmla="*/ 5801 w 5801"/>
              <a:gd name="p0y5" fmla="*/ 8265 h 8445"/>
              <a:gd name="p0x6" fmla="*/ 5801 w 5801"/>
              <a:gd name="p0y6" fmla="*/ 8364 h 8445"/>
              <a:gd name="p0x7" fmla="*/ 5721 w 5801"/>
              <a:gd name="p0y7" fmla="*/ 8445 h 8445"/>
              <a:gd name="p0x8" fmla="*/ 5621 w 5801"/>
              <a:gd name="p0y8" fmla="*/ 8445 h 8445"/>
              <a:gd name="p0x9" fmla="*/ 180 w 5801"/>
              <a:gd name="p0y9" fmla="*/ 8445 h 8445"/>
              <a:gd name="p0x10" fmla="*/ 80 w 5801"/>
              <a:gd name="p0y10" fmla="*/ 8445 h 8445"/>
              <a:gd name="p0x11" fmla="*/ 0 w 5801"/>
              <a:gd name="p0y11" fmla="*/ 8364 h 8445"/>
              <a:gd name="p0x12" fmla="*/ 0 w 5801"/>
              <a:gd name="p0y12" fmla="*/ 8265 h 8445"/>
              <a:gd name="p0x13" fmla="*/ 0 w 5801"/>
              <a:gd name="p0y13" fmla="*/ 180 h 8445"/>
              <a:gd name="p0x14" fmla="*/ 0 w 5801"/>
              <a:gd name="p0y14" fmla="*/ 80 h 8445"/>
              <a:gd name="p0x15" fmla="*/ 80 w 5801"/>
              <a:gd name="p0y15" fmla="*/ 0 h 8445"/>
              <a:gd name="p0x16" fmla="*/ 180 w 5801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33"/>
            </p:custDataLst>
          </p:nvPr>
        </p:nvSpPr>
        <p:spPr>
          <a:xfrm>
            <a:off x="8126095" y="25685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211820" y="2649855"/>
            <a:ext cx="247650" cy="252095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7"/>
            </p:custDataLst>
          </p:nvPr>
        </p:nvSpPr>
        <p:spPr>
          <a:xfrm>
            <a:off x="8660082" y="2595591"/>
            <a:ext cx="800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分类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8"/>
            </p:custDataLst>
          </p:nvPr>
        </p:nvSpPr>
        <p:spPr>
          <a:xfrm>
            <a:off x="8126095" y="31400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/>
          <a:stretch>
            <a:fillRect/>
          </a:stretch>
        </p:blipFill>
        <p:spPr>
          <a:xfrm>
            <a:off x="8183245" y="3197225"/>
            <a:ext cx="152400" cy="15240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2"/>
            </p:custDataLst>
          </p:nvPr>
        </p:nvSpPr>
        <p:spPr>
          <a:xfrm>
            <a:off x="8469582" y="3147565"/>
            <a:ext cx="1143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纯循环小数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3"/>
            </p:custDataLst>
          </p:nvPr>
        </p:nvSpPr>
        <p:spPr>
          <a:xfrm>
            <a:off x="8469582" y="3429981"/>
            <a:ext cx="295081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循环节从小数部分第一位开始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4"/>
            </p:custDataLst>
          </p:nvPr>
        </p:nvSpPr>
        <p:spPr>
          <a:xfrm>
            <a:off x="8469582" y="3757613"/>
            <a:ext cx="295081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例：</a:t>
            </a:r>
            <a:r>
              <a:rPr lang="en-US" altLang="zh-CN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0.6̇</a:t>
            </a:r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0.3̇</a:t>
            </a:r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1.2̇5̇</a:t>
            </a:r>
            <a:endParaRPr lang="en-US" altLang="zh-CN"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矩形 36"/>
          <p:cNvSpPr/>
          <p:nvPr>
            <p:custDataLst>
              <p:tags r:id="rId45"/>
            </p:custDataLst>
          </p:nvPr>
        </p:nvSpPr>
        <p:spPr>
          <a:xfrm>
            <a:off x="8126095" y="4071620"/>
            <a:ext cx="3293745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46"/>
            </p:custDataLst>
          </p:nvPr>
        </p:nvSpPr>
        <p:spPr>
          <a:xfrm>
            <a:off x="8126095" y="41954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/>
          <a:stretch>
            <a:fillRect/>
          </a:stretch>
        </p:blipFill>
        <p:spPr>
          <a:xfrm>
            <a:off x="8183245" y="4252595"/>
            <a:ext cx="152400" cy="152400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50"/>
            </p:custDataLst>
          </p:nvPr>
        </p:nvSpPr>
        <p:spPr>
          <a:xfrm>
            <a:off x="8469582" y="4202906"/>
            <a:ext cx="1143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混循环小数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51"/>
            </p:custDataLst>
          </p:nvPr>
        </p:nvSpPr>
        <p:spPr>
          <a:xfrm>
            <a:off x="8469582" y="4485322"/>
            <a:ext cx="295081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循环节不从第一位开始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52"/>
            </p:custDataLst>
          </p:nvPr>
        </p:nvSpPr>
        <p:spPr>
          <a:xfrm>
            <a:off x="8469582" y="4812954"/>
            <a:ext cx="295081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例：</a:t>
            </a:r>
            <a:r>
              <a:rPr lang="en-US" altLang="zh-CN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0.854̇</a:t>
            </a:r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1.23̇</a:t>
            </a:r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3.14̇2̇</a:t>
            </a:r>
            <a:endParaRPr lang="en-US" altLang="zh-CN"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从循环小数到无限思想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790700"/>
          </a:xfrm>
          <a:custGeom>
            <a:avLst/>
            <a:gdLst>
              <a:gd name="sw" fmla="*/ 1 w 17385"/>
              <a:gd name="sh" fmla="*/ 1 h 2820"/>
              <a:gd name="mins" fmla="min sw sh"/>
              <a:gd name="dsw" fmla="+- 0 sw mins"/>
              <a:gd name="dsh" fmla="+- 0 sh mins"/>
              <a:gd name="p0x0" fmla="*/ 180 w 17385"/>
              <a:gd name="p0y0" fmla="*/ 0 h 2820"/>
              <a:gd name="p0x1" fmla="*/ 17205 w 17385"/>
              <a:gd name="p0y1" fmla="*/ 0 h 2820"/>
              <a:gd name="p0x2" fmla="*/ 17304 w 17385"/>
              <a:gd name="p0y2" fmla="*/ 0 h 2820"/>
              <a:gd name="p0x3" fmla="*/ 17385 w 17385"/>
              <a:gd name="p0y3" fmla="*/ 80 h 2820"/>
              <a:gd name="p0x4" fmla="*/ 17385 w 17385"/>
              <a:gd name="p0y4" fmla="*/ 180 h 2820"/>
              <a:gd name="p0x5" fmla="*/ 17385 w 17385"/>
              <a:gd name="p0y5" fmla="*/ 2640 h 2820"/>
              <a:gd name="p0x6" fmla="*/ 17385 w 17385"/>
              <a:gd name="p0y6" fmla="*/ 2739 h 2820"/>
              <a:gd name="p0x7" fmla="*/ 17304 w 17385"/>
              <a:gd name="p0y7" fmla="*/ 2820 h 2820"/>
              <a:gd name="p0x8" fmla="*/ 17205 w 17385"/>
              <a:gd name="p0y8" fmla="*/ 2820 h 2820"/>
              <a:gd name="p0x9" fmla="*/ 180 w 17385"/>
              <a:gd name="p0y9" fmla="*/ 2820 h 2820"/>
              <a:gd name="p0x10" fmla="*/ 80 w 17385"/>
              <a:gd name="p0y10" fmla="*/ 2820 h 2820"/>
              <a:gd name="p0x11" fmla="*/ 0 w 17385"/>
              <a:gd name="p0y11" fmla="*/ 2739 h 2820"/>
              <a:gd name="p0x12" fmla="*/ 0 w 17385"/>
              <a:gd name="p0y12" fmla="*/ 2640 h 2820"/>
              <a:gd name="p0x13" fmla="*/ 0 w 17385"/>
              <a:gd name="p0y13" fmla="*/ 180 h 2820"/>
              <a:gd name="p0x14" fmla="*/ 0 w 17385"/>
              <a:gd name="p0y14" fmla="*/ 80 h 2820"/>
              <a:gd name="p0x15" fmla="*/ 80 w 17385"/>
              <a:gd name="p0y15" fmla="*/ 0 h 2820"/>
              <a:gd name="p0x16" fmla="*/ 180 w 17385"/>
              <a:gd name="p0y16" fmla="*/ 0 h 28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4413723" y="1603534"/>
            <a:ext cx="3364554" cy="46958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en-US" sz="27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7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除不尽却循而不乱</a:t>
            </a:r>
            <a:r>
              <a:rPr lang="en-US" altLang="zh-CN" sz="27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27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3655295" y="2131219"/>
            <a:ext cx="488141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循环小数折射出数学中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无限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规律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并存的深层美感</a:t>
            </a:r>
            <a:endParaRPr lang="zh-CN" altLang="en-US"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575945" y="3138170"/>
            <a:ext cx="6425565" cy="3333750"/>
          </a:xfrm>
          <a:custGeom>
            <a:avLst/>
            <a:gdLst>
              <a:gd name="sw" fmla="*/ 1 w 10119"/>
              <a:gd name="sh" fmla="*/ 1 h 5249"/>
              <a:gd name="mins" fmla="min sw sh"/>
              <a:gd name="dsw" fmla="+- 0 sw mins"/>
              <a:gd name="dsh" fmla="+- 0 sh mins"/>
              <a:gd name="p0x0" fmla="*/ 180 w 10119"/>
              <a:gd name="p0y0" fmla="*/ 0 h 5249"/>
              <a:gd name="p0x1" fmla="*/ 9939 w 10119"/>
              <a:gd name="p0y1" fmla="*/ 0 h 5249"/>
              <a:gd name="p0x2" fmla="*/ 10038 w 10119"/>
              <a:gd name="p0y2" fmla="*/ 0 h 5249"/>
              <a:gd name="p0x3" fmla="*/ 10119 w 10119"/>
              <a:gd name="p0y3" fmla="*/ 80 h 5249"/>
              <a:gd name="p0x4" fmla="*/ 10119 w 10119"/>
              <a:gd name="p0y4" fmla="*/ 180 h 5249"/>
              <a:gd name="p0x5" fmla="*/ 10119 w 10119"/>
              <a:gd name="p0y5" fmla="*/ 5069 h 5249"/>
              <a:gd name="p0x6" fmla="*/ 10119 w 10119"/>
              <a:gd name="p0y6" fmla="*/ 5169 h 5249"/>
              <a:gd name="p0x7" fmla="*/ 10038 w 10119"/>
              <a:gd name="p0y7" fmla="*/ 5249 h 5249"/>
              <a:gd name="p0x8" fmla="*/ 9939 w 10119"/>
              <a:gd name="p0y8" fmla="*/ 5249 h 5249"/>
              <a:gd name="p0x9" fmla="*/ 180 w 10119"/>
              <a:gd name="p0y9" fmla="*/ 5249 h 5249"/>
              <a:gd name="p0x10" fmla="*/ 80 w 10119"/>
              <a:gd name="p0y10" fmla="*/ 5249 h 5249"/>
              <a:gd name="p0x11" fmla="*/ 0 w 10119"/>
              <a:gd name="p0y11" fmla="*/ 5169 h 5249"/>
              <a:gd name="p0x12" fmla="*/ 0 w 10119"/>
              <a:gd name="p0y12" fmla="*/ 5069 h 5249"/>
              <a:gd name="p0x13" fmla="*/ 0 w 10119"/>
              <a:gd name="p0y13" fmla="*/ 180 h 5249"/>
              <a:gd name="p0x14" fmla="*/ 0 w 10119"/>
              <a:gd name="p0y14" fmla="*/ 80 h 5249"/>
              <a:gd name="p0x15" fmla="*/ 80 w 10119"/>
              <a:gd name="p0y15" fmla="*/ 0 h 5249"/>
              <a:gd name="p0x16" fmla="*/ 180 w 10119"/>
              <a:gd name="p0y16" fmla="*/ 0 h 5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771525" y="3318510"/>
            <a:ext cx="603505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思维拓展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771525" y="414083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2949" t="-36667" r="-2949" b="-36667"/>
          <a:stretch>
            <a:fillRect/>
          </a:stretch>
        </p:blipFill>
        <p:spPr>
          <a:xfrm>
            <a:off x="811530" y="4202430"/>
            <a:ext cx="262255" cy="2146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1228725" y="4145680"/>
            <a:ext cx="401367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循环小数是分数的另一种表达</a:t>
            </a:r>
            <a:r>
              <a:rPr sz="485"/>
              <a:t> 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→ 0.6 = 2/3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48907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4259" t="-90833" r="-4259" b="-90833"/>
          <a:stretch>
            <a:fillRect/>
          </a:stretch>
        </p:blipFill>
        <p:spPr>
          <a:xfrm>
            <a:off x="849630" y="4952365"/>
            <a:ext cx="186055" cy="21463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1228725" y="4895698"/>
            <a:ext cx="3429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每一个循环小数都对应一个确定的分数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771525" y="56407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381" t="-6333" r="-2381" b="-6333"/>
          <a:stretch>
            <a:fillRect/>
          </a:stretch>
        </p:blipFill>
        <p:spPr>
          <a:xfrm>
            <a:off x="838200" y="5702300"/>
            <a:ext cx="209550" cy="2146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1228725" y="5645725"/>
            <a:ext cx="303832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无限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并非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无序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485"/>
              <a:t> 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循环即规律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2"/>
            </p:custDataLst>
          </p:nvPr>
        </p:nvSpPr>
        <p:spPr>
          <a:xfrm>
            <a:off x="7201535" y="3138170"/>
            <a:ext cx="4413885" cy="3333750"/>
          </a:xfrm>
          <a:custGeom>
            <a:avLst/>
            <a:gdLst>
              <a:gd name="sw" fmla="*/ 1 w 6950"/>
              <a:gd name="sh" fmla="*/ 1 h 5249"/>
              <a:gd name="mins" fmla="min sw sh"/>
              <a:gd name="dsw" fmla="+- 0 sw mins"/>
              <a:gd name="dsh" fmla="+- 0 sh mins"/>
              <a:gd name="p0x0" fmla="*/ 180 w 6950"/>
              <a:gd name="p0y0" fmla="*/ 0 h 5249"/>
              <a:gd name="p0x1" fmla="*/ 6770 w 6950"/>
              <a:gd name="p0y1" fmla="*/ 0 h 5249"/>
              <a:gd name="p0x2" fmla="*/ 6870 w 6950"/>
              <a:gd name="p0y2" fmla="*/ 0 h 5249"/>
              <a:gd name="p0x3" fmla="*/ 6950 w 6950"/>
              <a:gd name="p0y3" fmla="*/ 80 h 5249"/>
              <a:gd name="p0x4" fmla="*/ 6950 w 6950"/>
              <a:gd name="p0y4" fmla="*/ 180 h 5249"/>
              <a:gd name="p0x5" fmla="*/ 6950 w 6950"/>
              <a:gd name="p0y5" fmla="*/ 5069 h 5249"/>
              <a:gd name="p0x6" fmla="*/ 6950 w 6950"/>
              <a:gd name="p0y6" fmla="*/ 5169 h 5249"/>
              <a:gd name="p0x7" fmla="*/ 6870 w 6950"/>
              <a:gd name="p0y7" fmla="*/ 5249 h 5249"/>
              <a:gd name="p0x8" fmla="*/ 6770 w 6950"/>
              <a:gd name="p0y8" fmla="*/ 5249 h 5249"/>
              <a:gd name="p0x9" fmla="*/ 180 w 6950"/>
              <a:gd name="p0y9" fmla="*/ 5249 h 5249"/>
              <a:gd name="p0x10" fmla="*/ 80 w 6950"/>
              <a:gd name="p0y10" fmla="*/ 5249 h 5249"/>
              <a:gd name="p0x11" fmla="*/ 0 w 6950"/>
              <a:gd name="p0y11" fmla="*/ 5169 h 5249"/>
              <a:gd name="p0x12" fmla="*/ 0 w 6950"/>
              <a:gd name="p0y12" fmla="*/ 5069 h 5249"/>
              <a:gd name="p0x13" fmla="*/ 0 w 6950"/>
              <a:gd name="p0y13" fmla="*/ 180 h 5249"/>
              <a:gd name="p0x14" fmla="*/ 0 w 6950"/>
              <a:gd name="p0y14" fmla="*/ 80 h 5249"/>
              <a:gd name="p0x15" fmla="*/ 80 w 6950"/>
              <a:gd name="p0y15" fmla="*/ 0 h 5249"/>
              <a:gd name="p0x16" fmla="*/ 180 w 6950"/>
              <a:gd name="p0y16" fmla="*/ 0 h 5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7397115" y="33337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2000" t="-5278" r="-2000" b="-5278"/>
          <a:stretch>
            <a:fillRect/>
          </a:stretch>
        </p:blipFill>
        <p:spPr>
          <a:xfrm>
            <a:off x="7482840" y="3414395"/>
            <a:ext cx="247650" cy="25273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7"/>
            </p:custDataLst>
          </p:nvPr>
        </p:nvSpPr>
        <p:spPr>
          <a:xfrm>
            <a:off x="7930534" y="3385185"/>
            <a:ext cx="1828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与后续单元呼应</a:t>
            </a:r>
            <a:endParaRPr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7397134" y="4463358"/>
            <a:ext cx="4023341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lang="en-US" altLang="en-US" sz="1500" i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i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一尺之棰，日取其半，万世不竭</a:t>
            </a:r>
            <a:r>
              <a:rPr lang="en-US" altLang="zh-CN" sz="1500" i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 i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9"/>
            </p:custDataLst>
          </p:nvPr>
        </p:nvSpPr>
        <p:spPr>
          <a:xfrm>
            <a:off x="7397134" y="5385349"/>
            <a:ext cx="323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从循环走向极限，无限思想层层递进</a:t>
            </a:r>
            <a:endParaRPr sz="1500" b="1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30"/>
            </p:custDataLst>
          </p:nvPr>
        </p:nvSpPr>
        <p:spPr>
          <a:xfrm>
            <a:off x="7397134" y="4919606"/>
            <a:ext cx="402334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F7FEF9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sz="1350">
                <a:solidFill>
                  <a:srgbClr val="F7FEF9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《庄子》</a:t>
            </a:r>
            <a:endParaRPr lang="zh-CN" sz="1350">
              <a:solidFill>
                <a:srgbClr val="F7FEF9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古算今用：小数除法的综合实践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04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《九章算术》中的除法智慧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2"/>
            </p:custDataLst>
          </p:nvPr>
        </p:nvSpPr>
        <p:spPr>
          <a:xfrm>
            <a:off x="571500" y="5257800"/>
            <a:ext cx="4851400" cy="1219200"/>
          </a:xfrm>
          <a:custGeom>
            <a:avLst/>
            <a:gdLst>
              <a:gd name="sw" fmla="*/ 1 w 7640"/>
              <a:gd name="sh" fmla="*/ 1 h 1920"/>
              <a:gd name="mins" fmla="min sw sh"/>
              <a:gd name="dsw" fmla="+- 0 sw mins"/>
              <a:gd name="dsh" fmla="+- 0 sh mins"/>
              <a:gd name="p0x0" fmla="*/ 180 w 7640"/>
              <a:gd name="p0y0" fmla="*/ 0 h 1920"/>
              <a:gd name="p0x1" fmla="*/ 7460 w 7640"/>
              <a:gd name="p0y1" fmla="*/ 0 h 1920"/>
              <a:gd name="p0x2" fmla="*/ 7560 w 7640"/>
              <a:gd name="p0y2" fmla="*/ 0 h 1920"/>
              <a:gd name="p0x3" fmla="*/ 7640 w 7640"/>
              <a:gd name="p0y3" fmla="*/ 80 h 1920"/>
              <a:gd name="p0x4" fmla="*/ 7640 w 7640"/>
              <a:gd name="p0y4" fmla="*/ 180 h 1920"/>
              <a:gd name="p0x5" fmla="*/ 7640 w 7640"/>
              <a:gd name="p0y5" fmla="*/ 1740 h 1920"/>
              <a:gd name="p0x6" fmla="*/ 7640 w 7640"/>
              <a:gd name="p0y6" fmla="*/ 1839 h 1920"/>
              <a:gd name="p0x7" fmla="*/ 7560 w 7640"/>
              <a:gd name="p0y7" fmla="*/ 1920 h 1920"/>
              <a:gd name="p0x8" fmla="*/ 7460 w 7640"/>
              <a:gd name="p0y8" fmla="*/ 1920 h 1920"/>
              <a:gd name="p0x9" fmla="*/ 180 w 7640"/>
              <a:gd name="p0y9" fmla="*/ 1920 h 1920"/>
              <a:gd name="p0x10" fmla="*/ 80 w 7640"/>
              <a:gd name="p0y10" fmla="*/ 1920 h 1920"/>
              <a:gd name="p0x11" fmla="*/ 0 w 7640"/>
              <a:gd name="p0y11" fmla="*/ 1839 h 1920"/>
              <a:gd name="p0x12" fmla="*/ 0 w 7640"/>
              <a:gd name="p0y12" fmla="*/ 1740 h 1920"/>
              <a:gd name="p0x13" fmla="*/ 0 w 7640"/>
              <a:gd name="p0y13" fmla="*/ 180 h 1920"/>
              <a:gd name="p0x14" fmla="*/ 0 w 7640"/>
              <a:gd name="p0y14" fmla="*/ 80 h 1920"/>
              <a:gd name="p0x15" fmla="*/ 80 w 7640"/>
              <a:gd name="p0y15" fmla="*/ 0 h 1920"/>
              <a:gd name="p0x16" fmla="*/ 180 w 7640"/>
              <a:gd name="p0y16" fmla="*/ 0 h 19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3"/>
            </p:custDataLst>
          </p:nvPr>
        </p:nvSpPr>
        <p:spPr>
          <a:xfrm>
            <a:off x="723900" y="56578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6795" t="-10303" r="-6795" b="-10303"/>
          <a:stretch>
            <a:fillRect/>
          </a:stretch>
        </p:blipFill>
        <p:spPr>
          <a:xfrm>
            <a:off x="792480" y="5738495"/>
            <a:ext cx="281305" cy="2527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1257300" y="5395913"/>
            <a:ext cx="4013816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文化启示：</a:t>
            </a:r>
            <a:r>
              <a:rPr 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古人用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斤两铢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的非十进单位进行换算，其思维过程与小数除法的</a:t>
            </a:r>
            <a:r>
              <a:rPr lang="en-US" altLang="en-US"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转化</a:t>
            </a:r>
            <a:r>
              <a:rPr lang="en-US" altLang="zh-CN"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策略</a:t>
            </a: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异曲同工</a:t>
            </a:r>
            <a:endParaRPr sz="15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5690216" y="1088707"/>
            <a:ext cx="593028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典型古题今解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9"/>
            </p:custDataLst>
          </p:nvPr>
        </p:nvSpPr>
        <p:spPr>
          <a:xfrm>
            <a:off x="575945" y="1109345"/>
            <a:ext cx="4842510" cy="3952875"/>
          </a:xfrm>
          <a:custGeom>
            <a:avLst/>
            <a:gdLst>
              <a:gd name="sw" fmla="*/ 1 w 7625"/>
              <a:gd name="sh" fmla="*/ 1 h 6225"/>
              <a:gd name="mins" fmla="min sw sh"/>
              <a:gd name="dsw" fmla="+- 0 sw mins"/>
              <a:gd name="dsh" fmla="+- 0 sh mins"/>
              <a:gd name="p0x0" fmla="*/ 180 w 7625"/>
              <a:gd name="p0y0" fmla="*/ 0 h 6225"/>
              <a:gd name="p0x1" fmla="*/ 7445 w 7625"/>
              <a:gd name="p0y1" fmla="*/ 0 h 6225"/>
              <a:gd name="p0x2" fmla="*/ 7545 w 7625"/>
              <a:gd name="p0y2" fmla="*/ 0 h 6225"/>
              <a:gd name="p0x3" fmla="*/ 7625 w 7625"/>
              <a:gd name="p0y3" fmla="*/ 80 h 6225"/>
              <a:gd name="p0x4" fmla="*/ 7625 w 7625"/>
              <a:gd name="p0y4" fmla="*/ 180 h 6225"/>
              <a:gd name="p0x5" fmla="*/ 7625 w 7625"/>
              <a:gd name="p0y5" fmla="*/ 6045 h 6225"/>
              <a:gd name="p0x6" fmla="*/ 7625 w 7625"/>
              <a:gd name="p0y6" fmla="*/ 6144 h 6225"/>
              <a:gd name="p0x7" fmla="*/ 7545 w 7625"/>
              <a:gd name="p0y7" fmla="*/ 6225 h 6225"/>
              <a:gd name="p0x8" fmla="*/ 7445 w 7625"/>
              <a:gd name="p0y8" fmla="*/ 6225 h 6225"/>
              <a:gd name="p0x9" fmla="*/ 180 w 7625"/>
              <a:gd name="p0y9" fmla="*/ 6225 h 6225"/>
              <a:gd name="p0x10" fmla="*/ 80 w 7625"/>
              <a:gd name="p0y10" fmla="*/ 6225 h 6225"/>
              <a:gd name="p0x11" fmla="*/ 0 w 7625"/>
              <a:gd name="p0y11" fmla="*/ 6144 h 6225"/>
              <a:gd name="p0x12" fmla="*/ 0 w 7625"/>
              <a:gd name="p0y12" fmla="*/ 6045 h 6225"/>
              <a:gd name="p0x13" fmla="*/ 0 w 7625"/>
              <a:gd name="p0y13" fmla="*/ 180 h 6225"/>
              <a:gd name="p0x14" fmla="*/ 0 w 7625"/>
              <a:gd name="p0y14" fmla="*/ 80 h 6225"/>
              <a:gd name="p0x15" fmla="*/ 80 w 7625"/>
              <a:gd name="p0y15" fmla="*/ 0 h 6225"/>
              <a:gd name="p0x16" fmla="*/ 180 w 7625"/>
              <a:gd name="p0y16" fmla="*/ 0 h 62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771525" y="2266950"/>
            <a:ext cx="4451966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《九章算术》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11"/>
            </p:custDataLst>
          </p:nvPr>
        </p:nvSpPr>
        <p:spPr>
          <a:xfrm>
            <a:off x="771525" y="2865120"/>
            <a:ext cx="445196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衰分</a:t>
            </a:r>
            <a:r>
              <a:rPr lang="en-US" altLang="zh-CN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章</a:t>
            </a:r>
            <a:endParaRPr lang="zh-CN" altLang="en-US"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/>
          <p:nvPr>
            <p:custDataLst>
              <p:tags r:id="rId12"/>
            </p:custDataLst>
          </p:nvPr>
        </p:nvSpPr>
        <p:spPr>
          <a:xfrm>
            <a:off x="771525" y="3366770"/>
            <a:ext cx="4451350" cy="19050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13"/>
            </p:custDataLst>
          </p:nvPr>
        </p:nvSpPr>
        <p:spPr>
          <a:xfrm>
            <a:off x="771525" y="3524250"/>
            <a:ext cx="4381500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按比例分配的问题，其本质即为</a:t>
            </a:r>
            <a:r>
              <a:rPr sz="1500" b="1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除法运算的延伸</a:t>
            </a:r>
            <a:endParaRPr sz="1500" b="1">
              <a:solidFill>
                <a:srgbClr val="FFFFFF">
                  <a:alpha val="9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5694680" y="1633220"/>
            <a:ext cx="2860040" cy="2319655"/>
          </a:xfrm>
          <a:custGeom>
            <a:avLst/>
            <a:gdLst>
              <a:gd name="sw" fmla="*/ 1 w 4504"/>
              <a:gd name="sh" fmla="*/ 1 h 3652"/>
              <a:gd name="mins" fmla="min sw sh"/>
              <a:gd name="dsw" fmla="+- 0 sw mins"/>
              <a:gd name="dsh" fmla="+- 0 sh mins"/>
              <a:gd name="p0x0" fmla="*/ 180 w 4504"/>
              <a:gd name="p0y0" fmla="*/ 0 h 3652"/>
              <a:gd name="p0x1" fmla="*/ 4324 w 4504"/>
              <a:gd name="p0y1" fmla="*/ 0 h 3652"/>
              <a:gd name="p0x2" fmla="*/ 4423 w 4504"/>
              <a:gd name="p0y2" fmla="*/ 0 h 3652"/>
              <a:gd name="p0x3" fmla="*/ 4504 w 4504"/>
              <a:gd name="p0y3" fmla="*/ 80 h 3652"/>
              <a:gd name="p0x4" fmla="*/ 4504 w 4504"/>
              <a:gd name="p0y4" fmla="*/ 180 h 3652"/>
              <a:gd name="p0x5" fmla="*/ 4504 w 4504"/>
              <a:gd name="p0y5" fmla="*/ 3472 h 3652"/>
              <a:gd name="p0x6" fmla="*/ 4504 w 4504"/>
              <a:gd name="p0y6" fmla="*/ 3571 h 3652"/>
              <a:gd name="p0x7" fmla="*/ 4423 w 4504"/>
              <a:gd name="p0y7" fmla="*/ 3652 h 3652"/>
              <a:gd name="p0x8" fmla="*/ 4324 w 4504"/>
              <a:gd name="p0y8" fmla="*/ 3652 h 3652"/>
              <a:gd name="p0x9" fmla="*/ 180 w 4504"/>
              <a:gd name="p0y9" fmla="*/ 3652 h 3652"/>
              <a:gd name="p0x10" fmla="*/ 80 w 4504"/>
              <a:gd name="p0y10" fmla="*/ 3652 h 3652"/>
              <a:gd name="p0x11" fmla="*/ 0 w 4504"/>
              <a:gd name="p0y11" fmla="*/ 3571 h 3652"/>
              <a:gd name="p0x12" fmla="*/ 0 w 4504"/>
              <a:gd name="p0y12" fmla="*/ 3472 h 3652"/>
              <a:gd name="p0x13" fmla="*/ 0 w 4504"/>
              <a:gd name="p0y13" fmla="*/ 180 h 3652"/>
              <a:gd name="p0x14" fmla="*/ 0 w 4504"/>
              <a:gd name="p0y14" fmla="*/ 80 h 3652"/>
              <a:gd name="p0x15" fmla="*/ 80 w 4504"/>
              <a:gd name="p0y15" fmla="*/ 0 h 3652"/>
              <a:gd name="p0x16" fmla="*/ 180 w 4504"/>
              <a:gd name="p0y16" fmla="*/ 0 h 36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5889625" y="2434590"/>
            <a:ext cx="2470150" cy="273050"/>
            <a:chOff x="9275" y="3834"/>
            <a:chExt cx="3890" cy="430"/>
          </a:xfrm>
        </p:grpSpPr>
        <p:sp>
          <p:nvSpPr>
            <p:cNvPr id="15" name="任意多边形 14"/>
            <p:cNvSpPr/>
            <p:nvPr>
              <p:custDataLst>
                <p:tags r:id="rId15"/>
              </p:custDataLst>
            </p:nvPr>
          </p:nvSpPr>
          <p:spPr>
            <a:xfrm>
              <a:off x="9275" y="3834"/>
              <a:ext cx="3890" cy="431"/>
            </a:xfrm>
            <a:custGeom>
              <a:avLst/>
              <a:gdLst>
                <a:gd name="sw" fmla="*/ 1 w 3889"/>
                <a:gd name="sh" fmla="*/ 1 h 431"/>
                <a:gd name="mins" fmla="min sw sh"/>
                <a:gd name="dsw" fmla="+- 0 sw mins"/>
                <a:gd name="dsh" fmla="+- 0 sh mins"/>
                <a:gd name="p0x0" fmla="*/ 0 w 3889"/>
                <a:gd name="p0y0" fmla="*/ 0 h 431"/>
                <a:gd name="p0x1" fmla="*/ 3889 w 3889"/>
                <a:gd name="p0y1" fmla="*/ 0 h 431"/>
                <a:gd name="p0x2" fmla="*/ 3889 w 3889"/>
                <a:gd name="p0y2" fmla="*/ 431 h 431"/>
                <a:gd name="p0x3" fmla="*/ 0 w 3889"/>
                <a:gd name="p0y3" fmla="*/ 431 h 431"/>
                <a:gd name="p0x4" fmla="*/ 0 w 3889"/>
                <a:gd name="p0y4" fmla="*/ 0 h 43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>
              <p:custDataLst>
                <p:tags r:id="rId16"/>
              </p:custDataLst>
            </p:nvPr>
          </p:nvSpPr>
          <p:spPr>
            <a:xfrm>
              <a:off x="9275" y="3834"/>
              <a:ext cx="45" cy="431"/>
            </a:xfrm>
            <a:custGeom>
              <a:avLst/>
              <a:gdLst>
                <a:gd name="sw" fmla="*/ 1 w 45"/>
                <a:gd name="sh" fmla="*/ 1 h 431"/>
                <a:gd name="mins" fmla="min sw sh"/>
                <a:gd name="dsw" fmla="+- 0 sw mins"/>
                <a:gd name="dsh" fmla="+- 0 sh mins"/>
                <a:gd name="p0x0" fmla="*/ 0 w 45"/>
                <a:gd name="p0y0" fmla="*/ 431 h 431"/>
                <a:gd name="p0x1" fmla="*/ 0 w 45"/>
                <a:gd name="p0y1" fmla="*/ 0 h 431"/>
                <a:gd name="p0x2" fmla="*/ 45 w 45"/>
                <a:gd name="p0y2" fmla="*/ 0 h 431"/>
                <a:gd name="p0x3" fmla="*/ 45 w 45"/>
                <a:gd name="p0y3" fmla="*/ 431 h 431"/>
                <a:gd name="p0x4" fmla="*/ 0 w 45"/>
                <a:gd name="p0y4" fmla="*/ 431 h 43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49A07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6033116" y="2419369"/>
            <a:ext cx="236807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 i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 i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今有丝一斤，价二百四十钱</a:t>
            </a:r>
            <a:r>
              <a:rPr lang="en-US" altLang="zh-CN" sz="1350" i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350" i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5890241" y="2861291"/>
            <a:ext cx="752323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单价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</a:t>
            </a:r>
            <a:endParaRPr lang="en-US" alt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9"/>
            </p:custDataLst>
          </p:nvPr>
        </p:nvSpPr>
        <p:spPr>
          <a:xfrm>
            <a:off x="6527800" y="2822575"/>
            <a:ext cx="746760" cy="328930"/>
          </a:xfrm>
          <a:custGeom>
            <a:avLst/>
            <a:gdLst>
              <a:gd name="sw" fmla="*/ 1 w 1176"/>
              <a:gd name="sh" fmla="*/ 1 h 517"/>
              <a:gd name="mins" fmla="min sw sh"/>
              <a:gd name="dsw" fmla="+- 0 sw mins"/>
              <a:gd name="dsh" fmla="+- 0 sh mins"/>
              <a:gd name="p0x0" fmla="*/ 90 w 1176"/>
              <a:gd name="p0y0" fmla="*/ 0 h 517"/>
              <a:gd name="p0x1" fmla="*/ 1086 w 1176"/>
              <a:gd name="p0y1" fmla="*/ 0 h 517"/>
              <a:gd name="p0x2" fmla="*/ 1135 w 1176"/>
              <a:gd name="p0y2" fmla="*/ 0 h 517"/>
              <a:gd name="p0x3" fmla="*/ 1176 w 1176"/>
              <a:gd name="p0y3" fmla="*/ 40 h 517"/>
              <a:gd name="p0x4" fmla="*/ 1176 w 1176"/>
              <a:gd name="p0y4" fmla="*/ 90 h 517"/>
              <a:gd name="p0x5" fmla="*/ 1176 w 1176"/>
              <a:gd name="p0y5" fmla="*/ 427 h 517"/>
              <a:gd name="p0x6" fmla="*/ 1176 w 1176"/>
              <a:gd name="p0y6" fmla="*/ 477 h 517"/>
              <a:gd name="p0x7" fmla="*/ 1135 w 1176"/>
              <a:gd name="p0y7" fmla="*/ 517 h 517"/>
              <a:gd name="p0x8" fmla="*/ 1086 w 1176"/>
              <a:gd name="p0y8" fmla="*/ 517 h 517"/>
              <a:gd name="p0x9" fmla="*/ 90 w 1176"/>
              <a:gd name="p0y9" fmla="*/ 517 h 517"/>
              <a:gd name="p0x10" fmla="*/ 40 w 1176"/>
              <a:gd name="p0y10" fmla="*/ 517 h 517"/>
              <a:gd name="p0x11" fmla="*/ 0 w 1176"/>
              <a:gd name="p0y11" fmla="*/ 477 h 517"/>
              <a:gd name="p0x12" fmla="*/ 0 w 1176"/>
              <a:gd name="p0y12" fmla="*/ 427 h 517"/>
              <a:gd name="p0x13" fmla="*/ 0 w 1176"/>
              <a:gd name="p0y13" fmla="*/ 90 h 517"/>
              <a:gd name="p0x14" fmla="*/ 0 w 1176"/>
              <a:gd name="p0y14" fmla="*/ 40 h 517"/>
              <a:gd name="p0x15" fmla="*/ 40 w 1176"/>
              <a:gd name="p0y15" fmla="*/ 0 h 517"/>
              <a:gd name="p0x16" fmla="*/ 90 w 1176"/>
              <a:gd name="p0y16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0"/>
            </p:custDataLst>
          </p:nvPr>
        </p:nvSpPr>
        <p:spPr>
          <a:xfrm>
            <a:off x="6604464" y="2861291"/>
            <a:ext cx="784917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240</a:t>
            </a:r>
            <a:r>
              <a:rPr lang="zh-CN" altLang="en-US"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zh-CN" sz="15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7351290" y="2861291"/>
            <a:ext cx="30941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2"/>
            </p:custDataLst>
          </p:nvPr>
        </p:nvSpPr>
        <p:spPr>
          <a:xfrm>
            <a:off x="7546401" y="2861291"/>
            <a:ext cx="100191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240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钱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斤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3"/>
            </p:custDataLst>
          </p:nvPr>
        </p:nvSpPr>
        <p:spPr>
          <a:xfrm>
            <a:off x="8754745" y="1633220"/>
            <a:ext cx="2860675" cy="2319655"/>
          </a:xfrm>
          <a:custGeom>
            <a:avLst/>
            <a:gdLst>
              <a:gd name="sw" fmla="*/ 1 w 4504"/>
              <a:gd name="sh" fmla="*/ 1 h 3652"/>
              <a:gd name="mins" fmla="min sw sh"/>
              <a:gd name="dsw" fmla="+- 0 sw mins"/>
              <a:gd name="dsh" fmla="+- 0 sh mins"/>
              <a:gd name="p0x0" fmla="*/ 180 w 4504"/>
              <a:gd name="p0y0" fmla="*/ 0 h 3652"/>
              <a:gd name="p0x1" fmla="*/ 4324 w 4504"/>
              <a:gd name="p0y1" fmla="*/ 0 h 3652"/>
              <a:gd name="p0x2" fmla="*/ 4423 w 4504"/>
              <a:gd name="p0y2" fmla="*/ 0 h 3652"/>
              <a:gd name="p0x3" fmla="*/ 4504 w 4504"/>
              <a:gd name="p0y3" fmla="*/ 80 h 3652"/>
              <a:gd name="p0x4" fmla="*/ 4504 w 4504"/>
              <a:gd name="p0y4" fmla="*/ 180 h 3652"/>
              <a:gd name="p0x5" fmla="*/ 4504 w 4504"/>
              <a:gd name="p0y5" fmla="*/ 3472 h 3652"/>
              <a:gd name="p0x6" fmla="*/ 4504 w 4504"/>
              <a:gd name="p0y6" fmla="*/ 3571 h 3652"/>
              <a:gd name="p0x7" fmla="*/ 4423 w 4504"/>
              <a:gd name="p0y7" fmla="*/ 3652 h 3652"/>
              <a:gd name="p0x8" fmla="*/ 4324 w 4504"/>
              <a:gd name="p0y8" fmla="*/ 3652 h 3652"/>
              <a:gd name="p0x9" fmla="*/ 180 w 4504"/>
              <a:gd name="p0y9" fmla="*/ 3652 h 3652"/>
              <a:gd name="p0x10" fmla="*/ 80 w 4504"/>
              <a:gd name="p0y10" fmla="*/ 3652 h 3652"/>
              <a:gd name="p0x11" fmla="*/ 0 w 4504"/>
              <a:gd name="p0y11" fmla="*/ 3571 h 3652"/>
              <a:gd name="p0x12" fmla="*/ 0 w 4504"/>
              <a:gd name="p0y12" fmla="*/ 3472 h 3652"/>
              <a:gd name="p0x13" fmla="*/ 0 w 4504"/>
              <a:gd name="p0y13" fmla="*/ 180 h 3652"/>
              <a:gd name="p0x14" fmla="*/ 0 w 4504"/>
              <a:gd name="p0y14" fmla="*/ 80 h 3652"/>
              <a:gd name="p0x15" fmla="*/ 80 w 4504"/>
              <a:gd name="p0y15" fmla="*/ 0 h 3652"/>
              <a:gd name="p0x16" fmla="*/ 180 w 4504"/>
              <a:gd name="p0y16" fmla="*/ 0 h 36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8950325" y="2297430"/>
            <a:ext cx="2470150" cy="547370"/>
            <a:chOff x="14095" y="3618"/>
            <a:chExt cx="3890" cy="862"/>
          </a:xfrm>
        </p:grpSpPr>
        <p:sp>
          <p:nvSpPr>
            <p:cNvPr id="25" name="任意多边形 24"/>
            <p:cNvSpPr/>
            <p:nvPr>
              <p:custDataLst>
                <p:tags r:id="rId24"/>
              </p:custDataLst>
            </p:nvPr>
          </p:nvSpPr>
          <p:spPr>
            <a:xfrm>
              <a:off x="14095" y="3618"/>
              <a:ext cx="3890" cy="863"/>
            </a:xfrm>
            <a:custGeom>
              <a:avLst/>
              <a:gdLst>
                <a:gd name="sw" fmla="*/ 1 w 3889"/>
                <a:gd name="sh" fmla="*/ 1 h 863"/>
                <a:gd name="mins" fmla="min sw sh"/>
                <a:gd name="dsw" fmla="+- 0 sw mins"/>
                <a:gd name="dsh" fmla="+- 0 sh mins"/>
                <a:gd name="p0x0" fmla="*/ 0 w 3889"/>
                <a:gd name="p0y0" fmla="*/ 0 h 863"/>
                <a:gd name="p0x1" fmla="*/ 3889 w 3889"/>
                <a:gd name="p0y1" fmla="*/ 0 h 863"/>
                <a:gd name="p0x2" fmla="*/ 3889 w 3889"/>
                <a:gd name="p0y2" fmla="*/ 863 h 863"/>
                <a:gd name="p0x3" fmla="*/ 0 w 3889"/>
                <a:gd name="p0y3" fmla="*/ 863 h 863"/>
                <a:gd name="p0x4" fmla="*/ 0 w 3889"/>
                <a:gd name="p0y4" fmla="*/ 0 h 8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5"/>
              </p:custDataLst>
            </p:nvPr>
          </p:nvSpPr>
          <p:spPr>
            <a:xfrm>
              <a:off x="14095" y="3618"/>
              <a:ext cx="45" cy="863"/>
            </a:xfrm>
            <a:custGeom>
              <a:avLst/>
              <a:gdLst>
                <a:gd name="sw" fmla="*/ 1 w 45"/>
                <a:gd name="sh" fmla="*/ 1 h 863"/>
                <a:gd name="mins" fmla="min sw sh"/>
                <a:gd name="dsw" fmla="+- 0 sw mins"/>
                <a:gd name="dsh" fmla="+- 0 sh mins"/>
                <a:gd name="p0x0" fmla="*/ 0 w 45"/>
                <a:gd name="p0y0" fmla="*/ 863 h 863"/>
                <a:gd name="p0x1" fmla="*/ 0 w 45"/>
                <a:gd name="p0y1" fmla="*/ 0 h 863"/>
                <a:gd name="p0x2" fmla="*/ 45 w 45"/>
                <a:gd name="p0y2" fmla="*/ 0 h 863"/>
                <a:gd name="p0x3" fmla="*/ 45 w 45"/>
                <a:gd name="p0y3" fmla="*/ 863 h 863"/>
                <a:gd name="p0x4" fmla="*/ 0 w 45"/>
                <a:gd name="p0y4" fmla="*/ 863 h 8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49A07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9093470" y="2282219"/>
            <a:ext cx="232700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 i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 i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今有丝一斤两铢，价二百四十五钱</a:t>
            </a:r>
            <a:r>
              <a:rPr lang="en-US" altLang="zh-CN" sz="1350" i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350" i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8950595" y="2998441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需将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8"/>
            </p:custDataLst>
          </p:nvPr>
        </p:nvSpPr>
        <p:spPr>
          <a:xfrm>
            <a:off x="9407525" y="2959735"/>
            <a:ext cx="688340" cy="328930"/>
          </a:xfrm>
          <a:custGeom>
            <a:avLst/>
            <a:gdLst>
              <a:gd name="sw" fmla="*/ 1 w 1083"/>
              <a:gd name="sh" fmla="*/ 1 h 517"/>
              <a:gd name="mins" fmla="min sw sh"/>
              <a:gd name="dsw" fmla="+- 0 sw mins"/>
              <a:gd name="dsh" fmla="+- 0 sh mins"/>
              <a:gd name="p0x0" fmla="*/ 90 w 1083"/>
              <a:gd name="p0y0" fmla="*/ 0 h 517"/>
              <a:gd name="p0x1" fmla="*/ 993 w 1083"/>
              <a:gd name="p0y1" fmla="*/ 0 h 517"/>
              <a:gd name="p0x2" fmla="*/ 1043 w 1083"/>
              <a:gd name="p0y2" fmla="*/ 0 h 517"/>
              <a:gd name="p0x3" fmla="*/ 1083 w 1083"/>
              <a:gd name="p0y3" fmla="*/ 40 h 517"/>
              <a:gd name="p0x4" fmla="*/ 1083 w 1083"/>
              <a:gd name="p0y4" fmla="*/ 90 h 517"/>
              <a:gd name="p0x5" fmla="*/ 1083 w 1083"/>
              <a:gd name="p0y5" fmla="*/ 427 h 517"/>
              <a:gd name="p0x6" fmla="*/ 1083 w 1083"/>
              <a:gd name="p0y6" fmla="*/ 477 h 517"/>
              <a:gd name="p0x7" fmla="*/ 1043 w 1083"/>
              <a:gd name="p0y7" fmla="*/ 517 h 517"/>
              <a:gd name="p0x8" fmla="*/ 993 w 1083"/>
              <a:gd name="p0y8" fmla="*/ 517 h 517"/>
              <a:gd name="p0x9" fmla="*/ 90 w 1083"/>
              <a:gd name="p0y9" fmla="*/ 517 h 517"/>
              <a:gd name="p0x10" fmla="*/ 40 w 1083"/>
              <a:gd name="p0y10" fmla="*/ 517 h 517"/>
              <a:gd name="p0x11" fmla="*/ 0 w 1083"/>
              <a:gd name="p0y11" fmla="*/ 477 h 517"/>
              <a:gd name="p0x12" fmla="*/ 0 w 1083"/>
              <a:gd name="p0y12" fmla="*/ 427 h 517"/>
              <a:gd name="p0x13" fmla="*/ 0 w 1083"/>
              <a:gd name="p0y13" fmla="*/ 90 h 517"/>
              <a:gd name="p0x14" fmla="*/ 0 w 1083"/>
              <a:gd name="p0y14" fmla="*/ 40 h 517"/>
              <a:gd name="p0x15" fmla="*/ 40 w 1083"/>
              <a:gd name="p0y15" fmla="*/ 0 h 517"/>
              <a:gd name="p0x16" fmla="*/ 90 w 1083"/>
              <a:gd name="p0y16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9483995" y="2998441"/>
            <a:ext cx="72620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两铢</a:t>
            </a:r>
            <a:r>
              <a:rPr lang="en-US" altLang="zh-CN"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10172100" y="2998441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化为小数再除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1"/>
            </p:custDataLst>
          </p:nvPr>
        </p:nvSpPr>
        <p:spPr>
          <a:xfrm>
            <a:off x="5694680" y="4152900"/>
            <a:ext cx="2860040" cy="2319020"/>
          </a:xfrm>
          <a:custGeom>
            <a:avLst/>
            <a:gdLst>
              <a:gd name="sw" fmla="*/ 1 w 4504"/>
              <a:gd name="sh" fmla="*/ 1 h 3652"/>
              <a:gd name="mins" fmla="min sw sh"/>
              <a:gd name="dsw" fmla="+- 0 sw mins"/>
              <a:gd name="dsh" fmla="+- 0 sh mins"/>
              <a:gd name="p0x0" fmla="*/ 180 w 4504"/>
              <a:gd name="p0y0" fmla="*/ 0 h 3652"/>
              <a:gd name="p0x1" fmla="*/ 4324 w 4504"/>
              <a:gd name="p0y1" fmla="*/ 0 h 3652"/>
              <a:gd name="p0x2" fmla="*/ 4423 w 4504"/>
              <a:gd name="p0y2" fmla="*/ 0 h 3652"/>
              <a:gd name="p0x3" fmla="*/ 4504 w 4504"/>
              <a:gd name="p0y3" fmla="*/ 80 h 3652"/>
              <a:gd name="p0x4" fmla="*/ 4504 w 4504"/>
              <a:gd name="p0y4" fmla="*/ 180 h 3652"/>
              <a:gd name="p0x5" fmla="*/ 4504 w 4504"/>
              <a:gd name="p0y5" fmla="*/ 3472 h 3652"/>
              <a:gd name="p0x6" fmla="*/ 4504 w 4504"/>
              <a:gd name="p0y6" fmla="*/ 3571 h 3652"/>
              <a:gd name="p0x7" fmla="*/ 4423 w 4504"/>
              <a:gd name="p0y7" fmla="*/ 3652 h 3652"/>
              <a:gd name="p0x8" fmla="*/ 4324 w 4504"/>
              <a:gd name="p0y8" fmla="*/ 3652 h 3652"/>
              <a:gd name="p0x9" fmla="*/ 180 w 4504"/>
              <a:gd name="p0y9" fmla="*/ 3652 h 3652"/>
              <a:gd name="p0x10" fmla="*/ 80 w 4504"/>
              <a:gd name="p0y10" fmla="*/ 3652 h 3652"/>
              <a:gd name="p0x11" fmla="*/ 0 w 4504"/>
              <a:gd name="p0y11" fmla="*/ 3571 h 3652"/>
              <a:gd name="p0x12" fmla="*/ 0 w 4504"/>
              <a:gd name="p0y12" fmla="*/ 3472 h 3652"/>
              <a:gd name="p0x13" fmla="*/ 0 w 4504"/>
              <a:gd name="p0y13" fmla="*/ 180 h 3652"/>
              <a:gd name="p0x14" fmla="*/ 0 w 4504"/>
              <a:gd name="p0y14" fmla="*/ 80 h 3652"/>
              <a:gd name="p0x15" fmla="*/ 80 w 4504"/>
              <a:gd name="p0y15" fmla="*/ 0 h 3652"/>
              <a:gd name="p0x16" fmla="*/ 180 w 4504"/>
              <a:gd name="p0y16" fmla="*/ 0 h 36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2"/>
            </p:custDataLst>
          </p:nvPr>
        </p:nvSpPr>
        <p:spPr>
          <a:xfrm>
            <a:off x="6820271" y="4822031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换算关键</a:t>
            </a:r>
            <a:endParaRPr sz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3"/>
            </p:custDataLst>
          </p:nvPr>
        </p:nvSpPr>
        <p:spPr>
          <a:xfrm>
            <a:off x="5890241" y="5098256"/>
            <a:ext cx="2469804" cy="7048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斤</a:t>
            </a:r>
            <a:r>
              <a:rPr lang="en-US" altLang="zh-CN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16</a:t>
            </a:r>
            <a:r>
              <a:rPr lang="zh-CN" alt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</a:t>
            </a:r>
            <a:r>
              <a:rPr lang="en-US" altLang="zh-CN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384</a:t>
            </a:r>
            <a:r>
              <a:rPr lang="zh-CN" alt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铢</a:t>
            </a:r>
            <a:endParaRPr lang="zh-CN" altLang="en-US"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4"/>
            </p:custDataLst>
          </p:nvPr>
        </p:nvSpPr>
        <p:spPr>
          <a:xfrm>
            <a:off x="8754745" y="4152900"/>
            <a:ext cx="2860675" cy="2319020"/>
          </a:xfrm>
          <a:custGeom>
            <a:avLst/>
            <a:gdLst>
              <a:gd name="sw" fmla="*/ 1 w 4504"/>
              <a:gd name="sh" fmla="*/ 1 h 3652"/>
              <a:gd name="mins" fmla="min sw sh"/>
              <a:gd name="dsw" fmla="+- 0 sw mins"/>
              <a:gd name="dsh" fmla="+- 0 sh mins"/>
              <a:gd name="p0x0" fmla="*/ 180 w 4504"/>
              <a:gd name="p0y0" fmla="*/ 0 h 3652"/>
              <a:gd name="p0x1" fmla="*/ 4324 w 4504"/>
              <a:gd name="p0y1" fmla="*/ 0 h 3652"/>
              <a:gd name="p0x2" fmla="*/ 4423 w 4504"/>
              <a:gd name="p0y2" fmla="*/ 0 h 3652"/>
              <a:gd name="p0x3" fmla="*/ 4504 w 4504"/>
              <a:gd name="p0y3" fmla="*/ 80 h 3652"/>
              <a:gd name="p0x4" fmla="*/ 4504 w 4504"/>
              <a:gd name="p0y4" fmla="*/ 180 h 3652"/>
              <a:gd name="p0x5" fmla="*/ 4504 w 4504"/>
              <a:gd name="p0y5" fmla="*/ 3472 h 3652"/>
              <a:gd name="p0x6" fmla="*/ 4504 w 4504"/>
              <a:gd name="p0y6" fmla="*/ 3571 h 3652"/>
              <a:gd name="p0x7" fmla="*/ 4423 w 4504"/>
              <a:gd name="p0y7" fmla="*/ 3652 h 3652"/>
              <a:gd name="p0x8" fmla="*/ 4324 w 4504"/>
              <a:gd name="p0y8" fmla="*/ 3652 h 3652"/>
              <a:gd name="p0x9" fmla="*/ 180 w 4504"/>
              <a:gd name="p0y9" fmla="*/ 3652 h 3652"/>
              <a:gd name="p0x10" fmla="*/ 80 w 4504"/>
              <a:gd name="p0y10" fmla="*/ 3652 h 3652"/>
              <a:gd name="p0x11" fmla="*/ 0 w 4504"/>
              <a:gd name="p0y11" fmla="*/ 3571 h 3652"/>
              <a:gd name="p0x12" fmla="*/ 0 w 4504"/>
              <a:gd name="p0y12" fmla="*/ 3472 h 3652"/>
              <a:gd name="p0x13" fmla="*/ 0 w 4504"/>
              <a:gd name="p0y13" fmla="*/ 180 h 3652"/>
              <a:gd name="p0x14" fmla="*/ 0 w 4504"/>
              <a:gd name="p0y14" fmla="*/ 80 h 3652"/>
              <a:gd name="p0x15" fmla="*/ 80 w 4504"/>
              <a:gd name="p0y15" fmla="*/ 0 h 3652"/>
              <a:gd name="p0x16" fmla="*/ 180 w 4504"/>
              <a:gd name="p0y16" fmla="*/ 0 h 36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5"/>
            </p:custDataLst>
          </p:nvPr>
        </p:nvSpPr>
        <p:spPr>
          <a:xfrm>
            <a:off x="9880692" y="4998244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核心策略</a:t>
            </a:r>
            <a:endParaRPr sz="12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36"/>
            </p:custDataLst>
          </p:nvPr>
        </p:nvSpPr>
        <p:spPr>
          <a:xfrm>
            <a:off x="9432055" y="5274469"/>
            <a:ext cx="1773583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21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转化</a:t>
            </a:r>
            <a:r>
              <a:rPr lang="en-US" altLang="zh-CN" sz="21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21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计算</a:t>
            </a:r>
            <a:endParaRPr lang="zh-CN" altLang="en-US" sz="2100" b="1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综合应用：小数除法解决实际问题</a:t>
            </a:r>
            <a:endParaRPr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017905"/>
            <a:ext cx="3521075" cy="2607945"/>
          </a:xfrm>
          <a:custGeom>
            <a:avLst/>
            <a:gdLst>
              <a:gd name="sw" fmla="*/ 1 w 5544"/>
              <a:gd name="sh" fmla="*/ 1 h 4106"/>
              <a:gd name="mins" fmla="min sw sh"/>
              <a:gd name="dsw" fmla="+- 0 sw mins"/>
              <a:gd name="dsh" fmla="+- 0 sh mins"/>
              <a:gd name="p0x0" fmla="*/ 180 w 5544"/>
              <a:gd name="p0y0" fmla="*/ 0 h 4106"/>
              <a:gd name="p0x1" fmla="*/ 5364 w 5544"/>
              <a:gd name="p0y1" fmla="*/ 0 h 4106"/>
              <a:gd name="p0x2" fmla="*/ 5464 w 5544"/>
              <a:gd name="p0y2" fmla="*/ 0 h 4106"/>
              <a:gd name="p0x3" fmla="*/ 5544 w 5544"/>
              <a:gd name="p0y3" fmla="*/ 80 h 4106"/>
              <a:gd name="p0x4" fmla="*/ 5544 w 5544"/>
              <a:gd name="p0y4" fmla="*/ 180 h 4106"/>
              <a:gd name="p0x5" fmla="*/ 5544 w 5544"/>
              <a:gd name="p0y5" fmla="*/ 3926 h 4106"/>
              <a:gd name="p0x6" fmla="*/ 5544 w 5544"/>
              <a:gd name="p0y6" fmla="*/ 4026 h 4106"/>
              <a:gd name="p0x7" fmla="*/ 5464 w 5544"/>
              <a:gd name="p0y7" fmla="*/ 4106 h 4106"/>
              <a:gd name="p0x8" fmla="*/ 5364 w 5544"/>
              <a:gd name="p0y8" fmla="*/ 4106 h 4106"/>
              <a:gd name="p0x9" fmla="*/ 180 w 5544"/>
              <a:gd name="p0y9" fmla="*/ 4106 h 4106"/>
              <a:gd name="p0x10" fmla="*/ 80 w 5544"/>
              <a:gd name="p0y10" fmla="*/ 4106 h 4106"/>
              <a:gd name="p0x11" fmla="*/ 0 w 5544"/>
              <a:gd name="p0y11" fmla="*/ 4026 h 4106"/>
              <a:gd name="p0x12" fmla="*/ 0 w 5544"/>
              <a:gd name="p0y12" fmla="*/ 3926 h 4106"/>
              <a:gd name="p0x13" fmla="*/ 0 w 5544"/>
              <a:gd name="p0y13" fmla="*/ 180 h 4106"/>
              <a:gd name="p0x14" fmla="*/ 0 w 5544"/>
              <a:gd name="p0y14" fmla="*/ 80 h 4106"/>
              <a:gd name="p0x15" fmla="*/ 80 w 5544"/>
              <a:gd name="p0y15" fmla="*/ 0 h 4106"/>
              <a:gd name="p0x16" fmla="*/ 180 w 5544"/>
              <a:gd name="p0y16" fmla="*/ 0 h 410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90881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6522" t="-7681" r="-6522" b="-7681"/>
          <a:stretch>
            <a:fillRect/>
          </a:stretch>
        </p:blipFill>
        <p:spPr>
          <a:xfrm>
            <a:off x="804545" y="1937385"/>
            <a:ext cx="247650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162050" y="1952073"/>
            <a:ext cx="9049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单价问题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2281666"/>
            <a:ext cx="3130525" cy="2600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zh-CN" altLang="en-US" sz="16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总价÷数量</a:t>
            </a:r>
            <a:r>
              <a:rPr lang="en-US" altLang="zh-CN" sz="16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6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单价</a:t>
            </a:r>
            <a:endParaRPr lang="zh-CN" altLang="en-US" sz="16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771525" y="2560225"/>
            <a:ext cx="3168177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情境示例：买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支笔花费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12.5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元，每支笔多少元？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4335145" y="1017905"/>
            <a:ext cx="3521075" cy="2607945"/>
          </a:xfrm>
          <a:custGeom>
            <a:avLst/>
            <a:gdLst>
              <a:gd name="sw" fmla="*/ 1 w 5544"/>
              <a:gd name="sh" fmla="*/ 1 h 4106"/>
              <a:gd name="mins" fmla="min sw sh"/>
              <a:gd name="dsw" fmla="+- 0 sw mins"/>
              <a:gd name="dsh" fmla="+- 0 sh mins"/>
              <a:gd name="p0x0" fmla="*/ 180 w 5544"/>
              <a:gd name="p0y0" fmla="*/ 0 h 4106"/>
              <a:gd name="p0x1" fmla="*/ 5364 w 5544"/>
              <a:gd name="p0y1" fmla="*/ 0 h 4106"/>
              <a:gd name="p0x2" fmla="*/ 5464 w 5544"/>
              <a:gd name="p0y2" fmla="*/ 0 h 4106"/>
              <a:gd name="p0x3" fmla="*/ 5544 w 5544"/>
              <a:gd name="p0y3" fmla="*/ 80 h 4106"/>
              <a:gd name="p0x4" fmla="*/ 5544 w 5544"/>
              <a:gd name="p0y4" fmla="*/ 180 h 4106"/>
              <a:gd name="p0x5" fmla="*/ 5544 w 5544"/>
              <a:gd name="p0y5" fmla="*/ 3926 h 4106"/>
              <a:gd name="p0x6" fmla="*/ 5544 w 5544"/>
              <a:gd name="p0y6" fmla="*/ 4026 h 4106"/>
              <a:gd name="p0x7" fmla="*/ 5464 w 5544"/>
              <a:gd name="p0y7" fmla="*/ 4106 h 4106"/>
              <a:gd name="p0x8" fmla="*/ 5364 w 5544"/>
              <a:gd name="p0y8" fmla="*/ 4106 h 4106"/>
              <a:gd name="p0x9" fmla="*/ 180 w 5544"/>
              <a:gd name="p0y9" fmla="*/ 4106 h 4106"/>
              <a:gd name="p0x10" fmla="*/ 80 w 5544"/>
              <a:gd name="p0y10" fmla="*/ 4106 h 4106"/>
              <a:gd name="p0x11" fmla="*/ 0 w 5544"/>
              <a:gd name="p0y11" fmla="*/ 4026 h 4106"/>
              <a:gd name="p0x12" fmla="*/ 0 w 5544"/>
              <a:gd name="p0y12" fmla="*/ 3926 h 4106"/>
              <a:gd name="p0x13" fmla="*/ 0 w 5544"/>
              <a:gd name="p0y13" fmla="*/ 180 h 4106"/>
              <a:gd name="p0x14" fmla="*/ 0 w 5544"/>
              <a:gd name="p0y14" fmla="*/ 80 h 4106"/>
              <a:gd name="p0x15" fmla="*/ 80 w 5544"/>
              <a:gd name="p0y15" fmla="*/ 0 h 4106"/>
              <a:gd name="p0x16" fmla="*/ 180 w 5544"/>
              <a:gd name="p0y16" fmla="*/ 0 h 410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4530090" y="182562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4563745" y="1854200"/>
            <a:ext cx="247650" cy="252095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4921224" y="1868729"/>
            <a:ext cx="9049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速率问题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4530699" y="2198322"/>
            <a:ext cx="3130525" cy="2600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zh-CN" altLang="en-US" sz="16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路程÷时间</a:t>
            </a:r>
            <a:r>
              <a:rPr lang="en-US" altLang="zh-CN" sz="16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6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速度</a:t>
            </a:r>
            <a:endParaRPr lang="zh-CN" altLang="en-US" sz="16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4530699" y="2476881"/>
            <a:ext cx="3130525" cy="3495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情境示例：汽车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小时行驶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225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千米，平均每小时多少千米？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8094345" y="1017905"/>
            <a:ext cx="3521075" cy="2607945"/>
          </a:xfrm>
          <a:custGeom>
            <a:avLst/>
            <a:gdLst>
              <a:gd name="sw" fmla="*/ 1 w 5544"/>
              <a:gd name="sh" fmla="*/ 1 h 4106"/>
              <a:gd name="mins" fmla="min sw sh"/>
              <a:gd name="dsw" fmla="+- 0 sw mins"/>
              <a:gd name="dsh" fmla="+- 0 sh mins"/>
              <a:gd name="p0x0" fmla="*/ 180 w 5544"/>
              <a:gd name="p0y0" fmla="*/ 0 h 4106"/>
              <a:gd name="p0x1" fmla="*/ 5364 w 5544"/>
              <a:gd name="p0y1" fmla="*/ 0 h 4106"/>
              <a:gd name="p0x2" fmla="*/ 5464 w 5544"/>
              <a:gd name="p0y2" fmla="*/ 0 h 4106"/>
              <a:gd name="p0x3" fmla="*/ 5544 w 5544"/>
              <a:gd name="p0y3" fmla="*/ 80 h 4106"/>
              <a:gd name="p0x4" fmla="*/ 5544 w 5544"/>
              <a:gd name="p0y4" fmla="*/ 180 h 4106"/>
              <a:gd name="p0x5" fmla="*/ 5544 w 5544"/>
              <a:gd name="p0y5" fmla="*/ 3926 h 4106"/>
              <a:gd name="p0x6" fmla="*/ 5544 w 5544"/>
              <a:gd name="p0y6" fmla="*/ 4026 h 4106"/>
              <a:gd name="p0x7" fmla="*/ 5464 w 5544"/>
              <a:gd name="p0y7" fmla="*/ 4106 h 4106"/>
              <a:gd name="p0x8" fmla="*/ 5364 w 5544"/>
              <a:gd name="p0y8" fmla="*/ 4106 h 4106"/>
              <a:gd name="p0x9" fmla="*/ 180 w 5544"/>
              <a:gd name="p0y9" fmla="*/ 4106 h 4106"/>
              <a:gd name="p0x10" fmla="*/ 80 w 5544"/>
              <a:gd name="p0y10" fmla="*/ 4106 h 4106"/>
              <a:gd name="p0x11" fmla="*/ 0 w 5544"/>
              <a:gd name="p0y11" fmla="*/ 4026 h 4106"/>
              <a:gd name="p0x12" fmla="*/ 0 w 5544"/>
              <a:gd name="p0y12" fmla="*/ 3926 h 4106"/>
              <a:gd name="p0x13" fmla="*/ 0 w 5544"/>
              <a:gd name="p0y13" fmla="*/ 180 h 4106"/>
              <a:gd name="p0x14" fmla="*/ 0 w 5544"/>
              <a:gd name="p0y14" fmla="*/ 80 h 4106"/>
              <a:gd name="p0x15" fmla="*/ 80 w 5544"/>
              <a:gd name="p0y15" fmla="*/ 0 h 4106"/>
              <a:gd name="p0x16" fmla="*/ 180 w 5544"/>
              <a:gd name="p0y16" fmla="*/ 0 h 410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8289290" y="182562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473" t="-2933" r="-2473" b="-2933"/>
          <a:stretch>
            <a:fillRect/>
          </a:stretch>
        </p:blipFill>
        <p:spPr>
          <a:xfrm>
            <a:off x="8291830" y="1854200"/>
            <a:ext cx="309880" cy="2520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8680399" y="1868729"/>
            <a:ext cx="9049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平均问题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8289874" y="2198322"/>
            <a:ext cx="3130525" cy="2600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zh-CN" altLang="en-US" sz="16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总量÷份数</a:t>
            </a:r>
            <a:r>
              <a:rPr lang="en-US" altLang="zh-CN" sz="16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6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平均值</a:t>
            </a:r>
            <a:endParaRPr lang="zh-CN" altLang="en-US" sz="16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8289874" y="2476881"/>
            <a:ext cx="3130525" cy="3495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情境示例：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个小组共收集废纸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9.6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千克，平均每组多少千克？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575945" y="3863975"/>
            <a:ext cx="3521075" cy="2607945"/>
          </a:xfrm>
          <a:custGeom>
            <a:avLst/>
            <a:gdLst>
              <a:gd name="sw" fmla="*/ 1 w 5544"/>
              <a:gd name="sh" fmla="*/ 1 h 4107"/>
              <a:gd name="mins" fmla="min sw sh"/>
              <a:gd name="dsw" fmla="+- 0 sw mins"/>
              <a:gd name="dsh" fmla="+- 0 sh mins"/>
              <a:gd name="p0x0" fmla="*/ 180 w 5544"/>
              <a:gd name="p0y0" fmla="*/ 0 h 4107"/>
              <a:gd name="p0x1" fmla="*/ 5364 w 5544"/>
              <a:gd name="p0y1" fmla="*/ 0 h 4107"/>
              <a:gd name="p0x2" fmla="*/ 5464 w 5544"/>
              <a:gd name="p0y2" fmla="*/ 0 h 4107"/>
              <a:gd name="p0x3" fmla="*/ 5544 w 5544"/>
              <a:gd name="p0y3" fmla="*/ 80 h 4107"/>
              <a:gd name="p0x4" fmla="*/ 5544 w 5544"/>
              <a:gd name="p0y4" fmla="*/ 180 h 4107"/>
              <a:gd name="p0x5" fmla="*/ 5544 w 5544"/>
              <a:gd name="p0y5" fmla="*/ 3927 h 4107"/>
              <a:gd name="p0x6" fmla="*/ 5544 w 5544"/>
              <a:gd name="p0y6" fmla="*/ 4026 h 4107"/>
              <a:gd name="p0x7" fmla="*/ 5464 w 5544"/>
              <a:gd name="p0y7" fmla="*/ 4107 h 4107"/>
              <a:gd name="p0x8" fmla="*/ 5364 w 5544"/>
              <a:gd name="p0y8" fmla="*/ 4107 h 4107"/>
              <a:gd name="p0x9" fmla="*/ 180 w 5544"/>
              <a:gd name="p0y9" fmla="*/ 4107 h 4107"/>
              <a:gd name="p0x10" fmla="*/ 80 w 5544"/>
              <a:gd name="p0y10" fmla="*/ 4107 h 4107"/>
              <a:gd name="p0x11" fmla="*/ 0 w 5544"/>
              <a:gd name="p0y11" fmla="*/ 4026 h 4107"/>
              <a:gd name="p0x12" fmla="*/ 0 w 5544"/>
              <a:gd name="p0y12" fmla="*/ 3927 h 4107"/>
              <a:gd name="p0x13" fmla="*/ 0 w 5544"/>
              <a:gd name="p0y13" fmla="*/ 180 h 4107"/>
              <a:gd name="p0x14" fmla="*/ 0 w 5544"/>
              <a:gd name="p0y14" fmla="*/ 80 h 4107"/>
              <a:gd name="p0x15" fmla="*/ 80 w 5544"/>
              <a:gd name="p0y15" fmla="*/ 0 h 4107"/>
              <a:gd name="p0x16" fmla="*/ 180 w 5544"/>
              <a:gd name="p0y16" fmla="*/ 0 h 410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7"/>
            </p:custDataLst>
          </p:nvPr>
        </p:nvSpPr>
        <p:spPr>
          <a:xfrm>
            <a:off x="771525" y="47536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903761" y="4826251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9"/>
            </p:custDataLst>
          </p:nvPr>
        </p:nvSpPr>
        <p:spPr>
          <a:xfrm>
            <a:off x="1266825" y="4849082"/>
            <a:ext cx="16288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审题确定除法关系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0"/>
            </p:custDataLst>
          </p:nvPr>
        </p:nvSpPr>
        <p:spPr>
          <a:xfrm>
            <a:off x="1266825" y="5241065"/>
            <a:ext cx="2635225" cy="3495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仔细阅读题目，明确已知条件和所求问题，判断题目中的数量关系是否属于除法运算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1"/>
            </p:custDataLst>
          </p:nvPr>
        </p:nvSpPr>
        <p:spPr>
          <a:xfrm>
            <a:off x="4335145" y="3863975"/>
            <a:ext cx="3521075" cy="2607945"/>
          </a:xfrm>
          <a:custGeom>
            <a:avLst/>
            <a:gdLst>
              <a:gd name="sw" fmla="*/ 1 w 5544"/>
              <a:gd name="sh" fmla="*/ 1 h 4107"/>
              <a:gd name="mins" fmla="min sw sh"/>
              <a:gd name="dsw" fmla="+- 0 sw mins"/>
              <a:gd name="dsh" fmla="+- 0 sh mins"/>
              <a:gd name="p0x0" fmla="*/ 180 w 5544"/>
              <a:gd name="p0y0" fmla="*/ 0 h 4107"/>
              <a:gd name="p0x1" fmla="*/ 5364 w 5544"/>
              <a:gd name="p0y1" fmla="*/ 0 h 4107"/>
              <a:gd name="p0x2" fmla="*/ 5464 w 5544"/>
              <a:gd name="p0y2" fmla="*/ 0 h 4107"/>
              <a:gd name="p0x3" fmla="*/ 5544 w 5544"/>
              <a:gd name="p0y3" fmla="*/ 80 h 4107"/>
              <a:gd name="p0x4" fmla="*/ 5544 w 5544"/>
              <a:gd name="p0y4" fmla="*/ 180 h 4107"/>
              <a:gd name="p0x5" fmla="*/ 5544 w 5544"/>
              <a:gd name="p0y5" fmla="*/ 3927 h 4107"/>
              <a:gd name="p0x6" fmla="*/ 5544 w 5544"/>
              <a:gd name="p0y6" fmla="*/ 4026 h 4107"/>
              <a:gd name="p0x7" fmla="*/ 5464 w 5544"/>
              <a:gd name="p0y7" fmla="*/ 4107 h 4107"/>
              <a:gd name="p0x8" fmla="*/ 5364 w 5544"/>
              <a:gd name="p0y8" fmla="*/ 4107 h 4107"/>
              <a:gd name="p0x9" fmla="*/ 180 w 5544"/>
              <a:gd name="p0y9" fmla="*/ 4107 h 4107"/>
              <a:gd name="p0x10" fmla="*/ 80 w 5544"/>
              <a:gd name="p0y10" fmla="*/ 4107 h 4107"/>
              <a:gd name="p0x11" fmla="*/ 0 w 5544"/>
              <a:gd name="p0y11" fmla="*/ 4026 h 4107"/>
              <a:gd name="p0x12" fmla="*/ 0 w 5544"/>
              <a:gd name="p0y12" fmla="*/ 3927 h 4107"/>
              <a:gd name="p0x13" fmla="*/ 0 w 5544"/>
              <a:gd name="p0y13" fmla="*/ 180 h 4107"/>
              <a:gd name="p0x14" fmla="*/ 0 w 5544"/>
              <a:gd name="p0y14" fmla="*/ 80 h 4107"/>
              <a:gd name="p0x15" fmla="*/ 80 w 5544"/>
              <a:gd name="p0y15" fmla="*/ 0 h 4107"/>
              <a:gd name="p0x16" fmla="*/ 180 w 5544"/>
              <a:gd name="p0y16" fmla="*/ 0 h 410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32"/>
            </p:custDataLst>
          </p:nvPr>
        </p:nvSpPr>
        <p:spPr>
          <a:xfrm>
            <a:off x="4530090" y="47536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33"/>
            </p:custDataLst>
          </p:nvPr>
        </p:nvSpPr>
        <p:spPr>
          <a:xfrm>
            <a:off x="4662935" y="4826251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4"/>
            </p:custDataLst>
          </p:nvPr>
        </p:nvSpPr>
        <p:spPr>
          <a:xfrm>
            <a:off x="5025999" y="4849082"/>
            <a:ext cx="199080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判断是否需要转化除数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5"/>
            </p:custDataLst>
          </p:nvPr>
        </p:nvSpPr>
        <p:spPr>
          <a:xfrm>
            <a:off x="5025999" y="5241065"/>
            <a:ext cx="2635225" cy="3495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检查除数是否为小数，若除数是小数则根据商不变性质转化为整数除法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6"/>
            </p:custDataLst>
          </p:nvPr>
        </p:nvSpPr>
        <p:spPr>
          <a:xfrm>
            <a:off x="8094345" y="3863975"/>
            <a:ext cx="3521075" cy="1375410"/>
          </a:xfrm>
          <a:custGeom>
            <a:avLst/>
            <a:gdLst>
              <a:gd name="sw" fmla="*/ 1 w 5544"/>
              <a:gd name="sh" fmla="*/ 1 h 2166"/>
              <a:gd name="mins" fmla="min sw sh"/>
              <a:gd name="dsw" fmla="+- 0 sw mins"/>
              <a:gd name="dsh" fmla="+- 0 sh mins"/>
              <a:gd name="p0x0" fmla="*/ 180 w 5544"/>
              <a:gd name="p0y0" fmla="*/ 0 h 2166"/>
              <a:gd name="p0x1" fmla="*/ 5364 w 5544"/>
              <a:gd name="p0y1" fmla="*/ 0 h 2166"/>
              <a:gd name="p0x2" fmla="*/ 5464 w 5544"/>
              <a:gd name="p0y2" fmla="*/ 0 h 2166"/>
              <a:gd name="p0x3" fmla="*/ 5544 w 5544"/>
              <a:gd name="p0y3" fmla="*/ 80 h 2166"/>
              <a:gd name="p0x4" fmla="*/ 5544 w 5544"/>
              <a:gd name="p0y4" fmla="*/ 180 h 2166"/>
              <a:gd name="p0x5" fmla="*/ 5544 w 5544"/>
              <a:gd name="p0y5" fmla="*/ 1986 h 2166"/>
              <a:gd name="p0x6" fmla="*/ 5544 w 5544"/>
              <a:gd name="p0y6" fmla="*/ 2085 h 2166"/>
              <a:gd name="p0x7" fmla="*/ 5464 w 5544"/>
              <a:gd name="p0y7" fmla="*/ 2166 h 2166"/>
              <a:gd name="p0x8" fmla="*/ 5364 w 5544"/>
              <a:gd name="p0y8" fmla="*/ 2166 h 2166"/>
              <a:gd name="p0x9" fmla="*/ 180 w 5544"/>
              <a:gd name="p0y9" fmla="*/ 2166 h 2166"/>
              <a:gd name="p0x10" fmla="*/ 80 w 5544"/>
              <a:gd name="p0y10" fmla="*/ 2166 h 2166"/>
              <a:gd name="p0x11" fmla="*/ 0 w 5544"/>
              <a:gd name="p0y11" fmla="*/ 2085 h 2166"/>
              <a:gd name="p0x12" fmla="*/ 0 w 5544"/>
              <a:gd name="p0y12" fmla="*/ 1986 h 2166"/>
              <a:gd name="p0x13" fmla="*/ 0 w 5544"/>
              <a:gd name="p0y13" fmla="*/ 180 h 2166"/>
              <a:gd name="p0x14" fmla="*/ 0 w 5544"/>
              <a:gd name="p0y14" fmla="*/ 80 h 2166"/>
              <a:gd name="p0x15" fmla="*/ 80 w 5544"/>
              <a:gd name="p0y15" fmla="*/ 0 h 2166"/>
              <a:gd name="p0x16" fmla="*/ 180 w 5544"/>
              <a:gd name="p0y16" fmla="*/ 0 h 216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7"/>
            </p:custDataLst>
          </p:nvPr>
        </p:nvSpPr>
        <p:spPr>
          <a:xfrm>
            <a:off x="8289290" y="41370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8"/>
            </p:custDataLst>
          </p:nvPr>
        </p:nvSpPr>
        <p:spPr>
          <a:xfrm>
            <a:off x="8422110" y="4210031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9"/>
            </p:custDataLst>
          </p:nvPr>
        </p:nvSpPr>
        <p:spPr>
          <a:xfrm>
            <a:off x="8785174" y="4232863"/>
            <a:ext cx="2533726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计算并根据实际意义取近似值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0"/>
            </p:custDataLst>
          </p:nvPr>
        </p:nvSpPr>
        <p:spPr>
          <a:xfrm>
            <a:off x="8785174" y="4624845"/>
            <a:ext cx="2635225" cy="3495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完成计算后，结合生活实际判断是否需要取近似值，选择合适的取整方法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41"/>
            </p:custDataLst>
          </p:nvPr>
        </p:nvSpPr>
        <p:spPr>
          <a:xfrm>
            <a:off x="8094345" y="5325110"/>
            <a:ext cx="3521075" cy="1146810"/>
          </a:xfrm>
          <a:custGeom>
            <a:avLst/>
            <a:gdLst>
              <a:gd name="sw" fmla="*/ 1 w 5544"/>
              <a:gd name="sh" fmla="*/ 1 h 1806"/>
              <a:gd name="mins" fmla="min sw sh"/>
              <a:gd name="dsw" fmla="+- 0 sw mins"/>
              <a:gd name="dsh" fmla="+- 0 sh mins"/>
              <a:gd name="p0x0" fmla="*/ 180 w 5544"/>
              <a:gd name="p0y0" fmla="*/ 0 h 1806"/>
              <a:gd name="p0x1" fmla="*/ 5364 w 5544"/>
              <a:gd name="p0y1" fmla="*/ 0 h 1806"/>
              <a:gd name="p0x2" fmla="*/ 5464 w 5544"/>
              <a:gd name="p0y2" fmla="*/ 0 h 1806"/>
              <a:gd name="p0x3" fmla="*/ 5544 w 5544"/>
              <a:gd name="p0y3" fmla="*/ 80 h 1806"/>
              <a:gd name="p0x4" fmla="*/ 5544 w 5544"/>
              <a:gd name="p0y4" fmla="*/ 180 h 1806"/>
              <a:gd name="p0x5" fmla="*/ 5544 w 5544"/>
              <a:gd name="p0y5" fmla="*/ 1626 h 1806"/>
              <a:gd name="p0x6" fmla="*/ 5544 w 5544"/>
              <a:gd name="p0y6" fmla="*/ 1725 h 1806"/>
              <a:gd name="p0x7" fmla="*/ 5464 w 5544"/>
              <a:gd name="p0y7" fmla="*/ 1806 h 1806"/>
              <a:gd name="p0x8" fmla="*/ 5364 w 5544"/>
              <a:gd name="p0y8" fmla="*/ 1806 h 1806"/>
              <a:gd name="p0x9" fmla="*/ 180 w 5544"/>
              <a:gd name="p0y9" fmla="*/ 1806 h 1806"/>
              <a:gd name="p0x10" fmla="*/ 80 w 5544"/>
              <a:gd name="p0y10" fmla="*/ 1806 h 1806"/>
              <a:gd name="p0x11" fmla="*/ 0 w 5544"/>
              <a:gd name="p0y11" fmla="*/ 1725 h 1806"/>
              <a:gd name="p0x12" fmla="*/ 0 w 5544"/>
              <a:gd name="p0y12" fmla="*/ 1626 h 1806"/>
              <a:gd name="p0x13" fmla="*/ 0 w 5544"/>
              <a:gd name="p0y13" fmla="*/ 180 h 1806"/>
              <a:gd name="p0x14" fmla="*/ 0 w 5544"/>
              <a:gd name="p0y14" fmla="*/ 80 h 1806"/>
              <a:gd name="p0x15" fmla="*/ 80 w 5544"/>
              <a:gd name="p0y15" fmla="*/ 0 h 1806"/>
              <a:gd name="p0x16" fmla="*/ 180 w 5544"/>
              <a:gd name="p0y16" fmla="*/ 0 h 180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3E6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3846" t="-10556" r="-3846" b="-10556"/>
          <a:stretch>
            <a:fillRect/>
          </a:stretch>
        </p:blipFill>
        <p:spPr>
          <a:xfrm>
            <a:off x="8192135" y="5819775"/>
            <a:ext cx="133350" cy="13843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45"/>
            </p:custDataLst>
          </p:nvPr>
        </p:nvSpPr>
        <p:spPr>
          <a:xfrm>
            <a:off x="8375152" y="5724087"/>
            <a:ext cx="3159547" cy="3495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04000"/>
              </a:lnSpc>
            </a:pPr>
            <a:r>
              <a:rPr sz="1050" b="1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</a:rPr>
              <a:t>易错提醒：</a:t>
            </a:r>
            <a:r>
              <a:rPr lang="en-US" sz="1050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够不够</a:t>
            </a:r>
            <a:r>
              <a:rPr lang="en-US" altLang="zh-CN" sz="1050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类问题需用</a:t>
            </a:r>
            <a:r>
              <a:rPr sz="150">
                <a:highlight>
                  <a:srgbClr val="C48C3A"/>
                </a:highlight>
              </a:rPr>
              <a:t> </a:t>
            </a:r>
            <a:r>
              <a:rPr lang="en-US" sz="1050" b="1">
                <a:solidFill>
                  <a:srgbClr val="FFFFFF"/>
                </a:solidFill>
                <a:highlight>
                  <a:srgbClr val="C48C3A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 b="1">
                <a:solidFill>
                  <a:srgbClr val="FFFFFF"/>
                </a:solidFill>
                <a:highlight>
                  <a:srgbClr val="C48C3A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进一法</a:t>
            </a:r>
            <a:r>
              <a:rPr lang="en-US" altLang="zh-CN" sz="1050" b="1">
                <a:solidFill>
                  <a:srgbClr val="FFFFFF"/>
                </a:solidFill>
                <a:highlight>
                  <a:srgbClr val="C48C3A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50">
                <a:highlight>
                  <a:srgbClr val="C48C3A"/>
                </a:highlight>
              </a:rPr>
              <a:t> </a:t>
            </a:r>
            <a:r>
              <a:rPr sz="1050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</a:rPr>
              <a:t>或</a:t>
            </a:r>
            <a:r>
              <a:rPr sz="150">
                <a:highlight>
                  <a:srgbClr val="C48C3A"/>
                </a:highlight>
              </a:rPr>
              <a:t> </a:t>
            </a:r>
            <a:r>
              <a:rPr lang="en-US" sz="1050" b="1">
                <a:solidFill>
                  <a:srgbClr val="FFFFFF"/>
                </a:solidFill>
                <a:highlight>
                  <a:srgbClr val="C48C3A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 b="1">
                <a:solidFill>
                  <a:srgbClr val="FFFFFF"/>
                </a:solidFill>
                <a:highlight>
                  <a:srgbClr val="C48C3A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去尾法</a:t>
            </a:r>
            <a:r>
              <a:rPr lang="en-US" altLang="zh-CN" sz="1050" b="1">
                <a:solidFill>
                  <a:srgbClr val="FFFFFF"/>
                </a:solidFill>
                <a:highlight>
                  <a:srgbClr val="C48C3A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50">
                <a:highlight>
                  <a:srgbClr val="C48C3A"/>
                </a:highlight>
              </a:rPr>
              <a:t> </a:t>
            </a:r>
            <a:r>
              <a:rPr sz="1050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</a:rPr>
              <a:t>，不可机械四舍五入</a:t>
            </a:r>
            <a:endParaRPr sz="1050">
              <a:solidFill>
                <a:srgbClr val="6F4E1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6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65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6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28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29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48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49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5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313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314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31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87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88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89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1989</Words>
  <Application>WPS 演示</Application>
  <PresentationFormat>宽屏</PresentationFormat>
  <Paragraphs>388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1" baseType="lpstr">
      <vt:lpstr>Arial</vt:lpstr>
      <vt:lpstr>宋体</vt:lpstr>
      <vt:lpstr>Wingdings</vt:lpstr>
      <vt:lpstr>楷体</vt:lpstr>
      <vt:lpstr>微软雅黑</vt:lpstr>
      <vt:lpstr>Office 主题​​</vt:lpstr>
      <vt:lpstr>小数除法·从古币兑换到商的定位</vt:lpstr>
      <vt:lpstr>古币兑换启思：小数除以整数的算理</vt:lpstr>
      <vt:lpstr>PowerPoint 演示文稿</vt:lpstr>
      <vt:lpstr>PowerPoint 演示文稿</vt:lpstr>
      <vt:lpstr>PowerPoint 演示文稿</vt:lpstr>
      <vt:lpstr>商的定位法则：除数是小数的转化策略</vt:lpstr>
      <vt:lpstr>PowerPoint 演示文稿</vt:lpstr>
      <vt:lpstr>PowerPoint 演示文稿</vt:lpstr>
      <vt:lpstr>循环与极限：从小数循环到无限思想</vt:lpstr>
      <vt:lpstr>PowerPoint 演示文稿</vt:lpstr>
      <vt:lpstr>PowerPoint 演示文稿</vt:lpstr>
      <vt:lpstr>古算今用：小数除法的综合实践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小数除法·从古币兑换到商的定位</dc:title>
  <dc:creator>O365</dc:creator>
  <cp:lastModifiedBy>李启峰</cp:lastModifiedBy>
  <cp:revision>2</cp:revision>
  <dcterms:created xsi:type="dcterms:W3CDTF">2026-07-30T08:54:00Z</dcterms:created>
  <dcterms:modified xsi:type="dcterms:W3CDTF">2026-07-30T08:59:35Z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F58F5357859B88E8AE0D6B6A044D4E9A_41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