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47.xml" ContentType="application/vnd.openxmlformats-officedocument.presentationml.tags+xml"/>
  <Override PartName="/ppt/tags/tag348.xml" ContentType="application/vnd.openxmlformats-officedocument.presentationml.tags+xml"/>
  <Override PartName="/ppt/tags/tag349.xml" ContentType="application/vnd.openxmlformats-officedocument.presentationml.tags+xml"/>
  <Override PartName="/ppt/tags/tag35.xml" ContentType="application/vnd.openxmlformats-officedocument.presentationml.tags+xml"/>
  <Override PartName="/ppt/tags/tag350.xml" ContentType="application/vnd.openxmlformats-officedocument.presentationml.tags+xml"/>
  <Override PartName="/ppt/tags/tag351.xml" ContentType="application/vnd.openxmlformats-officedocument.presentationml.tags+xml"/>
  <Override PartName="/ppt/tags/tag352.xml" ContentType="application/vnd.openxmlformats-officedocument.presentationml.tags+xml"/>
  <Override PartName="/ppt/tags/tag353.xml" ContentType="application/vnd.openxmlformats-officedocument.presentationml.tags+xml"/>
  <Override PartName="/ppt/tags/tag354.xml" ContentType="application/vnd.openxmlformats-officedocument.presentationml.tags+xml"/>
  <Override PartName="/ppt/tags/tag355.xml" ContentType="application/vnd.openxmlformats-officedocument.presentationml.tags+xml"/>
  <Override PartName="/ppt/tags/tag356.xml" ContentType="application/vnd.openxmlformats-officedocument.presentationml.tags+xml"/>
  <Override PartName="/ppt/tags/tag357.xml" ContentType="application/vnd.openxmlformats-officedocument.presentationml.tags+xml"/>
  <Override PartName="/ppt/tags/tag358.xml" ContentType="application/vnd.openxmlformats-officedocument.presentationml.tags+xml"/>
  <Override PartName="/ppt/tags/tag359.xml" ContentType="application/vnd.openxmlformats-officedocument.presentationml.tags+xml"/>
  <Override PartName="/ppt/tags/tag36.xml" ContentType="application/vnd.openxmlformats-officedocument.presentationml.tags+xml"/>
  <Override PartName="/ppt/tags/tag360.xml" ContentType="application/vnd.openxmlformats-officedocument.presentationml.tags+xml"/>
  <Override PartName="/ppt/tags/tag361.xml" ContentType="application/vnd.openxmlformats-officedocument.presentationml.tags+xml"/>
  <Override PartName="/ppt/tags/tag362.xml" ContentType="application/vnd.openxmlformats-officedocument.presentationml.tags+xml"/>
  <Override PartName="/ppt/tags/tag363.xml" ContentType="application/vnd.openxmlformats-officedocument.presentationml.tags+xml"/>
  <Override PartName="/ppt/tags/tag364.xml" ContentType="application/vnd.openxmlformats-officedocument.presentationml.tags+xml"/>
  <Override PartName="/ppt/tags/tag365.xml" ContentType="application/vnd.openxmlformats-officedocument.presentationml.tags+xml"/>
  <Override PartName="/ppt/tags/tag366.xml" ContentType="application/vnd.openxmlformats-officedocument.presentationml.tags+xml"/>
  <Override PartName="/ppt/tags/tag367.xml" ContentType="application/vnd.openxmlformats-officedocument.presentationml.tags+xml"/>
  <Override PartName="/ppt/tags/tag368.xml" ContentType="application/vnd.openxmlformats-officedocument.presentationml.tags+xml"/>
  <Override PartName="/ppt/tags/tag369.xml" ContentType="application/vnd.openxmlformats-officedocument.presentationml.tags+xml"/>
  <Override PartName="/ppt/tags/tag37.xml" ContentType="application/vnd.openxmlformats-officedocument.presentationml.tags+xml"/>
  <Override PartName="/ppt/tags/tag370.xml" ContentType="application/vnd.openxmlformats-officedocument.presentationml.tags+xml"/>
  <Override PartName="/ppt/tags/tag371.xml" ContentType="application/vnd.openxmlformats-officedocument.presentationml.tags+xml"/>
  <Override PartName="/ppt/tags/tag372.xml" ContentType="application/vnd.openxmlformats-officedocument.presentationml.tags+xml"/>
  <Override PartName="/ppt/tags/tag373.xml" ContentType="application/vnd.openxmlformats-officedocument.presentationml.tags+xml"/>
  <Override PartName="/ppt/tags/tag374.xml" ContentType="application/vnd.openxmlformats-officedocument.presentationml.tags+xml"/>
  <Override PartName="/ppt/tags/tag375.xml" ContentType="application/vnd.openxmlformats-officedocument.presentationml.tags+xml"/>
  <Override PartName="/ppt/tags/tag376.xml" ContentType="application/vnd.openxmlformats-officedocument.presentationml.tags+xml"/>
  <Override PartName="/ppt/tags/tag377.xml" ContentType="application/vnd.openxmlformats-officedocument.presentationml.tags+xml"/>
  <Override PartName="/ppt/tags/tag378.xml" ContentType="application/vnd.openxmlformats-officedocument.presentationml.tags+xml"/>
  <Override PartName="/ppt/tags/tag379.xml" ContentType="application/vnd.openxmlformats-officedocument.presentationml.tags+xml"/>
  <Override PartName="/ppt/tags/tag38.xml" ContentType="application/vnd.openxmlformats-officedocument.presentationml.tags+xml"/>
  <Override PartName="/ppt/tags/tag380.xml" ContentType="application/vnd.openxmlformats-officedocument.presentationml.tags+xml"/>
  <Override PartName="/ppt/tags/tag381.xml" ContentType="application/vnd.openxmlformats-officedocument.presentationml.tags+xml"/>
  <Override PartName="/ppt/tags/tag382.xml" ContentType="application/vnd.openxmlformats-officedocument.presentationml.tags+xml"/>
  <Override PartName="/ppt/tags/tag383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330" r:id="rId3"/>
    <p:sldId id="332" r:id="rId4"/>
    <p:sldId id="333" r:id="rId5"/>
    <p:sldId id="334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44" r:id="rId16"/>
  </p:sldIdLst>
  <p:sldSz cx="12192000" cy="6858000"/>
  <p:notesSz cx="6858000" cy="9144000"/>
  <p:custDataLst>
    <p:tags r:id="rId2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79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79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2" Type="http://schemas.openxmlformats.org/officeDocument/2006/relationships/tags" Target="tags/tag383.xml"/><Relationship Id="rId21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2" Type="http://schemas.openxmlformats.org/officeDocument/2006/relationships/theme" Target="theme/theme1.xml"/><Relationship Id="rId19" Type="http://schemas.openxmlformats.org/officeDocument/2006/relationships/viewProps" Target="viewProps.xml"/><Relationship Id="rId18" Type="http://schemas.openxmlformats.org/officeDocument/2006/relationships/presProps" Target="presProps.xml"/><Relationship Id="rId17" Type="http://schemas.openxmlformats.org/officeDocument/2006/relationships/notesMaster" Target="notesMasters/notesMaster1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9.xml"/><Relationship Id="rId8" Type="http://schemas.openxmlformats.org/officeDocument/2006/relationships/tags" Target="../tags/tag98.xml"/><Relationship Id="rId7" Type="http://schemas.openxmlformats.org/officeDocument/2006/relationships/tags" Target="../tags/tag97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9" Type="http://schemas.openxmlformats.org/officeDocument/2006/relationships/slideLayout" Target="../slideLayouts/slideLayout6.xml"/><Relationship Id="rId38" Type="http://schemas.openxmlformats.org/officeDocument/2006/relationships/tags" Target="../tags/tag120.xml"/><Relationship Id="rId37" Type="http://schemas.openxmlformats.org/officeDocument/2006/relationships/tags" Target="../tags/tag119.xml"/><Relationship Id="rId36" Type="http://schemas.openxmlformats.org/officeDocument/2006/relationships/tags" Target="../tags/tag118.xml"/><Relationship Id="rId35" Type="http://schemas.openxmlformats.org/officeDocument/2006/relationships/image" Target="../media/image11.svg"/><Relationship Id="rId34" Type="http://schemas.openxmlformats.org/officeDocument/2006/relationships/image" Target="../media/image10.png"/><Relationship Id="rId33" Type="http://schemas.openxmlformats.org/officeDocument/2006/relationships/tags" Target="../tags/tag117.xml"/><Relationship Id="rId32" Type="http://schemas.openxmlformats.org/officeDocument/2006/relationships/tags" Target="../tags/tag116.xml"/><Relationship Id="rId31" Type="http://schemas.openxmlformats.org/officeDocument/2006/relationships/tags" Target="../tags/tag115.xml"/><Relationship Id="rId30" Type="http://schemas.openxmlformats.org/officeDocument/2006/relationships/tags" Target="../tags/tag114.xml"/><Relationship Id="rId3" Type="http://schemas.openxmlformats.org/officeDocument/2006/relationships/tags" Target="../tags/tag93.xml"/><Relationship Id="rId29" Type="http://schemas.openxmlformats.org/officeDocument/2006/relationships/tags" Target="../tags/tag113.xml"/><Relationship Id="rId28" Type="http://schemas.openxmlformats.org/officeDocument/2006/relationships/tags" Target="../tags/tag112.xml"/><Relationship Id="rId27" Type="http://schemas.openxmlformats.org/officeDocument/2006/relationships/image" Target="../media/image9.svg"/><Relationship Id="rId26" Type="http://schemas.openxmlformats.org/officeDocument/2006/relationships/image" Target="../media/image8.png"/><Relationship Id="rId25" Type="http://schemas.openxmlformats.org/officeDocument/2006/relationships/tags" Target="../tags/tag111.xml"/><Relationship Id="rId24" Type="http://schemas.openxmlformats.org/officeDocument/2006/relationships/tags" Target="../tags/tag110.xml"/><Relationship Id="rId23" Type="http://schemas.openxmlformats.org/officeDocument/2006/relationships/tags" Target="../tags/tag109.xml"/><Relationship Id="rId22" Type="http://schemas.openxmlformats.org/officeDocument/2006/relationships/tags" Target="../tags/tag108.xml"/><Relationship Id="rId21" Type="http://schemas.openxmlformats.org/officeDocument/2006/relationships/tags" Target="../tags/tag107.xml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image" Target="../media/image7.svg"/><Relationship Id="rId18" Type="http://schemas.openxmlformats.org/officeDocument/2006/relationships/image" Target="../media/image6.png"/><Relationship Id="rId17" Type="http://schemas.openxmlformats.org/officeDocument/2006/relationships/tags" Target="../tags/tag105.xml"/><Relationship Id="rId16" Type="http://schemas.openxmlformats.org/officeDocument/2006/relationships/tags" Target="../tags/tag104.xml"/><Relationship Id="rId15" Type="http://schemas.openxmlformats.org/officeDocument/2006/relationships/tags" Target="../tags/tag103.xml"/><Relationship Id="rId14" Type="http://schemas.openxmlformats.org/officeDocument/2006/relationships/tags" Target="../tags/tag102.xml"/><Relationship Id="rId13" Type="http://schemas.openxmlformats.org/officeDocument/2006/relationships/tags" Target="../tags/tag101.xml"/><Relationship Id="rId12" Type="http://schemas.openxmlformats.org/officeDocument/2006/relationships/image" Target="../media/image5.svg"/><Relationship Id="rId11" Type="http://schemas.openxmlformats.org/officeDocument/2006/relationships/image" Target="../media/image4.png"/><Relationship Id="rId10" Type="http://schemas.openxmlformats.org/officeDocument/2006/relationships/tags" Target="../tags/tag100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7.xml"/><Relationship Id="rId8" Type="http://schemas.openxmlformats.org/officeDocument/2006/relationships/tags" Target="../tags/tag126.xml"/><Relationship Id="rId7" Type="http://schemas.openxmlformats.org/officeDocument/2006/relationships/tags" Target="../tags/tag125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3" Type="http://schemas.openxmlformats.org/officeDocument/2006/relationships/slideLayout" Target="../slideLayouts/slideLayout6.xml"/><Relationship Id="rId42" Type="http://schemas.openxmlformats.org/officeDocument/2006/relationships/tags" Target="../tags/tag154.xml"/><Relationship Id="rId41" Type="http://schemas.openxmlformats.org/officeDocument/2006/relationships/tags" Target="../tags/tag153.xml"/><Relationship Id="rId40" Type="http://schemas.openxmlformats.org/officeDocument/2006/relationships/tags" Target="../tags/tag152.xml"/><Relationship Id="rId4" Type="http://schemas.openxmlformats.org/officeDocument/2006/relationships/tags" Target="../tags/tag124.xml"/><Relationship Id="rId39" Type="http://schemas.openxmlformats.org/officeDocument/2006/relationships/tags" Target="../tags/tag151.xml"/><Relationship Id="rId38" Type="http://schemas.openxmlformats.org/officeDocument/2006/relationships/tags" Target="../tags/tag150.xml"/><Relationship Id="rId37" Type="http://schemas.openxmlformats.org/officeDocument/2006/relationships/tags" Target="../tags/tag149.xml"/><Relationship Id="rId36" Type="http://schemas.openxmlformats.org/officeDocument/2006/relationships/tags" Target="../tags/tag148.xml"/><Relationship Id="rId35" Type="http://schemas.openxmlformats.org/officeDocument/2006/relationships/image" Target="../media/image19.svg"/><Relationship Id="rId34" Type="http://schemas.openxmlformats.org/officeDocument/2006/relationships/image" Target="../media/image18.png"/><Relationship Id="rId33" Type="http://schemas.openxmlformats.org/officeDocument/2006/relationships/tags" Target="../tags/tag147.xml"/><Relationship Id="rId32" Type="http://schemas.openxmlformats.org/officeDocument/2006/relationships/tags" Target="../tags/tag146.xml"/><Relationship Id="rId31" Type="http://schemas.openxmlformats.org/officeDocument/2006/relationships/tags" Target="../tags/tag145.xml"/><Relationship Id="rId30" Type="http://schemas.openxmlformats.org/officeDocument/2006/relationships/tags" Target="../tags/tag144.xml"/><Relationship Id="rId3" Type="http://schemas.openxmlformats.org/officeDocument/2006/relationships/tags" Target="../tags/tag123.xml"/><Relationship Id="rId29" Type="http://schemas.openxmlformats.org/officeDocument/2006/relationships/tags" Target="../tags/tag143.xml"/><Relationship Id="rId28" Type="http://schemas.openxmlformats.org/officeDocument/2006/relationships/tags" Target="../tags/tag142.xml"/><Relationship Id="rId27" Type="http://schemas.openxmlformats.org/officeDocument/2006/relationships/tags" Target="../tags/tag141.xml"/><Relationship Id="rId26" Type="http://schemas.openxmlformats.org/officeDocument/2006/relationships/tags" Target="../tags/tag140.xml"/><Relationship Id="rId25" Type="http://schemas.openxmlformats.org/officeDocument/2006/relationships/tags" Target="../tags/tag139.xml"/><Relationship Id="rId24" Type="http://schemas.openxmlformats.org/officeDocument/2006/relationships/tags" Target="../tags/tag138.xml"/><Relationship Id="rId23" Type="http://schemas.openxmlformats.org/officeDocument/2006/relationships/tags" Target="../tags/tag137.xml"/><Relationship Id="rId22" Type="http://schemas.openxmlformats.org/officeDocument/2006/relationships/tags" Target="../tags/tag136.xml"/><Relationship Id="rId21" Type="http://schemas.openxmlformats.org/officeDocument/2006/relationships/tags" Target="../tags/tag135.xml"/><Relationship Id="rId20" Type="http://schemas.openxmlformats.org/officeDocument/2006/relationships/image" Target="../media/image17.svg"/><Relationship Id="rId2" Type="http://schemas.openxmlformats.org/officeDocument/2006/relationships/tags" Target="../tags/tag122.xml"/><Relationship Id="rId19" Type="http://schemas.openxmlformats.org/officeDocument/2006/relationships/image" Target="../media/image16.png"/><Relationship Id="rId18" Type="http://schemas.openxmlformats.org/officeDocument/2006/relationships/tags" Target="../tags/tag134.xml"/><Relationship Id="rId17" Type="http://schemas.openxmlformats.org/officeDocument/2006/relationships/tags" Target="../tags/tag133.xml"/><Relationship Id="rId16" Type="http://schemas.openxmlformats.org/officeDocument/2006/relationships/tags" Target="../tags/tag132.xml"/><Relationship Id="rId15" Type="http://schemas.openxmlformats.org/officeDocument/2006/relationships/tags" Target="../tags/tag131.xml"/><Relationship Id="rId14" Type="http://schemas.openxmlformats.org/officeDocument/2006/relationships/tags" Target="../tags/tag130.xml"/><Relationship Id="rId13" Type="http://schemas.openxmlformats.org/officeDocument/2006/relationships/image" Target="../media/image15.svg"/><Relationship Id="rId12" Type="http://schemas.openxmlformats.org/officeDocument/2006/relationships/image" Target="../media/image14.png"/><Relationship Id="rId11" Type="http://schemas.openxmlformats.org/officeDocument/2006/relationships/tags" Target="../tags/tag129.xml"/><Relationship Id="rId10" Type="http://schemas.openxmlformats.org/officeDocument/2006/relationships/tags" Target="../tags/tag128.xml"/><Relationship Id="rId1" Type="http://schemas.openxmlformats.org/officeDocument/2006/relationships/tags" Target="../tags/tag121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image" Target="../media/image21.svg"/><Relationship Id="rId6" Type="http://schemas.openxmlformats.org/officeDocument/2006/relationships/image" Target="../media/image20.png"/><Relationship Id="rId5" Type="http://schemas.openxmlformats.org/officeDocument/2006/relationships/tags" Target="../tags/tag159.xml"/><Relationship Id="rId4" Type="http://schemas.openxmlformats.org/officeDocument/2006/relationships/tags" Target="../tags/tag158.xml"/><Relationship Id="rId3" Type="http://schemas.openxmlformats.org/officeDocument/2006/relationships/tags" Target="../tags/tag157.xml"/><Relationship Id="rId2" Type="http://schemas.openxmlformats.org/officeDocument/2006/relationships/tags" Target="../tags/tag156.xml"/><Relationship Id="rId16" Type="http://schemas.openxmlformats.org/officeDocument/2006/relationships/slideLayout" Target="../slideLayouts/slideLayout6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tags" Target="../tags/tag15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70.xml"/><Relationship Id="rId2" Type="http://schemas.openxmlformats.org/officeDocument/2006/relationships/tags" Target="../tags/tag169.xml"/><Relationship Id="rId1" Type="http://schemas.openxmlformats.org/officeDocument/2006/relationships/tags" Target="../tags/tag168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77.xml"/><Relationship Id="rId8" Type="http://schemas.openxmlformats.org/officeDocument/2006/relationships/tags" Target="../tags/tag176.xml"/><Relationship Id="rId7" Type="http://schemas.openxmlformats.org/officeDocument/2006/relationships/tags" Target="../tags/tag175.xml"/><Relationship Id="rId6" Type="http://schemas.openxmlformats.org/officeDocument/2006/relationships/image" Target="../media/image23.svg"/><Relationship Id="rId5" Type="http://schemas.openxmlformats.org/officeDocument/2006/relationships/image" Target="../media/image22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202.xml"/><Relationship Id="rId43" Type="http://schemas.openxmlformats.org/officeDocument/2006/relationships/tags" Target="../tags/tag201.xml"/><Relationship Id="rId42" Type="http://schemas.openxmlformats.org/officeDocument/2006/relationships/tags" Target="../tags/tag200.xml"/><Relationship Id="rId41" Type="http://schemas.openxmlformats.org/officeDocument/2006/relationships/tags" Target="../tags/tag199.xml"/><Relationship Id="rId40" Type="http://schemas.openxmlformats.org/officeDocument/2006/relationships/image" Target="../media/image33.svg"/><Relationship Id="rId4" Type="http://schemas.openxmlformats.org/officeDocument/2006/relationships/tags" Target="../tags/tag174.xml"/><Relationship Id="rId39" Type="http://schemas.openxmlformats.org/officeDocument/2006/relationships/image" Target="../media/image32.png"/><Relationship Id="rId38" Type="http://schemas.openxmlformats.org/officeDocument/2006/relationships/tags" Target="../tags/tag198.xml"/><Relationship Id="rId37" Type="http://schemas.openxmlformats.org/officeDocument/2006/relationships/tags" Target="../tags/tag197.xml"/><Relationship Id="rId36" Type="http://schemas.openxmlformats.org/officeDocument/2006/relationships/tags" Target="../tags/tag196.xml"/><Relationship Id="rId35" Type="http://schemas.openxmlformats.org/officeDocument/2006/relationships/tags" Target="../tags/tag195.xml"/><Relationship Id="rId34" Type="http://schemas.openxmlformats.org/officeDocument/2006/relationships/tags" Target="../tags/tag194.xml"/><Relationship Id="rId33" Type="http://schemas.openxmlformats.org/officeDocument/2006/relationships/image" Target="../media/image31.svg"/><Relationship Id="rId32" Type="http://schemas.openxmlformats.org/officeDocument/2006/relationships/image" Target="../media/image30.png"/><Relationship Id="rId31" Type="http://schemas.openxmlformats.org/officeDocument/2006/relationships/tags" Target="../tags/tag193.xml"/><Relationship Id="rId30" Type="http://schemas.openxmlformats.org/officeDocument/2006/relationships/tags" Target="../tags/tag192.xml"/><Relationship Id="rId3" Type="http://schemas.openxmlformats.org/officeDocument/2006/relationships/tags" Target="../tags/tag173.xml"/><Relationship Id="rId29" Type="http://schemas.openxmlformats.org/officeDocument/2006/relationships/tags" Target="../tags/tag191.xml"/><Relationship Id="rId28" Type="http://schemas.openxmlformats.org/officeDocument/2006/relationships/tags" Target="../tags/tag190.xml"/><Relationship Id="rId27" Type="http://schemas.openxmlformats.org/officeDocument/2006/relationships/tags" Target="../tags/tag189.xml"/><Relationship Id="rId26" Type="http://schemas.openxmlformats.org/officeDocument/2006/relationships/tags" Target="../tags/tag188.xml"/><Relationship Id="rId25" Type="http://schemas.openxmlformats.org/officeDocument/2006/relationships/image" Target="../media/image29.svg"/><Relationship Id="rId24" Type="http://schemas.openxmlformats.org/officeDocument/2006/relationships/image" Target="../media/image28.png"/><Relationship Id="rId23" Type="http://schemas.openxmlformats.org/officeDocument/2006/relationships/tags" Target="../tags/tag187.xml"/><Relationship Id="rId22" Type="http://schemas.openxmlformats.org/officeDocument/2006/relationships/tags" Target="../tags/tag186.xml"/><Relationship Id="rId21" Type="http://schemas.openxmlformats.org/officeDocument/2006/relationships/tags" Target="../tags/tag185.xml"/><Relationship Id="rId20" Type="http://schemas.openxmlformats.org/officeDocument/2006/relationships/tags" Target="../tags/tag184.xml"/><Relationship Id="rId2" Type="http://schemas.openxmlformats.org/officeDocument/2006/relationships/tags" Target="../tags/tag172.xml"/><Relationship Id="rId19" Type="http://schemas.openxmlformats.org/officeDocument/2006/relationships/image" Target="../media/image27.svg"/><Relationship Id="rId18" Type="http://schemas.openxmlformats.org/officeDocument/2006/relationships/image" Target="../media/image26.png"/><Relationship Id="rId17" Type="http://schemas.openxmlformats.org/officeDocument/2006/relationships/tags" Target="../tags/tag183.xml"/><Relationship Id="rId16" Type="http://schemas.openxmlformats.org/officeDocument/2006/relationships/tags" Target="../tags/tag182.xml"/><Relationship Id="rId15" Type="http://schemas.openxmlformats.org/officeDocument/2006/relationships/tags" Target="../tags/tag181.xml"/><Relationship Id="rId14" Type="http://schemas.openxmlformats.org/officeDocument/2006/relationships/image" Target="../media/image25.svg"/><Relationship Id="rId13" Type="http://schemas.openxmlformats.org/officeDocument/2006/relationships/image" Target="../media/image24.png"/><Relationship Id="rId12" Type="http://schemas.openxmlformats.org/officeDocument/2006/relationships/tags" Target="../tags/tag180.xml"/><Relationship Id="rId11" Type="http://schemas.openxmlformats.org/officeDocument/2006/relationships/tags" Target="../tags/tag179.xml"/><Relationship Id="rId10" Type="http://schemas.openxmlformats.org/officeDocument/2006/relationships/tags" Target="../tags/tag178.xml"/><Relationship Id="rId1" Type="http://schemas.openxmlformats.org/officeDocument/2006/relationships/tags" Target="../tags/tag171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211.xml"/><Relationship Id="rId86" Type="http://schemas.openxmlformats.org/officeDocument/2006/relationships/slideLayout" Target="../slideLayouts/slideLayout6.xml"/><Relationship Id="rId85" Type="http://schemas.openxmlformats.org/officeDocument/2006/relationships/tags" Target="../tags/tag287.xml"/><Relationship Id="rId84" Type="http://schemas.openxmlformats.org/officeDocument/2006/relationships/tags" Target="../tags/tag286.xml"/><Relationship Id="rId83" Type="http://schemas.openxmlformats.org/officeDocument/2006/relationships/tags" Target="../tags/tag285.xml"/><Relationship Id="rId82" Type="http://schemas.openxmlformats.org/officeDocument/2006/relationships/tags" Target="../tags/tag284.xml"/><Relationship Id="rId81" Type="http://schemas.openxmlformats.org/officeDocument/2006/relationships/tags" Target="../tags/tag283.xml"/><Relationship Id="rId80" Type="http://schemas.openxmlformats.org/officeDocument/2006/relationships/tags" Target="../tags/tag282.xml"/><Relationship Id="rId8" Type="http://schemas.openxmlformats.org/officeDocument/2006/relationships/tags" Target="../tags/tag210.xml"/><Relationship Id="rId79" Type="http://schemas.openxmlformats.org/officeDocument/2006/relationships/tags" Target="../tags/tag281.xml"/><Relationship Id="rId78" Type="http://schemas.openxmlformats.org/officeDocument/2006/relationships/tags" Target="../tags/tag280.xml"/><Relationship Id="rId77" Type="http://schemas.openxmlformats.org/officeDocument/2006/relationships/tags" Target="../tags/tag279.xml"/><Relationship Id="rId76" Type="http://schemas.openxmlformats.org/officeDocument/2006/relationships/tags" Target="../tags/tag278.xml"/><Relationship Id="rId75" Type="http://schemas.openxmlformats.org/officeDocument/2006/relationships/tags" Target="../tags/tag277.xml"/><Relationship Id="rId74" Type="http://schemas.openxmlformats.org/officeDocument/2006/relationships/tags" Target="../tags/tag276.xml"/><Relationship Id="rId73" Type="http://schemas.openxmlformats.org/officeDocument/2006/relationships/tags" Target="../tags/tag275.xml"/><Relationship Id="rId72" Type="http://schemas.openxmlformats.org/officeDocument/2006/relationships/tags" Target="../tags/tag274.xml"/><Relationship Id="rId71" Type="http://schemas.openxmlformats.org/officeDocument/2006/relationships/tags" Target="../tags/tag273.xml"/><Relationship Id="rId70" Type="http://schemas.openxmlformats.org/officeDocument/2006/relationships/tags" Target="../tags/tag272.xml"/><Relationship Id="rId7" Type="http://schemas.openxmlformats.org/officeDocument/2006/relationships/tags" Target="../tags/tag209.xml"/><Relationship Id="rId69" Type="http://schemas.openxmlformats.org/officeDocument/2006/relationships/tags" Target="../tags/tag271.xml"/><Relationship Id="rId68" Type="http://schemas.openxmlformats.org/officeDocument/2006/relationships/tags" Target="../tags/tag270.xml"/><Relationship Id="rId67" Type="http://schemas.openxmlformats.org/officeDocument/2006/relationships/tags" Target="../tags/tag269.xml"/><Relationship Id="rId66" Type="http://schemas.openxmlformats.org/officeDocument/2006/relationships/tags" Target="../tags/tag268.xml"/><Relationship Id="rId65" Type="http://schemas.openxmlformats.org/officeDocument/2006/relationships/tags" Target="../tags/tag267.xml"/><Relationship Id="rId64" Type="http://schemas.openxmlformats.org/officeDocument/2006/relationships/tags" Target="../tags/tag266.xml"/><Relationship Id="rId63" Type="http://schemas.openxmlformats.org/officeDocument/2006/relationships/tags" Target="../tags/tag265.xml"/><Relationship Id="rId62" Type="http://schemas.openxmlformats.org/officeDocument/2006/relationships/tags" Target="../tags/tag264.xml"/><Relationship Id="rId61" Type="http://schemas.openxmlformats.org/officeDocument/2006/relationships/tags" Target="../tags/tag263.xml"/><Relationship Id="rId60" Type="http://schemas.openxmlformats.org/officeDocument/2006/relationships/tags" Target="../tags/tag262.xml"/><Relationship Id="rId6" Type="http://schemas.openxmlformats.org/officeDocument/2006/relationships/tags" Target="../tags/tag208.xml"/><Relationship Id="rId59" Type="http://schemas.openxmlformats.org/officeDocument/2006/relationships/tags" Target="../tags/tag261.xml"/><Relationship Id="rId58" Type="http://schemas.openxmlformats.org/officeDocument/2006/relationships/tags" Target="../tags/tag260.xml"/><Relationship Id="rId57" Type="http://schemas.openxmlformats.org/officeDocument/2006/relationships/tags" Target="../tags/tag259.xml"/><Relationship Id="rId56" Type="http://schemas.openxmlformats.org/officeDocument/2006/relationships/tags" Target="../tags/tag258.xml"/><Relationship Id="rId55" Type="http://schemas.openxmlformats.org/officeDocument/2006/relationships/tags" Target="../tags/tag257.xml"/><Relationship Id="rId54" Type="http://schemas.openxmlformats.org/officeDocument/2006/relationships/tags" Target="../tags/tag256.xml"/><Relationship Id="rId53" Type="http://schemas.openxmlformats.org/officeDocument/2006/relationships/tags" Target="../tags/tag255.xml"/><Relationship Id="rId52" Type="http://schemas.openxmlformats.org/officeDocument/2006/relationships/tags" Target="../tags/tag254.xml"/><Relationship Id="rId51" Type="http://schemas.openxmlformats.org/officeDocument/2006/relationships/tags" Target="../tags/tag253.xml"/><Relationship Id="rId50" Type="http://schemas.openxmlformats.org/officeDocument/2006/relationships/tags" Target="../tags/tag252.xml"/><Relationship Id="rId5" Type="http://schemas.openxmlformats.org/officeDocument/2006/relationships/tags" Target="../tags/tag207.xml"/><Relationship Id="rId49" Type="http://schemas.openxmlformats.org/officeDocument/2006/relationships/tags" Target="../tags/tag251.xml"/><Relationship Id="rId48" Type="http://schemas.openxmlformats.org/officeDocument/2006/relationships/tags" Target="../tags/tag250.xml"/><Relationship Id="rId47" Type="http://schemas.openxmlformats.org/officeDocument/2006/relationships/tags" Target="../tags/tag249.xml"/><Relationship Id="rId46" Type="http://schemas.openxmlformats.org/officeDocument/2006/relationships/tags" Target="../tags/tag248.xml"/><Relationship Id="rId45" Type="http://schemas.openxmlformats.org/officeDocument/2006/relationships/tags" Target="../tags/tag247.xml"/><Relationship Id="rId44" Type="http://schemas.openxmlformats.org/officeDocument/2006/relationships/tags" Target="../tags/tag246.xml"/><Relationship Id="rId43" Type="http://schemas.openxmlformats.org/officeDocument/2006/relationships/tags" Target="../tags/tag245.xml"/><Relationship Id="rId42" Type="http://schemas.openxmlformats.org/officeDocument/2006/relationships/tags" Target="../tags/tag244.xml"/><Relationship Id="rId41" Type="http://schemas.openxmlformats.org/officeDocument/2006/relationships/tags" Target="../tags/tag243.xml"/><Relationship Id="rId40" Type="http://schemas.openxmlformats.org/officeDocument/2006/relationships/tags" Target="../tags/tag242.xml"/><Relationship Id="rId4" Type="http://schemas.openxmlformats.org/officeDocument/2006/relationships/tags" Target="../tags/tag206.xml"/><Relationship Id="rId39" Type="http://schemas.openxmlformats.org/officeDocument/2006/relationships/tags" Target="../tags/tag241.xml"/><Relationship Id="rId38" Type="http://schemas.openxmlformats.org/officeDocument/2006/relationships/tags" Target="../tags/tag240.xml"/><Relationship Id="rId37" Type="http://schemas.openxmlformats.org/officeDocument/2006/relationships/tags" Target="../tags/tag239.xml"/><Relationship Id="rId36" Type="http://schemas.openxmlformats.org/officeDocument/2006/relationships/tags" Target="../tags/tag238.xml"/><Relationship Id="rId35" Type="http://schemas.openxmlformats.org/officeDocument/2006/relationships/tags" Target="../tags/tag237.xml"/><Relationship Id="rId34" Type="http://schemas.openxmlformats.org/officeDocument/2006/relationships/tags" Target="../tags/tag236.xml"/><Relationship Id="rId33" Type="http://schemas.openxmlformats.org/officeDocument/2006/relationships/tags" Target="../tags/tag235.xml"/><Relationship Id="rId32" Type="http://schemas.openxmlformats.org/officeDocument/2006/relationships/tags" Target="../tags/tag234.xml"/><Relationship Id="rId31" Type="http://schemas.openxmlformats.org/officeDocument/2006/relationships/tags" Target="../tags/tag233.xml"/><Relationship Id="rId30" Type="http://schemas.openxmlformats.org/officeDocument/2006/relationships/tags" Target="../tags/tag232.xml"/><Relationship Id="rId3" Type="http://schemas.openxmlformats.org/officeDocument/2006/relationships/tags" Target="../tags/tag205.xml"/><Relationship Id="rId29" Type="http://schemas.openxmlformats.org/officeDocument/2006/relationships/tags" Target="../tags/tag231.xml"/><Relationship Id="rId28" Type="http://schemas.openxmlformats.org/officeDocument/2006/relationships/tags" Target="../tags/tag230.xml"/><Relationship Id="rId27" Type="http://schemas.openxmlformats.org/officeDocument/2006/relationships/tags" Target="../tags/tag229.xml"/><Relationship Id="rId26" Type="http://schemas.openxmlformats.org/officeDocument/2006/relationships/tags" Target="../tags/tag228.xml"/><Relationship Id="rId25" Type="http://schemas.openxmlformats.org/officeDocument/2006/relationships/tags" Target="../tags/tag227.xml"/><Relationship Id="rId24" Type="http://schemas.openxmlformats.org/officeDocument/2006/relationships/tags" Target="../tags/tag226.xml"/><Relationship Id="rId23" Type="http://schemas.openxmlformats.org/officeDocument/2006/relationships/tags" Target="../tags/tag225.xml"/><Relationship Id="rId22" Type="http://schemas.openxmlformats.org/officeDocument/2006/relationships/tags" Target="../tags/tag224.xml"/><Relationship Id="rId21" Type="http://schemas.openxmlformats.org/officeDocument/2006/relationships/tags" Target="../tags/tag223.xml"/><Relationship Id="rId20" Type="http://schemas.openxmlformats.org/officeDocument/2006/relationships/tags" Target="../tags/tag222.xml"/><Relationship Id="rId2" Type="http://schemas.openxmlformats.org/officeDocument/2006/relationships/tags" Target="../tags/tag204.xml"/><Relationship Id="rId19" Type="http://schemas.openxmlformats.org/officeDocument/2006/relationships/tags" Target="../tags/tag221.xml"/><Relationship Id="rId18" Type="http://schemas.openxmlformats.org/officeDocument/2006/relationships/tags" Target="../tags/tag220.xml"/><Relationship Id="rId17" Type="http://schemas.openxmlformats.org/officeDocument/2006/relationships/tags" Target="../tags/tag219.xml"/><Relationship Id="rId16" Type="http://schemas.openxmlformats.org/officeDocument/2006/relationships/tags" Target="../tags/tag218.xml"/><Relationship Id="rId15" Type="http://schemas.openxmlformats.org/officeDocument/2006/relationships/tags" Target="../tags/tag217.xml"/><Relationship Id="rId14" Type="http://schemas.openxmlformats.org/officeDocument/2006/relationships/tags" Target="../tags/tag216.xml"/><Relationship Id="rId13" Type="http://schemas.openxmlformats.org/officeDocument/2006/relationships/tags" Target="../tags/tag215.xml"/><Relationship Id="rId12" Type="http://schemas.openxmlformats.org/officeDocument/2006/relationships/tags" Target="../tags/tag214.xml"/><Relationship Id="rId11" Type="http://schemas.openxmlformats.org/officeDocument/2006/relationships/tags" Target="../tags/tag213.xml"/><Relationship Id="rId10" Type="http://schemas.openxmlformats.org/officeDocument/2006/relationships/tags" Target="../tags/tag212.xml"/><Relationship Id="rId1" Type="http://schemas.openxmlformats.org/officeDocument/2006/relationships/tags" Target="../tags/tag20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90.xml"/><Relationship Id="rId2" Type="http://schemas.openxmlformats.org/officeDocument/2006/relationships/tags" Target="../tags/tag289.xml"/><Relationship Id="rId1" Type="http://schemas.openxmlformats.org/officeDocument/2006/relationships/tags" Target="../tags/tag288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99.xml"/><Relationship Id="rId8" Type="http://schemas.openxmlformats.org/officeDocument/2006/relationships/tags" Target="../tags/tag298.xml"/><Relationship Id="rId7" Type="http://schemas.openxmlformats.org/officeDocument/2006/relationships/tags" Target="../tags/tag297.xml"/><Relationship Id="rId6" Type="http://schemas.openxmlformats.org/officeDocument/2006/relationships/tags" Target="../tags/tag296.xml"/><Relationship Id="rId5" Type="http://schemas.openxmlformats.org/officeDocument/2006/relationships/tags" Target="../tags/tag295.xml"/><Relationship Id="rId4" Type="http://schemas.openxmlformats.org/officeDocument/2006/relationships/tags" Target="../tags/tag294.xml"/><Relationship Id="rId30" Type="http://schemas.openxmlformats.org/officeDocument/2006/relationships/slideLayout" Target="../slideLayouts/slideLayout6.xml"/><Relationship Id="rId3" Type="http://schemas.openxmlformats.org/officeDocument/2006/relationships/tags" Target="../tags/tag293.xml"/><Relationship Id="rId29" Type="http://schemas.openxmlformats.org/officeDocument/2006/relationships/tags" Target="../tags/tag315.xml"/><Relationship Id="rId28" Type="http://schemas.openxmlformats.org/officeDocument/2006/relationships/tags" Target="../tags/tag314.xml"/><Relationship Id="rId27" Type="http://schemas.openxmlformats.org/officeDocument/2006/relationships/image" Target="../media/image37.svg"/><Relationship Id="rId26" Type="http://schemas.openxmlformats.org/officeDocument/2006/relationships/image" Target="../media/image36.png"/><Relationship Id="rId25" Type="http://schemas.openxmlformats.org/officeDocument/2006/relationships/tags" Target="../tags/tag313.xml"/><Relationship Id="rId24" Type="http://schemas.openxmlformats.org/officeDocument/2006/relationships/tags" Target="../tags/tag312.xml"/><Relationship Id="rId23" Type="http://schemas.openxmlformats.org/officeDocument/2006/relationships/tags" Target="../tags/tag311.xml"/><Relationship Id="rId22" Type="http://schemas.openxmlformats.org/officeDocument/2006/relationships/tags" Target="../tags/tag310.xml"/><Relationship Id="rId21" Type="http://schemas.openxmlformats.org/officeDocument/2006/relationships/tags" Target="../tags/tag309.xml"/><Relationship Id="rId20" Type="http://schemas.openxmlformats.org/officeDocument/2006/relationships/image" Target="../media/image35.svg"/><Relationship Id="rId2" Type="http://schemas.openxmlformats.org/officeDocument/2006/relationships/tags" Target="../tags/tag292.xml"/><Relationship Id="rId19" Type="http://schemas.openxmlformats.org/officeDocument/2006/relationships/image" Target="../media/image34.png"/><Relationship Id="rId18" Type="http://schemas.openxmlformats.org/officeDocument/2006/relationships/tags" Target="../tags/tag308.xml"/><Relationship Id="rId17" Type="http://schemas.openxmlformats.org/officeDocument/2006/relationships/tags" Target="../tags/tag307.xml"/><Relationship Id="rId16" Type="http://schemas.openxmlformats.org/officeDocument/2006/relationships/tags" Target="../tags/tag306.xml"/><Relationship Id="rId15" Type="http://schemas.openxmlformats.org/officeDocument/2006/relationships/tags" Target="../tags/tag305.xml"/><Relationship Id="rId14" Type="http://schemas.openxmlformats.org/officeDocument/2006/relationships/tags" Target="../tags/tag304.xml"/><Relationship Id="rId13" Type="http://schemas.openxmlformats.org/officeDocument/2006/relationships/tags" Target="../tags/tag303.xml"/><Relationship Id="rId12" Type="http://schemas.openxmlformats.org/officeDocument/2006/relationships/tags" Target="../tags/tag302.xml"/><Relationship Id="rId11" Type="http://schemas.openxmlformats.org/officeDocument/2006/relationships/tags" Target="../tags/tag301.xml"/><Relationship Id="rId10" Type="http://schemas.openxmlformats.org/officeDocument/2006/relationships/tags" Target="../tags/tag300.xml"/><Relationship Id="rId1" Type="http://schemas.openxmlformats.org/officeDocument/2006/relationships/tags" Target="../tags/tag291.xml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tags" Target="../tags/tag322.xml"/><Relationship Id="rId8" Type="http://schemas.openxmlformats.org/officeDocument/2006/relationships/tags" Target="../tags/tag321.xml"/><Relationship Id="rId7" Type="http://schemas.openxmlformats.org/officeDocument/2006/relationships/tags" Target="../tags/tag320.xml"/><Relationship Id="rId6" Type="http://schemas.openxmlformats.org/officeDocument/2006/relationships/image" Target="../media/image39.svg"/><Relationship Id="rId5" Type="http://schemas.openxmlformats.org/officeDocument/2006/relationships/image" Target="../media/image38.png"/><Relationship Id="rId45" Type="http://schemas.openxmlformats.org/officeDocument/2006/relationships/slideLayout" Target="../slideLayouts/slideLayout6.xml"/><Relationship Id="rId44" Type="http://schemas.openxmlformats.org/officeDocument/2006/relationships/tags" Target="../tags/tag351.xml"/><Relationship Id="rId43" Type="http://schemas.openxmlformats.org/officeDocument/2006/relationships/tags" Target="../tags/tag350.xml"/><Relationship Id="rId42" Type="http://schemas.openxmlformats.org/officeDocument/2006/relationships/image" Target="../media/image5.svg"/><Relationship Id="rId41" Type="http://schemas.openxmlformats.org/officeDocument/2006/relationships/image" Target="../media/image4.png"/><Relationship Id="rId40" Type="http://schemas.openxmlformats.org/officeDocument/2006/relationships/tags" Target="../tags/tag349.xml"/><Relationship Id="rId4" Type="http://schemas.openxmlformats.org/officeDocument/2006/relationships/tags" Target="../tags/tag319.xml"/><Relationship Id="rId39" Type="http://schemas.openxmlformats.org/officeDocument/2006/relationships/tags" Target="../tags/tag348.xml"/><Relationship Id="rId38" Type="http://schemas.openxmlformats.org/officeDocument/2006/relationships/tags" Target="../tags/tag347.xml"/><Relationship Id="rId37" Type="http://schemas.openxmlformats.org/officeDocument/2006/relationships/tags" Target="../tags/tag346.xml"/><Relationship Id="rId36" Type="http://schemas.openxmlformats.org/officeDocument/2006/relationships/tags" Target="../tags/tag345.xml"/><Relationship Id="rId35" Type="http://schemas.openxmlformats.org/officeDocument/2006/relationships/tags" Target="../tags/tag344.xml"/><Relationship Id="rId34" Type="http://schemas.openxmlformats.org/officeDocument/2006/relationships/tags" Target="../tags/tag343.xml"/><Relationship Id="rId33" Type="http://schemas.openxmlformats.org/officeDocument/2006/relationships/tags" Target="../tags/tag342.xml"/><Relationship Id="rId32" Type="http://schemas.openxmlformats.org/officeDocument/2006/relationships/tags" Target="../tags/tag341.xml"/><Relationship Id="rId31" Type="http://schemas.openxmlformats.org/officeDocument/2006/relationships/tags" Target="../tags/tag340.xml"/><Relationship Id="rId30" Type="http://schemas.openxmlformats.org/officeDocument/2006/relationships/tags" Target="../tags/tag339.xml"/><Relationship Id="rId3" Type="http://schemas.openxmlformats.org/officeDocument/2006/relationships/tags" Target="../tags/tag318.xml"/><Relationship Id="rId29" Type="http://schemas.openxmlformats.org/officeDocument/2006/relationships/tags" Target="../tags/tag338.xml"/><Relationship Id="rId28" Type="http://schemas.openxmlformats.org/officeDocument/2006/relationships/image" Target="../media/image43.svg"/><Relationship Id="rId27" Type="http://schemas.openxmlformats.org/officeDocument/2006/relationships/image" Target="../media/image42.png"/><Relationship Id="rId26" Type="http://schemas.openxmlformats.org/officeDocument/2006/relationships/tags" Target="../tags/tag337.xml"/><Relationship Id="rId25" Type="http://schemas.openxmlformats.org/officeDocument/2006/relationships/tags" Target="../tags/tag336.xml"/><Relationship Id="rId24" Type="http://schemas.openxmlformats.org/officeDocument/2006/relationships/tags" Target="../tags/tag335.xml"/><Relationship Id="rId23" Type="http://schemas.openxmlformats.org/officeDocument/2006/relationships/tags" Target="../tags/tag334.xml"/><Relationship Id="rId22" Type="http://schemas.openxmlformats.org/officeDocument/2006/relationships/tags" Target="../tags/tag333.xml"/><Relationship Id="rId21" Type="http://schemas.openxmlformats.org/officeDocument/2006/relationships/tags" Target="../tags/tag332.xml"/><Relationship Id="rId20" Type="http://schemas.openxmlformats.org/officeDocument/2006/relationships/tags" Target="../tags/tag331.xml"/><Relationship Id="rId2" Type="http://schemas.openxmlformats.org/officeDocument/2006/relationships/tags" Target="../tags/tag317.xml"/><Relationship Id="rId19" Type="http://schemas.openxmlformats.org/officeDocument/2006/relationships/tags" Target="../tags/tag330.xml"/><Relationship Id="rId18" Type="http://schemas.openxmlformats.org/officeDocument/2006/relationships/tags" Target="../tags/tag329.xml"/><Relationship Id="rId17" Type="http://schemas.openxmlformats.org/officeDocument/2006/relationships/tags" Target="../tags/tag328.xml"/><Relationship Id="rId16" Type="http://schemas.openxmlformats.org/officeDocument/2006/relationships/image" Target="../media/image41.svg"/><Relationship Id="rId15" Type="http://schemas.openxmlformats.org/officeDocument/2006/relationships/image" Target="../media/image40.png"/><Relationship Id="rId14" Type="http://schemas.openxmlformats.org/officeDocument/2006/relationships/tags" Target="../tags/tag327.xml"/><Relationship Id="rId13" Type="http://schemas.openxmlformats.org/officeDocument/2006/relationships/tags" Target="../tags/tag326.xml"/><Relationship Id="rId12" Type="http://schemas.openxmlformats.org/officeDocument/2006/relationships/tags" Target="../tags/tag325.xml"/><Relationship Id="rId11" Type="http://schemas.openxmlformats.org/officeDocument/2006/relationships/tags" Target="../tags/tag324.xml"/><Relationship Id="rId10" Type="http://schemas.openxmlformats.org/officeDocument/2006/relationships/tags" Target="../tags/tag323.xml"/><Relationship Id="rId1" Type="http://schemas.openxmlformats.org/officeDocument/2006/relationships/tags" Target="../tags/tag316.xml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354.xml"/><Relationship Id="rId2" Type="http://schemas.openxmlformats.org/officeDocument/2006/relationships/tags" Target="../tags/tag353.xml"/><Relationship Id="rId1" Type="http://schemas.openxmlformats.org/officeDocument/2006/relationships/tags" Target="../tags/tag352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tags" Target="../tags/tag361.xml"/><Relationship Id="rId8" Type="http://schemas.openxmlformats.org/officeDocument/2006/relationships/image" Target="../media/image45.svg"/><Relationship Id="rId7" Type="http://schemas.openxmlformats.org/officeDocument/2006/relationships/image" Target="../media/image44.png"/><Relationship Id="rId6" Type="http://schemas.openxmlformats.org/officeDocument/2006/relationships/tags" Target="../tags/tag360.xml"/><Relationship Id="rId5" Type="http://schemas.openxmlformats.org/officeDocument/2006/relationships/tags" Target="../tags/tag359.xml"/><Relationship Id="rId4" Type="http://schemas.openxmlformats.org/officeDocument/2006/relationships/tags" Target="../tags/tag358.xml"/><Relationship Id="rId36" Type="http://schemas.openxmlformats.org/officeDocument/2006/relationships/slideLayout" Target="../slideLayouts/slideLayout6.xml"/><Relationship Id="rId35" Type="http://schemas.openxmlformats.org/officeDocument/2006/relationships/tags" Target="../tags/tag379.xml"/><Relationship Id="rId34" Type="http://schemas.openxmlformats.org/officeDocument/2006/relationships/image" Target="../media/image53.svg"/><Relationship Id="rId33" Type="http://schemas.openxmlformats.org/officeDocument/2006/relationships/image" Target="../media/image52.png"/><Relationship Id="rId32" Type="http://schemas.openxmlformats.org/officeDocument/2006/relationships/tags" Target="../tags/tag378.xml"/><Relationship Id="rId31" Type="http://schemas.openxmlformats.org/officeDocument/2006/relationships/tags" Target="../tags/tag377.xml"/><Relationship Id="rId30" Type="http://schemas.openxmlformats.org/officeDocument/2006/relationships/tags" Target="../tags/tag376.xml"/><Relationship Id="rId3" Type="http://schemas.openxmlformats.org/officeDocument/2006/relationships/tags" Target="../tags/tag357.xml"/><Relationship Id="rId29" Type="http://schemas.openxmlformats.org/officeDocument/2006/relationships/tags" Target="../tags/tag375.xml"/><Relationship Id="rId28" Type="http://schemas.openxmlformats.org/officeDocument/2006/relationships/image" Target="../media/image51.svg"/><Relationship Id="rId27" Type="http://schemas.openxmlformats.org/officeDocument/2006/relationships/image" Target="../media/image50.png"/><Relationship Id="rId26" Type="http://schemas.openxmlformats.org/officeDocument/2006/relationships/tags" Target="../tags/tag374.xml"/><Relationship Id="rId25" Type="http://schemas.openxmlformats.org/officeDocument/2006/relationships/tags" Target="../tags/tag373.xml"/><Relationship Id="rId24" Type="http://schemas.openxmlformats.org/officeDocument/2006/relationships/tags" Target="../tags/tag372.xml"/><Relationship Id="rId23" Type="http://schemas.openxmlformats.org/officeDocument/2006/relationships/tags" Target="../tags/tag371.xml"/><Relationship Id="rId22" Type="http://schemas.openxmlformats.org/officeDocument/2006/relationships/image" Target="../media/image49.svg"/><Relationship Id="rId21" Type="http://schemas.openxmlformats.org/officeDocument/2006/relationships/image" Target="../media/image48.png"/><Relationship Id="rId20" Type="http://schemas.openxmlformats.org/officeDocument/2006/relationships/tags" Target="../tags/tag370.xml"/><Relationship Id="rId2" Type="http://schemas.openxmlformats.org/officeDocument/2006/relationships/tags" Target="../tags/tag356.xml"/><Relationship Id="rId19" Type="http://schemas.openxmlformats.org/officeDocument/2006/relationships/tags" Target="../tags/tag369.xml"/><Relationship Id="rId18" Type="http://schemas.openxmlformats.org/officeDocument/2006/relationships/tags" Target="../tags/tag368.xml"/><Relationship Id="rId17" Type="http://schemas.openxmlformats.org/officeDocument/2006/relationships/tags" Target="../tags/tag367.xml"/><Relationship Id="rId16" Type="http://schemas.openxmlformats.org/officeDocument/2006/relationships/tags" Target="../tags/tag366.xml"/><Relationship Id="rId15" Type="http://schemas.openxmlformats.org/officeDocument/2006/relationships/image" Target="../media/image47.svg"/><Relationship Id="rId14" Type="http://schemas.openxmlformats.org/officeDocument/2006/relationships/image" Target="../media/image46.png"/><Relationship Id="rId13" Type="http://schemas.openxmlformats.org/officeDocument/2006/relationships/tags" Target="../tags/tag365.xml"/><Relationship Id="rId12" Type="http://schemas.openxmlformats.org/officeDocument/2006/relationships/tags" Target="../tags/tag364.xml"/><Relationship Id="rId11" Type="http://schemas.openxmlformats.org/officeDocument/2006/relationships/tags" Target="../tags/tag363.xml"/><Relationship Id="rId10" Type="http://schemas.openxmlformats.org/officeDocument/2006/relationships/tags" Target="../tags/tag362.xml"/><Relationship Id="rId1" Type="http://schemas.openxmlformats.org/officeDocument/2006/relationships/tags" Target="../tags/tag35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382.xml"/><Relationship Id="rId2" Type="http://schemas.openxmlformats.org/officeDocument/2006/relationships/tags" Target="../tags/tag381.xml"/><Relationship Id="rId1" Type="http://schemas.openxmlformats.org/officeDocument/2006/relationships/tags" Target="../tags/tag38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倍数与因数·从《九章算术》到数的整除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古算溯源：因数与倍数的概念建立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古代度量衡中的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整除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关系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2"/>
            </p:custDataLst>
          </p:nvPr>
        </p:nvSpPr>
        <p:spPr>
          <a:xfrm>
            <a:off x="571500" y="5972175"/>
            <a:ext cx="11049000" cy="504825"/>
          </a:xfrm>
          <a:custGeom>
            <a:avLst/>
            <a:gdLst>
              <a:gd name="sw" fmla="*/ 1 w 17400"/>
              <a:gd name="sh" fmla="*/ 1 h 795"/>
              <a:gd name="mins" fmla="min sw sh"/>
              <a:gd name="dsw" fmla="+- 0 sw mins"/>
              <a:gd name="dsh" fmla="+- 0 sh mins"/>
              <a:gd name="p0x0" fmla="*/ 270 w 17400"/>
              <a:gd name="p0y0" fmla="*/ 0 h 795"/>
              <a:gd name="p0x1" fmla="*/ 17130 w 17400"/>
              <a:gd name="p0y1" fmla="*/ 0 h 795"/>
              <a:gd name="p0x2" fmla="*/ 17279 w 17400"/>
              <a:gd name="p0y2" fmla="*/ 0 h 795"/>
              <a:gd name="p0x3" fmla="*/ 17400 w 17400"/>
              <a:gd name="p0y3" fmla="*/ 120 h 795"/>
              <a:gd name="p0x4" fmla="*/ 17400 w 17400"/>
              <a:gd name="p0y4" fmla="*/ 270 h 795"/>
              <a:gd name="p0x5" fmla="*/ 17400 w 17400"/>
              <a:gd name="p0y5" fmla="*/ 525 h 795"/>
              <a:gd name="p0x6" fmla="*/ 17400 w 17400"/>
              <a:gd name="p0y6" fmla="*/ 674 h 795"/>
              <a:gd name="p0x7" fmla="*/ 17279 w 17400"/>
              <a:gd name="p0y7" fmla="*/ 795 h 795"/>
              <a:gd name="p0x8" fmla="*/ 17130 w 17400"/>
              <a:gd name="p0y8" fmla="*/ 795 h 795"/>
              <a:gd name="p0x9" fmla="*/ 270 w 17400"/>
              <a:gd name="p0y9" fmla="*/ 795 h 795"/>
              <a:gd name="p0x10" fmla="*/ 120 w 17400"/>
              <a:gd name="p0y10" fmla="*/ 795 h 795"/>
              <a:gd name="p0x11" fmla="*/ 0 w 17400"/>
              <a:gd name="p0y11" fmla="*/ 674 h 795"/>
              <a:gd name="p0x12" fmla="*/ 0 w 17400"/>
              <a:gd name="p0y12" fmla="*/ 525 h 795"/>
              <a:gd name="p0x13" fmla="*/ 0 w 17400"/>
              <a:gd name="p0y13" fmla="*/ 270 h 795"/>
              <a:gd name="p0x14" fmla="*/ 0 w 17400"/>
              <a:gd name="p0y14" fmla="*/ 120 h 795"/>
              <a:gd name="p0x15" fmla="*/ 120 w 17400"/>
              <a:gd name="p0y15" fmla="*/ 0 h 795"/>
              <a:gd name="p0x16" fmla="*/ 270 w 17400"/>
              <a:gd name="p0y16" fmla="*/ 0 h 7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任意多边形 29"/>
          <p:cNvSpPr/>
          <p:nvPr>
            <p:custDataLst>
              <p:tags r:id="rId3"/>
            </p:custDataLst>
          </p:nvPr>
        </p:nvSpPr>
        <p:spPr>
          <a:xfrm>
            <a:off x="723900" y="6086475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文本框 30"/>
          <p:cNvSpPr txBox="1"/>
          <p:nvPr>
            <p:custDataLst>
              <p:tags r:id="rId4"/>
            </p:custDataLst>
          </p:nvPr>
        </p:nvSpPr>
        <p:spPr>
          <a:xfrm>
            <a:off x="800100" y="6124575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核心启示</a:t>
            </a:r>
            <a:endParaRPr sz="12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5"/>
            </p:custDataLst>
          </p:nvPr>
        </p:nvSpPr>
        <p:spPr>
          <a:xfrm>
            <a:off x="1638376" y="6098381"/>
            <a:ext cx="5679205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整除关系源于</a:t>
            </a:r>
            <a:r>
              <a:rPr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实际分配需求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，因数倍数是</a:t>
            </a:r>
            <a:r>
              <a:rPr 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恰好分完</a:t>
            </a:r>
            <a:r>
              <a:rPr lang="en-US" altLang="zh-CN" sz="15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的数学表达</a:t>
            </a:r>
            <a:endParaRPr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6"/>
            </p:custDataLst>
          </p:nvPr>
        </p:nvSpPr>
        <p:spPr>
          <a:xfrm>
            <a:off x="575945" y="1109345"/>
            <a:ext cx="11039475" cy="1430655"/>
          </a:xfrm>
          <a:custGeom>
            <a:avLst/>
            <a:gdLst>
              <a:gd name="sw" fmla="*/ 1 w 17385"/>
              <a:gd name="sh" fmla="*/ 1 h 2253"/>
              <a:gd name="mins" fmla="min sw sh"/>
              <a:gd name="dsw" fmla="+- 0 sw mins"/>
              <a:gd name="dsh" fmla="+- 0 sh mins"/>
              <a:gd name="p0x0" fmla="*/ 180 w 17385"/>
              <a:gd name="p0y0" fmla="*/ 0 h 2253"/>
              <a:gd name="p0x1" fmla="*/ 17205 w 17385"/>
              <a:gd name="p0y1" fmla="*/ 0 h 2253"/>
              <a:gd name="p0x2" fmla="*/ 17304 w 17385"/>
              <a:gd name="p0y2" fmla="*/ 0 h 2253"/>
              <a:gd name="p0x3" fmla="*/ 17385 w 17385"/>
              <a:gd name="p0y3" fmla="*/ 80 h 2253"/>
              <a:gd name="p0x4" fmla="*/ 17385 w 17385"/>
              <a:gd name="p0y4" fmla="*/ 180 h 2253"/>
              <a:gd name="p0x5" fmla="*/ 17385 w 17385"/>
              <a:gd name="p0y5" fmla="*/ 2073 h 2253"/>
              <a:gd name="p0x6" fmla="*/ 17385 w 17385"/>
              <a:gd name="p0y6" fmla="*/ 2172 h 2253"/>
              <a:gd name="p0x7" fmla="*/ 17304 w 17385"/>
              <a:gd name="p0y7" fmla="*/ 2253 h 2253"/>
              <a:gd name="p0x8" fmla="*/ 17205 w 17385"/>
              <a:gd name="p0y8" fmla="*/ 2253 h 2253"/>
              <a:gd name="p0x9" fmla="*/ 180 w 17385"/>
              <a:gd name="p0y9" fmla="*/ 2253 h 2253"/>
              <a:gd name="p0x10" fmla="*/ 80 w 17385"/>
              <a:gd name="p0y10" fmla="*/ 2253 h 2253"/>
              <a:gd name="p0x11" fmla="*/ 0 w 17385"/>
              <a:gd name="p0y11" fmla="*/ 2172 h 2253"/>
              <a:gd name="p0x12" fmla="*/ 0 w 17385"/>
              <a:gd name="p0y12" fmla="*/ 2073 h 2253"/>
              <a:gd name="p0x13" fmla="*/ 0 w 17385"/>
              <a:gd name="p0y13" fmla="*/ 180 h 2253"/>
              <a:gd name="p0x14" fmla="*/ 0 w 17385"/>
              <a:gd name="p0y14" fmla="*/ 80 h 2253"/>
              <a:gd name="p0x15" fmla="*/ 80 w 17385"/>
              <a:gd name="p0y15" fmla="*/ 0 h 2253"/>
              <a:gd name="p0x16" fmla="*/ 180 w 17385"/>
              <a:gd name="p0y16" fmla="*/ 0 h 225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7"/>
            </p:custDataLst>
          </p:nvPr>
        </p:nvSpPr>
        <p:spPr>
          <a:xfrm>
            <a:off x="797795" y="1324947"/>
            <a:ext cx="10596410" cy="9953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古人分配物资时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恰好分完</a:t>
            </a:r>
            <a:r>
              <a:rPr lang="en-US" altLang="zh-CN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的需求，正是因数与倍数概念的现实根源</a:t>
            </a:r>
            <a:endParaRPr lang="zh-CN" altLang="en-US"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8"/>
            </p:custDataLst>
          </p:nvPr>
        </p:nvSpPr>
        <p:spPr>
          <a:xfrm>
            <a:off x="575945" y="2778125"/>
            <a:ext cx="11039475" cy="1228725"/>
          </a:xfrm>
          <a:custGeom>
            <a:avLst/>
            <a:gdLst>
              <a:gd name="sw" fmla="*/ 1 w 17385"/>
              <a:gd name="sh" fmla="*/ 1 h 1935"/>
              <a:gd name="mins" fmla="min sw sh"/>
              <a:gd name="dsw" fmla="+- 0 sw mins"/>
              <a:gd name="dsh" fmla="+- 0 sh mins"/>
              <a:gd name="p0x0" fmla="*/ 180 w 17385"/>
              <a:gd name="p0y0" fmla="*/ 0 h 1935"/>
              <a:gd name="p0x1" fmla="*/ 17205 w 17385"/>
              <a:gd name="p0y1" fmla="*/ 0 h 1935"/>
              <a:gd name="p0x2" fmla="*/ 17304 w 17385"/>
              <a:gd name="p0y2" fmla="*/ 0 h 1935"/>
              <a:gd name="p0x3" fmla="*/ 17385 w 17385"/>
              <a:gd name="p0y3" fmla="*/ 80 h 1935"/>
              <a:gd name="p0x4" fmla="*/ 17385 w 17385"/>
              <a:gd name="p0y4" fmla="*/ 180 h 1935"/>
              <a:gd name="p0x5" fmla="*/ 17385 w 17385"/>
              <a:gd name="p0y5" fmla="*/ 1755 h 1935"/>
              <a:gd name="p0x6" fmla="*/ 17385 w 17385"/>
              <a:gd name="p0y6" fmla="*/ 1854 h 1935"/>
              <a:gd name="p0x7" fmla="*/ 17304 w 17385"/>
              <a:gd name="p0y7" fmla="*/ 1935 h 1935"/>
              <a:gd name="p0x8" fmla="*/ 17205 w 17385"/>
              <a:gd name="p0y8" fmla="*/ 1935 h 1935"/>
              <a:gd name="p0x9" fmla="*/ 180 w 17385"/>
              <a:gd name="p0y9" fmla="*/ 1935 h 1935"/>
              <a:gd name="p0x10" fmla="*/ 80 w 17385"/>
              <a:gd name="p0y10" fmla="*/ 1935 h 1935"/>
              <a:gd name="p0x11" fmla="*/ 0 w 17385"/>
              <a:gd name="p0y11" fmla="*/ 1854 h 1935"/>
              <a:gd name="p0x12" fmla="*/ 0 w 17385"/>
              <a:gd name="p0y12" fmla="*/ 1755 h 1935"/>
              <a:gd name="p0x13" fmla="*/ 0 w 17385"/>
              <a:gd name="p0y13" fmla="*/ 180 h 1935"/>
              <a:gd name="p0x14" fmla="*/ 0 w 17385"/>
              <a:gd name="p0y14" fmla="*/ 80 h 1935"/>
              <a:gd name="p0x15" fmla="*/ 80 w 17385"/>
              <a:gd name="p0y15" fmla="*/ 0 h 1935"/>
              <a:gd name="p0x16" fmla="*/ 180 w 17385"/>
              <a:gd name="p0y16" fmla="*/ 0 h 19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9"/>
            </p:custDataLst>
          </p:nvPr>
        </p:nvSpPr>
        <p:spPr>
          <a:xfrm>
            <a:off x="771525" y="297370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rcRect l="-6795" t="-10303" r="-6795" b="-10303"/>
          <a:stretch>
            <a:fillRect/>
          </a:stretch>
        </p:blipFill>
        <p:spPr>
          <a:xfrm>
            <a:off x="840105" y="3054350"/>
            <a:ext cx="281305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13"/>
            </p:custDataLst>
          </p:nvPr>
        </p:nvSpPr>
        <p:spPr>
          <a:xfrm>
            <a:off x="1304925" y="3007071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4"/>
            </p:custDataLst>
          </p:nvPr>
        </p:nvSpPr>
        <p:spPr>
          <a:xfrm>
            <a:off x="771525" y="3492846"/>
            <a:ext cx="1064895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中国古代度量衡体系采用十进制，</a:t>
            </a:r>
            <a:r>
              <a:rPr 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丈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尺，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</a:t>
            </a:r>
            <a:r>
              <a:rPr lang="en-US" altLang="zh-CN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=10</a:t>
            </a:r>
            <a:r>
              <a:rPr lang="zh-CN" altLang="en-US"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寸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，换算过程天然蕴含整除与因数倍数关系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5"/>
            </p:custDataLst>
          </p:nvPr>
        </p:nvSpPr>
        <p:spPr>
          <a:xfrm>
            <a:off x="575945" y="4206875"/>
            <a:ext cx="3546475" cy="1569720"/>
          </a:xfrm>
          <a:custGeom>
            <a:avLst/>
            <a:gdLst>
              <a:gd name="sw" fmla="*/ 1 w 5585"/>
              <a:gd name="sh" fmla="*/ 1 h 2471"/>
              <a:gd name="mins" fmla="min sw sh"/>
              <a:gd name="dsw" fmla="+- 0 sw mins"/>
              <a:gd name="dsh" fmla="+- 0 sh mins"/>
              <a:gd name="p0x0" fmla="*/ 180 w 5585"/>
              <a:gd name="p0y0" fmla="*/ 0 h 2471"/>
              <a:gd name="p0x1" fmla="*/ 5405 w 5585"/>
              <a:gd name="p0y1" fmla="*/ 0 h 2471"/>
              <a:gd name="p0x2" fmla="*/ 5504 w 5585"/>
              <a:gd name="p0y2" fmla="*/ 0 h 2471"/>
              <a:gd name="p0x3" fmla="*/ 5585 w 5585"/>
              <a:gd name="p0y3" fmla="*/ 80 h 2471"/>
              <a:gd name="p0x4" fmla="*/ 5585 w 5585"/>
              <a:gd name="p0y4" fmla="*/ 180 h 2471"/>
              <a:gd name="p0x5" fmla="*/ 5585 w 5585"/>
              <a:gd name="p0y5" fmla="*/ 2291 h 2471"/>
              <a:gd name="p0x6" fmla="*/ 5585 w 5585"/>
              <a:gd name="p0y6" fmla="*/ 2391 h 2471"/>
              <a:gd name="p0x7" fmla="*/ 5504 w 5585"/>
              <a:gd name="p0y7" fmla="*/ 2471 h 2471"/>
              <a:gd name="p0x8" fmla="*/ 5405 w 5585"/>
              <a:gd name="p0y8" fmla="*/ 2471 h 2471"/>
              <a:gd name="p0x9" fmla="*/ 180 w 5585"/>
              <a:gd name="p0y9" fmla="*/ 2471 h 2471"/>
              <a:gd name="p0x10" fmla="*/ 80 w 5585"/>
              <a:gd name="p0y10" fmla="*/ 2471 h 2471"/>
              <a:gd name="p0x11" fmla="*/ 0 w 5585"/>
              <a:gd name="p0y11" fmla="*/ 2391 h 2471"/>
              <a:gd name="p0x12" fmla="*/ 0 w 5585"/>
              <a:gd name="p0y12" fmla="*/ 2291 h 2471"/>
              <a:gd name="p0x13" fmla="*/ 0 w 5585"/>
              <a:gd name="p0y13" fmla="*/ 180 h 2471"/>
              <a:gd name="p0x14" fmla="*/ 0 w 5585"/>
              <a:gd name="p0y14" fmla="*/ 80 h 2471"/>
              <a:gd name="p0x15" fmla="*/ 80 w 5585"/>
              <a:gd name="p0y15" fmla="*/ 0 h 2471"/>
              <a:gd name="p0x16" fmla="*/ 180 w 5585"/>
              <a:gd name="p0y16" fmla="*/ 0 h 24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6"/>
            </p:custDataLst>
          </p:nvPr>
        </p:nvSpPr>
        <p:spPr>
          <a:xfrm>
            <a:off x="771525" y="4415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6818" t="-1212" r="-6818" b="-1212"/>
          <a:stretch>
            <a:fillRect/>
          </a:stretch>
        </p:blipFill>
        <p:spPr>
          <a:xfrm>
            <a:off x="823595" y="4477385"/>
            <a:ext cx="238125" cy="214630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20"/>
            </p:custDataLst>
          </p:nvPr>
        </p:nvSpPr>
        <p:spPr>
          <a:xfrm>
            <a:off x="1228725" y="4437231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丈与尺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21"/>
            </p:custDataLst>
          </p:nvPr>
        </p:nvSpPr>
        <p:spPr>
          <a:xfrm>
            <a:off x="771525" y="4872999"/>
            <a:ext cx="31559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丈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22"/>
            </p:custDataLst>
          </p:nvPr>
        </p:nvSpPr>
        <p:spPr>
          <a:xfrm>
            <a:off x="771525" y="5339724"/>
            <a:ext cx="31559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的因数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3"/>
            </p:custDataLst>
          </p:nvPr>
        </p:nvSpPr>
        <p:spPr>
          <a:xfrm>
            <a:off x="4322445" y="4206875"/>
            <a:ext cx="3546475" cy="1569720"/>
          </a:xfrm>
          <a:custGeom>
            <a:avLst/>
            <a:gdLst>
              <a:gd name="sw" fmla="*/ 1 w 5585"/>
              <a:gd name="sh" fmla="*/ 1 h 2471"/>
              <a:gd name="mins" fmla="min sw sh"/>
              <a:gd name="dsw" fmla="+- 0 sw mins"/>
              <a:gd name="dsh" fmla="+- 0 sh mins"/>
              <a:gd name="p0x0" fmla="*/ 180 w 5585"/>
              <a:gd name="p0y0" fmla="*/ 0 h 2471"/>
              <a:gd name="p0x1" fmla="*/ 5405 w 5585"/>
              <a:gd name="p0y1" fmla="*/ 0 h 2471"/>
              <a:gd name="p0x2" fmla="*/ 5504 w 5585"/>
              <a:gd name="p0y2" fmla="*/ 0 h 2471"/>
              <a:gd name="p0x3" fmla="*/ 5585 w 5585"/>
              <a:gd name="p0y3" fmla="*/ 80 h 2471"/>
              <a:gd name="p0x4" fmla="*/ 5585 w 5585"/>
              <a:gd name="p0y4" fmla="*/ 180 h 2471"/>
              <a:gd name="p0x5" fmla="*/ 5585 w 5585"/>
              <a:gd name="p0y5" fmla="*/ 2291 h 2471"/>
              <a:gd name="p0x6" fmla="*/ 5585 w 5585"/>
              <a:gd name="p0y6" fmla="*/ 2391 h 2471"/>
              <a:gd name="p0x7" fmla="*/ 5504 w 5585"/>
              <a:gd name="p0y7" fmla="*/ 2471 h 2471"/>
              <a:gd name="p0x8" fmla="*/ 5405 w 5585"/>
              <a:gd name="p0y8" fmla="*/ 2471 h 2471"/>
              <a:gd name="p0x9" fmla="*/ 180 w 5585"/>
              <a:gd name="p0y9" fmla="*/ 2471 h 2471"/>
              <a:gd name="p0x10" fmla="*/ 80 w 5585"/>
              <a:gd name="p0y10" fmla="*/ 2471 h 2471"/>
              <a:gd name="p0x11" fmla="*/ 0 w 5585"/>
              <a:gd name="p0y11" fmla="*/ 2391 h 2471"/>
              <a:gd name="p0x12" fmla="*/ 0 w 5585"/>
              <a:gd name="p0y12" fmla="*/ 2291 h 2471"/>
              <a:gd name="p0x13" fmla="*/ 0 w 5585"/>
              <a:gd name="p0y13" fmla="*/ 180 h 2471"/>
              <a:gd name="p0x14" fmla="*/ 0 w 5585"/>
              <a:gd name="p0y14" fmla="*/ 80 h 2471"/>
              <a:gd name="p0x15" fmla="*/ 80 w 5585"/>
              <a:gd name="p0y15" fmla="*/ 0 h 2471"/>
              <a:gd name="p0x16" fmla="*/ 180 w 5585"/>
              <a:gd name="p0y16" fmla="*/ 0 h 24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4518025" y="4415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4259" t="-12593" r="-4259" b="-12593"/>
          <a:stretch>
            <a:fillRect/>
          </a:stretch>
        </p:blipFill>
        <p:spPr>
          <a:xfrm>
            <a:off x="4596130" y="4477385"/>
            <a:ext cx="186055" cy="21463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8"/>
            </p:custDataLst>
          </p:nvPr>
        </p:nvSpPr>
        <p:spPr>
          <a:xfrm>
            <a:off x="4975251" y="4437231"/>
            <a:ext cx="9144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尺与寸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9"/>
            </p:custDataLst>
          </p:nvPr>
        </p:nvSpPr>
        <p:spPr>
          <a:xfrm>
            <a:off x="4518051" y="4872999"/>
            <a:ext cx="31559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= 10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寸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30"/>
            </p:custDataLst>
          </p:nvPr>
        </p:nvSpPr>
        <p:spPr>
          <a:xfrm>
            <a:off x="4518051" y="5339724"/>
            <a:ext cx="31559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同理可推，十进制关系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31"/>
            </p:custDataLst>
          </p:nvPr>
        </p:nvSpPr>
        <p:spPr>
          <a:xfrm>
            <a:off x="8068945" y="4206875"/>
            <a:ext cx="3546475" cy="1569720"/>
          </a:xfrm>
          <a:custGeom>
            <a:avLst/>
            <a:gdLst>
              <a:gd name="sw" fmla="*/ 1 w 5585"/>
              <a:gd name="sh" fmla="*/ 1 h 2471"/>
              <a:gd name="mins" fmla="min sw sh"/>
              <a:gd name="dsw" fmla="+- 0 sw mins"/>
              <a:gd name="dsh" fmla="+- 0 sh mins"/>
              <a:gd name="p0x0" fmla="*/ 180 w 5585"/>
              <a:gd name="p0y0" fmla="*/ 0 h 2471"/>
              <a:gd name="p0x1" fmla="*/ 5405 w 5585"/>
              <a:gd name="p0y1" fmla="*/ 0 h 2471"/>
              <a:gd name="p0x2" fmla="*/ 5504 w 5585"/>
              <a:gd name="p0y2" fmla="*/ 0 h 2471"/>
              <a:gd name="p0x3" fmla="*/ 5585 w 5585"/>
              <a:gd name="p0y3" fmla="*/ 80 h 2471"/>
              <a:gd name="p0x4" fmla="*/ 5585 w 5585"/>
              <a:gd name="p0y4" fmla="*/ 180 h 2471"/>
              <a:gd name="p0x5" fmla="*/ 5585 w 5585"/>
              <a:gd name="p0y5" fmla="*/ 2291 h 2471"/>
              <a:gd name="p0x6" fmla="*/ 5585 w 5585"/>
              <a:gd name="p0y6" fmla="*/ 2391 h 2471"/>
              <a:gd name="p0x7" fmla="*/ 5504 w 5585"/>
              <a:gd name="p0y7" fmla="*/ 2471 h 2471"/>
              <a:gd name="p0x8" fmla="*/ 5405 w 5585"/>
              <a:gd name="p0y8" fmla="*/ 2471 h 2471"/>
              <a:gd name="p0x9" fmla="*/ 180 w 5585"/>
              <a:gd name="p0y9" fmla="*/ 2471 h 2471"/>
              <a:gd name="p0x10" fmla="*/ 80 w 5585"/>
              <a:gd name="p0y10" fmla="*/ 2471 h 2471"/>
              <a:gd name="p0x11" fmla="*/ 0 w 5585"/>
              <a:gd name="p0y11" fmla="*/ 2391 h 2471"/>
              <a:gd name="p0x12" fmla="*/ 0 w 5585"/>
              <a:gd name="p0y12" fmla="*/ 2291 h 2471"/>
              <a:gd name="p0x13" fmla="*/ 0 w 5585"/>
              <a:gd name="p0y13" fmla="*/ 180 h 2471"/>
              <a:gd name="p0x14" fmla="*/ 0 w 5585"/>
              <a:gd name="p0y14" fmla="*/ 80 h 2471"/>
              <a:gd name="p0x15" fmla="*/ 80 w 5585"/>
              <a:gd name="p0y15" fmla="*/ 0 h 2471"/>
              <a:gd name="p0x16" fmla="*/ 180 w 5585"/>
              <a:gd name="p0y16" fmla="*/ 0 h 247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32"/>
            </p:custDataLst>
          </p:nvPr>
        </p:nvSpPr>
        <p:spPr>
          <a:xfrm>
            <a:off x="8264525" y="44157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2949" t="-9298" r="-2949" b="-9298"/>
          <a:stretch>
            <a:fillRect/>
          </a:stretch>
        </p:blipFill>
        <p:spPr>
          <a:xfrm>
            <a:off x="8304530" y="4477385"/>
            <a:ext cx="262255" cy="21463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6"/>
            </p:custDataLst>
          </p:nvPr>
        </p:nvSpPr>
        <p:spPr>
          <a:xfrm>
            <a:off x="8721776" y="4437231"/>
            <a:ext cx="1143076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实际分配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7"/>
            </p:custDataLst>
          </p:nvPr>
        </p:nvSpPr>
        <p:spPr>
          <a:xfrm>
            <a:off x="8264576" y="4872999"/>
            <a:ext cx="3155975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丈÷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人</a:t>
            </a:r>
            <a:r>
              <a:rPr lang="en-US" alt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=6</a:t>
            </a:r>
            <a:r>
              <a:rPr lang="zh-CN" alt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</a:t>
            </a:r>
            <a:endParaRPr lang="zh-CN" altLang="en-US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8"/>
            </p:custDataLst>
          </p:nvPr>
        </p:nvSpPr>
        <p:spPr>
          <a:xfrm>
            <a:off x="8264576" y="5339724"/>
            <a:ext cx="3155975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尺÷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5=6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尺，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30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的因数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因数与倍数：概念与关系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419725" cy="2063115"/>
          </a:xfrm>
          <a:custGeom>
            <a:avLst/>
            <a:gdLst>
              <a:gd name="sw" fmla="*/ 1 w 8535"/>
              <a:gd name="sh" fmla="*/ 1 h 3249"/>
              <a:gd name="mins" fmla="min sw sh"/>
              <a:gd name="dsw" fmla="+- 0 sw mins"/>
              <a:gd name="dsh" fmla="+- 0 sh mins"/>
              <a:gd name="p0x0" fmla="*/ 180 w 8535"/>
              <a:gd name="p0y0" fmla="*/ 0 h 3249"/>
              <a:gd name="p0x1" fmla="*/ 8355 w 8535"/>
              <a:gd name="p0y1" fmla="*/ 0 h 3249"/>
              <a:gd name="p0x2" fmla="*/ 8454 w 8535"/>
              <a:gd name="p0y2" fmla="*/ 0 h 3249"/>
              <a:gd name="p0x3" fmla="*/ 8535 w 8535"/>
              <a:gd name="p0y3" fmla="*/ 80 h 3249"/>
              <a:gd name="p0x4" fmla="*/ 8535 w 8535"/>
              <a:gd name="p0y4" fmla="*/ 180 h 3249"/>
              <a:gd name="p0x5" fmla="*/ 8535 w 8535"/>
              <a:gd name="p0y5" fmla="*/ 3069 h 3249"/>
              <a:gd name="p0x6" fmla="*/ 8535 w 8535"/>
              <a:gd name="p0y6" fmla="*/ 3168 h 3249"/>
              <a:gd name="p0x7" fmla="*/ 8454 w 8535"/>
              <a:gd name="p0y7" fmla="*/ 3249 h 3249"/>
              <a:gd name="p0x8" fmla="*/ 8355 w 8535"/>
              <a:gd name="p0y8" fmla="*/ 3249 h 3249"/>
              <a:gd name="p0x9" fmla="*/ 180 w 8535"/>
              <a:gd name="p0y9" fmla="*/ 3249 h 3249"/>
              <a:gd name="p0x10" fmla="*/ 80 w 8535"/>
              <a:gd name="p0y10" fmla="*/ 3249 h 3249"/>
              <a:gd name="p0x11" fmla="*/ 0 w 8535"/>
              <a:gd name="p0y11" fmla="*/ 3168 h 3249"/>
              <a:gd name="p0x12" fmla="*/ 0 w 8535"/>
              <a:gd name="p0y12" fmla="*/ 3069 h 3249"/>
              <a:gd name="p0x13" fmla="*/ 0 w 8535"/>
              <a:gd name="p0y13" fmla="*/ 180 h 3249"/>
              <a:gd name="p0x14" fmla="*/ 0 w 8535"/>
              <a:gd name="p0y14" fmla="*/ 80 h 3249"/>
              <a:gd name="p0x15" fmla="*/ 80 w 8535"/>
              <a:gd name="p0y15" fmla="*/ 0 h 3249"/>
              <a:gd name="p0x16" fmla="*/ 180 w 853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5119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t="-11538" b="-11538"/>
          <a:stretch>
            <a:fillRect/>
          </a:stretch>
        </p:blipFill>
        <p:spPr>
          <a:xfrm>
            <a:off x="885825" y="1607185"/>
            <a:ext cx="2667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81125" y="1498254"/>
            <a:ext cx="1143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因数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145954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b=c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为非零自然数），则</a:t>
            </a:r>
            <a:r>
              <a:rPr lang="en-US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的因数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，因数与倍数是相互依存的关系，不可单独存在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6195695" y="1109345"/>
            <a:ext cx="5419725" cy="2063115"/>
          </a:xfrm>
          <a:custGeom>
            <a:avLst/>
            <a:gdLst>
              <a:gd name="sw" fmla="*/ 1 w 8535"/>
              <a:gd name="sh" fmla="*/ 1 h 3249"/>
              <a:gd name="mins" fmla="min sw sh"/>
              <a:gd name="dsw" fmla="+- 0 sw mins"/>
              <a:gd name="dsh" fmla="+- 0 sh mins"/>
              <a:gd name="p0x0" fmla="*/ 180 w 8535"/>
              <a:gd name="p0y0" fmla="*/ 0 h 3249"/>
              <a:gd name="p0x1" fmla="*/ 8355 w 8535"/>
              <a:gd name="p0y1" fmla="*/ 0 h 3249"/>
              <a:gd name="p0x2" fmla="*/ 8454 w 8535"/>
              <a:gd name="p0y2" fmla="*/ 0 h 3249"/>
              <a:gd name="p0x3" fmla="*/ 8535 w 8535"/>
              <a:gd name="p0y3" fmla="*/ 80 h 3249"/>
              <a:gd name="p0x4" fmla="*/ 8535 w 8535"/>
              <a:gd name="p0y4" fmla="*/ 180 h 3249"/>
              <a:gd name="p0x5" fmla="*/ 8535 w 8535"/>
              <a:gd name="p0y5" fmla="*/ 3069 h 3249"/>
              <a:gd name="p0x6" fmla="*/ 8535 w 8535"/>
              <a:gd name="p0y6" fmla="*/ 3168 h 3249"/>
              <a:gd name="p0x7" fmla="*/ 8454 w 8535"/>
              <a:gd name="p0y7" fmla="*/ 3249 h 3249"/>
              <a:gd name="p0x8" fmla="*/ 8355 w 8535"/>
              <a:gd name="p0y8" fmla="*/ 3249 h 3249"/>
              <a:gd name="p0x9" fmla="*/ 180 w 8535"/>
              <a:gd name="p0y9" fmla="*/ 3249 h 3249"/>
              <a:gd name="p0x10" fmla="*/ 80 w 8535"/>
              <a:gd name="p0y10" fmla="*/ 3249 h 3249"/>
              <a:gd name="p0x11" fmla="*/ 0 w 8535"/>
              <a:gd name="p0y11" fmla="*/ 3168 h 3249"/>
              <a:gd name="p0x12" fmla="*/ 0 w 8535"/>
              <a:gd name="p0y12" fmla="*/ 3069 h 3249"/>
              <a:gd name="p0x13" fmla="*/ 0 w 8535"/>
              <a:gd name="p0y13" fmla="*/ 180 h 3249"/>
              <a:gd name="p0x14" fmla="*/ 0 w 8535"/>
              <a:gd name="p0y14" fmla="*/ 80 h 3249"/>
              <a:gd name="p0x15" fmla="*/ 80 w 8535"/>
              <a:gd name="p0y15" fmla="*/ 0 h 3249"/>
              <a:gd name="p0x16" fmla="*/ 180 w 8535"/>
              <a:gd name="p0y16" fmla="*/ 0 h 324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6391275" y="151193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-16667" b="-16667"/>
          <a:stretch>
            <a:fillRect/>
          </a:stretch>
        </p:blipFill>
        <p:spPr>
          <a:xfrm>
            <a:off x="6524625" y="1607185"/>
            <a:ext cx="228600" cy="304800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7000875" y="1498254"/>
            <a:ext cx="1143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倍数</a:t>
            </a:r>
            <a:endParaRPr sz="30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6391275" y="2145954"/>
            <a:ext cx="50292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如果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×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b=c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为非零自然数），则</a:t>
            </a:r>
            <a:r>
              <a:rPr lang="en-US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，因数与倍数是相互依存的关系，不可单独存在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575945" y="3372485"/>
            <a:ext cx="5419725" cy="3099435"/>
          </a:xfrm>
          <a:custGeom>
            <a:avLst/>
            <a:gdLst>
              <a:gd name="sw" fmla="*/ 1 w 8535"/>
              <a:gd name="sh" fmla="*/ 1 h 4880"/>
              <a:gd name="mins" fmla="min sw sh"/>
              <a:gd name="dsw" fmla="+- 0 sw mins"/>
              <a:gd name="dsh" fmla="+- 0 sh mins"/>
              <a:gd name="p0x0" fmla="*/ 180 w 8535"/>
              <a:gd name="p0y0" fmla="*/ 0 h 4880"/>
              <a:gd name="p0x1" fmla="*/ 8355 w 8535"/>
              <a:gd name="p0y1" fmla="*/ 0 h 4880"/>
              <a:gd name="p0x2" fmla="*/ 8454 w 8535"/>
              <a:gd name="p0y2" fmla="*/ 0 h 4880"/>
              <a:gd name="p0x3" fmla="*/ 8535 w 8535"/>
              <a:gd name="p0y3" fmla="*/ 80 h 4880"/>
              <a:gd name="p0x4" fmla="*/ 8535 w 8535"/>
              <a:gd name="p0y4" fmla="*/ 180 h 4880"/>
              <a:gd name="p0x5" fmla="*/ 8535 w 8535"/>
              <a:gd name="p0y5" fmla="*/ 4700 h 4880"/>
              <a:gd name="p0x6" fmla="*/ 8535 w 8535"/>
              <a:gd name="p0y6" fmla="*/ 4800 h 4880"/>
              <a:gd name="p0x7" fmla="*/ 8454 w 8535"/>
              <a:gd name="p0y7" fmla="*/ 4880 h 4880"/>
              <a:gd name="p0x8" fmla="*/ 8355 w 8535"/>
              <a:gd name="p0y8" fmla="*/ 4880 h 4880"/>
              <a:gd name="p0x9" fmla="*/ 180 w 8535"/>
              <a:gd name="p0y9" fmla="*/ 4880 h 4880"/>
              <a:gd name="p0x10" fmla="*/ 80 w 8535"/>
              <a:gd name="p0y10" fmla="*/ 4880 h 4880"/>
              <a:gd name="p0x11" fmla="*/ 0 w 8535"/>
              <a:gd name="p0y11" fmla="*/ 4800 h 4880"/>
              <a:gd name="p0x12" fmla="*/ 0 w 8535"/>
              <a:gd name="p0y12" fmla="*/ 4700 h 4880"/>
              <a:gd name="p0x13" fmla="*/ 0 w 8535"/>
              <a:gd name="p0y13" fmla="*/ 180 h 4880"/>
              <a:gd name="p0x14" fmla="*/ 0 w 8535"/>
              <a:gd name="p0y14" fmla="*/ 80 h 4880"/>
              <a:gd name="p0x15" fmla="*/ 80 w 8535"/>
              <a:gd name="p0y15" fmla="*/ 0 h 4880"/>
              <a:gd name="p0x16" fmla="*/ 180 w 853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7"/>
            </p:custDataLst>
          </p:nvPr>
        </p:nvSpPr>
        <p:spPr>
          <a:xfrm>
            <a:off x="771525" y="3568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3648710"/>
            <a:ext cx="247650" cy="25273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1"/>
            </p:custDataLst>
          </p:nvPr>
        </p:nvSpPr>
        <p:spPr>
          <a:xfrm>
            <a:off x="1304925" y="3594754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找因数的方法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771525" y="43592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877567" y="4409084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1228725" y="4364317"/>
            <a:ext cx="1642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开始依次试除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771525" y="503618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6"/>
            </p:custDataLst>
          </p:nvPr>
        </p:nvSpPr>
        <p:spPr>
          <a:xfrm>
            <a:off x="877567" y="5086255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7"/>
            </p:custDataLst>
          </p:nvPr>
        </p:nvSpPr>
        <p:spPr>
          <a:xfrm>
            <a:off x="1228725" y="5041487"/>
            <a:ext cx="4498848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成对记录（如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的因数：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8"/>
            </p:custDataLst>
          </p:nvPr>
        </p:nvSpPr>
        <p:spPr>
          <a:xfrm>
            <a:off x="771525" y="571373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877567" y="5763416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1228725" y="5718648"/>
            <a:ext cx="1524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找到重复时停止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1"/>
            </p:custDataLst>
          </p:nvPr>
        </p:nvSpPr>
        <p:spPr>
          <a:xfrm>
            <a:off x="6195695" y="3372485"/>
            <a:ext cx="5419725" cy="3099435"/>
          </a:xfrm>
          <a:custGeom>
            <a:avLst/>
            <a:gdLst>
              <a:gd name="sw" fmla="*/ 1 w 8535"/>
              <a:gd name="sh" fmla="*/ 1 h 4880"/>
              <a:gd name="mins" fmla="min sw sh"/>
              <a:gd name="dsw" fmla="+- 0 sw mins"/>
              <a:gd name="dsh" fmla="+- 0 sh mins"/>
              <a:gd name="p0x0" fmla="*/ 180 w 8535"/>
              <a:gd name="p0y0" fmla="*/ 0 h 4880"/>
              <a:gd name="p0x1" fmla="*/ 8355 w 8535"/>
              <a:gd name="p0y1" fmla="*/ 0 h 4880"/>
              <a:gd name="p0x2" fmla="*/ 8454 w 8535"/>
              <a:gd name="p0y2" fmla="*/ 0 h 4880"/>
              <a:gd name="p0x3" fmla="*/ 8535 w 8535"/>
              <a:gd name="p0y3" fmla="*/ 80 h 4880"/>
              <a:gd name="p0x4" fmla="*/ 8535 w 8535"/>
              <a:gd name="p0y4" fmla="*/ 180 h 4880"/>
              <a:gd name="p0x5" fmla="*/ 8535 w 8535"/>
              <a:gd name="p0y5" fmla="*/ 4700 h 4880"/>
              <a:gd name="p0x6" fmla="*/ 8535 w 8535"/>
              <a:gd name="p0y6" fmla="*/ 4800 h 4880"/>
              <a:gd name="p0x7" fmla="*/ 8454 w 8535"/>
              <a:gd name="p0y7" fmla="*/ 4880 h 4880"/>
              <a:gd name="p0x8" fmla="*/ 8355 w 8535"/>
              <a:gd name="p0y8" fmla="*/ 4880 h 4880"/>
              <a:gd name="p0x9" fmla="*/ 180 w 8535"/>
              <a:gd name="p0y9" fmla="*/ 4880 h 4880"/>
              <a:gd name="p0x10" fmla="*/ 80 w 8535"/>
              <a:gd name="p0y10" fmla="*/ 4880 h 4880"/>
              <a:gd name="p0x11" fmla="*/ 0 w 8535"/>
              <a:gd name="p0y11" fmla="*/ 4800 h 4880"/>
              <a:gd name="p0x12" fmla="*/ 0 w 8535"/>
              <a:gd name="p0y12" fmla="*/ 4700 h 4880"/>
              <a:gd name="p0x13" fmla="*/ 0 w 8535"/>
              <a:gd name="p0y13" fmla="*/ 180 h 4880"/>
              <a:gd name="p0x14" fmla="*/ 0 w 8535"/>
              <a:gd name="p0y14" fmla="*/ 80 h 4880"/>
              <a:gd name="p0x15" fmla="*/ 80 w 8535"/>
              <a:gd name="p0y15" fmla="*/ 0 h 4880"/>
              <a:gd name="p0x16" fmla="*/ 180 w 8535"/>
              <a:gd name="p0y16" fmla="*/ 0 h 48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6391275" y="35680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6522" t="-10303" r="-6522" b="-10303"/>
          <a:stretch>
            <a:fillRect/>
          </a:stretch>
        </p:blipFill>
        <p:spPr>
          <a:xfrm>
            <a:off x="6477000" y="3648710"/>
            <a:ext cx="247650" cy="25273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6924675" y="3594754"/>
            <a:ext cx="18669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找倍数的方法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7"/>
            </p:custDataLst>
          </p:nvPr>
        </p:nvSpPr>
        <p:spPr>
          <a:xfrm>
            <a:off x="6391275" y="458470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8"/>
            </p:custDataLst>
          </p:nvPr>
        </p:nvSpPr>
        <p:spPr>
          <a:xfrm>
            <a:off x="6497317" y="4634855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9"/>
            </p:custDataLst>
          </p:nvPr>
        </p:nvSpPr>
        <p:spPr>
          <a:xfrm>
            <a:off x="6848475" y="4590088"/>
            <a:ext cx="2220887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用该数依次乘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3...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0"/>
            </p:custDataLst>
          </p:nvPr>
        </p:nvSpPr>
        <p:spPr>
          <a:xfrm>
            <a:off x="6391275" y="54876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6497317" y="553779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2"/>
            </p:custDataLst>
          </p:nvPr>
        </p:nvSpPr>
        <p:spPr>
          <a:xfrm>
            <a:off x="6848475" y="5493029"/>
            <a:ext cx="3048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倍数有无限个，最小倍数是它本身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en-US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2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5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3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的倍数特征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</p:nvPr>
        </p:nvGraphicFramePr>
        <p:xfrm>
          <a:off x="581025" y="1114425"/>
          <a:ext cx="11039474" cy="36480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9868"/>
                <a:gridCol w="3863797"/>
                <a:gridCol w="4415809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判断对象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特征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文化联想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1070590">
                <a:tc>
                  <a:txBody>
                    <a:bodyPr wrap="square"/>
                    <a:p>
                      <a:pPr algn="l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的倍数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个位是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2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4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6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、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8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古人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双数为吉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的阴阳观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70590">
                <a:tc>
                  <a:txBody>
                    <a:bodyPr wrap="square"/>
                    <a:p>
                      <a:pPr algn="l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的倍数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个位是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0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或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5</a:t>
                      </a:r>
                      <a:endParaRPr lang="en-US" altLang="zh-CN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古代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五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为中央之数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070667">
                <a:tc>
                  <a:txBody>
                    <a:bodyPr wrap="square"/>
                    <a:p>
                      <a:pPr algn="l"/>
                      <a:r>
                        <a:rPr lang="en-US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sz="1415" b="1" spc="-14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的倍数</a:t>
                      </a:r>
                      <a:endParaRPr lang="zh-CN" sz="1415" b="1" spc="-14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各位数字之和是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3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的倍数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古人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三生万物</a:t>
                      </a:r>
                      <a:r>
                        <a:rPr lang="en-US" altLang="zh-CN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"</a:t>
                      </a:r>
                      <a:r>
                        <a:rPr lang="zh-CN" altLang="en-US"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  <a:cs typeface="微软雅黑" panose="020B0503020204020204" charset="-122"/>
                        </a:rPr>
                        <a:t>的哲学</a:t>
                      </a:r>
                      <a:endParaRPr lang="zh-CN" altLang="en-US"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  <a:cs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575945" y="4957445"/>
            <a:ext cx="5419725" cy="1514475"/>
          </a:xfrm>
          <a:custGeom>
            <a:avLst/>
            <a:gdLst>
              <a:gd name="sw" fmla="*/ 1 w 8535"/>
              <a:gd name="sh" fmla="*/ 1 h 2385"/>
              <a:gd name="mins" fmla="min sw sh"/>
              <a:gd name="dsw" fmla="+- 0 sw mins"/>
              <a:gd name="dsh" fmla="+- 0 sh mins"/>
              <a:gd name="p0x0" fmla="*/ 180 w 8535"/>
              <a:gd name="p0y0" fmla="*/ 0 h 2385"/>
              <a:gd name="p0x1" fmla="*/ 8355 w 8535"/>
              <a:gd name="p0y1" fmla="*/ 0 h 2385"/>
              <a:gd name="p0x2" fmla="*/ 8454 w 8535"/>
              <a:gd name="p0y2" fmla="*/ 0 h 2385"/>
              <a:gd name="p0x3" fmla="*/ 8535 w 8535"/>
              <a:gd name="p0y3" fmla="*/ 80 h 2385"/>
              <a:gd name="p0x4" fmla="*/ 8535 w 8535"/>
              <a:gd name="p0y4" fmla="*/ 180 h 2385"/>
              <a:gd name="p0x5" fmla="*/ 8535 w 8535"/>
              <a:gd name="p0y5" fmla="*/ 2205 h 2385"/>
              <a:gd name="p0x6" fmla="*/ 8535 w 8535"/>
              <a:gd name="p0y6" fmla="*/ 2304 h 2385"/>
              <a:gd name="p0x7" fmla="*/ 8454 w 8535"/>
              <a:gd name="p0y7" fmla="*/ 2385 h 2385"/>
              <a:gd name="p0x8" fmla="*/ 8355 w 8535"/>
              <a:gd name="p0y8" fmla="*/ 2385 h 2385"/>
              <a:gd name="p0x9" fmla="*/ 180 w 8535"/>
              <a:gd name="p0y9" fmla="*/ 2385 h 2385"/>
              <a:gd name="p0x10" fmla="*/ 80 w 8535"/>
              <a:gd name="p0y10" fmla="*/ 2385 h 2385"/>
              <a:gd name="p0x11" fmla="*/ 0 w 8535"/>
              <a:gd name="p0y11" fmla="*/ 2304 h 2385"/>
              <a:gd name="p0x12" fmla="*/ 0 w 8535"/>
              <a:gd name="p0y12" fmla="*/ 2205 h 2385"/>
              <a:gd name="p0x13" fmla="*/ 0 w 8535"/>
              <a:gd name="p0y13" fmla="*/ 180 h 2385"/>
              <a:gd name="p0x14" fmla="*/ 0 w 8535"/>
              <a:gd name="p0y14" fmla="*/ 80 h 2385"/>
              <a:gd name="p0x15" fmla="*/ 80 w 8535"/>
              <a:gd name="p0y15" fmla="*/ 0 h 2385"/>
              <a:gd name="p0x16" fmla="*/ 180 w 8535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771525" y="51530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5233670"/>
            <a:ext cx="247650" cy="252730"/>
          </a:xfrm>
          <a:prstGeom prst="rect">
            <a:avLst/>
          </a:prstGeom>
        </p:spPr>
      </p:pic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04925" y="5179695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奇数与偶数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771525" y="581469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904875" y="5676900"/>
            <a:ext cx="17667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偶数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612902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2"/>
            </p:custDataLst>
          </p:nvPr>
        </p:nvSpPr>
        <p:spPr>
          <a:xfrm>
            <a:off x="904875" y="5991225"/>
            <a:ext cx="195723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不是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奇数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6195695" y="4957445"/>
            <a:ext cx="5419725" cy="1514475"/>
          </a:xfrm>
          <a:custGeom>
            <a:avLst/>
            <a:gdLst>
              <a:gd name="sw" fmla="*/ 1 w 8535"/>
              <a:gd name="sh" fmla="*/ 1 h 2385"/>
              <a:gd name="mins" fmla="min sw sh"/>
              <a:gd name="dsw" fmla="+- 0 sw mins"/>
              <a:gd name="dsh" fmla="+- 0 sh mins"/>
              <a:gd name="p0x0" fmla="*/ 180 w 8535"/>
              <a:gd name="p0y0" fmla="*/ 0 h 2385"/>
              <a:gd name="p0x1" fmla="*/ 8355 w 8535"/>
              <a:gd name="p0y1" fmla="*/ 0 h 2385"/>
              <a:gd name="p0x2" fmla="*/ 8454 w 8535"/>
              <a:gd name="p0y2" fmla="*/ 0 h 2385"/>
              <a:gd name="p0x3" fmla="*/ 8535 w 8535"/>
              <a:gd name="p0y3" fmla="*/ 80 h 2385"/>
              <a:gd name="p0x4" fmla="*/ 8535 w 8535"/>
              <a:gd name="p0y4" fmla="*/ 180 h 2385"/>
              <a:gd name="p0x5" fmla="*/ 8535 w 8535"/>
              <a:gd name="p0y5" fmla="*/ 2205 h 2385"/>
              <a:gd name="p0x6" fmla="*/ 8535 w 8535"/>
              <a:gd name="p0y6" fmla="*/ 2304 h 2385"/>
              <a:gd name="p0x7" fmla="*/ 8454 w 8535"/>
              <a:gd name="p0y7" fmla="*/ 2385 h 2385"/>
              <a:gd name="p0x8" fmla="*/ 8355 w 8535"/>
              <a:gd name="p0y8" fmla="*/ 2385 h 2385"/>
              <a:gd name="p0x9" fmla="*/ 180 w 8535"/>
              <a:gd name="p0y9" fmla="*/ 2385 h 2385"/>
              <a:gd name="p0x10" fmla="*/ 80 w 8535"/>
              <a:gd name="p0y10" fmla="*/ 2385 h 2385"/>
              <a:gd name="p0x11" fmla="*/ 0 w 8535"/>
              <a:gd name="p0y11" fmla="*/ 2304 h 2385"/>
              <a:gd name="p0x12" fmla="*/ 0 w 8535"/>
              <a:gd name="p0y12" fmla="*/ 2205 h 2385"/>
              <a:gd name="p0x13" fmla="*/ 0 w 8535"/>
              <a:gd name="p0y13" fmla="*/ 180 h 2385"/>
              <a:gd name="p0x14" fmla="*/ 0 w 8535"/>
              <a:gd name="p0y14" fmla="*/ 80 h 2385"/>
              <a:gd name="p0x15" fmla="*/ 80 w 8535"/>
              <a:gd name="p0y15" fmla="*/ 0 h 2385"/>
              <a:gd name="p0x16" fmla="*/ 180 w 8535"/>
              <a:gd name="p0y16" fmla="*/ 0 h 238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6372378" y="5312092"/>
            <a:ext cx="5066995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古人将</a:t>
            </a:r>
            <a:r>
              <a:rPr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偶数</a:t>
            </a:r>
            <a:r>
              <a:rPr 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视为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阴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sz="2400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奇数</a:t>
            </a:r>
            <a:r>
              <a:rPr 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视为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阳</a:t>
            </a:r>
            <a:r>
              <a:rPr lang="en-US" altLang="zh-CN"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7703420" y="5776913"/>
            <a:ext cx="2404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与数学中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的倍数特征暗合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质数探秘：从《数书九章》到质数筛选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质数与合数：数的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原子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组合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endParaRPr lang="en-US" altLang="zh-CN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381625" cy="1906905"/>
          </a:xfrm>
          <a:custGeom>
            <a:avLst/>
            <a:gdLst>
              <a:gd name="sw" fmla="*/ 1 w 8475"/>
              <a:gd name="sh" fmla="*/ 1 h 3003"/>
              <a:gd name="mins" fmla="min sw sh"/>
              <a:gd name="dsw" fmla="+- 0 sw mins"/>
              <a:gd name="dsh" fmla="+- 0 sh mins"/>
              <a:gd name="p0x0" fmla="*/ 180 w 8475"/>
              <a:gd name="p0y0" fmla="*/ 0 h 3003"/>
              <a:gd name="p0x1" fmla="*/ 8295 w 8475"/>
              <a:gd name="p0y1" fmla="*/ 0 h 3003"/>
              <a:gd name="p0x2" fmla="*/ 8394 w 8475"/>
              <a:gd name="p0y2" fmla="*/ 0 h 3003"/>
              <a:gd name="p0x3" fmla="*/ 8475 w 8475"/>
              <a:gd name="p0y3" fmla="*/ 80 h 3003"/>
              <a:gd name="p0x4" fmla="*/ 8475 w 8475"/>
              <a:gd name="p0y4" fmla="*/ 180 h 3003"/>
              <a:gd name="p0x5" fmla="*/ 8475 w 8475"/>
              <a:gd name="p0y5" fmla="*/ 2823 h 3003"/>
              <a:gd name="p0x6" fmla="*/ 8475 w 8475"/>
              <a:gd name="p0y6" fmla="*/ 2922 h 3003"/>
              <a:gd name="p0x7" fmla="*/ 8394 w 8475"/>
              <a:gd name="p0y7" fmla="*/ 3003 h 3003"/>
              <a:gd name="p0x8" fmla="*/ 8295 w 8475"/>
              <a:gd name="p0y8" fmla="*/ 3003 h 3003"/>
              <a:gd name="p0x9" fmla="*/ 180 w 8475"/>
              <a:gd name="p0y9" fmla="*/ 3003 h 3003"/>
              <a:gd name="p0x10" fmla="*/ 80 w 8475"/>
              <a:gd name="p0y10" fmla="*/ 3003 h 3003"/>
              <a:gd name="p0x11" fmla="*/ 0 w 8475"/>
              <a:gd name="p0y11" fmla="*/ 2922 h 3003"/>
              <a:gd name="p0x12" fmla="*/ 0 w 8475"/>
              <a:gd name="p0y12" fmla="*/ 2823 h 3003"/>
              <a:gd name="p0x13" fmla="*/ 0 w 8475"/>
              <a:gd name="p0y13" fmla="*/ 180 h 3003"/>
              <a:gd name="p0x14" fmla="*/ 0 w 8475"/>
              <a:gd name="p0y14" fmla="*/ 80 h 3003"/>
              <a:gd name="p0x15" fmla="*/ 80 w 8475"/>
              <a:gd name="p0y15" fmla="*/ 0 h 3003"/>
              <a:gd name="p0x16" fmla="*/ 180 w 8475"/>
              <a:gd name="p0y16" fmla="*/ 0 h 300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3446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85825" y="1529715"/>
            <a:ext cx="266700" cy="3048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81125" y="1420197"/>
            <a:ext cx="2667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质数（素数）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771525" y="2067897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只有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和它本身两个因数的自然数，是构成所有自然数的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基本粒子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3216275"/>
            <a:ext cx="5381625" cy="1654175"/>
          </a:xfrm>
          <a:custGeom>
            <a:avLst/>
            <a:gdLst>
              <a:gd name="sw" fmla="*/ 1 w 8475"/>
              <a:gd name="sh" fmla="*/ 1 h 2604"/>
              <a:gd name="mins" fmla="min sw sh"/>
              <a:gd name="dsw" fmla="+- 0 sw mins"/>
              <a:gd name="dsh" fmla="+- 0 sh mins"/>
              <a:gd name="p0x0" fmla="*/ 180 w 8475"/>
              <a:gd name="p0y0" fmla="*/ 0 h 2604"/>
              <a:gd name="p0x1" fmla="*/ 8295 w 8475"/>
              <a:gd name="p0y1" fmla="*/ 0 h 2604"/>
              <a:gd name="p0x2" fmla="*/ 8394 w 8475"/>
              <a:gd name="p0y2" fmla="*/ 0 h 2604"/>
              <a:gd name="p0x3" fmla="*/ 8475 w 8475"/>
              <a:gd name="p0y3" fmla="*/ 80 h 2604"/>
              <a:gd name="p0x4" fmla="*/ 8475 w 8475"/>
              <a:gd name="p0y4" fmla="*/ 180 h 2604"/>
              <a:gd name="p0x5" fmla="*/ 8475 w 8475"/>
              <a:gd name="p0y5" fmla="*/ 2424 h 2604"/>
              <a:gd name="p0x6" fmla="*/ 8475 w 8475"/>
              <a:gd name="p0y6" fmla="*/ 2524 h 2604"/>
              <a:gd name="p0x7" fmla="*/ 8394 w 8475"/>
              <a:gd name="p0y7" fmla="*/ 2604 h 2604"/>
              <a:gd name="p0x8" fmla="*/ 8295 w 8475"/>
              <a:gd name="p0y8" fmla="*/ 2604 h 2604"/>
              <a:gd name="p0x9" fmla="*/ 180 w 8475"/>
              <a:gd name="p0y9" fmla="*/ 2604 h 2604"/>
              <a:gd name="p0x10" fmla="*/ 80 w 8475"/>
              <a:gd name="p0y10" fmla="*/ 2604 h 2604"/>
              <a:gd name="p0x11" fmla="*/ 0 w 8475"/>
              <a:gd name="p0y11" fmla="*/ 2524 h 2604"/>
              <a:gd name="p0x12" fmla="*/ 0 w 8475"/>
              <a:gd name="p0y12" fmla="*/ 2424 h 2604"/>
              <a:gd name="p0x13" fmla="*/ 0 w 8475"/>
              <a:gd name="p0y13" fmla="*/ 180 h 2604"/>
              <a:gd name="p0x14" fmla="*/ 0 w 8475"/>
              <a:gd name="p0y14" fmla="*/ 80 h 2604"/>
              <a:gd name="p0x15" fmla="*/ 80 w 8475"/>
              <a:gd name="p0y15" fmla="*/ 0 h 2604"/>
              <a:gd name="p0x16" fmla="*/ 180 w 8475"/>
              <a:gd name="p0y16" fmla="*/ 0 h 2604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409293"/>
            <a:ext cx="49911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质数的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原子</a:t>
            </a:r>
            <a:r>
              <a:rPr lang="en-US" altLang="zh-CN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地位</a:t>
            </a:r>
            <a:endParaRPr lang="zh-CN" altLang="en-US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771525" y="38620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3924300"/>
            <a:ext cx="209550" cy="213995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228725" y="3867445"/>
            <a:ext cx="430991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每个大于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的自然数都可以写成质数相乘的形式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771525" y="431927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5" name="图片 14"/>
          <p:cNvPicPr>
            <a:picLocks noChangeAspect="1"/>
          </p:cNvPicPr>
          <p:nvPr>
            <p:custDataLst>
              <p:tags r:id="rId17"/>
            </p:custDataLst>
          </p:nvPr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4381500"/>
            <a:ext cx="209550" cy="213995"/>
          </a:xfrm>
          <a:prstGeom prst="rect">
            <a:avLst/>
          </a:prstGeom>
        </p:spPr>
      </p:pic>
      <p:sp>
        <p:nvSpPr>
          <p:cNvPr id="16" name="文本框 15"/>
          <p:cNvSpPr txBox="1"/>
          <p:nvPr>
            <p:custDataLst>
              <p:tags r:id="rId20"/>
            </p:custDataLst>
          </p:nvPr>
        </p:nvSpPr>
        <p:spPr>
          <a:xfrm>
            <a:off x="1228725" y="4324645"/>
            <a:ext cx="32027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质数是构成所有自然数的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基本粒子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21"/>
            </p:custDataLst>
          </p:nvPr>
        </p:nvSpPr>
        <p:spPr>
          <a:xfrm>
            <a:off x="575945" y="5070475"/>
            <a:ext cx="5381625" cy="1401445"/>
          </a:xfrm>
          <a:custGeom>
            <a:avLst/>
            <a:gdLst>
              <a:gd name="sw" fmla="*/ 1 w 8475"/>
              <a:gd name="sh" fmla="*/ 1 h 2206"/>
              <a:gd name="mins" fmla="min sw sh"/>
              <a:gd name="dsw" fmla="+- 0 sw mins"/>
              <a:gd name="dsh" fmla="+- 0 sh mins"/>
              <a:gd name="p0x0" fmla="*/ 180 w 8475"/>
              <a:gd name="p0y0" fmla="*/ 0 h 2206"/>
              <a:gd name="p0x1" fmla="*/ 8295 w 8475"/>
              <a:gd name="p0y1" fmla="*/ 0 h 2206"/>
              <a:gd name="p0x2" fmla="*/ 8394 w 8475"/>
              <a:gd name="p0y2" fmla="*/ 0 h 2206"/>
              <a:gd name="p0x3" fmla="*/ 8475 w 8475"/>
              <a:gd name="p0y3" fmla="*/ 80 h 2206"/>
              <a:gd name="p0x4" fmla="*/ 8475 w 8475"/>
              <a:gd name="p0y4" fmla="*/ 180 h 2206"/>
              <a:gd name="p0x5" fmla="*/ 8475 w 8475"/>
              <a:gd name="p0y5" fmla="*/ 2026 h 2206"/>
              <a:gd name="p0x6" fmla="*/ 8475 w 8475"/>
              <a:gd name="p0y6" fmla="*/ 2126 h 2206"/>
              <a:gd name="p0x7" fmla="*/ 8394 w 8475"/>
              <a:gd name="p0y7" fmla="*/ 2206 h 2206"/>
              <a:gd name="p0x8" fmla="*/ 8295 w 8475"/>
              <a:gd name="p0y8" fmla="*/ 2206 h 2206"/>
              <a:gd name="p0x9" fmla="*/ 180 w 8475"/>
              <a:gd name="p0y9" fmla="*/ 2206 h 2206"/>
              <a:gd name="p0x10" fmla="*/ 80 w 8475"/>
              <a:gd name="p0y10" fmla="*/ 2206 h 2206"/>
              <a:gd name="p0x11" fmla="*/ 0 w 8475"/>
              <a:gd name="p0y11" fmla="*/ 2126 h 2206"/>
              <a:gd name="p0x12" fmla="*/ 0 w 8475"/>
              <a:gd name="p0y12" fmla="*/ 2026 h 2206"/>
              <a:gd name="p0x13" fmla="*/ 0 w 8475"/>
              <a:gd name="p0y13" fmla="*/ 180 h 2206"/>
              <a:gd name="p0x14" fmla="*/ 0 w 8475"/>
              <a:gd name="p0y14" fmla="*/ 80 h 2206"/>
              <a:gd name="p0x15" fmla="*/ 80 w 8475"/>
              <a:gd name="p0y15" fmla="*/ 0 h 2206"/>
              <a:gd name="p0x16" fmla="*/ 180 w 8475"/>
              <a:gd name="p0y16" fmla="*/ 0 h 220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任意多边形 17"/>
          <p:cNvSpPr/>
          <p:nvPr>
            <p:custDataLst>
              <p:tags r:id="rId22"/>
            </p:custDataLst>
          </p:nvPr>
        </p:nvSpPr>
        <p:spPr>
          <a:xfrm>
            <a:off x="2652395" y="5309235"/>
            <a:ext cx="238125" cy="190500"/>
          </a:xfrm>
          <a:custGeom>
            <a:avLst/>
            <a:gdLst>
              <a:gd name="sw" fmla="*/ 1 w 375"/>
              <a:gd name="sh" fmla="*/ 1 h 300"/>
              <a:gd name="mins" fmla="min sw sh"/>
              <a:gd name="dsw" fmla="+- 0 sw mins"/>
              <a:gd name="dsh" fmla="+- 0 sh mins"/>
              <a:gd name="p0x0" fmla="*/ 150 w 375"/>
              <a:gd name="p0y0" fmla="*/ 0 h 300"/>
              <a:gd name="p0x1" fmla="*/ 225 w 375"/>
              <a:gd name="p0y1" fmla="*/ 0 h 300"/>
              <a:gd name="p0x2" fmla="*/ 307 w 375"/>
              <a:gd name="p0y2" fmla="*/ 0 h 300"/>
              <a:gd name="p0x3" fmla="*/ 375 w 375"/>
              <a:gd name="p0y3" fmla="*/ 67 h 300"/>
              <a:gd name="p0x4" fmla="*/ 375 w 375"/>
              <a:gd name="p0y4" fmla="*/ 150 h 300"/>
              <a:gd name="p0x5" fmla="*/ 375 w 375"/>
              <a:gd name="p0y5" fmla="*/ 232 h 300"/>
              <a:gd name="p0x6" fmla="*/ 307 w 375"/>
              <a:gd name="p0y6" fmla="*/ 300 h 300"/>
              <a:gd name="p0x7" fmla="*/ 225 w 375"/>
              <a:gd name="p0y7" fmla="*/ 300 h 300"/>
              <a:gd name="p0x8" fmla="*/ 150 w 375"/>
              <a:gd name="p0y8" fmla="*/ 300 h 300"/>
              <a:gd name="p0x9" fmla="*/ 67 w 375"/>
              <a:gd name="p0y9" fmla="*/ 300 h 300"/>
              <a:gd name="p0x10" fmla="*/ 0 w 375"/>
              <a:gd name="p0y10" fmla="*/ 232 h 300"/>
              <a:gd name="p0x11" fmla="*/ 0 w 375"/>
              <a:gd name="p0y11" fmla="*/ 150 h 300"/>
              <a:gd name="p0x12" fmla="*/ 0 w 375"/>
              <a:gd name="p0y12" fmla="*/ 67 h 300"/>
              <a:gd name="p0x13" fmla="*/ 67 w 375"/>
              <a:gd name="p0y13" fmla="*/ 0 h 300"/>
              <a:gd name="p0x14" fmla="*/ 150 w 375"/>
              <a:gd name="p0y14" fmla="*/ 0 h 30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3492" t="-8824" r="-3492" b="-8824"/>
          <a:stretch>
            <a:fillRect/>
          </a:stretch>
        </p:blipFill>
        <p:spPr>
          <a:xfrm>
            <a:off x="2664460" y="5309235"/>
            <a:ext cx="213995" cy="190500"/>
          </a:xfrm>
          <a:prstGeom prst="rect">
            <a:avLst/>
          </a:prstGeom>
        </p:spPr>
      </p:pic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2966961" y="5247027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文化溯源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1568653" y="5643201"/>
            <a:ext cx="339677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33000"/>
              </a:lnSpc>
            </a:pP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南宋秦九韶《数书九章》中的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大衍求一术</a:t>
            </a:r>
            <a:r>
              <a:rPr lang="en-US" altLang="zh-CN" sz="13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>
            <p:custDataLst>
              <p:tags r:id="rId28"/>
            </p:custDataLst>
          </p:nvPr>
        </p:nvSpPr>
        <p:spPr>
          <a:xfrm>
            <a:off x="2123999" y="6028239"/>
            <a:ext cx="2438476" cy="2609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2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本质上就是在处理质因数分解问题</a:t>
            </a:r>
            <a:endParaRPr sz="12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6233795" y="1109345"/>
            <a:ext cx="5381625" cy="3019425"/>
          </a:xfrm>
          <a:custGeom>
            <a:avLst/>
            <a:gdLst>
              <a:gd name="sw" fmla="*/ 1 w 8475"/>
              <a:gd name="sh" fmla="*/ 1 h 4755"/>
              <a:gd name="mins" fmla="min sw sh"/>
              <a:gd name="dsw" fmla="+- 0 sw mins"/>
              <a:gd name="dsh" fmla="+- 0 sh mins"/>
              <a:gd name="p0x0" fmla="*/ 180 w 8475"/>
              <a:gd name="p0y0" fmla="*/ 0 h 4755"/>
              <a:gd name="p0x1" fmla="*/ 8295 w 8475"/>
              <a:gd name="p0y1" fmla="*/ 0 h 4755"/>
              <a:gd name="p0x2" fmla="*/ 8394 w 8475"/>
              <a:gd name="p0y2" fmla="*/ 0 h 4755"/>
              <a:gd name="p0x3" fmla="*/ 8475 w 8475"/>
              <a:gd name="p0y3" fmla="*/ 80 h 4755"/>
              <a:gd name="p0x4" fmla="*/ 8475 w 8475"/>
              <a:gd name="p0y4" fmla="*/ 180 h 4755"/>
              <a:gd name="p0x5" fmla="*/ 8475 w 8475"/>
              <a:gd name="p0y5" fmla="*/ 4575 h 4755"/>
              <a:gd name="p0x6" fmla="*/ 8475 w 8475"/>
              <a:gd name="p0y6" fmla="*/ 4674 h 4755"/>
              <a:gd name="p0x7" fmla="*/ 8394 w 8475"/>
              <a:gd name="p0y7" fmla="*/ 4755 h 4755"/>
              <a:gd name="p0x8" fmla="*/ 8295 w 8475"/>
              <a:gd name="p0y8" fmla="*/ 4755 h 4755"/>
              <a:gd name="p0x9" fmla="*/ 180 w 8475"/>
              <a:gd name="p0y9" fmla="*/ 4755 h 4755"/>
              <a:gd name="p0x10" fmla="*/ 80 w 8475"/>
              <a:gd name="p0y10" fmla="*/ 4755 h 4755"/>
              <a:gd name="p0x11" fmla="*/ 0 w 8475"/>
              <a:gd name="p0y11" fmla="*/ 4674 h 4755"/>
              <a:gd name="p0x12" fmla="*/ 0 w 8475"/>
              <a:gd name="p0y12" fmla="*/ 4575 h 4755"/>
              <a:gd name="p0x13" fmla="*/ 0 w 8475"/>
              <a:gd name="p0y13" fmla="*/ 180 h 4755"/>
              <a:gd name="p0x14" fmla="*/ 0 w 8475"/>
              <a:gd name="p0y14" fmla="*/ 80 h 4755"/>
              <a:gd name="p0x15" fmla="*/ 80 w 8475"/>
              <a:gd name="p0y15" fmla="*/ 0 h 4755"/>
              <a:gd name="p0x16" fmla="*/ 180 w 8475"/>
              <a:gd name="p0y16" fmla="*/ 0 h 475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6429375" y="1990725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1"/>
            </p:custDataLst>
          </p:nvPr>
        </p:nvPicPr>
        <p:blipFill>
          <a:blip r:embed="rId32"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  <a:srcRect t="-1613" b="-1613"/>
          <a:stretch>
            <a:fillRect/>
          </a:stretch>
        </p:blipFill>
        <p:spPr>
          <a:xfrm>
            <a:off x="6524625" y="2085975"/>
            <a:ext cx="304800" cy="3048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4"/>
            </p:custDataLst>
          </p:nvPr>
        </p:nvSpPr>
        <p:spPr>
          <a:xfrm>
            <a:off x="7038975" y="1976438"/>
            <a:ext cx="1143000" cy="5191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30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合数</a:t>
            </a:r>
            <a:endParaRPr sz="30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6429375" y="2624138"/>
            <a:ext cx="499110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除了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和它本身还有别的因数的自然数，由多个质因数组合而成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6"/>
            </p:custDataLst>
          </p:nvPr>
        </p:nvSpPr>
        <p:spPr>
          <a:xfrm>
            <a:off x="6233795" y="4328795"/>
            <a:ext cx="5381625" cy="2143125"/>
          </a:xfrm>
          <a:custGeom>
            <a:avLst/>
            <a:gdLst>
              <a:gd name="sw" fmla="*/ 1 w 8475"/>
              <a:gd name="sh" fmla="*/ 1 h 3375"/>
              <a:gd name="mins" fmla="min sw sh"/>
              <a:gd name="dsw" fmla="+- 0 sw mins"/>
              <a:gd name="dsh" fmla="+- 0 sh mins"/>
              <a:gd name="p0x0" fmla="*/ 180 w 8475"/>
              <a:gd name="p0y0" fmla="*/ 0 h 3375"/>
              <a:gd name="p0x1" fmla="*/ 8295 w 8475"/>
              <a:gd name="p0y1" fmla="*/ 0 h 3375"/>
              <a:gd name="p0x2" fmla="*/ 8394 w 8475"/>
              <a:gd name="p0y2" fmla="*/ 0 h 3375"/>
              <a:gd name="p0x3" fmla="*/ 8475 w 8475"/>
              <a:gd name="p0y3" fmla="*/ 80 h 3375"/>
              <a:gd name="p0x4" fmla="*/ 8475 w 8475"/>
              <a:gd name="p0y4" fmla="*/ 180 h 3375"/>
              <a:gd name="p0x5" fmla="*/ 8475 w 8475"/>
              <a:gd name="p0y5" fmla="*/ 3195 h 3375"/>
              <a:gd name="p0x6" fmla="*/ 8475 w 8475"/>
              <a:gd name="p0y6" fmla="*/ 3294 h 3375"/>
              <a:gd name="p0x7" fmla="*/ 8394 w 8475"/>
              <a:gd name="p0y7" fmla="*/ 3375 h 3375"/>
              <a:gd name="p0x8" fmla="*/ 8295 w 8475"/>
              <a:gd name="p0y8" fmla="*/ 3375 h 3375"/>
              <a:gd name="p0x9" fmla="*/ 180 w 8475"/>
              <a:gd name="p0y9" fmla="*/ 3375 h 3375"/>
              <a:gd name="p0x10" fmla="*/ 80 w 8475"/>
              <a:gd name="p0y10" fmla="*/ 3375 h 3375"/>
              <a:gd name="p0x11" fmla="*/ 0 w 8475"/>
              <a:gd name="p0y11" fmla="*/ 3294 h 3375"/>
              <a:gd name="p0x12" fmla="*/ 0 w 8475"/>
              <a:gd name="p0y12" fmla="*/ 3195 h 3375"/>
              <a:gd name="p0x13" fmla="*/ 0 w 8475"/>
              <a:gd name="p0y13" fmla="*/ 180 h 3375"/>
              <a:gd name="p0x14" fmla="*/ 0 w 8475"/>
              <a:gd name="p0y14" fmla="*/ 80 h 3375"/>
              <a:gd name="p0x15" fmla="*/ 80 w 8475"/>
              <a:gd name="p0y15" fmla="*/ 0 h 3375"/>
              <a:gd name="p0x16" fmla="*/ 180 w 8475"/>
              <a:gd name="p0y16" fmla="*/ 0 h 337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9" name="任意多边形 28"/>
          <p:cNvSpPr/>
          <p:nvPr>
            <p:custDataLst>
              <p:tags r:id="rId37"/>
            </p:custDataLst>
          </p:nvPr>
        </p:nvSpPr>
        <p:spPr>
          <a:xfrm>
            <a:off x="8562975" y="45142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648700" y="4594860"/>
            <a:ext cx="247650" cy="25273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1"/>
            </p:custDataLst>
          </p:nvPr>
        </p:nvSpPr>
        <p:spPr>
          <a:xfrm>
            <a:off x="9096528" y="4511545"/>
            <a:ext cx="495004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4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24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文本框 31"/>
          <p:cNvSpPr txBox="1"/>
          <p:nvPr>
            <p:custDataLst>
              <p:tags r:id="rId42"/>
            </p:custDataLst>
          </p:nvPr>
        </p:nvSpPr>
        <p:spPr>
          <a:xfrm>
            <a:off x="8124825" y="5059737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既不是质数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43"/>
            </p:custDataLst>
          </p:nvPr>
        </p:nvSpPr>
        <p:spPr>
          <a:xfrm>
            <a:off x="8124825" y="5529662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也不是合数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4"/>
            </p:custDataLst>
          </p:nvPr>
        </p:nvSpPr>
        <p:spPr>
          <a:xfrm>
            <a:off x="8067599" y="6000540"/>
            <a:ext cx="18860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唯一的因数只有它本身</a:t>
            </a:r>
            <a:endParaRPr sz="135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埃拉托斯特尼筛法：寻找质数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2"/>
            </p:custDataLst>
          </p:nvPr>
        </p:nvSpPr>
        <p:spPr>
          <a:xfrm>
            <a:off x="5429250" y="1104900"/>
            <a:ext cx="133350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筛法步骤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文本框 8"/>
          <p:cNvSpPr txBox="1"/>
          <p:nvPr>
            <p:custDataLst>
              <p:tags r:id="rId3"/>
            </p:custDataLst>
          </p:nvPr>
        </p:nvSpPr>
        <p:spPr>
          <a:xfrm>
            <a:off x="2108225" y="257034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4"/>
            </p:custDataLst>
          </p:nvPr>
        </p:nvSpPr>
        <p:spPr>
          <a:xfrm>
            <a:off x="4025951" y="257034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5"/>
            </p:custDataLst>
          </p:nvPr>
        </p:nvSpPr>
        <p:spPr>
          <a:xfrm>
            <a:off x="5943676" y="257034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6"/>
            </p:custDataLst>
          </p:nvPr>
        </p:nvSpPr>
        <p:spPr>
          <a:xfrm>
            <a:off x="7861402" y="257034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7"/>
            </p:custDataLst>
          </p:nvPr>
        </p:nvSpPr>
        <p:spPr>
          <a:xfrm>
            <a:off x="9779127" y="2570340"/>
            <a:ext cx="609600" cy="404813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p>
            <a:pPr algn="l"/>
            <a:r>
              <a:rPr sz="2400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→</a:t>
            </a:r>
            <a:endParaRPr sz="2400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任意多边形 4"/>
          <p:cNvSpPr/>
          <p:nvPr>
            <p:custDataLst>
              <p:tags r:id="rId8"/>
            </p:custDataLst>
          </p:nvPr>
        </p:nvSpPr>
        <p:spPr>
          <a:xfrm>
            <a:off x="575945" y="1576070"/>
            <a:ext cx="1450975" cy="2392680"/>
          </a:xfrm>
          <a:custGeom>
            <a:avLst/>
            <a:gdLst>
              <a:gd name="sw" fmla="*/ 1 w 2285"/>
              <a:gd name="sh" fmla="*/ 1 h 3768"/>
              <a:gd name="mins" fmla="min sw sh"/>
              <a:gd name="dsw" fmla="+- 0 sw mins"/>
              <a:gd name="dsh" fmla="+- 0 sh mins"/>
              <a:gd name="p0x0" fmla="*/ 180 w 2285"/>
              <a:gd name="p0y0" fmla="*/ 0 h 3768"/>
              <a:gd name="p0x1" fmla="*/ 2105 w 2285"/>
              <a:gd name="p0y1" fmla="*/ 0 h 3768"/>
              <a:gd name="p0x2" fmla="*/ 2204 w 2285"/>
              <a:gd name="p0y2" fmla="*/ 0 h 3768"/>
              <a:gd name="p0x3" fmla="*/ 2285 w 2285"/>
              <a:gd name="p0y3" fmla="*/ 80 h 3768"/>
              <a:gd name="p0x4" fmla="*/ 2285 w 2285"/>
              <a:gd name="p0y4" fmla="*/ 180 h 3768"/>
              <a:gd name="p0x5" fmla="*/ 2285 w 2285"/>
              <a:gd name="p0y5" fmla="*/ 3588 h 3768"/>
              <a:gd name="p0x6" fmla="*/ 2285 w 2285"/>
              <a:gd name="p0y6" fmla="*/ 3687 h 3768"/>
              <a:gd name="p0x7" fmla="*/ 2204 w 2285"/>
              <a:gd name="p0y7" fmla="*/ 3768 h 3768"/>
              <a:gd name="p0x8" fmla="*/ 2105 w 2285"/>
              <a:gd name="p0y8" fmla="*/ 3768 h 3768"/>
              <a:gd name="p0x9" fmla="*/ 180 w 2285"/>
              <a:gd name="p0y9" fmla="*/ 3768 h 3768"/>
              <a:gd name="p0x10" fmla="*/ 80 w 2285"/>
              <a:gd name="p0y10" fmla="*/ 3768 h 3768"/>
              <a:gd name="p0x11" fmla="*/ 0 w 2285"/>
              <a:gd name="p0y11" fmla="*/ 3687 h 3768"/>
              <a:gd name="p0x12" fmla="*/ 0 w 2285"/>
              <a:gd name="p0y12" fmla="*/ 3588 h 3768"/>
              <a:gd name="p0x13" fmla="*/ 0 w 2285"/>
              <a:gd name="p0y13" fmla="*/ 180 h 3768"/>
              <a:gd name="p0x14" fmla="*/ 0 w 2285"/>
              <a:gd name="p0y14" fmla="*/ 80 h 3768"/>
              <a:gd name="p0x15" fmla="*/ 80 w 2285"/>
              <a:gd name="p0y15" fmla="*/ 0 h 3768"/>
              <a:gd name="p0x16" fmla="*/ 180 w 2285"/>
              <a:gd name="p0y16" fmla="*/ 0 h 37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任意多边形 5"/>
          <p:cNvSpPr/>
          <p:nvPr>
            <p:custDataLst>
              <p:tags r:id="rId9"/>
            </p:custDataLst>
          </p:nvPr>
        </p:nvSpPr>
        <p:spPr>
          <a:xfrm>
            <a:off x="1091565" y="231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>
            <p:custDataLst>
              <p:tags r:id="rId10"/>
            </p:custDataLst>
          </p:nvPr>
        </p:nvSpPr>
        <p:spPr>
          <a:xfrm>
            <a:off x="1100585" y="238317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11"/>
            </p:custDataLst>
          </p:nvPr>
        </p:nvSpPr>
        <p:spPr>
          <a:xfrm>
            <a:off x="689219" y="2792273"/>
            <a:ext cx="1225077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写出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2~100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的所有自然数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2"/>
            </p:custDataLst>
          </p:nvPr>
        </p:nvSpPr>
        <p:spPr>
          <a:xfrm>
            <a:off x="2493645" y="1576070"/>
            <a:ext cx="1450975" cy="2392680"/>
          </a:xfrm>
          <a:custGeom>
            <a:avLst/>
            <a:gdLst>
              <a:gd name="sw" fmla="*/ 1 w 2285"/>
              <a:gd name="sh" fmla="*/ 1 h 3768"/>
              <a:gd name="mins" fmla="min sw sh"/>
              <a:gd name="dsw" fmla="+- 0 sw mins"/>
              <a:gd name="dsh" fmla="+- 0 sh mins"/>
              <a:gd name="p0x0" fmla="*/ 180 w 2285"/>
              <a:gd name="p0y0" fmla="*/ 0 h 3768"/>
              <a:gd name="p0x1" fmla="*/ 2105 w 2285"/>
              <a:gd name="p0y1" fmla="*/ 0 h 3768"/>
              <a:gd name="p0x2" fmla="*/ 2204 w 2285"/>
              <a:gd name="p0y2" fmla="*/ 0 h 3768"/>
              <a:gd name="p0x3" fmla="*/ 2285 w 2285"/>
              <a:gd name="p0y3" fmla="*/ 80 h 3768"/>
              <a:gd name="p0x4" fmla="*/ 2285 w 2285"/>
              <a:gd name="p0y4" fmla="*/ 180 h 3768"/>
              <a:gd name="p0x5" fmla="*/ 2285 w 2285"/>
              <a:gd name="p0y5" fmla="*/ 3588 h 3768"/>
              <a:gd name="p0x6" fmla="*/ 2285 w 2285"/>
              <a:gd name="p0y6" fmla="*/ 3687 h 3768"/>
              <a:gd name="p0x7" fmla="*/ 2204 w 2285"/>
              <a:gd name="p0y7" fmla="*/ 3768 h 3768"/>
              <a:gd name="p0x8" fmla="*/ 2105 w 2285"/>
              <a:gd name="p0y8" fmla="*/ 3768 h 3768"/>
              <a:gd name="p0x9" fmla="*/ 180 w 2285"/>
              <a:gd name="p0y9" fmla="*/ 3768 h 3768"/>
              <a:gd name="p0x10" fmla="*/ 80 w 2285"/>
              <a:gd name="p0y10" fmla="*/ 3768 h 3768"/>
              <a:gd name="p0x11" fmla="*/ 0 w 2285"/>
              <a:gd name="p0y11" fmla="*/ 3687 h 3768"/>
              <a:gd name="p0x12" fmla="*/ 0 w 2285"/>
              <a:gd name="p0y12" fmla="*/ 3588 h 3768"/>
              <a:gd name="p0x13" fmla="*/ 0 w 2285"/>
              <a:gd name="p0y13" fmla="*/ 180 h 3768"/>
              <a:gd name="p0x14" fmla="*/ 0 w 2285"/>
              <a:gd name="p0y14" fmla="*/ 80 h 3768"/>
              <a:gd name="p0x15" fmla="*/ 80 w 2285"/>
              <a:gd name="p0y15" fmla="*/ 0 h 3768"/>
              <a:gd name="p0x16" fmla="*/ 180 w 2285"/>
              <a:gd name="p0y16" fmla="*/ 0 h 37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3009900" y="231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3018311" y="238317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2608736" y="2792273"/>
            <a:ext cx="122142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85725" algn="ctr">
              <a:lnSpc>
                <a:spcPct val="104000"/>
              </a:lnSpc>
            </a:pP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划掉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的倍数（保留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本身）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5" name="任意多边形 14"/>
          <p:cNvSpPr/>
          <p:nvPr>
            <p:custDataLst>
              <p:tags r:id="rId16"/>
            </p:custDataLst>
          </p:nvPr>
        </p:nvSpPr>
        <p:spPr>
          <a:xfrm>
            <a:off x="4411345" y="1576070"/>
            <a:ext cx="1450975" cy="2392680"/>
          </a:xfrm>
          <a:custGeom>
            <a:avLst/>
            <a:gdLst>
              <a:gd name="sw" fmla="*/ 1 w 2285"/>
              <a:gd name="sh" fmla="*/ 1 h 3768"/>
              <a:gd name="mins" fmla="min sw sh"/>
              <a:gd name="dsw" fmla="+- 0 sw mins"/>
              <a:gd name="dsh" fmla="+- 0 sh mins"/>
              <a:gd name="p0x0" fmla="*/ 180 w 2285"/>
              <a:gd name="p0y0" fmla="*/ 0 h 3768"/>
              <a:gd name="p0x1" fmla="*/ 2105 w 2285"/>
              <a:gd name="p0y1" fmla="*/ 0 h 3768"/>
              <a:gd name="p0x2" fmla="*/ 2204 w 2285"/>
              <a:gd name="p0y2" fmla="*/ 0 h 3768"/>
              <a:gd name="p0x3" fmla="*/ 2285 w 2285"/>
              <a:gd name="p0y3" fmla="*/ 80 h 3768"/>
              <a:gd name="p0x4" fmla="*/ 2285 w 2285"/>
              <a:gd name="p0y4" fmla="*/ 180 h 3768"/>
              <a:gd name="p0x5" fmla="*/ 2285 w 2285"/>
              <a:gd name="p0y5" fmla="*/ 3588 h 3768"/>
              <a:gd name="p0x6" fmla="*/ 2285 w 2285"/>
              <a:gd name="p0y6" fmla="*/ 3687 h 3768"/>
              <a:gd name="p0x7" fmla="*/ 2204 w 2285"/>
              <a:gd name="p0y7" fmla="*/ 3768 h 3768"/>
              <a:gd name="p0x8" fmla="*/ 2105 w 2285"/>
              <a:gd name="p0y8" fmla="*/ 3768 h 3768"/>
              <a:gd name="p0x9" fmla="*/ 180 w 2285"/>
              <a:gd name="p0y9" fmla="*/ 3768 h 3768"/>
              <a:gd name="p0x10" fmla="*/ 80 w 2285"/>
              <a:gd name="p0y10" fmla="*/ 3768 h 3768"/>
              <a:gd name="p0x11" fmla="*/ 0 w 2285"/>
              <a:gd name="p0y11" fmla="*/ 3687 h 3768"/>
              <a:gd name="p0x12" fmla="*/ 0 w 2285"/>
              <a:gd name="p0y12" fmla="*/ 3588 h 3768"/>
              <a:gd name="p0x13" fmla="*/ 0 w 2285"/>
              <a:gd name="p0y13" fmla="*/ 180 h 3768"/>
              <a:gd name="p0x14" fmla="*/ 0 w 2285"/>
              <a:gd name="p0y14" fmla="*/ 80 h 3768"/>
              <a:gd name="p0x15" fmla="*/ 80 w 2285"/>
              <a:gd name="p0y15" fmla="*/ 0 h 3768"/>
              <a:gd name="p0x16" fmla="*/ 180 w 2285"/>
              <a:gd name="p0y16" fmla="*/ 0 h 37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6" name="任意多边形 15"/>
          <p:cNvSpPr/>
          <p:nvPr>
            <p:custDataLst>
              <p:tags r:id="rId17"/>
            </p:custDataLst>
          </p:nvPr>
        </p:nvSpPr>
        <p:spPr>
          <a:xfrm>
            <a:off x="4927600" y="231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8"/>
            </p:custDataLst>
          </p:nvPr>
        </p:nvSpPr>
        <p:spPr>
          <a:xfrm>
            <a:off x="4936036" y="238317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9"/>
            </p:custDataLst>
          </p:nvPr>
        </p:nvSpPr>
        <p:spPr>
          <a:xfrm>
            <a:off x="4526461" y="2792273"/>
            <a:ext cx="122142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85725" algn="ctr">
              <a:lnSpc>
                <a:spcPct val="104000"/>
              </a:lnSpc>
            </a:pP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划掉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的倍数（保留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本身）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329045" y="1576070"/>
            <a:ext cx="1450975" cy="2392680"/>
          </a:xfrm>
          <a:custGeom>
            <a:avLst/>
            <a:gdLst>
              <a:gd name="sw" fmla="*/ 1 w 2285"/>
              <a:gd name="sh" fmla="*/ 1 h 3768"/>
              <a:gd name="mins" fmla="min sw sh"/>
              <a:gd name="dsw" fmla="+- 0 sw mins"/>
              <a:gd name="dsh" fmla="+- 0 sh mins"/>
              <a:gd name="p0x0" fmla="*/ 180 w 2285"/>
              <a:gd name="p0y0" fmla="*/ 0 h 3768"/>
              <a:gd name="p0x1" fmla="*/ 2105 w 2285"/>
              <a:gd name="p0y1" fmla="*/ 0 h 3768"/>
              <a:gd name="p0x2" fmla="*/ 2204 w 2285"/>
              <a:gd name="p0y2" fmla="*/ 0 h 3768"/>
              <a:gd name="p0x3" fmla="*/ 2285 w 2285"/>
              <a:gd name="p0y3" fmla="*/ 80 h 3768"/>
              <a:gd name="p0x4" fmla="*/ 2285 w 2285"/>
              <a:gd name="p0y4" fmla="*/ 180 h 3768"/>
              <a:gd name="p0x5" fmla="*/ 2285 w 2285"/>
              <a:gd name="p0y5" fmla="*/ 3588 h 3768"/>
              <a:gd name="p0x6" fmla="*/ 2285 w 2285"/>
              <a:gd name="p0y6" fmla="*/ 3687 h 3768"/>
              <a:gd name="p0x7" fmla="*/ 2204 w 2285"/>
              <a:gd name="p0y7" fmla="*/ 3768 h 3768"/>
              <a:gd name="p0x8" fmla="*/ 2105 w 2285"/>
              <a:gd name="p0y8" fmla="*/ 3768 h 3768"/>
              <a:gd name="p0x9" fmla="*/ 180 w 2285"/>
              <a:gd name="p0y9" fmla="*/ 3768 h 3768"/>
              <a:gd name="p0x10" fmla="*/ 80 w 2285"/>
              <a:gd name="p0y10" fmla="*/ 3768 h 3768"/>
              <a:gd name="p0x11" fmla="*/ 0 w 2285"/>
              <a:gd name="p0y11" fmla="*/ 3687 h 3768"/>
              <a:gd name="p0x12" fmla="*/ 0 w 2285"/>
              <a:gd name="p0y12" fmla="*/ 3588 h 3768"/>
              <a:gd name="p0x13" fmla="*/ 0 w 2285"/>
              <a:gd name="p0y13" fmla="*/ 180 h 3768"/>
              <a:gd name="p0x14" fmla="*/ 0 w 2285"/>
              <a:gd name="p0y14" fmla="*/ 80 h 3768"/>
              <a:gd name="p0x15" fmla="*/ 80 w 2285"/>
              <a:gd name="p0y15" fmla="*/ 0 h 3768"/>
              <a:gd name="p0x16" fmla="*/ 180 w 2285"/>
              <a:gd name="p0y16" fmla="*/ 0 h 37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6845300" y="231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文本框 21"/>
          <p:cNvSpPr txBox="1"/>
          <p:nvPr>
            <p:custDataLst>
              <p:tags r:id="rId22"/>
            </p:custDataLst>
          </p:nvPr>
        </p:nvSpPr>
        <p:spPr>
          <a:xfrm>
            <a:off x="6853761" y="238317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>
            <p:custDataLst>
              <p:tags r:id="rId23"/>
            </p:custDataLst>
          </p:nvPr>
        </p:nvSpPr>
        <p:spPr>
          <a:xfrm>
            <a:off x="6444186" y="2792273"/>
            <a:ext cx="122142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85725" algn="ctr">
              <a:lnSpc>
                <a:spcPct val="104000"/>
              </a:lnSpc>
            </a:pP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划掉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的倍数（保留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5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本身）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4"/>
            </p:custDataLst>
          </p:nvPr>
        </p:nvSpPr>
        <p:spPr>
          <a:xfrm>
            <a:off x="8246745" y="1576070"/>
            <a:ext cx="1450975" cy="2392680"/>
          </a:xfrm>
          <a:custGeom>
            <a:avLst/>
            <a:gdLst>
              <a:gd name="sw" fmla="*/ 1 w 2285"/>
              <a:gd name="sh" fmla="*/ 1 h 3768"/>
              <a:gd name="mins" fmla="min sw sh"/>
              <a:gd name="dsw" fmla="+- 0 sw mins"/>
              <a:gd name="dsh" fmla="+- 0 sh mins"/>
              <a:gd name="p0x0" fmla="*/ 180 w 2285"/>
              <a:gd name="p0y0" fmla="*/ 0 h 3768"/>
              <a:gd name="p0x1" fmla="*/ 2105 w 2285"/>
              <a:gd name="p0y1" fmla="*/ 0 h 3768"/>
              <a:gd name="p0x2" fmla="*/ 2204 w 2285"/>
              <a:gd name="p0y2" fmla="*/ 0 h 3768"/>
              <a:gd name="p0x3" fmla="*/ 2285 w 2285"/>
              <a:gd name="p0y3" fmla="*/ 80 h 3768"/>
              <a:gd name="p0x4" fmla="*/ 2285 w 2285"/>
              <a:gd name="p0y4" fmla="*/ 180 h 3768"/>
              <a:gd name="p0x5" fmla="*/ 2285 w 2285"/>
              <a:gd name="p0y5" fmla="*/ 3588 h 3768"/>
              <a:gd name="p0x6" fmla="*/ 2285 w 2285"/>
              <a:gd name="p0y6" fmla="*/ 3687 h 3768"/>
              <a:gd name="p0x7" fmla="*/ 2204 w 2285"/>
              <a:gd name="p0y7" fmla="*/ 3768 h 3768"/>
              <a:gd name="p0x8" fmla="*/ 2105 w 2285"/>
              <a:gd name="p0y8" fmla="*/ 3768 h 3768"/>
              <a:gd name="p0x9" fmla="*/ 180 w 2285"/>
              <a:gd name="p0y9" fmla="*/ 3768 h 3768"/>
              <a:gd name="p0x10" fmla="*/ 80 w 2285"/>
              <a:gd name="p0y10" fmla="*/ 3768 h 3768"/>
              <a:gd name="p0x11" fmla="*/ 0 w 2285"/>
              <a:gd name="p0y11" fmla="*/ 3687 h 3768"/>
              <a:gd name="p0x12" fmla="*/ 0 w 2285"/>
              <a:gd name="p0y12" fmla="*/ 3588 h 3768"/>
              <a:gd name="p0x13" fmla="*/ 0 w 2285"/>
              <a:gd name="p0y13" fmla="*/ 180 h 3768"/>
              <a:gd name="p0x14" fmla="*/ 0 w 2285"/>
              <a:gd name="p0y14" fmla="*/ 80 h 3768"/>
              <a:gd name="p0x15" fmla="*/ 80 w 2285"/>
              <a:gd name="p0y15" fmla="*/ 0 h 3768"/>
              <a:gd name="p0x16" fmla="*/ 180 w 2285"/>
              <a:gd name="p0y16" fmla="*/ 0 h 37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5"/>
            </p:custDataLst>
          </p:nvPr>
        </p:nvSpPr>
        <p:spPr>
          <a:xfrm>
            <a:off x="8763000" y="231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26"/>
            </p:custDataLst>
          </p:nvPr>
        </p:nvSpPr>
        <p:spPr>
          <a:xfrm>
            <a:off x="8771487" y="238317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9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27"/>
            </p:custDataLst>
          </p:nvPr>
        </p:nvSpPr>
        <p:spPr>
          <a:xfrm>
            <a:off x="8361912" y="2792273"/>
            <a:ext cx="1221429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indent="85725" algn="ctr">
              <a:lnSpc>
                <a:spcPct val="104000"/>
              </a:lnSpc>
            </a:pP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划掉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的倍数（保留</a:t>
            </a:r>
            <a:r>
              <a:rPr lang="en-US" altLang="zh-CN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7</a:t>
            </a:r>
            <a:r>
              <a:rPr lang="zh-CN" altLang="en-US"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本身）</a:t>
            </a:r>
            <a:endParaRPr lang="zh-CN" altLang="en-US" sz="13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28"/>
            </p:custDataLst>
          </p:nvPr>
        </p:nvSpPr>
        <p:spPr>
          <a:xfrm>
            <a:off x="10164445" y="1576070"/>
            <a:ext cx="1450975" cy="2392680"/>
          </a:xfrm>
          <a:custGeom>
            <a:avLst/>
            <a:gdLst>
              <a:gd name="sw" fmla="*/ 1 w 2285"/>
              <a:gd name="sh" fmla="*/ 1 h 3768"/>
              <a:gd name="mins" fmla="min sw sh"/>
              <a:gd name="dsw" fmla="+- 0 sw mins"/>
              <a:gd name="dsh" fmla="+- 0 sh mins"/>
              <a:gd name="p0x0" fmla="*/ 180 w 2285"/>
              <a:gd name="p0y0" fmla="*/ 0 h 3768"/>
              <a:gd name="p0x1" fmla="*/ 2105 w 2285"/>
              <a:gd name="p0y1" fmla="*/ 0 h 3768"/>
              <a:gd name="p0x2" fmla="*/ 2204 w 2285"/>
              <a:gd name="p0y2" fmla="*/ 0 h 3768"/>
              <a:gd name="p0x3" fmla="*/ 2285 w 2285"/>
              <a:gd name="p0y3" fmla="*/ 80 h 3768"/>
              <a:gd name="p0x4" fmla="*/ 2285 w 2285"/>
              <a:gd name="p0y4" fmla="*/ 180 h 3768"/>
              <a:gd name="p0x5" fmla="*/ 2285 w 2285"/>
              <a:gd name="p0y5" fmla="*/ 3588 h 3768"/>
              <a:gd name="p0x6" fmla="*/ 2285 w 2285"/>
              <a:gd name="p0y6" fmla="*/ 3687 h 3768"/>
              <a:gd name="p0x7" fmla="*/ 2204 w 2285"/>
              <a:gd name="p0y7" fmla="*/ 3768 h 3768"/>
              <a:gd name="p0x8" fmla="*/ 2105 w 2285"/>
              <a:gd name="p0y8" fmla="*/ 3768 h 3768"/>
              <a:gd name="p0x9" fmla="*/ 180 w 2285"/>
              <a:gd name="p0y9" fmla="*/ 3768 h 3768"/>
              <a:gd name="p0x10" fmla="*/ 80 w 2285"/>
              <a:gd name="p0y10" fmla="*/ 3768 h 3768"/>
              <a:gd name="p0x11" fmla="*/ 0 w 2285"/>
              <a:gd name="p0y11" fmla="*/ 3687 h 3768"/>
              <a:gd name="p0x12" fmla="*/ 0 w 2285"/>
              <a:gd name="p0y12" fmla="*/ 3588 h 3768"/>
              <a:gd name="p0x13" fmla="*/ 0 w 2285"/>
              <a:gd name="p0y13" fmla="*/ 180 h 3768"/>
              <a:gd name="p0x14" fmla="*/ 0 w 2285"/>
              <a:gd name="p0y14" fmla="*/ 80 h 3768"/>
              <a:gd name="p0x15" fmla="*/ 80 w 2285"/>
              <a:gd name="p0y15" fmla="*/ 0 h 3768"/>
              <a:gd name="p0x16" fmla="*/ 180 w 2285"/>
              <a:gd name="p0y16" fmla="*/ 0 h 3768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29"/>
            </p:custDataLst>
          </p:nvPr>
        </p:nvSpPr>
        <p:spPr>
          <a:xfrm>
            <a:off x="10680700" y="231076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>
            <p:custDataLst>
              <p:tags r:id="rId30"/>
            </p:custDataLst>
          </p:nvPr>
        </p:nvSpPr>
        <p:spPr>
          <a:xfrm>
            <a:off x="10689212" y="2383174"/>
            <a:ext cx="402212" cy="27432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83000"/>
              </a:lnSpc>
            </a:pPr>
            <a:r>
              <a:rPr sz="19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6</a:t>
            </a:r>
            <a:endParaRPr sz="19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文本框 32"/>
          <p:cNvSpPr txBox="1"/>
          <p:nvPr>
            <p:custDataLst>
              <p:tags r:id="rId31"/>
            </p:custDataLst>
          </p:nvPr>
        </p:nvSpPr>
        <p:spPr>
          <a:xfrm>
            <a:off x="10290277" y="2792273"/>
            <a:ext cx="1200226" cy="45148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13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剩余未划掉的数即为质数</a:t>
            </a:r>
            <a:endParaRPr sz="13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2"/>
            </p:custDataLst>
          </p:nvPr>
        </p:nvSpPr>
        <p:spPr>
          <a:xfrm>
            <a:off x="575945" y="4168775"/>
            <a:ext cx="11039475" cy="2303145"/>
          </a:xfrm>
          <a:custGeom>
            <a:avLst/>
            <a:gdLst>
              <a:gd name="sw" fmla="*/ 1 w 17385"/>
              <a:gd name="sh" fmla="*/ 1 h 3626"/>
              <a:gd name="mins" fmla="min sw sh"/>
              <a:gd name="dsw" fmla="+- 0 sw mins"/>
              <a:gd name="dsh" fmla="+- 0 sh mins"/>
              <a:gd name="p0x0" fmla="*/ 180 w 17385"/>
              <a:gd name="p0y0" fmla="*/ 0 h 3626"/>
              <a:gd name="p0x1" fmla="*/ 17205 w 17385"/>
              <a:gd name="p0y1" fmla="*/ 0 h 3626"/>
              <a:gd name="p0x2" fmla="*/ 17304 w 17385"/>
              <a:gd name="p0y2" fmla="*/ 0 h 3626"/>
              <a:gd name="p0x3" fmla="*/ 17385 w 17385"/>
              <a:gd name="p0y3" fmla="*/ 80 h 3626"/>
              <a:gd name="p0x4" fmla="*/ 17385 w 17385"/>
              <a:gd name="p0y4" fmla="*/ 180 h 3626"/>
              <a:gd name="p0x5" fmla="*/ 17385 w 17385"/>
              <a:gd name="p0y5" fmla="*/ 3446 h 3626"/>
              <a:gd name="p0x6" fmla="*/ 17385 w 17385"/>
              <a:gd name="p0y6" fmla="*/ 3546 h 3626"/>
              <a:gd name="p0x7" fmla="*/ 17304 w 17385"/>
              <a:gd name="p0y7" fmla="*/ 3626 h 3626"/>
              <a:gd name="p0x8" fmla="*/ 17205 w 17385"/>
              <a:gd name="p0y8" fmla="*/ 3626 h 3626"/>
              <a:gd name="p0x9" fmla="*/ 180 w 17385"/>
              <a:gd name="p0y9" fmla="*/ 3626 h 3626"/>
              <a:gd name="p0x10" fmla="*/ 80 w 17385"/>
              <a:gd name="p0y10" fmla="*/ 3626 h 3626"/>
              <a:gd name="p0x11" fmla="*/ 0 w 17385"/>
              <a:gd name="p0y11" fmla="*/ 3546 h 3626"/>
              <a:gd name="p0x12" fmla="*/ 0 w 17385"/>
              <a:gd name="p0y12" fmla="*/ 3446 h 3626"/>
              <a:gd name="p0x13" fmla="*/ 0 w 17385"/>
              <a:gd name="p0y13" fmla="*/ 180 h 3626"/>
              <a:gd name="p0x14" fmla="*/ 0 w 17385"/>
              <a:gd name="p0y14" fmla="*/ 80 h 3626"/>
              <a:gd name="p0x15" fmla="*/ 80 w 17385"/>
              <a:gd name="p0y15" fmla="*/ 0 h 3626"/>
              <a:gd name="p0x16" fmla="*/ 180 w 17385"/>
              <a:gd name="p0y16" fmla="*/ 0 h 3626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>
            <p:custDataLst>
              <p:tags r:id="rId33"/>
            </p:custDataLst>
          </p:nvPr>
        </p:nvSpPr>
        <p:spPr>
          <a:xfrm>
            <a:off x="771525" y="4364384"/>
            <a:ext cx="2099520" cy="3524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100</a:t>
            </a:r>
            <a:r>
              <a:rPr lang="zh-CN"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以内的质数</a:t>
            </a:r>
            <a:endParaRPr lang="zh-CN"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34"/>
            </p:custDataLst>
          </p:nvPr>
        </p:nvSpPr>
        <p:spPr>
          <a:xfrm>
            <a:off x="10863558" y="4426296"/>
            <a:ext cx="728367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共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25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个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35"/>
            </p:custDataLst>
          </p:nvPr>
        </p:nvSpPr>
        <p:spPr>
          <a:xfrm>
            <a:off x="889000" y="5187315"/>
            <a:ext cx="1909445" cy="328295"/>
          </a:xfrm>
          <a:custGeom>
            <a:avLst/>
            <a:gdLst>
              <a:gd name="sw" fmla="*/ 1 w 3007"/>
              <a:gd name="sh" fmla="*/ 1 h 517"/>
              <a:gd name="mins" fmla="min sw sh"/>
              <a:gd name="dsw" fmla="+- 0 sw mins"/>
              <a:gd name="dsh" fmla="+- 0 sh mins"/>
              <a:gd name="p0x0" fmla="*/ 258 w 3007"/>
              <a:gd name="p0y0" fmla="*/ 0 h 517"/>
              <a:gd name="p0x1" fmla="*/ 2748 w 3007"/>
              <a:gd name="p0y1" fmla="*/ 0 h 517"/>
              <a:gd name="p0x2" fmla="*/ 2891 w 3007"/>
              <a:gd name="p0y2" fmla="*/ 0 h 517"/>
              <a:gd name="p0x3" fmla="*/ 3007 w 3007"/>
              <a:gd name="p0y3" fmla="*/ 115 h 517"/>
              <a:gd name="p0x4" fmla="*/ 3007 w 3007"/>
              <a:gd name="p0y4" fmla="*/ 258 h 517"/>
              <a:gd name="p0x5" fmla="*/ 3007 w 3007"/>
              <a:gd name="p0y5" fmla="*/ 401 h 517"/>
              <a:gd name="p0x6" fmla="*/ 2891 w 3007"/>
              <a:gd name="p0y6" fmla="*/ 517 h 517"/>
              <a:gd name="p0x7" fmla="*/ 2748 w 3007"/>
              <a:gd name="p0y7" fmla="*/ 517 h 517"/>
              <a:gd name="p0x8" fmla="*/ 258 w 3007"/>
              <a:gd name="p0y8" fmla="*/ 517 h 517"/>
              <a:gd name="p0x9" fmla="*/ 115 w 3007"/>
              <a:gd name="p0y9" fmla="*/ 517 h 517"/>
              <a:gd name="p0x10" fmla="*/ 0 w 3007"/>
              <a:gd name="p0y10" fmla="*/ 401 h 517"/>
              <a:gd name="p0x11" fmla="*/ 0 w 3007"/>
              <a:gd name="p0y11" fmla="*/ 258 h 517"/>
              <a:gd name="p0x12" fmla="*/ 0 w 3007"/>
              <a:gd name="p0y12" fmla="*/ 115 h 517"/>
              <a:gd name="p0x13" fmla="*/ 115 w 3007"/>
              <a:gd name="p0y13" fmla="*/ 0 h 517"/>
              <a:gd name="p0x14" fmla="*/ 258 w 3007"/>
              <a:gd name="p0y14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36"/>
            </p:custDataLst>
          </p:nvPr>
        </p:nvSpPr>
        <p:spPr>
          <a:xfrm>
            <a:off x="1003325" y="5225424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5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任意多边形 39"/>
          <p:cNvSpPr/>
          <p:nvPr>
            <p:custDataLst>
              <p:tags r:id="rId37"/>
            </p:custDataLst>
          </p:nvPr>
        </p:nvSpPr>
        <p:spPr>
          <a:xfrm>
            <a:off x="2874645" y="5187315"/>
            <a:ext cx="271145" cy="328295"/>
          </a:xfrm>
          <a:custGeom>
            <a:avLst/>
            <a:gdLst>
              <a:gd name="sw" fmla="*/ 1 w 427"/>
              <a:gd name="sh" fmla="*/ 1 h 517"/>
              <a:gd name="mins" fmla="min sw sh"/>
              <a:gd name="dsw" fmla="+- 0 sw mins"/>
              <a:gd name="dsh" fmla="+- 0 sh mins"/>
              <a:gd name="p0x0" fmla="*/ 90 w 427"/>
              <a:gd name="p0y0" fmla="*/ 0 h 517"/>
              <a:gd name="p0x1" fmla="*/ 337 w 427"/>
              <a:gd name="p0y1" fmla="*/ 0 h 517"/>
              <a:gd name="p0x2" fmla="*/ 386 w 427"/>
              <a:gd name="p0y2" fmla="*/ 0 h 517"/>
              <a:gd name="p0x3" fmla="*/ 427 w 427"/>
              <a:gd name="p0y3" fmla="*/ 40 h 517"/>
              <a:gd name="p0x4" fmla="*/ 427 w 427"/>
              <a:gd name="p0y4" fmla="*/ 90 h 517"/>
              <a:gd name="p0x5" fmla="*/ 427 w 427"/>
              <a:gd name="p0y5" fmla="*/ 427 h 517"/>
              <a:gd name="p0x6" fmla="*/ 427 w 427"/>
              <a:gd name="p0y6" fmla="*/ 477 h 517"/>
              <a:gd name="p0x7" fmla="*/ 386 w 427"/>
              <a:gd name="p0y7" fmla="*/ 517 h 517"/>
              <a:gd name="p0x8" fmla="*/ 337 w 427"/>
              <a:gd name="p0y8" fmla="*/ 517 h 517"/>
              <a:gd name="p0x9" fmla="*/ 90 w 427"/>
              <a:gd name="p0y9" fmla="*/ 517 h 517"/>
              <a:gd name="p0x10" fmla="*/ 40 w 427"/>
              <a:gd name="p0y10" fmla="*/ 517 h 517"/>
              <a:gd name="p0x11" fmla="*/ 0 w 427"/>
              <a:gd name="p0y11" fmla="*/ 477 h 517"/>
              <a:gd name="p0x12" fmla="*/ 0 w 427"/>
              <a:gd name="p0y12" fmla="*/ 427 h 517"/>
              <a:gd name="p0x13" fmla="*/ 0 w 427"/>
              <a:gd name="p0y13" fmla="*/ 90 h 517"/>
              <a:gd name="p0x14" fmla="*/ 0 w 427"/>
              <a:gd name="p0y14" fmla="*/ 40 h 517"/>
              <a:gd name="p0x15" fmla="*/ 40 w 427"/>
              <a:gd name="p0y15" fmla="*/ 0 h 517"/>
              <a:gd name="p0x16" fmla="*/ 90 w 427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>
            <p:custDataLst>
              <p:tags r:id="rId38"/>
            </p:custDataLst>
          </p:nvPr>
        </p:nvSpPr>
        <p:spPr>
          <a:xfrm>
            <a:off x="2951112" y="5225424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39"/>
            </p:custDataLst>
          </p:nvPr>
        </p:nvSpPr>
        <p:spPr>
          <a:xfrm>
            <a:off x="3221990" y="5187315"/>
            <a:ext cx="271145" cy="328295"/>
          </a:xfrm>
          <a:custGeom>
            <a:avLst/>
            <a:gdLst>
              <a:gd name="sw" fmla="*/ 1 w 427"/>
              <a:gd name="sh" fmla="*/ 1 h 517"/>
              <a:gd name="mins" fmla="min sw sh"/>
              <a:gd name="dsw" fmla="+- 0 sw mins"/>
              <a:gd name="dsh" fmla="+- 0 sh mins"/>
              <a:gd name="p0x0" fmla="*/ 90 w 427"/>
              <a:gd name="p0y0" fmla="*/ 0 h 517"/>
              <a:gd name="p0x1" fmla="*/ 337 w 427"/>
              <a:gd name="p0y1" fmla="*/ 0 h 517"/>
              <a:gd name="p0x2" fmla="*/ 386 w 427"/>
              <a:gd name="p0y2" fmla="*/ 0 h 517"/>
              <a:gd name="p0x3" fmla="*/ 427 w 427"/>
              <a:gd name="p0y3" fmla="*/ 40 h 517"/>
              <a:gd name="p0x4" fmla="*/ 427 w 427"/>
              <a:gd name="p0y4" fmla="*/ 90 h 517"/>
              <a:gd name="p0x5" fmla="*/ 427 w 427"/>
              <a:gd name="p0y5" fmla="*/ 427 h 517"/>
              <a:gd name="p0x6" fmla="*/ 427 w 427"/>
              <a:gd name="p0y6" fmla="*/ 477 h 517"/>
              <a:gd name="p0x7" fmla="*/ 386 w 427"/>
              <a:gd name="p0y7" fmla="*/ 517 h 517"/>
              <a:gd name="p0x8" fmla="*/ 337 w 427"/>
              <a:gd name="p0y8" fmla="*/ 517 h 517"/>
              <a:gd name="p0x9" fmla="*/ 90 w 427"/>
              <a:gd name="p0y9" fmla="*/ 517 h 517"/>
              <a:gd name="p0x10" fmla="*/ 40 w 427"/>
              <a:gd name="p0y10" fmla="*/ 517 h 517"/>
              <a:gd name="p0x11" fmla="*/ 0 w 427"/>
              <a:gd name="p0y11" fmla="*/ 477 h 517"/>
              <a:gd name="p0x12" fmla="*/ 0 w 427"/>
              <a:gd name="p0y12" fmla="*/ 427 h 517"/>
              <a:gd name="p0x13" fmla="*/ 0 w 427"/>
              <a:gd name="p0y13" fmla="*/ 90 h 517"/>
              <a:gd name="p0x14" fmla="*/ 0 w 427"/>
              <a:gd name="p0y14" fmla="*/ 40 h 517"/>
              <a:gd name="p0x15" fmla="*/ 40 w 427"/>
              <a:gd name="p0y15" fmla="*/ 0 h 517"/>
              <a:gd name="p0x16" fmla="*/ 90 w 427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3" name="文本框 42"/>
          <p:cNvSpPr txBox="1"/>
          <p:nvPr>
            <p:custDataLst>
              <p:tags r:id="rId40"/>
            </p:custDataLst>
          </p:nvPr>
        </p:nvSpPr>
        <p:spPr>
          <a:xfrm>
            <a:off x="3298631" y="5225424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4" name="任意多边形 43"/>
          <p:cNvSpPr/>
          <p:nvPr>
            <p:custDataLst>
              <p:tags r:id="rId41"/>
            </p:custDataLst>
          </p:nvPr>
        </p:nvSpPr>
        <p:spPr>
          <a:xfrm>
            <a:off x="3569335" y="5187315"/>
            <a:ext cx="271780" cy="328295"/>
          </a:xfrm>
          <a:custGeom>
            <a:avLst/>
            <a:gdLst>
              <a:gd name="sw" fmla="*/ 1 w 427"/>
              <a:gd name="sh" fmla="*/ 1 h 517"/>
              <a:gd name="mins" fmla="min sw sh"/>
              <a:gd name="dsw" fmla="+- 0 sw mins"/>
              <a:gd name="dsh" fmla="+- 0 sh mins"/>
              <a:gd name="p0x0" fmla="*/ 90 w 427"/>
              <a:gd name="p0y0" fmla="*/ 0 h 517"/>
              <a:gd name="p0x1" fmla="*/ 337 w 427"/>
              <a:gd name="p0y1" fmla="*/ 0 h 517"/>
              <a:gd name="p0x2" fmla="*/ 386 w 427"/>
              <a:gd name="p0y2" fmla="*/ 0 h 517"/>
              <a:gd name="p0x3" fmla="*/ 427 w 427"/>
              <a:gd name="p0y3" fmla="*/ 40 h 517"/>
              <a:gd name="p0x4" fmla="*/ 427 w 427"/>
              <a:gd name="p0y4" fmla="*/ 90 h 517"/>
              <a:gd name="p0x5" fmla="*/ 427 w 427"/>
              <a:gd name="p0y5" fmla="*/ 427 h 517"/>
              <a:gd name="p0x6" fmla="*/ 427 w 427"/>
              <a:gd name="p0y6" fmla="*/ 477 h 517"/>
              <a:gd name="p0x7" fmla="*/ 386 w 427"/>
              <a:gd name="p0y7" fmla="*/ 517 h 517"/>
              <a:gd name="p0x8" fmla="*/ 337 w 427"/>
              <a:gd name="p0y8" fmla="*/ 517 h 517"/>
              <a:gd name="p0x9" fmla="*/ 90 w 427"/>
              <a:gd name="p0y9" fmla="*/ 517 h 517"/>
              <a:gd name="p0x10" fmla="*/ 40 w 427"/>
              <a:gd name="p0y10" fmla="*/ 517 h 517"/>
              <a:gd name="p0x11" fmla="*/ 0 w 427"/>
              <a:gd name="p0y11" fmla="*/ 477 h 517"/>
              <a:gd name="p0x12" fmla="*/ 0 w 427"/>
              <a:gd name="p0y12" fmla="*/ 427 h 517"/>
              <a:gd name="p0x13" fmla="*/ 0 w 427"/>
              <a:gd name="p0y13" fmla="*/ 90 h 517"/>
              <a:gd name="p0x14" fmla="*/ 0 w 427"/>
              <a:gd name="p0y14" fmla="*/ 40 h 517"/>
              <a:gd name="p0x15" fmla="*/ 40 w 427"/>
              <a:gd name="p0y15" fmla="*/ 0 h 517"/>
              <a:gd name="p0x16" fmla="*/ 90 w 427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5" name="文本框 44"/>
          <p:cNvSpPr txBox="1"/>
          <p:nvPr>
            <p:custDataLst>
              <p:tags r:id="rId42"/>
            </p:custDataLst>
          </p:nvPr>
        </p:nvSpPr>
        <p:spPr>
          <a:xfrm>
            <a:off x="3646141" y="5225424"/>
            <a:ext cx="30941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7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6" name="任意多边形 45"/>
          <p:cNvSpPr/>
          <p:nvPr>
            <p:custDataLst>
              <p:tags r:id="rId43"/>
            </p:custDataLst>
          </p:nvPr>
        </p:nvSpPr>
        <p:spPr>
          <a:xfrm>
            <a:off x="3917315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7" name="文本框 46"/>
          <p:cNvSpPr txBox="1"/>
          <p:nvPr>
            <p:custDataLst>
              <p:tags r:id="rId44"/>
            </p:custDataLst>
          </p:nvPr>
        </p:nvSpPr>
        <p:spPr>
          <a:xfrm>
            <a:off x="3993652" y="5225424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11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8" name="任意多边形 47"/>
          <p:cNvSpPr/>
          <p:nvPr>
            <p:custDataLst>
              <p:tags r:id="rId45"/>
            </p:custDataLst>
          </p:nvPr>
        </p:nvSpPr>
        <p:spPr>
          <a:xfrm>
            <a:off x="4383405" y="5187315"/>
            <a:ext cx="390525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9" name="文本框 48"/>
          <p:cNvSpPr txBox="1"/>
          <p:nvPr>
            <p:custDataLst>
              <p:tags r:id="rId46"/>
            </p:custDataLst>
          </p:nvPr>
        </p:nvSpPr>
        <p:spPr>
          <a:xfrm>
            <a:off x="4460005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13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0" name="任意多边形 49"/>
          <p:cNvSpPr/>
          <p:nvPr>
            <p:custDataLst>
              <p:tags r:id="rId47"/>
            </p:custDataLst>
          </p:nvPr>
        </p:nvSpPr>
        <p:spPr>
          <a:xfrm>
            <a:off x="4850130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>
            <p:custDataLst>
              <p:tags r:id="rId48"/>
            </p:custDataLst>
          </p:nvPr>
        </p:nvSpPr>
        <p:spPr>
          <a:xfrm>
            <a:off x="4926359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17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2" name="任意多边形 51"/>
          <p:cNvSpPr/>
          <p:nvPr>
            <p:custDataLst>
              <p:tags r:id="rId49"/>
            </p:custDataLst>
          </p:nvPr>
        </p:nvSpPr>
        <p:spPr>
          <a:xfrm>
            <a:off x="5316220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3" name="文本框 52"/>
          <p:cNvSpPr txBox="1"/>
          <p:nvPr>
            <p:custDataLst>
              <p:tags r:id="rId50"/>
            </p:custDataLst>
          </p:nvPr>
        </p:nvSpPr>
        <p:spPr>
          <a:xfrm>
            <a:off x="5392712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19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4" name="任意多边形 53"/>
          <p:cNvSpPr/>
          <p:nvPr>
            <p:custDataLst>
              <p:tags r:id="rId51"/>
            </p:custDataLst>
          </p:nvPr>
        </p:nvSpPr>
        <p:spPr>
          <a:xfrm>
            <a:off x="5782310" y="5187315"/>
            <a:ext cx="390525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5" name="文本框 54"/>
          <p:cNvSpPr txBox="1"/>
          <p:nvPr>
            <p:custDataLst>
              <p:tags r:id="rId52"/>
            </p:custDataLst>
          </p:nvPr>
        </p:nvSpPr>
        <p:spPr>
          <a:xfrm>
            <a:off x="5859066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23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6" name="任意多边形 55"/>
          <p:cNvSpPr/>
          <p:nvPr>
            <p:custDataLst>
              <p:tags r:id="rId53"/>
            </p:custDataLst>
          </p:nvPr>
        </p:nvSpPr>
        <p:spPr>
          <a:xfrm>
            <a:off x="6249035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7" name="文本框 56"/>
          <p:cNvSpPr txBox="1"/>
          <p:nvPr>
            <p:custDataLst>
              <p:tags r:id="rId54"/>
            </p:custDataLst>
          </p:nvPr>
        </p:nvSpPr>
        <p:spPr>
          <a:xfrm>
            <a:off x="6325419" y="5225424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29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任意多边形 57"/>
          <p:cNvSpPr/>
          <p:nvPr>
            <p:custDataLst>
              <p:tags r:id="rId55"/>
            </p:custDataLst>
          </p:nvPr>
        </p:nvSpPr>
        <p:spPr>
          <a:xfrm>
            <a:off x="6715125" y="5187315"/>
            <a:ext cx="390525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9" name="文本框 58"/>
          <p:cNvSpPr txBox="1"/>
          <p:nvPr>
            <p:custDataLst>
              <p:tags r:id="rId56"/>
            </p:custDataLst>
          </p:nvPr>
        </p:nvSpPr>
        <p:spPr>
          <a:xfrm>
            <a:off x="6791773" y="5225424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31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0" name="任意多边形 59"/>
          <p:cNvSpPr/>
          <p:nvPr>
            <p:custDataLst>
              <p:tags r:id="rId57"/>
            </p:custDataLst>
          </p:nvPr>
        </p:nvSpPr>
        <p:spPr>
          <a:xfrm>
            <a:off x="7181850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1" name="文本框 60"/>
          <p:cNvSpPr txBox="1"/>
          <p:nvPr>
            <p:custDataLst>
              <p:tags r:id="rId58"/>
            </p:custDataLst>
          </p:nvPr>
        </p:nvSpPr>
        <p:spPr>
          <a:xfrm>
            <a:off x="7258126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37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2" name="任意多边形 61"/>
          <p:cNvSpPr/>
          <p:nvPr>
            <p:custDataLst>
              <p:tags r:id="rId59"/>
            </p:custDataLst>
          </p:nvPr>
        </p:nvSpPr>
        <p:spPr>
          <a:xfrm>
            <a:off x="7647940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3" name="文本框 62"/>
          <p:cNvSpPr txBox="1"/>
          <p:nvPr>
            <p:custDataLst>
              <p:tags r:id="rId60"/>
            </p:custDataLst>
          </p:nvPr>
        </p:nvSpPr>
        <p:spPr>
          <a:xfrm>
            <a:off x="7724480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41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4" name="任意多边形 63"/>
          <p:cNvSpPr/>
          <p:nvPr>
            <p:custDataLst>
              <p:tags r:id="rId61"/>
            </p:custDataLst>
          </p:nvPr>
        </p:nvSpPr>
        <p:spPr>
          <a:xfrm>
            <a:off x="8114030" y="5187315"/>
            <a:ext cx="390525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>
            <p:custDataLst>
              <p:tags r:id="rId62"/>
            </p:custDataLst>
          </p:nvPr>
        </p:nvSpPr>
        <p:spPr>
          <a:xfrm>
            <a:off x="8190833" y="5225424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43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6" name="任意多边形 65"/>
          <p:cNvSpPr/>
          <p:nvPr>
            <p:custDataLst>
              <p:tags r:id="rId63"/>
            </p:custDataLst>
          </p:nvPr>
        </p:nvSpPr>
        <p:spPr>
          <a:xfrm>
            <a:off x="8580755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7" name="文本框 66"/>
          <p:cNvSpPr txBox="1"/>
          <p:nvPr>
            <p:custDataLst>
              <p:tags r:id="rId64"/>
            </p:custDataLst>
          </p:nvPr>
        </p:nvSpPr>
        <p:spPr>
          <a:xfrm>
            <a:off x="8657187" y="5225424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47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8" name="任意多边形 67"/>
          <p:cNvSpPr/>
          <p:nvPr>
            <p:custDataLst>
              <p:tags r:id="rId65"/>
            </p:custDataLst>
          </p:nvPr>
        </p:nvSpPr>
        <p:spPr>
          <a:xfrm>
            <a:off x="9046845" y="5187315"/>
            <a:ext cx="390525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9" name="文本框 68"/>
          <p:cNvSpPr txBox="1"/>
          <p:nvPr>
            <p:custDataLst>
              <p:tags r:id="rId66"/>
            </p:custDataLst>
          </p:nvPr>
        </p:nvSpPr>
        <p:spPr>
          <a:xfrm>
            <a:off x="9123540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53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0" name="任意多边形 69"/>
          <p:cNvSpPr/>
          <p:nvPr>
            <p:custDataLst>
              <p:tags r:id="rId67"/>
            </p:custDataLst>
          </p:nvPr>
        </p:nvSpPr>
        <p:spPr>
          <a:xfrm>
            <a:off x="9513570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1" name="文本框 70"/>
          <p:cNvSpPr txBox="1"/>
          <p:nvPr>
            <p:custDataLst>
              <p:tags r:id="rId68"/>
            </p:custDataLst>
          </p:nvPr>
        </p:nvSpPr>
        <p:spPr>
          <a:xfrm>
            <a:off x="9589894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59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2" name="任意多边形 71"/>
          <p:cNvSpPr/>
          <p:nvPr>
            <p:custDataLst>
              <p:tags r:id="rId69"/>
            </p:custDataLst>
          </p:nvPr>
        </p:nvSpPr>
        <p:spPr>
          <a:xfrm>
            <a:off x="9979660" y="5187315"/>
            <a:ext cx="390525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>
            <p:custDataLst>
              <p:tags r:id="rId70"/>
            </p:custDataLst>
          </p:nvPr>
        </p:nvSpPr>
        <p:spPr>
          <a:xfrm>
            <a:off x="10056238" y="5225424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61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4" name="任意多边形 73"/>
          <p:cNvSpPr/>
          <p:nvPr>
            <p:custDataLst>
              <p:tags r:id="rId71"/>
            </p:custDataLst>
          </p:nvPr>
        </p:nvSpPr>
        <p:spPr>
          <a:xfrm>
            <a:off x="10446385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>
            <p:custDataLst>
              <p:tags r:id="rId72"/>
            </p:custDataLst>
          </p:nvPr>
        </p:nvSpPr>
        <p:spPr>
          <a:xfrm>
            <a:off x="10522591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67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6" name="任意多边形 75"/>
          <p:cNvSpPr/>
          <p:nvPr>
            <p:custDataLst>
              <p:tags r:id="rId73"/>
            </p:custDataLst>
          </p:nvPr>
        </p:nvSpPr>
        <p:spPr>
          <a:xfrm>
            <a:off x="10912475" y="5187315"/>
            <a:ext cx="389890" cy="328295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7" name="文本框 76"/>
          <p:cNvSpPr txBox="1"/>
          <p:nvPr>
            <p:custDataLst>
              <p:tags r:id="rId74"/>
            </p:custDataLst>
          </p:nvPr>
        </p:nvSpPr>
        <p:spPr>
          <a:xfrm>
            <a:off x="10988945" y="5225424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71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8" name="任意多边形 77"/>
          <p:cNvSpPr/>
          <p:nvPr>
            <p:custDataLst>
              <p:tags r:id="rId75"/>
            </p:custDataLst>
          </p:nvPr>
        </p:nvSpPr>
        <p:spPr>
          <a:xfrm>
            <a:off x="4967605" y="5591810"/>
            <a:ext cx="390525" cy="328930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9" name="文本框 78"/>
          <p:cNvSpPr txBox="1"/>
          <p:nvPr>
            <p:custDataLst>
              <p:tags r:id="rId76"/>
            </p:custDataLst>
          </p:nvPr>
        </p:nvSpPr>
        <p:spPr>
          <a:xfrm>
            <a:off x="5044383" y="5630237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73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0" name="任意多边形 79"/>
          <p:cNvSpPr/>
          <p:nvPr>
            <p:custDataLst>
              <p:tags r:id="rId77"/>
            </p:custDataLst>
          </p:nvPr>
        </p:nvSpPr>
        <p:spPr>
          <a:xfrm>
            <a:off x="5434330" y="5591810"/>
            <a:ext cx="389890" cy="328930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1" name="文本框 80"/>
          <p:cNvSpPr txBox="1"/>
          <p:nvPr>
            <p:custDataLst>
              <p:tags r:id="rId78"/>
            </p:custDataLst>
          </p:nvPr>
        </p:nvSpPr>
        <p:spPr>
          <a:xfrm>
            <a:off x="5510736" y="5630237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79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2" name="任意多边形 81"/>
          <p:cNvSpPr/>
          <p:nvPr>
            <p:custDataLst>
              <p:tags r:id="rId79"/>
            </p:custDataLst>
          </p:nvPr>
        </p:nvSpPr>
        <p:spPr>
          <a:xfrm>
            <a:off x="5900420" y="5591810"/>
            <a:ext cx="390525" cy="328930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3" name="文本框 82"/>
          <p:cNvSpPr txBox="1"/>
          <p:nvPr>
            <p:custDataLst>
              <p:tags r:id="rId80"/>
            </p:custDataLst>
          </p:nvPr>
        </p:nvSpPr>
        <p:spPr>
          <a:xfrm>
            <a:off x="5977090" y="5630237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83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4" name="任意多边形 83"/>
          <p:cNvSpPr/>
          <p:nvPr>
            <p:custDataLst>
              <p:tags r:id="rId81"/>
            </p:custDataLst>
          </p:nvPr>
        </p:nvSpPr>
        <p:spPr>
          <a:xfrm>
            <a:off x="6367145" y="5591810"/>
            <a:ext cx="389890" cy="328930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5" name="文本框 84"/>
          <p:cNvSpPr txBox="1"/>
          <p:nvPr>
            <p:custDataLst>
              <p:tags r:id="rId82"/>
            </p:custDataLst>
          </p:nvPr>
        </p:nvSpPr>
        <p:spPr>
          <a:xfrm>
            <a:off x="6443444" y="5630237"/>
            <a:ext cx="428253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89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6" name="任意多边形 85"/>
          <p:cNvSpPr/>
          <p:nvPr>
            <p:custDataLst>
              <p:tags r:id="rId83"/>
            </p:custDataLst>
          </p:nvPr>
        </p:nvSpPr>
        <p:spPr>
          <a:xfrm>
            <a:off x="6833235" y="5591810"/>
            <a:ext cx="389890" cy="328930"/>
          </a:xfrm>
          <a:custGeom>
            <a:avLst/>
            <a:gdLst>
              <a:gd name="sw" fmla="*/ 1 w 614"/>
              <a:gd name="sh" fmla="*/ 1 h 517"/>
              <a:gd name="mins" fmla="min sw sh"/>
              <a:gd name="dsw" fmla="+- 0 sw mins"/>
              <a:gd name="dsh" fmla="+- 0 sh mins"/>
              <a:gd name="p0x0" fmla="*/ 90 w 614"/>
              <a:gd name="p0y0" fmla="*/ 0 h 517"/>
              <a:gd name="p0x1" fmla="*/ 524 w 614"/>
              <a:gd name="p0y1" fmla="*/ 0 h 517"/>
              <a:gd name="p0x2" fmla="*/ 574 w 614"/>
              <a:gd name="p0y2" fmla="*/ 0 h 517"/>
              <a:gd name="p0x3" fmla="*/ 614 w 614"/>
              <a:gd name="p0y3" fmla="*/ 40 h 517"/>
              <a:gd name="p0x4" fmla="*/ 614 w 614"/>
              <a:gd name="p0y4" fmla="*/ 90 h 517"/>
              <a:gd name="p0x5" fmla="*/ 614 w 614"/>
              <a:gd name="p0y5" fmla="*/ 427 h 517"/>
              <a:gd name="p0x6" fmla="*/ 614 w 614"/>
              <a:gd name="p0y6" fmla="*/ 477 h 517"/>
              <a:gd name="p0x7" fmla="*/ 574 w 614"/>
              <a:gd name="p0y7" fmla="*/ 517 h 517"/>
              <a:gd name="p0x8" fmla="*/ 524 w 614"/>
              <a:gd name="p0y8" fmla="*/ 517 h 517"/>
              <a:gd name="p0x9" fmla="*/ 90 w 614"/>
              <a:gd name="p0y9" fmla="*/ 517 h 517"/>
              <a:gd name="p0x10" fmla="*/ 40 w 614"/>
              <a:gd name="p0y10" fmla="*/ 517 h 517"/>
              <a:gd name="p0x11" fmla="*/ 0 w 614"/>
              <a:gd name="p0y11" fmla="*/ 477 h 517"/>
              <a:gd name="p0x12" fmla="*/ 0 w 614"/>
              <a:gd name="p0y12" fmla="*/ 427 h 517"/>
              <a:gd name="p0x13" fmla="*/ 0 w 614"/>
              <a:gd name="p0y13" fmla="*/ 90 h 517"/>
              <a:gd name="p0x14" fmla="*/ 0 w 614"/>
              <a:gd name="p0y14" fmla="*/ 40 h 517"/>
              <a:gd name="p0x15" fmla="*/ 40 w 614"/>
              <a:gd name="p0y15" fmla="*/ 0 h 517"/>
              <a:gd name="p0x16" fmla="*/ 90 w 614"/>
              <a:gd name="p0y16" fmla="*/ 0 h 51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>
            <p:custDataLst>
              <p:tags r:id="rId84"/>
            </p:custDataLst>
          </p:nvPr>
        </p:nvSpPr>
        <p:spPr>
          <a:xfrm>
            <a:off x="6909797" y="5630237"/>
            <a:ext cx="428254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97</a:t>
            </a:r>
            <a:endParaRPr sz="15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>
            <p:custDataLst>
              <p:tags r:id="rId85"/>
            </p:custDataLst>
          </p:nvPr>
        </p:nvSpPr>
        <p:spPr>
          <a:xfrm>
            <a:off x="1160335" y="5251618"/>
            <a:ext cx="16764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zh-CN" altLang="en-US" sz="12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最小质数</a:t>
            </a:r>
            <a:r>
              <a:rPr lang="en-US" altLang="zh-CN" sz="12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·</a:t>
            </a:r>
            <a:r>
              <a:rPr lang="zh-CN" altLang="en-US" sz="120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唯一偶质数</a:t>
            </a:r>
            <a:endParaRPr lang="zh-CN" altLang="en-US" sz="120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公因公倍：古代分配问题中的最小公倍数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古代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物不知数</a:t>
            </a:r>
            <a:r>
              <a:rPr lang="en-US" altLang="zh-CN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"</a:t>
            </a:r>
            <a:r>
              <a:rPr lang="zh-CN" altLang="en-US"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与公倍数</a:t>
            </a:r>
            <a:endParaRPr lang="zh-CN" altLang="en-US"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4842510" cy="5362575"/>
          </a:xfrm>
          <a:custGeom>
            <a:avLst/>
            <a:gdLst>
              <a:gd name="sw" fmla="*/ 1 w 7625"/>
              <a:gd name="sh" fmla="*/ 1 h 8445"/>
              <a:gd name="mins" fmla="min sw sh"/>
              <a:gd name="dsw" fmla="+- 0 sw mins"/>
              <a:gd name="dsh" fmla="+- 0 sh mins"/>
              <a:gd name="p0x0" fmla="*/ 180 w 7625"/>
              <a:gd name="p0y0" fmla="*/ 0 h 8445"/>
              <a:gd name="p0x1" fmla="*/ 7445 w 7625"/>
              <a:gd name="p0y1" fmla="*/ 0 h 8445"/>
              <a:gd name="p0x2" fmla="*/ 7545 w 7625"/>
              <a:gd name="p0y2" fmla="*/ 0 h 8445"/>
              <a:gd name="p0x3" fmla="*/ 7625 w 7625"/>
              <a:gd name="p0y3" fmla="*/ 80 h 8445"/>
              <a:gd name="p0x4" fmla="*/ 7625 w 7625"/>
              <a:gd name="p0y4" fmla="*/ 180 h 8445"/>
              <a:gd name="p0x5" fmla="*/ 7625 w 7625"/>
              <a:gd name="p0y5" fmla="*/ 8265 h 8445"/>
              <a:gd name="p0x6" fmla="*/ 7625 w 7625"/>
              <a:gd name="p0y6" fmla="*/ 8364 h 8445"/>
              <a:gd name="p0x7" fmla="*/ 7545 w 7625"/>
              <a:gd name="p0y7" fmla="*/ 8445 h 8445"/>
              <a:gd name="p0x8" fmla="*/ 7445 w 7625"/>
              <a:gd name="p0y8" fmla="*/ 8445 h 8445"/>
              <a:gd name="p0x9" fmla="*/ 180 w 7625"/>
              <a:gd name="p0y9" fmla="*/ 8445 h 8445"/>
              <a:gd name="p0x10" fmla="*/ 80 w 7625"/>
              <a:gd name="p0y10" fmla="*/ 8445 h 8445"/>
              <a:gd name="p0x11" fmla="*/ 0 w 7625"/>
              <a:gd name="p0y11" fmla="*/ 8364 h 8445"/>
              <a:gd name="p0x12" fmla="*/ 0 w 7625"/>
              <a:gd name="p0y12" fmla="*/ 8265 h 8445"/>
              <a:gd name="p0x13" fmla="*/ 0 w 7625"/>
              <a:gd name="p0y13" fmla="*/ 180 h 8445"/>
              <a:gd name="p0x14" fmla="*/ 0 w 7625"/>
              <a:gd name="p0y14" fmla="*/ 80 h 8445"/>
              <a:gd name="p0x15" fmla="*/ 80 w 7625"/>
              <a:gd name="p0y15" fmla="*/ 0 h 8445"/>
              <a:gd name="p0x16" fmla="*/ 180 w 762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771525" y="2650331"/>
            <a:ext cx="445196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 spc="63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《孙子算经》</a:t>
            </a:r>
            <a:endParaRPr sz="1050" b="1" spc="63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71525" y="4533265"/>
            <a:ext cx="4451350" cy="397510"/>
            <a:chOff x="1215" y="7139"/>
            <a:chExt cx="7010" cy="626"/>
          </a:xfrm>
        </p:grpSpPr>
        <p:sp>
          <p:nvSpPr>
            <p:cNvPr id="10" name="任意多边形 9"/>
            <p:cNvSpPr/>
            <p:nvPr>
              <p:custDataLst>
                <p:tags r:id="rId4"/>
              </p:custDataLst>
            </p:nvPr>
          </p:nvSpPr>
          <p:spPr>
            <a:xfrm>
              <a:off x="1215" y="7139"/>
              <a:ext cx="7010" cy="627"/>
            </a:xfrm>
            <a:custGeom>
              <a:avLst/>
              <a:gdLst>
                <a:gd name="sw" fmla="*/ 1 w 7010"/>
                <a:gd name="sh" fmla="*/ 1 h 626"/>
                <a:gd name="mins" fmla="min sw sh"/>
                <a:gd name="dsw" fmla="+- 0 sw mins"/>
                <a:gd name="dsh" fmla="+- 0 sh mins"/>
                <a:gd name="p0x0" fmla="*/ 0 w 7010"/>
                <a:gd name="p0y0" fmla="*/ 0 h 626"/>
                <a:gd name="p0x1" fmla="*/ 7010 w 7010"/>
                <a:gd name="p0y1" fmla="*/ 0 h 626"/>
                <a:gd name="p0x2" fmla="*/ 7010 w 7010"/>
                <a:gd name="p0y2" fmla="*/ 626 h 626"/>
                <a:gd name="p0x3" fmla="*/ 0 w 7010"/>
                <a:gd name="p0y3" fmla="*/ 626 h 626"/>
                <a:gd name="p0x4" fmla="*/ 0 w 7010"/>
                <a:gd name="p0y4" fmla="*/ 0 h 626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11" name="任意多边形 10"/>
            <p:cNvSpPr/>
            <p:nvPr>
              <p:custDataLst>
                <p:tags r:id="rId5"/>
              </p:custDataLst>
            </p:nvPr>
          </p:nvSpPr>
          <p:spPr>
            <a:xfrm>
              <a:off x="1215" y="7139"/>
              <a:ext cx="7010" cy="15"/>
            </a:xfrm>
            <a:custGeom>
              <a:avLst/>
              <a:gdLst>
                <a:gd name="sw" fmla="*/ 1 w 7010"/>
                <a:gd name="sh" fmla="*/ 1 h 15"/>
                <a:gd name="mins" fmla="min sw sh"/>
                <a:gd name="dsw" fmla="+- 0 sw mins"/>
                <a:gd name="dsh" fmla="+- 0 sh mins"/>
                <a:gd name="p0x0" fmla="*/ 0 w 7010"/>
                <a:gd name="p0y0" fmla="*/ 0 h 15"/>
                <a:gd name="p0x1" fmla="*/ 7010 w 7010"/>
                <a:gd name="p0y1" fmla="*/ 0 h 15"/>
                <a:gd name="p0x2" fmla="*/ 7010 w 7010"/>
                <a:gd name="p0y2" fmla="*/ 15 h 15"/>
                <a:gd name="p0x3" fmla="*/ 0 w 7010"/>
                <a:gd name="p0y3" fmla="*/ 15 h 15"/>
                <a:gd name="p0x4" fmla="*/ 0 w 7010"/>
                <a:gd name="p0y4" fmla="*/ 0 h 15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E4F3EA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13" name="文本框 12"/>
          <p:cNvSpPr txBox="1"/>
          <p:nvPr>
            <p:custDataLst>
              <p:tags r:id="rId6"/>
            </p:custDataLst>
          </p:nvPr>
        </p:nvSpPr>
        <p:spPr>
          <a:xfrm>
            <a:off x="771525" y="4641961"/>
            <a:ext cx="445196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数学本质：</a:t>
            </a: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求满足特定余数条件的最小公倍数问题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771525" y="2940685"/>
            <a:ext cx="4451350" cy="1440180"/>
            <a:chOff x="1215" y="4631"/>
            <a:chExt cx="7010" cy="2268"/>
          </a:xfrm>
        </p:grpSpPr>
        <p:sp>
          <p:nvSpPr>
            <p:cNvPr id="6" name="任意多边形 5"/>
            <p:cNvSpPr/>
            <p:nvPr>
              <p:custDataLst>
                <p:tags r:id="rId7"/>
              </p:custDataLst>
            </p:nvPr>
          </p:nvSpPr>
          <p:spPr>
            <a:xfrm>
              <a:off x="1215" y="4631"/>
              <a:ext cx="7010" cy="2268"/>
            </a:xfrm>
            <a:custGeom>
              <a:avLst/>
              <a:gdLst>
                <a:gd name="sw" fmla="*/ 1 w 7010"/>
                <a:gd name="sh" fmla="*/ 1 h 2267"/>
                <a:gd name="mins" fmla="min sw sh"/>
                <a:gd name="dsw" fmla="+- 0 sw mins"/>
                <a:gd name="dsh" fmla="+- 0 sh mins"/>
                <a:gd name="p0x0" fmla="*/ 0 w 7010"/>
                <a:gd name="p0y0" fmla="*/ 0 h 2267"/>
                <a:gd name="p0x1" fmla="*/ 7010 w 7010"/>
                <a:gd name="p0y1" fmla="*/ 0 h 2267"/>
                <a:gd name="p0x2" fmla="*/ 7010 w 7010"/>
                <a:gd name="p0y2" fmla="*/ 2267 h 2267"/>
                <a:gd name="p0x3" fmla="*/ 0 w 7010"/>
                <a:gd name="p0y3" fmla="*/ 2267 h 2267"/>
                <a:gd name="p0x4" fmla="*/ 0 w 7010"/>
                <a:gd name="p0y4" fmla="*/ 0 h 226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noFill/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7" name="任意多边形 6"/>
            <p:cNvSpPr/>
            <p:nvPr>
              <p:custDataLst>
                <p:tags r:id="rId8"/>
              </p:custDataLst>
            </p:nvPr>
          </p:nvSpPr>
          <p:spPr>
            <a:xfrm>
              <a:off x="1215" y="4631"/>
              <a:ext cx="45" cy="2268"/>
            </a:xfrm>
            <a:custGeom>
              <a:avLst/>
              <a:gdLst>
                <a:gd name="sw" fmla="*/ 1 w 45"/>
                <a:gd name="sh" fmla="*/ 1 h 2267"/>
                <a:gd name="mins" fmla="min sw sh"/>
                <a:gd name="dsw" fmla="+- 0 sw mins"/>
                <a:gd name="dsh" fmla="+- 0 sh mins"/>
                <a:gd name="p0x0" fmla="*/ 0 w 45"/>
                <a:gd name="p0y0" fmla="*/ 2267 h 2267"/>
                <a:gd name="p0x1" fmla="*/ 0 w 45"/>
                <a:gd name="p0y1" fmla="*/ 0 h 2267"/>
                <a:gd name="p0x2" fmla="*/ 45 w 45"/>
                <a:gd name="p0y2" fmla="*/ 0 h 2267"/>
                <a:gd name="p0x3" fmla="*/ 45 w 45"/>
                <a:gd name="p0y3" fmla="*/ 2267 h 2267"/>
                <a:gd name="p0x4" fmla="*/ 0 w 45"/>
                <a:gd name="p0y4" fmla="*/ 2267 h 2267"/>
              </a:gdLst>
              <a:ahLst/>
              <a:cxnLst/>
              <a:pathLst>
                <a:path>
                  <a:moveTo>
                    <a:pt x="p0x0" y="p0y0"/>
                  </a:moveTo>
                  <a:lnTo>
                    <a:pt x="p0x1" y="p0y1"/>
                  </a:lnTo>
                  <a:lnTo>
                    <a:pt x="p0x2" y="p0y2"/>
                  </a:lnTo>
                  <a:lnTo>
                    <a:pt x="p0x3" y="p0y3"/>
                  </a:lnTo>
                  <a:lnTo>
                    <a:pt x="p0x4" y="p0y4"/>
                  </a:lnTo>
                  <a:close/>
                </a:path>
              </a:pathLst>
            </a:custGeom>
            <a:solidFill>
              <a:srgbClr val="49A078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952500" y="2922746"/>
            <a:ext cx="4270991" cy="1472536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50000"/>
              </a:lnSpc>
            </a:pPr>
            <a:r>
              <a:rPr lang="en-US" altLang="en-US" sz="210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10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今有物不知其数，三三数之剩二，五五数之剩三，七七数之剩二，问物几何？</a:t>
            </a:r>
            <a:r>
              <a:rPr lang="en-US" altLang="zh-CN" sz="2100" i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2100" i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0"/>
            </p:custDataLst>
          </p:nvPr>
        </p:nvSpPr>
        <p:spPr>
          <a:xfrm>
            <a:off x="5694680" y="1109345"/>
            <a:ext cx="5920740" cy="2781300"/>
          </a:xfrm>
          <a:custGeom>
            <a:avLst/>
            <a:gdLst>
              <a:gd name="sw" fmla="*/ 1 w 9324"/>
              <a:gd name="sh" fmla="*/ 1 h 4380"/>
              <a:gd name="mins" fmla="min sw sh"/>
              <a:gd name="dsw" fmla="+- 0 sw mins"/>
              <a:gd name="dsh" fmla="+- 0 sh mins"/>
              <a:gd name="p0x0" fmla="*/ 180 w 9324"/>
              <a:gd name="p0y0" fmla="*/ 0 h 4380"/>
              <a:gd name="p0x1" fmla="*/ 9144 w 9324"/>
              <a:gd name="p0y1" fmla="*/ 0 h 4380"/>
              <a:gd name="p0x2" fmla="*/ 9243 w 9324"/>
              <a:gd name="p0y2" fmla="*/ 0 h 4380"/>
              <a:gd name="p0x3" fmla="*/ 9324 w 9324"/>
              <a:gd name="p0y3" fmla="*/ 80 h 4380"/>
              <a:gd name="p0x4" fmla="*/ 9324 w 9324"/>
              <a:gd name="p0y4" fmla="*/ 180 h 4380"/>
              <a:gd name="p0x5" fmla="*/ 9324 w 9324"/>
              <a:gd name="p0y5" fmla="*/ 4200 h 4380"/>
              <a:gd name="p0x6" fmla="*/ 9324 w 9324"/>
              <a:gd name="p0y6" fmla="*/ 4299 h 4380"/>
              <a:gd name="p0x7" fmla="*/ 9243 w 9324"/>
              <a:gd name="p0y7" fmla="*/ 4380 h 4380"/>
              <a:gd name="p0x8" fmla="*/ 9144 w 9324"/>
              <a:gd name="p0y8" fmla="*/ 4380 h 4380"/>
              <a:gd name="p0x9" fmla="*/ 180 w 9324"/>
              <a:gd name="p0y9" fmla="*/ 4380 h 4380"/>
              <a:gd name="p0x10" fmla="*/ 80 w 9324"/>
              <a:gd name="p0y10" fmla="*/ 4380 h 4380"/>
              <a:gd name="p0x11" fmla="*/ 0 w 9324"/>
              <a:gd name="p0y11" fmla="*/ 4299 h 4380"/>
              <a:gd name="p0x12" fmla="*/ 0 w 9324"/>
              <a:gd name="p0y12" fmla="*/ 4200 h 4380"/>
              <a:gd name="p0x13" fmla="*/ 0 w 9324"/>
              <a:gd name="p0y13" fmla="*/ 180 h 4380"/>
              <a:gd name="p0x14" fmla="*/ 0 w 9324"/>
              <a:gd name="p0y14" fmla="*/ 80 h 4380"/>
              <a:gd name="p0x15" fmla="*/ 80 w 9324"/>
              <a:gd name="p0y15" fmla="*/ 0 h 4380"/>
              <a:gd name="p0x16" fmla="*/ 180 w 9324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1"/>
            </p:custDataLst>
          </p:nvPr>
        </p:nvSpPr>
        <p:spPr>
          <a:xfrm>
            <a:off x="5890241" y="1904048"/>
            <a:ext cx="5530234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公倍数概念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2"/>
            </p:custDataLst>
          </p:nvPr>
        </p:nvSpPr>
        <p:spPr>
          <a:xfrm>
            <a:off x="5889625" y="24714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3"/>
            </p:custDataLst>
          </p:nvPr>
        </p:nvSpPr>
        <p:spPr>
          <a:xfrm>
            <a:off x="6042641" y="2343150"/>
            <a:ext cx="3619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几个数公有的倍数叫做这几个数的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公倍数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14"/>
            </p:custDataLst>
          </p:nvPr>
        </p:nvSpPr>
        <p:spPr>
          <a:xfrm>
            <a:off x="5889625" y="2890520"/>
            <a:ext cx="76200" cy="76200"/>
          </a:xfrm>
          <a:custGeom>
            <a:avLst/>
            <a:gdLst>
              <a:gd name="sw" fmla="*/ 1 w 120"/>
              <a:gd name="sh" fmla="*/ 1 h 120"/>
              <a:gd name="mins" fmla="min sw sh"/>
              <a:gd name="dsw" fmla="+- 0 sw mins"/>
              <a:gd name="dsh" fmla="+- 0 sh mins"/>
              <a:gd name="p0x0" fmla="*/ 60 w 120"/>
              <a:gd name="p0y0" fmla="*/ 0 h 120"/>
              <a:gd name="p0x1" fmla="*/ 93 w 120"/>
              <a:gd name="p0y1" fmla="*/ 0 h 120"/>
              <a:gd name="p0x2" fmla="*/ 120 w 120"/>
              <a:gd name="p0y2" fmla="*/ 26 h 120"/>
              <a:gd name="p0x3" fmla="*/ 120 w 120"/>
              <a:gd name="p0y3" fmla="*/ 60 h 120"/>
              <a:gd name="p0x4" fmla="*/ 120 w 120"/>
              <a:gd name="p0y4" fmla="*/ 93 h 120"/>
              <a:gd name="p0x5" fmla="*/ 93 w 120"/>
              <a:gd name="p0y5" fmla="*/ 120 h 120"/>
              <a:gd name="p0x6" fmla="*/ 60 w 120"/>
              <a:gd name="p0y6" fmla="*/ 120 h 120"/>
              <a:gd name="p0x7" fmla="*/ 26 w 120"/>
              <a:gd name="p0y7" fmla="*/ 120 h 120"/>
              <a:gd name="p0x8" fmla="*/ 0 w 120"/>
              <a:gd name="p0y8" fmla="*/ 93 h 120"/>
              <a:gd name="p0x9" fmla="*/ 0 w 120"/>
              <a:gd name="p0y9" fmla="*/ 60 h 120"/>
              <a:gd name="p0x10" fmla="*/ 0 w 120"/>
              <a:gd name="p0y10" fmla="*/ 26 h 120"/>
              <a:gd name="p0x11" fmla="*/ 26 w 120"/>
              <a:gd name="p0y11" fmla="*/ 0 h 120"/>
              <a:gd name="p0x12" fmla="*/ 60 w 120"/>
              <a:gd name="p0y12" fmla="*/ 0 h 12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15"/>
            </p:custDataLst>
          </p:nvPr>
        </p:nvSpPr>
        <p:spPr>
          <a:xfrm>
            <a:off x="6042641" y="2762250"/>
            <a:ext cx="3285601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其中最小的叫做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最小公倍数</a:t>
            </a:r>
            <a:r>
              <a:rPr 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LCM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16"/>
            </p:custDataLst>
          </p:nvPr>
        </p:nvSpPr>
        <p:spPr>
          <a:xfrm>
            <a:off x="5694680" y="4090670"/>
            <a:ext cx="2860675" cy="2381250"/>
          </a:xfrm>
          <a:custGeom>
            <a:avLst/>
            <a:gdLst>
              <a:gd name="sw" fmla="*/ 1 w 4504"/>
              <a:gd name="sh" fmla="*/ 1 h 3750"/>
              <a:gd name="mins" fmla="min sw sh"/>
              <a:gd name="dsw" fmla="+- 0 sw mins"/>
              <a:gd name="dsh" fmla="+- 0 sh mins"/>
              <a:gd name="p0x0" fmla="*/ 180 w 4504"/>
              <a:gd name="p0y0" fmla="*/ 0 h 3750"/>
              <a:gd name="p0x1" fmla="*/ 4324 w 4504"/>
              <a:gd name="p0y1" fmla="*/ 0 h 3750"/>
              <a:gd name="p0x2" fmla="*/ 4423 w 4504"/>
              <a:gd name="p0y2" fmla="*/ 0 h 3750"/>
              <a:gd name="p0x3" fmla="*/ 4504 w 4504"/>
              <a:gd name="p0y3" fmla="*/ 80 h 3750"/>
              <a:gd name="p0x4" fmla="*/ 4504 w 4504"/>
              <a:gd name="p0y4" fmla="*/ 180 h 3750"/>
              <a:gd name="p0x5" fmla="*/ 4504 w 4504"/>
              <a:gd name="p0y5" fmla="*/ 3570 h 3750"/>
              <a:gd name="p0x6" fmla="*/ 4504 w 4504"/>
              <a:gd name="p0y6" fmla="*/ 3669 h 3750"/>
              <a:gd name="p0x7" fmla="*/ 4423 w 4504"/>
              <a:gd name="p0y7" fmla="*/ 3750 h 3750"/>
              <a:gd name="p0x8" fmla="*/ 4324 w 4504"/>
              <a:gd name="p0y8" fmla="*/ 3750 h 3750"/>
              <a:gd name="p0x9" fmla="*/ 180 w 4504"/>
              <a:gd name="p0y9" fmla="*/ 3750 h 3750"/>
              <a:gd name="p0x10" fmla="*/ 80 w 4504"/>
              <a:gd name="p0y10" fmla="*/ 3750 h 3750"/>
              <a:gd name="p0x11" fmla="*/ 0 w 4504"/>
              <a:gd name="p0y11" fmla="*/ 3669 h 3750"/>
              <a:gd name="p0x12" fmla="*/ 0 w 4504"/>
              <a:gd name="p0y12" fmla="*/ 3570 h 3750"/>
              <a:gd name="p0x13" fmla="*/ 0 w 4504"/>
              <a:gd name="p0y13" fmla="*/ 180 h 3750"/>
              <a:gd name="p0x14" fmla="*/ 0 w 4504"/>
              <a:gd name="p0y14" fmla="*/ 80 h 3750"/>
              <a:gd name="p0x15" fmla="*/ 80 w 4504"/>
              <a:gd name="p0y15" fmla="*/ 0 h 3750"/>
              <a:gd name="p0x16" fmla="*/ 180 w 4504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17"/>
            </p:custDataLst>
          </p:nvPr>
        </p:nvSpPr>
        <p:spPr>
          <a:xfrm>
            <a:off x="5889625" y="47478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rcRect l="-2381" t="-16078" r="-2381" b="-16078"/>
          <a:stretch>
            <a:fillRect/>
          </a:stretch>
        </p:blipFill>
        <p:spPr>
          <a:xfrm>
            <a:off x="5956300" y="4810125"/>
            <a:ext cx="209550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1"/>
            </p:custDataLst>
          </p:nvPr>
        </p:nvSpPr>
        <p:spPr>
          <a:xfrm>
            <a:off x="6347441" y="4761547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列举法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文本框 23"/>
          <p:cNvSpPr txBox="1"/>
          <p:nvPr>
            <p:custDataLst>
              <p:tags r:id="rId22"/>
            </p:custDataLst>
          </p:nvPr>
        </p:nvSpPr>
        <p:spPr>
          <a:xfrm>
            <a:off x="5890241" y="5191125"/>
            <a:ext cx="246988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分别列出倍数，找公共的最小值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任意多边形 24"/>
          <p:cNvSpPr/>
          <p:nvPr>
            <p:custDataLst>
              <p:tags r:id="rId23"/>
            </p:custDataLst>
          </p:nvPr>
        </p:nvSpPr>
        <p:spPr>
          <a:xfrm>
            <a:off x="8755380" y="4090670"/>
            <a:ext cx="2860040" cy="2381250"/>
          </a:xfrm>
          <a:custGeom>
            <a:avLst/>
            <a:gdLst>
              <a:gd name="sw" fmla="*/ 1 w 4504"/>
              <a:gd name="sh" fmla="*/ 1 h 3750"/>
              <a:gd name="mins" fmla="min sw sh"/>
              <a:gd name="dsw" fmla="+- 0 sw mins"/>
              <a:gd name="dsh" fmla="+- 0 sh mins"/>
              <a:gd name="p0x0" fmla="*/ 180 w 4504"/>
              <a:gd name="p0y0" fmla="*/ 0 h 3750"/>
              <a:gd name="p0x1" fmla="*/ 4324 w 4504"/>
              <a:gd name="p0y1" fmla="*/ 0 h 3750"/>
              <a:gd name="p0x2" fmla="*/ 4423 w 4504"/>
              <a:gd name="p0y2" fmla="*/ 0 h 3750"/>
              <a:gd name="p0x3" fmla="*/ 4504 w 4504"/>
              <a:gd name="p0y3" fmla="*/ 80 h 3750"/>
              <a:gd name="p0x4" fmla="*/ 4504 w 4504"/>
              <a:gd name="p0y4" fmla="*/ 180 h 3750"/>
              <a:gd name="p0x5" fmla="*/ 4504 w 4504"/>
              <a:gd name="p0y5" fmla="*/ 3570 h 3750"/>
              <a:gd name="p0x6" fmla="*/ 4504 w 4504"/>
              <a:gd name="p0y6" fmla="*/ 3669 h 3750"/>
              <a:gd name="p0x7" fmla="*/ 4423 w 4504"/>
              <a:gd name="p0y7" fmla="*/ 3750 h 3750"/>
              <a:gd name="p0x8" fmla="*/ 4324 w 4504"/>
              <a:gd name="p0y8" fmla="*/ 3750 h 3750"/>
              <a:gd name="p0x9" fmla="*/ 180 w 4504"/>
              <a:gd name="p0y9" fmla="*/ 3750 h 3750"/>
              <a:gd name="p0x10" fmla="*/ 80 w 4504"/>
              <a:gd name="p0y10" fmla="*/ 3750 h 3750"/>
              <a:gd name="p0x11" fmla="*/ 0 w 4504"/>
              <a:gd name="p0y11" fmla="*/ 3669 h 3750"/>
              <a:gd name="p0x12" fmla="*/ 0 w 4504"/>
              <a:gd name="p0y12" fmla="*/ 3570 h 3750"/>
              <a:gd name="p0x13" fmla="*/ 0 w 4504"/>
              <a:gd name="p0y13" fmla="*/ 180 h 3750"/>
              <a:gd name="p0x14" fmla="*/ 0 w 4504"/>
              <a:gd name="p0y14" fmla="*/ 80 h 3750"/>
              <a:gd name="p0x15" fmla="*/ 80 w 4504"/>
              <a:gd name="p0y15" fmla="*/ 0 h 3750"/>
              <a:gd name="p0x16" fmla="*/ 180 w 4504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任意多边形 25"/>
          <p:cNvSpPr/>
          <p:nvPr>
            <p:custDataLst>
              <p:tags r:id="rId24"/>
            </p:custDataLst>
          </p:nvPr>
        </p:nvSpPr>
        <p:spPr>
          <a:xfrm>
            <a:off x="8950325" y="490029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25"/>
            </p:custDataLst>
          </p:nvPr>
        </p:nvPicPr>
        <p:blipFill>
          <a:blip r:embed="rId26">
            <a:extLst>
              <a:ext uri="{96DAC541-7B7A-43D3-8B79-37D633B846F1}">
                <asvg:svgBlip xmlns:asvg="http://schemas.microsoft.com/office/drawing/2016/SVG/main" r:embed="rId27"/>
              </a:ext>
            </a:extLst>
          </a:blip>
          <a:srcRect l="-4074" t="-16078" r="-4074" b="-16078"/>
          <a:stretch>
            <a:fillRect/>
          </a:stretch>
        </p:blipFill>
        <p:spPr>
          <a:xfrm>
            <a:off x="9029065" y="4962525"/>
            <a:ext cx="185420" cy="213995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28"/>
            </p:custDataLst>
          </p:nvPr>
        </p:nvSpPr>
        <p:spPr>
          <a:xfrm>
            <a:off x="9407871" y="4913947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短除法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文本框 28"/>
          <p:cNvSpPr txBox="1"/>
          <p:nvPr>
            <p:custDataLst>
              <p:tags r:id="rId29"/>
            </p:custDataLst>
          </p:nvPr>
        </p:nvSpPr>
        <p:spPr>
          <a:xfrm>
            <a:off x="8950671" y="5343525"/>
            <a:ext cx="246988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用公有的质因数依次去除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公因数与最大公因数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5920740" cy="1604010"/>
          </a:xfrm>
          <a:custGeom>
            <a:avLst/>
            <a:gdLst>
              <a:gd name="sw" fmla="*/ 1 w 9324"/>
              <a:gd name="sh" fmla="*/ 1 h 2525"/>
              <a:gd name="mins" fmla="min sw sh"/>
              <a:gd name="dsw" fmla="+- 0 sw mins"/>
              <a:gd name="dsh" fmla="+- 0 sh mins"/>
              <a:gd name="p0x0" fmla="*/ 180 w 9324"/>
              <a:gd name="p0y0" fmla="*/ 0 h 2525"/>
              <a:gd name="p0x1" fmla="*/ 9144 w 9324"/>
              <a:gd name="p0y1" fmla="*/ 0 h 2525"/>
              <a:gd name="p0x2" fmla="*/ 9243 w 9324"/>
              <a:gd name="p0y2" fmla="*/ 0 h 2525"/>
              <a:gd name="p0x3" fmla="*/ 9324 w 9324"/>
              <a:gd name="p0y3" fmla="*/ 80 h 2525"/>
              <a:gd name="p0x4" fmla="*/ 9324 w 9324"/>
              <a:gd name="p0y4" fmla="*/ 180 h 2525"/>
              <a:gd name="p0x5" fmla="*/ 9324 w 9324"/>
              <a:gd name="p0y5" fmla="*/ 2345 h 2525"/>
              <a:gd name="p0x6" fmla="*/ 9324 w 9324"/>
              <a:gd name="p0y6" fmla="*/ 2445 h 2525"/>
              <a:gd name="p0x7" fmla="*/ 9243 w 9324"/>
              <a:gd name="p0y7" fmla="*/ 2525 h 2525"/>
              <a:gd name="p0x8" fmla="*/ 9144 w 9324"/>
              <a:gd name="p0y8" fmla="*/ 2525 h 2525"/>
              <a:gd name="p0x9" fmla="*/ 180 w 9324"/>
              <a:gd name="p0y9" fmla="*/ 2525 h 2525"/>
              <a:gd name="p0x10" fmla="*/ 80 w 9324"/>
              <a:gd name="p0y10" fmla="*/ 2525 h 2525"/>
              <a:gd name="p0x11" fmla="*/ 0 w 9324"/>
              <a:gd name="p0y11" fmla="*/ 2445 h 2525"/>
              <a:gd name="p0x12" fmla="*/ 0 w 9324"/>
              <a:gd name="p0y12" fmla="*/ 2345 h 2525"/>
              <a:gd name="p0x13" fmla="*/ 0 w 9324"/>
              <a:gd name="p0y13" fmla="*/ 180 h 2525"/>
              <a:gd name="p0x14" fmla="*/ 0 w 9324"/>
              <a:gd name="p0y14" fmla="*/ 80 h 2525"/>
              <a:gd name="p0x15" fmla="*/ 80 w 9324"/>
              <a:gd name="p0y15" fmla="*/ 0 h 2525"/>
              <a:gd name="p0x16" fmla="*/ 180 w 9324"/>
              <a:gd name="p0y16" fmla="*/ 0 h 2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3891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619" t="-10152" r="-2619" b="-10152"/>
          <a:stretch>
            <a:fillRect/>
          </a:stretch>
        </p:blipFill>
        <p:spPr>
          <a:xfrm>
            <a:off x="788035" y="1467485"/>
            <a:ext cx="28067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481928"/>
            <a:ext cx="10859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公因数概念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1884045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66775" y="1821523"/>
            <a:ext cx="2533726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几个数公有的因数叫做这几个数的公因数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089150"/>
            <a:ext cx="57150" cy="57150"/>
          </a:xfrm>
          <a:custGeom>
            <a:avLst/>
            <a:gdLst>
              <a:gd name="sw" fmla="*/ 1 w 90"/>
              <a:gd name="sh" fmla="*/ 1 h 90"/>
              <a:gd name="mins" fmla="min sw sh"/>
              <a:gd name="dsw" fmla="+- 0 sw mins"/>
              <a:gd name="dsh" fmla="+- 0 sh mins"/>
              <a:gd name="p0x0" fmla="*/ 45 w 90"/>
              <a:gd name="p0y0" fmla="*/ 0 h 90"/>
              <a:gd name="p0x1" fmla="*/ 69 w 90"/>
              <a:gd name="p0y1" fmla="*/ 0 h 90"/>
              <a:gd name="p0x2" fmla="*/ 90 w 90"/>
              <a:gd name="p0y2" fmla="*/ 20 h 90"/>
              <a:gd name="p0x3" fmla="*/ 90 w 90"/>
              <a:gd name="p0y3" fmla="*/ 45 h 90"/>
              <a:gd name="p0x4" fmla="*/ 90 w 90"/>
              <a:gd name="p0y4" fmla="*/ 69 h 90"/>
              <a:gd name="p0x5" fmla="*/ 69 w 90"/>
              <a:gd name="p0y5" fmla="*/ 90 h 90"/>
              <a:gd name="p0x6" fmla="*/ 45 w 90"/>
              <a:gd name="p0y6" fmla="*/ 90 h 90"/>
              <a:gd name="p0x7" fmla="*/ 20 w 90"/>
              <a:gd name="p0y7" fmla="*/ 90 h 90"/>
              <a:gd name="p0x8" fmla="*/ 0 w 90"/>
              <a:gd name="p0y8" fmla="*/ 69 h 90"/>
              <a:gd name="p0x9" fmla="*/ 0 w 90"/>
              <a:gd name="p0y9" fmla="*/ 45 h 90"/>
              <a:gd name="p0x10" fmla="*/ 0 w 90"/>
              <a:gd name="p0y10" fmla="*/ 20 h 90"/>
              <a:gd name="p0x11" fmla="*/ 20 w 90"/>
              <a:gd name="p0y11" fmla="*/ 0 h 90"/>
              <a:gd name="p0x12" fmla="*/ 45 w 90"/>
              <a:gd name="p0y12" fmla="*/ 0 h 90"/>
            </a:gdLst>
            <a:ahLst/>
            <a:cxnLst/>
            <a:pathLst>
              <a:path>
                <a:moveTo>
                  <a:pt x="p0x0" y="p0y0"/>
                </a:moveTo>
                <a:cubicBezTo>
                  <a:pt x="p0x1" y="p0y1"/>
                  <a:pt x="p0x2" y="p0y2"/>
                  <a:pt x="p0x3" y="p0y3"/>
                </a:cubicBezTo>
                <a:cubicBezTo>
                  <a:pt x="p0x4" y="p0y4"/>
                  <a:pt x="p0x5" y="p0y5"/>
                  <a:pt x="p0x6" y="p0y6"/>
                </a:cubicBezTo>
                <a:cubicBezTo>
                  <a:pt x="p0x7" y="p0y7"/>
                  <a:pt x="p0x8" y="p0y8"/>
                  <a:pt x="p0x9" y="p0y9"/>
                </a:cubicBezTo>
                <a:cubicBezTo>
                  <a:pt x="p0x10" y="p0y10"/>
                  <a:pt x="p0x11" y="p0y11"/>
                  <a:pt x="p0x12" y="p0y12"/>
                </a:cubicBezTo>
                <a:close/>
              </a:path>
            </a:pathLst>
          </a:custGeom>
          <a:solidFill>
            <a:srgbClr val="49A078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866775" y="2026310"/>
            <a:ext cx="230006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其中最大的叫做最大公因数（</a:t>
            </a:r>
            <a:r>
              <a:rPr lang="en-US" altLang="zh-CN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GCD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）</a:t>
            </a:r>
            <a:endParaRPr lang="zh-CN" altLang="en-US"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575945" y="2821940"/>
            <a:ext cx="5920740" cy="1845945"/>
          </a:xfrm>
          <a:custGeom>
            <a:avLst/>
            <a:gdLst>
              <a:gd name="sw" fmla="*/ 1 w 9324"/>
              <a:gd name="sh" fmla="*/ 1 h 2907"/>
              <a:gd name="mins" fmla="min sw sh"/>
              <a:gd name="dsw" fmla="+- 0 sw mins"/>
              <a:gd name="dsh" fmla="+- 0 sh mins"/>
              <a:gd name="p0x0" fmla="*/ 180 w 9324"/>
              <a:gd name="p0y0" fmla="*/ 0 h 2907"/>
              <a:gd name="p0x1" fmla="*/ 9144 w 9324"/>
              <a:gd name="p0y1" fmla="*/ 0 h 2907"/>
              <a:gd name="p0x2" fmla="*/ 9243 w 9324"/>
              <a:gd name="p0y2" fmla="*/ 0 h 2907"/>
              <a:gd name="p0x3" fmla="*/ 9324 w 9324"/>
              <a:gd name="p0y3" fmla="*/ 80 h 2907"/>
              <a:gd name="p0x4" fmla="*/ 9324 w 9324"/>
              <a:gd name="p0y4" fmla="*/ 180 h 2907"/>
              <a:gd name="p0x5" fmla="*/ 9324 w 9324"/>
              <a:gd name="p0y5" fmla="*/ 2727 h 2907"/>
              <a:gd name="p0x6" fmla="*/ 9324 w 9324"/>
              <a:gd name="p0y6" fmla="*/ 2827 h 2907"/>
              <a:gd name="p0x7" fmla="*/ 9243 w 9324"/>
              <a:gd name="p0y7" fmla="*/ 2907 h 2907"/>
              <a:gd name="p0x8" fmla="*/ 9144 w 9324"/>
              <a:gd name="p0y8" fmla="*/ 2907 h 2907"/>
              <a:gd name="p0x9" fmla="*/ 180 w 9324"/>
              <a:gd name="p0y9" fmla="*/ 2907 h 2907"/>
              <a:gd name="p0x10" fmla="*/ 80 w 9324"/>
              <a:gd name="p0y10" fmla="*/ 2907 h 2907"/>
              <a:gd name="p0x11" fmla="*/ 0 w 9324"/>
              <a:gd name="p0y11" fmla="*/ 2827 h 2907"/>
              <a:gd name="p0x12" fmla="*/ 0 w 9324"/>
              <a:gd name="p0y12" fmla="*/ 2727 h 2907"/>
              <a:gd name="p0x13" fmla="*/ 0 w 9324"/>
              <a:gd name="p0y13" fmla="*/ 180 h 2907"/>
              <a:gd name="p0x14" fmla="*/ 0 w 9324"/>
              <a:gd name="p0y14" fmla="*/ 80 h 2907"/>
              <a:gd name="p0x15" fmla="*/ 80 w 9324"/>
              <a:gd name="p0y15" fmla="*/ 0 h 2907"/>
              <a:gd name="p0x16" fmla="*/ 180 w 9324"/>
              <a:gd name="p0y16" fmla="*/ 0 h 290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任意多边形 12"/>
          <p:cNvSpPr/>
          <p:nvPr>
            <p:custDataLst>
              <p:tags r:id="rId13"/>
            </p:custDataLst>
          </p:nvPr>
        </p:nvSpPr>
        <p:spPr>
          <a:xfrm>
            <a:off x="771525" y="329247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 l="-1228" t="-2933" r="-1228" b="-2933"/>
          <a:stretch>
            <a:fillRect/>
          </a:stretch>
        </p:blipFill>
        <p:spPr>
          <a:xfrm>
            <a:off x="835660" y="3321050"/>
            <a:ext cx="185420" cy="252095"/>
          </a:xfrm>
          <a:prstGeom prst="rect">
            <a:avLst/>
          </a:prstGeom>
        </p:spPr>
      </p:pic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1162050" y="3335579"/>
            <a:ext cx="1809826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求最大公因数的方法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771525" y="3683000"/>
            <a:ext cx="2726690" cy="514350"/>
          </a:xfrm>
          <a:custGeom>
            <a:avLst/>
            <a:gdLst>
              <a:gd name="sw" fmla="*/ 1 w 4294"/>
              <a:gd name="sh" fmla="*/ 1 h 810"/>
              <a:gd name="mins" fmla="min sw sh"/>
              <a:gd name="dsw" fmla="+- 0 sw mins"/>
              <a:gd name="dsh" fmla="+- 0 sh mins"/>
              <a:gd name="p0x0" fmla="*/ 180 w 4294"/>
              <a:gd name="p0y0" fmla="*/ 0 h 810"/>
              <a:gd name="p0x1" fmla="*/ 4114 w 4294"/>
              <a:gd name="p0y1" fmla="*/ 0 h 810"/>
              <a:gd name="p0x2" fmla="*/ 4213 w 4294"/>
              <a:gd name="p0y2" fmla="*/ 0 h 810"/>
              <a:gd name="p0x3" fmla="*/ 4294 w 4294"/>
              <a:gd name="p0y3" fmla="*/ 80 h 810"/>
              <a:gd name="p0x4" fmla="*/ 4294 w 4294"/>
              <a:gd name="p0y4" fmla="*/ 180 h 810"/>
              <a:gd name="p0x5" fmla="*/ 4294 w 4294"/>
              <a:gd name="p0y5" fmla="*/ 630 h 810"/>
              <a:gd name="p0x6" fmla="*/ 4294 w 4294"/>
              <a:gd name="p0y6" fmla="*/ 729 h 810"/>
              <a:gd name="p0x7" fmla="*/ 4213 w 4294"/>
              <a:gd name="p0y7" fmla="*/ 810 h 810"/>
              <a:gd name="p0x8" fmla="*/ 4114 w 4294"/>
              <a:gd name="p0y8" fmla="*/ 810 h 810"/>
              <a:gd name="p0x9" fmla="*/ 180 w 4294"/>
              <a:gd name="p0y9" fmla="*/ 810 h 810"/>
              <a:gd name="p0x10" fmla="*/ 80 w 4294"/>
              <a:gd name="p0y10" fmla="*/ 810 h 810"/>
              <a:gd name="p0x11" fmla="*/ 0 w 4294"/>
              <a:gd name="p0y11" fmla="*/ 729 h 810"/>
              <a:gd name="p0x12" fmla="*/ 0 w 4294"/>
              <a:gd name="p0y12" fmla="*/ 630 h 810"/>
              <a:gd name="p0x13" fmla="*/ 0 w 4294"/>
              <a:gd name="p0y13" fmla="*/ 180 h 810"/>
              <a:gd name="p0x14" fmla="*/ 0 w 4294"/>
              <a:gd name="p0y14" fmla="*/ 80 h 810"/>
              <a:gd name="p0x15" fmla="*/ 80 w 4294"/>
              <a:gd name="p0y15" fmla="*/ 0 h 810"/>
              <a:gd name="p0x16" fmla="*/ 180 w 4294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9"/>
            </p:custDataLst>
          </p:nvPr>
        </p:nvSpPr>
        <p:spPr>
          <a:xfrm>
            <a:off x="847725" y="3759470"/>
            <a:ext cx="2574655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 </a:t>
            </a:r>
            <a:r>
              <a:rPr 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列举法</a:t>
            </a:r>
            <a:endParaRPr lang="zh-CN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847725" y="3946636"/>
            <a:ext cx="25746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分别列出因数，找公共的最大值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任意多边形 18"/>
          <p:cNvSpPr/>
          <p:nvPr>
            <p:custDataLst>
              <p:tags r:id="rId21"/>
            </p:custDataLst>
          </p:nvPr>
        </p:nvSpPr>
        <p:spPr>
          <a:xfrm>
            <a:off x="3574415" y="3683000"/>
            <a:ext cx="2727325" cy="514350"/>
          </a:xfrm>
          <a:custGeom>
            <a:avLst/>
            <a:gdLst>
              <a:gd name="sw" fmla="*/ 1 w 4294"/>
              <a:gd name="sh" fmla="*/ 1 h 810"/>
              <a:gd name="mins" fmla="min sw sh"/>
              <a:gd name="dsw" fmla="+- 0 sw mins"/>
              <a:gd name="dsh" fmla="+- 0 sh mins"/>
              <a:gd name="p0x0" fmla="*/ 180 w 4294"/>
              <a:gd name="p0y0" fmla="*/ 0 h 810"/>
              <a:gd name="p0x1" fmla="*/ 4114 w 4294"/>
              <a:gd name="p0y1" fmla="*/ 0 h 810"/>
              <a:gd name="p0x2" fmla="*/ 4213 w 4294"/>
              <a:gd name="p0y2" fmla="*/ 0 h 810"/>
              <a:gd name="p0x3" fmla="*/ 4294 w 4294"/>
              <a:gd name="p0y3" fmla="*/ 80 h 810"/>
              <a:gd name="p0x4" fmla="*/ 4294 w 4294"/>
              <a:gd name="p0y4" fmla="*/ 180 h 810"/>
              <a:gd name="p0x5" fmla="*/ 4294 w 4294"/>
              <a:gd name="p0y5" fmla="*/ 630 h 810"/>
              <a:gd name="p0x6" fmla="*/ 4294 w 4294"/>
              <a:gd name="p0y6" fmla="*/ 729 h 810"/>
              <a:gd name="p0x7" fmla="*/ 4213 w 4294"/>
              <a:gd name="p0y7" fmla="*/ 810 h 810"/>
              <a:gd name="p0x8" fmla="*/ 4114 w 4294"/>
              <a:gd name="p0y8" fmla="*/ 810 h 810"/>
              <a:gd name="p0x9" fmla="*/ 180 w 4294"/>
              <a:gd name="p0y9" fmla="*/ 810 h 810"/>
              <a:gd name="p0x10" fmla="*/ 80 w 4294"/>
              <a:gd name="p0y10" fmla="*/ 810 h 810"/>
              <a:gd name="p0x11" fmla="*/ 0 w 4294"/>
              <a:gd name="p0y11" fmla="*/ 729 h 810"/>
              <a:gd name="p0x12" fmla="*/ 0 w 4294"/>
              <a:gd name="p0y12" fmla="*/ 630 h 810"/>
              <a:gd name="p0x13" fmla="*/ 0 w 4294"/>
              <a:gd name="p0y13" fmla="*/ 180 h 810"/>
              <a:gd name="p0x14" fmla="*/ 0 w 4294"/>
              <a:gd name="p0y14" fmla="*/ 80 h 810"/>
              <a:gd name="p0x15" fmla="*/ 80 w 4294"/>
              <a:gd name="p0y15" fmla="*/ 0 h 810"/>
              <a:gd name="p0x16" fmla="*/ 180 w 4294"/>
              <a:gd name="p0y16" fmla="*/ 0 h 81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3FCF7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>
            <p:custDataLst>
              <p:tags r:id="rId22"/>
            </p:custDataLst>
          </p:nvPr>
        </p:nvSpPr>
        <p:spPr>
          <a:xfrm>
            <a:off x="3650980" y="3759470"/>
            <a:ext cx="2574655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lang="en-US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短除法</a:t>
            </a:r>
            <a:endParaRPr lang="zh-CN"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3"/>
            </p:custDataLst>
          </p:nvPr>
        </p:nvSpPr>
        <p:spPr>
          <a:xfrm>
            <a:off x="3650980" y="3946636"/>
            <a:ext cx="25746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用公有的质因数依次去除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4"/>
            </p:custDataLst>
          </p:nvPr>
        </p:nvSpPr>
        <p:spPr>
          <a:xfrm>
            <a:off x="575945" y="4867910"/>
            <a:ext cx="5920740" cy="1604010"/>
          </a:xfrm>
          <a:custGeom>
            <a:avLst/>
            <a:gdLst>
              <a:gd name="sw" fmla="*/ 1 w 9324"/>
              <a:gd name="sh" fmla="*/ 1 h 2525"/>
              <a:gd name="mins" fmla="min sw sh"/>
              <a:gd name="dsw" fmla="+- 0 sw mins"/>
              <a:gd name="dsh" fmla="+- 0 sh mins"/>
              <a:gd name="p0x0" fmla="*/ 180 w 9324"/>
              <a:gd name="p0y0" fmla="*/ 0 h 2525"/>
              <a:gd name="p0x1" fmla="*/ 9144 w 9324"/>
              <a:gd name="p0y1" fmla="*/ 0 h 2525"/>
              <a:gd name="p0x2" fmla="*/ 9243 w 9324"/>
              <a:gd name="p0y2" fmla="*/ 0 h 2525"/>
              <a:gd name="p0x3" fmla="*/ 9324 w 9324"/>
              <a:gd name="p0y3" fmla="*/ 80 h 2525"/>
              <a:gd name="p0x4" fmla="*/ 9324 w 9324"/>
              <a:gd name="p0y4" fmla="*/ 180 h 2525"/>
              <a:gd name="p0x5" fmla="*/ 9324 w 9324"/>
              <a:gd name="p0y5" fmla="*/ 2345 h 2525"/>
              <a:gd name="p0x6" fmla="*/ 9324 w 9324"/>
              <a:gd name="p0y6" fmla="*/ 2445 h 2525"/>
              <a:gd name="p0x7" fmla="*/ 9243 w 9324"/>
              <a:gd name="p0y7" fmla="*/ 2525 h 2525"/>
              <a:gd name="p0x8" fmla="*/ 9144 w 9324"/>
              <a:gd name="p0y8" fmla="*/ 2525 h 2525"/>
              <a:gd name="p0x9" fmla="*/ 180 w 9324"/>
              <a:gd name="p0y9" fmla="*/ 2525 h 2525"/>
              <a:gd name="p0x10" fmla="*/ 80 w 9324"/>
              <a:gd name="p0y10" fmla="*/ 2525 h 2525"/>
              <a:gd name="p0x11" fmla="*/ 0 w 9324"/>
              <a:gd name="p0y11" fmla="*/ 2445 h 2525"/>
              <a:gd name="p0x12" fmla="*/ 0 w 9324"/>
              <a:gd name="p0y12" fmla="*/ 2345 h 2525"/>
              <a:gd name="p0x13" fmla="*/ 0 w 9324"/>
              <a:gd name="p0y13" fmla="*/ 180 h 2525"/>
              <a:gd name="p0x14" fmla="*/ 0 w 9324"/>
              <a:gd name="p0y14" fmla="*/ 80 h 2525"/>
              <a:gd name="p0x15" fmla="*/ 80 w 9324"/>
              <a:gd name="p0y15" fmla="*/ 0 h 2525"/>
              <a:gd name="p0x16" fmla="*/ 180 w 9324"/>
              <a:gd name="p0y16" fmla="*/ 0 h 252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5"/>
            </p:custDataLst>
          </p:nvPr>
        </p:nvSpPr>
        <p:spPr>
          <a:xfrm>
            <a:off x="771525" y="513397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4568" t="-1026" r="-4568" b="-1026"/>
          <a:stretch>
            <a:fillRect/>
          </a:stretch>
        </p:blipFill>
        <p:spPr>
          <a:xfrm>
            <a:off x="788035" y="5162550"/>
            <a:ext cx="28067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29"/>
            </p:custDataLst>
          </p:nvPr>
        </p:nvSpPr>
        <p:spPr>
          <a:xfrm>
            <a:off x="1162050" y="5177409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特殊关系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0"/>
            </p:custDataLst>
          </p:nvPr>
        </p:nvSpPr>
        <p:spPr>
          <a:xfrm>
            <a:off x="771525" y="5524500"/>
            <a:ext cx="2726690" cy="681355"/>
          </a:xfrm>
          <a:custGeom>
            <a:avLst/>
            <a:gdLst>
              <a:gd name="sw" fmla="*/ 1 w 4294"/>
              <a:gd name="sh" fmla="*/ 1 h 1072"/>
              <a:gd name="mins" fmla="min sw sh"/>
              <a:gd name="dsw" fmla="+- 0 sw mins"/>
              <a:gd name="dsh" fmla="+- 0 sh mins"/>
              <a:gd name="p0x0" fmla="*/ 180 w 4294"/>
              <a:gd name="p0y0" fmla="*/ 0 h 1072"/>
              <a:gd name="p0x1" fmla="*/ 4114 w 4294"/>
              <a:gd name="p0y1" fmla="*/ 0 h 1072"/>
              <a:gd name="p0x2" fmla="*/ 4213 w 4294"/>
              <a:gd name="p0y2" fmla="*/ 0 h 1072"/>
              <a:gd name="p0x3" fmla="*/ 4294 w 4294"/>
              <a:gd name="p0y3" fmla="*/ 80 h 1072"/>
              <a:gd name="p0x4" fmla="*/ 4294 w 4294"/>
              <a:gd name="p0y4" fmla="*/ 180 h 1072"/>
              <a:gd name="p0x5" fmla="*/ 4294 w 4294"/>
              <a:gd name="p0y5" fmla="*/ 892 h 1072"/>
              <a:gd name="p0x6" fmla="*/ 4294 w 4294"/>
              <a:gd name="p0y6" fmla="*/ 991 h 1072"/>
              <a:gd name="p0x7" fmla="*/ 4213 w 4294"/>
              <a:gd name="p0y7" fmla="*/ 1072 h 1072"/>
              <a:gd name="p0x8" fmla="*/ 4114 w 4294"/>
              <a:gd name="p0y8" fmla="*/ 1072 h 1072"/>
              <a:gd name="p0x9" fmla="*/ 180 w 4294"/>
              <a:gd name="p0y9" fmla="*/ 1072 h 1072"/>
              <a:gd name="p0x10" fmla="*/ 80 w 4294"/>
              <a:gd name="p0y10" fmla="*/ 1072 h 1072"/>
              <a:gd name="p0x11" fmla="*/ 0 w 4294"/>
              <a:gd name="p0y11" fmla="*/ 991 h 1072"/>
              <a:gd name="p0x12" fmla="*/ 0 w 4294"/>
              <a:gd name="p0y12" fmla="*/ 892 h 1072"/>
              <a:gd name="p0x13" fmla="*/ 0 w 4294"/>
              <a:gd name="p0y13" fmla="*/ 180 h 1072"/>
              <a:gd name="p0x14" fmla="*/ 0 w 4294"/>
              <a:gd name="p0y14" fmla="*/ 80 h 1072"/>
              <a:gd name="p0x15" fmla="*/ 80 w 4294"/>
              <a:gd name="p0y15" fmla="*/ 0 h 1072"/>
              <a:gd name="p0x16" fmla="*/ 180 w 4294"/>
              <a:gd name="p0y16" fmla="*/ 0 h 10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847725" y="5601300"/>
            <a:ext cx="2574655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互质</a:t>
            </a:r>
            <a:endParaRPr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文本框 27"/>
          <p:cNvSpPr txBox="1"/>
          <p:nvPr>
            <p:custDataLst>
              <p:tags r:id="rId32"/>
            </p:custDataLst>
          </p:nvPr>
        </p:nvSpPr>
        <p:spPr>
          <a:xfrm>
            <a:off x="847725" y="5788466"/>
            <a:ext cx="2574655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两个数的最大公因数是</a:t>
            </a:r>
            <a:r>
              <a:rPr lang="en-US" altLang="zh-CN" sz="105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endParaRPr lang="en-US" altLang="zh-CN" sz="105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3"/>
            </p:custDataLst>
          </p:nvPr>
        </p:nvSpPr>
        <p:spPr>
          <a:xfrm>
            <a:off x="3574415" y="5524500"/>
            <a:ext cx="2727325" cy="681355"/>
          </a:xfrm>
          <a:custGeom>
            <a:avLst/>
            <a:gdLst>
              <a:gd name="sw" fmla="*/ 1 w 4294"/>
              <a:gd name="sh" fmla="*/ 1 h 1072"/>
              <a:gd name="mins" fmla="min sw sh"/>
              <a:gd name="dsw" fmla="+- 0 sw mins"/>
              <a:gd name="dsh" fmla="+- 0 sh mins"/>
              <a:gd name="p0x0" fmla="*/ 180 w 4294"/>
              <a:gd name="p0y0" fmla="*/ 0 h 1072"/>
              <a:gd name="p0x1" fmla="*/ 4114 w 4294"/>
              <a:gd name="p0y1" fmla="*/ 0 h 1072"/>
              <a:gd name="p0x2" fmla="*/ 4213 w 4294"/>
              <a:gd name="p0y2" fmla="*/ 0 h 1072"/>
              <a:gd name="p0x3" fmla="*/ 4294 w 4294"/>
              <a:gd name="p0y3" fmla="*/ 80 h 1072"/>
              <a:gd name="p0x4" fmla="*/ 4294 w 4294"/>
              <a:gd name="p0y4" fmla="*/ 180 h 1072"/>
              <a:gd name="p0x5" fmla="*/ 4294 w 4294"/>
              <a:gd name="p0y5" fmla="*/ 892 h 1072"/>
              <a:gd name="p0x6" fmla="*/ 4294 w 4294"/>
              <a:gd name="p0y6" fmla="*/ 991 h 1072"/>
              <a:gd name="p0x7" fmla="*/ 4213 w 4294"/>
              <a:gd name="p0y7" fmla="*/ 1072 h 1072"/>
              <a:gd name="p0x8" fmla="*/ 4114 w 4294"/>
              <a:gd name="p0y8" fmla="*/ 1072 h 1072"/>
              <a:gd name="p0x9" fmla="*/ 180 w 4294"/>
              <a:gd name="p0y9" fmla="*/ 1072 h 1072"/>
              <a:gd name="p0x10" fmla="*/ 80 w 4294"/>
              <a:gd name="p0y10" fmla="*/ 1072 h 1072"/>
              <a:gd name="p0x11" fmla="*/ 0 w 4294"/>
              <a:gd name="p0y11" fmla="*/ 991 h 1072"/>
              <a:gd name="p0x12" fmla="*/ 0 w 4294"/>
              <a:gd name="p0y12" fmla="*/ 892 h 1072"/>
              <a:gd name="p0x13" fmla="*/ 0 w 4294"/>
              <a:gd name="p0y13" fmla="*/ 180 h 1072"/>
              <a:gd name="p0x14" fmla="*/ 0 w 4294"/>
              <a:gd name="p0y14" fmla="*/ 80 h 1072"/>
              <a:gd name="p0x15" fmla="*/ 80 w 4294"/>
              <a:gd name="p0y15" fmla="*/ 0 h 1072"/>
              <a:gd name="p0x16" fmla="*/ 180 w 4294"/>
              <a:gd name="p0y16" fmla="*/ 0 h 107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3650980" y="5601300"/>
            <a:ext cx="2574655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因数关系</a:t>
            </a:r>
            <a:endParaRPr sz="1050" b="1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5"/>
            </p:custDataLst>
          </p:nvPr>
        </p:nvSpPr>
        <p:spPr>
          <a:xfrm>
            <a:off x="3650980" y="5788466"/>
            <a:ext cx="2574655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lang="zh-CN" altLang="en-US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若</a:t>
            </a:r>
            <a:r>
              <a:rPr lang="en-US" altLang="zh-CN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a</a:t>
            </a:r>
            <a:r>
              <a:rPr lang="zh-CN" altLang="en-US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是</a:t>
            </a:r>
            <a:r>
              <a:rPr lang="en-US" altLang="zh-CN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b</a:t>
            </a:r>
            <a:r>
              <a:rPr lang="zh-CN" altLang="en-US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的因数，则</a:t>
            </a:r>
            <a:r>
              <a:rPr lang="en-US" altLang="zh-CN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GCD(a,b)=a</a:t>
            </a:r>
            <a:r>
              <a:rPr lang="zh-CN" altLang="en-US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，</a:t>
            </a:r>
            <a:r>
              <a:rPr lang="en-US" altLang="zh-CN" sz="105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LCM(a,b)=b</a:t>
            </a:r>
            <a:endParaRPr lang="en-US" altLang="zh-CN" sz="105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6772910" y="1017905"/>
            <a:ext cx="4842510" cy="3074035"/>
          </a:xfrm>
          <a:custGeom>
            <a:avLst/>
            <a:gdLst>
              <a:gd name="sw" fmla="*/ 1 w 7625"/>
              <a:gd name="sh" fmla="*/ 1 h 4841"/>
              <a:gd name="mins" fmla="min sw sh"/>
              <a:gd name="dsw" fmla="+- 0 sw mins"/>
              <a:gd name="dsh" fmla="+- 0 sh mins"/>
              <a:gd name="p0x0" fmla="*/ 180 w 7625"/>
              <a:gd name="p0y0" fmla="*/ 0 h 4841"/>
              <a:gd name="p0x1" fmla="*/ 7445 w 7625"/>
              <a:gd name="p0y1" fmla="*/ 0 h 4841"/>
              <a:gd name="p0x2" fmla="*/ 7545 w 7625"/>
              <a:gd name="p0y2" fmla="*/ 0 h 4841"/>
              <a:gd name="p0x3" fmla="*/ 7625 w 7625"/>
              <a:gd name="p0y3" fmla="*/ 80 h 4841"/>
              <a:gd name="p0x4" fmla="*/ 7625 w 7625"/>
              <a:gd name="p0y4" fmla="*/ 180 h 4841"/>
              <a:gd name="p0x5" fmla="*/ 7625 w 7625"/>
              <a:gd name="p0y5" fmla="*/ 4661 h 4841"/>
              <a:gd name="p0x6" fmla="*/ 7625 w 7625"/>
              <a:gd name="p0y6" fmla="*/ 4760 h 4841"/>
              <a:gd name="p0x7" fmla="*/ 7545 w 7625"/>
              <a:gd name="p0y7" fmla="*/ 4841 h 4841"/>
              <a:gd name="p0x8" fmla="*/ 7445 w 7625"/>
              <a:gd name="p0y8" fmla="*/ 4841 h 4841"/>
              <a:gd name="p0x9" fmla="*/ 180 w 7625"/>
              <a:gd name="p0y9" fmla="*/ 4841 h 4841"/>
              <a:gd name="p0x10" fmla="*/ 80 w 7625"/>
              <a:gd name="p0y10" fmla="*/ 4841 h 4841"/>
              <a:gd name="p0x11" fmla="*/ 0 w 7625"/>
              <a:gd name="p0y11" fmla="*/ 4760 h 4841"/>
              <a:gd name="p0x12" fmla="*/ 0 w 7625"/>
              <a:gd name="p0y12" fmla="*/ 4661 h 4841"/>
              <a:gd name="p0x13" fmla="*/ 0 w 7625"/>
              <a:gd name="p0y13" fmla="*/ 180 h 4841"/>
              <a:gd name="p0x14" fmla="*/ 0 w 7625"/>
              <a:gd name="p0y14" fmla="*/ 80 h 4841"/>
              <a:gd name="p0x15" fmla="*/ 80 w 7625"/>
              <a:gd name="p0y15" fmla="*/ 0 h 4841"/>
              <a:gd name="p0x16" fmla="*/ 180 w 7625"/>
              <a:gd name="p0y16" fmla="*/ 0 h 4841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37"/>
            </p:custDataLst>
          </p:nvPr>
        </p:nvSpPr>
        <p:spPr>
          <a:xfrm>
            <a:off x="7587111" y="2276694"/>
            <a:ext cx="3214687" cy="55245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lang="zh-CN" altLang="en-US"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古代</a:t>
            </a:r>
            <a:r>
              <a:rPr lang="en-US" altLang="zh-CN"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约分</a:t>
            </a:r>
            <a:r>
              <a:rPr lang="en-US" altLang="zh-CN"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运算的本质</a:t>
            </a:r>
            <a:endParaRPr lang="zh-CN" altLang="en-US" sz="187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92000"/>
              </a:lnSpc>
            </a:pPr>
            <a:r>
              <a:rPr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就是利用</a:t>
            </a:r>
            <a:r>
              <a:rPr sz="1875" b="1">
                <a:solidFill>
                  <a:srgbClr val="FFCF56"/>
                </a:solidFill>
                <a:latin typeface="微软雅黑" panose="020B0503020204020204" charset="-122"/>
                <a:ea typeface="微软雅黑" panose="020B0503020204020204" charset="-122"/>
              </a:rPr>
              <a:t>最大公因数</a:t>
            </a:r>
            <a:r>
              <a:rPr sz="1875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化简分数</a:t>
            </a:r>
            <a:endParaRPr sz="1875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38"/>
            </p:custDataLst>
          </p:nvPr>
        </p:nvSpPr>
        <p:spPr>
          <a:xfrm>
            <a:off x="6772910" y="4291965"/>
            <a:ext cx="4842510" cy="2179955"/>
          </a:xfrm>
          <a:custGeom>
            <a:avLst/>
            <a:gdLst>
              <a:gd name="sw" fmla="*/ 1 w 7625"/>
              <a:gd name="sh" fmla="*/ 1 h 3432"/>
              <a:gd name="mins" fmla="min sw sh"/>
              <a:gd name="dsw" fmla="+- 0 sw mins"/>
              <a:gd name="dsh" fmla="+- 0 sh mins"/>
              <a:gd name="p0x0" fmla="*/ 180 w 7625"/>
              <a:gd name="p0y0" fmla="*/ 0 h 3432"/>
              <a:gd name="p0x1" fmla="*/ 7445 w 7625"/>
              <a:gd name="p0y1" fmla="*/ 0 h 3432"/>
              <a:gd name="p0x2" fmla="*/ 7545 w 7625"/>
              <a:gd name="p0y2" fmla="*/ 0 h 3432"/>
              <a:gd name="p0x3" fmla="*/ 7625 w 7625"/>
              <a:gd name="p0y3" fmla="*/ 80 h 3432"/>
              <a:gd name="p0x4" fmla="*/ 7625 w 7625"/>
              <a:gd name="p0y4" fmla="*/ 180 h 3432"/>
              <a:gd name="p0x5" fmla="*/ 7625 w 7625"/>
              <a:gd name="p0y5" fmla="*/ 3252 h 3432"/>
              <a:gd name="p0x6" fmla="*/ 7625 w 7625"/>
              <a:gd name="p0y6" fmla="*/ 3352 h 3432"/>
              <a:gd name="p0x7" fmla="*/ 7545 w 7625"/>
              <a:gd name="p0y7" fmla="*/ 3432 h 3432"/>
              <a:gd name="p0x8" fmla="*/ 7445 w 7625"/>
              <a:gd name="p0y8" fmla="*/ 3432 h 3432"/>
              <a:gd name="p0x9" fmla="*/ 180 w 7625"/>
              <a:gd name="p0y9" fmla="*/ 3432 h 3432"/>
              <a:gd name="p0x10" fmla="*/ 80 w 7625"/>
              <a:gd name="p0y10" fmla="*/ 3432 h 3432"/>
              <a:gd name="p0x11" fmla="*/ 0 w 7625"/>
              <a:gd name="p0y11" fmla="*/ 3352 h 3432"/>
              <a:gd name="p0x12" fmla="*/ 0 w 7625"/>
              <a:gd name="p0y12" fmla="*/ 3252 h 3432"/>
              <a:gd name="p0x13" fmla="*/ 0 w 7625"/>
              <a:gd name="p0y13" fmla="*/ 180 h 3432"/>
              <a:gd name="p0x14" fmla="*/ 0 w 7625"/>
              <a:gd name="p0y14" fmla="*/ 80 h 3432"/>
              <a:gd name="p0x15" fmla="*/ 80 w 7625"/>
              <a:gd name="p0y15" fmla="*/ 0 h 3432"/>
              <a:gd name="p0x16" fmla="*/ 180 w 7625"/>
              <a:gd name="p0y16" fmla="*/ 0 h 343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5" name="任意多边形 34"/>
          <p:cNvSpPr/>
          <p:nvPr>
            <p:custDataLst>
              <p:tags r:id="rId39"/>
            </p:custDataLst>
          </p:nvPr>
        </p:nvSpPr>
        <p:spPr>
          <a:xfrm>
            <a:off x="6968490" y="4906645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6" name="图片 35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6667" t="-10303" r="-6667" b="-10303"/>
          <a:stretch>
            <a:fillRect/>
          </a:stretch>
        </p:blipFill>
        <p:spPr>
          <a:xfrm>
            <a:off x="6985000" y="4935220"/>
            <a:ext cx="280670" cy="252730"/>
          </a:xfrm>
          <a:prstGeom prst="rect">
            <a:avLst/>
          </a:prstGeom>
        </p:spPr>
      </p:pic>
      <p:sp>
        <p:nvSpPr>
          <p:cNvPr id="37" name="文本框 36"/>
          <p:cNvSpPr txBox="1"/>
          <p:nvPr>
            <p:custDataLst>
              <p:tags r:id="rId43"/>
            </p:custDataLst>
          </p:nvPr>
        </p:nvSpPr>
        <p:spPr>
          <a:xfrm>
            <a:off x="7359034" y="4949990"/>
            <a:ext cx="54300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约分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44"/>
            </p:custDataLst>
          </p:nvPr>
        </p:nvSpPr>
        <p:spPr>
          <a:xfrm>
            <a:off x="6968509" y="5289109"/>
            <a:ext cx="4451966" cy="57614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17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约分是分数运算的基础，通过分子分母同时除以它们的最大公因数，将分数化为最简形式。这一方法在古代数学典籍中已有记载，体现了先人对数论关系的深刻洞察。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密码与数论：因数倍数的现代应用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04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质因数分解：从古算到密码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1556385"/>
          </a:xfrm>
          <a:custGeom>
            <a:avLst/>
            <a:gdLst>
              <a:gd name="sw" fmla="*/ 1 w 17385"/>
              <a:gd name="sh" fmla="*/ 1 h 2450"/>
              <a:gd name="mins" fmla="min sw sh"/>
              <a:gd name="dsw" fmla="+- 0 sw mins"/>
              <a:gd name="dsh" fmla="+- 0 sh mins"/>
              <a:gd name="p0x0" fmla="*/ 180 w 17385"/>
              <a:gd name="p0y0" fmla="*/ 0 h 2450"/>
              <a:gd name="p0x1" fmla="*/ 17205 w 17385"/>
              <a:gd name="p0y1" fmla="*/ 0 h 2450"/>
              <a:gd name="p0x2" fmla="*/ 17304 w 17385"/>
              <a:gd name="p0y2" fmla="*/ 0 h 2450"/>
              <a:gd name="p0x3" fmla="*/ 17385 w 17385"/>
              <a:gd name="p0y3" fmla="*/ 80 h 2450"/>
              <a:gd name="p0x4" fmla="*/ 17385 w 17385"/>
              <a:gd name="p0y4" fmla="*/ 180 h 2450"/>
              <a:gd name="p0x5" fmla="*/ 17385 w 17385"/>
              <a:gd name="p0y5" fmla="*/ 2270 h 2450"/>
              <a:gd name="p0x6" fmla="*/ 17385 w 17385"/>
              <a:gd name="p0y6" fmla="*/ 2370 h 2450"/>
              <a:gd name="p0x7" fmla="*/ 17304 w 17385"/>
              <a:gd name="p0y7" fmla="*/ 2450 h 2450"/>
              <a:gd name="p0x8" fmla="*/ 17205 w 17385"/>
              <a:gd name="p0y8" fmla="*/ 2450 h 2450"/>
              <a:gd name="p0x9" fmla="*/ 180 w 17385"/>
              <a:gd name="p0y9" fmla="*/ 2450 h 2450"/>
              <a:gd name="p0x10" fmla="*/ 80 w 17385"/>
              <a:gd name="p0y10" fmla="*/ 2450 h 2450"/>
              <a:gd name="p0x11" fmla="*/ 0 w 17385"/>
              <a:gd name="p0y11" fmla="*/ 2370 h 2450"/>
              <a:gd name="p0x12" fmla="*/ 0 w 17385"/>
              <a:gd name="p0y12" fmla="*/ 2270 h 2450"/>
              <a:gd name="p0x13" fmla="*/ 0 w 17385"/>
              <a:gd name="p0y13" fmla="*/ 180 h 2450"/>
              <a:gd name="p0x14" fmla="*/ 0 w 17385"/>
              <a:gd name="p0y14" fmla="*/ 80 h 2450"/>
              <a:gd name="p0x15" fmla="*/ 80 w 17385"/>
              <a:gd name="p0y15" fmla="*/ 0 h 2450"/>
              <a:gd name="p0x16" fmla="*/ 180 w 17385"/>
              <a:gd name="p0y16" fmla="*/ 0 h 24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819302" y="1319232"/>
            <a:ext cx="10553405" cy="113627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50000"/>
              </a:lnSpc>
            </a:pP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古人研究质因数是为了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约分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方便，今人利用质因数是为了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加密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安全</a:t>
            </a:r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同一数学原理，跨越千年焕发新生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903855"/>
            <a:ext cx="6482715" cy="1684020"/>
          </a:xfrm>
          <a:custGeom>
            <a:avLst/>
            <a:gdLst>
              <a:gd name="sw" fmla="*/ 1 w 10209"/>
              <a:gd name="sh" fmla="*/ 1 h 2652"/>
              <a:gd name="mins" fmla="min sw sh"/>
              <a:gd name="dsw" fmla="+- 0 sw mins"/>
              <a:gd name="dsh" fmla="+- 0 sh mins"/>
              <a:gd name="p0x0" fmla="*/ 180 w 10209"/>
              <a:gd name="p0y0" fmla="*/ 0 h 2652"/>
              <a:gd name="p0x1" fmla="*/ 10029 w 10209"/>
              <a:gd name="p0y1" fmla="*/ 0 h 2652"/>
              <a:gd name="p0x2" fmla="*/ 10128 w 10209"/>
              <a:gd name="p0y2" fmla="*/ 0 h 2652"/>
              <a:gd name="p0x3" fmla="*/ 10209 w 10209"/>
              <a:gd name="p0y3" fmla="*/ 80 h 2652"/>
              <a:gd name="p0x4" fmla="*/ 10209 w 10209"/>
              <a:gd name="p0y4" fmla="*/ 180 h 2652"/>
              <a:gd name="p0x5" fmla="*/ 10209 w 10209"/>
              <a:gd name="p0y5" fmla="*/ 2472 h 2652"/>
              <a:gd name="p0x6" fmla="*/ 10209 w 10209"/>
              <a:gd name="p0y6" fmla="*/ 2571 h 2652"/>
              <a:gd name="p0x7" fmla="*/ 10128 w 10209"/>
              <a:gd name="p0y7" fmla="*/ 2652 h 2652"/>
              <a:gd name="p0x8" fmla="*/ 10029 w 10209"/>
              <a:gd name="p0y8" fmla="*/ 2652 h 2652"/>
              <a:gd name="p0x9" fmla="*/ 180 w 10209"/>
              <a:gd name="p0y9" fmla="*/ 2652 h 2652"/>
              <a:gd name="p0x10" fmla="*/ 80 w 10209"/>
              <a:gd name="p0y10" fmla="*/ 2652 h 2652"/>
              <a:gd name="p0x11" fmla="*/ 0 w 10209"/>
              <a:gd name="p0y11" fmla="*/ 2571 h 2652"/>
              <a:gd name="p0x12" fmla="*/ 0 w 10209"/>
              <a:gd name="p0y12" fmla="*/ 2472 h 2652"/>
              <a:gd name="p0x13" fmla="*/ 0 w 10209"/>
              <a:gd name="p0y13" fmla="*/ 180 h 2652"/>
              <a:gd name="p0x14" fmla="*/ 0 w 10209"/>
              <a:gd name="p0y14" fmla="*/ 80 h 2652"/>
              <a:gd name="p0x15" fmla="*/ 80 w 10209"/>
              <a:gd name="p0y15" fmla="*/ 0 h 2652"/>
              <a:gd name="p0x16" fmla="*/ 180 w 10209"/>
              <a:gd name="p0y16" fmla="*/ 0 h 2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33077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57250" y="3388360"/>
            <a:ext cx="247650" cy="252730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04925" y="3359429"/>
            <a:ext cx="13716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分解质因数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771525" y="3865207"/>
            <a:ext cx="6092209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把一个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合数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质数相乘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的形式表示出来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575945" y="4787900"/>
            <a:ext cx="6482715" cy="1684020"/>
          </a:xfrm>
          <a:custGeom>
            <a:avLst/>
            <a:gdLst>
              <a:gd name="sw" fmla="*/ 1 w 10209"/>
              <a:gd name="sh" fmla="*/ 1 h 2652"/>
              <a:gd name="mins" fmla="min sw sh"/>
              <a:gd name="dsw" fmla="+- 0 sw mins"/>
              <a:gd name="dsh" fmla="+- 0 sh mins"/>
              <a:gd name="p0x0" fmla="*/ 180 w 10209"/>
              <a:gd name="p0y0" fmla="*/ 0 h 2652"/>
              <a:gd name="p0x1" fmla="*/ 10029 w 10209"/>
              <a:gd name="p0y1" fmla="*/ 0 h 2652"/>
              <a:gd name="p0x2" fmla="*/ 10128 w 10209"/>
              <a:gd name="p0y2" fmla="*/ 0 h 2652"/>
              <a:gd name="p0x3" fmla="*/ 10209 w 10209"/>
              <a:gd name="p0y3" fmla="*/ 80 h 2652"/>
              <a:gd name="p0x4" fmla="*/ 10209 w 10209"/>
              <a:gd name="p0y4" fmla="*/ 180 h 2652"/>
              <a:gd name="p0x5" fmla="*/ 10209 w 10209"/>
              <a:gd name="p0y5" fmla="*/ 2472 h 2652"/>
              <a:gd name="p0x6" fmla="*/ 10209 w 10209"/>
              <a:gd name="p0y6" fmla="*/ 2571 h 2652"/>
              <a:gd name="p0x7" fmla="*/ 10128 w 10209"/>
              <a:gd name="p0y7" fmla="*/ 2652 h 2652"/>
              <a:gd name="p0x8" fmla="*/ 10029 w 10209"/>
              <a:gd name="p0y8" fmla="*/ 2652 h 2652"/>
              <a:gd name="p0x9" fmla="*/ 180 w 10209"/>
              <a:gd name="p0y9" fmla="*/ 2652 h 2652"/>
              <a:gd name="p0x10" fmla="*/ 80 w 10209"/>
              <a:gd name="p0y10" fmla="*/ 2652 h 2652"/>
              <a:gd name="p0x11" fmla="*/ 0 w 10209"/>
              <a:gd name="p0y11" fmla="*/ 2571 h 2652"/>
              <a:gd name="p0x12" fmla="*/ 0 w 10209"/>
              <a:gd name="p0y12" fmla="*/ 2472 h 2652"/>
              <a:gd name="p0x13" fmla="*/ 0 w 10209"/>
              <a:gd name="p0y13" fmla="*/ 180 h 2652"/>
              <a:gd name="p0x14" fmla="*/ 0 w 10209"/>
              <a:gd name="p0y14" fmla="*/ 80 h 2652"/>
              <a:gd name="p0x15" fmla="*/ 80 w 10209"/>
              <a:gd name="p0y15" fmla="*/ 0 h 2652"/>
              <a:gd name="p0x16" fmla="*/ 180 w 10209"/>
              <a:gd name="p0y16" fmla="*/ 0 h 2652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519176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2273" t="-16167" r="-2273" b="-16167"/>
          <a:stretch>
            <a:fillRect/>
          </a:stretch>
        </p:blipFill>
        <p:spPr>
          <a:xfrm>
            <a:off x="871220" y="5273040"/>
            <a:ext cx="21907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1304925" y="5243522"/>
            <a:ext cx="9144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短除法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771525" y="5749299"/>
            <a:ext cx="2857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依次用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质数</a:t>
            </a: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去除，直到</a:t>
            </a:r>
            <a:r>
              <a:rPr sz="150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商为质数</a:t>
            </a:r>
            <a:endParaRPr sz="150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7296785" y="2903855"/>
            <a:ext cx="4318635" cy="1056005"/>
          </a:xfrm>
          <a:custGeom>
            <a:avLst/>
            <a:gdLst>
              <a:gd name="sw" fmla="*/ 1 w 6800"/>
              <a:gd name="sh" fmla="*/ 1 h 1663"/>
              <a:gd name="mins" fmla="min sw sh"/>
              <a:gd name="dsw" fmla="+- 0 sw mins"/>
              <a:gd name="dsh" fmla="+- 0 sh mins"/>
              <a:gd name="p0x0" fmla="*/ 180 w 6800"/>
              <a:gd name="p0y0" fmla="*/ 0 h 1663"/>
              <a:gd name="p0x1" fmla="*/ 6620 w 6800"/>
              <a:gd name="p0y1" fmla="*/ 0 h 1663"/>
              <a:gd name="p0x2" fmla="*/ 6720 w 6800"/>
              <a:gd name="p0y2" fmla="*/ 0 h 1663"/>
              <a:gd name="p0x3" fmla="*/ 6800 w 6800"/>
              <a:gd name="p0y3" fmla="*/ 80 h 1663"/>
              <a:gd name="p0x4" fmla="*/ 6800 w 6800"/>
              <a:gd name="p0y4" fmla="*/ 180 h 1663"/>
              <a:gd name="p0x5" fmla="*/ 6800 w 6800"/>
              <a:gd name="p0y5" fmla="*/ 1483 h 1663"/>
              <a:gd name="p0x6" fmla="*/ 6800 w 6800"/>
              <a:gd name="p0y6" fmla="*/ 1582 h 1663"/>
              <a:gd name="p0x7" fmla="*/ 6720 w 6800"/>
              <a:gd name="p0y7" fmla="*/ 1663 h 1663"/>
              <a:gd name="p0x8" fmla="*/ 6620 w 6800"/>
              <a:gd name="p0y8" fmla="*/ 1663 h 1663"/>
              <a:gd name="p0x9" fmla="*/ 180 w 6800"/>
              <a:gd name="p0y9" fmla="*/ 1663 h 1663"/>
              <a:gd name="p0x10" fmla="*/ 80 w 6800"/>
              <a:gd name="p0y10" fmla="*/ 1663 h 1663"/>
              <a:gd name="p0x11" fmla="*/ 0 w 6800"/>
              <a:gd name="p0y11" fmla="*/ 1582 h 1663"/>
              <a:gd name="p0x12" fmla="*/ 0 w 6800"/>
              <a:gd name="p0y12" fmla="*/ 1483 h 1663"/>
              <a:gd name="p0x13" fmla="*/ 0 w 6800"/>
              <a:gd name="p0y13" fmla="*/ 180 h 1663"/>
              <a:gd name="p0x14" fmla="*/ 0 w 6800"/>
              <a:gd name="p0y14" fmla="*/ 80 h 1663"/>
              <a:gd name="p0x15" fmla="*/ 80 w 6800"/>
              <a:gd name="p0y15" fmla="*/ 0 h 1663"/>
              <a:gd name="p0x16" fmla="*/ 180 w 6800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7492365" y="32600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2083" t="-36410" r="-2083" b="-36410"/>
          <a:stretch>
            <a:fillRect/>
          </a:stretch>
        </p:blipFill>
        <p:spPr>
          <a:xfrm>
            <a:off x="7544435" y="3322320"/>
            <a:ext cx="238125" cy="2139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7949584" y="3265437"/>
            <a:ext cx="22193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两个大质数相乘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容易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4"/>
            </p:custDataLst>
          </p:nvPr>
        </p:nvSpPr>
        <p:spPr>
          <a:xfrm>
            <a:off x="7296785" y="4159885"/>
            <a:ext cx="4318635" cy="1056005"/>
          </a:xfrm>
          <a:custGeom>
            <a:avLst/>
            <a:gdLst>
              <a:gd name="sw" fmla="*/ 1 w 6800"/>
              <a:gd name="sh" fmla="*/ 1 h 1663"/>
              <a:gd name="mins" fmla="min sw sh"/>
              <a:gd name="dsw" fmla="+- 0 sw mins"/>
              <a:gd name="dsh" fmla="+- 0 sh mins"/>
              <a:gd name="p0x0" fmla="*/ 180 w 6800"/>
              <a:gd name="p0y0" fmla="*/ 0 h 1663"/>
              <a:gd name="p0x1" fmla="*/ 6620 w 6800"/>
              <a:gd name="p0y1" fmla="*/ 0 h 1663"/>
              <a:gd name="p0x2" fmla="*/ 6720 w 6800"/>
              <a:gd name="p0y2" fmla="*/ 0 h 1663"/>
              <a:gd name="p0x3" fmla="*/ 6800 w 6800"/>
              <a:gd name="p0y3" fmla="*/ 80 h 1663"/>
              <a:gd name="p0x4" fmla="*/ 6800 w 6800"/>
              <a:gd name="p0y4" fmla="*/ 180 h 1663"/>
              <a:gd name="p0x5" fmla="*/ 6800 w 6800"/>
              <a:gd name="p0y5" fmla="*/ 1483 h 1663"/>
              <a:gd name="p0x6" fmla="*/ 6800 w 6800"/>
              <a:gd name="p0y6" fmla="*/ 1582 h 1663"/>
              <a:gd name="p0x7" fmla="*/ 6720 w 6800"/>
              <a:gd name="p0y7" fmla="*/ 1663 h 1663"/>
              <a:gd name="p0x8" fmla="*/ 6620 w 6800"/>
              <a:gd name="p0y8" fmla="*/ 1663 h 1663"/>
              <a:gd name="p0x9" fmla="*/ 180 w 6800"/>
              <a:gd name="p0y9" fmla="*/ 1663 h 1663"/>
              <a:gd name="p0x10" fmla="*/ 80 w 6800"/>
              <a:gd name="p0y10" fmla="*/ 1663 h 1663"/>
              <a:gd name="p0x11" fmla="*/ 0 w 6800"/>
              <a:gd name="p0y11" fmla="*/ 1582 h 1663"/>
              <a:gd name="p0x12" fmla="*/ 0 w 6800"/>
              <a:gd name="p0y12" fmla="*/ 1483 h 1663"/>
              <a:gd name="p0x13" fmla="*/ 0 w 6800"/>
              <a:gd name="p0y13" fmla="*/ 180 h 1663"/>
              <a:gd name="p0x14" fmla="*/ 0 w 6800"/>
              <a:gd name="p0y14" fmla="*/ 80 h 1663"/>
              <a:gd name="p0x15" fmla="*/ 80 w 6800"/>
              <a:gd name="p0y15" fmla="*/ 0 h 1663"/>
              <a:gd name="p0x16" fmla="*/ 180 w 6800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7492365" y="451612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6"/>
            </p:custDataLst>
          </p:nvPr>
        </p:nvPicPr>
        <p:blipFill>
          <a:blip r:embed="rId27">
            <a:extLst>
              <a:ext uri="{96DAC541-7B7A-43D3-8B79-37D633B846F1}">
                <asvg:svgBlip xmlns:asvg="http://schemas.microsoft.com/office/drawing/2016/SVG/main" r:embed="rId28"/>
              </a:ext>
            </a:extLst>
          </a:blip>
          <a:srcRect l="-2083" t="-36410" r="-2083" b="-36410"/>
          <a:stretch>
            <a:fillRect/>
          </a:stretch>
        </p:blipFill>
        <p:spPr>
          <a:xfrm>
            <a:off x="7544435" y="4578350"/>
            <a:ext cx="238125" cy="2139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9"/>
            </p:custDataLst>
          </p:nvPr>
        </p:nvSpPr>
        <p:spPr>
          <a:xfrm>
            <a:off x="7949584" y="4521470"/>
            <a:ext cx="317182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将乘积分解回两个质数</a:t>
            </a:r>
            <a:r>
              <a:rPr lang="en-US" altLang="zh-CN" sz="150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极其困难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0"/>
            </p:custDataLst>
          </p:nvPr>
        </p:nvSpPr>
        <p:spPr>
          <a:xfrm>
            <a:off x="7296785" y="5415915"/>
            <a:ext cx="4318635" cy="1056005"/>
          </a:xfrm>
          <a:custGeom>
            <a:avLst/>
            <a:gdLst>
              <a:gd name="sw" fmla="*/ 1 w 6800"/>
              <a:gd name="sh" fmla="*/ 1 h 1663"/>
              <a:gd name="mins" fmla="min sw sh"/>
              <a:gd name="dsw" fmla="+- 0 sw mins"/>
              <a:gd name="dsh" fmla="+- 0 sh mins"/>
              <a:gd name="p0x0" fmla="*/ 180 w 6800"/>
              <a:gd name="p0y0" fmla="*/ 0 h 1663"/>
              <a:gd name="p0x1" fmla="*/ 6620 w 6800"/>
              <a:gd name="p0y1" fmla="*/ 0 h 1663"/>
              <a:gd name="p0x2" fmla="*/ 6720 w 6800"/>
              <a:gd name="p0y2" fmla="*/ 0 h 1663"/>
              <a:gd name="p0x3" fmla="*/ 6800 w 6800"/>
              <a:gd name="p0y3" fmla="*/ 80 h 1663"/>
              <a:gd name="p0x4" fmla="*/ 6800 w 6800"/>
              <a:gd name="p0y4" fmla="*/ 180 h 1663"/>
              <a:gd name="p0x5" fmla="*/ 6800 w 6800"/>
              <a:gd name="p0y5" fmla="*/ 1483 h 1663"/>
              <a:gd name="p0x6" fmla="*/ 6800 w 6800"/>
              <a:gd name="p0y6" fmla="*/ 1582 h 1663"/>
              <a:gd name="p0x7" fmla="*/ 6720 w 6800"/>
              <a:gd name="p0y7" fmla="*/ 1663 h 1663"/>
              <a:gd name="p0x8" fmla="*/ 6620 w 6800"/>
              <a:gd name="p0y8" fmla="*/ 1663 h 1663"/>
              <a:gd name="p0x9" fmla="*/ 180 w 6800"/>
              <a:gd name="p0y9" fmla="*/ 1663 h 1663"/>
              <a:gd name="p0x10" fmla="*/ 80 w 6800"/>
              <a:gd name="p0y10" fmla="*/ 1663 h 1663"/>
              <a:gd name="p0x11" fmla="*/ 0 w 6800"/>
              <a:gd name="p0y11" fmla="*/ 1582 h 1663"/>
              <a:gd name="p0x12" fmla="*/ 0 w 6800"/>
              <a:gd name="p0y12" fmla="*/ 1483 h 1663"/>
              <a:gd name="p0x13" fmla="*/ 0 w 6800"/>
              <a:gd name="p0y13" fmla="*/ 180 h 1663"/>
              <a:gd name="p0x14" fmla="*/ 0 w 6800"/>
              <a:gd name="p0y14" fmla="*/ 80 h 1663"/>
              <a:gd name="p0x15" fmla="*/ 80 w 6800"/>
              <a:gd name="p0y15" fmla="*/ 0 h 1663"/>
              <a:gd name="p0x16" fmla="*/ 180 w 6800"/>
              <a:gd name="p0y16" fmla="*/ 0 h 1663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>
            <p:custDataLst>
              <p:tags r:id="rId31"/>
            </p:custDataLst>
          </p:nvPr>
        </p:nvSpPr>
        <p:spPr>
          <a:xfrm>
            <a:off x="7492365" y="57721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>
            <p:custDataLst>
              <p:tags r:id="rId32"/>
            </p:custDataLst>
          </p:nvPr>
        </p:nvPicPr>
        <p:blipFill>
          <a:blip r:embed="rId33">
            <a:extLst>
              <a:ext uri="{96DAC541-7B7A-43D3-8B79-37D633B846F1}">
                <asvg:svgBlip xmlns:asvg="http://schemas.microsoft.com/office/drawing/2016/SVG/main" r:embed="rId34"/>
              </a:ext>
            </a:extLst>
          </a:blip>
          <a:srcRect l="-7895" t="-3492" r="-7895" b="-3492"/>
          <a:stretch>
            <a:fillRect/>
          </a:stretch>
        </p:blipFill>
        <p:spPr>
          <a:xfrm>
            <a:off x="7559040" y="5834380"/>
            <a:ext cx="209550" cy="213995"/>
          </a:xfrm>
          <a:prstGeom prst="rect">
            <a:avLst/>
          </a:prstGeom>
        </p:spPr>
      </p:pic>
      <p:sp>
        <p:nvSpPr>
          <p:cNvPr id="27" name="文本框 26"/>
          <p:cNvSpPr txBox="1"/>
          <p:nvPr>
            <p:custDataLst>
              <p:tags r:id="rId35"/>
            </p:custDataLst>
          </p:nvPr>
        </p:nvSpPr>
        <p:spPr>
          <a:xfrm>
            <a:off x="7949584" y="5777503"/>
            <a:ext cx="3393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这一</a:t>
            </a:r>
            <a:r>
              <a:rPr 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不对称</a:t>
            </a:r>
            <a:r>
              <a:rPr lang="en-US" altLang="zh-CN" sz="15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正是现代网络安全的基石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51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52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153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6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7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7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4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0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06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20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f"/>
  <p:tag name="KSO_WM_UNIT_INDEX" val="21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2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34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f"/>
  <p:tag name="KSO_WM_UNIT_INDEX" val="24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i"/>
  <p:tag name="KSO_WM_UNIT_INDEX" val="36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2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38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f"/>
  <p:tag name="KSO_WM_UNIT_INDEX" val="26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i"/>
  <p:tag name="KSO_WM_UNIT_INDEX" val="40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27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i"/>
  <p:tag name="KSO_WM_UNIT_INDEX" val="42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f"/>
  <p:tag name="KSO_WM_UNIT_INDEX" val="28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44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f"/>
  <p:tag name="KSO_WM_UNIT_INDEX" val="29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i"/>
  <p:tag name="KSO_WM_UNIT_INDEX" val="46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f"/>
  <p:tag name="KSO_WM_UNIT_INDEX" val="30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i"/>
  <p:tag name="KSO_WM_UNIT_INDEX" val="48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31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i"/>
  <p:tag name="KSO_WM_UNIT_INDEX" val="50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f"/>
  <p:tag name="KSO_WM_UNIT_INDEX" val="32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i"/>
  <p:tag name="KSO_WM_UNIT_INDEX" val="52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33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i"/>
  <p:tag name="KSO_WM_UNIT_INDEX" val="54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f"/>
  <p:tag name="KSO_WM_UNIT_INDEX" val="34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i"/>
  <p:tag name="KSO_WM_UNIT_INDEX" val="56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35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i"/>
  <p:tag name="KSO_WM_UNIT_INDEX" val="58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f"/>
  <p:tag name="KSO_WM_UNIT_INDEX" val="36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60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f"/>
  <p:tag name="KSO_WM_UNIT_INDEX" val="37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i"/>
  <p:tag name="KSO_WM_UNIT_INDEX" val="62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f"/>
  <p:tag name="KSO_WM_UNIT_INDEX" val="3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i"/>
  <p:tag name="KSO_WM_UNIT_INDEX" val="64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39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i"/>
  <p:tag name="KSO_WM_UNIT_INDEX" val="66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f"/>
  <p:tag name="KSO_WM_UNIT_INDEX" val="4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i"/>
  <p:tag name="KSO_WM_UNIT_INDEX" val="68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41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i"/>
  <p:tag name="KSO_WM_UNIT_INDEX" val="70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f"/>
  <p:tag name="KSO_WM_UNIT_INDEX" val="4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72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f"/>
  <p:tag name="KSO_WM_UNIT_INDEX" val="43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i"/>
  <p:tag name="KSO_WM_UNIT_INDEX" val="74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44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7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45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7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46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f"/>
  <p:tag name="KSO_WM_UNIT_INDEX" val="22"/>
  <p:tag name="KSO_WM_BEAUTIFY_FLAG" val="#wm#"/>
  <p:tag name="KSO_WM_TAG_VERSION" val="3.0"/>
</p:tagLst>
</file>

<file path=ppt/tags/tag2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94.xml><?xml version="1.0" encoding="utf-8"?>
<p:tagLst xmlns:p="http://schemas.openxmlformats.org/presentationml/2006/main">
  <p:tag name="KSO_WM_UNIT_TYPE" val="i"/>
  <p:tag name="KSO_WM_UNIT_INDEX" val="9"/>
  <p:tag name="KSO_WM_BEAUTIFY_FLAG" val="#wm#"/>
  <p:tag name="KSO_WM_TAG_VERSION" val="3.0"/>
</p:tagLst>
</file>

<file path=ppt/tags/tag295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9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97.xml><?xml version="1.0" encoding="utf-8"?>
<p:tagLst xmlns:p="http://schemas.openxmlformats.org/presentationml/2006/main">
  <p:tag name="KSO_WM_UNIT_TYPE" val="i"/>
  <p:tag name="KSO_WM_UNIT_INDEX" val="5"/>
  <p:tag name="KSO_WM_BEAUTIFY_FLAG" val="#wm#"/>
  <p:tag name="KSO_WM_TAG_VERSION" val="3.0"/>
</p:tagLst>
</file>

<file path=ppt/tags/tag29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99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01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0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04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05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0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07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0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09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10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11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1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1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1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1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1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1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1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1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2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2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22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24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25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2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27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28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2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3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3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3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3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35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3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37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38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33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4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341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342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343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344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34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34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347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348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34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5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35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35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353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354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355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356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357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3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35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360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36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36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36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364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365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36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367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36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369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370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37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372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373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374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375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376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377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378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379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380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38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382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383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1560</Words>
  <Application>WPS 演示</Application>
  <PresentationFormat>宽屏</PresentationFormat>
  <Paragraphs>321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20" baseType="lpstr">
      <vt:lpstr>Arial</vt:lpstr>
      <vt:lpstr>宋体</vt:lpstr>
      <vt:lpstr>Wingdings</vt:lpstr>
      <vt:lpstr>楷体</vt:lpstr>
      <vt:lpstr>微软雅黑</vt:lpstr>
      <vt:lpstr>Office 主题​​</vt:lpstr>
      <vt:lpstr>倍数与因数·从《九章算术》到数的整除</vt:lpstr>
      <vt:lpstr>古算溯源：因数与倍数的概念建立</vt:lpstr>
      <vt:lpstr>PowerPoint 演示文稿</vt:lpstr>
      <vt:lpstr>PowerPoint 演示文稿</vt:lpstr>
      <vt:lpstr>PowerPoint 演示文稿</vt:lpstr>
      <vt:lpstr>质数探秘：从《数书九章》到质数筛选</vt:lpstr>
      <vt:lpstr>PowerPoint 演示文稿</vt:lpstr>
      <vt:lpstr>PowerPoint 演示文稿</vt:lpstr>
      <vt:lpstr>公因公倍：古代分配问题中的最小公倍数</vt:lpstr>
      <vt:lpstr>PowerPoint 演示文稿</vt:lpstr>
      <vt:lpstr>PowerPoint 演示文稿</vt:lpstr>
      <vt:lpstr>密码与数论：因数倍数的现代应用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小数除法·从古币兑换到商的定位</dc:title>
  <dc:creator>O365</dc:creator>
  <cp:lastModifiedBy>李启峰</cp:lastModifiedBy>
  <cp:revision>2</cp:revision>
  <dcterms:created xsi:type="dcterms:W3CDTF">2026-07-30T08:54:00Z</dcterms:created>
  <dcterms:modified xsi:type="dcterms:W3CDTF">2026-07-30T08:59:42Z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F58F5357859B88E8AE0D6B6A044D4E9A_41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