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15"/>
  </p:notesMasterIdLst>
  <p:sldIdLst>
    <p:sldId id="373" r:id="rId4"/>
    <p:sldId id="375" r:id="rId5"/>
    <p:sldId id="376" r:id="rId6"/>
    <p:sldId id="377" r:id="rId7"/>
    <p:sldId id="378" r:id="rId8"/>
    <p:sldId id="379" r:id="rId9"/>
    <p:sldId id="380" r:id="rId10"/>
    <p:sldId id="381" r:id="rId11"/>
    <p:sldId id="382" r:id="rId12"/>
    <p:sldId id="383" r:id="rId13"/>
    <p:sldId id="384" r:id="rId14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7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348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tags" Target="../tags/tag96.xml"/><Relationship Id="rId7" Type="http://schemas.openxmlformats.org/officeDocument/2006/relationships/tags" Target="../tags/tag95.xml"/><Relationship Id="rId6" Type="http://schemas.openxmlformats.org/officeDocument/2006/relationships/image" Target="../media/image5.svg"/><Relationship Id="rId51" Type="http://schemas.openxmlformats.org/officeDocument/2006/relationships/slideLayout" Target="../slideLayouts/slideLayout6.xml"/><Relationship Id="rId50" Type="http://schemas.openxmlformats.org/officeDocument/2006/relationships/tags" Target="../tags/tag130.xml"/><Relationship Id="rId5" Type="http://schemas.openxmlformats.org/officeDocument/2006/relationships/image" Target="../media/image4.png"/><Relationship Id="rId49" Type="http://schemas.openxmlformats.org/officeDocument/2006/relationships/tags" Target="../tags/tag129.xml"/><Relationship Id="rId48" Type="http://schemas.openxmlformats.org/officeDocument/2006/relationships/tags" Target="../tags/tag128.xml"/><Relationship Id="rId47" Type="http://schemas.openxmlformats.org/officeDocument/2006/relationships/tags" Target="../tags/tag127.xml"/><Relationship Id="rId46" Type="http://schemas.openxmlformats.org/officeDocument/2006/relationships/tags" Target="../tags/tag126.xml"/><Relationship Id="rId45" Type="http://schemas.openxmlformats.org/officeDocument/2006/relationships/tags" Target="../tags/tag125.xml"/><Relationship Id="rId44" Type="http://schemas.openxmlformats.org/officeDocument/2006/relationships/tags" Target="../tags/tag124.xml"/><Relationship Id="rId43" Type="http://schemas.openxmlformats.org/officeDocument/2006/relationships/tags" Target="../tags/tag123.xml"/><Relationship Id="rId42" Type="http://schemas.openxmlformats.org/officeDocument/2006/relationships/tags" Target="../tags/tag122.xml"/><Relationship Id="rId41" Type="http://schemas.openxmlformats.org/officeDocument/2006/relationships/tags" Target="../tags/tag121.xml"/><Relationship Id="rId40" Type="http://schemas.openxmlformats.org/officeDocument/2006/relationships/tags" Target="../tags/tag120.xml"/><Relationship Id="rId4" Type="http://schemas.openxmlformats.org/officeDocument/2006/relationships/tags" Target="../tags/tag94.xml"/><Relationship Id="rId39" Type="http://schemas.openxmlformats.org/officeDocument/2006/relationships/tags" Target="../tags/tag119.xml"/><Relationship Id="rId38" Type="http://schemas.openxmlformats.org/officeDocument/2006/relationships/tags" Target="../tags/tag118.xml"/><Relationship Id="rId37" Type="http://schemas.openxmlformats.org/officeDocument/2006/relationships/tags" Target="../tags/tag117.xml"/><Relationship Id="rId36" Type="http://schemas.openxmlformats.org/officeDocument/2006/relationships/tags" Target="../tags/tag116.xml"/><Relationship Id="rId35" Type="http://schemas.openxmlformats.org/officeDocument/2006/relationships/tags" Target="../tags/tag115.xml"/><Relationship Id="rId34" Type="http://schemas.openxmlformats.org/officeDocument/2006/relationships/image" Target="../media/image13.svg"/><Relationship Id="rId33" Type="http://schemas.openxmlformats.org/officeDocument/2006/relationships/image" Target="../media/image12.png"/><Relationship Id="rId32" Type="http://schemas.openxmlformats.org/officeDocument/2006/relationships/tags" Target="../tags/tag114.xml"/><Relationship Id="rId31" Type="http://schemas.openxmlformats.org/officeDocument/2006/relationships/tags" Target="../tags/tag113.xml"/><Relationship Id="rId30" Type="http://schemas.openxmlformats.org/officeDocument/2006/relationships/tags" Target="../tags/tag112.xml"/><Relationship Id="rId3" Type="http://schemas.openxmlformats.org/officeDocument/2006/relationships/tags" Target="../tags/tag93.xml"/><Relationship Id="rId29" Type="http://schemas.openxmlformats.org/officeDocument/2006/relationships/tags" Target="../tags/tag111.xml"/><Relationship Id="rId28" Type="http://schemas.openxmlformats.org/officeDocument/2006/relationships/tags" Target="../tags/tag110.xml"/><Relationship Id="rId27" Type="http://schemas.openxmlformats.org/officeDocument/2006/relationships/image" Target="../media/image11.svg"/><Relationship Id="rId26" Type="http://schemas.openxmlformats.org/officeDocument/2006/relationships/image" Target="../media/image10.png"/><Relationship Id="rId25" Type="http://schemas.openxmlformats.org/officeDocument/2006/relationships/tags" Target="../tags/tag109.xml"/><Relationship Id="rId24" Type="http://schemas.openxmlformats.org/officeDocument/2006/relationships/tags" Target="../tags/tag108.xml"/><Relationship Id="rId23" Type="http://schemas.openxmlformats.org/officeDocument/2006/relationships/tags" Target="../tags/tag107.xml"/><Relationship Id="rId22" Type="http://schemas.openxmlformats.org/officeDocument/2006/relationships/tags" Target="../tags/tag106.xml"/><Relationship Id="rId21" Type="http://schemas.openxmlformats.org/officeDocument/2006/relationships/tags" Target="../tags/tag105.xml"/><Relationship Id="rId20" Type="http://schemas.openxmlformats.org/officeDocument/2006/relationships/image" Target="../media/image9.svg"/><Relationship Id="rId2" Type="http://schemas.openxmlformats.org/officeDocument/2006/relationships/tags" Target="../tags/tag92.xml"/><Relationship Id="rId19" Type="http://schemas.openxmlformats.org/officeDocument/2006/relationships/image" Target="../media/image8.png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tags" Target="../tags/tag100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svg"/><Relationship Id="rId8" Type="http://schemas.openxmlformats.org/officeDocument/2006/relationships/image" Target="../media/image14.png"/><Relationship Id="rId7" Type="http://schemas.openxmlformats.org/officeDocument/2006/relationships/tags" Target="../tags/tag137.xml"/><Relationship Id="rId6" Type="http://schemas.openxmlformats.org/officeDocument/2006/relationships/tags" Target="../tags/tag136.xml"/><Relationship Id="rId50" Type="http://schemas.openxmlformats.org/officeDocument/2006/relationships/slideLayout" Target="../slideLayouts/slideLayout19.xml"/><Relationship Id="rId5" Type="http://schemas.openxmlformats.org/officeDocument/2006/relationships/tags" Target="../tags/tag135.xml"/><Relationship Id="rId49" Type="http://schemas.openxmlformats.org/officeDocument/2006/relationships/tags" Target="../tags/tag171.xml"/><Relationship Id="rId48" Type="http://schemas.openxmlformats.org/officeDocument/2006/relationships/tags" Target="../tags/tag170.xml"/><Relationship Id="rId47" Type="http://schemas.openxmlformats.org/officeDocument/2006/relationships/tags" Target="../tags/tag169.xml"/><Relationship Id="rId46" Type="http://schemas.openxmlformats.org/officeDocument/2006/relationships/tags" Target="../tags/tag168.xml"/><Relationship Id="rId45" Type="http://schemas.openxmlformats.org/officeDocument/2006/relationships/tags" Target="../tags/tag167.xml"/><Relationship Id="rId44" Type="http://schemas.openxmlformats.org/officeDocument/2006/relationships/tags" Target="../tags/tag166.xml"/><Relationship Id="rId43" Type="http://schemas.openxmlformats.org/officeDocument/2006/relationships/tags" Target="../tags/tag165.xml"/><Relationship Id="rId42" Type="http://schemas.openxmlformats.org/officeDocument/2006/relationships/tags" Target="../tags/tag164.xml"/><Relationship Id="rId41" Type="http://schemas.openxmlformats.org/officeDocument/2006/relationships/tags" Target="../tags/tag163.xml"/><Relationship Id="rId40" Type="http://schemas.openxmlformats.org/officeDocument/2006/relationships/tags" Target="../tags/tag162.xml"/><Relationship Id="rId4" Type="http://schemas.openxmlformats.org/officeDocument/2006/relationships/tags" Target="../tags/tag134.xml"/><Relationship Id="rId39" Type="http://schemas.openxmlformats.org/officeDocument/2006/relationships/tags" Target="../tags/tag161.xml"/><Relationship Id="rId38" Type="http://schemas.openxmlformats.org/officeDocument/2006/relationships/tags" Target="../tags/tag160.xml"/><Relationship Id="rId37" Type="http://schemas.openxmlformats.org/officeDocument/2006/relationships/tags" Target="../tags/tag159.xml"/><Relationship Id="rId36" Type="http://schemas.openxmlformats.org/officeDocument/2006/relationships/tags" Target="../tags/tag158.xml"/><Relationship Id="rId35" Type="http://schemas.openxmlformats.org/officeDocument/2006/relationships/image" Target="../media/image21.svg"/><Relationship Id="rId34" Type="http://schemas.openxmlformats.org/officeDocument/2006/relationships/image" Target="../media/image20.png"/><Relationship Id="rId33" Type="http://schemas.openxmlformats.org/officeDocument/2006/relationships/tags" Target="../tags/tag157.xml"/><Relationship Id="rId32" Type="http://schemas.openxmlformats.org/officeDocument/2006/relationships/tags" Target="../tags/tag156.xml"/><Relationship Id="rId31" Type="http://schemas.openxmlformats.org/officeDocument/2006/relationships/tags" Target="../tags/tag155.xml"/><Relationship Id="rId30" Type="http://schemas.openxmlformats.org/officeDocument/2006/relationships/tags" Target="../tags/tag154.xml"/><Relationship Id="rId3" Type="http://schemas.openxmlformats.org/officeDocument/2006/relationships/tags" Target="../tags/tag133.xml"/><Relationship Id="rId29" Type="http://schemas.openxmlformats.org/officeDocument/2006/relationships/tags" Target="../tags/tag153.xml"/><Relationship Id="rId28" Type="http://schemas.openxmlformats.org/officeDocument/2006/relationships/image" Target="../media/image19.svg"/><Relationship Id="rId27" Type="http://schemas.openxmlformats.org/officeDocument/2006/relationships/image" Target="../media/image18.png"/><Relationship Id="rId26" Type="http://schemas.openxmlformats.org/officeDocument/2006/relationships/tags" Target="../tags/tag152.xml"/><Relationship Id="rId25" Type="http://schemas.openxmlformats.org/officeDocument/2006/relationships/tags" Target="../tags/tag151.xml"/><Relationship Id="rId24" Type="http://schemas.openxmlformats.org/officeDocument/2006/relationships/tags" Target="../tags/tag150.xml"/><Relationship Id="rId23" Type="http://schemas.openxmlformats.org/officeDocument/2006/relationships/tags" Target="../tags/tag149.xml"/><Relationship Id="rId22" Type="http://schemas.openxmlformats.org/officeDocument/2006/relationships/tags" Target="../tags/tag148.xml"/><Relationship Id="rId21" Type="http://schemas.openxmlformats.org/officeDocument/2006/relationships/tags" Target="../tags/tag147.xml"/><Relationship Id="rId20" Type="http://schemas.openxmlformats.org/officeDocument/2006/relationships/tags" Target="../tags/tag146.xml"/><Relationship Id="rId2" Type="http://schemas.openxmlformats.org/officeDocument/2006/relationships/tags" Target="../tags/tag132.xml"/><Relationship Id="rId19" Type="http://schemas.openxmlformats.org/officeDocument/2006/relationships/tags" Target="../tags/tag145.xml"/><Relationship Id="rId18" Type="http://schemas.openxmlformats.org/officeDocument/2006/relationships/tags" Target="../tags/tag144.xml"/><Relationship Id="rId17" Type="http://schemas.openxmlformats.org/officeDocument/2006/relationships/tags" Target="../tags/tag143.xml"/><Relationship Id="rId16" Type="http://schemas.openxmlformats.org/officeDocument/2006/relationships/image" Target="../media/image17.svg"/><Relationship Id="rId15" Type="http://schemas.openxmlformats.org/officeDocument/2006/relationships/image" Target="../media/image16.png"/><Relationship Id="rId14" Type="http://schemas.openxmlformats.org/officeDocument/2006/relationships/tags" Target="../tags/tag142.xml"/><Relationship Id="rId13" Type="http://schemas.openxmlformats.org/officeDocument/2006/relationships/tags" Target="../tags/tag141.xml"/><Relationship Id="rId12" Type="http://schemas.openxmlformats.org/officeDocument/2006/relationships/tags" Target="../tags/tag140.xml"/><Relationship Id="rId11" Type="http://schemas.openxmlformats.org/officeDocument/2006/relationships/tags" Target="../tags/tag139.xml"/><Relationship Id="rId10" Type="http://schemas.openxmlformats.org/officeDocument/2006/relationships/tags" Target="../tags/tag138.xml"/><Relationship Id="rId1" Type="http://schemas.openxmlformats.org/officeDocument/2006/relationships/tags" Target="../tags/tag13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74.xml"/><Relationship Id="rId2" Type="http://schemas.openxmlformats.org/officeDocument/2006/relationships/tags" Target="../tags/tag173.xml"/><Relationship Id="rId1" Type="http://schemas.openxmlformats.org/officeDocument/2006/relationships/tags" Target="../tags/tag1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83.xml"/><Relationship Id="rId8" Type="http://schemas.openxmlformats.org/officeDocument/2006/relationships/tags" Target="../tags/tag182.xml"/><Relationship Id="rId7" Type="http://schemas.openxmlformats.org/officeDocument/2006/relationships/tags" Target="../tags/tag181.xml"/><Relationship Id="rId63" Type="http://schemas.openxmlformats.org/officeDocument/2006/relationships/slideLayout" Target="../slideLayouts/slideLayout6.xml"/><Relationship Id="rId62" Type="http://schemas.openxmlformats.org/officeDocument/2006/relationships/tags" Target="../tags/tag232.xml"/><Relationship Id="rId61" Type="http://schemas.openxmlformats.org/officeDocument/2006/relationships/tags" Target="../tags/tag231.xml"/><Relationship Id="rId60" Type="http://schemas.openxmlformats.org/officeDocument/2006/relationships/tags" Target="../tags/tag230.xml"/><Relationship Id="rId6" Type="http://schemas.openxmlformats.org/officeDocument/2006/relationships/tags" Target="../tags/tag180.xml"/><Relationship Id="rId59" Type="http://schemas.openxmlformats.org/officeDocument/2006/relationships/tags" Target="../tags/tag229.xml"/><Relationship Id="rId58" Type="http://schemas.openxmlformats.org/officeDocument/2006/relationships/tags" Target="../tags/tag228.xml"/><Relationship Id="rId57" Type="http://schemas.openxmlformats.org/officeDocument/2006/relationships/tags" Target="../tags/tag227.xml"/><Relationship Id="rId56" Type="http://schemas.openxmlformats.org/officeDocument/2006/relationships/tags" Target="../tags/tag226.xml"/><Relationship Id="rId55" Type="http://schemas.openxmlformats.org/officeDocument/2006/relationships/tags" Target="../tags/tag225.xml"/><Relationship Id="rId54" Type="http://schemas.openxmlformats.org/officeDocument/2006/relationships/tags" Target="../tags/tag224.xml"/><Relationship Id="rId53" Type="http://schemas.openxmlformats.org/officeDocument/2006/relationships/tags" Target="../tags/tag223.xml"/><Relationship Id="rId52" Type="http://schemas.openxmlformats.org/officeDocument/2006/relationships/tags" Target="../tags/tag222.xml"/><Relationship Id="rId51" Type="http://schemas.openxmlformats.org/officeDocument/2006/relationships/tags" Target="../tags/tag221.xml"/><Relationship Id="rId50" Type="http://schemas.openxmlformats.org/officeDocument/2006/relationships/tags" Target="../tags/tag220.xml"/><Relationship Id="rId5" Type="http://schemas.openxmlformats.org/officeDocument/2006/relationships/tags" Target="../tags/tag179.xml"/><Relationship Id="rId49" Type="http://schemas.openxmlformats.org/officeDocument/2006/relationships/tags" Target="../tags/tag219.xml"/><Relationship Id="rId48" Type="http://schemas.openxmlformats.org/officeDocument/2006/relationships/tags" Target="../tags/tag218.xml"/><Relationship Id="rId47" Type="http://schemas.openxmlformats.org/officeDocument/2006/relationships/tags" Target="../tags/tag217.xml"/><Relationship Id="rId46" Type="http://schemas.openxmlformats.org/officeDocument/2006/relationships/tags" Target="../tags/tag216.xml"/><Relationship Id="rId45" Type="http://schemas.openxmlformats.org/officeDocument/2006/relationships/tags" Target="../tags/tag215.xml"/><Relationship Id="rId44" Type="http://schemas.openxmlformats.org/officeDocument/2006/relationships/tags" Target="../tags/tag214.xml"/><Relationship Id="rId43" Type="http://schemas.openxmlformats.org/officeDocument/2006/relationships/tags" Target="../tags/tag213.xml"/><Relationship Id="rId42" Type="http://schemas.openxmlformats.org/officeDocument/2006/relationships/tags" Target="../tags/tag212.xml"/><Relationship Id="rId41" Type="http://schemas.openxmlformats.org/officeDocument/2006/relationships/image" Target="../media/image24.svg"/><Relationship Id="rId40" Type="http://schemas.openxmlformats.org/officeDocument/2006/relationships/image" Target="../media/image23.png"/><Relationship Id="rId4" Type="http://schemas.openxmlformats.org/officeDocument/2006/relationships/tags" Target="../tags/tag178.xml"/><Relationship Id="rId39" Type="http://schemas.openxmlformats.org/officeDocument/2006/relationships/tags" Target="../tags/tag211.xml"/><Relationship Id="rId38" Type="http://schemas.openxmlformats.org/officeDocument/2006/relationships/tags" Target="../tags/tag210.xml"/><Relationship Id="rId37" Type="http://schemas.openxmlformats.org/officeDocument/2006/relationships/tags" Target="../tags/tag209.xml"/><Relationship Id="rId36" Type="http://schemas.openxmlformats.org/officeDocument/2006/relationships/tags" Target="../tags/tag208.xml"/><Relationship Id="rId35" Type="http://schemas.openxmlformats.org/officeDocument/2006/relationships/tags" Target="../tags/tag207.xml"/><Relationship Id="rId34" Type="http://schemas.openxmlformats.org/officeDocument/2006/relationships/tags" Target="../tags/tag206.xml"/><Relationship Id="rId33" Type="http://schemas.openxmlformats.org/officeDocument/2006/relationships/tags" Target="../tags/tag205.xml"/><Relationship Id="rId32" Type="http://schemas.openxmlformats.org/officeDocument/2006/relationships/tags" Target="../tags/tag204.xml"/><Relationship Id="rId31" Type="http://schemas.openxmlformats.org/officeDocument/2006/relationships/image" Target="../media/image22.svg"/><Relationship Id="rId30" Type="http://schemas.openxmlformats.org/officeDocument/2006/relationships/image" Target="../media/image16.png"/><Relationship Id="rId3" Type="http://schemas.openxmlformats.org/officeDocument/2006/relationships/tags" Target="../tags/tag177.xml"/><Relationship Id="rId29" Type="http://schemas.openxmlformats.org/officeDocument/2006/relationships/tags" Target="../tags/tag203.xml"/><Relationship Id="rId28" Type="http://schemas.openxmlformats.org/officeDocument/2006/relationships/tags" Target="../tags/tag202.xml"/><Relationship Id="rId27" Type="http://schemas.openxmlformats.org/officeDocument/2006/relationships/tags" Target="../tags/tag201.xml"/><Relationship Id="rId26" Type="http://schemas.openxmlformats.org/officeDocument/2006/relationships/tags" Target="../tags/tag200.xml"/><Relationship Id="rId25" Type="http://schemas.openxmlformats.org/officeDocument/2006/relationships/tags" Target="../tags/tag199.xml"/><Relationship Id="rId24" Type="http://schemas.openxmlformats.org/officeDocument/2006/relationships/tags" Target="../tags/tag198.xml"/><Relationship Id="rId23" Type="http://schemas.openxmlformats.org/officeDocument/2006/relationships/tags" Target="../tags/tag197.xml"/><Relationship Id="rId22" Type="http://schemas.openxmlformats.org/officeDocument/2006/relationships/tags" Target="../tags/tag196.xml"/><Relationship Id="rId21" Type="http://schemas.openxmlformats.org/officeDocument/2006/relationships/tags" Target="../tags/tag195.xml"/><Relationship Id="rId20" Type="http://schemas.openxmlformats.org/officeDocument/2006/relationships/tags" Target="../tags/tag194.xml"/><Relationship Id="rId2" Type="http://schemas.openxmlformats.org/officeDocument/2006/relationships/tags" Target="../tags/tag176.xml"/><Relationship Id="rId19" Type="http://schemas.openxmlformats.org/officeDocument/2006/relationships/tags" Target="../tags/tag193.xml"/><Relationship Id="rId18" Type="http://schemas.openxmlformats.org/officeDocument/2006/relationships/tags" Target="../tags/tag192.xml"/><Relationship Id="rId17" Type="http://schemas.openxmlformats.org/officeDocument/2006/relationships/tags" Target="../tags/tag191.xml"/><Relationship Id="rId16" Type="http://schemas.openxmlformats.org/officeDocument/2006/relationships/tags" Target="../tags/tag190.xml"/><Relationship Id="rId15" Type="http://schemas.openxmlformats.org/officeDocument/2006/relationships/tags" Target="../tags/tag189.xml"/><Relationship Id="rId14" Type="http://schemas.openxmlformats.org/officeDocument/2006/relationships/tags" Target="../tags/tag188.xml"/><Relationship Id="rId13" Type="http://schemas.openxmlformats.org/officeDocument/2006/relationships/tags" Target="../tags/tag187.xml"/><Relationship Id="rId12" Type="http://schemas.openxmlformats.org/officeDocument/2006/relationships/tags" Target="../tags/tag186.xml"/><Relationship Id="rId11" Type="http://schemas.openxmlformats.org/officeDocument/2006/relationships/tags" Target="../tags/tag185.xml"/><Relationship Id="rId10" Type="http://schemas.openxmlformats.org/officeDocument/2006/relationships/tags" Target="../tags/tag184.xml"/><Relationship Id="rId1" Type="http://schemas.openxmlformats.org/officeDocument/2006/relationships/tags" Target="../tags/tag17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39.xml"/><Relationship Id="rId8" Type="http://schemas.openxmlformats.org/officeDocument/2006/relationships/tags" Target="../tags/tag238.xml"/><Relationship Id="rId7" Type="http://schemas.openxmlformats.org/officeDocument/2006/relationships/tags" Target="../tags/tag237.xml"/><Relationship Id="rId6" Type="http://schemas.openxmlformats.org/officeDocument/2006/relationships/image" Target="../media/image26.svg"/><Relationship Id="rId58" Type="http://schemas.openxmlformats.org/officeDocument/2006/relationships/slideLayout" Target="../slideLayouts/slideLayout6.xml"/><Relationship Id="rId57" Type="http://schemas.openxmlformats.org/officeDocument/2006/relationships/tags" Target="../tags/tag275.xml"/><Relationship Id="rId56" Type="http://schemas.openxmlformats.org/officeDocument/2006/relationships/tags" Target="../tags/tag274.xml"/><Relationship Id="rId55" Type="http://schemas.openxmlformats.org/officeDocument/2006/relationships/tags" Target="../tags/tag273.xml"/><Relationship Id="rId54" Type="http://schemas.openxmlformats.org/officeDocument/2006/relationships/tags" Target="../tags/tag272.xml"/><Relationship Id="rId53" Type="http://schemas.openxmlformats.org/officeDocument/2006/relationships/image" Target="../media/image36.svg"/><Relationship Id="rId52" Type="http://schemas.openxmlformats.org/officeDocument/2006/relationships/image" Target="../media/image35.png"/><Relationship Id="rId51" Type="http://schemas.openxmlformats.org/officeDocument/2006/relationships/tags" Target="../tags/tag271.xml"/><Relationship Id="rId50" Type="http://schemas.openxmlformats.org/officeDocument/2006/relationships/tags" Target="../tags/tag270.xml"/><Relationship Id="rId5" Type="http://schemas.openxmlformats.org/officeDocument/2006/relationships/image" Target="../media/image25.png"/><Relationship Id="rId49" Type="http://schemas.openxmlformats.org/officeDocument/2006/relationships/tags" Target="../tags/tag269.xml"/><Relationship Id="rId48" Type="http://schemas.openxmlformats.org/officeDocument/2006/relationships/tags" Target="../tags/tag268.xml"/><Relationship Id="rId47" Type="http://schemas.openxmlformats.org/officeDocument/2006/relationships/tags" Target="../tags/tag267.xml"/><Relationship Id="rId46" Type="http://schemas.openxmlformats.org/officeDocument/2006/relationships/tags" Target="../tags/tag266.xml"/><Relationship Id="rId45" Type="http://schemas.openxmlformats.org/officeDocument/2006/relationships/tags" Target="../tags/tag265.xml"/><Relationship Id="rId44" Type="http://schemas.openxmlformats.org/officeDocument/2006/relationships/image" Target="../media/image34.svg"/><Relationship Id="rId43" Type="http://schemas.openxmlformats.org/officeDocument/2006/relationships/image" Target="../media/image33.png"/><Relationship Id="rId42" Type="http://schemas.openxmlformats.org/officeDocument/2006/relationships/tags" Target="../tags/tag264.xml"/><Relationship Id="rId41" Type="http://schemas.openxmlformats.org/officeDocument/2006/relationships/tags" Target="../tags/tag263.xml"/><Relationship Id="rId40" Type="http://schemas.openxmlformats.org/officeDocument/2006/relationships/tags" Target="../tags/tag262.xml"/><Relationship Id="rId4" Type="http://schemas.openxmlformats.org/officeDocument/2006/relationships/tags" Target="../tags/tag236.xml"/><Relationship Id="rId39" Type="http://schemas.openxmlformats.org/officeDocument/2006/relationships/tags" Target="../tags/tag261.xml"/><Relationship Id="rId38" Type="http://schemas.openxmlformats.org/officeDocument/2006/relationships/tags" Target="../tags/tag260.xml"/><Relationship Id="rId37" Type="http://schemas.openxmlformats.org/officeDocument/2006/relationships/image" Target="../media/image32.svg"/><Relationship Id="rId36" Type="http://schemas.openxmlformats.org/officeDocument/2006/relationships/image" Target="../media/image31.png"/><Relationship Id="rId35" Type="http://schemas.openxmlformats.org/officeDocument/2006/relationships/tags" Target="../tags/tag259.xml"/><Relationship Id="rId34" Type="http://schemas.openxmlformats.org/officeDocument/2006/relationships/tags" Target="../tags/tag258.xml"/><Relationship Id="rId33" Type="http://schemas.openxmlformats.org/officeDocument/2006/relationships/tags" Target="../tags/tag257.xml"/><Relationship Id="rId32" Type="http://schemas.openxmlformats.org/officeDocument/2006/relationships/tags" Target="../tags/tag256.xml"/><Relationship Id="rId31" Type="http://schemas.openxmlformats.org/officeDocument/2006/relationships/tags" Target="../tags/tag255.xml"/><Relationship Id="rId30" Type="http://schemas.openxmlformats.org/officeDocument/2006/relationships/tags" Target="../tags/tag254.xml"/><Relationship Id="rId3" Type="http://schemas.openxmlformats.org/officeDocument/2006/relationships/tags" Target="../tags/tag235.xml"/><Relationship Id="rId29" Type="http://schemas.openxmlformats.org/officeDocument/2006/relationships/image" Target="../media/image30.svg"/><Relationship Id="rId28" Type="http://schemas.openxmlformats.org/officeDocument/2006/relationships/image" Target="../media/image29.png"/><Relationship Id="rId27" Type="http://schemas.openxmlformats.org/officeDocument/2006/relationships/tags" Target="../tags/tag253.xml"/><Relationship Id="rId26" Type="http://schemas.openxmlformats.org/officeDocument/2006/relationships/image" Target="../media/image28.svg"/><Relationship Id="rId25" Type="http://schemas.openxmlformats.org/officeDocument/2006/relationships/image" Target="../media/image27.png"/><Relationship Id="rId24" Type="http://schemas.openxmlformats.org/officeDocument/2006/relationships/tags" Target="../tags/tag252.xml"/><Relationship Id="rId23" Type="http://schemas.openxmlformats.org/officeDocument/2006/relationships/tags" Target="../tags/tag251.xml"/><Relationship Id="rId22" Type="http://schemas.openxmlformats.org/officeDocument/2006/relationships/tags" Target="../tags/tag250.xml"/><Relationship Id="rId21" Type="http://schemas.openxmlformats.org/officeDocument/2006/relationships/tags" Target="../tags/tag249.xml"/><Relationship Id="rId20" Type="http://schemas.openxmlformats.org/officeDocument/2006/relationships/tags" Target="../tags/tag248.xml"/><Relationship Id="rId2" Type="http://schemas.openxmlformats.org/officeDocument/2006/relationships/tags" Target="../tags/tag234.xml"/><Relationship Id="rId19" Type="http://schemas.openxmlformats.org/officeDocument/2006/relationships/tags" Target="../tags/tag247.xml"/><Relationship Id="rId18" Type="http://schemas.openxmlformats.org/officeDocument/2006/relationships/tags" Target="../tags/tag246.xml"/><Relationship Id="rId17" Type="http://schemas.openxmlformats.org/officeDocument/2006/relationships/tags" Target="../tags/tag245.xml"/><Relationship Id="rId16" Type="http://schemas.openxmlformats.org/officeDocument/2006/relationships/tags" Target="../tags/tag244.xml"/><Relationship Id="rId15" Type="http://schemas.openxmlformats.org/officeDocument/2006/relationships/image" Target="../media/image15.svg"/><Relationship Id="rId14" Type="http://schemas.openxmlformats.org/officeDocument/2006/relationships/image" Target="../media/image14.png"/><Relationship Id="rId13" Type="http://schemas.openxmlformats.org/officeDocument/2006/relationships/tags" Target="../tags/tag243.xml"/><Relationship Id="rId12" Type="http://schemas.openxmlformats.org/officeDocument/2006/relationships/tags" Target="../tags/tag242.xml"/><Relationship Id="rId11" Type="http://schemas.openxmlformats.org/officeDocument/2006/relationships/tags" Target="../tags/tag241.xml"/><Relationship Id="rId10" Type="http://schemas.openxmlformats.org/officeDocument/2006/relationships/tags" Target="../tags/tag240.xml"/><Relationship Id="rId1" Type="http://schemas.openxmlformats.org/officeDocument/2006/relationships/tags" Target="../tags/tag233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78.xml"/><Relationship Id="rId2" Type="http://schemas.openxmlformats.org/officeDocument/2006/relationships/tags" Target="../tags/tag277.xml"/><Relationship Id="rId1" Type="http://schemas.openxmlformats.org/officeDocument/2006/relationships/tags" Target="../tags/tag27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87.xml"/><Relationship Id="rId8" Type="http://schemas.openxmlformats.org/officeDocument/2006/relationships/tags" Target="../tags/tag286.xml"/><Relationship Id="rId7" Type="http://schemas.openxmlformats.org/officeDocument/2006/relationships/tags" Target="../tags/tag285.xml"/><Relationship Id="rId6" Type="http://schemas.openxmlformats.org/officeDocument/2006/relationships/tags" Target="../tags/tag284.xml"/><Relationship Id="rId5" Type="http://schemas.openxmlformats.org/officeDocument/2006/relationships/tags" Target="../tags/tag283.xml"/><Relationship Id="rId49" Type="http://schemas.openxmlformats.org/officeDocument/2006/relationships/slideLayout" Target="../slideLayouts/slideLayout6.xml"/><Relationship Id="rId48" Type="http://schemas.openxmlformats.org/officeDocument/2006/relationships/tags" Target="../tags/tag322.xml"/><Relationship Id="rId47" Type="http://schemas.openxmlformats.org/officeDocument/2006/relationships/tags" Target="../tags/tag321.xml"/><Relationship Id="rId46" Type="http://schemas.openxmlformats.org/officeDocument/2006/relationships/tags" Target="../tags/tag320.xml"/><Relationship Id="rId45" Type="http://schemas.openxmlformats.org/officeDocument/2006/relationships/tags" Target="../tags/tag319.xml"/><Relationship Id="rId44" Type="http://schemas.openxmlformats.org/officeDocument/2006/relationships/tags" Target="../tags/tag318.xml"/><Relationship Id="rId43" Type="http://schemas.openxmlformats.org/officeDocument/2006/relationships/tags" Target="../tags/tag317.xml"/><Relationship Id="rId42" Type="http://schemas.openxmlformats.org/officeDocument/2006/relationships/tags" Target="../tags/tag316.xml"/><Relationship Id="rId41" Type="http://schemas.openxmlformats.org/officeDocument/2006/relationships/tags" Target="../tags/tag315.xml"/><Relationship Id="rId40" Type="http://schemas.openxmlformats.org/officeDocument/2006/relationships/tags" Target="../tags/tag314.xml"/><Relationship Id="rId4" Type="http://schemas.openxmlformats.org/officeDocument/2006/relationships/tags" Target="../tags/tag282.xml"/><Relationship Id="rId39" Type="http://schemas.openxmlformats.org/officeDocument/2006/relationships/image" Target="../media/image38.svg"/><Relationship Id="rId38" Type="http://schemas.openxmlformats.org/officeDocument/2006/relationships/image" Target="../media/image37.png"/><Relationship Id="rId37" Type="http://schemas.openxmlformats.org/officeDocument/2006/relationships/tags" Target="../tags/tag313.xml"/><Relationship Id="rId36" Type="http://schemas.openxmlformats.org/officeDocument/2006/relationships/tags" Target="../tags/tag312.xml"/><Relationship Id="rId35" Type="http://schemas.openxmlformats.org/officeDocument/2006/relationships/tags" Target="../tags/tag311.xml"/><Relationship Id="rId34" Type="http://schemas.openxmlformats.org/officeDocument/2006/relationships/tags" Target="../tags/tag310.xml"/><Relationship Id="rId33" Type="http://schemas.openxmlformats.org/officeDocument/2006/relationships/tags" Target="../tags/tag309.xml"/><Relationship Id="rId32" Type="http://schemas.openxmlformats.org/officeDocument/2006/relationships/tags" Target="../tags/tag308.xml"/><Relationship Id="rId31" Type="http://schemas.openxmlformats.org/officeDocument/2006/relationships/tags" Target="../tags/tag307.xml"/><Relationship Id="rId30" Type="http://schemas.openxmlformats.org/officeDocument/2006/relationships/tags" Target="../tags/tag306.xml"/><Relationship Id="rId3" Type="http://schemas.openxmlformats.org/officeDocument/2006/relationships/tags" Target="../tags/tag281.xml"/><Relationship Id="rId29" Type="http://schemas.openxmlformats.org/officeDocument/2006/relationships/tags" Target="../tags/tag305.xml"/><Relationship Id="rId28" Type="http://schemas.openxmlformats.org/officeDocument/2006/relationships/tags" Target="../tags/tag304.xml"/><Relationship Id="rId27" Type="http://schemas.openxmlformats.org/officeDocument/2006/relationships/tags" Target="../tags/tag303.xml"/><Relationship Id="rId26" Type="http://schemas.openxmlformats.org/officeDocument/2006/relationships/image" Target="../media/image5.svg"/><Relationship Id="rId25" Type="http://schemas.openxmlformats.org/officeDocument/2006/relationships/image" Target="../media/image4.png"/><Relationship Id="rId24" Type="http://schemas.openxmlformats.org/officeDocument/2006/relationships/tags" Target="../tags/tag302.xml"/><Relationship Id="rId23" Type="http://schemas.openxmlformats.org/officeDocument/2006/relationships/tags" Target="../tags/tag301.xml"/><Relationship Id="rId22" Type="http://schemas.openxmlformats.org/officeDocument/2006/relationships/tags" Target="../tags/tag300.xml"/><Relationship Id="rId21" Type="http://schemas.openxmlformats.org/officeDocument/2006/relationships/tags" Target="../tags/tag299.xml"/><Relationship Id="rId20" Type="http://schemas.openxmlformats.org/officeDocument/2006/relationships/tags" Target="../tags/tag298.xml"/><Relationship Id="rId2" Type="http://schemas.openxmlformats.org/officeDocument/2006/relationships/tags" Target="../tags/tag280.xml"/><Relationship Id="rId19" Type="http://schemas.openxmlformats.org/officeDocument/2006/relationships/tags" Target="../tags/tag297.xml"/><Relationship Id="rId18" Type="http://schemas.openxmlformats.org/officeDocument/2006/relationships/tags" Target="../tags/tag296.xml"/><Relationship Id="rId17" Type="http://schemas.openxmlformats.org/officeDocument/2006/relationships/tags" Target="../tags/tag295.xml"/><Relationship Id="rId16" Type="http://schemas.openxmlformats.org/officeDocument/2006/relationships/tags" Target="../tags/tag294.xml"/><Relationship Id="rId15" Type="http://schemas.openxmlformats.org/officeDocument/2006/relationships/tags" Target="../tags/tag293.xml"/><Relationship Id="rId14" Type="http://schemas.openxmlformats.org/officeDocument/2006/relationships/tags" Target="../tags/tag292.xml"/><Relationship Id="rId13" Type="http://schemas.openxmlformats.org/officeDocument/2006/relationships/tags" Target="../tags/tag291.xml"/><Relationship Id="rId12" Type="http://schemas.openxmlformats.org/officeDocument/2006/relationships/tags" Target="../tags/tag290.xml"/><Relationship Id="rId11" Type="http://schemas.openxmlformats.org/officeDocument/2006/relationships/tags" Target="../tags/tag289.xml"/><Relationship Id="rId10" Type="http://schemas.openxmlformats.org/officeDocument/2006/relationships/tags" Target="../tags/tag288.xml"/><Relationship Id="rId1" Type="http://schemas.openxmlformats.org/officeDocument/2006/relationships/tags" Target="../tags/tag27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29.xml"/><Relationship Id="rId8" Type="http://schemas.openxmlformats.org/officeDocument/2006/relationships/tags" Target="../tags/tag328.xml"/><Relationship Id="rId7" Type="http://schemas.openxmlformats.org/officeDocument/2006/relationships/image" Target="../media/image40.svg"/><Relationship Id="rId6" Type="http://schemas.openxmlformats.org/officeDocument/2006/relationships/image" Target="../media/image39.png"/><Relationship Id="rId5" Type="http://schemas.openxmlformats.org/officeDocument/2006/relationships/tags" Target="../tags/tag327.xml"/><Relationship Id="rId4" Type="http://schemas.openxmlformats.org/officeDocument/2006/relationships/tags" Target="../tags/tag326.xml"/><Relationship Id="rId31" Type="http://schemas.openxmlformats.org/officeDocument/2006/relationships/slideLayout" Target="../slideLayouts/slideLayout6.xml"/><Relationship Id="rId30" Type="http://schemas.openxmlformats.org/officeDocument/2006/relationships/tags" Target="../tags/tag344.xml"/><Relationship Id="rId3" Type="http://schemas.openxmlformats.org/officeDocument/2006/relationships/tags" Target="../tags/tag325.xml"/><Relationship Id="rId29" Type="http://schemas.openxmlformats.org/officeDocument/2006/relationships/tags" Target="../tags/tag343.xml"/><Relationship Id="rId28" Type="http://schemas.openxmlformats.org/officeDocument/2006/relationships/image" Target="../media/image46.svg"/><Relationship Id="rId27" Type="http://schemas.openxmlformats.org/officeDocument/2006/relationships/image" Target="../media/image45.png"/><Relationship Id="rId26" Type="http://schemas.openxmlformats.org/officeDocument/2006/relationships/tags" Target="../tags/tag342.xml"/><Relationship Id="rId25" Type="http://schemas.openxmlformats.org/officeDocument/2006/relationships/tags" Target="../tags/tag341.xml"/><Relationship Id="rId24" Type="http://schemas.openxmlformats.org/officeDocument/2006/relationships/tags" Target="../tags/tag340.xml"/><Relationship Id="rId23" Type="http://schemas.openxmlformats.org/officeDocument/2006/relationships/tags" Target="../tags/tag339.xml"/><Relationship Id="rId22" Type="http://schemas.openxmlformats.org/officeDocument/2006/relationships/tags" Target="../tags/tag338.xml"/><Relationship Id="rId21" Type="http://schemas.openxmlformats.org/officeDocument/2006/relationships/image" Target="../media/image44.svg"/><Relationship Id="rId20" Type="http://schemas.openxmlformats.org/officeDocument/2006/relationships/image" Target="../media/image43.png"/><Relationship Id="rId2" Type="http://schemas.openxmlformats.org/officeDocument/2006/relationships/tags" Target="../tags/tag324.xml"/><Relationship Id="rId19" Type="http://schemas.openxmlformats.org/officeDocument/2006/relationships/tags" Target="../tags/tag337.xml"/><Relationship Id="rId18" Type="http://schemas.openxmlformats.org/officeDocument/2006/relationships/tags" Target="../tags/tag336.xml"/><Relationship Id="rId17" Type="http://schemas.openxmlformats.org/officeDocument/2006/relationships/tags" Target="../tags/tag335.xml"/><Relationship Id="rId16" Type="http://schemas.openxmlformats.org/officeDocument/2006/relationships/tags" Target="../tags/tag334.xml"/><Relationship Id="rId15" Type="http://schemas.openxmlformats.org/officeDocument/2006/relationships/tags" Target="../tags/tag333.xml"/><Relationship Id="rId14" Type="http://schemas.openxmlformats.org/officeDocument/2006/relationships/image" Target="../media/image42.svg"/><Relationship Id="rId13" Type="http://schemas.openxmlformats.org/officeDocument/2006/relationships/image" Target="../media/image41.png"/><Relationship Id="rId12" Type="http://schemas.openxmlformats.org/officeDocument/2006/relationships/tags" Target="../tags/tag332.xml"/><Relationship Id="rId11" Type="http://schemas.openxmlformats.org/officeDocument/2006/relationships/tags" Target="../tags/tag331.xml"/><Relationship Id="rId10" Type="http://schemas.openxmlformats.org/officeDocument/2006/relationships/tags" Target="../tags/tag330.xml"/><Relationship Id="rId1" Type="http://schemas.openxmlformats.org/officeDocument/2006/relationships/tags" Target="../tags/tag323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47.xml"/><Relationship Id="rId2" Type="http://schemas.openxmlformats.org/officeDocument/2006/relationships/tags" Target="../tags/tag346.xml"/><Relationship Id="rId1" Type="http://schemas.openxmlformats.org/officeDocument/2006/relationships/tags" Target="../tags/tag3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组合图形的面积·从古建营造到分解求积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营造分合：组合图形的分解策略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古代营造中的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分合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之道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156585" cy="2581275"/>
          </a:xfrm>
          <a:custGeom>
            <a:avLst/>
            <a:gdLst>
              <a:gd name="sw" fmla="*/ 1 w 4970"/>
              <a:gd name="sh" fmla="*/ 1 h 4065"/>
              <a:gd name="mins" fmla="min sw sh"/>
              <a:gd name="dsw" fmla="+- 0 sw mins"/>
              <a:gd name="dsh" fmla="+- 0 sh mins"/>
              <a:gd name="p0x0" fmla="*/ 180 w 4970"/>
              <a:gd name="p0y0" fmla="*/ 0 h 4065"/>
              <a:gd name="p0x1" fmla="*/ 4790 w 4970"/>
              <a:gd name="p0y1" fmla="*/ 0 h 4065"/>
              <a:gd name="p0x2" fmla="*/ 4890 w 4970"/>
              <a:gd name="p0y2" fmla="*/ 0 h 4065"/>
              <a:gd name="p0x3" fmla="*/ 4970 w 4970"/>
              <a:gd name="p0y3" fmla="*/ 80 h 4065"/>
              <a:gd name="p0x4" fmla="*/ 4970 w 4970"/>
              <a:gd name="p0y4" fmla="*/ 180 h 4065"/>
              <a:gd name="p0x5" fmla="*/ 4970 w 4970"/>
              <a:gd name="p0y5" fmla="*/ 3885 h 4065"/>
              <a:gd name="p0x6" fmla="*/ 4970 w 4970"/>
              <a:gd name="p0y6" fmla="*/ 3984 h 4065"/>
              <a:gd name="p0x7" fmla="*/ 4890 w 4970"/>
              <a:gd name="p0y7" fmla="*/ 4065 h 4065"/>
              <a:gd name="p0x8" fmla="*/ 4790 w 4970"/>
              <a:gd name="p0y8" fmla="*/ 4065 h 4065"/>
              <a:gd name="p0x9" fmla="*/ 180 w 4970"/>
              <a:gd name="p0y9" fmla="*/ 4065 h 4065"/>
              <a:gd name="p0x10" fmla="*/ 80 w 4970"/>
              <a:gd name="p0y10" fmla="*/ 4065 h 4065"/>
              <a:gd name="p0x11" fmla="*/ 0 w 4970"/>
              <a:gd name="p0y11" fmla="*/ 3984 h 4065"/>
              <a:gd name="p0x12" fmla="*/ 0 w 4970"/>
              <a:gd name="p0y12" fmla="*/ 3885 h 4065"/>
              <a:gd name="p0x13" fmla="*/ 0 w 4970"/>
              <a:gd name="p0y13" fmla="*/ 180 h 4065"/>
              <a:gd name="p0x14" fmla="*/ 0 w 4970"/>
              <a:gd name="p0y14" fmla="*/ 80 h 4065"/>
              <a:gd name="p0x15" fmla="*/ 80 w 4970"/>
              <a:gd name="p0y15" fmla="*/ 0 h 4065"/>
              <a:gd name="p0x16" fmla="*/ 180 w 4970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525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6795" t="-10303" r="-6795" b="-10303"/>
          <a:stretch>
            <a:fillRect/>
          </a:stretch>
        </p:blipFill>
        <p:spPr>
          <a:xfrm>
            <a:off x="840105" y="1433195"/>
            <a:ext cx="28130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3792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文化溯源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909763"/>
            <a:ext cx="2766041" cy="1547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中国传统建筑（如牌坊、亭台）的平面布局常由矩形、三角形等基本图形组合而成。古代工匠在计算用料时，需将复杂图形分解为简单图形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3890645"/>
            <a:ext cx="3156585" cy="2581275"/>
          </a:xfrm>
          <a:custGeom>
            <a:avLst/>
            <a:gdLst>
              <a:gd name="sw" fmla="*/ 1 w 4970"/>
              <a:gd name="sh" fmla="*/ 1 h 4065"/>
              <a:gd name="mins" fmla="min sw sh"/>
              <a:gd name="dsw" fmla="+- 0 sw mins"/>
              <a:gd name="dsh" fmla="+- 0 sh mins"/>
              <a:gd name="p0x0" fmla="*/ 180 w 4970"/>
              <a:gd name="p0y0" fmla="*/ 0 h 4065"/>
              <a:gd name="p0x1" fmla="*/ 4790 w 4970"/>
              <a:gd name="p0y1" fmla="*/ 0 h 4065"/>
              <a:gd name="p0x2" fmla="*/ 4890 w 4970"/>
              <a:gd name="p0y2" fmla="*/ 0 h 4065"/>
              <a:gd name="p0x3" fmla="*/ 4970 w 4970"/>
              <a:gd name="p0y3" fmla="*/ 80 h 4065"/>
              <a:gd name="p0x4" fmla="*/ 4970 w 4970"/>
              <a:gd name="p0y4" fmla="*/ 180 h 4065"/>
              <a:gd name="p0x5" fmla="*/ 4970 w 4970"/>
              <a:gd name="p0y5" fmla="*/ 3885 h 4065"/>
              <a:gd name="p0x6" fmla="*/ 4970 w 4970"/>
              <a:gd name="p0y6" fmla="*/ 3984 h 4065"/>
              <a:gd name="p0x7" fmla="*/ 4890 w 4970"/>
              <a:gd name="p0y7" fmla="*/ 4065 h 4065"/>
              <a:gd name="p0x8" fmla="*/ 4790 w 4970"/>
              <a:gd name="p0y8" fmla="*/ 4065 h 4065"/>
              <a:gd name="p0x9" fmla="*/ 180 w 4970"/>
              <a:gd name="p0y9" fmla="*/ 4065 h 4065"/>
              <a:gd name="p0x10" fmla="*/ 80 w 4970"/>
              <a:gd name="p0y10" fmla="*/ 4065 h 4065"/>
              <a:gd name="p0x11" fmla="*/ 0 w 4970"/>
              <a:gd name="p0y11" fmla="*/ 3984 h 4065"/>
              <a:gd name="p0x12" fmla="*/ 0 w 4970"/>
              <a:gd name="p0y12" fmla="*/ 3885 h 4065"/>
              <a:gd name="p0x13" fmla="*/ 0 w 4970"/>
              <a:gd name="p0y13" fmla="*/ 180 h 4065"/>
              <a:gd name="p0x14" fmla="*/ 0 w 4970"/>
              <a:gd name="p0y14" fmla="*/ 80 h 4065"/>
              <a:gd name="p0x15" fmla="*/ 80 w 4970"/>
              <a:gd name="p0y15" fmla="*/ 0 h 4065"/>
              <a:gd name="p0x16" fmla="*/ 180 w 4970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4591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1404" t="-1026" r="-1404" b="-1026"/>
          <a:stretch>
            <a:fillRect/>
          </a:stretch>
        </p:blipFill>
        <p:spPr>
          <a:xfrm>
            <a:off x="887730" y="4671695"/>
            <a:ext cx="186055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04925" y="46177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核心启示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771525" y="5148263"/>
            <a:ext cx="27660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古人</a:t>
            </a:r>
            <a:r>
              <a:rPr 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分而治之</a:t>
            </a:r>
            <a:r>
              <a:rPr lang="en-US" alt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的营造智慧，正是</a:t>
            </a: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组合图形面积法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的思想根源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3989705" y="1109345"/>
            <a:ext cx="3156585" cy="1654175"/>
          </a:xfrm>
          <a:custGeom>
            <a:avLst/>
            <a:gdLst>
              <a:gd name="sw" fmla="*/ 1 w 4970"/>
              <a:gd name="sh" fmla="*/ 1 h 2604"/>
              <a:gd name="mins" fmla="min sw sh"/>
              <a:gd name="dsw" fmla="+- 0 sw mins"/>
              <a:gd name="dsh" fmla="+- 0 sh mins"/>
              <a:gd name="p0x0" fmla="*/ 180 w 4970"/>
              <a:gd name="p0y0" fmla="*/ 0 h 2604"/>
              <a:gd name="p0x1" fmla="*/ 4790 w 4970"/>
              <a:gd name="p0y1" fmla="*/ 0 h 2604"/>
              <a:gd name="p0x2" fmla="*/ 4890 w 4970"/>
              <a:gd name="p0y2" fmla="*/ 0 h 2604"/>
              <a:gd name="p0x3" fmla="*/ 4970 w 4970"/>
              <a:gd name="p0y3" fmla="*/ 80 h 2604"/>
              <a:gd name="p0x4" fmla="*/ 4970 w 4970"/>
              <a:gd name="p0y4" fmla="*/ 180 h 2604"/>
              <a:gd name="p0x5" fmla="*/ 4970 w 4970"/>
              <a:gd name="p0y5" fmla="*/ 2424 h 2604"/>
              <a:gd name="p0x6" fmla="*/ 4970 w 4970"/>
              <a:gd name="p0y6" fmla="*/ 2524 h 2604"/>
              <a:gd name="p0x7" fmla="*/ 4890 w 4970"/>
              <a:gd name="p0y7" fmla="*/ 2604 h 2604"/>
              <a:gd name="p0x8" fmla="*/ 4790 w 4970"/>
              <a:gd name="p0y8" fmla="*/ 2604 h 2604"/>
              <a:gd name="p0x9" fmla="*/ 180 w 4970"/>
              <a:gd name="p0y9" fmla="*/ 2604 h 2604"/>
              <a:gd name="p0x10" fmla="*/ 80 w 4970"/>
              <a:gd name="p0y10" fmla="*/ 2604 h 2604"/>
              <a:gd name="p0x11" fmla="*/ 0 w 4970"/>
              <a:gd name="p0y11" fmla="*/ 2524 h 2604"/>
              <a:gd name="p0x12" fmla="*/ 0 w 4970"/>
              <a:gd name="p0y12" fmla="*/ 2424 h 2604"/>
              <a:gd name="p0x13" fmla="*/ 0 w 4970"/>
              <a:gd name="p0y13" fmla="*/ 180 h 2604"/>
              <a:gd name="p0x14" fmla="*/ 0 w 4970"/>
              <a:gd name="p0y14" fmla="*/ 80 h 2604"/>
              <a:gd name="p0x15" fmla="*/ 80 w 4970"/>
              <a:gd name="p0y15" fmla="*/ 0 h 2604"/>
              <a:gd name="p0x16" fmla="*/ 180 w 497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4184650" y="15170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273" t="-5139" r="-2273" b="-5139"/>
          <a:stretch>
            <a:fillRect/>
          </a:stretch>
        </p:blipFill>
        <p:spPr>
          <a:xfrm>
            <a:off x="4284980" y="1598295"/>
            <a:ext cx="219075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4718666" y="1544269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牌坊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4185266" y="2036712"/>
            <a:ext cx="276604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矩形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三角形组合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3989705" y="2963545"/>
            <a:ext cx="3156585" cy="1654175"/>
          </a:xfrm>
          <a:custGeom>
            <a:avLst/>
            <a:gdLst>
              <a:gd name="sw" fmla="*/ 1 w 4970"/>
              <a:gd name="sh" fmla="*/ 1 h 2604"/>
              <a:gd name="mins" fmla="min sw sh"/>
              <a:gd name="dsw" fmla="+- 0 sw mins"/>
              <a:gd name="dsh" fmla="+- 0 sh mins"/>
              <a:gd name="p0x0" fmla="*/ 180 w 4970"/>
              <a:gd name="p0y0" fmla="*/ 0 h 2604"/>
              <a:gd name="p0x1" fmla="*/ 4790 w 4970"/>
              <a:gd name="p0y1" fmla="*/ 0 h 2604"/>
              <a:gd name="p0x2" fmla="*/ 4890 w 4970"/>
              <a:gd name="p0y2" fmla="*/ 0 h 2604"/>
              <a:gd name="p0x3" fmla="*/ 4970 w 4970"/>
              <a:gd name="p0y3" fmla="*/ 80 h 2604"/>
              <a:gd name="p0x4" fmla="*/ 4970 w 4970"/>
              <a:gd name="p0y4" fmla="*/ 180 h 2604"/>
              <a:gd name="p0x5" fmla="*/ 4970 w 4970"/>
              <a:gd name="p0y5" fmla="*/ 2424 h 2604"/>
              <a:gd name="p0x6" fmla="*/ 4970 w 4970"/>
              <a:gd name="p0y6" fmla="*/ 2524 h 2604"/>
              <a:gd name="p0x7" fmla="*/ 4890 w 4970"/>
              <a:gd name="p0y7" fmla="*/ 2604 h 2604"/>
              <a:gd name="p0x8" fmla="*/ 4790 w 4970"/>
              <a:gd name="p0y8" fmla="*/ 2604 h 2604"/>
              <a:gd name="p0x9" fmla="*/ 180 w 4970"/>
              <a:gd name="p0y9" fmla="*/ 2604 h 2604"/>
              <a:gd name="p0x10" fmla="*/ 80 w 4970"/>
              <a:gd name="p0y10" fmla="*/ 2604 h 2604"/>
              <a:gd name="p0x11" fmla="*/ 0 w 4970"/>
              <a:gd name="p0y11" fmla="*/ 2524 h 2604"/>
              <a:gd name="p0x12" fmla="*/ 0 w 4970"/>
              <a:gd name="p0y12" fmla="*/ 2424 h 2604"/>
              <a:gd name="p0x13" fmla="*/ 0 w 4970"/>
              <a:gd name="p0y13" fmla="*/ 180 h 2604"/>
              <a:gd name="p0x14" fmla="*/ 0 w 4970"/>
              <a:gd name="p0y14" fmla="*/ 80 h 2604"/>
              <a:gd name="p0x15" fmla="*/ 80 w 4970"/>
              <a:gd name="p0y15" fmla="*/ 0 h 2604"/>
              <a:gd name="p0x16" fmla="*/ 180 w 497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4184650" y="33712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000" t="-897" r="-2000" b="-897"/>
          <a:stretch>
            <a:fillRect/>
          </a:stretch>
        </p:blipFill>
        <p:spPr>
          <a:xfrm>
            <a:off x="4270375" y="3452495"/>
            <a:ext cx="247650" cy="2520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4718666" y="3398444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六角亭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4185266" y="3890886"/>
            <a:ext cx="276604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个等腰三角形组合</a:t>
            </a:r>
            <a:endParaRPr 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3989705" y="4817745"/>
            <a:ext cx="3156585" cy="1654175"/>
          </a:xfrm>
          <a:custGeom>
            <a:avLst/>
            <a:gdLst>
              <a:gd name="sw" fmla="*/ 1 w 4970"/>
              <a:gd name="sh" fmla="*/ 1 h 2604"/>
              <a:gd name="mins" fmla="min sw sh"/>
              <a:gd name="dsw" fmla="+- 0 sw mins"/>
              <a:gd name="dsh" fmla="+- 0 sh mins"/>
              <a:gd name="p0x0" fmla="*/ 180 w 4970"/>
              <a:gd name="p0y0" fmla="*/ 0 h 2604"/>
              <a:gd name="p0x1" fmla="*/ 4790 w 4970"/>
              <a:gd name="p0y1" fmla="*/ 0 h 2604"/>
              <a:gd name="p0x2" fmla="*/ 4890 w 4970"/>
              <a:gd name="p0y2" fmla="*/ 0 h 2604"/>
              <a:gd name="p0x3" fmla="*/ 4970 w 4970"/>
              <a:gd name="p0y3" fmla="*/ 80 h 2604"/>
              <a:gd name="p0x4" fmla="*/ 4970 w 4970"/>
              <a:gd name="p0y4" fmla="*/ 180 h 2604"/>
              <a:gd name="p0x5" fmla="*/ 4970 w 4970"/>
              <a:gd name="p0y5" fmla="*/ 2424 h 2604"/>
              <a:gd name="p0x6" fmla="*/ 4970 w 4970"/>
              <a:gd name="p0y6" fmla="*/ 2524 h 2604"/>
              <a:gd name="p0x7" fmla="*/ 4890 w 4970"/>
              <a:gd name="p0y7" fmla="*/ 2604 h 2604"/>
              <a:gd name="p0x8" fmla="*/ 4790 w 4970"/>
              <a:gd name="p0y8" fmla="*/ 2604 h 2604"/>
              <a:gd name="p0x9" fmla="*/ 180 w 4970"/>
              <a:gd name="p0y9" fmla="*/ 2604 h 2604"/>
              <a:gd name="p0x10" fmla="*/ 80 w 4970"/>
              <a:gd name="p0y10" fmla="*/ 2604 h 2604"/>
              <a:gd name="p0x11" fmla="*/ 0 w 4970"/>
              <a:gd name="p0y11" fmla="*/ 2524 h 2604"/>
              <a:gd name="p0x12" fmla="*/ 0 w 4970"/>
              <a:gd name="p0y12" fmla="*/ 2424 h 2604"/>
              <a:gd name="p0x13" fmla="*/ 0 w 4970"/>
              <a:gd name="p0y13" fmla="*/ 180 h 2604"/>
              <a:gd name="p0x14" fmla="*/ 0 w 4970"/>
              <a:gd name="p0y14" fmla="*/ 80 h 2604"/>
              <a:gd name="p0x15" fmla="*/ 80 w 4970"/>
              <a:gd name="p0y15" fmla="*/ 0 h 2604"/>
              <a:gd name="p0x16" fmla="*/ 180 w 497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4184650" y="52254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000" t="-10152" r="-2000" b="-10152"/>
          <a:stretch>
            <a:fillRect/>
          </a:stretch>
        </p:blipFill>
        <p:spPr>
          <a:xfrm>
            <a:off x="4270375" y="5306695"/>
            <a:ext cx="247650" cy="25209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4718666" y="5252619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拱门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4185266" y="5745061"/>
            <a:ext cx="276604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矩形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半圆组合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7"/>
            </p:custDataLst>
          </p:nvPr>
        </p:nvSpPr>
        <p:spPr>
          <a:xfrm>
            <a:off x="7403465" y="1109345"/>
            <a:ext cx="4211955" cy="3019425"/>
          </a:xfrm>
          <a:custGeom>
            <a:avLst/>
            <a:gdLst>
              <a:gd name="sw" fmla="*/ 1 w 6633"/>
              <a:gd name="sh" fmla="*/ 1 h 4755"/>
              <a:gd name="mins" fmla="min sw sh"/>
              <a:gd name="dsw" fmla="+- 0 sw mins"/>
              <a:gd name="dsh" fmla="+- 0 sh mins"/>
              <a:gd name="p0x0" fmla="*/ 180 w 6633"/>
              <a:gd name="p0y0" fmla="*/ 0 h 4755"/>
              <a:gd name="p0x1" fmla="*/ 6453 w 6633"/>
              <a:gd name="p0y1" fmla="*/ 0 h 4755"/>
              <a:gd name="p0x2" fmla="*/ 6552 w 6633"/>
              <a:gd name="p0y2" fmla="*/ 0 h 4755"/>
              <a:gd name="p0x3" fmla="*/ 6633 w 6633"/>
              <a:gd name="p0y3" fmla="*/ 80 h 4755"/>
              <a:gd name="p0x4" fmla="*/ 6633 w 6633"/>
              <a:gd name="p0y4" fmla="*/ 180 h 4755"/>
              <a:gd name="p0x5" fmla="*/ 6633 w 6633"/>
              <a:gd name="p0y5" fmla="*/ 4575 h 4755"/>
              <a:gd name="p0x6" fmla="*/ 6633 w 6633"/>
              <a:gd name="p0y6" fmla="*/ 4674 h 4755"/>
              <a:gd name="p0x7" fmla="*/ 6552 w 6633"/>
              <a:gd name="p0y7" fmla="*/ 4755 h 4755"/>
              <a:gd name="p0x8" fmla="*/ 6453 w 6633"/>
              <a:gd name="p0y8" fmla="*/ 4755 h 4755"/>
              <a:gd name="p0x9" fmla="*/ 180 w 6633"/>
              <a:gd name="p0y9" fmla="*/ 4755 h 4755"/>
              <a:gd name="p0x10" fmla="*/ 80 w 6633"/>
              <a:gd name="p0y10" fmla="*/ 4755 h 4755"/>
              <a:gd name="p0x11" fmla="*/ 0 w 6633"/>
              <a:gd name="p0y11" fmla="*/ 4674 h 4755"/>
              <a:gd name="p0x12" fmla="*/ 0 w 6633"/>
              <a:gd name="p0y12" fmla="*/ 4575 h 4755"/>
              <a:gd name="p0x13" fmla="*/ 0 w 6633"/>
              <a:gd name="p0y13" fmla="*/ 180 h 4755"/>
              <a:gd name="p0x14" fmla="*/ 0 w 6633"/>
              <a:gd name="p0y14" fmla="*/ 80 h 4755"/>
              <a:gd name="p0x15" fmla="*/ 80 w 6633"/>
              <a:gd name="p0y15" fmla="*/ 0 h 4755"/>
              <a:gd name="p0x16" fmla="*/ 180 w 6633"/>
              <a:gd name="p0y16" fmla="*/ 0 h 47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8225790" y="1758315"/>
            <a:ext cx="1143000" cy="762000"/>
          </a:xfrm>
          <a:custGeom>
            <a:avLst/>
            <a:gdLst>
              <a:gd name="sw" fmla="*/ 1 w 1800"/>
              <a:gd name="sh" fmla="*/ 1 h 1200"/>
              <a:gd name="mins" fmla="min sw sh"/>
              <a:gd name="dsw" fmla="+- 0 sw mins"/>
              <a:gd name="dsh" fmla="+- 0 sh mins"/>
              <a:gd name="p0x0" fmla="*/ 90 w 1800"/>
              <a:gd name="p0y0" fmla="*/ 0 h 1200"/>
              <a:gd name="p0x1" fmla="*/ 1710 w 1800"/>
              <a:gd name="p0y1" fmla="*/ 0 h 1200"/>
              <a:gd name="p0x2" fmla="*/ 1759 w 1800"/>
              <a:gd name="p0y2" fmla="*/ 0 h 1200"/>
              <a:gd name="p0x3" fmla="*/ 1800 w 1800"/>
              <a:gd name="p0y3" fmla="*/ 40 h 1200"/>
              <a:gd name="p0x4" fmla="*/ 1800 w 1800"/>
              <a:gd name="p0y4" fmla="*/ 90 h 1200"/>
              <a:gd name="p0x5" fmla="*/ 1800 w 1800"/>
              <a:gd name="p0y5" fmla="*/ 1110 h 1200"/>
              <a:gd name="p0x6" fmla="*/ 1800 w 1800"/>
              <a:gd name="p0y6" fmla="*/ 1159 h 1200"/>
              <a:gd name="p0x7" fmla="*/ 1759 w 1800"/>
              <a:gd name="p0y7" fmla="*/ 1200 h 1200"/>
              <a:gd name="p0x8" fmla="*/ 1710 w 1800"/>
              <a:gd name="p0y8" fmla="*/ 1200 h 1200"/>
              <a:gd name="p0x9" fmla="*/ 90 w 1800"/>
              <a:gd name="p0y9" fmla="*/ 1200 h 1200"/>
              <a:gd name="p0x10" fmla="*/ 40 w 1800"/>
              <a:gd name="p0y10" fmla="*/ 1200 h 1200"/>
              <a:gd name="p0x11" fmla="*/ 0 w 1800"/>
              <a:gd name="p0y11" fmla="*/ 1159 h 1200"/>
              <a:gd name="p0x12" fmla="*/ 0 w 1800"/>
              <a:gd name="p0y12" fmla="*/ 1110 h 1200"/>
              <a:gd name="p0x13" fmla="*/ 0 w 1800"/>
              <a:gd name="p0y13" fmla="*/ 90 h 1200"/>
              <a:gd name="p0x14" fmla="*/ 0 w 1800"/>
              <a:gd name="p0y14" fmla="*/ 40 h 1200"/>
              <a:gd name="p0x15" fmla="*/ 40 w 1800"/>
              <a:gd name="p0y15" fmla="*/ 0 h 1200"/>
              <a:gd name="p0x16" fmla="*/ 90 w 1800"/>
              <a:gd name="p0y16" fmla="*/ 0 h 12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  <a:effectLst>
            <a:outerShdw blurRad="285750" dist="76200" dir="5399999" algn="ctr" rotWithShape="0">
              <a:srgbClr val="344A3E">
                <a:alpha val="902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9"/>
            </p:custDataLst>
          </p:nvPr>
        </p:nvSpPr>
        <p:spPr>
          <a:xfrm>
            <a:off x="8645347" y="2039322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矩形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40"/>
            </p:custDataLst>
          </p:nvPr>
        </p:nvSpPr>
        <p:spPr>
          <a:xfrm>
            <a:off x="9521723" y="1963122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endParaRPr sz="21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1"/>
            </p:custDataLst>
          </p:nvPr>
        </p:nvSpPr>
        <p:spPr>
          <a:xfrm>
            <a:off x="8442951" y="2803227"/>
            <a:ext cx="21336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组合图形示意</a:t>
            </a:r>
            <a:endParaRPr sz="240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2"/>
            </p:custDataLst>
          </p:nvPr>
        </p:nvSpPr>
        <p:spPr>
          <a:xfrm>
            <a:off x="8566700" y="3343294"/>
            <a:ext cx="18860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基本图形的分解与重组</a:t>
            </a:r>
            <a:endParaRPr sz="135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9839960" y="1758315"/>
            <a:ext cx="952500" cy="762000"/>
            <a:chOff x="15496" y="2769"/>
            <a:chExt cx="1500" cy="1200"/>
          </a:xfrm>
        </p:grpSpPr>
        <p:sp>
          <p:nvSpPr>
            <p:cNvPr id="33" name="任意多边形 32"/>
            <p:cNvSpPr/>
            <p:nvPr>
              <p:custDataLst>
                <p:tags r:id="rId43"/>
              </p:custDataLst>
            </p:nvPr>
          </p:nvSpPr>
          <p:spPr>
            <a:xfrm>
              <a:off x="15496" y="2769"/>
              <a:ext cx="1500" cy="1200"/>
            </a:xfrm>
            <a:custGeom>
              <a:avLst/>
              <a:gdLst>
                <a:gd name="sw" fmla="*/ 1 w 1500"/>
                <a:gd name="sh" fmla="*/ 1 h 1200"/>
                <a:gd name="mins" fmla="min sw sh"/>
                <a:gd name="dsw" fmla="+- 0 sw mins"/>
                <a:gd name="dsh" fmla="+- 0 sh mins"/>
                <a:gd name="p0x0" fmla="*/ 0 w 1500"/>
                <a:gd name="p0y0" fmla="*/ 0 h 1200"/>
                <a:gd name="p0x1" fmla="*/ 1500 w 1500"/>
                <a:gd name="p0y1" fmla="*/ 0 h 1200"/>
                <a:gd name="p0x2" fmla="*/ 1500 w 1500"/>
                <a:gd name="p0y2" fmla="*/ 1200 h 1200"/>
                <a:gd name="p0x3" fmla="*/ 0 w 1500"/>
                <a:gd name="p0y3" fmla="*/ 1200 h 1200"/>
                <a:gd name="p0x4" fmla="*/ 0 w 1500"/>
                <a:gd name="p0y4" fmla="*/ 0 h 12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44"/>
              </p:custDataLst>
            </p:nvPr>
          </p:nvSpPr>
          <p:spPr>
            <a:xfrm>
              <a:off x="16246" y="2769"/>
              <a:ext cx="750" cy="1200"/>
            </a:xfrm>
            <a:custGeom>
              <a:avLst/>
              <a:gdLst>
                <a:gd name="sw" fmla="*/ 1 w 750"/>
                <a:gd name="sh" fmla="*/ 1 h 1200"/>
                <a:gd name="mins" fmla="min sw sh"/>
                <a:gd name="dsw" fmla="+- 0 sw mins"/>
                <a:gd name="dsh" fmla="+- 0 sh mins"/>
                <a:gd name="p0x0" fmla="*/ 750 w 750"/>
                <a:gd name="p0y0" fmla="*/ 0 h 1200"/>
                <a:gd name="p0x1" fmla="*/ 750 w 750"/>
                <a:gd name="p0y1" fmla="*/ 1200 h 1200"/>
                <a:gd name="p0x2" fmla="*/ 0 w 750"/>
                <a:gd name="p0y2" fmla="*/ 0 h 1200"/>
                <a:gd name="p0x3" fmla="*/ 750 w 750"/>
                <a:gd name="p0y3" fmla="*/ 0 h 12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45"/>
              </p:custDataLst>
            </p:nvPr>
          </p:nvSpPr>
          <p:spPr>
            <a:xfrm>
              <a:off x="15496" y="2769"/>
              <a:ext cx="1500" cy="1200"/>
            </a:xfrm>
            <a:custGeom>
              <a:avLst/>
              <a:gdLst>
                <a:gd name="sw" fmla="*/ 1 w 1500"/>
                <a:gd name="sh" fmla="*/ 1 h 1200"/>
                <a:gd name="mins" fmla="min sw sh"/>
                <a:gd name="dsw" fmla="+- 0 sw mins"/>
                <a:gd name="dsh" fmla="+- 0 sh mins"/>
                <a:gd name="p0x0" fmla="*/ 1500 w 1500"/>
                <a:gd name="p0y0" fmla="*/ 1200 h 1200"/>
                <a:gd name="p0x1" fmla="*/ 0 w 1500"/>
                <a:gd name="p0y1" fmla="*/ 1200 h 1200"/>
                <a:gd name="p0x2" fmla="*/ 750 w 1500"/>
                <a:gd name="p0y2" fmla="*/ 0 h 1200"/>
                <a:gd name="p0x3" fmla="*/ 1500 w 1500"/>
                <a:gd name="p0y3" fmla="*/ 1200 h 12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solidFill>
              <a:srgbClr val="DD978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46"/>
              </p:custDataLst>
            </p:nvPr>
          </p:nvSpPr>
          <p:spPr>
            <a:xfrm>
              <a:off x="15496" y="2769"/>
              <a:ext cx="750" cy="1200"/>
            </a:xfrm>
            <a:custGeom>
              <a:avLst/>
              <a:gdLst>
                <a:gd name="sw" fmla="*/ 1 w 750"/>
                <a:gd name="sh" fmla="*/ 1 h 1200"/>
                <a:gd name="mins" fmla="min sw sh"/>
                <a:gd name="dsw" fmla="+- 0 sw mins"/>
                <a:gd name="dsh" fmla="+- 0 sh mins"/>
                <a:gd name="p0x0" fmla="*/ 0 w 750"/>
                <a:gd name="p0y0" fmla="*/ 1200 h 1200"/>
                <a:gd name="p0x1" fmla="*/ 0 w 750"/>
                <a:gd name="p0y1" fmla="*/ 0 h 1200"/>
                <a:gd name="p0x2" fmla="*/ 750 w 750"/>
                <a:gd name="p0y2" fmla="*/ 0 h 1200"/>
                <a:gd name="p0x3" fmla="*/ 0 w 750"/>
                <a:gd name="p0y3" fmla="*/ 1200 h 120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8" name="文本框 37"/>
          <p:cNvSpPr txBox="1"/>
          <p:nvPr>
            <p:custDataLst>
              <p:tags r:id="rId47"/>
            </p:custDataLst>
          </p:nvPr>
        </p:nvSpPr>
        <p:spPr>
          <a:xfrm>
            <a:off x="10088242" y="2139334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三角形</a:t>
            </a:r>
            <a:endParaRPr sz="12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48"/>
            </p:custDataLst>
          </p:nvPr>
        </p:nvSpPr>
        <p:spPr>
          <a:xfrm>
            <a:off x="7403465" y="4328795"/>
            <a:ext cx="4211955" cy="2143125"/>
          </a:xfrm>
          <a:custGeom>
            <a:avLst/>
            <a:gdLst>
              <a:gd name="sw" fmla="*/ 1 w 6633"/>
              <a:gd name="sh" fmla="*/ 1 h 3375"/>
              <a:gd name="mins" fmla="min sw sh"/>
              <a:gd name="dsw" fmla="+- 0 sw mins"/>
              <a:gd name="dsh" fmla="+- 0 sh mins"/>
              <a:gd name="p0x0" fmla="*/ 180 w 6633"/>
              <a:gd name="p0y0" fmla="*/ 0 h 3375"/>
              <a:gd name="p0x1" fmla="*/ 6453 w 6633"/>
              <a:gd name="p0y1" fmla="*/ 0 h 3375"/>
              <a:gd name="p0x2" fmla="*/ 6552 w 6633"/>
              <a:gd name="p0y2" fmla="*/ 0 h 3375"/>
              <a:gd name="p0x3" fmla="*/ 6633 w 6633"/>
              <a:gd name="p0y3" fmla="*/ 80 h 3375"/>
              <a:gd name="p0x4" fmla="*/ 6633 w 6633"/>
              <a:gd name="p0y4" fmla="*/ 180 h 3375"/>
              <a:gd name="p0x5" fmla="*/ 6633 w 6633"/>
              <a:gd name="p0y5" fmla="*/ 3195 h 3375"/>
              <a:gd name="p0x6" fmla="*/ 6633 w 6633"/>
              <a:gd name="p0y6" fmla="*/ 3294 h 3375"/>
              <a:gd name="p0x7" fmla="*/ 6552 w 6633"/>
              <a:gd name="p0y7" fmla="*/ 3375 h 3375"/>
              <a:gd name="p0x8" fmla="*/ 6453 w 6633"/>
              <a:gd name="p0y8" fmla="*/ 3375 h 3375"/>
              <a:gd name="p0x9" fmla="*/ 180 w 6633"/>
              <a:gd name="p0y9" fmla="*/ 3375 h 3375"/>
              <a:gd name="p0x10" fmla="*/ 80 w 6633"/>
              <a:gd name="p0y10" fmla="*/ 3375 h 3375"/>
              <a:gd name="p0x11" fmla="*/ 0 w 6633"/>
              <a:gd name="p0y11" fmla="*/ 3294 h 3375"/>
              <a:gd name="p0x12" fmla="*/ 0 w 6633"/>
              <a:gd name="p0y12" fmla="*/ 3195 h 3375"/>
              <a:gd name="p0x13" fmla="*/ 0 w 6633"/>
              <a:gd name="p0y13" fmla="*/ 180 h 3375"/>
              <a:gd name="p0x14" fmla="*/ 0 w 6633"/>
              <a:gd name="p0y14" fmla="*/ 80 h 3375"/>
              <a:gd name="p0x15" fmla="*/ 80 w 6633"/>
              <a:gd name="p0y15" fmla="*/ 0 h 3375"/>
              <a:gd name="p0x16" fmla="*/ 180 w 6633"/>
              <a:gd name="p0y16" fmla="*/ 0 h 3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49"/>
            </p:custDataLst>
          </p:nvPr>
        </p:nvSpPr>
        <p:spPr>
          <a:xfrm>
            <a:off x="8309601" y="4855845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典型古建平面分析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50"/>
            </p:custDataLst>
          </p:nvPr>
        </p:nvSpPr>
        <p:spPr>
          <a:xfrm>
            <a:off x="8033376" y="5305425"/>
            <a:ext cx="29527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从传统营造技艺中提炼数学思想，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理解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分合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之道的几何本质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E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EF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组合图形：分割法与添补法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104900"/>
            <a:ext cx="5391150" cy="762000"/>
          </a:xfrm>
          <a:custGeom>
            <a:avLst/>
            <a:gdLst>
              <a:gd name="sw" fmla="*/ 1 w 8490"/>
              <a:gd name="sh" fmla="*/ 1 h 1200"/>
              <a:gd name="mins" fmla="min sw sh"/>
              <a:gd name="dsw" fmla="+- 0 sw mins"/>
              <a:gd name="dsh" fmla="+- 0 sh mins"/>
              <a:gd name="p0x0" fmla="*/ 270 w 8490"/>
              <a:gd name="p0y0" fmla="*/ 0 h 1200"/>
              <a:gd name="p0x1" fmla="*/ 8220 w 8490"/>
              <a:gd name="p0y1" fmla="*/ 0 h 1200"/>
              <a:gd name="p0x2" fmla="*/ 8369 w 8490"/>
              <a:gd name="p0y2" fmla="*/ 0 h 1200"/>
              <a:gd name="p0x3" fmla="*/ 8490 w 8490"/>
              <a:gd name="p0y3" fmla="*/ 120 h 1200"/>
              <a:gd name="p0x4" fmla="*/ 8490 w 8490"/>
              <a:gd name="p0y4" fmla="*/ 270 h 1200"/>
              <a:gd name="p0x5" fmla="*/ 8490 w 8490"/>
              <a:gd name="p0y5" fmla="*/ 930 h 1200"/>
              <a:gd name="p0x6" fmla="*/ 8490 w 8490"/>
              <a:gd name="p0y6" fmla="*/ 1079 h 1200"/>
              <a:gd name="p0x7" fmla="*/ 8369 w 8490"/>
              <a:gd name="p0y7" fmla="*/ 1200 h 1200"/>
              <a:gd name="p0x8" fmla="*/ 8220 w 8490"/>
              <a:gd name="p0y8" fmla="*/ 1200 h 1200"/>
              <a:gd name="p0x9" fmla="*/ 270 w 8490"/>
              <a:gd name="p0y9" fmla="*/ 1200 h 1200"/>
              <a:gd name="p0x10" fmla="*/ 120 w 8490"/>
              <a:gd name="p0y10" fmla="*/ 1200 h 1200"/>
              <a:gd name="p0x11" fmla="*/ 0 w 8490"/>
              <a:gd name="p0y11" fmla="*/ 1079 h 1200"/>
              <a:gd name="p0x12" fmla="*/ 0 w 8490"/>
              <a:gd name="p0y12" fmla="*/ 930 h 1200"/>
              <a:gd name="p0x13" fmla="*/ 0 w 8490"/>
              <a:gd name="p0y13" fmla="*/ 270 h 1200"/>
              <a:gd name="p0x14" fmla="*/ 0 w 8490"/>
              <a:gd name="p0y14" fmla="*/ 120 h 1200"/>
              <a:gd name="p0x15" fmla="*/ 120 w 8490"/>
              <a:gd name="p0y15" fmla="*/ 0 h 1200"/>
              <a:gd name="p0x16" fmla="*/ 270 w 8490"/>
              <a:gd name="p0y16" fmla="*/ 0 h 12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2782414" y="1273493"/>
            <a:ext cx="1274121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 spc="144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分割法</a:t>
            </a:r>
            <a:endParaRPr sz="2400" b="1" spc="144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575945" y="2061845"/>
            <a:ext cx="5381625" cy="1336675"/>
          </a:xfrm>
          <a:custGeom>
            <a:avLst/>
            <a:gdLst>
              <a:gd name="sw" fmla="*/ 1 w 8475"/>
              <a:gd name="sh" fmla="*/ 1 h 2105"/>
              <a:gd name="mins" fmla="min sw sh"/>
              <a:gd name="dsw" fmla="+- 0 sw mins"/>
              <a:gd name="dsh" fmla="+- 0 sh mins"/>
              <a:gd name="p0x0" fmla="*/ 180 w 8475"/>
              <a:gd name="p0y0" fmla="*/ 0 h 2105"/>
              <a:gd name="p0x1" fmla="*/ 8295 w 8475"/>
              <a:gd name="p0y1" fmla="*/ 0 h 2105"/>
              <a:gd name="p0x2" fmla="*/ 8394 w 8475"/>
              <a:gd name="p0y2" fmla="*/ 0 h 2105"/>
              <a:gd name="p0x3" fmla="*/ 8475 w 8475"/>
              <a:gd name="p0y3" fmla="*/ 80 h 2105"/>
              <a:gd name="p0x4" fmla="*/ 8475 w 8475"/>
              <a:gd name="p0y4" fmla="*/ 180 h 2105"/>
              <a:gd name="p0x5" fmla="*/ 8475 w 8475"/>
              <a:gd name="p0y5" fmla="*/ 1925 h 2105"/>
              <a:gd name="p0x6" fmla="*/ 8475 w 8475"/>
              <a:gd name="p0y6" fmla="*/ 2024 h 2105"/>
              <a:gd name="p0x7" fmla="*/ 8394 w 8475"/>
              <a:gd name="p0y7" fmla="*/ 2105 h 2105"/>
              <a:gd name="p0x8" fmla="*/ 8295 w 8475"/>
              <a:gd name="p0y8" fmla="*/ 2105 h 2105"/>
              <a:gd name="p0x9" fmla="*/ 180 w 8475"/>
              <a:gd name="p0y9" fmla="*/ 2105 h 2105"/>
              <a:gd name="p0x10" fmla="*/ 80 w 8475"/>
              <a:gd name="p0y10" fmla="*/ 2105 h 2105"/>
              <a:gd name="p0x11" fmla="*/ 0 w 8475"/>
              <a:gd name="p0y11" fmla="*/ 2024 h 2105"/>
              <a:gd name="p0x12" fmla="*/ 0 w 8475"/>
              <a:gd name="p0y12" fmla="*/ 1925 h 2105"/>
              <a:gd name="p0x13" fmla="*/ 0 w 8475"/>
              <a:gd name="p0y13" fmla="*/ 180 h 2105"/>
              <a:gd name="p0x14" fmla="*/ 0 w 8475"/>
              <a:gd name="p0y14" fmla="*/ 80 h 2105"/>
              <a:gd name="p0x15" fmla="*/ 80 w 8475"/>
              <a:gd name="p0y15" fmla="*/ 0 h 2105"/>
              <a:gd name="p0x16" fmla="*/ 180 w 8475"/>
              <a:gd name="p0y16" fmla="*/ 0 h 21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771525" y="22917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9091" t="-5139" r="-9091" b="-5139"/>
          <a:stretch>
            <a:fillRect/>
          </a:stretch>
        </p:blipFill>
        <p:spPr>
          <a:xfrm>
            <a:off x="857250" y="2372995"/>
            <a:ext cx="247650" cy="252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304925" y="2343760"/>
            <a:ext cx="104796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形分割</a:t>
            </a:r>
            <a:endParaRPr lang="zh-CN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771525" y="2849537"/>
            <a:ext cx="321647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分成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两个长方形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面积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相加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2"/>
            </p:custDataLst>
          </p:nvPr>
        </p:nvSpPr>
        <p:spPr>
          <a:xfrm>
            <a:off x="575945" y="3598545"/>
            <a:ext cx="5381625" cy="1336675"/>
          </a:xfrm>
          <a:custGeom>
            <a:avLst/>
            <a:gdLst>
              <a:gd name="sw" fmla="*/ 1 w 8475"/>
              <a:gd name="sh" fmla="*/ 1 h 2105"/>
              <a:gd name="mins" fmla="min sw sh"/>
              <a:gd name="dsw" fmla="+- 0 sw mins"/>
              <a:gd name="dsh" fmla="+- 0 sh mins"/>
              <a:gd name="p0x0" fmla="*/ 180 w 8475"/>
              <a:gd name="p0y0" fmla="*/ 0 h 2105"/>
              <a:gd name="p0x1" fmla="*/ 8295 w 8475"/>
              <a:gd name="p0y1" fmla="*/ 0 h 2105"/>
              <a:gd name="p0x2" fmla="*/ 8394 w 8475"/>
              <a:gd name="p0y2" fmla="*/ 0 h 2105"/>
              <a:gd name="p0x3" fmla="*/ 8475 w 8475"/>
              <a:gd name="p0y3" fmla="*/ 80 h 2105"/>
              <a:gd name="p0x4" fmla="*/ 8475 w 8475"/>
              <a:gd name="p0y4" fmla="*/ 180 h 2105"/>
              <a:gd name="p0x5" fmla="*/ 8475 w 8475"/>
              <a:gd name="p0y5" fmla="*/ 1925 h 2105"/>
              <a:gd name="p0x6" fmla="*/ 8475 w 8475"/>
              <a:gd name="p0y6" fmla="*/ 2024 h 2105"/>
              <a:gd name="p0x7" fmla="*/ 8394 w 8475"/>
              <a:gd name="p0y7" fmla="*/ 2105 h 2105"/>
              <a:gd name="p0x8" fmla="*/ 8295 w 8475"/>
              <a:gd name="p0y8" fmla="*/ 2105 h 2105"/>
              <a:gd name="p0x9" fmla="*/ 180 w 8475"/>
              <a:gd name="p0y9" fmla="*/ 2105 h 2105"/>
              <a:gd name="p0x10" fmla="*/ 80 w 8475"/>
              <a:gd name="p0y10" fmla="*/ 2105 h 2105"/>
              <a:gd name="p0x11" fmla="*/ 0 w 8475"/>
              <a:gd name="p0y11" fmla="*/ 2024 h 2105"/>
              <a:gd name="p0x12" fmla="*/ 0 w 8475"/>
              <a:gd name="p0y12" fmla="*/ 1925 h 2105"/>
              <a:gd name="p0x13" fmla="*/ 0 w 8475"/>
              <a:gd name="p0y13" fmla="*/ 180 h 2105"/>
              <a:gd name="p0x14" fmla="*/ 0 w 8475"/>
              <a:gd name="p0y14" fmla="*/ 80 h 2105"/>
              <a:gd name="p0x15" fmla="*/ 80 w 8475"/>
              <a:gd name="p0y15" fmla="*/ 0 h 2105"/>
              <a:gd name="p0x16" fmla="*/ 180 w 8475"/>
              <a:gd name="p0y16" fmla="*/ 0 h 21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3"/>
            </p:custDataLst>
          </p:nvPr>
        </p:nvSpPr>
        <p:spPr>
          <a:xfrm>
            <a:off x="771525" y="3829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3909695"/>
            <a:ext cx="247650" cy="2527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1304925" y="388048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房子侧面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771525" y="4386263"/>
            <a:ext cx="379556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房子侧面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→ </a:t>
            </a:r>
            <a:r>
              <a:rPr 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三角形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长方形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面积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相加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9"/>
            </p:custDataLst>
          </p:nvPr>
        </p:nvSpPr>
        <p:spPr>
          <a:xfrm>
            <a:off x="575945" y="5135245"/>
            <a:ext cx="5381625" cy="1336675"/>
          </a:xfrm>
          <a:custGeom>
            <a:avLst/>
            <a:gdLst>
              <a:gd name="sw" fmla="*/ 1 w 8475"/>
              <a:gd name="sh" fmla="*/ 1 h 2105"/>
              <a:gd name="mins" fmla="min sw sh"/>
              <a:gd name="dsw" fmla="+- 0 sw mins"/>
              <a:gd name="dsh" fmla="+- 0 sh mins"/>
              <a:gd name="p0x0" fmla="*/ 180 w 8475"/>
              <a:gd name="p0y0" fmla="*/ 0 h 2105"/>
              <a:gd name="p0x1" fmla="*/ 8295 w 8475"/>
              <a:gd name="p0y1" fmla="*/ 0 h 2105"/>
              <a:gd name="p0x2" fmla="*/ 8394 w 8475"/>
              <a:gd name="p0y2" fmla="*/ 0 h 2105"/>
              <a:gd name="p0x3" fmla="*/ 8475 w 8475"/>
              <a:gd name="p0y3" fmla="*/ 80 h 2105"/>
              <a:gd name="p0x4" fmla="*/ 8475 w 8475"/>
              <a:gd name="p0y4" fmla="*/ 180 h 2105"/>
              <a:gd name="p0x5" fmla="*/ 8475 w 8475"/>
              <a:gd name="p0y5" fmla="*/ 1925 h 2105"/>
              <a:gd name="p0x6" fmla="*/ 8475 w 8475"/>
              <a:gd name="p0y6" fmla="*/ 2024 h 2105"/>
              <a:gd name="p0x7" fmla="*/ 8394 w 8475"/>
              <a:gd name="p0y7" fmla="*/ 2105 h 2105"/>
              <a:gd name="p0x8" fmla="*/ 8295 w 8475"/>
              <a:gd name="p0y8" fmla="*/ 2105 h 2105"/>
              <a:gd name="p0x9" fmla="*/ 180 w 8475"/>
              <a:gd name="p0y9" fmla="*/ 2105 h 2105"/>
              <a:gd name="p0x10" fmla="*/ 80 w 8475"/>
              <a:gd name="p0y10" fmla="*/ 2105 h 2105"/>
              <a:gd name="p0x11" fmla="*/ 0 w 8475"/>
              <a:gd name="p0y11" fmla="*/ 2024 h 2105"/>
              <a:gd name="p0x12" fmla="*/ 0 w 8475"/>
              <a:gd name="p0y12" fmla="*/ 1925 h 2105"/>
              <a:gd name="p0x13" fmla="*/ 0 w 8475"/>
              <a:gd name="p0y13" fmla="*/ 180 h 2105"/>
              <a:gd name="p0x14" fmla="*/ 0 w 8475"/>
              <a:gd name="p0y14" fmla="*/ 80 h 2105"/>
              <a:gd name="p0x15" fmla="*/ 80 w 8475"/>
              <a:gd name="p0y15" fmla="*/ 0 h 2105"/>
              <a:gd name="p0x16" fmla="*/ 180 w 8475"/>
              <a:gd name="p0y16" fmla="*/ 0 h 21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771525" y="5473408"/>
            <a:ext cx="49911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方法特点</a:t>
            </a:r>
            <a:endParaRPr sz="13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>
            <a:off x="771525" y="5801544"/>
            <a:ext cx="49911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化整为零，分块计算，求和得总面积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2"/>
            </p:custDataLst>
          </p:nvPr>
        </p:nvSpPr>
        <p:spPr>
          <a:xfrm>
            <a:off x="6229350" y="1104900"/>
            <a:ext cx="5390515" cy="522605"/>
          </a:xfrm>
          <a:custGeom>
            <a:avLst/>
            <a:gdLst>
              <a:gd name="sw" fmla="*/ 1 w 9904"/>
              <a:gd name="sh" fmla="*/ 1 h 960"/>
              <a:gd name="mins" fmla="min sw sh"/>
              <a:gd name="dsw" fmla="+- 0 sw mins"/>
              <a:gd name="dsh" fmla="+- 0 sh mins"/>
              <a:gd name="p0x0" fmla="*/ 270 w 9904"/>
              <a:gd name="p0y0" fmla="*/ 0 h 960"/>
              <a:gd name="p0x1" fmla="*/ 9634 w 9904"/>
              <a:gd name="p0y1" fmla="*/ 0 h 960"/>
              <a:gd name="p0x2" fmla="*/ 9784 w 9904"/>
              <a:gd name="p0y2" fmla="*/ 0 h 960"/>
              <a:gd name="p0x3" fmla="*/ 9904 w 9904"/>
              <a:gd name="p0y3" fmla="*/ 120 h 960"/>
              <a:gd name="p0x4" fmla="*/ 9904 w 9904"/>
              <a:gd name="p0y4" fmla="*/ 270 h 960"/>
              <a:gd name="p0x5" fmla="*/ 9904 w 9904"/>
              <a:gd name="p0y5" fmla="*/ 690 h 960"/>
              <a:gd name="p0x6" fmla="*/ 9904 w 9904"/>
              <a:gd name="p0y6" fmla="*/ 839 h 960"/>
              <a:gd name="p0x7" fmla="*/ 9784 w 9904"/>
              <a:gd name="p0y7" fmla="*/ 960 h 960"/>
              <a:gd name="p0x8" fmla="*/ 9634 w 9904"/>
              <a:gd name="p0y8" fmla="*/ 960 h 960"/>
              <a:gd name="p0x9" fmla="*/ 270 w 9904"/>
              <a:gd name="p0y9" fmla="*/ 960 h 960"/>
              <a:gd name="p0x10" fmla="*/ 120 w 9904"/>
              <a:gd name="p0y10" fmla="*/ 960 h 960"/>
              <a:gd name="p0x11" fmla="*/ 0 w 9904"/>
              <a:gd name="p0y11" fmla="*/ 839 h 960"/>
              <a:gd name="p0x12" fmla="*/ 0 w 9904"/>
              <a:gd name="p0y12" fmla="*/ 690 h 960"/>
              <a:gd name="p0x13" fmla="*/ 0 w 9904"/>
              <a:gd name="p0y13" fmla="*/ 270 h 960"/>
              <a:gd name="p0x14" fmla="*/ 0 w 9904"/>
              <a:gd name="p0y14" fmla="*/ 120 h 960"/>
              <a:gd name="p0x15" fmla="*/ 120 w 9904"/>
              <a:gd name="p0y15" fmla="*/ 0 h 960"/>
              <a:gd name="p0x16" fmla="*/ 270 w 9904"/>
              <a:gd name="p0y16" fmla="*/ 0 h 9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D978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8509635" y="1184275"/>
            <a:ext cx="1092200" cy="3600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055" b="1" spc="123">
                <a:solidFill>
                  <a:srgbClr val="3B1810"/>
                </a:solidFill>
                <a:latin typeface="微软雅黑" panose="020B0503020204020204" charset="-122"/>
                <a:ea typeface="微软雅黑" panose="020B0503020204020204" charset="-122"/>
              </a:rPr>
              <a:t>添补法</a:t>
            </a:r>
            <a:endParaRPr sz="2055" b="1" spc="123">
              <a:solidFill>
                <a:srgbClr val="3B18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4"/>
            </p:custDataLst>
          </p:nvPr>
        </p:nvSpPr>
        <p:spPr>
          <a:xfrm>
            <a:off x="6233160" y="1794510"/>
            <a:ext cx="5382895" cy="1041400"/>
          </a:xfrm>
          <a:custGeom>
            <a:avLst/>
            <a:gdLst>
              <a:gd name="sw" fmla="*/ 1 w 9889"/>
              <a:gd name="sh" fmla="*/ 1 h 1912"/>
              <a:gd name="mins" fmla="min sw sh"/>
              <a:gd name="dsw" fmla="+- 0 sw mins"/>
              <a:gd name="dsh" fmla="+- 0 sh mins"/>
              <a:gd name="p0x0" fmla="*/ 180 w 9889"/>
              <a:gd name="p0y0" fmla="*/ 0 h 1912"/>
              <a:gd name="p0x1" fmla="*/ 9709 w 9889"/>
              <a:gd name="p0y1" fmla="*/ 0 h 1912"/>
              <a:gd name="p0x2" fmla="*/ 9809 w 9889"/>
              <a:gd name="p0y2" fmla="*/ 0 h 1912"/>
              <a:gd name="p0x3" fmla="*/ 9889 w 9889"/>
              <a:gd name="p0y3" fmla="*/ 80 h 1912"/>
              <a:gd name="p0x4" fmla="*/ 9889 w 9889"/>
              <a:gd name="p0y4" fmla="*/ 180 h 1912"/>
              <a:gd name="p0x5" fmla="*/ 9889 w 9889"/>
              <a:gd name="p0y5" fmla="*/ 1732 h 1912"/>
              <a:gd name="p0x6" fmla="*/ 9889 w 9889"/>
              <a:gd name="p0y6" fmla="*/ 1831 h 1912"/>
              <a:gd name="p0x7" fmla="*/ 9809 w 9889"/>
              <a:gd name="p0y7" fmla="*/ 1912 h 1912"/>
              <a:gd name="p0x8" fmla="*/ 9709 w 9889"/>
              <a:gd name="p0y8" fmla="*/ 1912 h 1912"/>
              <a:gd name="p0x9" fmla="*/ 180 w 9889"/>
              <a:gd name="p0y9" fmla="*/ 1912 h 1912"/>
              <a:gd name="p0x10" fmla="*/ 80 w 9889"/>
              <a:gd name="p0y10" fmla="*/ 1912 h 1912"/>
              <a:gd name="p0x11" fmla="*/ 0 w 9889"/>
              <a:gd name="p0y11" fmla="*/ 1831 h 1912"/>
              <a:gd name="p0x12" fmla="*/ 0 w 9889"/>
              <a:gd name="p0y12" fmla="*/ 1732 h 1912"/>
              <a:gd name="p0x13" fmla="*/ 0 w 9889"/>
              <a:gd name="p0y13" fmla="*/ 180 h 1912"/>
              <a:gd name="p0x14" fmla="*/ 0 w 9889"/>
              <a:gd name="p0y14" fmla="*/ 80 h 1912"/>
              <a:gd name="p0x15" fmla="*/ 80 w 9889"/>
              <a:gd name="p0y15" fmla="*/ 0 h 1912"/>
              <a:gd name="p0x16" fmla="*/ 180 w 9889"/>
              <a:gd name="p0y16" fmla="*/ 0 h 19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8164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5"/>
            </p:custDataLst>
          </p:nvPr>
        </p:nvSpPr>
        <p:spPr>
          <a:xfrm>
            <a:off x="6400800" y="1948815"/>
            <a:ext cx="359410" cy="35941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6474460" y="2018030"/>
            <a:ext cx="212090" cy="21653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9"/>
            </p:custDataLst>
          </p:nvPr>
        </p:nvSpPr>
        <p:spPr>
          <a:xfrm>
            <a:off x="6858000" y="1993265"/>
            <a:ext cx="898525" cy="266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4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lang="zh-CN" sz="154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形添补</a:t>
            </a:r>
            <a:endParaRPr lang="zh-CN" sz="154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0"/>
            </p:custDataLst>
          </p:nvPr>
        </p:nvSpPr>
        <p:spPr>
          <a:xfrm>
            <a:off x="6400800" y="2413635"/>
            <a:ext cx="2607310" cy="2819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0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lang="zh-CN" sz="10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</a:t>
            </a:r>
            <a:r>
              <a:rPr lang="en-US" sz="128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28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补成</a:t>
            </a:r>
            <a:r>
              <a:rPr sz="10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大长方形</a:t>
            </a:r>
            <a:r>
              <a:rPr lang="en-US" sz="128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28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减去</a:t>
            </a:r>
            <a:r>
              <a:rPr sz="10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小长方形</a:t>
            </a:r>
            <a:endParaRPr sz="10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1"/>
            </p:custDataLst>
          </p:nvPr>
        </p:nvSpPr>
        <p:spPr>
          <a:xfrm>
            <a:off x="6233160" y="3007360"/>
            <a:ext cx="5382895" cy="1040765"/>
          </a:xfrm>
          <a:custGeom>
            <a:avLst/>
            <a:gdLst>
              <a:gd name="sw" fmla="*/ 1 w 9889"/>
              <a:gd name="sh" fmla="*/ 1 h 1912"/>
              <a:gd name="mins" fmla="min sw sh"/>
              <a:gd name="dsw" fmla="+- 0 sw mins"/>
              <a:gd name="dsh" fmla="+- 0 sh mins"/>
              <a:gd name="p0x0" fmla="*/ 180 w 9889"/>
              <a:gd name="p0y0" fmla="*/ 0 h 1912"/>
              <a:gd name="p0x1" fmla="*/ 9709 w 9889"/>
              <a:gd name="p0y1" fmla="*/ 0 h 1912"/>
              <a:gd name="p0x2" fmla="*/ 9809 w 9889"/>
              <a:gd name="p0y2" fmla="*/ 0 h 1912"/>
              <a:gd name="p0x3" fmla="*/ 9889 w 9889"/>
              <a:gd name="p0y3" fmla="*/ 80 h 1912"/>
              <a:gd name="p0x4" fmla="*/ 9889 w 9889"/>
              <a:gd name="p0y4" fmla="*/ 180 h 1912"/>
              <a:gd name="p0x5" fmla="*/ 9889 w 9889"/>
              <a:gd name="p0y5" fmla="*/ 1732 h 1912"/>
              <a:gd name="p0x6" fmla="*/ 9889 w 9889"/>
              <a:gd name="p0y6" fmla="*/ 1831 h 1912"/>
              <a:gd name="p0x7" fmla="*/ 9809 w 9889"/>
              <a:gd name="p0y7" fmla="*/ 1912 h 1912"/>
              <a:gd name="p0x8" fmla="*/ 9709 w 9889"/>
              <a:gd name="p0y8" fmla="*/ 1912 h 1912"/>
              <a:gd name="p0x9" fmla="*/ 180 w 9889"/>
              <a:gd name="p0y9" fmla="*/ 1912 h 1912"/>
              <a:gd name="p0x10" fmla="*/ 80 w 9889"/>
              <a:gd name="p0y10" fmla="*/ 1912 h 1912"/>
              <a:gd name="p0x11" fmla="*/ 0 w 9889"/>
              <a:gd name="p0y11" fmla="*/ 1831 h 1912"/>
              <a:gd name="p0x12" fmla="*/ 0 w 9889"/>
              <a:gd name="p0y12" fmla="*/ 1732 h 1912"/>
              <a:gd name="p0x13" fmla="*/ 0 w 9889"/>
              <a:gd name="p0y13" fmla="*/ 180 h 1912"/>
              <a:gd name="p0x14" fmla="*/ 0 w 9889"/>
              <a:gd name="p0y14" fmla="*/ 80 h 1912"/>
              <a:gd name="p0x15" fmla="*/ 80 w 9889"/>
              <a:gd name="p0y15" fmla="*/ 0 h 1912"/>
              <a:gd name="p0x16" fmla="*/ 180 w 9889"/>
              <a:gd name="p0y16" fmla="*/ 0 h 19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8164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2"/>
            </p:custDataLst>
          </p:nvPr>
        </p:nvSpPr>
        <p:spPr>
          <a:xfrm>
            <a:off x="6400800" y="3161030"/>
            <a:ext cx="359410" cy="35941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6474460" y="3230880"/>
            <a:ext cx="212090" cy="2159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6"/>
            </p:custDataLst>
          </p:nvPr>
        </p:nvSpPr>
        <p:spPr>
          <a:xfrm>
            <a:off x="6858000" y="3205480"/>
            <a:ext cx="979805" cy="2673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4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缺角矩形</a:t>
            </a:r>
            <a:endParaRPr sz="154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7"/>
            </p:custDataLst>
          </p:nvPr>
        </p:nvSpPr>
        <p:spPr>
          <a:xfrm>
            <a:off x="6400800" y="3625850"/>
            <a:ext cx="3216910" cy="2819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缺角矩形</a:t>
            </a:r>
            <a:r>
              <a:rPr lang="en-US" sz="128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28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补成</a:t>
            </a:r>
            <a:r>
              <a:rPr sz="10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完整矩形</a:t>
            </a:r>
            <a:r>
              <a:rPr lang="en-US" sz="128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28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减去</a:t>
            </a:r>
            <a:r>
              <a:rPr sz="10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缺角三角形</a:t>
            </a:r>
            <a:endParaRPr sz="10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8"/>
            </p:custDataLst>
          </p:nvPr>
        </p:nvSpPr>
        <p:spPr>
          <a:xfrm>
            <a:off x="6233160" y="4219575"/>
            <a:ext cx="5382895" cy="1040765"/>
          </a:xfrm>
          <a:custGeom>
            <a:avLst/>
            <a:gdLst>
              <a:gd name="sw" fmla="*/ 1 w 9889"/>
              <a:gd name="sh" fmla="*/ 1 h 1912"/>
              <a:gd name="mins" fmla="min sw sh"/>
              <a:gd name="dsw" fmla="+- 0 sw mins"/>
              <a:gd name="dsh" fmla="+- 0 sh mins"/>
              <a:gd name="p0x0" fmla="*/ 180 w 9889"/>
              <a:gd name="p0y0" fmla="*/ 0 h 1912"/>
              <a:gd name="p0x1" fmla="*/ 9709 w 9889"/>
              <a:gd name="p0y1" fmla="*/ 0 h 1912"/>
              <a:gd name="p0x2" fmla="*/ 9809 w 9889"/>
              <a:gd name="p0y2" fmla="*/ 0 h 1912"/>
              <a:gd name="p0x3" fmla="*/ 9889 w 9889"/>
              <a:gd name="p0y3" fmla="*/ 80 h 1912"/>
              <a:gd name="p0x4" fmla="*/ 9889 w 9889"/>
              <a:gd name="p0y4" fmla="*/ 180 h 1912"/>
              <a:gd name="p0x5" fmla="*/ 9889 w 9889"/>
              <a:gd name="p0y5" fmla="*/ 1732 h 1912"/>
              <a:gd name="p0x6" fmla="*/ 9889 w 9889"/>
              <a:gd name="p0y6" fmla="*/ 1831 h 1912"/>
              <a:gd name="p0x7" fmla="*/ 9809 w 9889"/>
              <a:gd name="p0y7" fmla="*/ 1912 h 1912"/>
              <a:gd name="p0x8" fmla="*/ 9709 w 9889"/>
              <a:gd name="p0y8" fmla="*/ 1912 h 1912"/>
              <a:gd name="p0x9" fmla="*/ 180 w 9889"/>
              <a:gd name="p0y9" fmla="*/ 1912 h 1912"/>
              <a:gd name="p0x10" fmla="*/ 80 w 9889"/>
              <a:gd name="p0y10" fmla="*/ 1912 h 1912"/>
              <a:gd name="p0x11" fmla="*/ 0 w 9889"/>
              <a:gd name="p0y11" fmla="*/ 1831 h 1912"/>
              <a:gd name="p0x12" fmla="*/ 0 w 9889"/>
              <a:gd name="p0y12" fmla="*/ 1732 h 1912"/>
              <a:gd name="p0x13" fmla="*/ 0 w 9889"/>
              <a:gd name="p0y13" fmla="*/ 180 h 1912"/>
              <a:gd name="p0x14" fmla="*/ 0 w 9889"/>
              <a:gd name="p0y14" fmla="*/ 80 h 1912"/>
              <a:gd name="p0x15" fmla="*/ 80 w 9889"/>
              <a:gd name="p0y15" fmla="*/ 0 h 1912"/>
              <a:gd name="p0x16" fmla="*/ 180 w 9889"/>
              <a:gd name="p0y16" fmla="*/ 0 h 19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9E8E4"/>
          </a:solidFill>
          <a:ln w="8164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9"/>
            </p:custDataLst>
          </p:nvPr>
        </p:nvSpPr>
        <p:spPr>
          <a:xfrm>
            <a:off x="6400800" y="4457065"/>
            <a:ext cx="5048250" cy="203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155" b="1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方法特点</a:t>
            </a:r>
            <a:endParaRPr sz="1155" b="1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0"/>
            </p:custDataLst>
          </p:nvPr>
        </p:nvSpPr>
        <p:spPr>
          <a:xfrm>
            <a:off x="6400800" y="4737735"/>
            <a:ext cx="5048250" cy="2819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85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化零为整，整体减缺，求差得实际面积</a:t>
            </a:r>
            <a:endParaRPr sz="1285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1"/>
            </p:custDataLst>
          </p:nvPr>
        </p:nvSpPr>
        <p:spPr>
          <a:xfrm>
            <a:off x="6233160" y="5431790"/>
            <a:ext cx="5382895" cy="1040765"/>
          </a:xfrm>
          <a:custGeom>
            <a:avLst/>
            <a:gdLst>
              <a:gd name="sw" fmla="*/ 1 w 9889"/>
              <a:gd name="sh" fmla="*/ 1 h 1912"/>
              <a:gd name="mins" fmla="min sw sh"/>
              <a:gd name="dsw" fmla="+- 0 sw mins"/>
              <a:gd name="dsh" fmla="+- 0 sh mins"/>
              <a:gd name="p0x0" fmla="*/ 180 w 9889"/>
              <a:gd name="p0y0" fmla="*/ 0 h 1912"/>
              <a:gd name="p0x1" fmla="*/ 9709 w 9889"/>
              <a:gd name="p0y1" fmla="*/ 0 h 1912"/>
              <a:gd name="p0x2" fmla="*/ 9809 w 9889"/>
              <a:gd name="p0y2" fmla="*/ 0 h 1912"/>
              <a:gd name="p0x3" fmla="*/ 9889 w 9889"/>
              <a:gd name="p0y3" fmla="*/ 80 h 1912"/>
              <a:gd name="p0x4" fmla="*/ 9889 w 9889"/>
              <a:gd name="p0y4" fmla="*/ 180 h 1912"/>
              <a:gd name="p0x5" fmla="*/ 9889 w 9889"/>
              <a:gd name="p0y5" fmla="*/ 1732 h 1912"/>
              <a:gd name="p0x6" fmla="*/ 9889 w 9889"/>
              <a:gd name="p0y6" fmla="*/ 1831 h 1912"/>
              <a:gd name="p0x7" fmla="*/ 9809 w 9889"/>
              <a:gd name="p0y7" fmla="*/ 1912 h 1912"/>
              <a:gd name="p0x8" fmla="*/ 9709 w 9889"/>
              <a:gd name="p0y8" fmla="*/ 1912 h 1912"/>
              <a:gd name="p0x9" fmla="*/ 180 w 9889"/>
              <a:gd name="p0y9" fmla="*/ 1912 h 1912"/>
              <a:gd name="p0x10" fmla="*/ 80 w 9889"/>
              <a:gd name="p0y10" fmla="*/ 1912 h 1912"/>
              <a:gd name="p0x11" fmla="*/ 0 w 9889"/>
              <a:gd name="p0y11" fmla="*/ 1831 h 1912"/>
              <a:gd name="p0x12" fmla="*/ 0 w 9889"/>
              <a:gd name="p0y12" fmla="*/ 1732 h 1912"/>
              <a:gd name="p0x13" fmla="*/ 0 w 9889"/>
              <a:gd name="p0y13" fmla="*/ 180 h 1912"/>
              <a:gd name="p0x14" fmla="*/ 0 w 9889"/>
              <a:gd name="p0y14" fmla="*/ 80 h 1912"/>
              <a:gd name="p0x15" fmla="*/ 80 w 9889"/>
              <a:gd name="p0y15" fmla="*/ 0 h 1912"/>
              <a:gd name="p0x16" fmla="*/ 180 w 9889"/>
              <a:gd name="p0y16" fmla="*/ 0 h 19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8164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42"/>
            </p:custDataLst>
          </p:nvPr>
        </p:nvSpPr>
        <p:spPr>
          <a:xfrm>
            <a:off x="8410575" y="5587365"/>
            <a:ext cx="1028700" cy="203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15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方法选择原则</a:t>
            </a:r>
            <a:endParaRPr sz="115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3"/>
            </p:custDataLst>
          </p:nvPr>
        </p:nvSpPr>
        <p:spPr>
          <a:xfrm>
            <a:off x="6400800" y="5864860"/>
            <a:ext cx="1638935" cy="440055"/>
          </a:xfrm>
          <a:custGeom>
            <a:avLst/>
            <a:gdLst>
              <a:gd name="sw" fmla="*/ 1 w 3011"/>
              <a:gd name="sh" fmla="*/ 1 h 809"/>
              <a:gd name="mins" fmla="min sw sh"/>
              <a:gd name="dsw" fmla="+- 0 sw mins"/>
              <a:gd name="dsh" fmla="+- 0 sh mins"/>
              <a:gd name="p0x0" fmla="*/ 180 w 3011"/>
              <a:gd name="p0y0" fmla="*/ 0 h 809"/>
              <a:gd name="p0x1" fmla="*/ 2831 w 3011"/>
              <a:gd name="p0y1" fmla="*/ 0 h 809"/>
              <a:gd name="p0x2" fmla="*/ 2931 w 3011"/>
              <a:gd name="p0y2" fmla="*/ 0 h 809"/>
              <a:gd name="p0x3" fmla="*/ 3011 w 3011"/>
              <a:gd name="p0y3" fmla="*/ 80 h 809"/>
              <a:gd name="p0x4" fmla="*/ 3011 w 3011"/>
              <a:gd name="p0y4" fmla="*/ 180 h 809"/>
              <a:gd name="p0x5" fmla="*/ 3011 w 3011"/>
              <a:gd name="p0y5" fmla="*/ 629 h 809"/>
              <a:gd name="p0x6" fmla="*/ 3011 w 3011"/>
              <a:gd name="p0y6" fmla="*/ 729 h 809"/>
              <a:gd name="p0x7" fmla="*/ 2931 w 3011"/>
              <a:gd name="p0y7" fmla="*/ 809 h 809"/>
              <a:gd name="p0x8" fmla="*/ 2831 w 3011"/>
              <a:gd name="p0y8" fmla="*/ 809 h 809"/>
              <a:gd name="p0x9" fmla="*/ 180 w 3011"/>
              <a:gd name="p0y9" fmla="*/ 809 h 809"/>
              <a:gd name="p0x10" fmla="*/ 80 w 3011"/>
              <a:gd name="p0y10" fmla="*/ 809 h 809"/>
              <a:gd name="p0x11" fmla="*/ 0 w 3011"/>
              <a:gd name="p0y11" fmla="*/ 729 h 809"/>
              <a:gd name="p0x12" fmla="*/ 0 w 3011"/>
              <a:gd name="p0y12" fmla="*/ 629 h 809"/>
              <a:gd name="p0x13" fmla="*/ 0 w 3011"/>
              <a:gd name="p0y13" fmla="*/ 180 h 809"/>
              <a:gd name="p0x14" fmla="*/ 0 w 3011"/>
              <a:gd name="p0y14" fmla="*/ 80 h 809"/>
              <a:gd name="p0x15" fmla="*/ 80 w 3011"/>
              <a:gd name="p0y15" fmla="*/ 0 h 809"/>
              <a:gd name="p0x16" fmla="*/ 180 w 3011"/>
              <a:gd name="p0y16" fmla="*/ 0 h 80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44"/>
            </p:custDataLst>
          </p:nvPr>
        </p:nvSpPr>
        <p:spPr>
          <a:xfrm>
            <a:off x="6828155" y="5866765"/>
            <a:ext cx="784225" cy="223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02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分割后图形</a:t>
            </a:r>
            <a:endParaRPr sz="102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45"/>
            </p:custDataLst>
          </p:nvPr>
        </p:nvSpPr>
        <p:spPr>
          <a:xfrm>
            <a:off x="6893560" y="6075680"/>
            <a:ext cx="653415" cy="223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0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越少越好</a:t>
            </a:r>
            <a:endParaRPr sz="10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46"/>
            </p:custDataLst>
          </p:nvPr>
        </p:nvSpPr>
        <p:spPr>
          <a:xfrm>
            <a:off x="8105140" y="5864860"/>
            <a:ext cx="1638935" cy="440055"/>
          </a:xfrm>
          <a:custGeom>
            <a:avLst/>
            <a:gdLst>
              <a:gd name="sw" fmla="*/ 1 w 3011"/>
              <a:gd name="sh" fmla="*/ 1 h 809"/>
              <a:gd name="mins" fmla="min sw sh"/>
              <a:gd name="dsw" fmla="+- 0 sw mins"/>
              <a:gd name="dsh" fmla="+- 0 sh mins"/>
              <a:gd name="p0x0" fmla="*/ 180 w 3011"/>
              <a:gd name="p0y0" fmla="*/ 0 h 809"/>
              <a:gd name="p0x1" fmla="*/ 2831 w 3011"/>
              <a:gd name="p0y1" fmla="*/ 0 h 809"/>
              <a:gd name="p0x2" fmla="*/ 2931 w 3011"/>
              <a:gd name="p0y2" fmla="*/ 0 h 809"/>
              <a:gd name="p0x3" fmla="*/ 3011 w 3011"/>
              <a:gd name="p0y3" fmla="*/ 80 h 809"/>
              <a:gd name="p0x4" fmla="*/ 3011 w 3011"/>
              <a:gd name="p0y4" fmla="*/ 180 h 809"/>
              <a:gd name="p0x5" fmla="*/ 3011 w 3011"/>
              <a:gd name="p0y5" fmla="*/ 629 h 809"/>
              <a:gd name="p0x6" fmla="*/ 3011 w 3011"/>
              <a:gd name="p0y6" fmla="*/ 729 h 809"/>
              <a:gd name="p0x7" fmla="*/ 2931 w 3011"/>
              <a:gd name="p0y7" fmla="*/ 809 h 809"/>
              <a:gd name="p0x8" fmla="*/ 2831 w 3011"/>
              <a:gd name="p0y8" fmla="*/ 809 h 809"/>
              <a:gd name="p0x9" fmla="*/ 180 w 3011"/>
              <a:gd name="p0y9" fmla="*/ 809 h 809"/>
              <a:gd name="p0x10" fmla="*/ 80 w 3011"/>
              <a:gd name="p0y10" fmla="*/ 809 h 809"/>
              <a:gd name="p0x11" fmla="*/ 0 w 3011"/>
              <a:gd name="p0y11" fmla="*/ 729 h 809"/>
              <a:gd name="p0x12" fmla="*/ 0 w 3011"/>
              <a:gd name="p0y12" fmla="*/ 629 h 809"/>
              <a:gd name="p0x13" fmla="*/ 0 w 3011"/>
              <a:gd name="p0y13" fmla="*/ 180 h 809"/>
              <a:gd name="p0x14" fmla="*/ 0 w 3011"/>
              <a:gd name="p0y14" fmla="*/ 80 h 809"/>
              <a:gd name="p0x15" fmla="*/ 80 w 3011"/>
              <a:gd name="p0y15" fmla="*/ 0 h 809"/>
              <a:gd name="p0x16" fmla="*/ 180 w 3011"/>
              <a:gd name="p0y16" fmla="*/ 0 h 80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47"/>
            </p:custDataLst>
          </p:nvPr>
        </p:nvSpPr>
        <p:spPr>
          <a:xfrm>
            <a:off x="8630920" y="5866765"/>
            <a:ext cx="588010" cy="4324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02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优先直接</a:t>
            </a:r>
            <a:endParaRPr sz="102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0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套用公式</a:t>
            </a:r>
            <a:endParaRPr sz="10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48"/>
            </p:custDataLst>
          </p:nvPr>
        </p:nvSpPr>
        <p:spPr>
          <a:xfrm>
            <a:off x="9809480" y="5864860"/>
            <a:ext cx="1638935" cy="440055"/>
          </a:xfrm>
          <a:custGeom>
            <a:avLst/>
            <a:gdLst>
              <a:gd name="sw" fmla="*/ 1 w 3011"/>
              <a:gd name="sh" fmla="*/ 1 h 809"/>
              <a:gd name="mins" fmla="min sw sh"/>
              <a:gd name="dsw" fmla="+- 0 sw mins"/>
              <a:gd name="dsh" fmla="+- 0 sh mins"/>
              <a:gd name="p0x0" fmla="*/ 180 w 3011"/>
              <a:gd name="p0y0" fmla="*/ 0 h 809"/>
              <a:gd name="p0x1" fmla="*/ 2831 w 3011"/>
              <a:gd name="p0y1" fmla="*/ 0 h 809"/>
              <a:gd name="p0x2" fmla="*/ 2931 w 3011"/>
              <a:gd name="p0y2" fmla="*/ 0 h 809"/>
              <a:gd name="p0x3" fmla="*/ 3011 w 3011"/>
              <a:gd name="p0y3" fmla="*/ 80 h 809"/>
              <a:gd name="p0x4" fmla="*/ 3011 w 3011"/>
              <a:gd name="p0y4" fmla="*/ 180 h 809"/>
              <a:gd name="p0x5" fmla="*/ 3011 w 3011"/>
              <a:gd name="p0y5" fmla="*/ 629 h 809"/>
              <a:gd name="p0x6" fmla="*/ 3011 w 3011"/>
              <a:gd name="p0y6" fmla="*/ 729 h 809"/>
              <a:gd name="p0x7" fmla="*/ 2931 w 3011"/>
              <a:gd name="p0y7" fmla="*/ 809 h 809"/>
              <a:gd name="p0x8" fmla="*/ 2831 w 3011"/>
              <a:gd name="p0y8" fmla="*/ 809 h 809"/>
              <a:gd name="p0x9" fmla="*/ 180 w 3011"/>
              <a:gd name="p0y9" fmla="*/ 809 h 809"/>
              <a:gd name="p0x10" fmla="*/ 80 w 3011"/>
              <a:gd name="p0y10" fmla="*/ 809 h 809"/>
              <a:gd name="p0x11" fmla="*/ 0 w 3011"/>
              <a:gd name="p0y11" fmla="*/ 729 h 809"/>
              <a:gd name="p0x12" fmla="*/ 0 w 3011"/>
              <a:gd name="p0y12" fmla="*/ 629 h 809"/>
              <a:gd name="p0x13" fmla="*/ 0 w 3011"/>
              <a:gd name="p0y13" fmla="*/ 180 h 809"/>
              <a:gd name="p0x14" fmla="*/ 0 w 3011"/>
              <a:gd name="p0y14" fmla="*/ 80 h 809"/>
              <a:gd name="p0x15" fmla="*/ 80 w 3011"/>
              <a:gd name="p0y15" fmla="*/ 0 h 809"/>
              <a:gd name="p0x16" fmla="*/ 180 w 3011"/>
              <a:gd name="p0y16" fmla="*/ 0 h 80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49"/>
            </p:custDataLst>
          </p:nvPr>
        </p:nvSpPr>
        <p:spPr>
          <a:xfrm>
            <a:off x="10335260" y="5866765"/>
            <a:ext cx="588010" cy="4324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02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数据条件</a:t>
            </a:r>
            <a:endParaRPr sz="102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0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是否充分</a:t>
            </a:r>
            <a:endParaRPr sz="10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古建算积：组合图形面积的估算与精确计算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组合图形面积的精确计算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2108835" cy="2816860"/>
          </a:xfrm>
          <a:custGeom>
            <a:avLst/>
            <a:gdLst>
              <a:gd name="sw" fmla="*/ 1 w 3320"/>
              <a:gd name="sh" fmla="*/ 1 h 4435"/>
              <a:gd name="mins" fmla="min sw sh"/>
              <a:gd name="dsw" fmla="+- 0 sw mins"/>
              <a:gd name="dsh" fmla="+- 0 sh mins"/>
              <a:gd name="p0x0" fmla="*/ 180 w 3320"/>
              <a:gd name="p0y0" fmla="*/ 0 h 4435"/>
              <a:gd name="p0x1" fmla="*/ 3140 w 3320"/>
              <a:gd name="p0y1" fmla="*/ 0 h 4435"/>
              <a:gd name="p0x2" fmla="*/ 3240 w 3320"/>
              <a:gd name="p0y2" fmla="*/ 0 h 4435"/>
              <a:gd name="p0x3" fmla="*/ 3320 w 3320"/>
              <a:gd name="p0y3" fmla="*/ 80 h 4435"/>
              <a:gd name="p0x4" fmla="*/ 3320 w 3320"/>
              <a:gd name="p0y4" fmla="*/ 180 h 4435"/>
              <a:gd name="p0x5" fmla="*/ 3320 w 3320"/>
              <a:gd name="p0y5" fmla="*/ 4255 h 4435"/>
              <a:gd name="p0x6" fmla="*/ 3320 w 3320"/>
              <a:gd name="p0y6" fmla="*/ 4355 h 4435"/>
              <a:gd name="p0x7" fmla="*/ 3240 w 3320"/>
              <a:gd name="p0y7" fmla="*/ 4435 h 4435"/>
              <a:gd name="p0x8" fmla="*/ 3140 w 3320"/>
              <a:gd name="p0y8" fmla="*/ 4435 h 4435"/>
              <a:gd name="p0x9" fmla="*/ 180 w 3320"/>
              <a:gd name="p0y9" fmla="*/ 4435 h 4435"/>
              <a:gd name="p0x10" fmla="*/ 80 w 3320"/>
              <a:gd name="p0y10" fmla="*/ 4435 h 4435"/>
              <a:gd name="p0x11" fmla="*/ 0 w 3320"/>
              <a:gd name="p0y11" fmla="*/ 4355 h 4435"/>
              <a:gd name="p0x12" fmla="*/ 0 w 3320"/>
              <a:gd name="p0y12" fmla="*/ 4255 h 4435"/>
              <a:gd name="p0x13" fmla="*/ 0 w 3320"/>
              <a:gd name="p0y13" fmla="*/ 180 h 4435"/>
              <a:gd name="p0x14" fmla="*/ 0 w 3320"/>
              <a:gd name="p0y14" fmla="*/ 80 h 4435"/>
              <a:gd name="p0x15" fmla="*/ 80 w 3320"/>
              <a:gd name="p0y15" fmla="*/ 0 h 4435"/>
              <a:gd name="p0x16" fmla="*/ 180 w 3320"/>
              <a:gd name="p0y16" fmla="*/ 0 h 4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1420495" y="17767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553318" y="1849403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830532" y="2295173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识别基本图形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773382" y="2695223"/>
            <a:ext cx="17145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分析组合图形由哪些基本图形构成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7"/>
            </p:custDataLst>
          </p:nvPr>
        </p:nvSpPr>
        <p:spPr>
          <a:xfrm>
            <a:off x="2808605" y="1109345"/>
            <a:ext cx="2108835" cy="2816860"/>
          </a:xfrm>
          <a:custGeom>
            <a:avLst/>
            <a:gdLst>
              <a:gd name="sw" fmla="*/ 1 w 3320"/>
              <a:gd name="sh" fmla="*/ 1 h 4435"/>
              <a:gd name="mins" fmla="min sw sh"/>
              <a:gd name="dsw" fmla="+- 0 sw mins"/>
              <a:gd name="dsh" fmla="+- 0 sh mins"/>
              <a:gd name="p0x0" fmla="*/ 180 w 3320"/>
              <a:gd name="p0y0" fmla="*/ 0 h 4435"/>
              <a:gd name="p0x1" fmla="*/ 3140 w 3320"/>
              <a:gd name="p0y1" fmla="*/ 0 h 4435"/>
              <a:gd name="p0x2" fmla="*/ 3240 w 3320"/>
              <a:gd name="p0y2" fmla="*/ 0 h 4435"/>
              <a:gd name="p0x3" fmla="*/ 3320 w 3320"/>
              <a:gd name="p0y3" fmla="*/ 80 h 4435"/>
              <a:gd name="p0x4" fmla="*/ 3320 w 3320"/>
              <a:gd name="p0y4" fmla="*/ 180 h 4435"/>
              <a:gd name="p0x5" fmla="*/ 3320 w 3320"/>
              <a:gd name="p0y5" fmla="*/ 4255 h 4435"/>
              <a:gd name="p0x6" fmla="*/ 3320 w 3320"/>
              <a:gd name="p0y6" fmla="*/ 4355 h 4435"/>
              <a:gd name="p0x7" fmla="*/ 3240 w 3320"/>
              <a:gd name="p0y7" fmla="*/ 4435 h 4435"/>
              <a:gd name="p0x8" fmla="*/ 3140 w 3320"/>
              <a:gd name="p0y8" fmla="*/ 4435 h 4435"/>
              <a:gd name="p0x9" fmla="*/ 180 w 3320"/>
              <a:gd name="p0y9" fmla="*/ 4435 h 4435"/>
              <a:gd name="p0x10" fmla="*/ 80 w 3320"/>
              <a:gd name="p0y10" fmla="*/ 4435 h 4435"/>
              <a:gd name="p0x11" fmla="*/ 0 w 3320"/>
              <a:gd name="p0y11" fmla="*/ 4355 h 4435"/>
              <a:gd name="p0x12" fmla="*/ 0 w 3320"/>
              <a:gd name="p0y12" fmla="*/ 4255 h 4435"/>
              <a:gd name="p0x13" fmla="*/ 0 w 3320"/>
              <a:gd name="p0y13" fmla="*/ 180 h 4435"/>
              <a:gd name="p0x14" fmla="*/ 0 w 3320"/>
              <a:gd name="p0y14" fmla="*/ 80 h 4435"/>
              <a:gd name="p0x15" fmla="*/ 80 w 3320"/>
              <a:gd name="p0y15" fmla="*/ 0 h 4435"/>
              <a:gd name="p0x16" fmla="*/ 180 w 3320"/>
              <a:gd name="p0y16" fmla="*/ 0 h 4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8"/>
            </p:custDataLst>
          </p:nvPr>
        </p:nvSpPr>
        <p:spPr>
          <a:xfrm>
            <a:off x="3653155" y="17767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9"/>
            </p:custDataLst>
          </p:nvPr>
        </p:nvSpPr>
        <p:spPr>
          <a:xfrm>
            <a:off x="3785959" y="1849403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0"/>
            </p:custDataLst>
          </p:nvPr>
        </p:nvSpPr>
        <p:spPr>
          <a:xfrm>
            <a:off x="3063173" y="2295173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选择计算方法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1"/>
            </p:custDataLst>
          </p:nvPr>
        </p:nvSpPr>
        <p:spPr>
          <a:xfrm>
            <a:off x="3006023" y="2695223"/>
            <a:ext cx="17145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确定使用分割法或添补法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12"/>
            </p:custDataLst>
          </p:nvPr>
        </p:nvSpPr>
        <p:spPr>
          <a:xfrm>
            <a:off x="5041265" y="1109345"/>
            <a:ext cx="2108835" cy="2816860"/>
          </a:xfrm>
          <a:custGeom>
            <a:avLst/>
            <a:gdLst>
              <a:gd name="sw" fmla="*/ 1 w 3320"/>
              <a:gd name="sh" fmla="*/ 1 h 4435"/>
              <a:gd name="mins" fmla="min sw sh"/>
              <a:gd name="dsw" fmla="+- 0 sw mins"/>
              <a:gd name="dsh" fmla="+- 0 sh mins"/>
              <a:gd name="p0x0" fmla="*/ 180 w 3320"/>
              <a:gd name="p0y0" fmla="*/ 0 h 4435"/>
              <a:gd name="p0x1" fmla="*/ 3140 w 3320"/>
              <a:gd name="p0y1" fmla="*/ 0 h 4435"/>
              <a:gd name="p0x2" fmla="*/ 3240 w 3320"/>
              <a:gd name="p0y2" fmla="*/ 0 h 4435"/>
              <a:gd name="p0x3" fmla="*/ 3320 w 3320"/>
              <a:gd name="p0y3" fmla="*/ 80 h 4435"/>
              <a:gd name="p0x4" fmla="*/ 3320 w 3320"/>
              <a:gd name="p0y4" fmla="*/ 180 h 4435"/>
              <a:gd name="p0x5" fmla="*/ 3320 w 3320"/>
              <a:gd name="p0y5" fmla="*/ 4255 h 4435"/>
              <a:gd name="p0x6" fmla="*/ 3320 w 3320"/>
              <a:gd name="p0y6" fmla="*/ 4355 h 4435"/>
              <a:gd name="p0x7" fmla="*/ 3240 w 3320"/>
              <a:gd name="p0y7" fmla="*/ 4435 h 4435"/>
              <a:gd name="p0x8" fmla="*/ 3140 w 3320"/>
              <a:gd name="p0y8" fmla="*/ 4435 h 4435"/>
              <a:gd name="p0x9" fmla="*/ 180 w 3320"/>
              <a:gd name="p0y9" fmla="*/ 4435 h 4435"/>
              <a:gd name="p0x10" fmla="*/ 80 w 3320"/>
              <a:gd name="p0y10" fmla="*/ 4435 h 4435"/>
              <a:gd name="p0x11" fmla="*/ 0 w 3320"/>
              <a:gd name="p0y11" fmla="*/ 4355 h 4435"/>
              <a:gd name="p0x12" fmla="*/ 0 w 3320"/>
              <a:gd name="p0y12" fmla="*/ 4255 h 4435"/>
              <a:gd name="p0x13" fmla="*/ 0 w 3320"/>
              <a:gd name="p0y13" fmla="*/ 180 h 4435"/>
              <a:gd name="p0x14" fmla="*/ 0 w 3320"/>
              <a:gd name="p0y14" fmla="*/ 80 h 4435"/>
              <a:gd name="p0x15" fmla="*/ 80 w 3320"/>
              <a:gd name="p0y15" fmla="*/ 0 h 4435"/>
              <a:gd name="p0x16" fmla="*/ 180 w 3320"/>
              <a:gd name="p0y16" fmla="*/ 0 h 4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13"/>
            </p:custDataLst>
          </p:nvPr>
        </p:nvSpPr>
        <p:spPr>
          <a:xfrm>
            <a:off x="5885815" y="17767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4"/>
            </p:custDataLst>
          </p:nvPr>
        </p:nvSpPr>
        <p:spPr>
          <a:xfrm>
            <a:off x="6018609" y="1849403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15"/>
            </p:custDataLst>
          </p:nvPr>
        </p:nvSpPr>
        <p:spPr>
          <a:xfrm>
            <a:off x="5295824" y="2295173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找出所需数据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16"/>
            </p:custDataLst>
          </p:nvPr>
        </p:nvSpPr>
        <p:spPr>
          <a:xfrm>
            <a:off x="5238674" y="2695223"/>
            <a:ext cx="17145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测量底、高、长、宽等关键数据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17"/>
            </p:custDataLst>
          </p:nvPr>
        </p:nvSpPr>
        <p:spPr>
          <a:xfrm>
            <a:off x="7273925" y="1109345"/>
            <a:ext cx="2108835" cy="2816860"/>
          </a:xfrm>
          <a:custGeom>
            <a:avLst/>
            <a:gdLst>
              <a:gd name="sw" fmla="*/ 1 w 3320"/>
              <a:gd name="sh" fmla="*/ 1 h 4435"/>
              <a:gd name="mins" fmla="min sw sh"/>
              <a:gd name="dsw" fmla="+- 0 sw mins"/>
              <a:gd name="dsh" fmla="+- 0 sh mins"/>
              <a:gd name="p0x0" fmla="*/ 180 w 3320"/>
              <a:gd name="p0y0" fmla="*/ 0 h 4435"/>
              <a:gd name="p0x1" fmla="*/ 3140 w 3320"/>
              <a:gd name="p0y1" fmla="*/ 0 h 4435"/>
              <a:gd name="p0x2" fmla="*/ 3240 w 3320"/>
              <a:gd name="p0y2" fmla="*/ 0 h 4435"/>
              <a:gd name="p0x3" fmla="*/ 3320 w 3320"/>
              <a:gd name="p0y3" fmla="*/ 80 h 4435"/>
              <a:gd name="p0x4" fmla="*/ 3320 w 3320"/>
              <a:gd name="p0y4" fmla="*/ 180 h 4435"/>
              <a:gd name="p0x5" fmla="*/ 3320 w 3320"/>
              <a:gd name="p0y5" fmla="*/ 4255 h 4435"/>
              <a:gd name="p0x6" fmla="*/ 3320 w 3320"/>
              <a:gd name="p0y6" fmla="*/ 4355 h 4435"/>
              <a:gd name="p0x7" fmla="*/ 3240 w 3320"/>
              <a:gd name="p0y7" fmla="*/ 4435 h 4435"/>
              <a:gd name="p0x8" fmla="*/ 3140 w 3320"/>
              <a:gd name="p0y8" fmla="*/ 4435 h 4435"/>
              <a:gd name="p0x9" fmla="*/ 180 w 3320"/>
              <a:gd name="p0y9" fmla="*/ 4435 h 4435"/>
              <a:gd name="p0x10" fmla="*/ 80 w 3320"/>
              <a:gd name="p0y10" fmla="*/ 4435 h 4435"/>
              <a:gd name="p0x11" fmla="*/ 0 w 3320"/>
              <a:gd name="p0y11" fmla="*/ 4355 h 4435"/>
              <a:gd name="p0x12" fmla="*/ 0 w 3320"/>
              <a:gd name="p0y12" fmla="*/ 4255 h 4435"/>
              <a:gd name="p0x13" fmla="*/ 0 w 3320"/>
              <a:gd name="p0y13" fmla="*/ 180 h 4435"/>
              <a:gd name="p0x14" fmla="*/ 0 w 3320"/>
              <a:gd name="p0y14" fmla="*/ 80 h 4435"/>
              <a:gd name="p0x15" fmla="*/ 80 w 3320"/>
              <a:gd name="p0y15" fmla="*/ 0 h 4435"/>
              <a:gd name="p0x16" fmla="*/ 180 w 3320"/>
              <a:gd name="p0y16" fmla="*/ 0 h 4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18"/>
            </p:custDataLst>
          </p:nvPr>
        </p:nvSpPr>
        <p:spPr>
          <a:xfrm>
            <a:off x="8118475" y="17767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19"/>
            </p:custDataLst>
          </p:nvPr>
        </p:nvSpPr>
        <p:spPr>
          <a:xfrm>
            <a:off x="8251251" y="1849403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20"/>
            </p:custDataLst>
          </p:nvPr>
        </p:nvSpPr>
        <p:spPr>
          <a:xfrm>
            <a:off x="7528465" y="2295173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分别计算面积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21"/>
            </p:custDataLst>
          </p:nvPr>
        </p:nvSpPr>
        <p:spPr>
          <a:xfrm>
            <a:off x="7471315" y="2695223"/>
            <a:ext cx="17145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运用公式计算各部分面积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任意多边形 47"/>
          <p:cNvSpPr/>
          <p:nvPr>
            <p:custDataLst>
              <p:tags r:id="rId22"/>
            </p:custDataLst>
          </p:nvPr>
        </p:nvSpPr>
        <p:spPr>
          <a:xfrm>
            <a:off x="9506585" y="1109345"/>
            <a:ext cx="2108835" cy="2816860"/>
          </a:xfrm>
          <a:custGeom>
            <a:avLst/>
            <a:gdLst>
              <a:gd name="sw" fmla="*/ 1 w 3320"/>
              <a:gd name="sh" fmla="*/ 1 h 4435"/>
              <a:gd name="mins" fmla="min sw sh"/>
              <a:gd name="dsw" fmla="+- 0 sw mins"/>
              <a:gd name="dsh" fmla="+- 0 sh mins"/>
              <a:gd name="p0x0" fmla="*/ 180 w 3320"/>
              <a:gd name="p0y0" fmla="*/ 0 h 4435"/>
              <a:gd name="p0x1" fmla="*/ 3140 w 3320"/>
              <a:gd name="p0y1" fmla="*/ 0 h 4435"/>
              <a:gd name="p0x2" fmla="*/ 3240 w 3320"/>
              <a:gd name="p0y2" fmla="*/ 0 h 4435"/>
              <a:gd name="p0x3" fmla="*/ 3320 w 3320"/>
              <a:gd name="p0y3" fmla="*/ 80 h 4435"/>
              <a:gd name="p0x4" fmla="*/ 3320 w 3320"/>
              <a:gd name="p0y4" fmla="*/ 180 h 4435"/>
              <a:gd name="p0x5" fmla="*/ 3320 w 3320"/>
              <a:gd name="p0y5" fmla="*/ 4255 h 4435"/>
              <a:gd name="p0x6" fmla="*/ 3320 w 3320"/>
              <a:gd name="p0y6" fmla="*/ 4355 h 4435"/>
              <a:gd name="p0x7" fmla="*/ 3240 w 3320"/>
              <a:gd name="p0y7" fmla="*/ 4435 h 4435"/>
              <a:gd name="p0x8" fmla="*/ 3140 w 3320"/>
              <a:gd name="p0y8" fmla="*/ 4435 h 4435"/>
              <a:gd name="p0x9" fmla="*/ 180 w 3320"/>
              <a:gd name="p0y9" fmla="*/ 4435 h 4435"/>
              <a:gd name="p0x10" fmla="*/ 80 w 3320"/>
              <a:gd name="p0y10" fmla="*/ 4435 h 4435"/>
              <a:gd name="p0x11" fmla="*/ 0 w 3320"/>
              <a:gd name="p0y11" fmla="*/ 4355 h 4435"/>
              <a:gd name="p0x12" fmla="*/ 0 w 3320"/>
              <a:gd name="p0y12" fmla="*/ 4255 h 4435"/>
              <a:gd name="p0x13" fmla="*/ 0 w 3320"/>
              <a:gd name="p0y13" fmla="*/ 180 h 4435"/>
              <a:gd name="p0x14" fmla="*/ 0 w 3320"/>
              <a:gd name="p0y14" fmla="*/ 80 h 4435"/>
              <a:gd name="p0x15" fmla="*/ 80 w 3320"/>
              <a:gd name="p0y15" fmla="*/ 0 h 4435"/>
              <a:gd name="p0x16" fmla="*/ 180 w 3320"/>
              <a:gd name="p0y16" fmla="*/ 0 h 4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>
            <p:custDataLst>
              <p:tags r:id="rId23"/>
            </p:custDataLst>
          </p:nvPr>
        </p:nvSpPr>
        <p:spPr>
          <a:xfrm>
            <a:off x="10351135" y="17767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24"/>
            </p:custDataLst>
          </p:nvPr>
        </p:nvSpPr>
        <p:spPr>
          <a:xfrm>
            <a:off x="10483901" y="1849403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25"/>
            </p:custDataLst>
          </p:nvPr>
        </p:nvSpPr>
        <p:spPr>
          <a:xfrm>
            <a:off x="9761115" y="2295173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求和得总面积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文本框 51"/>
          <p:cNvSpPr txBox="1"/>
          <p:nvPr>
            <p:custDataLst>
              <p:tags r:id="rId26"/>
            </p:custDataLst>
          </p:nvPr>
        </p:nvSpPr>
        <p:spPr>
          <a:xfrm>
            <a:off x="9703965" y="2695223"/>
            <a:ext cx="17145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相加或相减得到组合图形总面积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任意多边形 52"/>
          <p:cNvSpPr/>
          <p:nvPr>
            <p:custDataLst>
              <p:tags r:id="rId27"/>
            </p:custDataLst>
          </p:nvPr>
        </p:nvSpPr>
        <p:spPr>
          <a:xfrm>
            <a:off x="575945" y="4126230"/>
            <a:ext cx="5419725" cy="2345690"/>
          </a:xfrm>
          <a:custGeom>
            <a:avLst/>
            <a:gdLst>
              <a:gd name="sw" fmla="*/ 1 w 8535"/>
              <a:gd name="sh" fmla="*/ 1 h 3694"/>
              <a:gd name="mins" fmla="min sw sh"/>
              <a:gd name="dsw" fmla="+- 0 sw mins"/>
              <a:gd name="dsh" fmla="+- 0 sh mins"/>
              <a:gd name="p0x0" fmla="*/ 180 w 8535"/>
              <a:gd name="p0y0" fmla="*/ 0 h 3694"/>
              <a:gd name="p0x1" fmla="*/ 8355 w 8535"/>
              <a:gd name="p0y1" fmla="*/ 0 h 3694"/>
              <a:gd name="p0x2" fmla="*/ 8454 w 8535"/>
              <a:gd name="p0y2" fmla="*/ 0 h 3694"/>
              <a:gd name="p0x3" fmla="*/ 8535 w 8535"/>
              <a:gd name="p0y3" fmla="*/ 80 h 3694"/>
              <a:gd name="p0x4" fmla="*/ 8535 w 8535"/>
              <a:gd name="p0y4" fmla="*/ 180 h 3694"/>
              <a:gd name="p0x5" fmla="*/ 8535 w 8535"/>
              <a:gd name="p0y5" fmla="*/ 3514 h 3694"/>
              <a:gd name="p0x6" fmla="*/ 8535 w 8535"/>
              <a:gd name="p0y6" fmla="*/ 3613 h 3694"/>
              <a:gd name="p0x7" fmla="*/ 8454 w 8535"/>
              <a:gd name="p0y7" fmla="*/ 3694 h 3694"/>
              <a:gd name="p0x8" fmla="*/ 8355 w 8535"/>
              <a:gd name="p0y8" fmla="*/ 3694 h 3694"/>
              <a:gd name="p0x9" fmla="*/ 180 w 8535"/>
              <a:gd name="p0y9" fmla="*/ 3694 h 3694"/>
              <a:gd name="p0x10" fmla="*/ 80 w 8535"/>
              <a:gd name="p0y10" fmla="*/ 3694 h 3694"/>
              <a:gd name="p0x11" fmla="*/ 0 w 8535"/>
              <a:gd name="p0y11" fmla="*/ 3613 h 3694"/>
              <a:gd name="p0x12" fmla="*/ 0 w 8535"/>
              <a:gd name="p0y12" fmla="*/ 3514 h 3694"/>
              <a:gd name="p0x13" fmla="*/ 0 w 8535"/>
              <a:gd name="p0y13" fmla="*/ 180 h 3694"/>
              <a:gd name="p0x14" fmla="*/ 0 w 8535"/>
              <a:gd name="p0y14" fmla="*/ 80 h 3694"/>
              <a:gd name="p0x15" fmla="*/ 80 w 8535"/>
              <a:gd name="p0y15" fmla="*/ 0 h 3694"/>
              <a:gd name="p0x16" fmla="*/ 180 w 8535"/>
              <a:gd name="p0y16" fmla="*/ 0 h 36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>
            <p:custDataLst>
              <p:tags r:id="rId28"/>
            </p:custDataLst>
          </p:nvPr>
        </p:nvSpPr>
        <p:spPr>
          <a:xfrm>
            <a:off x="771525" y="43160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5" name="图片 54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4397375"/>
            <a:ext cx="247650" cy="252095"/>
          </a:xfrm>
          <a:prstGeom prst="rect">
            <a:avLst/>
          </a:prstGeom>
        </p:spPr>
      </p:pic>
      <p:sp>
        <p:nvSpPr>
          <p:cNvPr id="56" name="文本框 55"/>
          <p:cNvSpPr txBox="1"/>
          <p:nvPr>
            <p:custDataLst>
              <p:tags r:id="rId32"/>
            </p:custDataLst>
          </p:nvPr>
        </p:nvSpPr>
        <p:spPr>
          <a:xfrm>
            <a:off x="1304925" y="4343286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房屋山墙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文本框 56"/>
          <p:cNvSpPr txBox="1"/>
          <p:nvPr>
            <p:custDataLst>
              <p:tags r:id="rId33"/>
            </p:custDataLst>
          </p:nvPr>
        </p:nvSpPr>
        <p:spPr>
          <a:xfrm>
            <a:off x="771525" y="4868770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图形构成：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三角形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矩形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8" name="文本框 57"/>
          <p:cNvSpPr txBox="1"/>
          <p:nvPr>
            <p:custDataLst>
              <p:tags r:id="rId34"/>
            </p:custDataLst>
          </p:nvPr>
        </p:nvSpPr>
        <p:spPr>
          <a:xfrm>
            <a:off x="771525" y="5241436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计算方法：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分割法，分别计算后求和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任意多边形 58"/>
          <p:cNvSpPr/>
          <p:nvPr>
            <p:custDataLst>
              <p:tags r:id="rId35"/>
            </p:custDataLst>
          </p:nvPr>
        </p:nvSpPr>
        <p:spPr>
          <a:xfrm>
            <a:off x="771525" y="5704205"/>
            <a:ext cx="5029200" cy="572770"/>
          </a:xfrm>
          <a:custGeom>
            <a:avLst/>
            <a:gdLst>
              <a:gd name="sw" fmla="*/ 1 w 7920"/>
              <a:gd name="sh" fmla="*/ 1 h 901"/>
              <a:gd name="mins" fmla="min sw sh"/>
              <a:gd name="dsw" fmla="+- 0 sw mins"/>
              <a:gd name="dsh" fmla="+- 0 sh mins"/>
              <a:gd name="p0x0" fmla="*/ 180 w 7920"/>
              <a:gd name="p0y0" fmla="*/ 0 h 901"/>
              <a:gd name="p0x1" fmla="*/ 7740 w 7920"/>
              <a:gd name="p0y1" fmla="*/ 0 h 901"/>
              <a:gd name="p0x2" fmla="*/ 7839 w 7920"/>
              <a:gd name="p0y2" fmla="*/ 0 h 901"/>
              <a:gd name="p0x3" fmla="*/ 7920 w 7920"/>
              <a:gd name="p0y3" fmla="*/ 80 h 901"/>
              <a:gd name="p0x4" fmla="*/ 7920 w 7920"/>
              <a:gd name="p0y4" fmla="*/ 180 h 901"/>
              <a:gd name="p0x5" fmla="*/ 7920 w 7920"/>
              <a:gd name="p0y5" fmla="*/ 721 h 901"/>
              <a:gd name="p0x6" fmla="*/ 7920 w 7920"/>
              <a:gd name="p0y6" fmla="*/ 820 h 901"/>
              <a:gd name="p0x7" fmla="*/ 7839 w 7920"/>
              <a:gd name="p0y7" fmla="*/ 901 h 901"/>
              <a:gd name="p0x8" fmla="*/ 7740 w 7920"/>
              <a:gd name="p0y8" fmla="*/ 901 h 901"/>
              <a:gd name="p0x9" fmla="*/ 180 w 7920"/>
              <a:gd name="p0y9" fmla="*/ 901 h 901"/>
              <a:gd name="p0x10" fmla="*/ 80 w 7920"/>
              <a:gd name="p0y10" fmla="*/ 901 h 901"/>
              <a:gd name="p0x11" fmla="*/ 0 w 7920"/>
              <a:gd name="p0y11" fmla="*/ 820 h 901"/>
              <a:gd name="p0x12" fmla="*/ 0 w 7920"/>
              <a:gd name="p0y12" fmla="*/ 721 h 901"/>
              <a:gd name="p0x13" fmla="*/ 0 w 7920"/>
              <a:gd name="p0y13" fmla="*/ 180 h 901"/>
              <a:gd name="p0x14" fmla="*/ 0 w 7920"/>
              <a:gd name="p0y14" fmla="*/ 80 h 901"/>
              <a:gd name="p0x15" fmla="*/ 80 w 7920"/>
              <a:gd name="p0y15" fmla="*/ 0 h 901"/>
              <a:gd name="p0x16" fmla="*/ 180 w 7920"/>
              <a:gd name="p0y16" fmla="*/ 0 h 90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>
            <p:custDataLst>
              <p:tags r:id="rId36"/>
            </p:custDataLst>
          </p:nvPr>
        </p:nvSpPr>
        <p:spPr>
          <a:xfrm>
            <a:off x="1991916" y="5814651"/>
            <a:ext cx="2855043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 = </a:t>
            </a:r>
            <a:r>
              <a:rPr lang="zh-CN" altLang="en-US"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底×高÷</a:t>
            </a:r>
            <a:r>
              <a:rPr lang="en-US" altLang="zh-CN"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 + </a:t>
            </a:r>
            <a:r>
              <a:rPr lang="zh-CN" altLang="en-US"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长×宽</a:t>
            </a:r>
            <a:endParaRPr lang="zh-CN" altLang="en-US" sz="21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1" name="任意多边形 60"/>
          <p:cNvSpPr/>
          <p:nvPr>
            <p:custDataLst>
              <p:tags r:id="rId37"/>
            </p:custDataLst>
          </p:nvPr>
        </p:nvSpPr>
        <p:spPr>
          <a:xfrm>
            <a:off x="6195695" y="4126230"/>
            <a:ext cx="5419725" cy="2345690"/>
          </a:xfrm>
          <a:custGeom>
            <a:avLst/>
            <a:gdLst>
              <a:gd name="sw" fmla="*/ 1 w 8535"/>
              <a:gd name="sh" fmla="*/ 1 h 3694"/>
              <a:gd name="mins" fmla="min sw sh"/>
              <a:gd name="dsw" fmla="+- 0 sw mins"/>
              <a:gd name="dsh" fmla="+- 0 sh mins"/>
              <a:gd name="p0x0" fmla="*/ 180 w 8535"/>
              <a:gd name="p0y0" fmla="*/ 0 h 3694"/>
              <a:gd name="p0x1" fmla="*/ 8355 w 8535"/>
              <a:gd name="p0y1" fmla="*/ 0 h 3694"/>
              <a:gd name="p0x2" fmla="*/ 8454 w 8535"/>
              <a:gd name="p0y2" fmla="*/ 0 h 3694"/>
              <a:gd name="p0x3" fmla="*/ 8535 w 8535"/>
              <a:gd name="p0y3" fmla="*/ 80 h 3694"/>
              <a:gd name="p0x4" fmla="*/ 8535 w 8535"/>
              <a:gd name="p0y4" fmla="*/ 180 h 3694"/>
              <a:gd name="p0x5" fmla="*/ 8535 w 8535"/>
              <a:gd name="p0y5" fmla="*/ 3514 h 3694"/>
              <a:gd name="p0x6" fmla="*/ 8535 w 8535"/>
              <a:gd name="p0y6" fmla="*/ 3613 h 3694"/>
              <a:gd name="p0x7" fmla="*/ 8454 w 8535"/>
              <a:gd name="p0y7" fmla="*/ 3694 h 3694"/>
              <a:gd name="p0x8" fmla="*/ 8355 w 8535"/>
              <a:gd name="p0y8" fmla="*/ 3694 h 3694"/>
              <a:gd name="p0x9" fmla="*/ 180 w 8535"/>
              <a:gd name="p0y9" fmla="*/ 3694 h 3694"/>
              <a:gd name="p0x10" fmla="*/ 80 w 8535"/>
              <a:gd name="p0y10" fmla="*/ 3694 h 3694"/>
              <a:gd name="p0x11" fmla="*/ 0 w 8535"/>
              <a:gd name="p0y11" fmla="*/ 3613 h 3694"/>
              <a:gd name="p0x12" fmla="*/ 0 w 8535"/>
              <a:gd name="p0y12" fmla="*/ 3514 h 3694"/>
              <a:gd name="p0x13" fmla="*/ 0 w 8535"/>
              <a:gd name="p0y13" fmla="*/ 180 h 3694"/>
              <a:gd name="p0x14" fmla="*/ 0 w 8535"/>
              <a:gd name="p0y14" fmla="*/ 80 h 3694"/>
              <a:gd name="p0x15" fmla="*/ 80 w 8535"/>
              <a:gd name="p0y15" fmla="*/ 0 h 3694"/>
              <a:gd name="p0x16" fmla="*/ 180 w 8535"/>
              <a:gd name="p0y16" fmla="*/ 0 h 36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任意多边形 61"/>
          <p:cNvSpPr/>
          <p:nvPr>
            <p:custDataLst>
              <p:tags r:id="rId38"/>
            </p:custDataLst>
          </p:nvPr>
        </p:nvSpPr>
        <p:spPr>
          <a:xfrm>
            <a:off x="6391275" y="43160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3" name="图片 62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738" t="-10152" r="-2738" b="-10152"/>
          <a:stretch>
            <a:fillRect/>
          </a:stretch>
        </p:blipFill>
        <p:spPr>
          <a:xfrm>
            <a:off x="6459855" y="4397375"/>
            <a:ext cx="281305" cy="252095"/>
          </a:xfrm>
          <a:prstGeom prst="rect">
            <a:avLst/>
          </a:prstGeom>
        </p:spPr>
      </p:pic>
      <p:sp>
        <p:nvSpPr>
          <p:cNvPr id="64" name="文本框 63"/>
          <p:cNvSpPr txBox="1"/>
          <p:nvPr>
            <p:custDataLst>
              <p:tags r:id="rId42"/>
            </p:custDataLst>
          </p:nvPr>
        </p:nvSpPr>
        <p:spPr>
          <a:xfrm>
            <a:off x="6924675" y="4343286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阶梯形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文本框 64"/>
          <p:cNvSpPr txBox="1"/>
          <p:nvPr>
            <p:custDataLst>
              <p:tags r:id="rId43"/>
            </p:custDataLst>
          </p:nvPr>
        </p:nvSpPr>
        <p:spPr>
          <a:xfrm>
            <a:off x="6391275" y="4868770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图形构成：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多个矩形组合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文本框 65"/>
          <p:cNvSpPr txBox="1"/>
          <p:nvPr>
            <p:custDataLst>
              <p:tags r:id="rId44"/>
            </p:custDataLst>
          </p:nvPr>
        </p:nvSpPr>
        <p:spPr>
          <a:xfrm>
            <a:off x="6391275" y="5241436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计算方法：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分割为若干矩形分别计算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任意多边形 66"/>
          <p:cNvSpPr/>
          <p:nvPr>
            <p:custDataLst>
              <p:tags r:id="rId45"/>
            </p:custDataLst>
          </p:nvPr>
        </p:nvSpPr>
        <p:spPr>
          <a:xfrm>
            <a:off x="6391275" y="5704205"/>
            <a:ext cx="5029200" cy="572770"/>
          </a:xfrm>
          <a:custGeom>
            <a:avLst/>
            <a:gdLst>
              <a:gd name="sw" fmla="*/ 1 w 7920"/>
              <a:gd name="sh" fmla="*/ 1 h 901"/>
              <a:gd name="mins" fmla="min sw sh"/>
              <a:gd name="dsw" fmla="+- 0 sw mins"/>
              <a:gd name="dsh" fmla="+- 0 sh mins"/>
              <a:gd name="p0x0" fmla="*/ 180 w 7920"/>
              <a:gd name="p0y0" fmla="*/ 0 h 901"/>
              <a:gd name="p0x1" fmla="*/ 7740 w 7920"/>
              <a:gd name="p0y1" fmla="*/ 0 h 901"/>
              <a:gd name="p0x2" fmla="*/ 7839 w 7920"/>
              <a:gd name="p0y2" fmla="*/ 0 h 901"/>
              <a:gd name="p0x3" fmla="*/ 7920 w 7920"/>
              <a:gd name="p0y3" fmla="*/ 80 h 901"/>
              <a:gd name="p0x4" fmla="*/ 7920 w 7920"/>
              <a:gd name="p0y4" fmla="*/ 180 h 901"/>
              <a:gd name="p0x5" fmla="*/ 7920 w 7920"/>
              <a:gd name="p0y5" fmla="*/ 721 h 901"/>
              <a:gd name="p0x6" fmla="*/ 7920 w 7920"/>
              <a:gd name="p0y6" fmla="*/ 820 h 901"/>
              <a:gd name="p0x7" fmla="*/ 7839 w 7920"/>
              <a:gd name="p0y7" fmla="*/ 901 h 901"/>
              <a:gd name="p0x8" fmla="*/ 7740 w 7920"/>
              <a:gd name="p0y8" fmla="*/ 901 h 901"/>
              <a:gd name="p0x9" fmla="*/ 180 w 7920"/>
              <a:gd name="p0y9" fmla="*/ 901 h 901"/>
              <a:gd name="p0x10" fmla="*/ 80 w 7920"/>
              <a:gd name="p0y10" fmla="*/ 901 h 901"/>
              <a:gd name="p0x11" fmla="*/ 0 w 7920"/>
              <a:gd name="p0y11" fmla="*/ 820 h 901"/>
              <a:gd name="p0x12" fmla="*/ 0 w 7920"/>
              <a:gd name="p0y12" fmla="*/ 721 h 901"/>
              <a:gd name="p0x13" fmla="*/ 0 w 7920"/>
              <a:gd name="p0y13" fmla="*/ 180 h 901"/>
              <a:gd name="p0x14" fmla="*/ 0 w 7920"/>
              <a:gd name="p0y14" fmla="*/ 80 h 901"/>
              <a:gd name="p0x15" fmla="*/ 80 w 7920"/>
              <a:gd name="p0y15" fmla="*/ 0 h 901"/>
              <a:gd name="p0x16" fmla="*/ 180 w 7920"/>
              <a:gd name="p0y16" fmla="*/ 0 h 90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8" name="文本框 67"/>
          <p:cNvSpPr txBox="1"/>
          <p:nvPr>
            <p:custDataLst>
              <p:tags r:id="rId46"/>
            </p:custDataLst>
          </p:nvPr>
        </p:nvSpPr>
        <p:spPr>
          <a:xfrm>
            <a:off x="7886405" y="5814651"/>
            <a:ext cx="2305574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S = S₁ + S₂ + S₃</a:t>
            </a:r>
            <a:endParaRPr sz="21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2717800" y="2441575"/>
            <a:ext cx="114300" cy="152400"/>
            <a:chOff x="4280" y="3845"/>
            <a:chExt cx="180" cy="240"/>
          </a:xfrm>
        </p:grpSpPr>
        <p:sp>
          <p:nvSpPr>
            <p:cNvPr id="9" name="任意多边形 8"/>
            <p:cNvSpPr/>
            <p:nvPr>
              <p:custDataLst>
                <p:tags r:id="rId47"/>
              </p:custDataLst>
            </p:nvPr>
          </p:nvSpPr>
          <p:spPr>
            <a:xfrm>
              <a:off x="4280" y="3845"/>
              <a:ext cx="180" cy="240"/>
            </a:xfrm>
            <a:custGeom>
              <a:avLst/>
              <a:gdLst>
                <a:gd name="sw" fmla="*/ 1 w 180"/>
                <a:gd name="sh" fmla="*/ 1 h 240"/>
                <a:gd name="mins" fmla="min sw sh"/>
                <a:gd name="dsw" fmla="+- 0 sw mins"/>
                <a:gd name="dsh" fmla="+- 0 sh mins"/>
                <a:gd name="p0x0" fmla="*/ 0 w 180"/>
                <a:gd name="p0y0" fmla="*/ 0 h 240"/>
                <a:gd name="p0x1" fmla="*/ 180 w 180"/>
                <a:gd name="p0y1" fmla="*/ 0 h 240"/>
                <a:gd name="p0x2" fmla="*/ 180 w 180"/>
                <a:gd name="p0y2" fmla="*/ 240 h 240"/>
                <a:gd name="p0x3" fmla="*/ 0 w 180"/>
                <a:gd name="p0y3" fmla="*/ 240 h 240"/>
                <a:gd name="p0x4" fmla="*/ 0 w 180"/>
                <a:gd name="p0y4" fmla="*/ 0 h 24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48"/>
              </p:custDataLst>
            </p:nvPr>
          </p:nvSpPr>
          <p:spPr>
            <a:xfrm>
              <a:off x="4280" y="3845"/>
              <a:ext cx="180" cy="120"/>
            </a:xfrm>
            <a:custGeom>
              <a:avLst/>
              <a:gdLst>
                <a:gd name="sw" fmla="*/ 1 w 180"/>
                <a:gd name="sh" fmla="*/ 1 h 120"/>
                <a:gd name="mins" fmla="min sw sh"/>
                <a:gd name="dsw" fmla="+- 0 sw mins"/>
                <a:gd name="dsh" fmla="+- 0 sh mins"/>
                <a:gd name="p0x0" fmla="*/ 0 w 180"/>
                <a:gd name="p0y0" fmla="*/ 0 h 120"/>
                <a:gd name="p0x1" fmla="*/ 180 w 180"/>
                <a:gd name="p0y1" fmla="*/ 0 h 120"/>
                <a:gd name="p0x2" fmla="*/ 180 w 180"/>
                <a:gd name="p0y2" fmla="*/ 120 h 120"/>
                <a:gd name="p0x3" fmla="*/ 0 w 180"/>
                <a:gd name="p0y3" fmla="*/ 0 h 1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49"/>
              </p:custDataLst>
            </p:nvPr>
          </p:nvSpPr>
          <p:spPr>
            <a:xfrm>
              <a:off x="4280" y="3965"/>
              <a:ext cx="180" cy="120"/>
            </a:xfrm>
            <a:custGeom>
              <a:avLst/>
              <a:gdLst>
                <a:gd name="sw" fmla="*/ 1 w 180"/>
                <a:gd name="sh" fmla="*/ 1 h 120"/>
                <a:gd name="mins" fmla="min sw sh"/>
                <a:gd name="dsw" fmla="+- 0 sw mins"/>
                <a:gd name="dsh" fmla="+- 0 sh mins"/>
                <a:gd name="p0x0" fmla="*/ 180 w 180"/>
                <a:gd name="p0y0" fmla="*/ 120 h 120"/>
                <a:gd name="p0x1" fmla="*/ 0 w 180"/>
                <a:gd name="p0y1" fmla="*/ 120 h 120"/>
                <a:gd name="p0x2" fmla="*/ 180 w 180"/>
                <a:gd name="p0y2" fmla="*/ 0 h 120"/>
                <a:gd name="p0x3" fmla="*/ 180 w 180"/>
                <a:gd name="p0y3" fmla="*/ 120 h 1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50"/>
              </p:custDataLst>
            </p:nvPr>
          </p:nvSpPr>
          <p:spPr>
            <a:xfrm>
              <a:off x="4280" y="3845"/>
              <a:ext cx="180" cy="240"/>
            </a:xfrm>
            <a:custGeom>
              <a:avLst/>
              <a:gdLst>
                <a:gd name="sw" fmla="*/ 1 w 180"/>
                <a:gd name="sh" fmla="*/ 1 h 240"/>
                <a:gd name="mins" fmla="min sw sh"/>
                <a:gd name="dsw" fmla="+- 0 sw mins"/>
                <a:gd name="dsh" fmla="+- 0 sh mins"/>
                <a:gd name="p0x0" fmla="*/ 0 w 180"/>
                <a:gd name="p0y0" fmla="*/ 240 h 240"/>
                <a:gd name="p0x1" fmla="*/ 0 w 180"/>
                <a:gd name="p0y1" fmla="*/ 0 h 240"/>
                <a:gd name="p0x2" fmla="*/ 180 w 180"/>
                <a:gd name="p0y2" fmla="*/ 120 h 240"/>
                <a:gd name="p0x3" fmla="*/ 0 w 180"/>
                <a:gd name="p0y3" fmla="*/ 240 h 24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solidFill>
              <a:srgbClr val="49A07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950460" y="2441575"/>
            <a:ext cx="114300" cy="152400"/>
            <a:chOff x="7796" y="3845"/>
            <a:chExt cx="180" cy="240"/>
          </a:xfrm>
        </p:grpSpPr>
        <p:sp>
          <p:nvSpPr>
            <p:cNvPr id="20" name="任意多边形 19"/>
            <p:cNvSpPr/>
            <p:nvPr>
              <p:custDataLst>
                <p:tags r:id="rId51"/>
              </p:custDataLst>
            </p:nvPr>
          </p:nvSpPr>
          <p:spPr>
            <a:xfrm>
              <a:off x="7796" y="3845"/>
              <a:ext cx="180" cy="240"/>
            </a:xfrm>
            <a:custGeom>
              <a:avLst/>
              <a:gdLst>
                <a:gd name="sw" fmla="*/ 1 w 180"/>
                <a:gd name="sh" fmla="*/ 1 h 240"/>
                <a:gd name="mins" fmla="min sw sh"/>
                <a:gd name="dsw" fmla="+- 0 sw mins"/>
                <a:gd name="dsh" fmla="+- 0 sh mins"/>
                <a:gd name="p0x0" fmla="*/ 0 w 180"/>
                <a:gd name="p0y0" fmla="*/ 0 h 240"/>
                <a:gd name="p0x1" fmla="*/ 180 w 180"/>
                <a:gd name="p0y1" fmla="*/ 0 h 240"/>
                <a:gd name="p0x2" fmla="*/ 180 w 180"/>
                <a:gd name="p0y2" fmla="*/ 240 h 240"/>
                <a:gd name="p0x3" fmla="*/ 0 w 180"/>
                <a:gd name="p0y3" fmla="*/ 240 h 240"/>
                <a:gd name="p0x4" fmla="*/ 0 w 180"/>
                <a:gd name="p0y4" fmla="*/ 0 h 24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52"/>
              </p:custDataLst>
            </p:nvPr>
          </p:nvSpPr>
          <p:spPr>
            <a:xfrm>
              <a:off x="7796" y="3845"/>
              <a:ext cx="180" cy="120"/>
            </a:xfrm>
            <a:custGeom>
              <a:avLst/>
              <a:gdLst>
                <a:gd name="sw" fmla="*/ 1 w 180"/>
                <a:gd name="sh" fmla="*/ 1 h 120"/>
                <a:gd name="mins" fmla="min sw sh"/>
                <a:gd name="dsw" fmla="+- 0 sw mins"/>
                <a:gd name="dsh" fmla="+- 0 sh mins"/>
                <a:gd name="p0x0" fmla="*/ 0 w 180"/>
                <a:gd name="p0y0" fmla="*/ 0 h 120"/>
                <a:gd name="p0x1" fmla="*/ 180 w 180"/>
                <a:gd name="p0y1" fmla="*/ 0 h 120"/>
                <a:gd name="p0x2" fmla="*/ 180 w 180"/>
                <a:gd name="p0y2" fmla="*/ 120 h 120"/>
                <a:gd name="p0x3" fmla="*/ 0 w 180"/>
                <a:gd name="p0y3" fmla="*/ 0 h 1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53"/>
              </p:custDataLst>
            </p:nvPr>
          </p:nvSpPr>
          <p:spPr>
            <a:xfrm>
              <a:off x="7796" y="3965"/>
              <a:ext cx="180" cy="120"/>
            </a:xfrm>
            <a:custGeom>
              <a:avLst/>
              <a:gdLst>
                <a:gd name="sw" fmla="*/ 1 w 180"/>
                <a:gd name="sh" fmla="*/ 1 h 120"/>
                <a:gd name="mins" fmla="min sw sh"/>
                <a:gd name="dsw" fmla="+- 0 sw mins"/>
                <a:gd name="dsh" fmla="+- 0 sh mins"/>
                <a:gd name="p0x0" fmla="*/ 180 w 180"/>
                <a:gd name="p0y0" fmla="*/ 120 h 120"/>
                <a:gd name="p0x1" fmla="*/ 0 w 180"/>
                <a:gd name="p0y1" fmla="*/ 120 h 120"/>
                <a:gd name="p0x2" fmla="*/ 180 w 180"/>
                <a:gd name="p0y2" fmla="*/ 0 h 120"/>
                <a:gd name="p0x3" fmla="*/ 180 w 180"/>
                <a:gd name="p0y3" fmla="*/ 120 h 1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54"/>
              </p:custDataLst>
            </p:nvPr>
          </p:nvSpPr>
          <p:spPr>
            <a:xfrm>
              <a:off x="7796" y="3845"/>
              <a:ext cx="180" cy="240"/>
            </a:xfrm>
            <a:custGeom>
              <a:avLst/>
              <a:gdLst>
                <a:gd name="sw" fmla="*/ 1 w 180"/>
                <a:gd name="sh" fmla="*/ 1 h 240"/>
                <a:gd name="mins" fmla="min sw sh"/>
                <a:gd name="dsw" fmla="+- 0 sw mins"/>
                <a:gd name="dsh" fmla="+- 0 sh mins"/>
                <a:gd name="p0x0" fmla="*/ 0 w 180"/>
                <a:gd name="p0y0" fmla="*/ 240 h 240"/>
                <a:gd name="p0x1" fmla="*/ 0 w 180"/>
                <a:gd name="p0y1" fmla="*/ 0 h 240"/>
                <a:gd name="p0x2" fmla="*/ 180 w 180"/>
                <a:gd name="p0y2" fmla="*/ 120 h 240"/>
                <a:gd name="p0x3" fmla="*/ 0 w 180"/>
                <a:gd name="p0y3" fmla="*/ 240 h 24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solidFill>
              <a:srgbClr val="49A07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7183120" y="2441575"/>
            <a:ext cx="114300" cy="152400"/>
            <a:chOff x="11312" y="3845"/>
            <a:chExt cx="180" cy="240"/>
          </a:xfrm>
        </p:grpSpPr>
        <p:sp>
          <p:nvSpPr>
            <p:cNvPr id="31" name="任意多边形 30"/>
            <p:cNvSpPr/>
            <p:nvPr>
              <p:custDataLst>
                <p:tags r:id="rId55"/>
              </p:custDataLst>
            </p:nvPr>
          </p:nvSpPr>
          <p:spPr>
            <a:xfrm>
              <a:off x="11312" y="3845"/>
              <a:ext cx="180" cy="240"/>
            </a:xfrm>
            <a:custGeom>
              <a:avLst/>
              <a:gdLst>
                <a:gd name="sw" fmla="*/ 1 w 180"/>
                <a:gd name="sh" fmla="*/ 1 h 240"/>
                <a:gd name="mins" fmla="min sw sh"/>
                <a:gd name="dsw" fmla="+- 0 sw mins"/>
                <a:gd name="dsh" fmla="+- 0 sh mins"/>
                <a:gd name="p0x0" fmla="*/ 0 w 180"/>
                <a:gd name="p0y0" fmla="*/ 0 h 240"/>
                <a:gd name="p0x1" fmla="*/ 180 w 180"/>
                <a:gd name="p0y1" fmla="*/ 0 h 240"/>
                <a:gd name="p0x2" fmla="*/ 180 w 180"/>
                <a:gd name="p0y2" fmla="*/ 240 h 240"/>
                <a:gd name="p0x3" fmla="*/ 0 w 180"/>
                <a:gd name="p0y3" fmla="*/ 240 h 240"/>
                <a:gd name="p0x4" fmla="*/ 0 w 180"/>
                <a:gd name="p0y4" fmla="*/ 0 h 24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56"/>
              </p:custDataLst>
            </p:nvPr>
          </p:nvSpPr>
          <p:spPr>
            <a:xfrm>
              <a:off x="11312" y="3845"/>
              <a:ext cx="180" cy="120"/>
            </a:xfrm>
            <a:custGeom>
              <a:avLst/>
              <a:gdLst>
                <a:gd name="sw" fmla="*/ 1 w 180"/>
                <a:gd name="sh" fmla="*/ 1 h 120"/>
                <a:gd name="mins" fmla="min sw sh"/>
                <a:gd name="dsw" fmla="+- 0 sw mins"/>
                <a:gd name="dsh" fmla="+- 0 sh mins"/>
                <a:gd name="p0x0" fmla="*/ 0 w 180"/>
                <a:gd name="p0y0" fmla="*/ 0 h 120"/>
                <a:gd name="p0x1" fmla="*/ 180 w 180"/>
                <a:gd name="p0y1" fmla="*/ 0 h 120"/>
                <a:gd name="p0x2" fmla="*/ 180 w 180"/>
                <a:gd name="p0y2" fmla="*/ 120 h 120"/>
                <a:gd name="p0x3" fmla="*/ 0 w 180"/>
                <a:gd name="p0y3" fmla="*/ 0 h 1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57"/>
              </p:custDataLst>
            </p:nvPr>
          </p:nvSpPr>
          <p:spPr>
            <a:xfrm>
              <a:off x="11312" y="3965"/>
              <a:ext cx="180" cy="120"/>
            </a:xfrm>
            <a:custGeom>
              <a:avLst/>
              <a:gdLst>
                <a:gd name="sw" fmla="*/ 1 w 180"/>
                <a:gd name="sh" fmla="*/ 1 h 120"/>
                <a:gd name="mins" fmla="min sw sh"/>
                <a:gd name="dsw" fmla="+- 0 sw mins"/>
                <a:gd name="dsh" fmla="+- 0 sh mins"/>
                <a:gd name="p0x0" fmla="*/ 180 w 180"/>
                <a:gd name="p0y0" fmla="*/ 120 h 120"/>
                <a:gd name="p0x1" fmla="*/ 0 w 180"/>
                <a:gd name="p0y1" fmla="*/ 120 h 120"/>
                <a:gd name="p0x2" fmla="*/ 180 w 180"/>
                <a:gd name="p0y2" fmla="*/ 0 h 120"/>
                <a:gd name="p0x3" fmla="*/ 180 w 180"/>
                <a:gd name="p0y3" fmla="*/ 120 h 1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58"/>
              </p:custDataLst>
            </p:nvPr>
          </p:nvSpPr>
          <p:spPr>
            <a:xfrm>
              <a:off x="11312" y="3845"/>
              <a:ext cx="180" cy="240"/>
            </a:xfrm>
            <a:custGeom>
              <a:avLst/>
              <a:gdLst>
                <a:gd name="sw" fmla="*/ 1 w 180"/>
                <a:gd name="sh" fmla="*/ 1 h 240"/>
                <a:gd name="mins" fmla="min sw sh"/>
                <a:gd name="dsw" fmla="+- 0 sw mins"/>
                <a:gd name="dsh" fmla="+- 0 sh mins"/>
                <a:gd name="p0x0" fmla="*/ 0 w 180"/>
                <a:gd name="p0y0" fmla="*/ 240 h 240"/>
                <a:gd name="p0x1" fmla="*/ 0 w 180"/>
                <a:gd name="p0y1" fmla="*/ 0 h 240"/>
                <a:gd name="p0x2" fmla="*/ 180 w 180"/>
                <a:gd name="p0y2" fmla="*/ 120 h 240"/>
                <a:gd name="p0x3" fmla="*/ 0 w 180"/>
                <a:gd name="p0y3" fmla="*/ 240 h 24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solidFill>
              <a:srgbClr val="49A07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9415780" y="2441575"/>
            <a:ext cx="114300" cy="152400"/>
            <a:chOff x="14828" y="3845"/>
            <a:chExt cx="180" cy="240"/>
          </a:xfrm>
        </p:grpSpPr>
        <p:sp>
          <p:nvSpPr>
            <p:cNvPr id="42" name="任意多边形 41"/>
            <p:cNvSpPr/>
            <p:nvPr>
              <p:custDataLst>
                <p:tags r:id="rId59"/>
              </p:custDataLst>
            </p:nvPr>
          </p:nvSpPr>
          <p:spPr>
            <a:xfrm>
              <a:off x="14828" y="3845"/>
              <a:ext cx="180" cy="240"/>
            </a:xfrm>
            <a:custGeom>
              <a:avLst/>
              <a:gdLst>
                <a:gd name="sw" fmla="*/ 1 w 180"/>
                <a:gd name="sh" fmla="*/ 1 h 240"/>
                <a:gd name="mins" fmla="min sw sh"/>
                <a:gd name="dsw" fmla="+- 0 sw mins"/>
                <a:gd name="dsh" fmla="+- 0 sh mins"/>
                <a:gd name="p0x0" fmla="*/ 0 w 180"/>
                <a:gd name="p0y0" fmla="*/ 0 h 240"/>
                <a:gd name="p0x1" fmla="*/ 180 w 180"/>
                <a:gd name="p0y1" fmla="*/ 0 h 240"/>
                <a:gd name="p0x2" fmla="*/ 180 w 180"/>
                <a:gd name="p0y2" fmla="*/ 240 h 240"/>
                <a:gd name="p0x3" fmla="*/ 0 w 180"/>
                <a:gd name="p0y3" fmla="*/ 240 h 240"/>
                <a:gd name="p0x4" fmla="*/ 0 w 180"/>
                <a:gd name="p0y4" fmla="*/ 0 h 24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60"/>
              </p:custDataLst>
            </p:nvPr>
          </p:nvSpPr>
          <p:spPr>
            <a:xfrm>
              <a:off x="14828" y="3845"/>
              <a:ext cx="180" cy="120"/>
            </a:xfrm>
            <a:custGeom>
              <a:avLst/>
              <a:gdLst>
                <a:gd name="sw" fmla="*/ 1 w 180"/>
                <a:gd name="sh" fmla="*/ 1 h 120"/>
                <a:gd name="mins" fmla="min sw sh"/>
                <a:gd name="dsw" fmla="+- 0 sw mins"/>
                <a:gd name="dsh" fmla="+- 0 sh mins"/>
                <a:gd name="p0x0" fmla="*/ 0 w 180"/>
                <a:gd name="p0y0" fmla="*/ 0 h 120"/>
                <a:gd name="p0x1" fmla="*/ 180 w 180"/>
                <a:gd name="p0y1" fmla="*/ 0 h 120"/>
                <a:gd name="p0x2" fmla="*/ 180 w 180"/>
                <a:gd name="p0y2" fmla="*/ 120 h 120"/>
                <a:gd name="p0x3" fmla="*/ 0 w 180"/>
                <a:gd name="p0y3" fmla="*/ 0 h 1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61"/>
              </p:custDataLst>
            </p:nvPr>
          </p:nvSpPr>
          <p:spPr>
            <a:xfrm>
              <a:off x="14828" y="3965"/>
              <a:ext cx="180" cy="120"/>
            </a:xfrm>
            <a:custGeom>
              <a:avLst/>
              <a:gdLst>
                <a:gd name="sw" fmla="*/ 1 w 180"/>
                <a:gd name="sh" fmla="*/ 1 h 120"/>
                <a:gd name="mins" fmla="min sw sh"/>
                <a:gd name="dsw" fmla="+- 0 sw mins"/>
                <a:gd name="dsh" fmla="+- 0 sh mins"/>
                <a:gd name="p0x0" fmla="*/ 180 w 180"/>
                <a:gd name="p0y0" fmla="*/ 120 h 120"/>
                <a:gd name="p0x1" fmla="*/ 0 w 180"/>
                <a:gd name="p0y1" fmla="*/ 120 h 120"/>
                <a:gd name="p0x2" fmla="*/ 180 w 180"/>
                <a:gd name="p0y2" fmla="*/ 0 h 120"/>
                <a:gd name="p0x3" fmla="*/ 180 w 180"/>
                <a:gd name="p0y3" fmla="*/ 120 h 1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>
              <p:custDataLst>
                <p:tags r:id="rId62"/>
              </p:custDataLst>
            </p:nvPr>
          </p:nvSpPr>
          <p:spPr>
            <a:xfrm>
              <a:off x="14828" y="3845"/>
              <a:ext cx="180" cy="240"/>
            </a:xfrm>
            <a:custGeom>
              <a:avLst/>
              <a:gdLst>
                <a:gd name="sw" fmla="*/ 1 w 180"/>
                <a:gd name="sh" fmla="*/ 1 h 240"/>
                <a:gd name="mins" fmla="min sw sh"/>
                <a:gd name="dsw" fmla="+- 0 sw mins"/>
                <a:gd name="dsh" fmla="+- 0 sh mins"/>
                <a:gd name="p0x0" fmla="*/ 0 w 180"/>
                <a:gd name="p0y0" fmla="*/ 240 h 240"/>
                <a:gd name="p0x1" fmla="*/ 0 w 180"/>
                <a:gd name="p0y1" fmla="*/ 0 h 240"/>
                <a:gd name="p0x2" fmla="*/ 180 w 180"/>
                <a:gd name="p0y2" fmla="*/ 120 h 240"/>
                <a:gd name="p0x3" fmla="*/ 0 w 180"/>
                <a:gd name="p0y3" fmla="*/ 240 h 24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close/>
                </a:path>
              </a:pathLst>
            </a:custGeom>
            <a:solidFill>
              <a:srgbClr val="49A07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组合图形面积的估算策略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310" y="1108710"/>
            <a:ext cx="4843780" cy="1673225"/>
          </a:xfrm>
          <a:custGeom>
            <a:avLst/>
            <a:gdLst>
              <a:gd name="sw" fmla="*/ 1 w 8872"/>
              <a:gd name="sh" fmla="*/ 1 h 3065"/>
              <a:gd name="mins" fmla="min sw sh"/>
              <a:gd name="dsw" fmla="+- 0 sw mins"/>
              <a:gd name="dsh" fmla="+- 0 sh mins"/>
              <a:gd name="p0x0" fmla="*/ 180 w 8872"/>
              <a:gd name="p0y0" fmla="*/ 0 h 3065"/>
              <a:gd name="p0x1" fmla="*/ 8692 w 8872"/>
              <a:gd name="p0y1" fmla="*/ 0 h 3065"/>
              <a:gd name="p0x2" fmla="*/ 8791 w 8872"/>
              <a:gd name="p0y2" fmla="*/ 0 h 3065"/>
              <a:gd name="p0x3" fmla="*/ 8872 w 8872"/>
              <a:gd name="p0y3" fmla="*/ 80 h 3065"/>
              <a:gd name="p0x4" fmla="*/ 8872 w 8872"/>
              <a:gd name="p0y4" fmla="*/ 180 h 3065"/>
              <a:gd name="p0x5" fmla="*/ 8872 w 8872"/>
              <a:gd name="p0y5" fmla="*/ 2885 h 3065"/>
              <a:gd name="p0x6" fmla="*/ 8872 w 8872"/>
              <a:gd name="p0y6" fmla="*/ 2984 h 3065"/>
              <a:gd name="p0x7" fmla="*/ 8791 w 8872"/>
              <a:gd name="p0y7" fmla="*/ 3065 h 3065"/>
              <a:gd name="p0x8" fmla="*/ 8692 w 8872"/>
              <a:gd name="p0y8" fmla="*/ 3065 h 3065"/>
              <a:gd name="p0x9" fmla="*/ 180 w 8872"/>
              <a:gd name="p0y9" fmla="*/ 3065 h 3065"/>
              <a:gd name="p0x10" fmla="*/ 80 w 8872"/>
              <a:gd name="p0y10" fmla="*/ 3065 h 3065"/>
              <a:gd name="p0x11" fmla="*/ 0 w 8872"/>
              <a:gd name="p0y11" fmla="*/ 2984 h 3065"/>
              <a:gd name="p0x12" fmla="*/ 0 w 8872"/>
              <a:gd name="p0y12" fmla="*/ 2885 h 3065"/>
              <a:gd name="p0x13" fmla="*/ 0 w 8872"/>
              <a:gd name="p0y13" fmla="*/ 180 h 3065"/>
              <a:gd name="p0x14" fmla="*/ 0 w 8872"/>
              <a:gd name="p0y14" fmla="*/ 80 h 3065"/>
              <a:gd name="p0x15" fmla="*/ 80 w 8872"/>
              <a:gd name="p0y15" fmla="*/ 0 h 3065"/>
              <a:gd name="p0x16" fmla="*/ 180 w 8872"/>
              <a:gd name="p0y16" fmla="*/ 0 h 3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8189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43585" y="1269365"/>
            <a:ext cx="360045" cy="360045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273" t="-10303" r="-2273" b="-10303"/>
          <a:stretch>
            <a:fillRect/>
          </a:stretch>
        </p:blipFill>
        <p:spPr>
          <a:xfrm>
            <a:off x="829310" y="1338580"/>
            <a:ext cx="187960" cy="21717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202055" y="1292225"/>
            <a:ext cx="916940" cy="3143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80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网格法</a:t>
            </a:r>
            <a:endParaRPr sz="180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43585" y="1741170"/>
            <a:ext cx="4507865" cy="5441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8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将图形放在方格纸上，通过数整格和半格的方式快速估算面积。适用于边界不规则但可网格化的图形场景。</a:t>
            </a:r>
            <a:endParaRPr sz="128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743585" y="2386330"/>
            <a:ext cx="1179195" cy="237490"/>
          </a:xfrm>
          <a:custGeom>
            <a:avLst/>
            <a:gdLst>
              <a:gd name="sw" fmla="*/ 1 w 2160"/>
              <a:gd name="sh" fmla="*/ 1 h 435"/>
              <a:gd name="mins" fmla="min sw sh"/>
              <a:gd name="dsw" fmla="+- 0 sw mins"/>
              <a:gd name="dsh" fmla="+- 0 sh mins"/>
              <a:gd name="p0x0" fmla="*/ 90 w 2160"/>
              <a:gd name="p0y0" fmla="*/ 0 h 435"/>
              <a:gd name="p0x1" fmla="*/ 2070 w 2160"/>
              <a:gd name="p0y1" fmla="*/ 0 h 435"/>
              <a:gd name="p0x2" fmla="*/ 2119 w 2160"/>
              <a:gd name="p0y2" fmla="*/ 0 h 435"/>
              <a:gd name="p0x3" fmla="*/ 2160 w 2160"/>
              <a:gd name="p0y3" fmla="*/ 40 h 435"/>
              <a:gd name="p0x4" fmla="*/ 2160 w 2160"/>
              <a:gd name="p0y4" fmla="*/ 90 h 435"/>
              <a:gd name="p0x5" fmla="*/ 2160 w 2160"/>
              <a:gd name="p0y5" fmla="*/ 345 h 435"/>
              <a:gd name="p0x6" fmla="*/ 2160 w 2160"/>
              <a:gd name="p0y6" fmla="*/ 394 h 435"/>
              <a:gd name="p0x7" fmla="*/ 2119 w 2160"/>
              <a:gd name="p0y7" fmla="*/ 435 h 435"/>
              <a:gd name="p0x8" fmla="*/ 2070 w 2160"/>
              <a:gd name="p0y8" fmla="*/ 435 h 435"/>
              <a:gd name="p0x9" fmla="*/ 90 w 2160"/>
              <a:gd name="p0y9" fmla="*/ 435 h 435"/>
              <a:gd name="p0x10" fmla="*/ 40 w 2160"/>
              <a:gd name="p0y10" fmla="*/ 435 h 435"/>
              <a:gd name="p0x11" fmla="*/ 0 w 2160"/>
              <a:gd name="p0y11" fmla="*/ 394 h 435"/>
              <a:gd name="p0x12" fmla="*/ 0 w 2160"/>
              <a:gd name="p0y12" fmla="*/ 345 h 435"/>
              <a:gd name="p0x13" fmla="*/ 0 w 2160"/>
              <a:gd name="p0y13" fmla="*/ 90 h 435"/>
              <a:gd name="p0x14" fmla="*/ 0 w 2160"/>
              <a:gd name="p0y14" fmla="*/ 40 h 435"/>
              <a:gd name="p0x15" fmla="*/ 40 w 2160"/>
              <a:gd name="p0y15" fmla="*/ 0 h 435"/>
              <a:gd name="p0x16" fmla="*/ 90 w 216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808990" y="2419350"/>
            <a:ext cx="1179195" cy="1720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3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适用：不规则图形</a:t>
            </a:r>
            <a:endParaRPr sz="103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75310" y="2954020"/>
            <a:ext cx="4843780" cy="1673225"/>
          </a:xfrm>
          <a:custGeom>
            <a:avLst/>
            <a:gdLst>
              <a:gd name="sw" fmla="*/ 1 w 8872"/>
              <a:gd name="sh" fmla="*/ 1 h 3065"/>
              <a:gd name="mins" fmla="min sw sh"/>
              <a:gd name="dsw" fmla="+- 0 sw mins"/>
              <a:gd name="dsh" fmla="+- 0 sh mins"/>
              <a:gd name="p0x0" fmla="*/ 180 w 8872"/>
              <a:gd name="p0y0" fmla="*/ 0 h 3065"/>
              <a:gd name="p0x1" fmla="*/ 8692 w 8872"/>
              <a:gd name="p0y1" fmla="*/ 0 h 3065"/>
              <a:gd name="p0x2" fmla="*/ 8791 w 8872"/>
              <a:gd name="p0y2" fmla="*/ 0 h 3065"/>
              <a:gd name="p0x3" fmla="*/ 8872 w 8872"/>
              <a:gd name="p0y3" fmla="*/ 80 h 3065"/>
              <a:gd name="p0x4" fmla="*/ 8872 w 8872"/>
              <a:gd name="p0y4" fmla="*/ 180 h 3065"/>
              <a:gd name="p0x5" fmla="*/ 8872 w 8872"/>
              <a:gd name="p0y5" fmla="*/ 2885 h 3065"/>
              <a:gd name="p0x6" fmla="*/ 8872 w 8872"/>
              <a:gd name="p0y6" fmla="*/ 2984 h 3065"/>
              <a:gd name="p0x7" fmla="*/ 8791 w 8872"/>
              <a:gd name="p0y7" fmla="*/ 3065 h 3065"/>
              <a:gd name="p0x8" fmla="*/ 8692 w 8872"/>
              <a:gd name="p0y8" fmla="*/ 3065 h 3065"/>
              <a:gd name="p0x9" fmla="*/ 180 w 8872"/>
              <a:gd name="p0y9" fmla="*/ 3065 h 3065"/>
              <a:gd name="p0x10" fmla="*/ 80 w 8872"/>
              <a:gd name="p0y10" fmla="*/ 3065 h 3065"/>
              <a:gd name="p0x11" fmla="*/ 0 w 8872"/>
              <a:gd name="p0y11" fmla="*/ 2984 h 3065"/>
              <a:gd name="p0x12" fmla="*/ 0 w 8872"/>
              <a:gd name="p0y12" fmla="*/ 2885 h 3065"/>
              <a:gd name="p0x13" fmla="*/ 0 w 8872"/>
              <a:gd name="p0y13" fmla="*/ 180 h 3065"/>
              <a:gd name="p0x14" fmla="*/ 0 w 8872"/>
              <a:gd name="p0y14" fmla="*/ 80 h 3065"/>
              <a:gd name="p0x15" fmla="*/ 80 w 8872"/>
              <a:gd name="p0y15" fmla="*/ 0 h 3065"/>
              <a:gd name="p0x16" fmla="*/ 180 w 8872"/>
              <a:gd name="p0y16" fmla="*/ 0 h 3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8189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43585" y="3114675"/>
            <a:ext cx="360045" cy="360045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9091" t="-5278" r="-9091" b="-5278"/>
          <a:stretch>
            <a:fillRect/>
          </a:stretch>
        </p:blipFill>
        <p:spPr>
          <a:xfrm>
            <a:off x="817245" y="3183890"/>
            <a:ext cx="212725" cy="21717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202055" y="3137535"/>
            <a:ext cx="916940" cy="3143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80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近似法</a:t>
            </a:r>
            <a:endParaRPr sz="180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743585" y="3586480"/>
            <a:ext cx="4507865" cy="5441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8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将不规则边界近似为已知图形（如矩形、圆形、三角形），利用标准公式快速计算。适用于边界平滑可拟合的图形场景。</a:t>
            </a:r>
            <a:endParaRPr sz="128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743585" y="4232275"/>
            <a:ext cx="1310005" cy="237490"/>
          </a:xfrm>
          <a:custGeom>
            <a:avLst/>
            <a:gdLst>
              <a:gd name="sw" fmla="*/ 1 w 2400"/>
              <a:gd name="sh" fmla="*/ 1 h 435"/>
              <a:gd name="mins" fmla="min sw sh"/>
              <a:gd name="dsw" fmla="+- 0 sw mins"/>
              <a:gd name="dsh" fmla="+- 0 sh mins"/>
              <a:gd name="p0x0" fmla="*/ 90 w 2400"/>
              <a:gd name="p0y0" fmla="*/ 0 h 435"/>
              <a:gd name="p0x1" fmla="*/ 2310 w 2400"/>
              <a:gd name="p0y1" fmla="*/ 0 h 435"/>
              <a:gd name="p0x2" fmla="*/ 2359 w 2400"/>
              <a:gd name="p0y2" fmla="*/ 0 h 435"/>
              <a:gd name="p0x3" fmla="*/ 2400 w 2400"/>
              <a:gd name="p0y3" fmla="*/ 40 h 435"/>
              <a:gd name="p0x4" fmla="*/ 2400 w 2400"/>
              <a:gd name="p0y4" fmla="*/ 90 h 435"/>
              <a:gd name="p0x5" fmla="*/ 2400 w 2400"/>
              <a:gd name="p0y5" fmla="*/ 345 h 435"/>
              <a:gd name="p0x6" fmla="*/ 2400 w 2400"/>
              <a:gd name="p0y6" fmla="*/ 394 h 435"/>
              <a:gd name="p0x7" fmla="*/ 2359 w 2400"/>
              <a:gd name="p0y7" fmla="*/ 435 h 435"/>
              <a:gd name="p0x8" fmla="*/ 2310 w 2400"/>
              <a:gd name="p0y8" fmla="*/ 435 h 435"/>
              <a:gd name="p0x9" fmla="*/ 90 w 2400"/>
              <a:gd name="p0y9" fmla="*/ 435 h 435"/>
              <a:gd name="p0x10" fmla="*/ 40 w 2400"/>
              <a:gd name="p0y10" fmla="*/ 435 h 435"/>
              <a:gd name="p0x11" fmla="*/ 0 w 2400"/>
              <a:gd name="p0y11" fmla="*/ 394 h 435"/>
              <a:gd name="p0x12" fmla="*/ 0 w 2400"/>
              <a:gd name="p0y12" fmla="*/ 345 h 435"/>
              <a:gd name="p0x13" fmla="*/ 0 w 2400"/>
              <a:gd name="p0y13" fmla="*/ 90 h 435"/>
              <a:gd name="p0x14" fmla="*/ 0 w 2400"/>
              <a:gd name="p0y14" fmla="*/ 40 h 435"/>
              <a:gd name="p0x15" fmla="*/ 40 w 2400"/>
              <a:gd name="p0y15" fmla="*/ 0 h 435"/>
              <a:gd name="p0x16" fmla="*/ 90 w 24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808990" y="4264660"/>
            <a:ext cx="1310640" cy="1720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3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适用：边界平滑图形</a:t>
            </a:r>
            <a:endParaRPr sz="103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575310" y="4799330"/>
            <a:ext cx="4843780" cy="1673225"/>
          </a:xfrm>
          <a:custGeom>
            <a:avLst/>
            <a:gdLst>
              <a:gd name="sw" fmla="*/ 1 w 8872"/>
              <a:gd name="sh" fmla="*/ 1 h 3065"/>
              <a:gd name="mins" fmla="min sw sh"/>
              <a:gd name="dsw" fmla="+- 0 sw mins"/>
              <a:gd name="dsh" fmla="+- 0 sh mins"/>
              <a:gd name="p0x0" fmla="*/ 180 w 8872"/>
              <a:gd name="p0y0" fmla="*/ 0 h 3065"/>
              <a:gd name="p0x1" fmla="*/ 8692 w 8872"/>
              <a:gd name="p0y1" fmla="*/ 0 h 3065"/>
              <a:gd name="p0x2" fmla="*/ 8791 w 8872"/>
              <a:gd name="p0y2" fmla="*/ 0 h 3065"/>
              <a:gd name="p0x3" fmla="*/ 8872 w 8872"/>
              <a:gd name="p0y3" fmla="*/ 80 h 3065"/>
              <a:gd name="p0x4" fmla="*/ 8872 w 8872"/>
              <a:gd name="p0y4" fmla="*/ 180 h 3065"/>
              <a:gd name="p0x5" fmla="*/ 8872 w 8872"/>
              <a:gd name="p0y5" fmla="*/ 2885 h 3065"/>
              <a:gd name="p0x6" fmla="*/ 8872 w 8872"/>
              <a:gd name="p0y6" fmla="*/ 2984 h 3065"/>
              <a:gd name="p0x7" fmla="*/ 8791 w 8872"/>
              <a:gd name="p0y7" fmla="*/ 3065 h 3065"/>
              <a:gd name="p0x8" fmla="*/ 8692 w 8872"/>
              <a:gd name="p0y8" fmla="*/ 3065 h 3065"/>
              <a:gd name="p0x9" fmla="*/ 180 w 8872"/>
              <a:gd name="p0y9" fmla="*/ 3065 h 3065"/>
              <a:gd name="p0x10" fmla="*/ 80 w 8872"/>
              <a:gd name="p0y10" fmla="*/ 3065 h 3065"/>
              <a:gd name="p0x11" fmla="*/ 0 w 8872"/>
              <a:gd name="p0y11" fmla="*/ 2984 h 3065"/>
              <a:gd name="p0x12" fmla="*/ 0 w 8872"/>
              <a:gd name="p0y12" fmla="*/ 2885 h 3065"/>
              <a:gd name="p0x13" fmla="*/ 0 w 8872"/>
              <a:gd name="p0y13" fmla="*/ 180 h 3065"/>
              <a:gd name="p0x14" fmla="*/ 0 w 8872"/>
              <a:gd name="p0y14" fmla="*/ 80 h 3065"/>
              <a:gd name="p0x15" fmla="*/ 80 w 8872"/>
              <a:gd name="p0y15" fmla="*/ 0 h 3065"/>
              <a:gd name="p0x16" fmla="*/ 180 w 8872"/>
              <a:gd name="p0y16" fmla="*/ 0 h 3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8189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1949450" y="5278120"/>
            <a:ext cx="589280" cy="2578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4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估算</a:t>
            </a:r>
            <a:endParaRPr sz="1545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1630045" y="5568950"/>
            <a:ext cx="1179195" cy="1962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16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快速判断数量级</a:t>
            </a:r>
            <a:endParaRPr sz="116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1777365" y="5798185"/>
            <a:ext cx="884555" cy="1962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16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验证合理性</a:t>
            </a:r>
            <a:endParaRPr sz="116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t="-30000" b="-30000"/>
          <a:stretch>
            <a:fillRect/>
          </a:stretch>
        </p:blipFill>
        <p:spPr>
          <a:xfrm>
            <a:off x="2804795" y="5537835"/>
            <a:ext cx="220980" cy="19685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t="-30000" b="-30000"/>
          <a:stretch>
            <a:fillRect/>
          </a:stretch>
        </p:blipFill>
        <p:spPr>
          <a:xfrm>
            <a:off x="3115945" y="5537835"/>
            <a:ext cx="221615" cy="1968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3529965" y="5278120"/>
            <a:ext cx="982345" cy="2578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4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精确计算</a:t>
            </a:r>
            <a:endParaRPr sz="1545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3480435" y="5568950"/>
            <a:ext cx="1031875" cy="1962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16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获得准确结果</a:t>
            </a:r>
            <a:endParaRPr sz="116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3480435" y="5798185"/>
            <a:ext cx="1031875" cy="1962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16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用于实际决策</a:t>
            </a:r>
            <a:endParaRPr sz="116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3"/>
            </p:custDataLst>
          </p:nvPr>
        </p:nvSpPr>
        <p:spPr>
          <a:xfrm>
            <a:off x="5694680" y="1109345"/>
            <a:ext cx="5920740" cy="2781300"/>
          </a:xfrm>
          <a:custGeom>
            <a:avLst/>
            <a:gdLst>
              <a:gd name="sw" fmla="*/ 1 w 9324"/>
              <a:gd name="sh" fmla="*/ 1 h 4380"/>
              <a:gd name="mins" fmla="min sw sh"/>
              <a:gd name="dsw" fmla="+- 0 sw mins"/>
              <a:gd name="dsh" fmla="+- 0 sh mins"/>
              <a:gd name="p0x0" fmla="*/ 180 w 9324"/>
              <a:gd name="p0y0" fmla="*/ 0 h 4380"/>
              <a:gd name="p0x1" fmla="*/ 9144 w 9324"/>
              <a:gd name="p0y1" fmla="*/ 0 h 4380"/>
              <a:gd name="p0x2" fmla="*/ 9243 w 9324"/>
              <a:gd name="p0y2" fmla="*/ 0 h 4380"/>
              <a:gd name="p0x3" fmla="*/ 9324 w 9324"/>
              <a:gd name="p0y3" fmla="*/ 80 h 4380"/>
              <a:gd name="p0x4" fmla="*/ 9324 w 9324"/>
              <a:gd name="p0y4" fmla="*/ 180 h 4380"/>
              <a:gd name="p0x5" fmla="*/ 9324 w 9324"/>
              <a:gd name="p0y5" fmla="*/ 4200 h 4380"/>
              <a:gd name="p0x6" fmla="*/ 9324 w 9324"/>
              <a:gd name="p0y6" fmla="*/ 4299 h 4380"/>
              <a:gd name="p0x7" fmla="*/ 9243 w 9324"/>
              <a:gd name="p0y7" fmla="*/ 4380 h 4380"/>
              <a:gd name="p0x8" fmla="*/ 9144 w 9324"/>
              <a:gd name="p0y8" fmla="*/ 4380 h 4380"/>
              <a:gd name="p0x9" fmla="*/ 180 w 9324"/>
              <a:gd name="p0y9" fmla="*/ 4380 h 4380"/>
              <a:gd name="p0x10" fmla="*/ 80 w 9324"/>
              <a:gd name="p0y10" fmla="*/ 4380 h 4380"/>
              <a:gd name="p0x11" fmla="*/ 0 w 9324"/>
              <a:gd name="p0y11" fmla="*/ 4299 h 4380"/>
              <a:gd name="p0x12" fmla="*/ 0 w 9324"/>
              <a:gd name="p0y12" fmla="*/ 4200 h 4380"/>
              <a:gd name="p0x13" fmla="*/ 0 w 9324"/>
              <a:gd name="p0y13" fmla="*/ 180 h 4380"/>
              <a:gd name="p0x14" fmla="*/ 0 w 9324"/>
              <a:gd name="p0y14" fmla="*/ 80 h 4380"/>
              <a:gd name="p0x15" fmla="*/ 80 w 9324"/>
              <a:gd name="p0y15" fmla="*/ 0 h 4380"/>
              <a:gd name="p0x16" fmla="*/ 180 w 9324"/>
              <a:gd name="p0y16" fmla="*/ 0 h 43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4"/>
            </p:custDataLst>
          </p:nvPr>
        </p:nvSpPr>
        <p:spPr>
          <a:xfrm>
            <a:off x="8407400" y="154368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t="-30000" b="-30000"/>
          <a:stretch>
            <a:fillRect/>
          </a:stretch>
        </p:blipFill>
        <p:spPr>
          <a:xfrm>
            <a:off x="8521700" y="1638935"/>
            <a:ext cx="266700" cy="3048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8"/>
            </p:custDataLst>
          </p:nvPr>
        </p:nvSpPr>
        <p:spPr>
          <a:xfrm>
            <a:off x="7721870" y="2171719"/>
            <a:ext cx="1866900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古代工匠智慧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9"/>
            </p:custDataLst>
          </p:nvPr>
        </p:nvSpPr>
        <p:spPr>
          <a:xfrm>
            <a:off x="6178820" y="2756516"/>
            <a:ext cx="495300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「先目测估算，再精确计算」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这一传统工程思维，与现代数学中的估算策略一脉相承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0"/>
            </p:custDataLst>
          </p:nvPr>
        </p:nvSpPr>
        <p:spPr>
          <a:xfrm>
            <a:off x="5694680" y="4090670"/>
            <a:ext cx="2860675" cy="2381250"/>
          </a:xfrm>
          <a:custGeom>
            <a:avLst/>
            <a:gdLst>
              <a:gd name="sw" fmla="*/ 1 w 4504"/>
              <a:gd name="sh" fmla="*/ 1 h 3750"/>
              <a:gd name="mins" fmla="min sw sh"/>
              <a:gd name="dsw" fmla="+- 0 sw mins"/>
              <a:gd name="dsh" fmla="+- 0 sh mins"/>
              <a:gd name="p0x0" fmla="*/ 180 w 4504"/>
              <a:gd name="p0y0" fmla="*/ 0 h 3750"/>
              <a:gd name="p0x1" fmla="*/ 4324 w 4504"/>
              <a:gd name="p0y1" fmla="*/ 0 h 3750"/>
              <a:gd name="p0x2" fmla="*/ 4423 w 4504"/>
              <a:gd name="p0y2" fmla="*/ 0 h 3750"/>
              <a:gd name="p0x3" fmla="*/ 4504 w 4504"/>
              <a:gd name="p0y3" fmla="*/ 80 h 3750"/>
              <a:gd name="p0x4" fmla="*/ 4504 w 4504"/>
              <a:gd name="p0y4" fmla="*/ 180 h 3750"/>
              <a:gd name="p0x5" fmla="*/ 4504 w 4504"/>
              <a:gd name="p0y5" fmla="*/ 3570 h 3750"/>
              <a:gd name="p0x6" fmla="*/ 4504 w 4504"/>
              <a:gd name="p0y6" fmla="*/ 3669 h 3750"/>
              <a:gd name="p0x7" fmla="*/ 4423 w 4504"/>
              <a:gd name="p0y7" fmla="*/ 3750 h 3750"/>
              <a:gd name="p0x8" fmla="*/ 4324 w 4504"/>
              <a:gd name="p0y8" fmla="*/ 3750 h 3750"/>
              <a:gd name="p0x9" fmla="*/ 180 w 4504"/>
              <a:gd name="p0y9" fmla="*/ 3750 h 3750"/>
              <a:gd name="p0x10" fmla="*/ 80 w 4504"/>
              <a:gd name="p0y10" fmla="*/ 3750 h 3750"/>
              <a:gd name="p0x11" fmla="*/ 0 w 4504"/>
              <a:gd name="p0y11" fmla="*/ 3669 h 3750"/>
              <a:gd name="p0x12" fmla="*/ 0 w 4504"/>
              <a:gd name="p0y12" fmla="*/ 3570 h 3750"/>
              <a:gd name="p0x13" fmla="*/ 0 w 4504"/>
              <a:gd name="p0y13" fmla="*/ 180 h 3750"/>
              <a:gd name="p0x14" fmla="*/ 0 w 4504"/>
              <a:gd name="p0y14" fmla="*/ 80 h 3750"/>
              <a:gd name="p0x15" fmla="*/ 80 w 4504"/>
              <a:gd name="p0y15" fmla="*/ 0 h 3750"/>
              <a:gd name="p0x16" fmla="*/ 180 w 4504"/>
              <a:gd name="p0y16" fmla="*/ 0 h 3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41"/>
            </p:custDataLst>
          </p:nvPr>
        </p:nvSpPr>
        <p:spPr>
          <a:xfrm>
            <a:off x="5889625" y="43700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2738" t="-10303" r="-2738" b="-10303"/>
          <a:stretch>
            <a:fillRect/>
          </a:stretch>
        </p:blipFill>
        <p:spPr>
          <a:xfrm>
            <a:off x="5958840" y="4450715"/>
            <a:ext cx="281305" cy="25273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5"/>
            </p:custDataLst>
          </p:nvPr>
        </p:nvSpPr>
        <p:spPr>
          <a:xfrm>
            <a:off x="6423641" y="4429649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目测估算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6"/>
            </p:custDataLst>
          </p:nvPr>
        </p:nvSpPr>
        <p:spPr>
          <a:xfrm>
            <a:off x="5890241" y="4888278"/>
            <a:ext cx="2469880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古代工匠凭借经验目测材料尺寸，快速判断用料数量级，避免浪费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7"/>
            </p:custDataLst>
          </p:nvPr>
        </p:nvSpPr>
        <p:spPr>
          <a:xfrm>
            <a:off x="5889625" y="5840095"/>
            <a:ext cx="2470150" cy="352425"/>
          </a:xfrm>
          <a:custGeom>
            <a:avLst/>
            <a:gdLst>
              <a:gd name="sw" fmla="*/ 1 w 3889"/>
              <a:gd name="sh" fmla="*/ 1 h 555"/>
              <a:gd name="mins" fmla="min sw sh"/>
              <a:gd name="dsw" fmla="+- 0 sw mins"/>
              <a:gd name="dsh" fmla="+- 0 sh mins"/>
              <a:gd name="p0x0" fmla="*/ 180 w 3889"/>
              <a:gd name="p0y0" fmla="*/ 0 h 555"/>
              <a:gd name="p0x1" fmla="*/ 3709 w 3889"/>
              <a:gd name="p0y1" fmla="*/ 0 h 555"/>
              <a:gd name="p0x2" fmla="*/ 3808 w 3889"/>
              <a:gd name="p0y2" fmla="*/ 0 h 555"/>
              <a:gd name="p0x3" fmla="*/ 3889 w 3889"/>
              <a:gd name="p0y3" fmla="*/ 80 h 555"/>
              <a:gd name="p0x4" fmla="*/ 3889 w 3889"/>
              <a:gd name="p0y4" fmla="*/ 180 h 555"/>
              <a:gd name="p0x5" fmla="*/ 3889 w 3889"/>
              <a:gd name="p0y5" fmla="*/ 375 h 555"/>
              <a:gd name="p0x6" fmla="*/ 3889 w 3889"/>
              <a:gd name="p0y6" fmla="*/ 474 h 555"/>
              <a:gd name="p0x7" fmla="*/ 3808 w 3889"/>
              <a:gd name="p0y7" fmla="*/ 555 h 555"/>
              <a:gd name="p0x8" fmla="*/ 3709 w 3889"/>
              <a:gd name="p0y8" fmla="*/ 555 h 555"/>
              <a:gd name="p0x9" fmla="*/ 180 w 3889"/>
              <a:gd name="p0y9" fmla="*/ 555 h 555"/>
              <a:gd name="p0x10" fmla="*/ 80 w 3889"/>
              <a:gd name="p0y10" fmla="*/ 555 h 555"/>
              <a:gd name="p0x11" fmla="*/ 0 w 3889"/>
              <a:gd name="p0y11" fmla="*/ 474 h 555"/>
              <a:gd name="p0x12" fmla="*/ 0 w 3889"/>
              <a:gd name="p0y12" fmla="*/ 375 h 555"/>
              <a:gd name="p0x13" fmla="*/ 0 w 3889"/>
              <a:gd name="p0y13" fmla="*/ 180 h 555"/>
              <a:gd name="p0x14" fmla="*/ 0 w 3889"/>
              <a:gd name="p0y14" fmla="*/ 80 h 555"/>
              <a:gd name="p0x15" fmla="*/ 80 w 3889"/>
              <a:gd name="p0y15" fmla="*/ 0 h 555"/>
              <a:gd name="p0x16" fmla="*/ 180 w 3889"/>
              <a:gd name="p0y16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48"/>
            </p:custDataLst>
          </p:nvPr>
        </p:nvSpPr>
        <p:spPr>
          <a:xfrm>
            <a:off x="5966441" y="5916882"/>
            <a:ext cx="231748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现代对应：快速估算验证</a:t>
            </a:r>
            <a:endParaRPr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9"/>
            </p:custDataLst>
          </p:nvPr>
        </p:nvSpPr>
        <p:spPr>
          <a:xfrm>
            <a:off x="8755380" y="4090670"/>
            <a:ext cx="2860040" cy="2381250"/>
          </a:xfrm>
          <a:custGeom>
            <a:avLst/>
            <a:gdLst>
              <a:gd name="sw" fmla="*/ 1 w 4504"/>
              <a:gd name="sh" fmla="*/ 1 h 3750"/>
              <a:gd name="mins" fmla="min sw sh"/>
              <a:gd name="dsw" fmla="+- 0 sw mins"/>
              <a:gd name="dsh" fmla="+- 0 sh mins"/>
              <a:gd name="p0x0" fmla="*/ 180 w 4504"/>
              <a:gd name="p0y0" fmla="*/ 0 h 3750"/>
              <a:gd name="p0x1" fmla="*/ 4324 w 4504"/>
              <a:gd name="p0y1" fmla="*/ 0 h 3750"/>
              <a:gd name="p0x2" fmla="*/ 4423 w 4504"/>
              <a:gd name="p0y2" fmla="*/ 0 h 3750"/>
              <a:gd name="p0x3" fmla="*/ 4504 w 4504"/>
              <a:gd name="p0y3" fmla="*/ 80 h 3750"/>
              <a:gd name="p0x4" fmla="*/ 4504 w 4504"/>
              <a:gd name="p0y4" fmla="*/ 180 h 3750"/>
              <a:gd name="p0x5" fmla="*/ 4504 w 4504"/>
              <a:gd name="p0y5" fmla="*/ 3570 h 3750"/>
              <a:gd name="p0x6" fmla="*/ 4504 w 4504"/>
              <a:gd name="p0y6" fmla="*/ 3669 h 3750"/>
              <a:gd name="p0x7" fmla="*/ 4423 w 4504"/>
              <a:gd name="p0y7" fmla="*/ 3750 h 3750"/>
              <a:gd name="p0x8" fmla="*/ 4324 w 4504"/>
              <a:gd name="p0y8" fmla="*/ 3750 h 3750"/>
              <a:gd name="p0x9" fmla="*/ 180 w 4504"/>
              <a:gd name="p0y9" fmla="*/ 3750 h 3750"/>
              <a:gd name="p0x10" fmla="*/ 80 w 4504"/>
              <a:gd name="p0y10" fmla="*/ 3750 h 3750"/>
              <a:gd name="p0x11" fmla="*/ 0 w 4504"/>
              <a:gd name="p0y11" fmla="*/ 3669 h 3750"/>
              <a:gd name="p0x12" fmla="*/ 0 w 4504"/>
              <a:gd name="p0y12" fmla="*/ 3570 h 3750"/>
              <a:gd name="p0x13" fmla="*/ 0 w 4504"/>
              <a:gd name="p0y13" fmla="*/ 180 h 3750"/>
              <a:gd name="p0x14" fmla="*/ 0 w 4504"/>
              <a:gd name="p0y14" fmla="*/ 80 h 3750"/>
              <a:gd name="p0x15" fmla="*/ 80 w 4504"/>
              <a:gd name="p0y15" fmla="*/ 0 h 3750"/>
              <a:gd name="p0x16" fmla="*/ 180 w 4504"/>
              <a:gd name="p0y16" fmla="*/ 0 h 3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50"/>
            </p:custDataLst>
          </p:nvPr>
        </p:nvSpPr>
        <p:spPr>
          <a:xfrm>
            <a:off x="8950325" y="45072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l="-2273" t="-10303" r="-2273" b="-10303"/>
          <a:stretch>
            <a:fillRect/>
          </a:stretch>
        </p:blipFill>
        <p:spPr>
          <a:xfrm>
            <a:off x="9050655" y="4587875"/>
            <a:ext cx="219075" cy="252730"/>
          </a:xfrm>
          <a:prstGeom prst="rect">
            <a:avLst/>
          </a:prstGeom>
        </p:spPr>
      </p:pic>
      <p:sp>
        <p:nvSpPr>
          <p:cNvPr id="43" name="文本框 42"/>
          <p:cNvSpPr txBox="1"/>
          <p:nvPr>
            <p:custDataLst>
              <p:tags r:id="rId54"/>
            </p:custDataLst>
          </p:nvPr>
        </p:nvSpPr>
        <p:spPr>
          <a:xfrm>
            <a:off x="9484071" y="4566790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精确计算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55"/>
            </p:custDataLst>
          </p:nvPr>
        </p:nvSpPr>
        <p:spPr>
          <a:xfrm>
            <a:off x="8950671" y="5025418"/>
            <a:ext cx="2486102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关键节点使用规尺精确测量，确保建筑结构稳固，用于最终决策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56"/>
            </p:custDataLst>
          </p:nvPr>
        </p:nvSpPr>
        <p:spPr>
          <a:xfrm>
            <a:off x="8950325" y="5702935"/>
            <a:ext cx="2470150" cy="352425"/>
          </a:xfrm>
          <a:custGeom>
            <a:avLst/>
            <a:gdLst>
              <a:gd name="sw" fmla="*/ 1 w 3889"/>
              <a:gd name="sh" fmla="*/ 1 h 555"/>
              <a:gd name="mins" fmla="min sw sh"/>
              <a:gd name="dsw" fmla="+- 0 sw mins"/>
              <a:gd name="dsh" fmla="+- 0 sh mins"/>
              <a:gd name="p0x0" fmla="*/ 180 w 3889"/>
              <a:gd name="p0y0" fmla="*/ 0 h 555"/>
              <a:gd name="p0x1" fmla="*/ 3709 w 3889"/>
              <a:gd name="p0y1" fmla="*/ 0 h 555"/>
              <a:gd name="p0x2" fmla="*/ 3808 w 3889"/>
              <a:gd name="p0y2" fmla="*/ 0 h 555"/>
              <a:gd name="p0x3" fmla="*/ 3889 w 3889"/>
              <a:gd name="p0y3" fmla="*/ 80 h 555"/>
              <a:gd name="p0x4" fmla="*/ 3889 w 3889"/>
              <a:gd name="p0y4" fmla="*/ 180 h 555"/>
              <a:gd name="p0x5" fmla="*/ 3889 w 3889"/>
              <a:gd name="p0y5" fmla="*/ 375 h 555"/>
              <a:gd name="p0x6" fmla="*/ 3889 w 3889"/>
              <a:gd name="p0y6" fmla="*/ 474 h 555"/>
              <a:gd name="p0x7" fmla="*/ 3808 w 3889"/>
              <a:gd name="p0y7" fmla="*/ 555 h 555"/>
              <a:gd name="p0x8" fmla="*/ 3709 w 3889"/>
              <a:gd name="p0y8" fmla="*/ 555 h 555"/>
              <a:gd name="p0x9" fmla="*/ 180 w 3889"/>
              <a:gd name="p0y9" fmla="*/ 555 h 555"/>
              <a:gd name="p0x10" fmla="*/ 80 w 3889"/>
              <a:gd name="p0y10" fmla="*/ 555 h 555"/>
              <a:gd name="p0x11" fmla="*/ 0 w 3889"/>
              <a:gd name="p0y11" fmla="*/ 474 h 555"/>
              <a:gd name="p0x12" fmla="*/ 0 w 3889"/>
              <a:gd name="p0y12" fmla="*/ 375 h 555"/>
              <a:gd name="p0x13" fmla="*/ 0 w 3889"/>
              <a:gd name="p0y13" fmla="*/ 180 h 555"/>
              <a:gd name="p0x14" fmla="*/ 0 w 3889"/>
              <a:gd name="p0y14" fmla="*/ 80 h 555"/>
              <a:gd name="p0x15" fmla="*/ 80 w 3889"/>
              <a:gd name="p0y15" fmla="*/ 0 h 555"/>
              <a:gd name="p0x16" fmla="*/ 180 w 3889"/>
              <a:gd name="p0y16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57"/>
            </p:custDataLst>
          </p:nvPr>
        </p:nvSpPr>
        <p:spPr>
          <a:xfrm>
            <a:off x="9026871" y="5779741"/>
            <a:ext cx="231748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现代对应：精确公式计算</a:t>
            </a:r>
            <a:endParaRPr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巧思妙割：不规则图形的面积估算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不规则图形的面积估算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725930"/>
          </a:xfrm>
          <a:custGeom>
            <a:avLst/>
            <a:gdLst>
              <a:gd name="sw" fmla="*/ 1 w 17385"/>
              <a:gd name="sh" fmla="*/ 1 h 2717"/>
              <a:gd name="mins" fmla="min sw sh"/>
              <a:gd name="dsw" fmla="+- 0 sw mins"/>
              <a:gd name="dsh" fmla="+- 0 sh mins"/>
              <a:gd name="p0x0" fmla="*/ 180 w 17385"/>
              <a:gd name="p0y0" fmla="*/ 0 h 2717"/>
              <a:gd name="p0x1" fmla="*/ 17205 w 17385"/>
              <a:gd name="p0y1" fmla="*/ 0 h 2717"/>
              <a:gd name="p0x2" fmla="*/ 17304 w 17385"/>
              <a:gd name="p0y2" fmla="*/ 0 h 2717"/>
              <a:gd name="p0x3" fmla="*/ 17385 w 17385"/>
              <a:gd name="p0y3" fmla="*/ 80 h 2717"/>
              <a:gd name="p0x4" fmla="*/ 17385 w 17385"/>
              <a:gd name="p0y4" fmla="*/ 180 h 2717"/>
              <a:gd name="p0x5" fmla="*/ 17385 w 17385"/>
              <a:gd name="p0y5" fmla="*/ 2537 h 2717"/>
              <a:gd name="p0x6" fmla="*/ 17385 w 17385"/>
              <a:gd name="p0y6" fmla="*/ 2637 h 2717"/>
              <a:gd name="p0x7" fmla="*/ 17304 w 17385"/>
              <a:gd name="p0y7" fmla="*/ 2717 h 2717"/>
              <a:gd name="p0x8" fmla="*/ 17205 w 17385"/>
              <a:gd name="p0y8" fmla="*/ 2717 h 2717"/>
              <a:gd name="p0x9" fmla="*/ 180 w 17385"/>
              <a:gd name="p0y9" fmla="*/ 2717 h 2717"/>
              <a:gd name="p0x10" fmla="*/ 80 w 17385"/>
              <a:gd name="p0y10" fmla="*/ 2717 h 2717"/>
              <a:gd name="p0x11" fmla="*/ 0 w 17385"/>
              <a:gd name="p0y11" fmla="*/ 2637 h 2717"/>
              <a:gd name="p0x12" fmla="*/ 0 w 17385"/>
              <a:gd name="p0y12" fmla="*/ 2537 h 2717"/>
              <a:gd name="p0x13" fmla="*/ 0 w 17385"/>
              <a:gd name="p0y13" fmla="*/ 180 h 2717"/>
              <a:gd name="p0x14" fmla="*/ 0 w 17385"/>
              <a:gd name="p0y14" fmla="*/ 80 h 2717"/>
              <a:gd name="p0x15" fmla="*/ 80 w 17385"/>
              <a:gd name="p0y15" fmla="*/ 0 h 2717"/>
              <a:gd name="p0x16" fmla="*/ 180 w 17385"/>
              <a:gd name="p0y16" fmla="*/ 0 h 27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1754505" y="132778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90 w 780"/>
              <a:gd name="p0y0" fmla="*/ 0 h 780"/>
              <a:gd name="p0x1" fmla="*/ 605 w 780"/>
              <a:gd name="p0y1" fmla="*/ 0 h 780"/>
              <a:gd name="p0x2" fmla="*/ 780 w 780"/>
              <a:gd name="p0y2" fmla="*/ 174 h 780"/>
              <a:gd name="p0x3" fmla="*/ 780 w 780"/>
              <a:gd name="p0y3" fmla="*/ 390 h 780"/>
              <a:gd name="p0x4" fmla="*/ 780 w 780"/>
              <a:gd name="p0y4" fmla="*/ 605 h 780"/>
              <a:gd name="p0x5" fmla="*/ 605 w 780"/>
              <a:gd name="p0y5" fmla="*/ 780 h 780"/>
              <a:gd name="p0x6" fmla="*/ 390 w 780"/>
              <a:gd name="p0y6" fmla="*/ 780 h 780"/>
              <a:gd name="p0x7" fmla="*/ 174 w 780"/>
              <a:gd name="p0y7" fmla="*/ 780 h 780"/>
              <a:gd name="p0x8" fmla="*/ 0 w 780"/>
              <a:gd name="p0y8" fmla="*/ 605 h 780"/>
              <a:gd name="p0x9" fmla="*/ 0 w 780"/>
              <a:gd name="p0y9" fmla="*/ 390 h 780"/>
              <a:gd name="p0x10" fmla="*/ 0 w 780"/>
              <a:gd name="p0y10" fmla="*/ 174 h 780"/>
              <a:gd name="p0x11" fmla="*/ 174 w 780"/>
              <a:gd name="p0y11" fmla="*/ 0 h 780"/>
              <a:gd name="p0x12" fmla="*/ 390 w 780"/>
              <a:gd name="p0y12" fmla="*/ 0 h 7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786014" y="1399651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73930" y="1924002"/>
            <a:ext cx="8573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描图定位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569168" y="2177844"/>
            <a:ext cx="866851" cy="4428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将不规则图形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描在方格纸上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3214688" y="1770164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4483735" y="132778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90 w 780"/>
              <a:gd name="p0y0" fmla="*/ 0 h 780"/>
              <a:gd name="p0x1" fmla="*/ 605 w 780"/>
              <a:gd name="p0y1" fmla="*/ 0 h 780"/>
              <a:gd name="p0x2" fmla="*/ 780 w 780"/>
              <a:gd name="p0y2" fmla="*/ 174 h 780"/>
              <a:gd name="p0x3" fmla="*/ 780 w 780"/>
              <a:gd name="p0y3" fmla="*/ 390 h 780"/>
              <a:gd name="p0x4" fmla="*/ 780 w 780"/>
              <a:gd name="p0y4" fmla="*/ 605 h 780"/>
              <a:gd name="p0x5" fmla="*/ 605 w 780"/>
              <a:gd name="p0y5" fmla="*/ 780 h 780"/>
              <a:gd name="p0x6" fmla="*/ 390 w 780"/>
              <a:gd name="p0y6" fmla="*/ 780 h 780"/>
              <a:gd name="p0x7" fmla="*/ 174 w 780"/>
              <a:gd name="p0y7" fmla="*/ 780 h 780"/>
              <a:gd name="p0x8" fmla="*/ 0 w 780"/>
              <a:gd name="p0y8" fmla="*/ 605 h 780"/>
              <a:gd name="p0x9" fmla="*/ 0 w 780"/>
              <a:gd name="p0y9" fmla="*/ 390 h 780"/>
              <a:gd name="p0x10" fmla="*/ 0 w 780"/>
              <a:gd name="p0y10" fmla="*/ 174 h 780"/>
              <a:gd name="p0x11" fmla="*/ 174 w 780"/>
              <a:gd name="p0y11" fmla="*/ 0 h 780"/>
              <a:gd name="p0x12" fmla="*/ 390 w 780"/>
              <a:gd name="p0y12" fmla="*/ 0 h 7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4514926" y="1399651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4388567" y="1924002"/>
            <a:ext cx="6858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数整格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298080" y="2177844"/>
            <a:ext cx="866851" cy="4428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数出图形内部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的完整格数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5943600" y="1770164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7212330" y="132778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90 w 780"/>
              <a:gd name="p0y0" fmla="*/ 0 h 780"/>
              <a:gd name="p0x1" fmla="*/ 605 w 780"/>
              <a:gd name="p0y1" fmla="*/ 0 h 780"/>
              <a:gd name="p0x2" fmla="*/ 780 w 780"/>
              <a:gd name="p0y2" fmla="*/ 174 h 780"/>
              <a:gd name="p0x3" fmla="*/ 780 w 780"/>
              <a:gd name="p0y3" fmla="*/ 390 h 780"/>
              <a:gd name="p0x4" fmla="*/ 780 w 780"/>
              <a:gd name="p0y4" fmla="*/ 605 h 780"/>
              <a:gd name="p0x5" fmla="*/ 605 w 780"/>
              <a:gd name="p0y5" fmla="*/ 780 h 780"/>
              <a:gd name="p0x6" fmla="*/ 390 w 780"/>
              <a:gd name="p0y6" fmla="*/ 780 h 780"/>
              <a:gd name="p0x7" fmla="*/ 174 w 780"/>
              <a:gd name="p0y7" fmla="*/ 780 h 780"/>
              <a:gd name="p0x8" fmla="*/ 0 w 780"/>
              <a:gd name="p0y8" fmla="*/ 605 h 780"/>
              <a:gd name="p0x9" fmla="*/ 0 w 780"/>
              <a:gd name="p0y9" fmla="*/ 390 h 780"/>
              <a:gd name="p0x10" fmla="*/ 0 w 780"/>
              <a:gd name="p0y10" fmla="*/ 174 h 780"/>
              <a:gd name="p0x11" fmla="*/ 174 w 780"/>
              <a:gd name="p0y11" fmla="*/ 0 h 780"/>
              <a:gd name="p0x12" fmla="*/ 390 w 780"/>
              <a:gd name="p0y12" fmla="*/ 0 h 7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7243838" y="1399651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7117480" y="1924002"/>
            <a:ext cx="6858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数半格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6960318" y="2177844"/>
            <a:ext cx="1000201" cy="4428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数出跨越边界的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半格数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8672513" y="1770164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9941560" y="141351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90 w 780"/>
              <a:gd name="p0y0" fmla="*/ 0 h 780"/>
              <a:gd name="p0x1" fmla="*/ 605 w 780"/>
              <a:gd name="p0y1" fmla="*/ 0 h 780"/>
              <a:gd name="p0x2" fmla="*/ 780 w 780"/>
              <a:gd name="p0y2" fmla="*/ 174 h 780"/>
              <a:gd name="p0x3" fmla="*/ 780 w 780"/>
              <a:gd name="p0y3" fmla="*/ 390 h 780"/>
              <a:gd name="p0x4" fmla="*/ 780 w 780"/>
              <a:gd name="p0y4" fmla="*/ 605 h 780"/>
              <a:gd name="p0x5" fmla="*/ 605 w 780"/>
              <a:gd name="p0y5" fmla="*/ 780 h 780"/>
              <a:gd name="p0x6" fmla="*/ 390 w 780"/>
              <a:gd name="p0y6" fmla="*/ 780 h 780"/>
              <a:gd name="p0x7" fmla="*/ 174 w 780"/>
              <a:gd name="p0y7" fmla="*/ 780 h 780"/>
              <a:gd name="p0x8" fmla="*/ 0 w 780"/>
              <a:gd name="p0y8" fmla="*/ 605 h 780"/>
              <a:gd name="p0x9" fmla="*/ 0 w 780"/>
              <a:gd name="p0y9" fmla="*/ 390 h 780"/>
              <a:gd name="p0x10" fmla="*/ 0 w 780"/>
              <a:gd name="p0y10" fmla="*/ 174 h 780"/>
              <a:gd name="p0x11" fmla="*/ 174 w 780"/>
              <a:gd name="p0y11" fmla="*/ 0 h 780"/>
              <a:gd name="p0x12" fmla="*/ 390 w 780"/>
              <a:gd name="p0y12" fmla="*/ 0 h 7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9972751" y="1485005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9760668" y="2009356"/>
            <a:ext cx="8573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计算面积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9305316" y="2262626"/>
            <a:ext cx="1768116" cy="27355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面积</a:t>
            </a:r>
            <a:r>
              <a:rPr lang="en-US" altLang="zh-CN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≈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整格数</a:t>
            </a:r>
            <a:r>
              <a:rPr lang="en-US" altLang="zh-CN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半格数×</a:t>
            </a:r>
            <a:r>
              <a:rPr sz="126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0.5</a:t>
            </a:r>
            <a:endParaRPr sz="126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575945" y="3035300"/>
            <a:ext cx="5419725" cy="2465705"/>
          </a:xfrm>
          <a:custGeom>
            <a:avLst/>
            <a:gdLst>
              <a:gd name="sw" fmla="*/ 1 w 8535"/>
              <a:gd name="sh" fmla="*/ 1 h 3883"/>
              <a:gd name="mins" fmla="min sw sh"/>
              <a:gd name="dsw" fmla="+- 0 sw mins"/>
              <a:gd name="dsh" fmla="+- 0 sh mins"/>
              <a:gd name="p0x0" fmla="*/ 180 w 8535"/>
              <a:gd name="p0y0" fmla="*/ 0 h 3883"/>
              <a:gd name="p0x1" fmla="*/ 8355 w 8535"/>
              <a:gd name="p0y1" fmla="*/ 0 h 3883"/>
              <a:gd name="p0x2" fmla="*/ 8454 w 8535"/>
              <a:gd name="p0y2" fmla="*/ 0 h 3883"/>
              <a:gd name="p0x3" fmla="*/ 8535 w 8535"/>
              <a:gd name="p0y3" fmla="*/ 80 h 3883"/>
              <a:gd name="p0x4" fmla="*/ 8535 w 8535"/>
              <a:gd name="p0y4" fmla="*/ 180 h 3883"/>
              <a:gd name="p0x5" fmla="*/ 8535 w 8535"/>
              <a:gd name="p0y5" fmla="*/ 3703 h 3883"/>
              <a:gd name="p0x6" fmla="*/ 8535 w 8535"/>
              <a:gd name="p0y6" fmla="*/ 3802 h 3883"/>
              <a:gd name="p0x7" fmla="*/ 8454 w 8535"/>
              <a:gd name="p0y7" fmla="*/ 3883 h 3883"/>
              <a:gd name="p0x8" fmla="*/ 8355 w 8535"/>
              <a:gd name="p0y8" fmla="*/ 3883 h 3883"/>
              <a:gd name="p0x9" fmla="*/ 180 w 8535"/>
              <a:gd name="p0y9" fmla="*/ 3883 h 3883"/>
              <a:gd name="p0x10" fmla="*/ 80 w 8535"/>
              <a:gd name="p0y10" fmla="*/ 3883 h 3883"/>
              <a:gd name="p0x11" fmla="*/ 0 w 8535"/>
              <a:gd name="p0y11" fmla="*/ 3802 h 3883"/>
              <a:gd name="p0x12" fmla="*/ 0 w 8535"/>
              <a:gd name="p0y12" fmla="*/ 3703 h 3883"/>
              <a:gd name="p0x13" fmla="*/ 0 w 8535"/>
              <a:gd name="p0y13" fmla="*/ 180 h 3883"/>
              <a:gd name="p0x14" fmla="*/ 0 w 8535"/>
              <a:gd name="p0y14" fmla="*/ 80 h 3883"/>
              <a:gd name="p0x15" fmla="*/ 80 w 8535"/>
              <a:gd name="p0y15" fmla="*/ 0 h 3883"/>
              <a:gd name="p0x16" fmla="*/ 180 w 8535"/>
              <a:gd name="p0y16" fmla="*/ 0 h 38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3"/>
            </p:custDataLst>
          </p:nvPr>
        </p:nvSpPr>
        <p:spPr>
          <a:xfrm>
            <a:off x="771525" y="32537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6795" t="-10152" r="-6795" b="-10152"/>
          <a:stretch>
            <a:fillRect/>
          </a:stretch>
        </p:blipFill>
        <p:spPr>
          <a:xfrm>
            <a:off x="840105" y="3335020"/>
            <a:ext cx="281305" cy="25209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1304925" y="3280791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文化溯源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8"/>
            </p:custDataLst>
          </p:nvPr>
        </p:nvSpPr>
        <p:spPr>
          <a:xfrm>
            <a:off x="771525" y="3811334"/>
            <a:ext cx="50292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古代地图测绘中，用</a:t>
            </a:r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步量法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估算田地面积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以步为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网格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单位，与现代网格法原理相同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9"/>
            </p:custDataLst>
          </p:nvPr>
        </p:nvSpPr>
        <p:spPr>
          <a:xfrm>
            <a:off x="771525" y="4587240"/>
            <a:ext cx="5029200" cy="695325"/>
          </a:xfrm>
          <a:custGeom>
            <a:avLst/>
            <a:gdLst>
              <a:gd name="sw" fmla="*/ 1 w 7920"/>
              <a:gd name="sh" fmla="*/ 1 h 1095"/>
              <a:gd name="mins" fmla="min sw sh"/>
              <a:gd name="dsw" fmla="+- 0 sw mins"/>
              <a:gd name="dsh" fmla="+- 0 sh mins"/>
              <a:gd name="p0x0" fmla="*/ 180 w 7920"/>
              <a:gd name="p0y0" fmla="*/ 0 h 1095"/>
              <a:gd name="p0x1" fmla="*/ 7740 w 7920"/>
              <a:gd name="p0y1" fmla="*/ 0 h 1095"/>
              <a:gd name="p0x2" fmla="*/ 7839 w 7920"/>
              <a:gd name="p0y2" fmla="*/ 0 h 1095"/>
              <a:gd name="p0x3" fmla="*/ 7920 w 7920"/>
              <a:gd name="p0y3" fmla="*/ 80 h 1095"/>
              <a:gd name="p0x4" fmla="*/ 7920 w 7920"/>
              <a:gd name="p0y4" fmla="*/ 180 h 1095"/>
              <a:gd name="p0x5" fmla="*/ 7920 w 7920"/>
              <a:gd name="p0y5" fmla="*/ 915 h 1095"/>
              <a:gd name="p0x6" fmla="*/ 7920 w 7920"/>
              <a:gd name="p0y6" fmla="*/ 1014 h 1095"/>
              <a:gd name="p0x7" fmla="*/ 7839 w 7920"/>
              <a:gd name="p0y7" fmla="*/ 1095 h 1095"/>
              <a:gd name="p0x8" fmla="*/ 7740 w 7920"/>
              <a:gd name="p0y8" fmla="*/ 1095 h 1095"/>
              <a:gd name="p0x9" fmla="*/ 180 w 7920"/>
              <a:gd name="p0y9" fmla="*/ 1095 h 1095"/>
              <a:gd name="p0x10" fmla="*/ 80 w 7920"/>
              <a:gd name="p0y10" fmla="*/ 1095 h 1095"/>
              <a:gd name="p0x11" fmla="*/ 0 w 7920"/>
              <a:gd name="p0y11" fmla="*/ 1014 h 1095"/>
              <a:gd name="p0x12" fmla="*/ 0 w 7920"/>
              <a:gd name="p0y12" fmla="*/ 915 h 1095"/>
              <a:gd name="p0x13" fmla="*/ 0 w 7920"/>
              <a:gd name="p0y13" fmla="*/ 180 h 1095"/>
              <a:gd name="p0x14" fmla="*/ 0 w 7920"/>
              <a:gd name="p0y14" fmla="*/ 80 h 1095"/>
              <a:gd name="p0x15" fmla="*/ 80 w 7920"/>
              <a:gd name="p0y15" fmla="*/ 0 h 1095"/>
              <a:gd name="p0x16" fmla="*/ 180 w 7920"/>
              <a:gd name="p0y16" fmla="*/ 0 h 10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0"/>
            </p:custDataLst>
          </p:nvPr>
        </p:nvSpPr>
        <p:spPr>
          <a:xfrm>
            <a:off x="2552624" y="4701921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</a:t>
            </a:r>
            <a:endParaRPr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1"/>
            </p:custDataLst>
          </p:nvPr>
        </p:nvSpPr>
        <p:spPr>
          <a:xfrm>
            <a:off x="2438324" y="4940046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步量法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2"/>
            </p:custDataLst>
          </p:nvPr>
        </p:nvSpPr>
        <p:spPr>
          <a:xfrm>
            <a:off x="3152775" y="4759071"/>
            <a:ext cx="5334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≈</a:t>
            </a:r>
            <a:endParaRPr sz="21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3"/>
            </p:custDataLst>
          </p:nvPr>
        </p:nvSpPr>
        <p:spPr>
          <a:xfrm>
            <a:off x="3562350" y="4701921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现代</a:t>
            </a:r>
            <a:endParaRPr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4"/>
            </p:custDataLst>
          </p:nvPr>
        </p:nvSpPr>
        <p:spPr>
          <a:xfrm>
            <a:off x="3448050" y="4940046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网格法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5"/>
            </p:custDataLst>
          </p:nvPr>
        </p:nvSpPr>
        <p:spPr>
          <a:xfrm>
            <a:off x="6195695" y="3035300"/>
            <a:ext cx="5419725" cy="2465705"/>
          </a:xfrm>
          <a:custGeom>
            <a:avLst/>
            <a:gdLst>
              <a:gd name="sw" fmla="*/ 1 w 8535"/>
              <a:gd name="sh" fmla="*/ 1 h 3883"/>
              <a:gd name="mins" fmla="min sw sh"/>
              <a:gd name="dsw" fmla="+- 0 sw mins"/>
              <a:gd name="dsh" fmla="+- 0 sh mins"/>
              <a:gd name="p0x0" fmla="*/ 180 w 8535"/>
              <a:gd name="p0y0" fmla="*/ 0 h 3883"/>
              <a:gd name="p0x1" fmla="*/ 8355 w 8535"/>
              <a:gd name="p0y1" fmla="*/ 0 h 3883"/>
              <a:gd name="p0x2" fmla="*/ 8454 w 8535"/>
              <a:gd name="p0y2" fmla="*/ 0 h 3883"/>
              <a:gd name="p0x3" fmla="*/ 8535 w 8535"/>
              <a:gd name="p0y3" fmla="*/ 80 h 3883"/>
              <a:gd name="p0x4" fmla="*/ 8535 w 8535"/>
              <a:gd name="p0y4" fmla="*/ 180 h 3883"/>
              <a:gd name="p0x5" fmla="*/ 8535 w 8535"/>
              <a:gd name="p0y5" fmla="*/ 3703 h 3883"/>
              <a:gd name="p0x6" fmla="*/ 8535 w 8535"/>
              <a:gd name="p0y6" fmla="*/ 3802 h 3883"/>
              <a:gd name="p0x7" fmla="*/ 8454 w 8535"/>
              <a:gd name="p0y7" fmla="*/ 3883 h 3883"/>
              <a:gd name="p0x8" fmla="*/ 8355 w 8535"/>
              <a:gd name="p0y8" fmla="*/ 3883 h 3883"/>
              <a:gd name="p0x9" fmla="*/ 180 w 8535"/>
              <a:gd name="p0y9" fmla="*/ 3883 h 3883"/>
              <a:gd name="p0x10" fmla="*/ 80 w 8535"/>
              <a:gd name="p0y10" fmla="*/ 3883 h 3883"/>
              <a:gd name="p0x11" fmla="*/ 0 w 8535"/>
              <a:gd name="p0y11" fmla="*/ 3802 h 3883"/>
              <a:gd name="p0x12" fmla="*/ 0 w 8535"/>
              <a:gd name="p0y12" fmla="*/ 3703 h 3883"/>
              <a:gd name="p0x13" fmla="*/ 0 w 8535"/>
              <a:gd name="p0y13" fmla="*/ 180 h 3883"/>
              <a:gd name="p0x14" fmla="*/ 0 w 8535"/>
              <a:gd name="p0y14" fmla="*/ 80 h 3883"/>
              <a:gd name="p0x15" fmla="*/ 80 w 8535"/>
              <a:gd name="p0y15" fmla="*/ 0 h 3883"/>
              <a:gd name="p0x16" fmla="*/ 180 w 8535"/>
              <a:gd name="p0y16" fmla="*/ 0 h 38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36"/>
            </p:custDataLst>
          </p:nvPr>
        </p:nvSpPr>
        <p:spPr>
          <a:xfrm>
            <a:off x="6391275" y="34016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6477000" y="3482340"/>
            <a:ext cx="247650" cy="25273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40"/>
            </p:custDataLst>
          </p:nvPr>
        </p:nvSpPr>
        <p:spPr>
          <a:xfrm>
            <a:off x="6924675" y="3428428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精度提升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1"/>
            </p:custDataLst>
          </p:nvPr>
        </p:nvSpPr>
        <p:spPr>
          <a:xfrm>
            <a:off x="6391275" y="3958971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网格越小，估算越精确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这是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微积分思想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的萌芽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2"/>
            </p:custDataLst>
          </p:nvPr>
        </p:nvSpPr>
        <p:spPr>
          <a:xfrm>
            <a:off x="6391275" y="4430395"/>
            <a:ext cx="5029200" cy="704850"/>
          </a:xfrm>
          <a:custGeom>
            <a:avLst/>
            <a:gdLst>
              <a:gd name="sw" fmla="*/ 1 w 7920"/>
              <a:gd name="sh" fmla="*/ 1 h 1110"/>
              <a:gd name="mins" fmla="min sw sh"/>
              <a:gd name="dsw" fmla="+- 0 sw mins"/>
              <a:gd name="dsh" fmla="+- 0 sh mins"/>
              <a:gd name="p0x0" fmla="*/ 180 w 7920"/>
              <a:gd name="p0y0" fmla="*/ 0 h 1110"/>
              <a:gd name="p0x1" fmla="*/ 7740 w 7920"/>
              <a:gd name="p0y1" fmla="*/ 0 h 1110"/>
              <a:gd name="p0x2" fmla="*/ 7839 w 7920"/>
              <a:gd name="p0y2" fmla="*/ 0 h 1110"/>
              <a:gd name="p0x3" fmla="*/ 7920 w 7920"/>
              <a:gd name="p0y3" fmla="*/ 80 h 1110"/>
              <a:gd name="p0x4" fmla="*/ 7920 w 7920"/>
              <a:gd name="p0y4" fmla="*/ 180 h 1110"/>
              <a:gd name="p0x5" fmla="*/ 7920 w 7920"/>
              <a:gd name="p0y5" fmla="*/ 930 h 1110"/>
              <a:gd name="p0x6" fmla="*/ 7920 w 7920"/>
              <a:gd name="p0y6" fmla="*/ 1029 h 1110"/>
              <a:gd name="p0x7" fmla="*/ 7839 w 7920"/>
              <a:gd name="p0y7" fmla="*/ 1110 h 1110"/>
              <a:gd name="p0x8" fmla="*/ 7740 w 7920"/>
              <a:gd name="p0y8" fmla="*/ 1110 h 1110"/>
              <a:gd name="p0x9" fmla="*/ 180 w 7920"/>
              <a:gd name="p0y9" fmla="*/ 1110 h 1110"/>
              <a:gd name="p0x10" fmla="*/ 80 w 7920"/>
              <a:gd name="p0y10" fmla="*/ 1110 h 1110"/>
              <a:gd name="p0x11" fmla="*/ 0 w 7920"/>
              <a:gd name="p0y11" fmla="*/ 1029 h 1110"/>
              <a:gd name="p0x12" fmla="*/ 0 w 7920"/>
              <a:gd name="p0y12" fmla="*/ 930 h 1110"/>
              <a:gd name="p0x13" fmla="*/ 0 w 7920"/>
              <a:gd name="p0y13" fmla="*/ 180 h 1110"/>
              <a:gd name="p0x14" fmla="*/ 0 w 7920"/>
              <a:gd name="p0y14" fmla="*/ 80 h 1110"/>
              <a:gd name="p0x15" fmla="*/ 80 w 7920"/>
              <a:gd name="p0y15" fmla="*/ 0 h 1110"/>
              <a:gd name="p0x16" fmla="*/ 180 w 7920"/>
              <a:gd name="p0y16" fmla="*/ 0 h 11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43"/>
            </p:custDataLst>
          </p:nvPr>
        </p:nvSpPr>
        <p:spPr>
          <a:xfrm>
            <a:off x="6505575" y="4606290"/>
            <a:ext cx="571500" cy="76200"/>
          </a:xfrm>
          <a:custGeom>
            <a:avLst/>
            <a:gdLst>
              <a:gd name="sw" fmla="*/ 1 w 900"/>
              <a:gd name="sh" fmla="*/ 1 h 120"/>
              <a:gd name="mins" fmla="min sw sh"/>
              <a:gd name="dsw" fmla="+- 0 sw mins"/>
              <a:gd name="dsh" fmla="+- 0 sh mins"/>
              <a:gd name="p0x0" fmla="*/ 60 w 900"/>
              <a:gd name="p0y0" fmla="*/ 0 h 120"/>
              <a:gd name="p0x1" fmla="*/ 840 w 900"/>
              <a:gd name="p0y1" fmla="*/ 0 h 120"/>
              <a:gd name="p0x2" fmla="*/ 873 w 900"/>
              <a:gd name="p0y2" fmla="*/ 0 h 120"/>
              <a:gd name="p0x3" fmla="*/ 900 w 900"/>
              <a:gd name="p0y3" fmla="*/ 26 h 120"/>
              <a:gd name="p0x4" fmla="*/ 900 w 900"/>
              <a:gd name="p0y4" fmla="*/ 60 h 120"/>
              <a:gd name="p0x5" fmla="*/ 900 w 900"/>
              <a:gd name="p0y5" fmla="*/ 93 h 120"/>
              <a:gd name="p0x6" fmla="*/ 873 w 900"/>
              <a:gd name="p0y6" fmla="*/ 120 h 120"/>
              <a:gd name="p0x7" fmla="*/ 840 w 900"/>
              <a:gd name="p0y7" fmla="*/ 120 h 120"/>
              <a:gd name="p0x8" fmla="*/ 60 w 900"/>
              <a:gd name="p0y8" fmla="*/ 120 h 120"/>
              <a:gd name="p0x9" fmla="*/ 26 w 900"/>
              <a:gd name="p0y9" fmla="*/ 120 h 120"/>
              <a:gd name="p0x10" fmla="*/ 0 w 900"/>
              <a:gd name="p0y10" fmla="*/ 93 h 120"/>
              <a:gd name="p0x11" fmla="*/ 0 w 900"/>
              <a:gd name="p0y11" fmla="*/ 60 h 120"/>
              <a:gd name="p0x12" fmla="*/ 0 w 900"/>
              <a:gd name="p0y12" fmla="*/ 26 h 120"/>
              <a:gd name="p0x13" fmla="*/ 26 w 900"/>
              <a:gd name="p0y13" fmla="*/ 0 h 120"/>
              <a:gd name="p0x14" fmla="*/ 60 w 900"/>
              <a:gd name="p0y1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44"/>
            </p:custDataLst>
          </p:nvPr>
        </p:nvSpPr>
        <p:spPr>
          <a:xfrm>
            <a:off x="7153275" y="4544759"/>
            <a:ext cx="116591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大网格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粗略</a:t>
            </a:r>
            <a:endParaRPr lang="zh-CN" altLang="en-US"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45"/>
            </p:custDataLst>
          </p:nvPr>
        </p:nvSpPr>
        <p:spPr>
          <a:xfrm>
            <a:off x="6505575" y="4882515"/>
            <a:ext cx="952500" cy="76200"/>
          </a:xfrm>
          <a:custGeom>
            <a:avLst/>
            <a:gdLst>
              <a:gd name="sw" fmla="*/ 1 w 1500"/>
              <a:gd name="sh" fmla="*/ 1 h 120"/>
              <a:gd name="mins" fmla="min sw sh"/>
              <a:gd name="dsw" fmla="+- 0 sw mins"/>
              <a:gd name="dsh" fmla="+- 0 sh mins"/>
              <a:gd name="p0x0" fmla="*/ 60 w 1500"/>
              <a:gd name="p0y0" fmla="*/ 0 h 120"/>
              <a:gd name="p0x1" fmla="*/ 1440 w 1500"/>
              <a:gd name="p0y1" fmla="*/ 0 h 120"/>
              <a:gd name="p0x2" fmla="*/ 1473 w 1500"/>
              <a:gd name="p0y2" fmla="*/ 0 h 120"/>
              <a:gd name="p0x3" fmla="*/ 1500 w 1500"/>
              <a:gd name="p0y3" fmla="*/ 26 h 120"/>
              <a:gd name="p0x4" fmla="*/ 1500 w 1500"/>
              <a:gd name="p0y4" fmla="*/ 60 h 120"/>
              <a:gd name="p0x5" fmla="*/ 1500 w 1500"/>
              <a:gd name="p0y5" fmla="*/ 93 h 120"/>
              <a:gd name="p0x6" fmla="*/ 1473 w 1500"/>
              <a:gd name="p0y6" fmla="*/ 120 h 120"/>
              <a:gd name="p0x7" fmla="*/ 1440 w 1500"/>
              <a:gd name="p0y7" fmla="*/ 120 h 120"/>
              <a:gd name="p0x8" fmla="*/ 60 w 1500"/>
              <a:gd name="p0y8" fmla="*/ 120 h 120"/>
              <a:gd name="p0x9" fmla="*/ 26 w 1500"/>
              <a:gd name="p0y9" fmla="*/ 120 h 120"/>
              <a:gd name="p0x10" fmla="*/ 0 w 1500"/>
              <a:gd name="p0y10" fmla="*/ 93 h 120"/>
              <a:gd name="p0x11" fmla="*/ 0 w 1500"/>
              <a:gd name="p0y11" fmla="*/ 60 h 120"/>
              <a:gd name="p0x12" fmla="*/ 0 w 1500"/>
              <a:gd name="p0y12" fmla="*/ 26 h 120"/>
              <a:gd name="p0x13" fmla="*/ 26 w 1500"/>
              <a:gd name="p0y13" fmla="*/ 0 h 120"/>
              <a:gd name="p0x14" fmla="*/ 60 w 1500"/>
              <a:gd name="p0y1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6"/>
            </p:custDataLst>
          </p:nvPr>
        </p:nvSpPr>
        <p:spPr>
          <a:xfrm>
            <a:off x="7534275" y="4820984"/>
            <a:ext cx="116591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小网格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精确</a:t>
            </a:r>
            <a:endParaRPr lang="zh-CN" altLang="en-US"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47"/>
            </p:custDataLst>
          </p:nvPr>
        </p:nvSpPr>
        <p:spPr>
          <a:xfrm>
            <a:off x="575945" y="5701030"/>
            <a:ext cx="11039475" cy="770890"/>
          </a:xfrm>
          <a:custGeom>
            <a:avLst/>
            <a:gdLst>
              <a:gd name="sw" fmla="*/ 1 w 17385"/>
              <a:gd name="sh" fmla="*/ 1 h 1213"/>
              <a:gd name="mins" fmla="min sw sh"/>
              <a:gd name="dsw" fmla="+- 0 sw mins"/>
              <a:gd name="dsh" fmla="+- 0 sh mins"/>
              <a:gd name="p0x0" fmla="*/ 180 w 17385"/>
              <a:gd name="p0y0" fmla="*/ 0 h 1213"/>
              <a:gd name="p0x1" fmla="*/ 17205 w 17385"/>
              <a:gd name="p0y1" fmla="*/ 0 h 1213"/>
              <a:gd name="p0x2" fmla="*/ 17304 w 17385"/>
              <a:gd name="p0y2" fmla="*/ 0 h 1213"/>
              <a:gd name="p0x3" fmla="*/ 17385 w 17385"/>
              <a:gd name="p0y3" fmla="*/ 80 h 1213"/>
              <a:gd name="p0x4" fmla="*/ 17385 w 17385"/>
              <a:gd name="p0y4" fmla="*/ 180 h 1213"/>
              <a:gd name="p0x5" fmla="*/ 17385 w 17385"/>
              <a:gd name="p0y5" fmla="*/ 1033 h 1213"/>
              <a:gd name="p0x6" fmla="*/ 17385 w 17385"/>
              <a:gd name="p0y6" fmla="*/ 1132 h 1213"/>
              <a:gd name="p0x7" fmla="*/ 17304 w 17385"/>
              <a:gd name="p0y7" fmla="*/ 1213 h 1213"/>
              <a:gd name="p0x8" fmla="*/ 17205 w 17385"/>
              <a:gd name="p0y8" fmla="*/ 1213 h 1213"/>
              <a:gd name="p0x9" fmla="*/ 180 w 17385"/>
              <a:gd name="p0y9" fmla="*/ 1213 h 1213"/>
              <a:gd name="p0x10" fmla="*/ 80 w 17385"/>
              <a:gd name="p0y10" fmla="*/ 1213 h 1213"/>
              <a:gd name="p0x11" fmla="*/ 0 w 17385"/>
              <a:gd name="p0y11" fmla="*/ 1132 h 1213"/>
              <a:gd name="p0x12" fmla="*/ 0 w 17385"/>
              <a:gd name="p0y12" fmla="*/ 1033 h 1213"/>
              <a:gd name="p0x13" fmla="*/ 0 w 17385"/>
              <a:gd name="p0y13" fmla="*/ 180 h 1213"/>
              <a:gd name="p0x14" fmla="*/ 0 w 17385"/>
              <a:gd name="p0y14" fmla="*/ 80 h 1213"/>
              <a:gd name="p0x15" fmla="*/ 80 w 17385"/>
              <a:gd name="p0y15" fmla="*/ 0 h 1213"/>
              <a:gd name="p0x16" fmla="*/ 180 w 17385"/>
              <a:gd name="p0y16" fmla="*/ 0 h 121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8"/>
            </p:custDataLst>
          </p:nvPr>
        </p:nvSpPr>
        <p:spPr>
          <a:xfrm>
            <a:off x="2628900" y="5903966"/>
            <a:ext cx="6934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古今方法，本质一致：以离散求连续，以有限逼近无限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估算方法的比较与选择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571500" y="1123950"/>
          <a:ext cx="11049000" cy="3800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2250"/>
                <a:gridCol w="2762250"/>
                <a:gridCol w="2762250"/>
                <a:gridCol w="2762250"/>
              </a:tblGrid>
              <a:tr h="440977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方法</a:t>
                      </a:r>
                      <a:endParaRPr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CBE7D6"/>
                      </a:solidFill>
                      <a:prstDash val="solid"/>
                    </a:lnT>
                    <a:lnB w="9525">
                      <a:solidFill>
                        <a:srgbClr val="CBE7D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适用场景</a:t>
                      </a:r>
                      <a:endParaRPr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CBE7D6"/>
                      </a:solidFill>
                      <a:prstDash val="solid"/>
                    </a:lnT>
                    <a:lnB w="9525">
                      <a:solidFill>
                        <a:srgbClr val="CBE7D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精度</a:t>
                      </a:r>
                      <a:endParaRPr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CBE7D6"/>
                      </a:solidFill>
                      <a:prstDash val="solid"/>
                    </a:lnT>
                    <a:lnB w="9525">
                      <a:solidFill>
                        <a:srgbClr val="CBE7D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难度</a:t>
                      </a:r>
                      <a:endParaRPr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CBE7D6"/>
                      </a:solidFill>
                      <a:prstDash val="solid"/>
                    </a:lnT>
                    <a:lnB w="9525">
                      <a:solidFill>
                        <a:srgbClr val="CBE7D6"/>
                      </a:solidFill>
                      <a:prstDash val="solid"/>
                    </a:lnB>
                    <a:noFill/>
                  </a:tcPr>
                </a:tc>
              </a:tr>
              <a:tr h="842069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分割法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BE7D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可分解为基本图形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BE7D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精确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BE7D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BE7D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32767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添补法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补全后为基本图形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精确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中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32767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网格法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不规则曲线边界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近似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低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51594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估算法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CBE7D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快速判断大致范围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CBE7D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近似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CBE7D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低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CBE7D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5119370"/>
            <a:ext cx="2609850" cy="1352550"/>
          </a:xfrm>
          <a:custGeom>
            <a:avLst/>
            <a:gdLst>
              <a:gd name="sw" fmla="*/ 1 w 4110"/>
              <a:gd name="sh" fmla="*/ 1 h 2130"/>
              <a:gd name="mins" fmla="min sw sh"/>
              <a:gd name="dsw" fmla="+- 0 sw mins"/>
              <a:gd name="dsh" fmla="+- 0 sh mins"/>
              <a:gd name="p0x0" fmla="*/ 180 w 4110"/>
              <a:gd name="p0y0" fmla="*/ 0 h 2130"/>
              <a:gd name="p0x1" fmla="*/ 3930 w 4110"/>
              <a:gd name="p0y1" fmla="*/ 0 h 2130"/>
              <a:gd name="p0x2" fmla="*/ 4029 w 4110"/>
              <a:gd name="p0y2" fmla="*/ 0 h 2130"/>
              <a:gd name="p0x3" fmla="*/ 4110 w 4110"/>
              <a:gd name="p0y3" fmla="*/ 80 h 2130"/>
              <a:gd name="p0x4" fmla="*/ 4110 w 4110"/>
              <a:gd name="p0y4" fmla="*/ 180 h 2130"/>
              <a:gd name="p0x5" fmla="*/ 4110 w 4110"/>
              <a:gd name="p0y5" fmla="*/ 1950 h 2130"/>
              <a:gd name="p0x6" fmla="*/ 4110 w 4110"/>
              <a:gd name="p0y6" fmla="*/ 2049 h 2130"/>
              <a:gd name="p0x7" fmla="*/ 4029 w 4110"/>
              <a:gd name="p0y7" fmla="*/ 2130 h 2130"/>
              <a:gd name="p0x8" fmla="*/ 3930 w 4110"/>
              <a:gd name="p0y8" fmla="*/ 2130 h 2130"/>
              <a:gd name="p0x9" fmla="*/ 180 w 4110"/>
              <a:gd name="p0y9" fmla="*/ 2130 h 2130"/>
              <a:gd name="p0x10" fmla="*/ 80 w 4110"/>
              <a:gd name="p0y10" fmla="*/ 2130 h 2130"/>
              <a:gd name="p0x11" fmla="*/ 0 w 4110"/>
              <a:gd name="p0y11" fmla="*/ 2049 h 2130"/>
              <a:gd name="p0x12" fmla="*/ 0 w 4110"/>
              <a:gd name="p0y12" fmla="*/ 1950 h 2130"/>
              <a:gd name="p0x13" fmla="*/ 0 w 4110"/>
              <a:gd name="p0y13" fmla="*/ 180 h 2130"/>
              <a:gd name="p0x14" fmla="*/ 0 w 4110"/>
              <a:gd name="p0y14" fmla="*/ 80 h 2130"/>
              <a:gd name="p0x15" fmla="*/ 80 w 4110"/>
              <a:gd name="p0y15" fmla="*/ 0 h 2130"/>
              <a:gd name="p0x16" fmla="*/ 180 w 4110"/>
              <a:gd name="p0y16" fmla="*/ 0 h 21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532384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7143" t="-3333" r="-7143" b="-3333"/>
          <a:stretch>
            <a:fillRect/>
          </a:stretch>
        </p:blipFill>
        <p:spPr>
          <a:xfrm>
            <a:off x="828675" y="5380990"/>
            <a:ext cx="152400" cy="15240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114425" y="529941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图形规则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5702513"/>
            <a:ext cx="2219325" cy="58211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推荐：</a:t>
            </a:r>
            <a:r>
              <a:rPr sz="1415" b="1" spc="-14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分割法或添补法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，可精确计算面积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3385820" y="5119370"/>
            <a:ext cx="2609850" cy="1352550"/>
          </a:xfrm>
          <a:custGeom>
            <a:avLst/>
            <a:gdLst>
              <a:gd name="sw" fmla="*/ 1 w 4110"/>
              <a:gd name="sh" fmla="*/ 1 h 2130"/>
              <a:gd name="mins" fmla="min sw sh"/>
              <a:gd name="dsw" fmla="+- 0 sw mins"/>
              <a:gd name="dsh" fmla="+- 0 sh mins"/>
              <a:gd name="p0x0" fmla="*/ 180 w 4110"/>
              <a:gd name="p0y0" fmla="*/ 0 h 2130"/>
              <a:gd name="p0x1" fmla="*/ 3930 w 4110"/>
              <a:gd name="p0y1" fmla="*/ 0 h 2130"/>
              <a:gd name="p0x2" fmla="*/ 4029 w 4110"/>
              <a:gd name="p0y2" fmla="*/ 0 h 2130"/>
              <a:gd name="p0x3" fmla="*/ 4110 w 4110"/>
              <a:gd name="p0y3" fmla="*/ 80 h 2130"/>
              <a:gd name="p0x4" fmla="*/ 4110 w 4110"/>
              <a:gd name="p0y4" fmla="*/ 180 h 2130"/>
              <a:gd name="p0x5" fmla="*/ 4110 w 4110"/>
              <a:gd name="p0y5" fmla="*/ 1950 h 2130"/>
              <a:gd name="p0x6" fmla="*/ 4110 w 4110"/>
              <a:gd name="p0y6" fmla="*/ 2049 h 2130"/>
              <a:gd name="p0x7" fmla="*/ 4029 w 4110"/>
              <a:gd name="p0y7" fmla="*/ 2130 h 2130"/>
              <a:gd name="p0x8" fmla="*/ 3930 w 4110"/>
              <a:gd name="p0y8" fmla="*/ 2130 h 2130"/>
              <a:gd name="p0x9" fmla="*/ 180 w 4110"/>
              <a:gd name="p0y9" fmla="*/ 2130 h 2130"/>
              <a:gd name="p0x10" fmla="*/ 80 w 4110"/>
              <a:gd name="p0y10" fmla="*/ 2130 h 2130"/>
              <a:gd name="p0x11" fmla="*/ 0 w 4110"/>
              <a:gd name="p0y11" fmla="*/ 2049 h 2130"/>
              <a:gd name="p0x12" fmla="*/ 0 w 4110"/>
              <a:gd name="p0y12" fmla="*/ 1950 h 2130"/>
              <a:gd name="p0x13" fmla="*/ 0 w 4110"/>
              <a:gd name="p0y13" fmla="*/ 180 h 2130"/>
              <a:gd name="p0x14" fmla="*/ 0 w 4110"/>
              <a:gd name="p0y14" fmla="*/ 80 h 2130"/>
              <a:gd name="p0x15" fmla="*/ 80 w 4110"/>
              <a:gd name="p0y15" fmla="*/ 0 h 2130"/>
              <a:gd name="p0x16" fmla="*/ 180 w 4110"/>
              <a:gd name="p0y16" fmla="*/ 0 h 21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3581400" y="532384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-16667" b="-16667"/>
          <a:stretch>
            <a:fillRect/>
          </a:stretch>
        </p:blipFill>
        <p:spPr>
          <a:xfrm>
            <a:off x="3638550" y="5380990"/>
            <a:ext cx="152400" cy="1524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3924300" y="5299415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边界不规则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3581400" y="5702513"/>
            <a:ext cx="2219325" cy="58211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推荐：</a:t>
            </a:r>
            <a:r>
              <a:rPr sz="1415" b="1" spc="-14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网格法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，灵活应对曲线边界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6195695" y="5119370"/>
            <a:ext cx="2609850" cy="1352550"/>
          </a:xfrm>
          <a:custGeom>
            <a:avLst/>
            <a:gdLst>
              <a:gd name="sw" fmla="*/ 1 w 4110"/>
              <a:gd name="sh" fmla="*/ 1 h 2130"/>
              <a:gd name="mins" fmla="min sw sh"/>
              <a:gd name="dsw" fmla="+- 0 sw mins"/>
              <a:gd name="dsh" fmla="+- 0 sh mins"/>
              <a:gd name="p0x0" fmla="*/ 180 w 4110"/>
              <a:gd name="p0y0" fmla="*/ 0 h 2130"/>
              <a:gd name="p0x1" fmla="*/ 3930 w 4110"/>
              <a:gd name="p0y1" fmla="*/ 0 h 2130"/>
              <a:gd name="p0x2" fmla="*/ 4029 w 4110"/>
              <a:gd name="p0y2" fmla="*/ 0 h 2130"/>
              <a:gd name="p0x3" fmla="*/ 4110 w 4110"/>
              <a:gd name="p0y3" fmla="*/ 80 h 2130"/>
              <a:gd name="p0x4" fmla="*/ 4110 w 4110"/>
              <a:gd name="p0y4" fmla="*/ 180 h 2130"/>
              <a:gd name="p0x5" fmla="*/ 4110 w 4110"/>
              <a:gd name="p0y5" fmla="*/ 1950 h 2130"/>
              <a:gd name="p0x6" fmla="*/ 4110 w 4110"/>
              <a:gd name="p0y6" fmla="*/ 2049 h 2130"/>
              <a:gd name="p0x7" fmla="*/ 4029 w 4110"/>
              <a:gd name="p0y7" fmla="*/ 2130 h 2130"/>
              <a:gd name="p0x8" fmla="*/ 3930 w 4110"/>
              <a:gd name="p0y8" fmla="*/ 2130 h 2130"/>
              <a:gd name="p0x9" fmla="*/ 180 w 4110"/>
              <a:gd name="p0y9" fmla="*/ 2130 h 2130"/>
              <a:gd name="p0x10" fmla="*/ 80 w 4110"/>
              <a:gd name="p0y10" fmla="*/ 2130 h 2130"/>
              <a:gd name="p0x11" fmla="*/ 0 w 4110"/>
              <a:gd name="p0y11" fmla="*/ 2049 h 2130"/>
              <a:gd name="p0x12" fmla="*/ 0 w 4110"/>
              <a:gd name="p0y12" fmla="*/ 1950 h 2130"/>
              <a:gd name="p0x13" fmla="*/ 0 w 4110"/>
              <a:gd name="p0y13" fmla="*/ 180 h 2130"/>
              <a:gd name="p0x14" fmla="*/ 0 w 4110"/>
              <a:gd name="p0y14" fmla="*/ 80 h 2130"/>
              <a:gd name="p0x15" fmla="*/ 80 w 4110"/>
              <a:gd name="p0y15" fmla="*/ 0 h 2130"/>
              <a:gd name="p0x16" fmla="*/ 180 w 4110"/>
              <a:gd name="p0y16" fmla="*/ 0 h 21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6391275" y="532384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6448425" y="5380990"/>
            <a:ext cx="152400" cy="1524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6734175" y="5299415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需要精确结果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6391275" y="5702513"/>
            <a:ext cx="2219325" cy="58211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推荐：</a:t>
            </a:r>
            <a:r>
              <a:rPr sz="1415" b="1" spc="-14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公式法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，确保计算准确无误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9005570" y="5119370"/>
            <a:ext cx="2609850" cy="1352550"/>
          </a:xfrm>
          <a:custGeom>
            <a:avLst/>
            <a:gdLst>
              <a:gd name="sw" fmla="*/ 1 w 4110"/>
              <a:gd name="sh" fmla="*/ 1 h 2130"/>
              <a:gd name="mins" fmla="min sw sh"/>
              <a:gd name="dsw" fmla="+- 0 sw mins"/>
              <a:gd name="dsh" fmla="+- 0 sh mins"/>
              <a:gd name="p0x0" fmla="*/ 180 w 4110"/>
              <a:gd name="p0y0" fmla="*/ 0 h 2130"/>
              <a:gd name="p0x1" fmla="*/ 3930 w 4110"/>
              <a:gd name="p0y1" fmla="*/ 0 h 2130"/>
              <a:gd name="p0x2" fmla="*/ 4029 w 4110"/>
              <a:gd name="p0y2" fmla="*/ 0 h 2130"/>
              <a:gd name="p0x3" fmla="*/ 4110 w 4110"/>
              <a:gd name="p0y3" fmla="*/ 80 h 2130"/>
              <a:gd name="p0x4" fmla="*/ 4110 w 4110"/>
              <a:gd name="p0y4" fmla="*/ 180 h 2130"/>
              <a:gd name="p0x5" fmla="*/ 4110 w 4110"/>
              <a:gd name="p0y5" fmla="*/ 1950 h 2130"/>
              <a:gd name="p0x6" fmla="*/ 4110 w 4110"/>
              <a:gd name="p0y6" fmla="*/ 2049 h 2130"/>
              <a:gd name="p0x7" fmla="*/ 4029 w 4110"/>
              <a:gd name="p0y7" fmla="*/ 2130 h 2130"/>
              <a:gd name="p0x8" fmla="*/ 3930 w 4110"/>
              <a:gd name="p0y8" fmla="*/ 2130 h 2130"/>
              <a:gd name="p0x9" fmla="*/ 180 w 4110"/>
              <a:gd name="p0y9" fmla="*/ 2130 h 2130"/>
              <a:gd name="p0x10" fmla="*/ 80 w 4110"/>
              <a:gd name="p0y10" fmla="*/ 2130 h 2130"/>
              <a:gd name="p0x11" fmla="*/ 0 w 4110"/>
              <a:gd name="p0y11" fmla="*/ 2049 h 2130"/>
              <a:gd name="p0x12" fmla="*/ 0 w 4110"/>
              <a:gd name="p0y12" fmla="*/ 1950 h 2130"/>
              <a:gd name="p0x13" fmla="*/ 0 w 4110"/>
              <a:gd name="p0y13" fmla="*/ 180 h 2130"/>
              <a:gd name="p0x14" fmla="*/ 0 w 4110"/>
              <a:gd name="p0y14" fmla="*/ 80 h 2130"/>
              <a:gd name="p0x15" fmla="*/ 80 w 4110"/>
              <a:gd name="p0y15" fmla="*/ 0 h 2130"/>
              <a:gd name="p0x16" fmla="*/ 180 w 4110"/>
              <a:gd name="p0y16" fmla="*/ 0 h 21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9201150" y="532384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9258300" y="5380990"/>
            <a:ext cx="152400" cy="1524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9544050" y="5299415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只需大致范围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9201150" y="5702513"/>
            <a:ext cx="2219325" cy="58211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推荐：</a:t>
            </a:r>
            <a:r>
              <a:rPr sz="1415" b="1" spc="-14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估算法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，快速获得有效参考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73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74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7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77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78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7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4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48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1335</Words>
  <Application>WPS 演示</Application>
  <PresentationFormat>宽屏</PresentationFormat>
  <Paragraphs>304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Arial</vt:lpstr>
      <vt:lpstr>宋体</vt:lpstr>
      <vt:lpstr>Wingdings</vt:lpstr>
      <vt:lpstr>楷体</vt:lpstr>
      <vt:lpstr>微软雅黑</vt:lpstr>
      <vt:lpstr>Office 主题​​</vt:lpstr>
      <vt:lpstr>WPS</vt:lpstr>
      <vt:lpstr>组合图形的面积·从古建营造到分解求积</vt:lpstr>
      <vt:lpstr>营造分合：组合图形的分解策略</vt:lpstr>
      <vt:lpstr>PowerPoint 演示文稿</vt:lpstr>
      <vt:lpstr>PowerPoint 演示文稿</vt:lpstr>
      <vt:lpstr>古建算积：组合图形面积的估算与精确计算</vt:lpstr>
      <vt:lpstr>PowerPoint 演示文稿</vt:lpstr>
      <vt:lpstr>PowerPoint 演示文稿</vt:lpstr>
      <vt:lpstr>巧思妙割：不规则图形的面积估算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小数除法·从古币兑换到商的定位</dc:title>
  <dc:creator>O365</dc:creator>
  <cp:lastModifiedBy>李启峰</cp:lastModifiedBy>
  <cp:revision>2</cp:revision>
  <dcterms:created xsi:type="dcterms:W3CDTF">2026-07-30T08:54:00Z</dcterms:created>
  <dcterms:modified xsi:type="dcterms:W3CDTF">2026-07-30T08:59:52Z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F58F5357859B88E8AE0D6B6A044D4E9A_41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