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345" r:id="rId3"/>
    <p:sldId id="347" r:id="rId4"/>
    <p:sldId id="348" r:id="rId5"/>
    <p:sldId id="349" r:id="rId6"/>
    <p:sldId id="350" r:id="rId7"/>
    <p:sldId id="351" r:id="rId8"/>
    <p:sldId id="352" r:id="rId9"/>
    <p:sldId id="353" r:id="rId10"/>
    <p:sldId id="354" r:id="rId11"/>
    <p:sldId id="355" r:id="rId12"/>
    <p:sldId id="356" r:id="rId13"/>
    <p:sldId id="357" r:id="rId14"/>
    <p:sldId id="358" r:id="rId15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7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383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8" Type="http://schemas.openxmlformats.org/officeDocument/2006/relationships/slideLayout" Target="../slideLayouts/slideLayout6.xml"/><Relationship Id="rId27" Type="http://schemas.openxmlformats.org/officeDocument/2006/relationships/tags" Target="../tags/tag115.xml"/><Relationship Id="rId26" Type="http://schemas.openxmlformats.org/officeDocument/2006/relationships/image" Target="../media/image5.svg"/><Relationship Id="rId25" Type="http://schemas.openxmlformats.org/officeDocument/2006/relationships/image" Target="../media/image4.png"/><Relationship Id="rId24" Type="http://schemas.openxmlformats.org/officeDocument/2006/relationships/tags" Target="../tags/tag114.xml"/><Relationship Id="rId23" Type="http://schemas.openxmlformats.org/officeDocument/2006/relationships/tags" Target="../tags/tag113.xml"/><Relationship Id="rId22" Type="http://schemas.openxmlformats.org/officeDocument/2006/relationships/tags" Target="../tags/tag112.xml"/><Relationship Id="rId21" Type="http://schemas.openxmlformats.org/officeDocument/2006/relationships/tags" Target="../tags/tag111.xml"/><Relationship Id="rId20" Type="http://schemas.openxmlformats.org/officeDocument/2006/relationships/tags" Target="../tags/tag110.xml"/><Relationship Id="rId2" Type="http://schemas.openxmlformats.org/officeDocument/2006/relationships/tags" Target="../tags/tag92.xml"/><Relationship Id="rId19" Type="http://schemas.openxmlformats.org/officeDocument/2006/relationships/tags" Target="../tags/tag109.xml"/><Relationship Id="rId18" Type="http://schemas.openxmlformats.org/officeDocument/2006/relationships/tags" Target="../tags/tag108.xml"/><Relationship Id="rId17" Type="http://schemas.openxmlformats.org/officeDocument/2006/relationships/tags" Target="../tags/tag107.xml"/><Relationship Id="rId16" Type="http://schemas.openxmlformats.org/officeDocument/2006/relationships/tags" Target="../tags/tag106.xml"/><Relationship Id="rId15" Type="http://schemas.openxmlformats.org/officeDocument/2006/relationships/tags" Target="../tags/tag105.xml"/><Relationship Id="rId14" Type="http://schemas.openxmlformats.org/officeDocument/2006/relationships/tags" Target="../tags/tag104.xml"/><Relationship Id="rId13" Type="http://schemas.openxmlformats.org/officeDocument/2006/relationships/tags" Target="../tags/tag103.xml"/><Relationship Id="rId12" Type="http://schemas.openxmlformats.org/officeDocument/2006/relationships/tags" Target="../tags/tag102.xml"/><Relationship Id="rId11" Type="http://schemas.openxmlformats.org/officeDocument/2006/relationships/tags" Target="../tags/tag101.xml"/><Relationship Id="rId10" Type="http://schemas.openxmlformats.org/officeDocument/2006/relationships/tags" Target="../tags/tag100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2.xml"/><Relationship Id="rId8" Type="http://schemas.openxmlformats.org/officeDocument/2006/relationships/tags" Target="../tags/tag121.xml"/><Relationship Id="rId7" Type="http://schemas.openxmlformats.org/officeDocument/2006/relationships/tags" Target="../tags/tag120.xml"/><Relationship Id="rId6" Type="http://schemas.openxmlformats.org/officeDocument/2006/relationships/tags" Target="../tags/tag119.xml"/><Relationship Id="rId5" Type="http://schemas.openxmlformats.org/officeDocument/2006/relationships/image" Target="../media/image7.svg"/><Relationship Id="rId43" Type="http://schemas.openxmlformats.org/officeDocument/2006/relationships/slideLayout" Target="../slideLayouts/slideLayout6.xml"/><Relationship Id="rId42" Type="http://schemas.openxmlformats.org/officeDocument/2006/relationships/tags" Target="../tags/tag147.xml"/><Relationship Id="rId41" Type="http://schemas.openxmlformats.org/officeDocument/2006/relationships/tags" Target="../tags/tag146.xml"/><Relationship Id="rId40" Type="http://schemas.openxmlformats.org/officeDocument/2006/relationships/image" Target="../media/image15.svg"/><Relationship Id="rId4" Type="http://schemas.openxmlformats.org/officeDocument/2006/relationships/image" Target="../media/image6.png"/><Relationship Id="rId39" Type="http://schemas.openxmlformats.org/officeDocument/2006/relationships/image" Target="../media/image14.png"/><Relationship Id="rId38" Type="http://schemas.openxmlformats.org/officeDocument/2006/relationships/tags" Target="../tags/tag145.xml"/><Relationship Id="rId37" Type="http://schemas.openxmlformats.org/officeDocument/2006/relationships/tags" Target="../tags/tag144.xml"/><Relationship Id="rId36" Type="http://schemas.openxmlformats.org/officeDocument/2006/relationships/tags" Target="../tags/tag143.xml"/><Relationship Id="rId35" Type="http://schemas.openxmlformats.org/officeDocument/2006/relationships/tags" Target="../tags/tag142.xml"/><Relationship Id="rId34" Type="http://schemas.openxmlformats.org/officeDocument/2006/relationships/image" Target="../media/image13.svg"/><Relationship Id="rId33" Type="http://schemas.openxmlformats.org/officeDocument/2006/relationships/image" Target="../media/image12.png"/><Relationship Id="rId32" Type="http://schemas.openxmlformats.org/officeDocument/2006/relationships/tags" Target="../tags/tag141.xml"/><Relationship Id="rId31" Type="http://schemas.openxmlformats.org/officeDocument/2006/relationships/tags" Target="../tags/tag140.xml"/><Relationship Id="rId30" Type="http://schemas.openxmlformats.org/officeDocument/2006/relationships/tags" Target="../tags/tag139.xml"/><Relationship Id="rId3" Type="http://schemas.openxmlformats.org/officeDocument/2006/relationships/tags" Target="../tags/tag118.xml"/><Relationship Id="rId29" Type="http://schemas.openxmlformats.org/officeDocument/2006/relationships/tags" Target="../tags/tag138.xml"/><Relationship Id="rId28" Type="http://schemas.openxmlformats.org/officeDocument/2006/relationships/image" Target="../media/image11.svg"/><Relationship Id="rId27" Type="http://schemas.openxmlformats.org/officeDocument/2006/relationships/image" Target="../media/image10.png"/><Relationship Id="rId26" Type="http://schemas.openxmlformats.org/officeDocument/2006/relationships/tags" Target="../tags/tag137.xml"/><Relationship Id="rId25" Type="http://schemas.openxmlformats.org/officeDocument/2006/relationships/tags" Target="../tags/tag136.xml"/><Relationship Id="rId24" Type="http://schemas.openxmlformats.org/officeDocument/2006/relationships/tags" Target="../tags/tag135.xml"/><Relationship Id="rId23" Type="http://schemas.openxmlformats.org/officeDocument/2006/relationships/tags" Target="../tags/tag134.xml"/><Relationship Id="rId22" Type="http://schemas.openxmlformats.org/officeDocument/2006/relationships/tags" Target="../tags/tag133.xml"/><Relationship Id="rId21" Type="http://schemas.openxmlformats.org/officeDocument/2006/relationships/tags" Target="../tags/tag132.xml"/><Relationship Id="rId20" Type="http://schemas.openxmlformats.org/officeDocument/2006/relationships/image" Target="../media/image9.svg"/><Relationship Id="rId2" Type="http://schemas.openxmlformats.org/officeDocument/2006/relationships/tags" Target="../tags/tag117.xml"/><Relationship Id="rId19" Type="http://schemas.openxmlformats.org/officeDocument/2006/relationships/image" Target="../media/image8.png"/><Relationship Id="rId18" Type="http://schemas.openxmlformats.org/officeDocument/2006/relationships/tags" Target="../tags/tag131.xml"/><Relationship Id="rId17" Type="http://schemas.openxmlformats.org/officeDocument/2006/relationships/tags" Target="../tags/tag130.xml"/><Relationship Id="rId16" Type="http://schemas.openxmlformats.org/officeDocument/2006/relationships/tags" Target="../tags/tag129.xml"/><Relationship Id="rId15" Type="http://schemas.openxmlformats.org/officeDocument/2006/relationships/tags" Target="../tags/tag128.xml"/><Relationship Id="rId14" Type="http://schemas.openxmlformats.org/officeDocument/2006/relationships/tags" Target="../tags/tag127.xml"/><Relationship Id="rId13" Type="http://schemas.openxmlformats.org/officeDocument/2006/relationships/tags" Target="../tags/tag126.xml"/><Relationship Id="rId12" Type="http://schemas.openxmlformats.org/officeDocument/2006/relationships/tags" Target="../tags/tag125.xml"/><Relationship Id="rId11" Type="http://schemas.openxmlformats.org/officeDocument/2006/relationships/tags" Target="../tags/tag124.xml"/><Relationship Id="rId10" Type="http://schemas.openxmlformats.org/officeDocument/2006/relationships/tags" Target="../tags/tag123.xml"/><Relationship Id="rId1" Type="http://schemas.openxmlformats.org/officeDocument/2006/relationships/tags" Target="../tags/tag116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svg"/><Relationship Id="rId8" Type="http://schemas.openxmlformats.org/officeDocument/2006/relationships/image" Target="../media/image16.png"/><Relationship Id="rId7" Type="http://schemas.openxmlformats.org/officeDocument/2006/relationships/tags" Target="../tags/tag157.xml"/><Relationship Id="rId6" Type="http://schemas.openxmlformats.org/officeDocument/2006/relationships/tags" Target="../tags/tag156.xml"/><Relationship Id="rId57" Type="http://schemas.openxmlformats.org/officeDocument/2006/relationships/slideLayout" Target="../slideLayouts/slideLayout6.xml"/><Relationship Id="rId56" Type="http://schemas.openxmlformats.org/officeDocument/2006/relationships/tags" Target="../tags/tag200.xml"/><Relationship Id="rId55" Type="http://schemas.openxmlformats.org/officeDocument/2006/relationships/tags" Target="../tags/tag199.xml"/><Relationship Id="rId54" Type="http://schemas.openxmlformats.org/officeDocument/2006/relationships/tags" Target="../tags/tag198.xml"/><Relationship Id="rId53" Type="http://schemas.openxmlformats.org/officeDocument/2006/relationships/tags" Target="../tags/tag197.xml"/><Relationship Id="rId52" Type="http://schemas.openxmlformats.org/officeDocument/2006/relationships/tags" Target="../tags/tag196.xml"/><Relationship Id="rId51" Type="http://schemas.openxmlformats.org/officeDocument/2006/relationships/tags" Target="../tags/tag195.xml"/><Relationship Id="rId50" Type="http://schemas.openxmlformats.org/officeDocument/2006/relationships/tags" Target="../tags/tag194.xml"/><Relationship Id="rId5" Type="http://schemas.openxmlformats.org/officeDocument/2006/relationships/tags" Target="../tags/tag155.xml"/><Relationship Id="rId49" Type="http://schemas.openxmlformats.org/officeDocument/2006/relationships/tags" Target="../tags/tag193.xml"/><Relationship Id="rId48" Type="http://schemas.openxmlformats.org/officeDocument/2006/relationships/tags" Target="../tags/tag192.xml"/><Relationship Id="rId47" Type="http://schemas.openxmlformats.org/officeDocument/2006/relationships/tags" Target="../tags/tag191.xml"/><Relationship Id="rId46" Type="http://schemas.openxmlformats.org/officeDocument/2006/relationships/tags" Target="../tags/tag190.xml"/><Relationship Id="rId45" Type="http://schemas.openxmlformats.org/officeDocument/2006/relationships/image" Target="../media/image19.svg"/><Relationship Id="rId44" Type="http://schemas.openxmlformats.org/officeDocument/2006/relationships/image" Target="../media/image18.png"/><Relationship Id="rId43" Type="http://schemas.openxmlformats.org/officeDocument/2006/relationships/tags" Target="../tags/tag189.xml"/><Relationship Id="rId42" Type="http://schemas.openxmlformats.org/officeDocument/2006/relationships/tags" Target="../tags/tag188.xml"/><Relationship Id="rId41" Type="http://schemas.openxmlformats.org/officeDocument/2006/relationships/tags" Target="../tags/tag187.xml"/><Relationship Id="rId40" Type="http://schemas.openxmlformats.org/officeDocument/2006/relationships/tags" Target="../tags/tag186.xml"/><Relationship Id="rId4" Type="http://schemas.openxmlformats.org/officeDocument/2006/relationships/tags" Target="../tags/tag154.xml"/><Relationship Id="rId39" Type="http://schemas.openxmlformats.org/officeDocument/2006/relationships/tags" Target="../tags/tag185.xml"/><Relationship Id="rId38" Type="http://schemas.openxmlformats.org/officeDocument/2006/relationships/tags" Target="../tags/tag184.xml"/><Relationship Id="rId37" Type="http://schemas.openxmlformats.org/officeDocument/2006/relationships/tags" Target="../tags/tag183.xml"/><Relationship Id="rId36" Type="http://schemas.openxmlformats.org/officeDocument/2006/relationships/tags" Target="../tags/tag182.xml"/><Relationship Id="rId35" Type="http://schemas.openxmlformats.org/officeDocument/2006/relationships/tags" Target="../tags/tag181.xml"/><Relationship Id="rId34" Type="http://schemas.openxmlformats.org/officeDocument/2006/relationships/tags" Target="../tags/tag180.xml"/><Relationship Id="rId33" Type="http://schemas.openxmlformats.org/officeDocument/2006/relationships/tags" Target="../tags/tag179.xml"/><Relationship Id="rId32" Type="http://schemas.openxmlformats.org/officeDocument/2006/relationships/tags" Target="../tags/tag178.xml"/><Relationship Id="rId31" Type="http://schemas.openxmlformats.org/officeDocument/2006/relationships/tags" Target="../tags/tag177.xml"/><Relationship Id="rId30" Type="http://schemas.openxmlformats.org/officeDocument/2006/relationships/tags" Target="../tags/tag176.xml"/><Relationship Id="rId3" Type="http://schemas.openxmlformats.org/officeDocument/2006/relationships/tags" Target="../tags/tag153.xml"/><Relationship Id="rId29" Type="http://schemas.openxmlformats.org/officeDocument/2006/relationships/tags" Target="../tags/tag175.xml"/><Relationship Id="rId28" Type="http://schemas.openxmlformats.org/officeDocument/2006/relationships/tags" Target="../tags/tag174.xml"/><Relationship Id="rId27" Type="http://schemas.openxmlformats.org/officeDocument/2006/relationships/tags" Target="../tags/tag173.xml"/><Relationship Id="rId26" Type="http://schemas.openxmlformats.org/officeDocument/2006/relationships/tags" Target="../tags/tag172.xml"/><Relationship Id="rId25" Type="http://schemas.openxmlformats.org/officeDocument/2006/relationships/tags" Target="../tags/tag171.xml"/><Relationship Id="rId24" Type="http://schemas.openxmlformats.org/officeDocument/2006/relationships/tags" Target="../tags/tag170.xml"/><Relationship Id="rId23" Type="http://schemas.openxmlformats.org/officeDocument/2006/relationships/tags" Target="../tags/tag169.xml"/><Relationship Id="rId22" Type="http://schemas.openxmlformats.org/officeDocument/2006/relationships/tags" Target="../tags/tag168.xml"/><Relationship Id="rId21" Type="http://schemas.openxmlformats.org/officeDocument/2006/relationships/tags" Target="../tags/tag167.xml"/><Relationship Id="rId20" Type="http://schemas.openxmlformats.org/officeDocument/2006/relationships/tags" Target="../tags/tag166.xml"/><Relationship Id="rId2" Type="http://schemas.openxmlformats.org/officeDocument/2006/relationships/tags" Target="../tags/tag152.xml"/><Relationship Id="rId19" Type="http://schemas.openxmlformats.org/officeDocument/2006/relationships/tags" Target="../tags/tag165.xml"/><Relationship Id="rId18" Type="http://schemas.openxmlformats.org/officeDocument/2006/relationships/image" Target="../media/image7.svg"/><Relationship Id="rId17" Type="http://schemas.openxmlformats.org/officeDocument/2006/relationships/image" Target="../media/image6.png"/><Relationship Id="rId16" Type="http://schemas.openxmlformats.org/officeDocument/2006/relationships/tags" Target="../tags/tag164.xml"/><Relationship Id="rId15" Type="http://schemas.openxmlformats.org/officeDocument/2006/relationships/tags" Target="../tags/tag163.xml"/><Relationship Id="rId14" Type="http://schemas.openxmlformats.org/officeDocument/2006/relationships/tags" Target="../tags/tag162.xml"/><Relationship Id="rId13" Type="http://schemas.openxmlformats.org/officeDocument/2006/relationships/tags" Target="../tags/tag161.xml"/><Relationship Id="rId12" Type="http://schemas.openxmlformats.org/officeDocument/2006/relationships/tags" Target="../tags/tag160.xml"/><Relationship Id="rId11" Type="http://schemas.openxmlformats.org/officeDocument/2006/relationships/tags" Target="../tags/tag159.xml"/><Relationship Id="rId10" Type="http://schemas.openxmlformats.org/officeDocument/2006/relationships/tags" Target="../tags/tag158.xml"/><Relationship Id="rId1" Type="http://schemas.openxmlformats.org/officeDocument/2006/relationships/tags" Target="../tags/tag15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07.xml"/><Relationship Id="rId8" Type="http://schemas.openxmlformats.org/officeDocument/2006/relationships/tags" Target="../tags/tag206.xml"/><Relationship Id="rId7" Type="http://schemas.openxmlformats.org/officeDocument/2006/relationships/tags" Target="../tags/tag205.xml"/><Relationship Id="rId6" Type="http://schemas.openxmlformats.org/officeDocument/2006/relationships/image" Target="../media/image21.svg"/><Relationship Id="rId54" Type="http://schemas.openxmlformats.org/officeDocument/2006/relationships/slideLayout" Target="../slideLayouts/slideLayout6.xml"/><Relationship Id="rId53" Type="http://schemas.openxmlformats.org/officeDocument/2006/relationships/tags" Target="../tags/tag235.xml"/><Relationship Id="rId52" Type="http://schemas.openxmlformats.org/officeDocument/2006/relationships/image" Target="../media/image35.svg"/><Relationship Id="rId51" Type="http://schemas.openxmlformats.org/officeDocument/2006/relationships/image" Target="../media/image34.png"/><Relationship Id="rId50" Type="http://schemas.openxmlformats.org/officeDocument/2006/relationships/tags" Target="../tags/tag234.xml"/><Relationship Id="rId5" Type="http://schemas.openxmlformats.org/officeDocument/2006/relationships/image" Target="../media/image20.png"/><Relationship Id="rId49" Type="http://schemas.openxmlformats.org/officeDocument/2006/relationships/tags" Target="../tags/tag233.xml"/><Relationship Id="rId48" Type="http://schemas.openxmlformats.org/officeDocument/2006/relationships/tags" Target="../tags/tag232.xml"/><Relationship Id="rId47" Type="http://schemas.openxmlformats.org/officeDocument/2006/relationships/image" Target="../media/image33.svg"/><Relationship Id="rId46" Type="http://schemas.openxmlformats.org/officeDocument/2006/relationships/image" Target="../media/image32.png"/><Relationship Id="rId45" Type="http://schemas.openxmlformats.org/officeDocument/2006/relationships/tags" Target="../tags/tag231.xml"/><Relationship Id="rId44" Type="http://schemas.openxmlformats.org/officeDocument/2006/relationships/tags" Target="../tags/tag230.xml"/><Relationship Id="rId43" Type="http://schemas.openxmlformats.org/officeDocument/2006/relationships/tags" Target="../tags/tag229.xml"/><Relationship Id="rId42" Type="http://schemas.openxmlformats.org/officeDocument/2006/relationships/image" Target="../media/image31.svg"/><Relationship Id="rId41" Type="http://schemas.openxmlformats.org/officeDocument/2006/relationships/image" Target="../media/image30.png"/><Relationship Id="rId40" Type="http://schemas.openxmlformats.org/officeDocument/2006/relationships/tags" Target="../tags/tag228.xml"/><Relationship Id="rId4" Type="http://schemas.openxmlformats.org/officeDocument/2006/relationships/tags" Target="../tags/tag204.xml"/><Relationship Id="rId39" Type="http://schemas.openxmlformats.org/officeDocument/2006/relationships/tags" Target="../tags/tag227.xml"/><Relationship Id="rId38" Type="http://schemas.openxmlformats.org/officeDocument/2006/relationships/tags" Target="../tags/tag226.xml"/><Relationship Id="rId37" Type="http://schemas.openxmlformats.org/officeDocument/2006/relationships/tags" Target="../tags/tag225.xml"/><Relationship Id="rId36" Type="http://schemas.openxmlformats.org/officeDocument/2006/relationships/image" Target="../media/image29.svg"/><Relationship Id="rId35" Type="http://schemas.openxmlformats.org/officeDocument/2006/relationships/image" Target="../media/image28.png"/><Relationship Id="rId34" Type="http://schemas.openxmlformats.org/officeDocument/2006/relationships/tags" Target="../tags/tag224.xml"/><Relationship Id="rId33" Type="http://schemas.openxmlformats.org/officeDocument/2006/relationships/tags" Target="../tags/tag223.xml"/><Relationship Id="rId32" Type="http://schemas.openxmlformats.org/officeDocument/2006/relationships/tags" Target="../tags/tag222.xml"/><Relationship Id="rId31" Type="http://schemas.openxmlformats.org/officeDocument/2006/relationships/image" Target="../media/image27.svg"/><Relationship Id="rId30" Type="http://schemas.openxmlformats.org/officeDocument/2006/relationships/image" Target="../media/image26.png"/><Relationship Id="rId3" Type="http://schemas.openxmlformats.org/officeDocument/2006/relationships/tags" Target="../tags/tag203.xml"/><Relationship Id="rId29" Type="http://schemas.openxmlformats.org/officeDocument/2006/relationships/tags" Target="../tags/tag221.xml"/><Relationship Id="rId28" Type="http://schemas.openxmlformats.org/officeDocument/2006/relationships/tags" Target="../tags/tag220.xml"/><Relationship Id="rId27" Type="http://schemas.openxmlformats.org/officeDocument/2006/relationships/tags" Target="../tags/tag219.xml"/><Relationship Id="rId26" Type="http://schemas.openxmlformats.org/officeDocument/2006/relationships/image" Target="../media/image15.svg"/><Relationship Id="rId25" Type="http://schemas.openxmlformats.org/officeDocument/2006/relationships/image" Target="../media/image14.png"/><Relationship Id="rId24" Type="http://schemas.openxmlformats.org/officeDocument/2006/relationships/tags" Target="../tags/tag218.xml"/><Relationship Id="rId23" Type="http://schemas.openxmlformats.org/officeDocument/2006/relationships/tags" Target="../tags/tag217.xml"/><Relationship Id="rId22" Type="http://schemas.openxmlformats.org/officeDocument/2006/relationships/tags" Target="../tags/tag216.xml"/><Relationship Id="rId21" Type="http://schemas.openxmlformats.org/officeDocument/2006/relationships/tags" Target="../tags/tag215.xml"/><Relationship Id="rId20" Type="http://schemas.openxmlformats.org/officeDocument/2006/relationships/tags" Target="../tags/tag214.xml"/><Relationship Id="rId2" Type="http://schemas.openxmlformats.org/officeDocument/2006/relationships/tags" Target="../tags/tag202.xml"/><Relationship Id="rId19" Type="http://schemas.openxmlformats.org/officeDocument/2006/relationships/image" Target="../media/image25.svg"/><Relationship Id="rId18" Type="http://schemas.openxmlformats.org/officeDocument/2006/relationships/image" Target="../media/image24.png"/><Relationship Id="rId17" Type="http://schemas.openxmlformats.org/officeDocument/2006/relationships/tags" Target="../tags/tag213.xml"/><Relationship Id="rId16" Type="http://schemas.openxmlformats.org/officeDocument/2006/relationships/tags" Target="../tags/tag212.xml"/><Relationship Id="rId15" Type="http://schemas.openxmlformats.org/officeDocument/2006/relationships/tags" Target="../tags/tag211.xml"/><Relationship Id="rId14" Type="http://schemas.openxmlformats.org/officeDocument/2006/relationships/tags" Target="../tags/tag210.xml"/><Relationship Id="rId13" Type="http://schemas.openxmlformats.org/officeDocument/2006/relationships/tags" Target="../tags/tag209.xml"/><Relationship Id="rId12" Type="http://schemas.openxmlformats.org/officeDocument/2006/relationships/image" Target="../media/image23.svg"/><Relationship Id="rId11" Type="http://schemas.openxmlformats.org/officeDocument/2006/relationships/image" Target="../media/image22.png"/><Relationship Id="rId10" Type="http://schemas.openxmlformats.org/officeDocument/2006/relationships/tags" Target="../tags/tag208.xml"/><Relationship Id="rId1" Type="http://schemas.openxmlformats.org/officeDocument/2006/relationships/tags" Target="../tags/tag20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38.xml"/><Relationship Id="rId2" Type="http://schemas.openxmlformats.org/officeDocument/2006/relationships/tags" Target="../tags/tag237.xml"/><Relationship Id="rId1" Type="http://schemas.openxmlformats.org/officeDocument/2006/relationships/tags" Target="../tags/tag23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45.xml"/><Relationship Id="rId8" Type="http://schemas.openxmlformats.org/officeDocument/2006/relationships/tags" Target="../tags/tag244.xml"/><Relationship Id="rId7" Type="http://schemas.openxmlformats.org/officeDocument/2006/relationships/tags" Target="../tags/tag243.xml"/><Relationship Id="rId60" Type="http://schemas.openxmlformats.org/officeDocument/2006/relationships/slideLayout" Target="../slideLayouts/slideLayout6.xml"/><Relationship Id="rId6" Type="http://schemas.openxmlformats.org/officeDocument/2006/relationships/tags" Target="../tags/tag242.xml"/><Relationship Id="rId59" Type="http://schemas.openxmlformats.org/officeDocument/2006/relationships/tags" Target="../tags/tag287.xml"/><Relationship Id="rId58" Type="http://schemas.openxmlformats.org/officeDocument/2006/relationships/tags" Target="../tags/tag286.xml"/><Relationship Id="rId57" Type="http://schemas.openxmlformats.org/officeDocument/2006/relationships/tags" Target="../tags/tag285.xml"/><Relationship Id="rId56" Type="http://schemas.openxmlformats.org/officeDocument/2006/relationships/tags" Target="../tags/tag284.xml"/><Relationship Id="rId55" Type="http://schemas.openxmlformats.org/officeDocument/2006/relationships/tags" Target="../tags/tag283.xml"/><Relationship Id="rId54" Type="http://schemas.openxmlformats.org/officeDocument/2006/relationships/tags" Target="../tags/tag282.xml"/><Relationship Id="rId53" Type="http://schemas.openxmlformats.org/officeDocument/2006/relationships/tags" Target="../tags/tag281.xml"/><Relationship Id="rId52" Type="http://schemas.openxmlformats.org/officeDocument/2006/relationships/tags" Target="../tags/tag280.xml"/><Relationship Id="rId51" Type="http://schemas.openxmlformats.org/officeDocument/2006/relationships/tags" Target="../tags/tag279.xml"/><Relationship Id="rId50" Type="http://schemas.openxmlformats.org/officeDocument/2006/relationships/tags" Target="../tags/tag278.xml"/><Relationship Id="rId5" Type="http://schemas.openxmlformats.org/officeDocument/2006/relationships/tags" Target="../tags/tag241.xml"/><Relationship Id="rId49" Type="http://schemas.openxmlformats.org/officeDocument/2006/relationships/tags" Target="../tags/tag277.xml"/><Relationship Id="rId48" Type="http://schemas.openxmlformats.org/officeDocument/2006/relationships/tags" Target="../tags/tag276.xml"/><Relationship Id="rId47" Type="http://schemas.openxmlformats.org/officeDocument/2006/relationships/image" Target="../media/image41.svg"/><Relationship Id="rId46" Type="http://schemas.openxmlformats.org/officeDocument/2006/relationships/image" Target="../media/image40.png"/><Relationship Id="rId45" Type="http://schemas.openxmlformats.org/officeDocument/2006/relationships/tags" Target="../tags/tag275.xml"/><Relationship Id="rId44" Type="http://schemas.openxmlformats.org/officeDocument/2006/relationships/tags" Target="../tags/tag274.xml"/><Relationship Id="rId43" Type="http://schemas.openxmlformats.org/officeDocument/2006/relationships/tags" Target="../tags/tag273.xml"/><Relationship Id="rId42" Type="http://schemas.openxmlformats.org/officeDocument/2006/relationships/tags" Target="../tags/tag272.xml"/><Relationship Id="rId41" Type="http://schemas.openxmlformats.org/officeDocument/2006/relationships/tags" Target="../tags/tag271.xml"/><Relationship Id="rId40" Type="http://schemas.openxmlformats.org/officeDocument/2006/relationships/tags" Target="../tags/tag270.xml"/><Relationship Id="rId4" Type="http://schemas.openxmlformats.org/officeDocument/2006/relationships/image" Target="../media/image7.svg"/><Relationship Id="rId39" Type="http://schemas.openxmlformats.org/officeDocument/2006/relationships/tags" Target="../tags/tag269.xml"/><Relationship Id="rId38" Type="http://schemas.openxmlformats.org/officeDocument/2006/relationships/image" Target="../media/image39.svg"/><Relationship Id="rId37" Type="http://schemas.openxmlformats.org/officeDocument/2006/relationships/image" Target="../media/image38.png"/><Relationship Id="rId36" Type="http://schemas.openxmlformats.org/officeDocument/2006/relationships/tags" Target="../tags/tag268.xml"/><Relationship Id="rId35" Type="http://schemas.openxmlformats.org/officeDocument/2006/relationships/tags" Target="../tags/tag267.xml"/><Relationship Id="rId34" Type="http://schemas.openxmlformats.org/officeDocument/2006/relationships/tags" Target="../tags/tag266.xml"/><Relationship Id="rId33" Type="http://schemas.openxmlformats.org/officeDocument/2006/relationships/image" Target="../media/image27.svg"/><Relationship Id="rId32" Type="http://schemas.openxmlformats.org/officeDocument/2006/relationships/image" Target="../media/image26.png"/><Relationship Id="rId31" Type="http://schemas.openxmlformats.org/officeDocument/2006/relationships/tags" Target="../tags/tag265.xml"/><Relationship Id="rId30" Type="http://schemas.openxmlformats.org/officeDocument/2006/relationships/tags" Target="../tags/tag264.xml"/><Relationship Id="rId3" Type="http://schemas.openxmlformats.org/officeDocument/2006/relationships/image" Target="../media/image6.png"/><Relationship Id="rId29" Type="http://schemas.openxmlformats.org/officeDocument/2006/relationships/tags" Target="../tags/tag263.xml"/><Relationship Id="rId28" Type="http://schemas.openxmlformats.org/officeDocument/2006/relationships/image" Target="../media/image37.svg"/><Relationship Id="rId27" Type="http://schemas.openxmlformats.org/officeDocument/2006/relationships/image" Target="../media/image36.png"/><Relationship Id="rId26" Type="http://schemas.openxmlformats.org/officeDocument/2006/relationships/tags" Target="../tags/tag262.xml"/><Relationship Id="rId25" Type="http://schemas.openxmlformats.org/officeDocument/2006/relationships/tags" Target="../tags/tag261.xml"/><Relationship Id="rId24" Type="http://schemas.openxmlformats.org/officeDocument/2006/relationships/tags" Target="../tags/tag260.xml"/><Relationship Id="rId23" Type="http://schemas.openxmlformats.org/officeDocument/2006/relationships/tags" Target="../tags/tag259.xml"/><Relationship Id="rId22" Type="http://schemas.openxmlformats.org/officeDocument/2006/relationships/tags" Target="../tags/tag258.xml"/><Relationship Id="rId21" Type="http://schemas.openxmlformats.org/officeDocument/2006/relationships/tags" Target="../tags/tag257.xml"/><Relationship Id="rId20" Type="http://schemas.openxmlformats.org/officeDocument/2006/relationships/tags" Target="../tags/tag256.xml"/><Relationship Id="rId2" Type="http://schemas.openxmlformats.org/officeDocument/2006/relationships/tags" Target="../tags/tag240.xml"/><Relationship Id="rId19" Type="http://schemas.openxmlformats.org/officeDocument/2006/relationships/tags" Target="../tags/tag255.xml"/><Relationship Id="rId18" Type="http://schemas.openxmlformats.org/officeDocument/2006/relationships/tags" Target="../tags/tag254.xml"/><Relationship Id="rId17" Type="http://schemas.openxmlformats.org/officeDocument/2006/relationships/tags" Target="../tags/tag253.xml"/><Relationship Id="rId16" Type="http://schemas.openxmlformats.org/officeDocument/2006/relationships/tags" Target="../tags/tag252.xml"/><Relationship Id="rId15" Type="http://schemas.openxmlformats.org/officeDocument/2006/relationships/tags" Target="../tags/tag251.xml"/><Relationship Id="rId14" Type="http://schemas.openxmlformats.org/officeDocument/2006/relationships/tags" Target="../tags/tag250.xml"/><Relationship Id="rId13" Type="http://schemas.openxmlformats.org/officeDocument/2006/relationships/tags" Target="../tags/tag249.xml"/><Relationship Id="rId12" Type="http://schemas.openxmlformats.org/officeDocument/2006/relationships/tags" Target="../tags/tag248.xml"/><Relationship Id="rId11" Type="http://schemas.openxmlformats.org/officeDocument/2006/relationships/tags" Target="../tags/tag247.xml"/><Relationship Id="rId10" Type="http://schemas.openxmlformats.org/officeDocument/2006/relationships/tags" Target="../tags/tag246.xml"/><Relationship Id="rId1" Type="http://schemas.openxmlformats.org/officeDocument/2006/relationships/tags" Target="../tags/tag23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94.xml"/><Relationship Id="rId8" Type="http://schemas.openxmlformats.org/officeDocument/2006/relationships/tags" Target="../tags/tag293.xml"/><Relationship Id="rId7" Type="http://schemas.openxmlformats.org/officeDocument/2006/relationships/tags" Target="../tags/tag292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tags" Target="../tags/tag291.xml"/><Relationship Id="rId38" Type="http://schemas.openxmlformats.org/officeDocument/2006/relationships/slideLayout" Target="../slideLayouts/slideLayout6.xml"/><Relationship Id="rId37" Type="http://schemas.openxmlformats.org/officeDocument/2006/relationships/tags" Target="../tags/tag316.xml"/><Relationship Id="rId36" Type="http://schemas.openxmlformats.org/officeDocument/2006/relationships/tags" Target="../tags/tag315.xml"/><Relationship Id="rId35" Type="http://schemas.openxmlformats.org/officeDocument/2006/relationships/tags" Target="../tags/tag314.xml"/><Relationship Id="rId34" Type="http://schemas.openxmlformats.org/officeDocument/2006/relationships/image" Target="../media/image47.svg"/><Relationship Id="rId33" Type="http://schemas.openxmlformats.org/officeDocument/2006/relationships/image" Target="../media/image46.png"/><Relationship Id="rId32" Type="http://schemas.openxmlformats.org/officeDocument/2006/relationships/tags" Target="../tags/tag313.xml"/><Relationship Id="rId31" Type="http://schemas.openxmlformats.org/officeDocument/2006/relationships/tags" Target="../tags/tag312.xml"/><Relationship Id="rId30" Type="http://schemas.openxmlformats.org/officeDocument/2006/relationships/tags" Target="../tags/tag311.xml"/><Relationship Id="rId3" Type="http://schemas.openxmlformats.org/officeDocument/2006/relationships/tags" Target="../tags/tag290.xml"/><Relationship Id="rId29" Type="http://schemas.openxmlformats.org/officeDocument/2006/relationships/tags" Target="../tags/tag310.xml"/><Relationship Id="rId28" Type="http://schemas.openxmlformats.org/officeDocument/2006/relationships/tags" Target="../tags/tag309.xml"/><Relationship Id="rId27" Type="http://schemas.openxmlformats.org/officeDocument/2006/relationships/tags" Target="../tags/tag308.xml"/><Relationship Id="rId26" Type="http://schemas.openxmlformats.org/officeDocument/2006/relationships/tags" Target="../tags/tag307.xml"/><Relationship Id="rId25" Type="http://schemas.openxmlformats.org/officeDocument/2006/relationships/tags" Target="../tags/tag306.xml"/><Relationship Id="rId24" Type="http://schemas.openxmlformats.org/officeDocument/2006/relationships/tags" Target="../tags/tag305.xml"/><Relationship Id="rId23" Type="http://schemas.openxmlformats.org/officeDocument/2006/relationships/tags" Target="../tags/tag304.xml"/><Relationship Id="rId22" Type="http://schemas.openxmlformats.org/officeDocument/2006/relationships/tags" Target="../tags/tag303.xml"/><Relationship Id="rId21" Type="http://schemas.openxmlformats.org/officeDocument/2006/relationships/tags" Target="../tags/tag302.xml"/><Relationship Id="rId20" Type="http://schemas.openxmlformats.org/officeDocument/2006/relationships/image" Target="../media/image45.svg"/><Relationship Id="rId2" Type="http://schemas.openxmlformats.org/officeDocument/2006/relationships/tags" Target="../tags/tag289.xml"/><Relationship Id="rId19" Type="http://schemas.openxmlformats.org/officeDocument/2006/relationships/image" Target="../media/image44.png"/><Relationship Id="rId18" Type="http://schemas.openxmlformats.org/officeDocument/2006/relationships/tags" Target="../tags/tag301.xml"/><Relationship Id="rId17" Type="http://schemas.openxmlformats.org/officeDocument/2006/relationships/tags" Target="../tags/tag300.xml"/><Relationship Id="rId16" Type="http://schemas.openxmlformats.org/officeDocument/2006/relationships/tags" Target="../tags/tag299.xml"/><Relationship Id="rId15" Type="http://schemas.openxmlformats.org/officeDocument/2006/relationships/tags" Target="../tags/tag298.xml"/><Relationship Id="rId14" Type="http://schemas.openxmlformats.org/officeDocument/2006/relationships/tags" Target="../tags/tag297.xml"/><Relationship Id="rId13" Type="http://schemas.openxmlformats.org/officeDocument/2006/relationships/image" Target="../media/image13.svg"/><Relationship Id="rId12" Type="http://schemas.openxmlformats.org/officeDocument/2006/relationships/image" Target="../media/image12.png"/><Relationship Id="rId11" Type="http://schemas.openxmlformats.org/officeDocument/2006/relationships/tags" Target="../tags/tag296.xml"/><Relationship Id="rId10" Type="http://schemas.openxmlformats.org/officeDocument/2006/relationships/tags" Target="../tags/tag295.xml"/><Relationship Id="rId1" Type="http://schemas.openxmlformats.org/officeDocument/2006/relationships/tags" Target="../tags/tag28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319.xml"/><Relationship Id="rId2" Type="http://schemas.openxmlformats.org/officeDocument/2006/relationships/tags" Target="../tags/tag318.xml"/><Relationship Id="rId1" Type="http://schemas.openxmlformats.org/officeDocument/2006/relationships/tags" Target="../tags/tag31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26.xml"/><Relationship Id="rId8" Type="http://schemas.openxmlformats.org/officeDocument/2006/relationships/tags" Target="../tags/tag325.xml"/><Relationship Id="rId79" Type="http://schemas.openxmlformats.org/officeDocument/2006/relationships/slideLayout" Target="../slideLayouts/slideLayout6.xml"/><Relationship Id="rId78" Type="http://schemas.openxmlformats.org/officeDocument/2006/relationships/tags" Target="../tags/tag379.xml"/><Relationship Id="rId77" Type="http://schemas.openxmlformats.org/officeDocument/2006/relationships/tags" Target="../tags/tag378.xml"/><Relationship Id="rId76" Type="http://schemas.openxmlformats.org/officeDocument/2006/relationships/tags" Target="../tags/tag377.xml"/><Relationship Id="rId75" Type="http://schemas.openxmlformats.org/officeDocument/2006/relationships/tags" Target="../tags/tag376.xml"/><Relationship Id="rId74" Type="http://schemas.openxmlformats.org/officeDocument/2006/relationships/image" Target="../media/image65.svg"/><Relationship Id="rId73" Type="http://schemas.openxmlformats.org/officeDocument/2006/relationships/image" Target="../media/image64.png"/><Relationship Id="rId72" Type="http://schemas.openxmlformats.org/officeDocument/2006/relationships/tags" Target="../tags/tag375.xml"/><Relationship Id="rId71" Type="http://schemas.openxmlformats.org/officeDocument/2006/relationships/tags" Target="../tags/tag374.xml"/><Relationship Id="rId70" Type="http://schemas.openxmlformats.org/officeDocument/2006/relationships/tags" Target="../tags/tag373.xml"/><Relationship Id="rId7" Type="http://schemas.openxmlformats.org/officeDocument/2006/relationships/tags" Target="../tags/tag324.xml"/><Relationship Id="rId69" Type="http://schemas.openxmlformats.org/officeDocument/2006/relationships/tags" Target="../tags/tag372.xml"/><Relationship Id="rId68" Type="http://schemas.openxmlformats.org/officeDocument/2006/relationships/image" Target="../media/image63.svg"/><Relationship Id="rId67" Type="http://schemas.openxmlformats.org/officeDocument/2006/relationships/image" Target="../media/image62.png"/><Relationship Id="rId66" Type="http://schemas.openxmlformats.org/officeDocument/2006/relationships/tags" Target="../tags/tag371.xml"/><Relationship Id="rId65" Type="http://schemas.openxmlformats.org/officeDocument/2006/relationships/tags" Target="../tags/tag370.xml"/><Relationship Id="rId64" Type="http://schemas.openxmlformats.org/officeDocument/2006/relationships/tags" Target="../tags/tag369.xml"/><Relationship Id="rId63" Type="http://schemas.openxmlformats.org/officeDocument/2006/relationships/tags" Target="../tags/tag368.xml"/><Relationship Id="rId62" Type="http://schemas.openxmlformats.org/officeDocument/2006/relationships/tags" Target="../tags/tag367.xml"/><Relationship Id="rId61" Type="http://schemas.openxmlformats.org/officeDocument/2006/relationships/tags" Target="../tags/tag366.xml"/><Relationship Id="rId60" Type="http://schemas.openxmlformats.org/officeDocument/2006/relationships/tags" Target="../tags/tag365.xml"/><Relationship Id="rId6" Type="http://schemas.openxmlformats.org/officeDocument/2006/relationships/image" Target="../media/image49.svg"/><Relationship Id="rId59" Type="http://schemas.openxmlformats.org/officeDocument/2006/relationships/tags" Target="../tags/tag364.xml"/><Relationship Id="rId58" Type="http://schemas.openxmlformats.org/officeDocument/2006/relationships/image" Target="../media/image61.svg"/><Relationship Id="rId57" Type="http://schemas.openxmlformats.org/officeDocument/2006/relationships/image" Target="../media/image60.png"/><Relationship Id="rId56" Type="http://schemas.openxmlformats.org/officeDocument/2006/relationships/tags" Target="../tags/tag363.xml"/><Relationship Id="rId55" Type="http://schemas.openxmlformats.org/officeDocument/2006/relationships/tags" Target="../tags/tag362.xml"/><Relationship Id="rId54" Type="http://schemas.openxmlformats.org/officeDocument/2006/relationships/tags" Target="../tags/tag361.xml"/><Relationship Id="rId53" Type="http://schemas.openxmlformats.org/officeDocument/2006/relationships/tags" Target="../tags/tag360.xml"/><Relationship Id="rId52" Type="http://schemas.openxmlformats.org/officeDocument/2006/relationships/tags" Target="../tags/tag359.xml"/><Relationship Id="rId51" Type="http://schemas.openxmlformats.org/officeDocument/2006/relationships/tags" Target="../tags/tag358.xml"/><Relationship Id="rId50" Type="http://schemas.openxmlformats.org/officeDocument/2006/relationships/tags" Target="../tags/tag357.xml"/><Relationship Id="rId5" Type="http://schemas.openxmlformats.org/officeDocument/2006/relationships/image" Target="../media/image48.png"/><Relationship Id="rId49" Type="http://schemas.openxmlformats.org/officeDocument/2006/relationships/tags" Target="../tags/tag356.xml"/><Relationship Id="rId48" Type="http://schemas.openxmlformats.org/officeDocument/2006/relationships/tags" Target="../tags/tag355.xml"/><Relationship Id="rId47" Type="http://schemas.openxmlformats.org/officeDocument/2006/relationships/tags" Target="../tags/tag354.xml"/><Relationship Id="rId46" Type="http://schemas.openxmlformats.org/officeDocument/2006/relationships/tags" Target="../tags/tag353.xml"/><Relationship Id="rId45" Type="http://schemas.openxmlformats.org/officeDocument/2006/relationships/image" Target="../media/image59.svg"/><Relationship Id="rId44" Type="http://schemas.openxmlformats.org/officeDocument/2006/relationships/image" Target="../media/image58.png"/><Relationship Id="rId43" Type="http://schemas.openxmlformats.org/officeDocument/2006/relationships/tags" Target="../tags/tag352.xml"/><Relationship Id="rId42" Type="http://schemas.openxmlformats.org/officeDocument/2006/relationships/tags" Target="../tags/tag351.xml"/><Relationship Id="rId41" Type="http://schemas.openxmlformats.org/officeDocument/2006/relationships/tags" Target="../tags/tag350.xml"/><Relationship Id="rId40" Type="http://schemas.openxmlformats.org/officeDocument/2006/relationships/image" Target="../media/image57.svg"/><Relationship Id="rId4" Type="http://schemas.openxmlformats.org/officeDocument/2006/relationships/tags" Target="../tags/tag323.xml"/><Relationship Id="rId39" Type="http://schemas.openxmlformats.org/officeDocument/2006/relationships/image" Target="../media/image56.png"/><Relationship Id="rId38" Type="http://schemas.openxmlformats.org/officeDocument/2006/relationships/tags" Target="../tags/tag349.xml"/><Relationship Id="rId37" Type="http://schemas.openxmlformats.org/officeDocument/2006/relationships/tags" Target="../tags/tag348.xml"/><Relationship Id="rId36" Type="http://schemas.openxmlformats.org/officeDocument/2006/relationships/tags" Target="../tags/tag347.xml"/><Relationship Id="rId35" Type="http://schemas.openxmlformats.org/officeDocument/2006/relationships/tags" Target="../tags/tag346.xml"/><Relationship Id="rId34" Type="http://schemas.openxmlformats.org/officeDocument/2006/relationships/tags" Target="../tags/tag345.xml"/><Relationship Id="rId33" Type="http://schemas.openxmlformats.org/officeDocument/2006/relationships/tags" Target="../tags/tag344.xml"/><Relationship Id="rId32" Type="http://schemas.openxmlformats.org/officeDocument/2006/relationships/image" Target="../media/image55.svg"/><Relationship Id="rId31" Type="http://schemas.openxmlformats.org/officeDocument/2006/relationships/image" Target="../media/image54.png"/><Relationship Id="rId30" Type="http://schemas.openxmlformats.org/officeDocument/2006/relationships/tags" Target="../tags/tag343.xml"/><Relationship Id="rId3" Type="http://schemas.openxmlformats.org/officeDocument/2006/relationships/tags" Target="../tags/tag322.xml"/><Relationship Id="rId29" Type="http://schemas.openxmlformats.org/officeDocument/2006/relationships/tags" Target="../tags/tag342.xml"/><Relationship Id="rId28" Type="http://schemas.openxmlformats.org/officeDocument/2006/relationships/tags" Target="../tags/tag341.xml"/><Relationship Id="rId27" Type="http://schemas.openxmlformats.org/officeDocument/2006/relationships/tags" Target="../tags/tag340.xml"/><Relationship Id="rId26" Type="http://schemas.openxmlformats.org/officeDocument/2006/relationships/tags" Target="../tags/tag339.xml"/><Relationship Id="rId25" Type="http://schemas.openxmlformats.org/officeDocument/2006/relationships/image" Target="../media/image53.svg"/><Relationship Id="rId24" Type="http://schemas.openxmlformats.org/officeDocument/2006/relationships/image" Target="../media/image52.png"/><Relationship Id="rId23" Type="http://schemas.openxmlformats.org/officeDocument/2006/relationships/tags" Target="../tags/tag338.xml"/><Relationship Id="rId22" Type="http://schemas.openxmlformats.org/officeDocument/2006/relationships/tags" Target="../tags/tag337.xml"/><Relationship Id="rId21" Type="http://schemas.openxmlformats.org/officeDocument/2006/relationships/tags" Target="../tags/tag336.xml"/><Relationship Id="rId20" Type="http://schemas.openxmlformats.org/officeDocument/2006/relationships/tags" Target="../tags/tag335.xml"/><Relationship Id="rId2" Type="http://schemas.openxmlformats.org/officeDocument/2006/relationships/tags" Target="../tags/tag321.xml"/><Relationship Id="rId19" Type="http://schemas.openxmlformats.org/officeDocument/2006/relationships/image" Target="../media/image51.svg"/><Relationship Id="rId18" Type="http://schemas.openxmlformats.org/officeDocument/2006/relationships/image" Target="../media/image50.png"/><Relationship Id="rId17" Type="http://schemas.openxmlformats.org/officeDocument/2006/relationships/tags" Target="../tags/tag334.xml"/><Relationship Id="rId16" Type="http://schemas.openxmlformats.org/officeDocument/2006/relationships/tags" Target="../tags/tag333.xml"/><Relationship Id="rId15" Type="http://schemas.openxmlformats.org/officeDocument/2006/relationships/tags" Target="../tags/tag332.xml"/><Relationship Id="rId14" Type="http://schemas.openxmlformats.org/officeDocument/2006/relationships/tags" Target="../tags/tag331.xml"/><Relationship Id="rId13" Type="http://schemas.openxmlformats.org/officeDocument/2006/relationships/tags" Target="../tags/tag330.xml"/><Relationship Id="rId12" Type="http://schemas.openxmlformats.org/officeDocument/2006/relationships/tags" Target="../tags/tag329.xml"/><Relationship Id="rId11" Type="http://schemas.openxmlformats.org/officeDocument/2006/relationships/tags" Target="../tags/tag328.xml"/><Relationship Id="rId10" Type="http://schemas.openxmlformats.org/officeDocument/2006/relationships/tags" Target="../tags/tag327.xml"/><Relationship Id="rId1" Type="http://schemas.openxmlformats.org/officeDocument/2006/relationships/tags" Target="../tags/tag320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82.xml"/><Relationship Id="rId2" Type="http://schemas.openxmlformats.org/officeDocument/2006/relationships/tags" Target="../tags/tag381.xml"/><Relationship Id="rId1" Type="http://schemas.openxmlformats.org/officeDocument/2006/relationships/tags" Target="../tags/tag3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多边形的面积·从《九章算术》"方田"到面积公式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方田之术：平行四边形面积的割补转化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《九章算术》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方田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章与面积起源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276350"/>
          </a:xfrm>
          <a:custGeom>
            <a:avLst/>
            <a:gdLst>
              <a:gd name="sw" fmla="*/ 1 w 17385"/>
              <a:gd name="sh" fmla="*/ 1 h 2010"/>
              <a:gd name="mins" fmla="min sw sh"/>
              <a:gd name="dsw" fmla="+- 0 sw mins"/>
              <a:gd name="dsh" fmla="+- 0 sh mins"/>
              <a:gd name="p0x0" fmla="*/ 180 w 17385"/>
              <a:gd name="p0y0" fmla="*/ 0 h 2010"/>
              <a:gd name="p0x1" fmla="*/ 17205 w 17385"/>
              <a:gd name="p0y1" fmla="*/ 0 h 2010"/>
              <a:gd name="p0x2" fmla="*/ 17304 w 17385"/>
              <a:gd name="p0y2" fmla="*/ 0 h 2010"/>
              <a:gd name="p0x3" fmla="*/ 17385 w 17385"/>
              <a:gd name="p0y3" fmla="*/ 80 h 2010"/>
              <a:gd name="p0x4" fmla="*/ 17385 w 17385"/>
              <a:gd name="p0y4" fmla="*/ 180 h 2010"/>
              <a:gd name="p0x5" fmla="*/ 17385 w 17385"/>
              <a:gd name="p0y5" fmla="*/ 1830 h 2010"/>
              <a:gd name="p0x6" fmla="*/ 17385 w 17385"/>
              <a:gd name="p0y6" fmla="*/ 1929 h 2010"/>
              <a:gd name="p0x7" fmla="*/ 17304 w 17385"/>
              <a:gd name="p0y7" fmla="*/ 2010 h 2010"/>
              <a:gd name="p0x8" fmla="*/ 17205 w 17385"/>
              <a:gd name="p0y8" fmla="*/ 2010 h 2010"/>
              <a:gd name="p0x9" fmla="*/ 180 w 17385"/>
              <a:gd name="p0y9" fmla="*/ 2010 h 2010"/>
              <a:gd name="p0x10" fmla="*/ 80 w 17385"/>
              <a:gd name="p0y10" fmla="*/ 2010 h 2010"/>
              <a:gd name="p0x11" fmla="*/ 0 w 17385"/>
              <a:gd name="p0y11" fmla="*/ 1929 h 2010"/>
              <a:gd name="p0x12" fmla="*/ 0 w 17385"/>
              <a:gd name="p0y12" fmla="*/ 1830 h 2010"/>
              <a:gd name="p0x13" fmla="*/ 0 w 17385"/>
              <a:gd name="p0y13" fmla="*/ 180 h 2010"/>
              <a:gd name="p0x14" fmla="*/ 0 w 17385"/>
              <a:gd name="p0y14" fmla="*/ 80 h 2010"/>
              <a:gd name="p0x15" fmla="*/ 80 w 17385"/>
              <a:gd name="p0y15" fmla="*/ 0 h 2010"/>
              <a:gd name="p0x16" fmla="*/ 180 w 17385"/>
              <a:gd name="p0y16" fmla="*/ 0 h 20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800502" y="1535430"/>
            <a:ext cx="6591005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未知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转化为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已知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"——</a:t>
            </a: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割补法的思想根源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623820"/>
            <a:ext cx="3546475" cy="3143250"/>
          </a:xfrm>
          <a:custGeom>
            <a:avLst/>
            <a:gdLst>
              <a:gd name="sw" fmla="*/ 1 w 5585"/>
              <a:gd name="sh" fmla="*/ 1 h 4950"/>
              <a:gd name="mins" fmla="min sw sh"/>
              <a:gd name="dsw" fmla="+- 0 sw mins"/>
              <a:gd name="dsh" fmla="+- 0 sh mins"/>
              <a:gd name="p0x0" fmla="*/ 180 w 5585"/>
              <a:gd name="p0y0" fmla="*/ 0 h 4950"/>
              <a:gd name="p0x1" fmla="*/ 5405 w 5585"/>
              <a:gd name="p0y1" fmla="*/ 0 h 4950"/>
              <a:gd name="p0x2" fmla="*/ 5504 w 5585"/>
              <a:gd name="p0y2" fmla="*/ 0 h 4950"/>
              <a:gd name="p0x3" fmla="*/ 5585 w 5585"/>
              <a:gd name="p0y3" fmla="*/ 80 h 4950"/>
              <a:gd name="p0x4" fmla="*/ 5585 w 5585"/>
              <a:gd name="p0y4" fmla="*/ 180 h 4950"/>
              <a:gd name="p0x5" fmla="*/ 5585 w 5585"/>
              <a:gd name="p0y5" fmla="*/ 4770 h 4950"/>
              <a:gd name="p0x6" fmla="*/ 5585 w 5585"/>
              <a:gd name="p0y6" fmla="*/ 4869 h 4950"/>
              <a:gd name="p0x7" fmla="*/ 5504 w 5585"/>
              <a:gd name="p0y7" fmla="*/ 4950 h 4950"/>
              <a:gd name="p0x8" fmla="*/ 5405 w 5585"/>
              <a:gd name="p0y8" fmla="*/ 4950 h 4950"/>
              <a:gd name="p0x9" fmla="*/ 180 w 5585"/>
              <a:gd name="p0y9" fmla="*/ 4950 h 4950"/>
              <a:gd name="p0x10" fmla="*/ 80 w 5585"/>
              <a:gd name="p0y10" fmla="*/ 4950 h 4950"/>
              <a:gd name="p0x11" fmla="*/ 0 w 5585"/>
              <a:gd name="p0y11" fmla="*/ 4869 h 4950"/>
              <a:gd name="p0x12" fmla="*/ 0 w 5585"/>
              <a:gd name="p0y12" fmla="*/ 4770 h 4950"/>
              <a:gd name="p0x13" fmla="*/ 0 w 5585"/>
              <a:gd name="p0y13" fmla="*/ 180 h 4950"/>
              <a:gd name="p0x14" fmla="*/ 0 w 5585"/>
              <a:gd name="p0y14" fmla="*/ 80 h 4950"/>
              <a:gd name="p0x15" fmla="*/ 80 w 5585"/>
              <a:gd name="p0y15" fmla="*/ 0 h 4950"/>
              <a:gd name="p0x16" fmla="*/ 180 w 5585"/>
              <a:gd name="p0y16" fmla="*/ 0 h 49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3900488"/>
            <a:ext cx="7986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古算术语</a:t>
            </a:r>
            <a:endParaRPr sz="1200" spc="72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771525" y="4138613"/>
            <a:ext cx="8001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方田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1569720" y="3369310"/>
            <a:ext cx="9525" cy="16516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732064" y="3874294"/>
            <a:ext cx="219543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正方形和长方形田地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732064" y="4164806"/>
            <a:ext cx="2195436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面积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宽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4322445" y="2623820"/>
            <a:ext cx="3546475" cy="3143250"/>
          </a:xfrm>
          <a:custGeom>
            <a:avLst/>
            <a:gdLst>
              <a:gd name="sw" fmla="*/ 1 w 5585"/>
              <a:gd name="sh" fmla="*/ 1 h 4950"/>
              <a:gd name="mins" fmla="min sw sh"/>
              <a:gd name="dsw" fmla="+- 0 sw mins"/>
              <a:gd name="dsh" fmla="+- 0 sh mins"/>
              <a:gd name="p0x0" fmla="*/ 180 w 5585"/>
              <a:gd name="p0y0" fmla="*/ 0 h 4950"/>
              <a:gd name="p0x1" fmla="*/ 5405 w 5585"/>
              <a:gd name="p0y1" fmla="*/ 0 h 4950"/>
              <a:gd name="p0x2" fmla="*/ 5504 w 5585"/>
              <a:gd name="p0y2" fmla="*/ 0 h 4950"/>
              <a:gd name="p0x3" fmla="*/ 5585 w 5585"/>
              <a:gd name="p0y3" fmla="*/ 80 h 4950"/>
              <a:gd name="p0x4" fmla="*/ 5585 w 5585"/>
              <a:gd name="p0y4" fmla="*/ 180 h 4950"/>
              <a:gd name="p0x5" fmla="*/ 5585 w 5585"/>
              <a:gd name="p0y5" fmla="*/ 4770 h 4950"/>
              <a:gd name="p0x6" fmla="*/ 5585 w 5585"/>
              <a:gd name="p0y6" fmla="*/ 4869 h 4950"/>
              <a:gd name="p0x7" fmla="*/ 5504 w 5585"/>
              <a:gd name="p0y7" fmla="*/ 4950 h 4950"/>
              <a:gd name="p0x8" fmla="*/ 5405 w 5585"/>
              <a:gd name="p0y8" fmla="*/ 4950 h 4950"/>
              <a:gd name="p0x9" fmla="*/ 180 w 5585"/>
              <a:gd name="p0y9" fmla="*/ 4950 h 4950"/>
              <a:gd name="p0x10" fmla="*/ 80 w 5585"/>
              <a:gd name="p0y10" fmla="*/ 4950 h 4950"/>
              <a:gd name="p0x11" fmla="*/ 0 w 5585"/>
              <a:gd name="p0y11" fmla="*/ 4869 h 4950"/>
              <a:gd name="p0x12" fmla="*/ 0 w 5585"/>
              <a:gd name="p0y12" fmla="*/ 4770 h 4950"/>
              <a:gd name="p0x13" fmla="*/ 0 w 5585"/>
              <a:gd name="p0y13" fmla="*/ 180 h 4950"/>
              <a:gd name="p0x14" fmla="*/ 0 w 5585"/>
              <a:gd name="p0y14" fmla="*/ 80 h 4950"/>
              <a:gd name="p0x15" fmla="*/ 80 w 5585"/>
              <a:gd name="p0y15" fmla="*/ 0 h 4950"/>
              <a:gd name="p0x16" fmla="*/ 180 w 5585"/>
              <a:gd name="p0y16" fmla="*/ 0 h 49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518051" y="3900488"/>
            <a:ext cx="7986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古算术语</a:t>
            </a:r>
            <a:endParaRPr sz="1200" spc="72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4518051" y="4138613"/>
            <a:ext cx="8001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圭田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>
            <p:custDataLst>
              <p:tags r:id="rId13"/>
            </p:custDataLst>
          </p:nvPr>
        </p:nvSpPr>
        <p:spPr>
          <a:xfrm>
            <a:off x="5316220" y="3369310"/>
            <a:ext cx="9525" cy="16516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5478590" y="3698081"/>
            <a:ext cx="219543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三角形田地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5478590" y="3988594"/>
            <a:ext cx="2195436" cy="704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面积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半广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正从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8068945" y="2623820"/>
            <a:ext cx="3546475" cy="3143250"/>
          </a:xfrm>
          <a:custGeom>
            <a:avLst/>
            <a:gdLst>
              <a:gd name="sw" fmla="*/ 1 w 5585"/>
              <a:gd name="sh" fmla="*/ 1 h 4950"/>
              <a:gd name="mins" fmla="min sw sh"/>
              <a:gd name="dsw" fmla="+- 0 sw mins"/>
              <a:gd name="dsh" fmla="+- 0 sh mins"/>
              <a:gd name="p0x0" fmla="*/ 180 w 5585"/>
              <a:gd name="p0y0" fmla="*/ 0 h 4950"/>
              <a:gd name="p0x1" fmla="*/ 5405 w 5585"/>
              <a:gd name="p0y1" fmla="*/ 0 h 4950"/>
              <a:gd name="p0x2" fmla="*/ 5504 w 5585"/>
              <a:gd name="p0y2" fmla="*/ 0 h 4950"/>
              <a:gd name="p0x3" fmla="*/ 5585 w 5585"/>
              <a:gd name="p0y3" fmla="*/ 80 h 4950"/>
              <a:gd name="p0x4" fmla="*/ 5585 w 5585"/>
              <a:gd name="p0y4" fmla="*/ 180 h 4950"/>
              <a:gd name="p0x5" fmla="*/ 5585 w 5585"/>
              <a:gd name="p0y5" fmla="*/ 4770 h 4950"/>
              <a:gd name="p0x6" fmla="*/ 5585 w 5585"/>
              <a:gd name="p0y6" fmla="*/ 4869 h 4950"/>
              <a:gd name="p0x7" fmla="*/ 5504 w 5585"/>
              <a:gd name="p0y7" fmla="*/ 4950 h 4950"/>
              <a:gd name="p0x8" fmla="*/ 5405 w 5585"/>
              <a:gd name="p0y8" fmla="*/ 4950 h 4950"/>
              <a:gd name="p0x9" fmla="*/ 180 w 5585"/>
              <a:gd name="p0y9" fmla="*/ 4950 h 4950"/>
              <a:gd name="p0x10" fmla="*/ 80 w 5585"/>
              <a:gd name="p0y10" fmla="*/ 4950 h 4950"/>
              <a:gd name="p0x11" fmla="*/ 0 w 5585"/>
              <a:gd name="p0y11" fmla="*/ 4869 h 4950"/>
              <a:gd name="p0x12" fmla="*/ 0 w 5585"/>
              <a:gd name="p0y12" fmla="*/ 4770 h 4950"/>
              <a:gd name="p0x13" fmla="*/ 0 w 5585"/>
              <a:gd name="p0y13" fmla="*/ 180 h 4950"/>
              <a:gd name="p0x14" fmla="*/ 0 w 5585"/>
              <a:gd name="p0y14" fmla="*/ 80 h 4950"/>
              <a:gd name="p0x15" fmla="*/ 80 w 5585"/>
              <a:gd name="p0y15" fmla="*/ 0 h 4950"/>
              <a:gd name="p0x16" fmla="*/ 180 w 5585"/>
              <a:gd name="p0y16" fmla="*/ 0 h 49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8264576" y="3900488"/>
            <a:ext cx="7986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古算术语</a:t>
            </a:r>
            <a:endParaRPr sz="1200" spc="72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8264576" y="4138613"/>
            <a:ext cx="8001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邪田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矩形 20"/>
          <p:cNvSpPr/>
          <p:nvPr>
            <p:custDataLst>
              <p:tags r:id="rId19"/>
            </p:custDataLst>
          </p:nvPr>
        </p:nvSpPr>
        <p:spPr>
          <a:xfrm>
            <a:off x="9062720" y="3369310"/>
            <a:ext cx="9525" cy="16516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9225115" y="3698081"/>
            <a:ext cx="219543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梯形田地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9225115" y="3988594"/>
            <a:ext cx="2195436" cy="704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面积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半广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正从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575945" y="5967095"/>
            <a:ext cx="11039475" cy="504825"/>
          </a:xfrm>
          <a:custGeom>
            <a:avLst/>
            <a:gdLst>
              <a:gd name="sw" fmla="*/ 1 w 17385"/>
              <a:gd name="sh" fmla="*/ 1 h 795"/>
              <a:gd name="mins" fmla="min sw sh"/>
              <a:gd name="dsw" fmla="+- 0 sw mins"/>
              <a:gd name="dsh" fmla="+- 0 sh mins"/>
              <a:gd name="p0x0" fmla="*/ 180 w 17385"/>
              <a:gd name="p0y0" fmla="*/ 0 h 795"/>
              <a:gd name="p0x1" fmla="*/ 17205 w 17385"/>
              <a:gd name="p0y1" fmla="*/ 0 h 795"/>
              <a:gd name="p0x2" fmla="*/ 17304 w 17385"/>
              <a:gd name="p0y2" fmla="*/ 0 h 795"/>
              <a:gd name="p0x3" fmla="*/ 17385 w 17385"/>
              <a:gd name="p0y3" fmla="*/ 80 h 795"/>
              <a:gd name="p0x4" fmla="*/ 17385 w 17385"/>
              <a:gd name="p0y4" fmla="*/ 180 h 795"/>
              <a:gd name="p0x5" fmla="*/ 17385 w 17385"/>
              <a:gd name="p0y5" fmla="*/ 615 h 795"/>
              <a:gd name="p0x6" fmla="*/ 17385 w 17385"/>
              <a:gd name="p0y6" fmla="*/ 714 h 795"/>
              <a:gd name="p0x7" fmla="*/ 17304 w 17385"/>
              <a:gd name="p0y7" fmla="*/ 795 h 795"/>
              <a:gd name="p0x8" fmla="*/ 17205 w 17385"/>
              <a:gd name="p0y8" fmla="*/ 795 h 795"/>
              <a:gd name="p0x9" fmla="*/ 180 w 17385"/>
              <a:gd name="p0y9" fmla="*/ 795 h 795"/>
              <a:gd name="p0x10" fmla="*/ 80 w 17385"/>
              <a:gd name="p0y10" fmla="*/ 795 h 795"/>
              <a:gd name="p0x11" fmla="*/ 0 w 17385"/>
              <a:gd name="p0y11" fmla="*/ 714 h 795"/>
              <a:gd name="p0x12" fmla="*/ 0 w 17385"/>
              <a:gd name="p0y12" fmla="*/ 615 h 795"/>
              <a:gd name="p0x13" fmla="*/ 0 w 17385"/>
              <a:gd name="p0y13" fmla="*/ 180 h 795"/>
              <a:gd name="p0x14" fmla="*/ 0 w 17385"/>
              <a:gd name="p0y14" fmla="*/ 80 h 795"/>
              <a:gd name="p0x15" fmla="*/ 80 w 17385"/>
              <a:gd name="p0y15" fmla="*/ 0 h 795"/>
              <a:gd name="p0x16" fmla="*/ 180 w 17385"/>
              <a:gd name="p0y16" fmla="*/ 0 h 7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3"/>
            </p:custDataLst>
          </p:nvPr>
        </p:nvSpPr>
        <p:spPr>
          <a:xfrm>
            <a:off x="771525" y="60864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t="-3333" b="-3333"/>
          <a:stretch>
            <a:fillRect/>
          </a:stretch>
        </p:blipFill>
        <p:spPr>
          <a:xfrm>
            <a:off x="828675" y="6143625"/>
            <a:ext cx="152400" cy="1524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1152525" y="6105525"/>
            <a:ext cx="596852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《九章算术》第一章</a:t>
            </a:r>
            <a:r>
              <a:rPr lang="en-US" altLang="zh-CN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方田</a:t>
            </a:r>
            <a:r>
              <a:rPr lang="en-US" altLang="zh-CN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专论田地面积计算，是中国古代面积数学的源头</a:t>
            </a:r>
            <a:endParaRPr lang="zh-CN" altLang="en-US"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平行四边形：割补转化为长方形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817370"/>
          </a:xfrm>
          <a:custGeom>
            <a:avLst/>
            <a:gdLst>
              <a:gd name="sw" fmla="*/ 1 w 17385"/>
              <a:gd name="sh" fmla="*/ 1 h 2861"/>
              <a:gd name="mins" fmla="min sw sh"/>
              <a:gd name="dsw" fmla="+- 0 sw mins"/>
              <a:gd name="dsh" fmla="+- 0 sh mins"/>
              <a:gd name="p0x0" fmla="*/ 180 w 17385"/>
              <a:gd name="p0y0" fmla="*/ 0 h 2861"/>
              <a:gd name="p0x1" fmla="*/ 17205 w 17385"/>
              <a:gd name="p0y1" fmla="*/ 0 h 2861"/>
              <a:gd name="p0x2" fmla="*/ 17304 w 17385"/>
              <a:gd name="p0y2" fmla="*/ 0 h 2861"/>
              <a:gd name="p0x3" fmla="*/ 17385 w 17385"/>
              <a:gd name="p0y3" fmla="*/ 80 h 2861"/>
              <a:gd name="p0x4" fmla="*/ 17385 w 17385"/>
              <a:gd name="p0y4" fmla="*/ 180 h 2861"/>
              <a:gd name="p0x5" fmla="*/ 17385 w 17385"/>
              <a:gd name="p0y5" fmla="*/ 2681 h 2861"/>
              <a:gd name="p0x6" fmla="*/ 17385 w 17385"/>
              <a:gd name="p0y6" fmla="*/ 2781 h 2861"/>
              <a:gd name="p0x7" fmla="*/ 17304 w 17385"/>
              <a:gd name="p0y7" fmla="*/ 2861 h 2861"/>
              <a:gd name="p0x8" fmla="*/ 17205 w 17385"/>
              <a:gd name="p0y8" fmla="*/ 2861 h 2861"/>
              <a:gd name="p0x9" fmla="*/ 180 w 17385"/>
              <a:gd name="p0y9" fmla="*/ 2861 h 2861"/>
              <a:gd name="p0x10" fmla="*/ 80 w 17385"/>
              <a:gd name="p0y10" fmla="*/ 2861 h 2861"/>
              <a:gd name="p0x11" fmla="*/ 0 w 17385"/>
              <a:gd name="p0y11" fmla="*/ 2781 h 2861"/>
              <a:gd name="p0x12" fmla="*/ 0 w 17385"/>
              <a:gd name="p0y12" fmla="*/ 2681 h 2861"/>
              <a:gd name="p0x13" fmla="*/ 0 w 17385"/>
              <a:gd name="p0y13" fmla="*/ 180 h 2861"/>
              <a:gd name="p0x14" fmla="*/ 0 w 17385"/>
              <a:gd name="p0y14" fmla="*/ 80 h 2861"/>
              <a:gd name="p0x15" fmla="*/ 80 w 17385"/>
              <a:gd name="p0y15" fmla="*/ 0 h 2861"/>
              <a:gd name="p0x16" fmla="*/ 180 w 17385"/>
              <a:gd name="p0y16" fmla="*/ 0 h 286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-16667" b="-16667"/>
          <a:stretch>
            <a:fillRect/>
          </a:stretch>
        </p:blipFill>
        <p:spPr>
          <a:xfrm>
            <a:off x="5953125" y="1701165"/>
            <a:ext cx="266700" cy="266700"/>
          </a:xfrm>
          <a:prstGeom prst="rect">
            <a:avLst/>
          </a:prstGeom>
        </p:spPr>
      </p:pic>
      <p:grpSp>
        <p:nvGrpSpPr>
          <p:cNvPr id="40" name="组合 39"/>
          <p:cNvGrpSpPr/>
          <p:nvPr/>
        </p:nvGrpSpPr>
        <p:grpSpPr>
          <a:xfrm>
            <a:off x="6329045" y="1548765"/>
            <a:ext cx="237490" cy="571500"/>
            <a:chOff x="9967" y="2439"/>
            <a:chExt cx="374" cy="900"/>
          </a:xfrm>
        </p:grpSpPr>
        <p:sp>
          <p:nvSpPr>
            <p:cNvPr id="10" name="任意多边形 9"/>
            <p:cNvSpPr/>
            <p:nvPr>
              <p:custDataLst>
                <p:tags r:id="rId6"/>
              </p:custDataLst>
            </p:nvPr>
          </p:nvSpPr>
          <p:spPr>
            <a:xfrm>
              <a:off x="9967" y="2439"/>
              <a:ext cx="375" cy="900"/>
            </a:xfrm>
            <a:custGeom>
              <a:avLst/>
              <a:gdLst>
                <a:gd name="sw" fmla="*/ 1 w 375"/>
                <a:gd name="sh" fmla="*/ 1 h 900"/>
                <a:gd name="mins" fmla="min sw sh"/>
                <a:gd name="dsw" fmla="+- 0 sw mins"/>
                <a:gd name="dsh" fmla="+- 0 sh mins"/>
                <a:gd name="p0x0" fmla="*/ 0 w 375"/>
                <a:gd name="p0y0" fmla="*/ 0 h 900"/>
                <a:gd name="p0x1" fmla="*/ 375 w 375"/>
                <a:gd name="p0y1" fmla="*/ 0 h 900"/>
                <a:gd name="p0x2" fmla="*/ 375 w 375"/>
                <a:gd name="p0y2" fmla="*/ 900 h 900"/>
                <a:gd name="p0x3" fmla="*/ 0 w 375"/>
                <a:gd name="p0y3" fmla="*/ 900 h 900"/>
                <a:gd name="p0x4" fmla="*/ 0 w 375"/>
                <a:gd name="p0y4" fmla="*/ 0 h 9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7"/>
              </p:custDataLst>
            </p:nvPr>
          </p:nvSpPr>
          <p:spPr>
            <a:xfrm>
              <a:off x="9967" y="2439"/>
              <a:ext cx="375" cy="450"/>
            </a:xfrm>
            <a:custGeom>
              <a:avLst/>
              <a:gdLst>
                <a:gd name="sw" fmla="*/ 1 w 375"/>
                <a:gd name="sh" fmla="*/ 1 h 450"/>
                <a:gd name="mins" fmla="min sw sh"/>
                <a:gd name="dsw" fmla="+- 0 sw mins"/>
                <a:gd name="dsh" fmla="+- 0 sh mins"/>
                <a:gd name="p0x0" fmla="*/ 0 w 375"/>
                <a:gd name="p0y0" fmla="*/ 0 h 450"/>
                <a:gd name="p0x1" fmla="*/ 375 w 375"/>
                <a:gd name="p0y1" fmla="*/ 0 h 450"/>
                <a:gd name="p0x2" fmla="*/ 375 w 375"/>
                <a:gd name="p0y2" fmla="*/ 450 h 450"/>
                <a:gd name="p0x3" fmla="*/ 0 w 375"/>
                <a:gd name="p0y3" fmla="*/ 0 h 4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8"/>
              </p:custDataLst>
            </p:nvPr>
          </p:nvSpPr>
          <p:spPr>
            <a:xfrm>
              <a:off x="9967" y="2889"/>
              <a:ext cx="375" cy="450"/>
            </a:xfrm>
            <a:custGeom>
              <a:avLst/>
              <a:gdLst>
                <a:gd name="sw" fmla="*/ 1 w 375"/>
                <a:gd name="sh" fmla="*/ 1 h 450"/>
                <a:gd name="mins" fmla="min sw sh"/>
                <a:gd name="dsw" fmla="+- 0 sw mins"/>
                <a:gd name="dsh" fmla="+- 0 sh mins"/>
                <a:gd name="p0x0" fmla="*/ 375 w 375"/>
                <a:gd name="p0y0" fmla="*/ 450 h 450"/>
                <a:gd name="p0x1" fmla="*/ 0 w 375"/>
                <a:gd name="p0y1" fmla="*/ 450 h 450"/>
                <a:gd name="p0x2" fmla="*/ 375 w 375"/>
                <a:gd name="p0y2" fmla="*/ 0 h 450"/>
                <a:gd name="p0x3" fmla="*/ 375 w 375"/>
                <a:gd name="p0y3" fmla="*/ 450 h 4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9"/>
              </p:custDataLst>
            </p:nvPr>
          </p:nvSpPr>
          <p:spPr>
            <a:xfrm>
              <a:off x="9967" y="2439"/>
              <a:ext cx="375" cy="900"/>
            </a:xfrm>
            <a:custGeom>
              <a:avLst/>
              <a:gdLst>
                <a:gd name="sw" fmla="*/ 1 w 375"/>
                <a:gd name="sh" fmla="*/ 1 h 900"/>
                <a:gd name="mins" fmla="min sw sh"/>
                <a:gd name="dsw" fmla="+- 0 sw mins"/>
                <a:gd name="dsh" fmla="+- 0 sh mins"/>
                <a:gd name="p0x0" fmla="*/ 0 w 375"/>
                <a:gd name="p0y0" fmla="*/ 900 h 900"/>
                <a:gd name="p0x1" fmla="*/ 0 w 375"/>
                <a:gd name="p0y1" fmla="*/ 0 h 900"/>
                <a:gd name="p0x2" fmla="*/ 375 w 375"/>
                <a:gd name="p0y2" fmla="*/ 450 h 900"/>
                <a:gd name="p0x3" fmla="*/ 0 w 375"/>
                <a:gd name="p0y3" fmla="*/ 900 h 9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solidFill>
              <a:srgbClr val="49A07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>
            <p:custDataLst>
              <p:tags r:id="rId10"/>
            </p:custDataLst>
          </p:nvPr>
        </p:nvSpPr>
        <p:spPr>
          <a:xfrm>
            <a:off x="6595745" y="1558290"/>
            <a:ext cx="504825" cy="552450"/>
          </a:xfrm>
          <a:prstGeom prst="rect">
            <a:avLst/>
          </a:prstGeom>
          <a:solidFill>
            <a:srgbClr val="E2F3EB"/>
          </a:solidFill>
          <a:ln w="19050" cmpd="sng">
            <a:solidFill>
              <a:srgbClr val="49A07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6619799" y="1734960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长方形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3686175" y="2235022"/>
            <a:ext cx="48196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沿高剪下直角三角形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平移到另一侧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拼成长方形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矩形 4"/>
          <p:cNvSpPr/>
          <p:nvPr>
            <p:custDataLst>
              <p:tags r:id="rId13"/>
            </p:custDataLst>
          </p:nvPr>
        </p:nvSpPr>
        <p:spPr>
          <a:xfrm>
            <a:off x="5090795" y="1558290"/>
            <a:ext cx="742950" cy="552450"/>
          </a:xfrm>
          <a:prstGeom prst="rect">
            <a:avLst/>
          </a:prstGeom>
          <a:solidFill>
            <a:srgbClr val="E2F3EB"/>
          </a:solidFill>
          <a:ln w="19050" cmpd="sng">
            <a:solidFill>
              <a:srgbClr val="49A07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14"/>
            </p:custDataLst>
          </p:nvPr>
        </p:nvSpPr>
        <p:spPr>
          <a:xfrm>
            <a:off x="5233670" y="1734820"/>
            <a:ext cx="6096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原图形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575945" y="3164840"/>
            <a:ext cx="4859655" cy="3307080"/>
          </a:xfrm>
          <a:custGeom>
            <a:avLst/>
            <a:gdLst>
              <a:gd name="sw" fmla="*/ 1 w 7653"/>
              <a:gd name="sh" fmla="*/ 1 h 5208"/>
              <a:gd name="mins" fmla="min sw sh"/>
              <a:gd name="dsw" fmla="+- 0 sw mins"/>
              <a:gd name="dsh" fmla="+- 0 sh mins"/>
              <a:gd name="p0x0" fmla="*/ 180 w 7653"/>
              <a:gd name="p0y0" fmla="*/ 0 h 5208"/>
              <a:gd name="p0x1" fmla="*/ 7473 w 7653"/>
              <a:gd name="p0y1" fmla="*/ 0 h 5208"/>
              <a:gd name="p0x2" fmla="*/ 7572 w 7653"/>
              <a:gd name="p0y2" fmla="*/ 0 h 5208"/>
              <a:gd name="p0x3" fmla="*/ 7653 w 7653"/>
              <a:gd name="p0y3" fmla="*/ 80 h 5208"/>
              <a:gd name="p0x4" fmla="*/ 7653 w 7653"/>
              <a:gd name="p0y4" fmla="*/ 180 h 5208"/>
              <a:gd name="p0x5" fmla="*/ 7653 w 7653"/>
              <a:gd name="p0y5" fmla="*/ 5028 h 5208"/>
              <a:gd name="p0x6" fmla="*/ 7653 w 7653"/>
              <a:gd name="p0y6" fmla="*/ 5127 h 5208"/>
              <a:gd name="p0x7" fmla="*/ 7572 w 7653"/>
              <a:gd name="p0y7" fmla="*/ 5208 h 5208"/>
              <a:gd name="p0x8" fmla="*/ 7473 w 7653"/>
              <a:gd name="p0y8" fmla="*/ 5208 h 5208"/>
              <a:gd name="p0x9" fmla="*/ 180 w 7653"/>
              <a:gd name="p0y9" fmla="*/ 5208 h 5208"/>
              <a:gd name="p0x10" fmla="*/ 80 w 7653"/>
              <a:gd name="p0y10" fmla="*/ 5208 h 5208"/>
              <a:gd name="p0x11" fmla="*/ 0 w 7653"/>
              <a:gd name="p0y11" fmla="*/ 5127 h 5208"/>
              <a:gd name="p0x12" fmla="*/ 0 w 7653"/>
              <a:gd name="p0y12" fmla="*/ 5028 h 5208"/>
              <a:gd name="p0x13" fmla="*/ 0 w 7653"/>
              <a:gd name="p0y13" fmla="*/ 180 h 5208"/>
              <a:gd name="p0x14" fmla="*/ 0 w 7653"/>
              <a:gd name="p0y14" fmla="*/ 80 h 5208"/>
              <a:gd name="p0x15" fmla="*/ 80 w 7653"/>
              <a:gd name="p0y15" fmla="*/ 0 h 5208"/>
              <a:gd name="p0x16" fmla="*/ 180 w 7653"/>
              <a:gd name="p0y16" fmla="*/ 0 h 520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835277" y="3881428"/>
            <a:ext cx="287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 = a </a:t>
            </a:r>
            <a:r>
              <a:rPr lang="zh-CN" altLang="en-US"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h</a:t>
            </a:r>
            <a:endParaRPr lang="en-US" altLang="zh-CN" sz="4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1843983" y="4732963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长方形的长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-83333" b="-83333"/>
          <a:stretch>
            <a:fillRect/>
          </a:stretch>
        </p:blipFill>
        <p:spPr>
          <a:xfrm>
            <a:off x="2767965" y="4770755"/>
            <a:ext cx="133350" cy="1524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2968009" y="4732963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平行四边形的底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1843983" y="5113963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长方形的宽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-83333" b="-83333"/>
          <a:stretch>
            <a:fillRect/>
          </a:stretch>
        </p:blipFill>
        <p:spPr>
          <a:xfrm>
            <a:off x="2767965" y="5151755"/>
            <a:ext cx="133350" cy="1524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4"/>
            </p:custDataLst>
          </p:nvPr>
        </p:nvSpPr>
        <p:spPr>
          <a:xfrm>
            <a:off x="2968009" y="5113963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平行四边形的高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1843983" y="5494963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长方形面积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t="-16667" b="-16667"/>
          <a:stretch>
            <a:fillRect/>
          </a:stretch>
        </p:blipFill>
        <p:spPr>
          <a:xfrm>
            <a:off x="2758440" y="5532755"/>
            <a:ext cx="15240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2968009" y="5494963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平行四边形面积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0"/>
            </p:custDataLst>
          </p:nvPr>
        </p:nvSpPr>
        <p:spPr>
          <a:xfrm>
            <a:off x="5673725" y="3164840"/>
            <a:ext cx="5941695" cy="3307080"/>
          </a:xfrm>
          <a:custGeom>
            <a:avLst/>
            <a:gdLst>
              <a:gd name="sw" fmla="*/ 1 w 9356"/>
              <a:gd name="sh" fmla="*/ 1 h 5208"/>
              <a:gd name="mins" fmla="min sw sh"/>
              <a:gd name="dsw" fmla="+- 0 sw mins"/>
              <a:gd name="dsh" fmla="+- 0 sh mins"/>
              <a:gd name="p0a3dx" fmla="*/ dsw 9115 1"/>
              <a:gd name="p0a3dy" fmla="*/ dsh 5164 1"/>
              <a:gd name="p0x0" fmla="*/ 180 w 9356"/>
              <a:gd name="p0y0" fmla="*/ 0 h 5208"/>
              <a:gd name="p0x1" fmla="*/ 9176 w 9356"/>
              <a:gd name="p0y1" fmla="*/ 0 h 5208"/>
              <a:gd name="p0x2" fmla="*/ 9276 w 9356"/>
              <a:gd name="p0y2" fmla="*/ 0 h 5208"/>
              <a:gd name="p0x3" fmla="*/ 9356 w 9356"/>
              <a:gd name="p0y3" fmla="*/ 80 h 5208"/>
              <a:gd name="p0x4" fmla="*/ 9356 w 9356"/>
              <a:gd name="p0y4" fmla="*/ 180 h 5208"/>
              <a:gd name="p0x5" fmla="*/ 9356 w 9356"/>
              <a:gd name="p0y5" fmla="*/ 5028 h 5208"/>
              <a:gd name="p0x6" fmla="*/ 9356 w 9356"/>
              <a:gd name="p0y6" fmla="*/ 5127 h 5208"/>
              <a:gd name="p0x7" fmla="*/ 9276 w 9356"/>
              <a:gd name="p0y7" fmla="*/ 5208 h 5208"/>
              <a:gd name="p0x8" fmla="*/ 9176 w 9356"/>
              <a:gd name="p0y8" fmla="*/ 5208 h 5208"/>
              <a:gd name="p0x9" fmla="*/ 180 w 9356"/>
              <a:gd name="p0y9" fmla="*/ 5208 h 5208"/>
              <a:gd name="p0x10" fmla="*/ 80 w 9356"/>
              <a:gd name="p0y10" fmla="*/ 5208 h 5208"/>
              <a:gd name="p0x11" fmla="*/ 0 w 9356"/>
              <a:gd name="p0y11" fmla="*/ 5127 h 5208"/>
              <a:gd name="p0x12" fmla="*/ 0 w 9356"/>
              <a:gd name="p0y12" fmla="*/ 5028 h 5208"/>
              <a:gd name="p0x13" fmla="*/ 0 w 9356"/>
              <a:gd name="p0y13" fmla="*/ 180 h 5208"/>
              <a:gd name="p0x14" fmla="*/ 0 w 9356"/>
              <a:gd name="p0y14" fmla="*/ 80 h 5208"/>
              <a:gd name="p0x15" fmla="*/ 80 w 9356"/>
              <a:gd name="p0y15" fmla="*/ 0 h 5208"/>
              <a:gd name="p0x16" fmla="*/ 180 w 9356"/>
              <a:gd name="p0y16" fmla="*/ 0 h 520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1"/>
            </p:custDataLst>
          </p:nvPr>
        </p:nvSpPr>
        <p:spPr>
          <a:xfrm>
            <a:off x="5869305" y="41325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5969000" y="4213225"/>
            <a:ext cx="219075" cy="2527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5"/>
            </p:custDataLst>
          </p:nvPr>
        </p:nvSpPr>
        <p:spPr>
          <a:xfrm>
            <a:off x="6402734" y="4117648"/>
            <a:ext cx="3810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面积只与底和高有关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6"/>
            </p:custDataLst>
          </p:nvPr>
        </p:nvSpPr>
        <p:spPr>
          <a:xfrm>
            <a:off x="6402734" y="4442451"/>
            <a:ext cx="4000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与斜边的长短无关，斜边变化不影响面积大小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7"/>
            </p:custDataLst>
          </p:nvPr>
        </p:nvSpPr>
        <p:spPr>
          <a:xfrm>
            <a:off x="5869305" y="48755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273" t="-97407" r="-2273" b="-97407"/>
          <a:stretch>
            <a:fillRect/>
          </a:stretch>
        </p:blipFill>
        <p:spPr>
          <a:xfrm>
            <a:off x="5969000" y="4956175"/>
            <a:ext cx="219075" cy="25273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1"/>
            </p:custDataLst>
          </p:nvPr>
        </p:nvSpPr>
        <p:spPr>
          <a:xfrm>
            <a:off x="6402734" y="4860598"/>
            <a:ext cx="2514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同底等高的平行四边形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2"/>
            </p:custDataLst>
          </p:nvPr>
        </p:nvSpPr>
        <p:spPr>
          <a:xfrm>
            <a:off x="6402734" y="5185401"/>
            <a:ext cx="228607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面积相等，形状可以不同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圭田之法：三角形面积的推导与验证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三角形：拼合转化为平行四边形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3369945" y="1370330"/>
            <a:ext cx="1143000" cy="990600"/>
            <a:chOff x="5307" y="2158"/>
            <a:chExt cx="1800" cy="1560"/>
          </a:xfrm>
        </p:grpSpPr>
        <p:sp>
          <p:nvSpPr>
            <p:cNvPr id="4" name="任意多边形 3"/>
            <p:cNvSpPr/>
            <p:nvPr>
              <p:custDataLst>
                <p:tags r:id="rId2"/>
              </p:custDataLst>
            </p:nvPr>
          </p:nvSpPr>
          <p:spPr>
            <a:xfrm>
              <a:off x="5307" y="2158"/>
              <a:ext cx="1800" cy="1560"/>
            </a:xfrm>
            <a:custGeom>
              <a:avLst/>
              <a:gdLst>
                <a:gd name="sw" fmla="*/ 1 w 1800"/>
                <a:gd name="sh" fmla="*/ 1 h 1560"/>
                <a:gd name="mins" fmla="min sw sh"/>
                <a:gd name="dsw" fmla="+- 0 sw mins"/>
                <a:gd name="dsh" fmla="+- 0 sh mins"/>
                <a:gd name="p0x0" fmla="*/ 0 w 1800"/>
                <a:gd name="p0y0" fmla="*/ 0 h 1560"/>
                <a:gd name="p0x1" fmla="*/ 1800 w 1800"/>
                <a:gd name="p0y1" fmla="*/ 0 h 1560"/>
                <a:gd name="p0x2" fmla="*/ 1800 w 1800"/>
                <a:gd name="p0y2" fmla="*/ 1560 h 1560"/>
                <a:gd name="p0x3" fmla="*/ 0 w 1800"/>
                <a:gd name="p0y3" fmla="*/ 1560 h 1560"/>
                <a:gd name="p0x4" fmla="*/ 0 w 1800"/>
                <a:gd name="p0y4" fmla="*/ 0 h 15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6207" y="2158"/>
              <a:ext cx="900" cy="1560"/>
            </a:xfrm>
            <a:custGeom>
              <a:avLst/>
              <a:gdLst>
                <a:gd name="sw" fmla="*/ 1 w 900"/>
                <a:gd name="sh" fmla="*/ 1 h 1560"/>
                <a:gd name="mins" fmla="min sw sh"/>
                <a:gd name="dsw" fmla="+- 0 sw mins"/>
                <a:gd name="dsh" fmla="+- 0 sh mins"/>
                <a:gd name="p0x0" fmla="*/ 900 w 900"/>
                <a:gd name="p0y0" fmla="*/ 0 h 1560"/>
                <a:gd name="p0x1" fmla="*/ 900 w 900"/>
                <a:gd name="p0y1" fmla="*/ 1560 h 1560"/>
                <a:gd name="p0x2" fmla="*/ 0 w 900"/>
                <a:gd name="p0y2" fmla="*/ 0 h 1560"/>
                <a:gd name="p0x3" fmla="*/ 900 w 900"/>
                <a:gd name="p0y3" fmla="*/ 0 h 15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5307" y="2158"/>
              <a:ext cx="1800" cy="1560"/>
            </a:xfrm>
            <a:custGeom>
              <a:avLst/>
              <a:gdLst>
                <a:gd name="sw" fmla="*/ 1 w 1800"/>
                <a:gd name="sh" fmla="*/ 1 h 1560"/>
                <a:gd name="mins" fmla="min sw sh"/>
                <a:gd name="dsw" fmla="+- 0 sw mins"/>
                <a:gd name="dsh" fmla="+- 0 sh mins"/>
                <a:gd name="p0x0" fmla="*/ 1800 w 1800"/>
                <a:gd name="p0y0" fmla="*/ 1560 h 1560"/>
                <a:gd name="p0x1" fmla="*/ 0 w 1800"/>
                <a:gd name="p0y1" fmla="*/ 1560 h 1560"/>
                <a:gd name="p0x2" fmla="*/ 900 w 1800"/>
                <a:gd name="p0y2" fmla="*/ 0 h 1560"/>
                <a:gd name="p0x3" fmla="*/ 1800 w 1800"/>
                <a:gd name="p0y3" fmla="*/ 1560 h 15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solidFill>
              <a:srgbClr val="49A07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5307" y="2158"/>
              <a:ext cx="900" cy="1560"/>
            </a:xfrm>
            <a:custGeom>
              <a:avLst/>
              <a:gdLst>
                <a:gd name="sw" fmla="*/ 1 w 900"/>
                <a:gd name="sh" fmla="*/ 1 h 1560"/>
                <a:gd name="mins" fmla="min sw sh"/>
                <a:gd name="dsw" fmla="+- 0 sw mins"/>
                <a:gd name="dsh" fmla="+- 0 sh mins"/>
                <a:gd name="p0x0" fmla="*/ 0 w 900"/>
                <a:gd name="p0y0" fmla="*/ 1560 h 1560"/>
                <a:gd name="p0x1" fmla="*/ 0 w 900"/>
                <a:gd name="p0y1" fmla="*/ 0 h 1560"/>
                <a:gd name="p0x2" fmla="*/ 900 w 900"/>
                <a:gd name="p0y2" fmla="*/ 0 h 1560"/>
                <a:gd name="p0x3" fmla="*/ 0 w 900"/>
                <a:gd name="p0y3" fmla="*/ 1560 h 15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3599031" y="2437428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三角形①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4895215" y="1765300"/>
            <a:ext cx="266700" cy="2667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4704007" y="2070716"/>
            <a:ext cx="8027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旋转</a:t>
            </a:r>
            <a:r>
              <a:rPr lang="en-US" altLang="zh-CN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180</a:t>
            </a:r>
            <a:r>
              <a:rPr lang="zh-CN" altLang="en-US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°</a:t>
            </a:r>
            <a:endParaRPr lang="zh-CN" altLang="en-US" sz="120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5544185" y="1370330"/>
            <a:ext cx="1143000" cy="990600"/>
            <a:chOff x="8731" y="2158"/>
            <a:chExt cx="1800" cy="1560"/>
          </a:xfrm>
        </p:grpSpPr>
        <p:sp>
          <p:nvSpPr>
            <p:cNvPr id="12" name="任意多边形 11"/>
            <p:cNvSpPr/>
            <p:nvPr>
              <p:custDataLst>
                <p:tags r:id="rId11"/>
              </p:custDataLst>
            </p:nvPr>
          </p:nvSpPr>
          <p:spPr>
            <a:xfrm>
              <a:off x="8731" y="2158"/>
              <a:ext cx="1800" cy="1560"/>
            </a:xfrm>
            <a:custGeom>
              <a:avLst/>
              <a:gdLst>
                <a:gd name="sw" fmla="*/ 1 w 1800"/>
                <a:gd name="sh" fmla="*/ 1 h 1560"/>
                <a:gd name="mins" fmla="min sw sh"/>
                <a:gd name="dsw" fmla="+- 0 sw mins"/>
                <a:gd name="dsh" fmla="+- 0 sh mins"/>
                <a:gd name="p0x0" fmla="*/ 0 w 1800"/>
                <a:gd name="p0y0" fmla="*/ 0 h 1560"/>
                <a:gd name="p0x1" fmla="*/ 1800 w 1800"/>
                <a:gd name="p0y1" fmla="*/ 0 h 1560"/>
                <a:gd name="p0x2" fmla="*/ 1800 w 1800"/>
                <a:gd name="p0y2" fmla="*/ 1560 h 1560"/>
                <a:gd name="p0x3" fmla="*/ 0 w 1800"/>
                <a:gd name="p0y3" fmla="*/ 1560 h 1560"/>
                <a:gd name="p0x4" fmla="*/ 0 w 1800"/>
                <a:gd name="p0y4" fmla="*/ 0 h 15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12"/>
              </p:custDataLst>
            </p:nvPr>
          </p:nvSpPr>
          <p:spPr>
            <a:xfrm>
              <a:off x="8731" y="2158"/>
              <a:ext cx="1800" cy="1560"/>
            </a:xfrm>
            <a:custGeom>
              <a:avLst/>
              <a:gdLst>
                <a:gd name="sw" fmla="*/ 1 w 1800"/>
                <a:gd name="sh" fmla="*/ 1 h 1560"/>
                <a:gd name="mins" fmla="min sw sh"/>
                <a:gd name="dsw" fmla="+- 0 sw mins"/>
                <a:gd name="dsh" fmla="+- 0 sh mins"/>
                <a:gd name="p0x0" fmla="*/ 0 w 1800"/>
                <a:gd name="p0y0" fmla="*/ 0 h 1560"/>
                <a:gd name="p0x1" fmla="*/ 1800 w 1800"/>
                <a:gd name="p0y1" fmla="*/ 0 h 1560"/>
                <a:gd name="p0x2" fmla="*/ 900 w 1800"/>
                <a:gd name="p0y2" fmla="*/ 1560 h 1560"/>
                <a:gd name="p0x3" fmla="*/ 0 w 1800"/>
                <a:gd name="p0y3" fmla="*/ 0 h 15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solidFill>
              <a:srgbClr val="DD978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13"/>
              </p:custDataLst>
            </p:nvPr>
          </p:nvSpPr>
          <p:spPr>
            <a:xfrm>
              <a:off x="9631" y="2158"/>
              <a:ext cx="900" cy="1560"/>
            </a:xfrm>
            <a:custGeom>
              <a:avLst/>
              <a:gdLst>
                <a:gd name="sw" fmla="*/ 1 w 900"/>
                <a:gd name="sh" fmla="*/ 1 h 1560"/>
                <a:gd name="mins" fmla="min sw sh"/>
                <a:gd name="dsw" fmla="+- 0 sw mins"/>
                <a:gd name="dsh" fmla="+- 0 sh mins"/>
                <a:gd name="p0x0" fmla="*/ 900 w 900"/>
                <a:gd name="p0y0" fmla="*/ 0 h 1560"/>
                <a:gd name="p0x1" fmla="*/ 900 w 900"/>
                <a:gd name="p0y1" fmla="*/ 1560 h 1560"/>
                <a:gd name="p0x2" fmla="*/ 0 w 900"/>
                <a:gd name="p0y2" fmla="*/ 1560 h 1560"/>
                <a:gd name="p0x3" fmla="*/ 900 w 900"/>
                <a:gd name="p0y3" fmla="*/ 0 h 15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14"/>
              </p:custDataLst>
            </p:nvPr>
          </p:nvSpPr>
          <p:spPr>
            <a:xfrm>
              <a:off x="8731" y="2158"/>
              <a:ext cx="900" cy="1560"/>
            </a:xfrm>
            <a:custGeom>
              <a:avLst/>
              <a:gdLst>
                <a:gd name="sw" fmla="*/ 1 w 900"/>
                <a:gd name="sh" fmla="*/ 1 h 1560"/>
                <a:gd name="mins" fmla="min sw sh"/>
                <a:gd name="dsw" fmla="+- 0 sw mins"/>
                <a:gd name="dsh" fmla="+- 0 sh mins"/>
                <a:gd name="p0x0" fmla="*/ 0 w 900"/>
                <a:gd name="p0y0" fmla="*/ 1560 h 1560"/>
                <a:gd name="p0x1" fmla="*/ 0 w 900"/>
                <a:gd name="p0y1" fmla="*/ 0 h 1560"/>
                <a:gd name="p0x2" fmla="*/ 900 w 900"/>
                <a:gd name="p0y2" fmla="*/ 1560 h 1560"/>
                <a:gd name="p0x3" fmla="*/ 0 w 900"/>
                <a:gd name="p0y3" fmla="*/ 1560 h 15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5773341" y="2437428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三角形②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-16667" b="-16667"/>
          <a:stretch>
            <a:fillRect/>
          </a:stretch>
        </p:blipFill>
        <p:spPr>
          <a:xfrm>
            <a:off x="7049135" y="1765300"/>
            <a:ext cx="266700" cy="2667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6878317" y="2070716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平移拼合</a:t>
            </a:r>
            <a:endParaRPr sz="120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0"/>
            </p:custDataLst>
          </p:nvPr>
        </p:nvSpPr>
        <p:spPr>
          <a:xfrm>
            <a:off x="7821292" y="2437428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平行四边形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21"/>
            </p:custDataLst>
          </p:nvPr>
        </p:nvSpPr>
        <p:spPr>
          <a:xfrm>
            <a:off x="571500" y="383730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2"/>
            </p:custDataLst>
          </p:nvPr>
        </p:nvSpPr>
        <p:spPr>
          <a:xfrm>
            <a:off x="657301" y="3886190"/>
            <a:ext cx="247498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2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23"/>
            </p:custDataLst>
          </p:nvPr>
        </p:nvSpPr>
        <p:spPr>
          <a:xfrm>
            <a:off x="952500" y="3844757"/>
            <a:ext cx="271923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平行四边形的底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三角形的底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24"/>
            </p:custDataLst>
          </p:nvPr>
        </p:nvSpPr>
        <p:spPr>
          <a:xfrm>
            <a:off x="571500" y="418020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25"/>
            </p:custDataLst>
          </p:nvPr>
        </p:nvSpPr>
        <p:spPr>
          <a:xfrm>
            <a:off x="657301" y="4229090"/>
            <a:ext cx="247498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2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26"/>
            </p:custDataLst>
          </p:nvPr>
        </p:nvSpPr>
        <p:spPr>
          <a:xfrm>
            <a:off x="952500" y="4187657"/>
            <a:ext cx="271923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平行四边形的高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三角形的高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27"/>
            </p:custDataLst>
          </p:nvPr>
        </p:nvSpPr>
        <p:spPr>
          <a:xfrm>
            <a:off x="571500" y="452310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28"/>
            </p:custDataLst>
          </p:nvPr>
        </p:nvSpPr>
        <p:spPr>
          <a:xfrm>
            <a:off x="657301" y="4571990"/>
            <a:ext cx="247498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2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29"/>
            </p:custDataLst>
          </p:nvPr>
        </p:nvSpPr>
        <p:spPr>
          <a:xfrm>
            <a:off x="952500" y="4530557"/>
            <a:ext cx="226664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平行四边形面积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底×高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30"/>
            </p:custDataLst>
          </p:nvPr>
        </p:nvSpPr>
        <p:spPr>
          <a:xfrm>
            <a:off x="2078679" y="4918701"/>
            <a:ext cx="2776756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30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 = a </a:t>
            </a:r>
            <a:r>
              <a:rPr lang="zh-CN" altLang="en-US" sz="30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30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h </a:t>
            </a:r>
            <a:r>
              <a:rPr lang="zh-CN" altLang="en-US" sz="30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30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</a:t>
            </a:r>
            <a:endParaRPr lang="en-US" altLang="zh-CN" sz="30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31"/>
            </p:custDataLst>
          </p:nvPr>
        </p:nvSpPr>
        <p:spPr>
          <a:xfrm>
            <a:off x="2676449" y="5571163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三角形面积公式</a:t>
            </a:r>
            <a:endParaRPr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>
            <p:custDataLst>
              <p:tags r:id="rId32"/>
            </p:custDataLst>
          </p:nvPr>
        </p:nvSpPr>
        <p:spPr>
          <a:xfrm>
            <a:off x="7678420" y="1370330"/>
            <a:ext cx="1143000" cy="990600"/>
          </a:xfrm>
          <a:prstGeom prst="rect">
            <a:avLst/>
          </a:prstGeom>
          <a:solidFill>
            <a:srgbClr val="49A078">
              <a:alpha val="3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7678420" y="1370330"/>
            <a:ext cx="1143000" cy="990600"/>
            <a:chOff x="12092" y="2158"/>
            <a:chExt cx="1800" cy="1560"/>
          </a:xfrm>
        </p:grpSpPr>
        <p:sp>
          <p:nvSpPr>
            <p:cNvPr id="21" name="任意多边形 20"/>
            <p:cNvSpPr/>
            <p:nvPr>
              <p:custDataLst>
                <p:tags r:id="rId33"/>
              </p:custDataLst>
            </p:nvPr>
          </p:nvSpPr>
          <p:spPr>
            <a:xfrm>
              <a:off x="12092" y="2158"/>
              <a:ext cx="1800" cy="1560"/>
            </a:xfrm>
            <a:custGeom>
              <a:avLst/>
              <a:gdLst>
                <a:gd name="sw" fmla="*/ 1 w 1800"/>
                <a:gd name="sh" fmla="*/ 1 h 1560"/>
                <a:gd name="mins" fmla="min sw sh"/>
                <a:gd name="dsw" fmla="+- 0 sw mins"/>
                <a:gd name="dsh" fmla="+- 0 sh mins"/>
                <a:gd name="p0x0" fmla="*/ 0 w 1800"/>
                <a:gd name="p0y0" fmla="*/ 0 h 1560"/>
                <a:gd name="p0x1" fmla="*/ 1800 w 1800"/>
                <a:gd name="p0y1" fmla="*/ 0 h 1560"/>
                <a:gd name="p0x2" fmla="*/ 1800 w 1800"/>
                <a:gd name="p0y2" fmla="*/ 1560 h 1560"/>
                <a:gd name="p0x3" fmla="*/ 0 w 1800"/>
                <a:gd name="p0y3" fmla="*/ 1560 h 1560"/>
                <a:gd name="p0x4" fmla="*/ 0 w 1800"/>
                <a:gd name="p0y4" fmla="*/ 0 h 15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34"/>
              </p:custDataLst>
            </p:nvPr>
          </p:nvSpPr>
          <p:spPr>
            <a:xfrm>
              <a:off x="12992" y="2158"/>
              <a:ext cx="900" cy="1560"/>
            </a:xfrm>
            <a:custGeom>
              <a:avLst/>
              <a:gdLst>
                <a:gd name="sw" fmla="*/ 1 w 900"/>
                <a:gd name="sh" fmla="*/ 1 h 1560"/>
                <a:gd name="mins" fmla="min sw sh"/>
                <a:gd name="dsw" fmla="+- 0 sw mins"/>
                <a:gd name="dsh" fmla="+- 0 sh mins"/>
                <a:gd name="p0x0" fmla="*/ 900 w 900"/>
                <a:gd name="p0y0" fmla="*/ 0 h 1560"/>
                <a:gd name="p0x1" fmla="*/ 900 w 900"/>
                <a:gd name="p0y1" fmla="*/ 1560 h 1560"/>
                <a:gd name="p0x2" fmla="*/ 0 w 900"/>
                <a:gd name="p0y2" fmla="*/ 0 h 1560"/>
                <a:gd name="p0x3" fmla="*/ 900 w 900"/>
                <a:gd name="p0y3" fmla="*/ 0 h 15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35"/>
              </p:custDataLst>
            </p:nvPr>
          </p:nvSpPr>
          <p:spPr>
            <a:xfrm>
              <a:off x="12092" y="2158"/>
              <a:ext cx="1800" cy="1560"/>
            </a:xfrm>
            <a:custGeom>
              <a:avLst/>
              <a:gdLst>
                <a:gd name="sw" fmla="*/ 1 w 1800"/>
                <a:gd name="sh" fmla="*/ 1 h 1560"/>
                <a:gd name="mins" fmla="min sw sh"/>
                <a:gd name="dsw" fmla="+- 0 sw mins"/>
                <a:gd name="dsh" fmla="+- 0 sh mins"/>
                <a:gd name="p0x0" fmla="*/ 1800 w 1800"/>
                <a:gd name="p0y0" fmla="*/ 1560 h 1560"/>
                <a:gd name="p0x1" fmla="*/ 0 w 1800"/>
                <a:gd name="p0y1" fmla="*/ 1560 h 1560"/>
                <a:gd name="p0x2" fmla="*/ 900 w 1800"/>
                <a:gd name="p0y2" fmla="*/ 0 h 1560"/>
                <a:gd name="p0x3" fmla="*/ 1800 w 1800"/>
                <a:gd name="p0y3" fmla="*/ 1560 h 15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solidFill>
              <a:srgbClr val="49A07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36"/>
              </p:custDataLst>
            </p:nvPr>
          </p:nvSpPr>
          <p:spPr>
            <a:xfrm>
              <a:off x="12092" y="2158"/>
              <a:ext cx="900" cy="1560"/>
            </a:xfrm>
            <a:custGeom>
              <a:avLst/>
              <a:gdLst>
                <a:gd name="sw" fmla="*/ 1 w 900"/>
                <a:gd name="sh" fmla="*/ 1 h 1560"/>
                <a:gd name="mins" fmla="min sw sh"/>
                <a:gd name="dsw" fmla="+- 0 sw mins"/>
                <a:gd name="dsh" fmla="+- 0 sh mins"/>
                <a:gd name="p0x0" fmla="*/ 0 w 900"/>
                <a:gd name="p0y0" fmla="*/ 1560 h 1560"/>
                <a:gd name="p0x1" fmla="*/ 0 w 900"/>
                <a:gd name="p0y1" fmla="*/ 0 h 1560"/>
                <a:gd name="p0x2" fmla="*/ 900 w 900"/>
                <a:gd name="p0y2" fmla="*/ 0 h 1560"/>
                <a:gd name="p0x3" fmla="*/ 0 w 900"/>
                <a:gd name="p0y3" fmla="*/ 1560 h 15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678420" y="1370330"/>
            <a:ext cx="1143000" cy="990600"/>
            <a:chOff x="12092" y="2158"/>
            <a:chExt cx="1800" cy="1560"/>
          </a:xfrm>
        </p:grpSpPr>
        <p:sp>
          <p:nvSpPr>
            <p:cNvPr id="26" name="任意多边形 25"/>
            <p:cNvSpPr/>
            <p:nvPr>
              <p:custDataLst>
                <p:tags r:id="rId37"/>
              </p:custDataLst>
            </p:nvPr>
          </p:nvSpPr>
          <p:spPr>
            <a:xfrm>
              <a:off x="12092" y="2158"/>
              <a:ext cx="1800" cy="1560"/>
            </a:xfrm>
            <a:custGeom>
              <a:avLst/>
              <a:gdLst>
                <a:gd name="sw" fmla="*/ 1 w 1800"/>
                <a:gd name="sh" fmla="*/ 1 h 1560"/>
                <a:gd name="mins" fmla="min sw sh"/>
                <a:gd name="dsw" fmla="+- 0 sw mins"/>
                <a:gd name="dsh" fmla="+- 0 sh mins"/>
                <a:gd name="p0x0" fmla="*/ 0 w 1800"/>
                <a:gd name="p0y0" fmla="*/ 0 h 1560"/>
                <a:gd name="p0x1" fmla="*/ 1800 w 1800"/>
                <a:gd name="p0y1" fmla="*/ 0 h 1560"/>
                <a:gd name="p0x2" fmla="*/ 1800 w 1800"/>
                <a:gd name="p0y2" fmla="*/ 1560 h 1560"/>
                <a:gd name="p0x3" fmla="*/ 0 w 1800"/>
                <a:gd name="p0y3" fmla="*/ 1560 h 1560"/>
                <a:gd name="p0x4" fmla="*/ 0 w 1800"/>
                <a:gd name="p0y4" fmla="*/ 0 h 15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38"/>
              </p:custDataLst>
            </p:nvPr>
          </p:nvSpPr>
          <p:spPr>
            <a:xfrm>
              <a:off x="12092" y="2158"/>
              <a:ext cx="1800" cy="1560"/>
            </a:xfrm>
            <a:custGeom>
              <a:avLst/>
              <a:gdLst>
                <a:gd name="sw" fmla="*/ 1 w 1800"/>
                <a:gd name="sh" fmla="*/ 1 h 1560"/>
                <a:gd name="mins" fmla="min sw sh"/>
                <a:gd name="dsw" fmla="+- 0 sw mins"/>
                <a:gd name="dsh" fmla="+- 0 sh mins"/>
                <a:gd name="p0x0" fmla="*/ 0 w 1800"/>
                <a:gd name="p0y0" fmla="*/ 0 h 1560"/>
                <a:gd name="p0x1" fmla="*/ 1800 w 1800"/>
                <a:gd name="p0y1" fmla="*/ 0 h 1560"/>
                <a:gd name="p0x2" fmla="*/ 900 w 1800"/>
                <a:gd name="p0y2" fmla="*/ 1560 h 1560"/>
                <a:gd name="p0x3" fmla="*/ 0 w 1800"/>
                <a:gd name="p0y3" fmla="*/ 0 h 15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solidFill>
              <a:srgbClr val="DD978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39"/>
              </p:custDataLst>
            </p:nvPr>
          </p:nvSpPr>
          <p:spPr>
            <a:xfrm>
              <a:off x="12992" y="2158"/>
              <a:ext cx="900" cy="1560"/>
            </a:xfrm>
            <a:custGeom>
              <a:avLst/>
              <a:gdLst>
                <a:gd name="sw" fmla="*/ 1 w 900"/>
                <a:gd name="sh" fmla="*/ 1 h 1560"/>
                <a:gd name="mins" fmla="min sw sh"/>
                <a:gd name="dsw" fmla="+- 0 sw mins"/>
                <a:gd name="dsh" fmla="+- 0 sh mins"/>
                <a:gd name="p0x0" fmla="*/ 900 w 900"/>
                <a:gd name="p0y0" fmla="*/ 0 h 1560"/>
                <a:gd name="p0x1" fmla="*/ 900 w 900"/>
                <a:gd name="p0y1" fmla="*/ 1560 h 1560"/>
                <a:gd name="p0x2" fmla="*/ 0 w 900"/>
                <a:gd name="p0y2" fmla="*/ 1560 h 1560"/>
                <a:gd name="p0x3" fmla="*/ 900 w 900"/>
                <a:gd name="p0y3" fmla="*/ 0 h 15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40"/>
              </p:custDataLst>
            </p:nvPr>
          </p:nvSpPr>
          <p:spPr>
            <a:xfrm>
              <a:off x="12092" y="2158"/>
              <a:ext cx="900" cy="1560"/>
            </a:xfrm>
            <a:custGeom>
              <a:avLst/>
              <a:gdLst>
                <a:gd name="sw" fmla="*/ 1 w 900"/>
                <a:gd name="sh" fmla="*/ 1 h 1560"/>
                <a:gd name="mins" fmla="min sw sh"/>
                <a:gd name="dsw" fmla="+- 0 sw mins"/>
                <a:gd name="dsh" fmla="+- 0 sh mins"/>
                <a:gd name="p0x0" fmla="*/ 0 w 900"/>
                <a:gd name="p0y0" fmla="*/ 1560 h 1560"/>
                <a:gd name="p0x1" fmla="*/ 0 w 900"/>
                <a:gd name="p0y1" fmla="*/ 0 h 1560"/>
                <a:gd name="p0x2" fmla="*/ 900 w 900"/>
                <a:gd name="p0y2" fmla="*/ 1560 h 1560"/>
                <a:gd name="p0x3" fmla="*/ 0 w 900"/>
                <a:gd name="p0y3" fmla="*/ 1560 h 15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3" name="任意多边形 42"/>
          <p:cNvSpPr/>
          <p:nvPr>
            <p:custDataLst>
              <p:tags r:id="rId41"/>
            </p:custDataLst>
          </p:nvPr>
        </p:nvSpPr>
        <p:spPr>
          <a:xfrm>
            <a:off x="6214745" y="3164840"/>
            <a:ext cx="5400675" cy="3307080"/>
          </a:xfrm>
          <a:custGeom>
            <a:avLst/>
            <a:gdLst>
              <a:gd name="sw" fmla="*/ 1 w 8505"/>
              <a:gd name="sh" fmla="*/ 1 h 5208"/>
              <a:gd name="mins" fmla="min sw sh"/>
              <a:gd name="dsw" fmla="+- 0 sw mins"/>
              <a:gd name="dsh" fmla="+- 0 sh mins"/>
              <a:gd name="p0x0" fmla="*/ 180 w 8505"/>
              <a:gd name="p0y0" fmla="*/ 0 h 5208"/>
              <a:gd name="p0x1" fmla="*/ 8325 w 8505"/>
              <a:gd name="p0y1" fmla="*/ 0 h 5208"/>
              <a:gd name="p0x2" fmla="*/ 8424 w 8505"/>
              <a:gd name="p0y2" fmla="*/ 0 h 5208"/>
              <a:gd name="p0x3" fmla="*/ 8505 w 8505"/>
              <a:gd name="p0y3" fmla="*/ 80 h 5208"/>
              <a:gd name="p0x4" fmla="*/ 8505 w 8505"/>
              <a:gd name="p0y4" fmla="*/ 180 h 5208"/>
              <a:gd name="p0x5" fmla="*/ 8505 w 8505"/>
              <a:gd name="p0y5" fmla="*/ 5028 h 5208"/>
              <a:gd name="p0x6" fmla="*/ 8505 w 8505"/>
              <a:gd name="p0y6" fmla="*/ 5127 h 5208"/>
              <a:gd name="p0x7" fmla="*/ 8424 w 8505"/>
              <a:gd name="p0y7" fmla="*/ 5208 h 5208"/>
              <a:gd name="p0x8" fmla="*/ 8325 w 8505"/>
              <a:gd name="p0y8" fmla="*/ 5208 h 5208"/>
              <a:gd name="p0x9" fmla="*/ 180 w 8505"/>
              <a:gd name="p0y9" fmla="*/ 5208 h 5208"/>
              <a:gd name="p0x10" fmla="*/ 80 w 8505"/>
              <a:gd name="p0y10" fmla="*/ 5208 h 5208"/>
              <a:gd name="p0x11" fmla="*/ 0 w 8505"/>
              <a:gd name="p0y11" fmla="*/ 5127 h 5208"/>
              <a:gd name="p0x12" fmla="*/ 0 w 8505"/>
              <a:gd name="p0y12" fmla="*/ 5028 h 5208"/>
              <a:gd name="p0x13" fmla="*/ 0 w 8505"/>
              <a:gd name="p0y13" fmla="*/ 180 h 5208"/>
              <a:gd name="p0x14" fmla="*/ 0 w 8505"/>
              <a:gd name="p0y14" fmla="*/ 80 h 5208"/>
              <a:gd name="p0x15" fmla="*/ 80 w 8505"/>
              <a:gd name="p0y15" fmla="*/ 0 h 5208"/>
              <a:gd name="p0x16" fmla="*/ 180 w 8505"/>
              <a:gd name="p0y16" fmla="*/ 0 h 520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>
            <p:custDataLst>
              <p:tags r:id="rId42"/>
            </p:custDataLst>
          </p:nvPr>
        </p:nvSpPr>
        <p:spPr>
          <a:xfrm>
            <a:off x="6410325" y="36823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5" name="图片 44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-6795" t="-10303" r="-6795" b="-10303"/>
          <a:stretch>
            <a:fillRect/>
          </a:stretch>
        </p:blipFill>
        <p:spPr>
          <a:xfrm>
            <a:off x="6478905" y="3763010"/>
            <a:ext cx="281305" cy="252730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46"/>
            </p:custDataLst>
          </p:nvPr>
        </p:nvSpPr>
        <p:spPr>
          <a:xfrm>
            <a:off x="6943725" y="3709054"/>
            <a:ext cx="302039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《九章算术》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圭田术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47"/>
            </p:custDataLst>
          </p:nvPr>
        </p:nvSpPr>
        <p:spPr>
          <a:xfrm>
            <a:off x="6410325" y="4233881"/>
            <a:ext cx="5010150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半广以乘正从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任意多边形 47"/>
          <p:cNvSpPr/>
          <p:nvPr>
            <p:custDataLst>
              <p:tags r:id="rId48"/>
            </p:custDataLst>
          </p:nvPr>
        </p:nvSpPr>
        <p:spPr>
          <a:xfrm>
            <a:off x="6410325" y="4806315"/>
            <a:ext cx="457200" cy="281305"/>
          </a:xfrm>
          <a:custGeom>
            <a:avLst/>
            <a:gdLst>
              <a:gd name="sw" fmla="*/ 1 w 720"/>
              <a:gd name="sh" fmla="*/ 1 h 443"/>
              <a:gd name="mins" fmla="min sw sh"/>
              <a:gd name="dsw" fmla="+- 0 sw mins"/>
              <a:gd name="dsh" fmla="+- 0 sh mins"/>
              <a:gd name="p0x0" fmla="*/ 90 w 720"/>
              <a:gd name="p0y0" fmla="*/ 0 h 443"/>
              <a:gd name="p0x1" fmla="*/ 630 w 720"/>
              <a:gd name="p0y1" fmla="*/ 0 h 443"/>
              <a:gd name="p0x2" fmla="*/ 679 w 720"/>
              <a:gd name="p0y2" fmla="*/ 0 h 443"/>
              <a:gd name="p0x3" fmla="*/ 720 w 720"/>
              <a:gd name="p0y3" fmla="*/ 40 h 443"/>
              <a:gd name="p0x4" fmla="*/ 720 w 720"/>
              <a:gd name="p0y4" fmla="*/ 90 h 443"/>
              <a:gd name="p0x5" fmla="*/ 720 w 720"/>
              <a:gd name="p0y5" fmla="*/ 353 h 443"/>
              <a:gd name="p0x6" fmla="*/ 720 w 720"/>
              <a:gd name="p0y6" fmla="*/ 403 h 443"/>
              <a:gd name="p0x7" fmla="*/ 679 w 720"/>
              <a:gd name="p0y7" fmla="*/ 443 h 443"/>
              <a:gd name="p0x8" fmla="*/ 630 w 720"/>
              <a:gd name="p0y8" fmla="*/ 443 h 443"/>
              <a:gd name="p0x9" fmla="*/ 90 w 720"/>
              <a:gd name="p0y9" fmla="*/ 443 h 443"/>
              <a:gd name="p0x10" fmla="*/ 40 w 720"/>
              <a:gd name="p0y10" fmla="*/ 443 h 443"/>
              <a:gd name="p0x11" fmla="*/ 0 w 720"/>
              <a:gd name="p0y11" fmla="*/ 403 h 443"/>
              <a:gd name="p0x12" fmla="*/ 0 w 720"/>
              <a:gd name="p0y12" fmla="*/ 353 h 443"/>
              <a:gd name="p0x13" fmla="*/ 0 w 720"/>
              <a:gd name="p0y13" fmla="*/ 90 h 443"/>
              <a:gd name="p0x14" fmla="*/ 0 w 720"/>
              <a:gd name="p0y14" fmla="*/ 40 h 443"/>
              <a:gd name="p0x15" fmla="*/ 40 w 720"/>
              <a:gd name="p0y15" fmla="*/ 0 h 443"/>
              <a:gd name="p0x16" fmla="*/ 90 w 720"/>
              <a:gd name="p0y16" fmla="*/ 0 h 44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49"/>
            </p:custDataLst>
          </p:nvPr>
        </p:nvSpPr>
        <p:spPr>
          <a:xfrm>
            <a:off x="6486525" y="4813954"/>
            <a:ext cx="4572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半广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50"/>
            </p:custDataLst>
          </p:nvPr>
        </p:nvSpPr>
        <p:spPr>
          <a:xfrm>
            <a:off x="6943801" y="4780588"/>
            <a:ext cx="168346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底的一半（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" name="任意多边形 50"/>
          <p:cNvSpPr/>
          <p:nvPr>
            <p:custDataLst>
              <p:tags r:id="rId51"/>
            </p:custDataLst>
          </p:nvPr>
        </p:nvSpPr>
        <p:spPr>
          <a:xfrm>
            <a:off x="6410325" y="5187315"/>
            <a:ext cx="457200" cy="281305"/>
          </a:xfrm>
          <a:custGeom>
            <a:avLst/>
            <a:gdLst>
              <a:gd name="sw" fmla="*/ 1 w 720"/>
              <a:gd name="sh" fmla="*/ 1 h 443"/>
              <a:gd name="mins" fmla="min sw sh"/>
              <a:gd name="dsw" fmla="+- 0 sw mins"/>
              <a:gd name="dsh" fmla="+- 0 sh mins"/>
              <a:gd name="p0x0" fmla="*/ 90 w 720"/>
              <a:gd name="p0y0" fmla="*/ 0 h 443"/>
              <a:gd name="p0x1" fmla="*/ 630 w 720"/>
              <a:gd name="p0y1" fmla="*/ 0 h 443"/>
              <a:gd name="p0x2" fmla="*/ 679 w 720"/>
              <a:gd name="p0y2" fmla="*/ 0 h 443"/>
              <a:gd name="p0x3" fmla="*/ 720 w 720"/>
              <a:gd name="p0y3" fmla="*/ 40 h 443"/>
              <a:gd name="p0x4" fmla="*/ 720 w 720"/>
              <a:gd name="p0y4" fmla="*/ 90 h 443"/>
              <a:gd name="p0x5" fmla="*/ 720 w 720"/>
              <a:gd name="p0y5" fmla="*/ 353 h 443"/>
              <a:gd name="p0x6" fmla="*/ 720 w 720"/>
              <a:gd name="p0y6" fmla="*/ 403 h 443"/>
              <a:gd name="p0x7" fmla="*/ 679 w 720"/>
              <a:gd name="p0y7" fmla="*/ 443 h 443"/>
              <a:gd name="p0x8" fmla="*/ 630 w 720"/>
              <a:gd name="p0y8" fmla="*/ 443 h 443"/>
              <a:gd name="p0x9" fmla="*/ 90 w 720"/>
              <a:gd name="p0y9" fmla="*/ 443 h 443"/>
              <a:gd name="p0x10" fmla="*/ 40 w 720"/>
              <a:gd name="p0y10" fmla="*/ 443 h 443"/>
              <a:gd name="p0x11" fmla="*/ 0 w 720"/>
              <a:gd name="p0y11" fmla="*/ 403 h 443"/>
              <a:gd name="p0x12" fmla="*/ 0 w 720"/>
              <a:gd name="p0y12" fmla="*/ 353 h 443"/>
              <a:gd name="p0x13" fmla="*/ 0 w 720"/>
              <a:gd name="p0y13" fmla="*/ 90 h 443"/>
              <a:gd name="p0x14" fmla="*/ 0 w 720"/>
              <a:gd name="p0y14" fmla="*/ 40 h 443"/>
              <a:gd name="p0x15" fmla="*/ 40 w 720"/>
              <a:gd name="p0y15" fmla="*/ 0 h 443"/>
              <a:gd name="p0x16" fmla="*/ 90 w 720"/>
              <a:gd name="p0y16" fmla="*/ 0 h 44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>
            <p:custDataLst>
              <p:tags r:id="rId52"/>
            </p:custDataLst>
          </p:nvPr>
        </p:nvSpPr>
        <p:spPr>
          <a:xfrm>
            <a:off x="6486525" y="5194954"/>
            <a:ext cx="4572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正从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>
            <p:custDataLst>
              <p:tags r:id="rId53"/>
            </p:custDataLst>
          </p:nvPr>
        </p:nvSpPr>
        <p:spPr>
          <a:xfrm>
            <a:off x="6943801" y="5161588"/>
            <a:ext cx="87481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6410325" y="5594350"/>
            <a:ext cx="5010150" cy="359410"/>
            <a:chOff x="10095" y="8810"/>
            <a:chExt cx="7890" cy="566"/>
          </a:xfrm>
        </p:grpSpPr>
        <p:sp>
          <p:nvSpPr>
            <p:cNvPr id="54" name="任意多边形 53"/>
            <p:cNvSpPr/>
            <p:nvPr>
              <p:custDataLst>
                <p:tags r:id="rId54"/>
              </p:custDataLst>
            </p:nvPr>
          </p:nvSpPr>
          <p:spPr>
            <a:xfrm>
              <a:off x="10095" y="8810"/>
              <a:ext cx="7890" cy="567"/>
            </a:xfrm>
            <a:custGeom>
              <a:avLst/>
              <a:gdLst>
                <a:gd name="sw" fmla="*/ 1 w 7890"/>
                <a:gd name="sh" fmla="*/ 1 h 566"/>
                <a:gd name="mins" fmla="min sw sh"/>
                <a:gd name="dsw" fmla="+- 0 sw mins"/>
                <a:gd name="dsh" fmla="+- 0 sh mins"/>
                <a:gd name="p0x0" fmla="*/ 0 w 7890"/>
                <a:gd name="p0y0" fmla="*/ 0 h 566"/>
                <a:gd name="p0x1" fmla="*/ 7890 w 7890"/>
                <a:gd name="p0y1" fmla="*/ 0 h 566"/>
                <a:gd name="p0x2" fmla="*/ 7890 w 7890"/>
                <a:gd name="p0y2" fmla="*/ 566 h 566"/>
                <a:gd name="p0x3" fmla="*/ 0 w 7890"/>
                <a:gd name="p0y3" fmla="*/ 566 h 566"/>
                <a:gd name="p0x4" fmla="*/ 0 w 7890"/>
                <a:gd name="p0y4" fmla="*/ 0 h 56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>
              <p:custDataLst>
                <p:tags r:id="rId55"/>
              </p:custDataLst>
            </p:nvPr>
          </p:nvSpPr>
          <p:spPr>
            <a:xfrm>
              <a:off x="10095" y="8810"/>
              <a:ext cx="7890" cy="15"/>
            </a:xfrm>
            <a:custGeom>
              <a:avLst/>
              <a:gdLst>
                <a:gd name="sw" fmla="*/ 1 w 7890"/>
                <a:gd name="sh" fmla="*/ 1 h 15"/>
                <a:gd name="mins" fmla="min sw sh"/>
                <a:gd name="dsw" fmla="+- 0 sw mins"/>
                <a:gd name="dsh" fmla="+- 0 sh mins"/>
                <a:gd name="p0x0" fmla="*/ 0 w 7890"/>
                <a:gd name="p0y0" fmla="*/ 0 h 15"/>
                <a:gd name="p0x1" fmla="*/ 7890 w 7890"/>
                <a:gd name="p0y1" fmla="*/ 0 h 15"/>
                <a:gd name="p0x2" fmla="*/ 7890 w 7890"/>
                <a:gd name="p0y2" fmla="*/ 15 h 15"/>
                <a:gd name="p0x3" fmla="*/ 0 w 7890"/>
                <a:gd name="p0y3" fmla="*/ 15 h 15"/>
                <a:gd name="p0x4" fmla="*/ 0 w 78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7" name="文本框 56"/>
          <p:cNvSpPr txBox="1"/>
          <p:nvPr>
            <p:custDataLst>
              <p:tags r:id="rId56"/>
            </p:custDataLst>
          </p:nvPr>
        </p:nvSpPr>
        <p:spPr>
          <a:xfrm>
            <a:off x="6410325" y="5665460"/>
            <a:ext cx="50101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古代算法与现代公式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S = a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 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完全一致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三角形面积的应用与变式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5362575"/>
          </a:xfrm>
          <a:custGeom>
            <a:avLst/>
            <a:gdLst>
              <a:gd name="sw" fmla="*/ 1 w 5584"/>
              <a:gd name="sh" fmla="*/ 1 h 8445"/>
              <a:gd name="mins" fmla="min sw sh"/>
              <a:gd name="dsw" fmla="+- 0 sw mins"/>
              <a:gd name="dsh" fmla="+- 0 sh mins"/>
              <a:gd name="p0x0" fmla="*/ 180 w 5584"/>
              <a:gd name="p0y0" fmla="*/ 0 h 8445"/>
              <a:gd name="p0x1" fmla="*/ 5404 w 5584"/>
              <a:gd name="p0y1" fmla="*/ 0 h 8445"/>
              <a:gd name="p0x2" fmla="*/ 5504 w 5584"/>
              <a:gd name="p0y2" fmla="*/ 0 h 8445"/>
              <a:gd name="p0x3" fmla="*/ 5584 w 5584"/>
              <a:gd name="p0y3" fmla="*/ 80 h 8445"/>
              <a:gd name="p0x4" fmla="*/ 5584 w 5584"/>
              <a:gd name="p0y4" fmla="*/ 180 h 8445"/>
              <a:gd name="p0x5" fmla="*/ 5584 w 5584"/>
              <a:gd name="p0y5" fmla="*/ 8265 h 8445"/>
              <a:gd name="p0x6" fmla="*/ 5584 w 5584"/>
              <a:gd name="p0y6" fmla="*/ 8364 h 8445"/>
              <a:gd name="p0x7" fmla="*/ 5504 w 5584"/>
              <a:gd name="p0y7" fmla="*/ 8445 h 8445"/>
              <a:gd name="p0x8" fmla="*/ 5404 w 5584"/>
              <a:gd name="p0y8" fmla="*/ 8445 h 8445"/>
              <a:gd name="p0x9" fmla="*/ 180 w 5584"/>
              <a:gd name="p0y9" fmla="*/ 8445 h 8445"/>
              <a:gd name="p0x10" fmla="*/ 80 w 5584"/>
              <a:gd name="p0y10" fmla="*/ 8445 h 8445"/>
              <a:gd name="p0x11" fmla="*/ 0 w 5584"/>
              <a:gd name="p0y11" fmla="*/ 8364 h 8445"/>
              <a:gd name="p0x12" fmla="*/ 0 w 5584"/>
              <a:gd name="p0y12" fmla="*/ 8265 h 8445"/>
              <a:gd name="p0x13" fmla="*/ 0 w 5584"/>
              <a:gd name="p0y13" fmla="*/ 180 h 8445"/>
              <a:gd name="p0x14" fmla="*/ 0 w 5584"/>
              <a:gd name="p0y14" fmla="*/ 80 h 8445"/>
              <a:gd name="p0x15" fmla="*/ 80 w 5584"/>
              <a:gd name="p0y15" fmla="*/ 0 h 8445"/>
              <a:gd name="p0x16" fmla="*/ 180 w 5584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25736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887730" y="2654300"/>
            <a:ext cx="18605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2600353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逆运算公式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3145155"/>
            <a:ext cx="3155315" cy="873760"/>
          </a:xfrm>
          <a:custGeom>
            <a:avLst/>
            <a:gdLst>
              <a:gd name="sw" fmla="*/ 1 w 4969"/>
              <a:gd name="sh" fmla="*/ 1 h 1376"/>
              <a:gd name="mins" fmla="min sw sh"/>
              <a:gd name="dsw" fmla="+- 0 sw mins"/>
              <a:gd name="dsh" fmla="+- 0 sh mins"/>
              <a:gd name="p0x0" fmla="*/ 180 w 4969"/>
              <a:gd name="p0y0" fmla="*/ 0 h 1376"/>
              <a:gd name="p0x1" fmla="*/ 4789 w 4969"/>
              <a:gd name="p0y1" fmla="*/ 0 h 1376"/>
              <a:gd name="p0x2" fmla="*/ 4889 w 4969"/>
              <a:gd name="p0y2" fmla="*/ 0 h 1376"/>
              <a:gd name="p0x3" fmla="*/ 4969 w 4969"/>
              <a:gd name="p0y3" fmla="*/ 80 h 1376"/>
              <a:gd name="p0x4" fmla="*/ 4969 w 4969"/>
              <a:gd name="p0y4" fmla="*/ 180 h 1376"/>
              <a:gd name="p0x5" fmla="*/ 4969 w 4969"/>
              <a:gd name="p0y5" fmla="*/ 1196 h 1376"/>
              <a:gd name="p0x6" fmla="*/ 4969 w 4969"/>
              <a:gd name="p0y6" fmla="*/ 1296 h 1376"/>
              <a:gd name="p0x7" fmla="*/ 4889 w 4969"/>
              <a:gd name="p0y7" fmla="*/ 1376 h 1376"/>
              <a:gd name="p0x8" fmla="*/ 4789 w 4969"/>
              <a:gd name="p0y8" fmla="*/ 1376 h 1376"/>
              <a:gd name="p0x9" fmla="*/ 180 w 4969"/>
              <a:gd name="p0y9" fmla="*/ 1376 h 1376"/>
              <a:gd name="p0x10" fmla="*/ 80 w 4969"/>
              <a:gd name="p0y10" fmla="*/ 1376 h 1376"/>
              <a:gd name="p0x11" fmla="*/ 0 w 4969"/>
              <a:gd name="p0y11" fmla="*/ 1296 h 1376"/>
              <a:gd name="p0x12" fmla="*/ 0 w 4969"/>
              <a:gd name="p0y12" fmla="*/ 1196 h 1376"/>
              <a:gd name="p0x13" fmla="*/ 0 w 4969"/>
              <a:gd name="p0y13" fmla="*/ 180 h 1376"/>
              <a:gd name="p0x14" fmla="*/ 0 w 4969"/>
              <a:gd name="p0y14" fmla="*/ 80 h 1376"/>
              <a:gd name="p0x15" fmla="*/ 80 w 4969"/>
              <a:gd name="p0y15" fmla="*/ 0 h 1376"/>
              <a:gd name="p0x16" fmla="*/ 180 w 4969"/>
              <a:gd name="p0y16" fmla="*/ 0 h 13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885825" y="34105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1458" t="-3492" r="-1458" b="-3492"/>
          <a:stretch>
            <a:fillRect/>
          </a:stretch>
        </p:blipFill>
        <p:spPr>
          <a:xfrm>
            <a:off x="978535" y="3472815"/>
            <a:ext cx="156845" cy="21399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343025" y="3243291"/>
            <a:ext cx="194376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 = S </a:t>
            </a:r>
            <a:r>
              <a:rPr lang="zh-CN" altLang="en-US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 </a:t>
            </a:r>
            <a:r>
              <a:rPr lang="zh-CN" altLang="en-US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a</a:t>
            </a:r>
            <a:endParaRPr lang="en-US" altLang="zh-CN"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43025" y="3615718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已知面积和底，求高</a:t>
            </a:r>
            <a:endParaRPr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5"/>
            </p:custDataLst>
          </p:nvPr>
        </p:nvSpPr>
        <p:spPr>
          <a:xfrm>
            <a:off x="771525" y="4133850"/>
            <a:ext cx="3155315" cy="873760"/>
          </a:xfrm>
          <a:custGeom>
            <a:avLst/>
            <a:gdLst>
              <a:gd name="sw" fmla="*/ 1 w 4969"/>
              <a:gd name="sh" fmla="*/ 1 h 1376"/>
              <a:gd name="mins" fmla="min sw sh"/>
              <a:gd name="dsw" fmla="+- 0 sw mins"/>
              <a:gd name="dsh" fmla="+- 0 sh mins"/>
              <a:gd name="p0x0" fmla="*/ 180 w 4969"/>
              <a:gd name="p0y0" fmla="*/ 0 h 1376"/>
              <a:gd name="p0x1" fmla="*/ 4789 w 4969"/>
              <a:gd name="p0y1" fmla="*/ 0 h 1376"/>
              <a:gd name="p0x2" fmla="*/ 4889 w 4969"/>
              <a:gd name="p0y2" fmla="*/ 0 h 1376"/>
              <a:gd name="p0x3" fmla="*/ 4969 w 4969"/>
              <a:gd name="p0y3" fmla="*/ 80 h 1376"/>
              <a:gd name="p0x4" fmla="*/ 4969 w 4969"/>
              <a:gd name="p0y4" fmla="*/ 180 h 1376"/>
              <a:gd name="p0x5" fmla="*/ 4969 w 4969"/>
              <a:gd name="p0y5" fmla="*/ 1196 h 1376"/>
              <a:gd name="p0x6" fmla="*/ 4969 w 4969"/>
              <a:gd name="p0y6" fmla="*/ 1296 h 1376"/>
              <a:gd name="p0x7" fmla="*/ 4889 w 4969"/>
              <a:gd name="p0y7" fmla="*/ 1376 h 1376"/>
              <a:gd name="p0x8" fmla="*/ 4789 w 4969"/>
              <a:gd name="p0y8" fmla="*/ 1376 h 1376"/>
              <a:gd name="p0x9" fmla="*/ 180 w 4969"/>
              <a:gd name="p0y9" fmla="*/ 1376 h 1376"/>
              <a:gd name="p0x10" fmla="*/ 80 w 4969"/>
              <a:gd name="p0y10" fmla="*/ 1376 h 1376"/>
              <a:gd name="p0x11" fmla="*/ 0 w 4969"/>
              <a:gd name="p0y11" fmla="*/ 1296 h 1376"/>
              <a:gd name="p0x12" fmla="*/ 0 w 4969"/>
              <a:gd name="p0y12" fmla="*/ 1196 h 1376"/>
              <a:gd name="p0x13" fmla="*/ 0 w 4969"/>
              <a:gd name="p0y13" fmla="*/ 180 h 1376"/>
              <a:gd name="p0x14" fmla="*/ 0 w 4969"/>
              <a:gd name="p0y14" fmla="*/ 80 h 1376"/>
              <a:gd name="p0x15" fmla="*/ 80 w 4969"/>
              <a:gd name="p0y15" fmla="*/ 0 h 1376"/>
              <a:gd name="p0x16" fmla="*/ 180 w 4969"/>
              <a:gd name="p0y16" fmla="*/ 0 h 13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885825" y="43992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083" t="-62667" r="-2083" b="-62667"/>
          <a:stretch>
            <a:fillRect/>
          </a:stretch>
        </p:blipFill>
        <p:spPr>
          <a:xfrm>
            <a:off x="937895" y="4460875"/>
            <a:ext cx="238125" cy="21463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1343025" y="4231958"/>
            <a:ext cx="194376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= S </a:t>
            </a:r>
            <a:r>
              <a:rPr lang="zh-CN" altLang="en-US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 </a:t>
            </a:r>
            <a:r>
              <a:rPr lang="zh-CN" altLang="en-US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h</a:t>
            </a:r>
            <a:endParaRPr lang="en-US" altLang="zh-CN"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343025" y="4604385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已知面积和高，求底</a:t>
            </a:r>
            <a:endParaRPr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4322445" y="1109345"/>
            <a:ext cx="3546475" cy="5362575"/>
          </a:xfrm>
          <a:custGeom>
            <a:avLst/>
            <a:gdLst>
              <a:gd name="sw" fmla="*/ 1 w 5585"/>
              <a:gd name="sh" fmla="*/ 1 h 8445"/>
              <a:gd name="mins" fmla="min sw sh"/>
              <a:gd name="dsw" fmla="+- 0 sw mins"/>
              <a:gd name="dsh" fmla="+- 0 sh mins"/>
              <a:gd name="p0x0" fmla="*/ 180 w 5585"/>
              <a:gd name="p0y0" fmla="*/ 0 h 8445"/>
              <a:gd name="p0x1" fmla="*/ 5405 w 5585"/>
              <a:gd name="p0y1" fmla="*/ 0 h 8445"/>
              <a:gd name="p0x2" fmla="*/ 5504 w 5585"/>
              <a:gd name="p0y2" fmla="*/ 0 h 8445"/>
              <a:gd name="p0x3" fmla="*/ 5585 w 5585"/>
              <a:gd name="p0y3" fmla="*/ 80 h 8445"/>
              <a:gd name="p0x4" fmla="*/ 5585 w 5585"/>
              <a:gd name="p0y4" fmla="*/ 180 h 8445"/>
              <a:gd name="p0x5" fmla="*/ 5585 w 5585"/>
              <a:gd name="p0y5" fmla="*/ 8265 h 8445"/>
              <a:gd name="p0x6" fmla="*/ 5585 w 5585"/>
              <a:gd name="p0y6" fmla="*/ 8364 h 8445"/>
              <a:gd name="p0x7" fmla="*/ 5504 w 5585"/>
              <a:gd name="p0y7" fmla="*/ 8445 h 8445"/>
              <a:gd name="p0x8" fmla="*/ 5405 w 5585"/>
              <a:gd name="p0y8" fmla="*/ 8445 h 8445"/>
              <a:gd name="p0x9" fmla="*/ 180 w 5585"/>
              <a:gd name="p0y9" fmla="*/ 8445 h 8445"/>
              <a:gd name="p0x10" fmla="*/ 80 w 5585"/>
              <a:gd name="p0y10" fmla="*/ 8445 h 8445"/>
              <a:gd name="p0x11" fmla="*/ 0 w 5585"/>
              <a:gd name="p0y11" fmla="*/ 8364 h 8445"/>
              <a:gd name="p0x12" fmla="*/ 0 w 5585"/>
              <a:gd name="p0y12" fmla="*/ 8265 h 8445"/>
              <a:gd name="p0x13" fmla="*/ 0 w 5585"/>
              <a:gd name="p0y13" fmla="*/ 180 h 8445"/>
              <a:gd name="p0x14" fmla="*/ 0 w 5585"/>
              <a:gd name="p0y14" fmla="*/ 80 h 8445"/>
              <a:gd name="p0x15" fmla="*/ 80 w 5585"/>
              <a:gd name="p0y15" fmla="*/ 0 h 8445"/>
              <a:gd name="p0x16" fmla="*/ 180 w 55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4517390" y="2971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2273" t="-97407" r="-2273" b="-97407"/>
          <a:stretch>
            <a:fillRect/>
          </a:stretch>
        </p:blipFill>
        <p:spPr>
          <a:xfrm>
            <a:off x="4617720" y="3052445"/>
            <a:ext cx="219075" cy="2527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5051374" y="2998470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等底等高关系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8"/>
            </p:custDataLst>
          </p:nvPr>
        </p:nvSpPr>
        <p:spPr>
          <a:xfrm>
            <a:off x="4517390" y="35433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4584065" y="3604895"/>
            <a:ext cx="209550" cy="2146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2"/>
            </p:custDataLst>
          </p:nvPr>
        </p:nvSpPr>
        <p:spPr>
          <a:xfrm>
            <a:off x="4975174" y="3548063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等底等高的三角形面积相等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3"/>
            </p:custDataLst>
          </p:nvPr>
        </p:nvSpPr>
        <p:spPr>
          <a:xfrm>
            <a:off x="4517390" y="41338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7895" t="-6333" r="-7895" b="-6333"/>
          <a:stretch>
            <a:fillRect/>
          </a:stretch>
        </p:blipFill>
        <p:spPr>
          <a:xfrm>
            <a:off x="4584065" y="4195445"/>
            <a:ext cx="209550" cy="2146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7"/>
            </p:custDataLst>
          </p:nvPr>
        </p:nvSpPr>
        <p:spPr>
          <a:xfrm>
            <a:off x="4975174" y="3986213"/>
            <a:ext cx="26987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三角形面积是等底等高平行四边形面积的一半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8"/>
            </p:custDataLst>
          </p:nvPr>
        </p:nvSpPr>
        <p:spPr>
          <a:xfrm>
            <a:off x="8073390" y="1114425"/>
            <a:ext cx="3537585" cy="5353050"/>
          </a:xfrm>
          <a:custGeom>
            <a:avLst/>
            <a:gdLst>
              <a:gd name="sw" fmla="*/ 1 w 5570"/>
              <a:gd name="sh" fmla="*/ 1 h 8430"/>
              <a:gd name="mins" fmla="min sw sh"/>
              <a:gd name="dsw" fmla="+- 0 sw mins"/>
              <a:gd name="dsh" fmla="+- 0 sh mins"/>
              <a:gd name="p0x0" fmla="*/ 180 w 5570"/>
              <a:gd name="p0y0" fmla="*/ 0 h 8430"/>
              <a:gd name="p0x1" fmla="*/ 5390 w 5570"/>
              <a:gd name="p0y1" fmla="*/ 0 h 8430"/>
              <a:gd name="p0x2" fmla="*/ 5489 w 5570"/>
              <a:gd name="p0y2" fmla="*/ 0 h 8430"/>
              <a:gd name="p0x3" fmla="*/ 5570 w 5570"/>
              <a:gd name="p0y3" fmla="*/ 80 h 8430"/>
              <a:gd name="p0x4" fmla="*/ 5570 w 5570"/>
              <a:gd name="p0y4" fmla="*/ 180 h 8430"/>
              <a:gd name="p0x5" fmla="*/ 5570 w 5570"/>
              <a:gd name="p0y5" fmla="*/ 8250 h 8430"/>
              <a:gd name="p0x6" fmla="*/ 5570 w 5570"/>
              <a:gd name="p0y6" fmla="*/ 8349 h 8430"/>
              <a:gd name="p0x7" fmla="*/ 5489 w 5570"/>
              <a:gd name="p0y7" fmla="*/ 8430 h 8430"/>
              <a:gd name="p0x8" fmla="*/ 5390 w 5570"/>
              <a:gd name="p0y8" fmla="*/ 8430 h 8430"/>
              <a:gd name="p0x9" fmla="*/ 180 w 5570"/>
              <a:gd name="p0y9" fmla="*/ 8430 h 8430"/>
              <a:gd name="p0x10" fmla="*/ 80 w 5570"/>
              <a:gd name="p0y10" fmla="*/ 8430 h 8430"/>
              <a:gd name="p0x11" fmla="*/ 0 w 5570"/>
              <a:gd name="p0y11" fmla="*/ 8349 h 8430"/>
              <a:gd name="p0x12" fmla="*/ 0 w 5570"/>
              <a:gd name="p0y12" fmla="*/ 8250 h 8430"/>
              <a:gd name="p0x13" fmla="*/ 0 w 5570"/>
              <a:gd name="p0y13" fmla="*/ 180 h 8430"/>
              <a:gd name="p0x14" fmla="*/ 0 w 5570"/>
              <a:gd name="p0y14" fmla="*/ 80 h 8430"/>
              <a:gd name="p0x15" fmla="*/ 80 w 5570"/>
              <a:gd name="p0y15" fmla="*/ 0 h 8430"/>
              <a:gd name="p0x16" fmla="*/ 180 w 5570"/>
              <a:gd name="p0y16" fmla="*/ 0 h 84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19050" cmpd="sng">
            <a:solidFill>
              <a:srgbClr val="C48C3A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9"/>
            </p:custDataLst>
          </p:nvPr>
        </p:nvSpPr>
        <p:spPr>
          <a:xfrm>
            <a:off x="8273415" y="2971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2000" t="-7681" r="-2000" b="-7681"/>
          <a:stretch>
            <a:fillRect/>
          </a:stretch>
        </p:blipFill>
        <p:spPr>
          <a:xfrm>
            <a:off x="8359140" y="3052445"/>
            <a:ext cx="247650" cy="25273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43"/>
            </p:custDataLst>
          </p:nvPr>
        </p:nvSpPr>
        <p:spPr>
          <a:xfrm>
            <a:off x="8807424" y="299847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易错提醒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44"/>
            </p:custDataLst>
          </p:nvPr>
        </p:nvSpPr>
        <p:spPr>
          <a:xfrm>
            <a:off x="8273415" y="36766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2083" t="-12593" r="-2083" b="-12593"/>
          <a:stretch>
            <a:fillRect/>
          </a:stretch>
        </p:blipFill>
        <p:spPr>
          <a:xfrm>
            <a:off x="8326120" y="3738245"/>
            <a:ext cx="238125" cy="21463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8"/>
            </p:custDataLst>
          </p:nvPr>
        </p:nvSpPr>
        <p:spPr>
          <a:xfrm>
            <a:off x="8731224" y="3529013"/>
            <a:ext cx="267972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底和高必须对应（高是底边上的高）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49"/>
            </p:custDataLst>
          </p:nvPr>
        </p:nvSpPr>
        <p:spPr>
          <a:xfrm>
            <a:off x="8273415" y="42672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50"/>
            </p:custDataLst>
          </p:nvPr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40090" y="4328795"/>
            <a:ext cx="209550" cy="21463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53"/>
            </p:custDataLst>
          </p:nvPr>
        </p:nvSpPr>
        <p:spPr>
          <a:xfrm>
            <a:off x="8731224" y="4271963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不可用斜边代替高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邪田之术：梯形面积的推导与应用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梯形：拼合转化为平行四边形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16667" b="-16667"/>
          <a:stretch>
            <a:fillRect/>
          </a:stretch>
        </p:blipFill>
        <p:spPr>
          <a:xfrm>
            <a:off x="5962650" y="1746250"/>
            <a:ext cx="266700" cy="2667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5791200" y="2089766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倒置拼合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2324100" y="1541780"/>
            <a:ext cx="762000" cy="952500"/>
            <a:chOff x="3660" y="2428"/>
            <a:chExt cx="1200" cy="1500"/>
          </a:xfrm>
        </p:grpSpPr>
        <p:sp>
          <p:nvSpPr>
            <p:cNvPr id="4" name="任意多边形 3"/>
            <p:cNvSpPr/>
            <p:nvPr>
              <p:custDataLst>
                <p:tags r:id="rId6"/>
              </p:custDataLst>
            </p:nvPr>
          </p:nvSpPr>
          <p:spPr>
            <a:xfrm>
              <a:off x="3660" y="2428"/>
              <a:ext cx="1200" cy="1500"/>
            </a:xfrm>
            <a:custGeom>
              <a:avLst/>
              <a:gdLst>
                <a:gd name="sw" fmla="*/ 1 w 1200"/>
                <a:gd name="sh" fmla="*/ 1 h 1500"/>
                <a:gd name="mins" fmla="min sw sh"/>
                <a:gd name="dsw" fmla="+- 0 sw mins"/>
                <a:gd name="dsh" fmla="+- 0 sh mins"/>
                <a:gd name="p0x0" fmla="*/ 0 w 1200"/>
                <a:gd name="p0y0" fmla="*/ 0 h 1500"/>
                <a:gd name="p0x1" fmla="*/ 1200 w 1200"/>
                <a:gd name="p0y1" fmla="*/ 0 h 1500"/>
                <a:gd name="p0x2" fmla="*/ 1200 w 1200"/>
                <a:gd name="p0y2" fmla="*/ 1500 h 1500"/>
                <a:gd name="p0x3" fmla="*/ 0 w 1200"/>
                <a:gd name="p0y3" fmla="*/ 1500 h 1500"/>
                <a:gd name="p0x4" fmla="*/ 0 w 1200"/>
                <a:gd name="p0y4" fmla="*/ 0 h 15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>
              <p:custDataLst>
                <p:tags r:id="rId7"/>
              </p:custDataLst>
            </p:nvPr>
          </p:nvSpPr>
          <p:spPr>
            <a:xfrm>
              <a:off x="3660" y="2428"/>
              <a:ext cx="1200" cy="1500"/>
            </a:xfrm>
            <a:custGeom>
              <a:avLst/>
              <a:gdLst>
                <a:gd name="sw" fmla="*/ 1 w 1200"/>
                <a:gd name="sh" fmla="*/ 1 h 1500"/>
                <a:gd name="mins" fmla="min sw sh"/>
                <a:gd name="dsw" fmla="+- 0 sw mins"/>
                <a:gd name="dsh" fmla="+- 0 sh mins"/>
                <a:gd name="p0x0" fmla="*/ 1200 w 1200"/>
                <a:gd name="p0y0" fmla="*/ 1500 h 1500"/>
                <a:gd name="p0x1" fmla="*/ 0 w 1200"/>
                <a:gd name="p0y1" fmla="*/ 1500 h 1500"/>
                <a:gd name="p0x2" fmla="*/ 600 w 1200"/>
                <a:gd name="p0y2" fmla="*/ 0 h 1500"/>
                <a:gd name="p0x3" fmla="*/ 1200 w 1200"/>
                <a:gd name="p0y3" fmla="*/ 0 h 1500"/>
                <a:gd name="p0x4" fmla="*/ 1200 w 1200"/>
                <a:gd name="p0y4" fmla="*/ 1500 h 15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49A07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8"/>
              </p:custDataLst>
            </p:nvPr>
          </p:nvSpPr>
          <p:spPr>
            <a:xfrm>
              <a:off x="3660" y="2428"/>
              <a:ext cx="600" cy="1500"/>
            </a:xfrm>
            <a:custGeom>
              <a:avLst/>
              <a:gdLst>
                <a:gd name="sw" fmla="*/ 1 w 600"/>
                <a:gd name="sh" fmla="*/ 1 h 1500"/>
                <a:gd name="mins" fmla="min sw sh"/>
                <a:gd name="dsw" fmla="+- 0 sw mins"/>
                <a:gd name="dsh" fmla="+- 0 sh mins"/>
                <a:gd name="p0x0" fmla="*/ 0 w 600"/>
                <a:gd name="p0y0" fmla="*/ 1500 h 1500"/>
                <a:gd name="p0x1" fmla="*/ 0 w 600"/>
                <a:gd name="p0y1" fmla="*/ 0 h 1500"/>
                <a:gd name="p0x2" fmla="*/ 600 w 600"/>
                <a:gd name="p0y2" fmla="*/ 0 h 1500"/>
                <a:gd name="p0x3" fmla="*/ 0 w 600"/>
                <a:gd name="p0y3" fmla="*/ 1500 h 15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2705100" y="1541780"/>
            <a:ext cx="381000" cy="952500"/>
            <a:chOff x="4260" y="2428"/>
            <a:chExt cx="600" cy="1500"/>
          </a:xfrm>
        </p:grpSpPr>
        <p:sp>
          <p:nvSpPr>
            <p:cNvPr id="8" name="任意多边形 7"/>
            <p:cNvSpPr/>
            <p:nvPr>
              <p:custDataLst>
                <p:tags r:id="rId9"/>
              </p:custDataLst>
            </p:nvPr>
          </p:nvSpPr>
          <p:spPr>
            <a:xfrm>
              <a:off x="4260" y="2428"/>
              <a:ext cx="600" cy="1500"/>
            </a:xfrm>
            <a:custGeom>
              <a:avLst/>
              <a:gdLst>
                <a:gd name="sw" fmla="*/ 1 w 600"/>
                <a:gd name="sh" fmla="*/ 1 h 1500"/>
                <a:gd name="mins" fmla="min sw sh"/>
                <a:gd name="dsw" fmla="+- 0 sw mins"/>
                <a:gd name="dsh" fmla="+- 0 sh mins"/>
                <a:gd name="p0x0" fmla="*/ 0 w 600"/>
                <a:gd name="p0y0" fmla="*/ 0 h 1500"/>
                <a:gd name="p0x1" fmla="*/ 600 w 600"/>
                <a:gd name="p0y1" fmla="*/ 0 h 1500"/>
                <a:gd name="p0x2" fmla="*/ 600 w 600"/>
                <a:gd name="p0y2" fmla="*/ 1500 h 1500"/>
                <a:gd name="p0x3" fmla="*/ 0 w 600"/>
                <a:gd name="p0y3" fmla="*/ 1500 h 1500"/>
                <a:gd name="p0x4" fmla="*/ 0 w 600"/>
                <a:gd name="p0y4" fmla="*/ 0 h 15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10"/>
              </p:custDataLst>
            </p:nvPr>
          </p:nvSpPr>
          <p:spPr>
            <a:xfrm>
              <a:off x="4260" y="2428"/>
              <a:ext cx="600" cy="1500"/>
            </a:xfrm>
            <a:custGeom>
              <a:avLst/>
              <a:gdLst>
                <a:gd name="sw" fmla="*/ 1 w 600"/>
                <a:gd name="sh" fmla="*/ 1 h 1500"/>
                <a:gd name="mins" fmla="min sw sh"/>
                <a:gd name="dsw" fmla="+- 0 sw mins"/>
                <a:gd name="dsh" fmla="+- 0 sh mins"/>
                <a:gd name="p0x0" fmla="*/ 600 w 600"/>
                <a:gd name="p0y0" fmla="*/ 0 h 1500"/>
                <a:gd name="p0x1" fmla="*/ 600 w 600"/>
                <a:gd name="p0y1" fmla="*/ 1500 h 1500"/>
                <a:gd name="p0x2" fmla="*/ 0 w 600"/>
                <a:gd name="p0y2" fmla="*/ 0 h 1500"/>
                <a:gd name="p0x3" fmla="*/ 600 w 600"/>
                <a:gd name="p0y3" fmla="*/ 0 h 15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11"/>
              </p:custDataLst>
            </p:nvPr>
          </p:nvSpPr>
          <p:spPr>
            <a:xfrm>
              <a:off x="4260" y="2428"/>
              <a:ext cx="600" cy="1500"/>
            </a:xfrm>
            <a:custGeom>
              <a:avLst/>
              <a:gdLst>
                <a:gd name="sw" fmla="*/ 1 w 600"/>
                <a:gd name="sh" fmla="*/ 1 h 1500"/>
                <a:gd name="mins" fmla="min sw sh"/>
                <a:gd name="dsw" fmla="+- 0 sw mins"/>
                <a:gd name="dsh" fmla="+- 0 sh mins"/>
                <a:gd name="p0x0" fmla="*/ 600 w 600"/>
                <a:gd name="p0y0" fmla="*/ 1500 h 1500"/>
                <a:gd name="p0x1" fmla="*/ 0 w 600"/>
                <a:gd name="p0y1" fmla="*/ 1500 h 1500"/>
                <a:gd name="p0x2" fmla="*/ 0 w 600"/>
                <a:gd name="p0y2" fmla="*/ 0 h 1500"/>
                <a:gd name="p0x3" fmla="*/ 600 w 600"/>
                <a:gd name="p0y3" fmla="*/ 1500 h 15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solidFill>
              <a:srgbClr val="49A07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3086100" y="1542078"/>
            <a:ext cx="54702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上底</a:t>
            </a:r>
            <a:r>
              <a:rPr lang="en-US" altLang="zh-CN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endParaRPr lang="en-US" altLang="zh-CN" sz="120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2324100" y="2542203"/>
            <a:ext cx="55110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下底</a:t>
            </a:r>
            <a:r>
              <a:rPr lang="en-US" altLang="zh-CN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endParaRPr lang="en-US" altLang="zh-CN" sz="120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/>
          <p:nvPr>
            <p:custDataLst>
              <p:tags r:id="rId14"/>
            </p:custDataLst>
          </p:nvPr>
        </p:nvSpPr>
        <p:spPr>
          <a:xfrm>
            <a:off x="8153400" y="1541780"/>
            <a:ext cx="1905000" cy="952500"/>
          </a:xfrm>
          <a:prstGeom prst="rect">
            <a:avLst/>
          </a:pr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8153400" y="1541780"/>
            <a:ext cx="381000" cy="952500"/>
            <a:chOff x="12840" y="2428"/>
            <a:chExt cx="600" cy="1500"/>
          </a:xfrm>
        </p:grpSpPr>
        <p:sp>
          <p:nvSpPr>
            <p:cNvPr id="17" name="任意多边形 16"/>
            <p:cNvSpPr/>
            <p:nvPr>
              <p:custDataLst>
                <p:tags r:id="rId15"/>
              </p:custDataLst>
            </p:nvPr>
          </p:nvSpPr>
          <p:spPr>
            <a:xfrm>
              <a:off x="12840" y="2428"/>
              <a:ext cx="600" cy="1500"/>
            </a:xfrm>
            <a:custGeom>
              <a:avLst/>
              <a:gdLst>
                <a:gd name="sw" fmla="*/ 1 w 600"/>
                <a:gd name="sh" fmla="*/ 1 h 1500"/>
                <a:gd name="mins" fmla="min sw sh"/>
                <a:gd name="dsw" fmla="+- 0 sw mins"/>
                <a:gd name="dsh" fmla="+- 0 sh mins"/>
                <a:gd name="p0x0" fmla="*/ 0 w 600"/>
                <a:gd name="p0y0" fmla="*/ 0 h 1500"/>
                <a:gd name="p0x1" fmla="*/ 600 w 600"/>
                <a:gd name="p0y1" fmla="*/ 0 h 1500"/>
                <a:gd name="p0x2" fmla="*/ 600 w 600"/>
                <a:gd name="p0y2" fmla="*/ 1500 h 1500"/>
                <a:gd name="p0x3" fmla="*/ 0 w 600"/>
                <a:gd name="p0y3" fmla="*/ 1500 h 1500"/>
                <a:gd name="p0x4" fmla="*/ 0 w 600"/>
                <a:gd name="p0y4" fmla="*/ 0 h 15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6"/>
              </p:custDataLst>
            </p:nvPr>
          </p:nvSpPr>
          <p:spPr>
            <a:xfrm>
              <a:off x="12840" y="2428"/>
              <a:ext cx="600" cy="1500"/>
            </a:xfrm>
            <a:custGeom>
              <a:avLst/>
              <a:gdLst>
                <a:gd name="sw" fmla="*/ 1 w 600"/>
                <a:gd name="sh" fmla="*/ 1 h 1500"/>
                <a:gd name="mins" fmla="min sw sh"/>
                <a:gd name="dsw" fmla="+- 0 sw mins"/>
                <a:gd name="dsh" fmla="+- 0 sh mins"/>
                <a:gd name="p0x0" fmla="*/ 600 w 600"/>
                <a:gd name="p0y0" fmla="*/ 1500 h 1500"/>
                <a:gd name="p0x1" fmla="*/ 0 w 600"/>
                <a:gd name="p0y1" fmla="*/ 1500 h 1500"/>
                <a:gd name="p0x2" fmla="*/ 600 w 600"/>
                <a:gd name="p0y2" fmla="*/ 0 h 1500"/>
                <a:gd name="p0x3" fmla="*/ 600 w 600"/>
                <a:gd name="p0y3" fmla="*/ 1500 h 15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7"/>
              </p:custDataLst>
            </p:nvPr>
          </p:nvSpPr>
          <p:spPr>
            <a:xfrm>
              <a:off x="12840" y="2428"/>
              <a:ext cx="600" cy="1500"/>
            </a:xfrm>
            <a:custGeom>
              <a:avLst/>
              <a:gdLst>
                <a:gd name="sw" fmla="*/ 1 w 600"/>
                <a:gd name="sh" fmla="*/ 1 h 1500"/>
                <a:gd name="mins" fmla="min sw sh"/>
                <a:gd name="dsw" fmla="+- 0 sw mins"/>
                <a:gd name="dsh" fmla="+- 0 sh mins"/>
                <a:gd name="p0x0" fmla="*/ 0 w 600"/>
                <a:gd name="p0y0" fmla="*/ 1500 h 1500"/>
                <a:gd name="p0x1" fmla="*/ 0 w 600"/>
                <a:gd name="p0y1" fmla="*/ 0 h 1500"/>
                <a:gd name="p0x2" fmla="*/ 600 w 600"/>
                <a:gd name="p0y2" fmla="*/ 0 h 1500"/>
                <a:gd name="p0x3" fmla="*/ 0 w 600"/>
                <a:gd name="p0y3" fmla="*/ 1500 h 15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677400" y="1541780"/>
            <a:ext cx="381000" cy="952500"/>
            <a:chOff x="15240" y="2428"/>
            <a:chExt cx="600" cy="1500"/>
          </a:xfrm>
        </p:grpSpPr>
        <p:sp>
          <p:nvSpPr>
            <p:cNvPr id="21" name="任意多边形 20"/>
            <p:cNvSpPr/>
            <p:nvPr>
              <p:custDataLst>
                <p:tags r:id="rId18"/>
              </p:custDataLst>
            </p:nvPr>
          </p:nvSpPr>
          <p:spPr>
            <a:xfrm>
              <a:off x="15240" y="2428"/>
              <a:ext cx="600" cy="1500"/>
            </a:xfrm>
            <a:custGeom>
              <a:avLst/>
              <a:gdLst>
                <a:gd name="sw" fmla="*/ 1 w 600"/>
                <a:gd name="sh" fmla="*/ 1 h 1500"/>
                <a:gd name="mins" fmla="min sw sh"/>
                <a:gd name="dsw" fmla="+- 0 sw mins"/>
                <a:gd name="dsh" fmla="+- 0 sh mins"/>
                <a:gd name="p0x0" fmla="*/ 0 w 600"/>
                <a:gd name="p0y0" fmla="*/ 0 h 1500"/>
                <a:gd name="p0x1" fmla="*/ 600 w 600"/>
                <a:gd name="p0y1" fmla="*/ 0 h 1500"/>
                <a:gd name="p0x2" fmla="*/ 600 w 600"/>
                <a:gd name="p0y2" fmla="*/ 1500 h 1500"/>
                <a:gd name="p0x3" fmla="*/ 0 w 600"/>
                <a:gd name="p0y3" fmla="*/ 1500 h 1500"/>
                <a:gd name="p0x4" fmla="*/ 0 w 600"/>
                <a:gd name="p0y4" fmla="*/ 0 h 15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19"/>
              </p:custDataLst>
            </p:nvPr>
          </p:nvSpPr>
          <p:spPr>
            <a:xfrm>
              <a:off x="15240" y="2428"/>
              <a:ext cx="600" cy="1500"/>
            </a:xfrm>
            <a:custGeom>
              <a:avLst/>
              <a:gdLst>
                <a:gd name="sw" fmla="*/ 1 w 600"/>
                <a:gd name="sh" fmla="*/ 1 h 1500"/>
                <a:gd name="mins" fmla="min sw sh"/>
                <a:gd name="dsw" fmla="+- 0 sw mins"/>
                <a:gd name="dsh" fmla="+- 0 sh mins"/>
                <a:gd name="p0x0" fmla="*/ 0 w 600"/>
                <a:gd name="p0y0" fmla="*/ 0 h 1500"/>
                <a:gd name="p0x1" fmla="*/ 600 w 600"/>
                <a:gd name="p0y1" fmla="*/ 0 h 1500"/>
                <a:gd name="p0x2" fmla="*/ 0 w 600"/>
                <a:gd name="p0y2" fmla="*/ 1500 h 1500"/>
                <a:gd name="p0x3" fmla="*/ 0 w 600"/>
                <a:gd name="p0y3" fmla="*/ 0 h 15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20"/>
              </p:custDataLst>
            </p:nvPr>
          </p:nvSpPr>
          <p:spPr>
            <a:xfrm>
              <a:off x="15240" y="2428"/>
              <a:ext cx="600" cy="1500"/>
            </a:xfrm>
            <a:custGeom>
              <a:avLst/>
              <a:gdLst>
                <a:gd name="sw" fmla="*/ 1 w 600"/>
                <a:gd name="sh" fmla="*/ 1 h 1500"/>
                <a:gd name="mins" fmla="min sw sh"/>
                <a:gd name="dsw" fmla="+- 0 sw mins"/>
                <a:gd name="dsh" fmla="+- 0 sh mins"/>
                <a:gd name="p0x0" fmla="*/ 600 w 600"/>
                <a:gd name="p0y0" fmla="*/ 0 h 1500"/>
                <a:gd name="p0x1" fmla="*/ 600 w 600"/>
                <a:gd name="p0y1" fmla="*/ 1500 h 1500"/>
                <a:gd name="p0x2" fmla="*/ 0 w 600"/>
                <a:gd name="p0y2" fmla="*/ 1500 h 1500"/>
                <a:gd name="p0x3" fmla="*/ 600 w 600"/>
                <a:gd name="p0y3" fmla="*/ 0 h 15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8677275" y="1903730"/>
            <a:ext cx="10287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平行四边形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8915476" y="1351578"/>
            <a:ext cx="67865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</a:t>
            </a:r>
            <a:r>
              <a:rPr lang="en-US" altLang="zh-CN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=a+b</a:t>
            </a:r>
            <a:endParaRPr lang="en-US" altLang="zh-CN" sz="120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3"/>
            </p:custDataLst>
          </p:nvPr>
        </p:nvSpPr>
        <p:spPr>
          <a:xfrm>
            <a:off x="10149183" y="1923078"/>
            <a:ext cx="39506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</a:t>
            </a:r>
            <a:r>
              <a:rPr lang="en-US" altLang="zh-CN"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</a:t>
            </a:r>
            <a:endParaRPr lang="en-US" altLang="zh-CN" sz="120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4"/>
            </p:custDataLst>
          </p:nvPr>
        </p:nvSpPr>
        <p:spPr>
          <a:xfrm>
            <a:off x="575945" y="3164840"/>
            <a:ext cx="5400675" cy="2054860"/>
          </a:xfrm>
          <a:custGeom>
            <a:avLst/>
            <a:gdLst>
              <a:gd name="sw" fmla="*/ 1 w 8505"/>
              <a:gd name="sh" fmla="*/ 1 h 3235"/>
              <a:gd name="mins" fmla="min sw sh"/>
              <a:gd name="dsw" fmla="+- 0 sw mins"/>
              <a:gd name="dsh" fmla="+- 0 sh mins"/>
              <a:gd name="p0x0" fmla="*/ 180 w 8505"/>
              <a:gd name="p0y0" fmla="*/ 0 h 3235"/>
              <a:gd name="p0x1" fmla="*/ 8325 w 8505"/>
              <a:gd name="p0y1" fmla="*/ 0 h 3235"/>
              <a:gd name="p0x2" fmla="*/ 8424 w 8505"/>
              <a:gd name="p0y2" fmla="*/ 0 h 3235"/>
              <a:gd name="p0x3" fmla="*/ 8505 w 8505"/>
              <a:gd name="p0y3" fmla="*/ 80 h 3235"/>
              <a:gd name="p0x4" fmla="*/ 8505 w 8505"/>
              <a:gd name="p0y4" fmla="*/ 180 h 3235"/>
              <a:gd name="p0x5" fmla="*/ 8505 w 8505"/>
              <a:gd name="p0y5" fmla="*/ 3055 h 3235"/>
              <a:gd name="p0x6" fmla="*/ 8505 w 8505"/>
              <a:gd name="p0y6" fmla="*/ 3154 h 3235"/>
              <a:gd name="p0x7" fmla="*/ 8424 w 8505"/>
              <a:gd name="p0y7" fmla="*/ 3235 h 3235"/>
              <a:gd name="p0x8" fmla="*/ 8325 w 8505"/>
              <a:gd name="p0y8" fmla="*/ 3235 h 3235"/>
              <a:gd name="p0x9" fmla="*/ 180 w 8505"/>
              <a:gd name="p0y9" fmla="*/ 3235 h 3235"/>
              <a:gd name="p0x10" fmla="*/ 80 w 8505"/>
              <a:gd name="p0y10" fmla="*/ 3235 h 3235"/>
              <a:gd name="p0x11" fmla="*/ 0 w 8505"/>
              <a:gd name="p0y11" fmla="*/ 3154 h 3235"/>
              <a:gd name="p0x12" fmla="*/ 0 w 8505"/>
              <a:gd name="p0y12" fmla="*/ 3055 h 3235"/>
              <a:gd name="p0x13" fmla="*/ 0 w 8505"/>
              <a:gd name="p0y13" fmla="*/ 180 h 3235"/>
              <a:gd name="p0x14" fmla="*/ 0 w 8505"/>
              <a:gd name="p0y14" fmla="*/ 80 h 3235"/>
              <a:gd name="p0x15" fmla="*/ 80 w 8505"/>
              <a:gd name="p0y15" fmla="*/ 0 h 3235"/>
              <a:gd name="p0x16" fmla="*/ 180 w 8505"/>
              <a:gd name="p0y16" fmla="*/ 0 h 32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5"/>
            </p:custDataLst>
          </p:nvPr>
        </p:nvSpPr>
        <p:spPr>
          <a:xfrm>
            <a:off x="771525" y="34683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083" t="-62667" r="-2083" b="-62667"/>
          <a:stretch>
            <a:fillRect/>
          </a:stretch>
        </p:blipFill>
        <p:spPr>
          <a:xfrm>
            <a:off x="823595" y="3529965"/>
            <a:ext cx="238125" cy="2146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1228725" y="3473282"/>
            <a:ext cx="321914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平行四边形的底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梯形的上底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下底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771525" y="38874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8200" y="3949065"/>
            <a:ext cx="209550" cy="21463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4"/>
            </p:custDataLst>
          </p:nvPr>
        </p:nvSpPr>
        <p:spPr>
          <a:xfrm>
            <a:off x="1228725" y="3892382"/>
            <a:ext cx="25287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平行四边形的高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梯形的高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5"/>
            </p:custDataLst>
          </p:nvPr>
        </p:nvSpPr>
        <p:spPr>
          <a:xfrm>
            <a:off x="771525" y="44399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864235" y="4501515"/>
            <a:ext cx="156845" cy="21463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9"/>
            </p:custDataLst>
          </p:nvPr>
        </p:nvSpPr>
        <p:spPr>
          <a:xfrm>
            <a:off x="1228725" y="4292432"/>
            <a:ext cx="447801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平行四边形面积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(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上底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下底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×高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梯形面积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(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上底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下底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×高÷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40"/>
            </p:custDataLst>
          </p:nvPr>
        </p:nvSpPr>
        <p:spPr>
          <a:xfrm>
            <a:off x="575945" y="5419725"/>
            <a:ext cx="5400675" cy="1052195"/>
          </a:xfrm>
          <a:custGeom>
            <a:avLst/>
            <a:gdLst>
              <a:gd name="sw" fmla="*/ 1 w 8505"/>
              <a:gd name="sh" fmla="*/ 1 h 1657"/>
              <a:gd name="mins" fmla="min sw sh"/>
              <a:gd name="dsw" fmla="+- 0 sw mins"/>
              <a:gd name="dsh" fmla="+- 0 sh mins"/>
              <a:gd name="p0x0" fmla="*/ 180 w 8505"/>
              <a:gd name="p0y0" fmla="*/ 0 h 1657"/>
              <a:gd name="p0x1" fmla="*/ 8325 w 8505"/>
              <a:gd name="p0y1" fmla="*/ 0 h 1657"/>
              <a:gd name="p0x2" fmla="*/ 8424 w 8505"/>
              <a:gd name="p0y2" fmla="*/ 0 h 1657"/>
              <a:gd name="p0x3" fmla="*/ 8505 w 8505"/>
              <a:gd name="p0y3" fmla="*/ 80 h 1657"/>
              <a:gd name="p0x4" fmla="*/ 8505 w 8505"/>
              <a:gd name="p0y4" fmla="*/ 180 h 1657"/>
              <a:gd name="p0x5" fmla="*/ 8505 w 8505"/>
              <a:gd name="p0y5" fmla="*/ 1477 h 1657"/>
              <a:gd name="p0x6" fmla="*/ 8505 w 8505"/>
              <a:gd name="p0y6" fmla="*/ 1576 h 1657"/>
              <a:gd name="p0x7" fmla="*/ 8424 w 8505"/>
              <a:gd name="p0y7" fmla="*/ 1657 h 1657"/>
              <a:gd name="p0x8" fmla="*/ 8325 w 8505"/>
              <a:gd name="p0y8" fmla="*/ 1657 h 1657"/>
              <a:gd name="p0x9" fmla="*/ 180 w 8505"/>
              <a:gd name="p0y9" fmla="*/ 1657 h 1657"/>
              <a:gd name="p0x10" fmla="*/ 80 w 8505"/>
              <a:gd name="p0y10" fmla="*/ 1657 h 1657"/>
              <a:gd name="p0x11" fmla="*/ 0 w 8505"/>
              <a:gd name="p0y11" fmla="*/ 1576 h 1657"/>
              <a:gd name="p0x12" fmla="*/ 0 w 8505"/>
              <a:gd name="p0y12" fmla="*/ 1477 h 1657"/>
              <a:gd name="p0x13" fmla="*/ 0 w 8505"/>
              <a:gd name="p0y13" fmla="*/ 180 h 1657"/>
              <a:gd name="p0x14" fmla="*/ 0 w 8505"/>
              <a:gd name="p0y14" fmla="*/ 80 h 1657"/>
              <a:gd name="p0x15" fmla="*/ 80 w 8505"/>
              <a:gd name="p0y15" fmla="*/ 0 h 1657"/>
              <a:gd name="p0x16" fmla="*/ 180 w 8505"/>
              <a:gd name="p0y16" fmla="*/ 0 h 16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41"/>
            </p:custDataLst>
          </p:nvPr>
        </p:nvSpPr>
        <p:spPr>
          <a:xfrm>
            <a:off x="1583979" y="5576888"/>
            <a:ext cx="3766242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 = (a + b) </a:t>
            </a:r>
            <a:r>
              <a:rPr lang="zh-CN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h </a:t>
            </a:r>
            <a:r>
              <a:rPr lang="zh-CN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</a:t>
            </a:r>
            <a:endParaRPr lang="en-US" altLang="zh-CN"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42"/>
            </p:custDataLst>
          </p:nvPr>
        </p:nvSpPr>
        <p:spPr>
          <a:xfrm>
            <a:off x="2819324" y="6115050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梯形面积公式</a:t>
            </a:r>
            <a:endParaRPr sz="12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43"/>
            </p:custDataLst>
          </p:nvPr>
        </p:nvSpPr>
        <p:spPr>
          <a:xfrm>
            <a:off x="6214745" y="3164840"/>
            <a:ext cx="5400675" cy="3307080"/>
          </a:xfrm>
          <a:custGeom>
            <a:avLst/>
            <a:gdLst>
              <a:gd name="sw" fmla="*/ 1 w 8505"/>
              <a:gd name="sh" fmla="*/ 1 h 5208"/>
              <a:gd name="mins" fmla="min sw sh"/>
              <a:gd name="dsw" fmla="+- 0 sw mins"/>
              <a:gd name="dsh" fmla="+- 0 sh mins"/>
              <a:gd name="p0x0" fmla="*/ 180 w 8505"/>
              <a:gd name="p0y0" fmla="*/ 0 h 5208"/>
              <a:gd name="p0x1" fmla="*/ 8325 w 8505"/>
              <a:gd name="p0y1" fmla="*/ 0 h 5208"/>
              <a:gd name="p0x2" fmla="*/ 8424 w 8505"/>
              <a:gd name="p0y2" fmla="*/ 0 h 5208"/>
              <a:gd name="p0x3" fmla="*/ 8505 w 8505"/>
              <a:gd name="p0y3" fmla="*/ 80 h 5208"/>
              <a:gd name="p0x4" fmla="*/ 8505 w 8505"/>
              <a:gd name="p0y4" fmla="*/ 180 h 5208"/>
              <a:gd name="p0x5" fmla="*/ 8505 w 8505"/>
              <a:gd name="p0y5" fmla="*/ 5028 h 5208"/>
              <a:gd name="p0x6" fmla="*/ 8505 w 8505"/>
              <a:gd name="p0y6" fmla="*/ 5127 h 5208"/>
              <a:gd name="p0x7" fmla="*/ 8424 w 8505"/>
              <a:gd name="p0y7" fmla="*/ 5208 h 5208"/>
              <a:gd name="p0x8" fmla="*/ 8325 w 8505"/>
              <a:gd name="p0y8" fmla="*/ 5208 h 5208"/>
              <a:gd name="p0x9" fmla="*/ 180 w 8505"/>
              <a:gd name="p0y9" fmla="*/ 5208 h 5208"/>
              <a:gd name="p0x10" fmla="*/ 80 w 8505"/>
              <a:gd name="p0y10" fmla="*/ 5208 h 5208"/>
              <a:gd name="p0x11" fmla="*/ 0 w 8505"/>
              <a:gd name="p0y11" fmla="*/ 5127 h 5208"/>
              <a:gd name="p0x12" fmla="*/ 0 w 8505"/>
              <a:gd name="p0y12" fmla="*/ 5028 h 5208"/>
              <a:gd name="p0x13" fmla="*/ 0 w 8505"/>
              <a:gd name="p0y13" fmla="*/ 180 h 5208"/>
              <a:gd name="p0x14" fmla="*/ 0 w 8505"/>
              <a:gd name="p0y14" fmla="*/ 80 h 5208"/>
              <a:gd name="p0x15" fmla="*/ 80 w 8505"/>
              <a:gd name="p0y15" fmla="*/ 0 h 5208"/>
              <a:gd name="p0x16" fmla="*/ 180 w 8505"/>
              <a:gd name="p0y16" fmla="*/ 0 h 520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44"/>
            </p:custDataLst>
          </p:nvPr>
        </p:nvSpPr>
        <p:spPr>
          <a:xfrm>
            <a:off x="6410325" y="33597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2000" t="-5139" r="-2000" b="-5139"/>
          <a:stretch>
            <a:fillRect/>
          </a:stretch>
        </p:blipFill>
        <p:spPr>
          <a:xfrm>
            <a:off x="6496050" y="3441065"/>
            <a:ext cx="247650" cy="252095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48"/>
            </p:custDataLst>
          </p:nvPr>
        </p:nvSpPr>
        <p:spPr>
          <a:xfrm>
            <a:off x="6943725" y="3387061"/>
            <a:ext cx="29337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《九章算术》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邪田术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49"/>
            </p:custDataLst>
          </p:nvPr>
        </p:nvSpPr>
        <p:spPr>
          <a:xfrm>
            <a:off x="6410325" y="3931285"/>
            <a:ext cx="5010150" cy="636270"/>
          </a:xfrm>
          <a:custGeom>
            <a:avLst/>
            <a:gdLst>
              <a:gd name="sw" fmla="*/ 1 w 7890"/>
              <a:gd name="sh" fmla="*/ 1 h 1001"/>
              <a:gd name="mins" fmla="min sw sh"/>
              <a:gd name="dsw" fmla="+- 0 sw mins"/>
              <a:gd name="dsh" fmla="+- 0 sh mins"/>
              <a:gd name="p0x0" fmla="*/ 180 w 7890"/>
              <a:gd name="p0y0" fmla="*/ 0 h 1001"/>
              <a:gd name="p0x1" fmla="*/ 7710 w 7890"/>
              <a:gd name="p0y1" fmla="*/ 0 h 1001"/>
              <a:gd name="p0x2" fmla="*/ 7809 w 7890"/>
              <a:gd name="p0y2" fmla="*/ 0 h 1001"/>
              <a:gd name="p0x3" fmla="*/ 7890 w 7890"/>
              <a:gd name="p0y3" fmla="*/ 80 h 1001"/>
              <a:gd name="p0x4" fmla="*/ 7890 w 7890"/>
              <a:gd name="p0y4" fmla="*/ 180 h 1001"/>
              <a:gd name="p0x5" fmla="*/ 7890 w 7890"/>
              <a:gd name="p0y5" fmla="*/ 821 h 1001"/>
              <a:gd name="p0x6" fmla="*/ 7890 w 7890"/>
              <a:gd name="p0y6" fmla="*/ 921 h 1001"/>
              <a:gd name="p0x7" fmla="*/ 7809 w 7890"/>
              <a:gd name="p0y7" fmla="*/ 1001 h 1001"/>
              <a:gd name="p0x8" fmla="*/ 7710 w 7890"/>
              <a:gd name="p0y8" fmla="*/ 1001 h 1001"/>
              <a:gd name="p0x9" fmla="*/ 180 w 7890"/>
              <a:gd name="p0y9" fmla="*/ 1001 h 1001"/>
              <a:gd name="p0x10" fmla="*/ 80 w 7890"/>
              <a:gd name="p0y10" fmla="*/ 1001 h 1001"/>
              <a:gd name="p0x11" fmla="*/ 0 w 7890"/>
              <a:gd name="p0y11" fmla="*/ 921 h 1001"/>
              <a:gd name="p0x12" fmla="*/ 0 w 7890"/>
              <a:gd name="p0y12" fmla="*/ 821 h 1001"/>
              <a:gd name="p0x13" fmla="*/ 0 w 7890"/>
              <a:gd name="p0y13" fmla="*/ 180 h 1001"/>
              <a:gd name="p0x14" fmla="*/ 0 w 7890"/>
              <a:gd name="p0y14" fmla="*/ 80 h 1001"/>
              <a:gd name="p0x15" fmla="*/ 80 w 7890"/>
              <a:gd name="p0y15" fmla="*/ 0 h 1001"/>
              <a:gd name="p0x16" fmla="*/ 180 w 7890"/>
              <a:gd name="p0y16" fmla="*/ 0 h 100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50"/>
            </p:custDataLst>
          </p:nvPr>
        </p:nvSpPr>
        <p:spPr>
          <a:xfrm>
            <a:off x="6562725" y="4026189"/>
            <a:ext cx="4705350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2100" spc="105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spc="105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并两邪而半之以乘正从</a:t>
            </a:r>
            <a:r>
              <a:rPr lang="en-US" altLang="zh-CN" sz="2100" spc="105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100" spc="105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任意多边形 47"/>
          <p:cNvSpPr/>
          <p:nvPr>
            <p:custDataLst>
              <p:tags r:id="rId51"/>
            </p:custDataLst>
          </p:nvPr>
        </p:nvSpPr>
        <p:spPr>
          <a:xfrm>
            <a:off x="6410325" y="47974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52"/>
            </p:custDataLst>
          </p:nvPr>
        </p:nvSpPr>
        <p:spPr>
          <a:xfrm>
            <a:off x="6543675" y="4659878"/>
            <a:ext cx="431929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并两邪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：合并两个斜边，即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上下底之和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(a+b)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任意多边形 49"/>
          <p:cNvSpPr/>
          <p:nvPr>
            <p:custDataLst>
              <p:tags r:id="rId53"/>
            </p:custDataLst>
          </p:nvPr>
        </p:nvSpPr>
        <p:spPr>
          <a:xfrm>
            <a:off x="6410325" y="51625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54"/>
            </p:custDataLst>
          </p:nvPr>
        </p:nvSpPr>
        <p:spPr>
          <a:xfrm>
            <a:off x="6543675" y="5024809"/>
            <a:ext cx="21069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半之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：取一半，即</a:t>
            </a:r>
            <a:r>
              <a:rPr 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zh-CN"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任意多边形 51"/>
          <p:cNvSpPr/>
          <p:nvPr>
            <p:custDataLst>
              <p:tags r:id="rId55"/>
            </p:custDataLst>
          </p:nvPr>
        </p:nvSpPr>
        <p:spPr>
          <a:xfrm>
            <a:off x="6410325" y="55276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>
            <p:custDataLst>
              <p:tags r:id="rId56"/>
            </p:custDataLst>
          </p:nvPr>
        </p:nvSpPr>
        <p:spPr>
          <a:xfrm>
            <a:off x="6543675" y="5389731"/>
            <a:ext cx="324385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以乘正从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：乘以正边（高），即</a:t>
            </a:r>
            <a:r>
              <a:rPr 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</a:t>
            </a:r>
            <a:endParaRPr lang="en-US" altLang="zh-CN"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6410325" y="5890895"/>
            <a:ext cx="5010150" cy="386080"/>
            <a:chOff x="10095" y="9277"/>
            <a:chExt cx="7890" cy="608"/>
          </a:xfrm>
        </p:grpSpPr>
        <p:sp>
          <p:nvSpPr>
            <p:cNvPr id="54" name="任意多边形 53"/>
            <p:cNvSpPr/>
            <p:nvPr>
              <p:custDataLst>
                <p:tags r:id="rId57"/>
              </p:custDataLst>
            </p:nvPr>
          </p:nvSpPr>
          <p:spPr>
            <a:xfrm>
              <a:off x="10095" y="9277"/>
              <a:ext cx="7890" cy="608"/>
            </a:xfrm>
            <a:custGeom>
              <a:avLst/>
              <a:gdLst>
                <a:gd name="sw" fmla="*/ 1 w 7890"/>
                <a:gd name="sh" fmla="*/ 1 h 607"/>
                <a:gd name="mins" fmla="min sw sh"/>
                <a:gd name="dsw" fmla="+- 0 sw mins"/>
                <a:gd name="dsh" fmla="+- 0 sh mins"/>
                <a:gd name="p0x0" fmla="*/ 0 w 7890"/>
                <a:gd name="p0y0" fmla="*/ 0 h 607"/>
                <a:gd name="p0x1" fmla="*/ 7890 w 7890"/>
                <a:gd name="p0y1" fmla="*/ 0 h 607"/>
                <a:gd name="p0x2" fmla="*/ 7890 w 7890"/>
                <a:gd name="p0y2" fmla="*/ 607 h 607"/>
                <a:gd name="p0x3" fmla="*/ 0 w 7890"/>
                <a:gd name="p0y3" fmla="*/ 607 h 607"/>
                <a:gd name="p0x4" fmla="*/ 0 w 7890"/>
                <a:gd name="p0y4" fmla="*/ 0 h 60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>
              <p:custDataLst>
                <p:tags r:id="rId58"/>
              </p:custDataLst>
            </p:nvPr>
          </p:nvSpPr>
          <p:spPr>
            <a:xfrm>
              <a:off x="10095" y="9277"/>
              <a:ext cx="7890" cy="15"/>
            </a:xfrm>
            <a:custGeom>
              <a:avLst/>
              <a:gdLst>
                <a:gd name="sw" fmla="*/ 1 w 7890"/>
                <a:gd name="sh" fmla="*/ 1 h 15"/>
                <a:gd name="mins" fmla="min sw sh"/>
                <a:gd name="dsw" fmla="+- 0 sw mins"/>
                <a:gd name="dsh" fmla="+- 0 sh mins"/>
                <a:gd name="p0x0" fmla="*/ 0 w 7890"/>
                <a:gd name="p0y0" fmla="*/ 0 h 15"/>
                <a:gd name="p0x1" fmla="*/ 7890 w 7890"/>
                <a:gd name="p0y1" fmla="*/ 0 h 15"/>
                <a:gd name="p0x2" fmla="*/ 7890 w 7890"/>
                <a:gd name="p0y2" fmla="*/ 15 h 15"/>
                <a:gd name="p0x3" fmla="*/ 0 w 7890"/>
                <a:gd name="p0y3" fmla="*/ 15 h 15"/>
                <a:gd name="p0x4" fmla="*/ 0 w 78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7" name="文本框 56"/>
          <p:cNvSpPr txBox="1"/>
          <p:nvPr>
            <p:custDataLst>
              <p:tags r:id="rId59"/>
            </p:custDataLst>
          </p:nvPr>
        </p:nvSpPr>
        <p:spPr>
          <a:xfrm>
            <a:off x="6410325" y="5999874"/>
            <a:ext cx="50101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古算法与今公式完全一致，体现中国古代数学的精密智慧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梯形面积的特殊情形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2581275"/>
          </a:xfrm>
          <a:custGeom>
            <a:avLst/>
            <a:gdLst>
              <a:gd name="sw" fmla="*/ 1 w 4970"/>
              <a:gd name="sh" fmla="*/ 1 h 4065"/>
              <a:gd name="mins" fmla="min sw sh"/>
              <a:gd name="dsw" fmla="+- 0 sw mins"/>
              <a:gd name="dsh" fmla="+- 0 sh mins"/>
              <a:gd name="p0x0" fmla="*/ 180 w 4970"/>
              <a:gd name="p0y0" fmla="*/ 0 h 4065"/>
              <a:gd name="p0x1" fmla="*/ 4790 w 4970"/>
              <a:gd name="p0y1" fmla="*/ 0 h 4065"/>
              <a:gd name="p0x2" fmla="*/ 4890 w 4970"/>
              <a:gd name="p0y2" fmla="*/ 0 h 4065"/>
              <a:gd name="p0x3" fmla="*/ 4970 w 4970"/>
              <a:gd name="p0y3" fmla="*/ 80 h 4065"/>
              <a:gd name="p0x4" fmla="*/ 4970 w 4970"/>
              <a:gd name="p0y4" fmla="*/ 180 h 4065"/>
              <a:gd name="p0x5" fmla="*/ 4970 w 4970"/>
              <a:gd name="p0y5" fmla="*/ 3885 h 4065"/>
              <a:gd name="p0x6" fmla="*/ 4970 w 4970"/>
              <a:gd name="p0y6" fmla="*/ 3984 h 4065"/>
              <a:gd name="p0x7" fmla="*/ 4890 w 4970"/>
              <a:gd name="p0y7" fmla="*/ 4065 h 4065"/>
              <a:gd name="p0x8" fmla="*/ 4790 w 4970"/>
              <a:gd name="p0y8" fmla="*/ 4065 h 4065"/>
              <a:gd name="p0x9" fmla="*/ 180 w 4970"/>
              <a:gd name="p0y9" fmla="*/ 4065 h 4065"/>
              <a:gd name="p0x10" fmla="*/ 80 w 4970"/>
              <a:gd name="p0y10" fmla="*/ 4065 h 4065"/>
              <a:gd name="p0x11" fmla="*/ 0 w 4970"/>
              <a:gd name="p0y11" fmla="*/ 3984 h 4065"/>
              <a:gd name="p0x12" fmla="*/ 0 w 4970"/>
              <a:gd name="p0y12" fmla="*/ 3885 h 4065"/>
              <a:gd name="p0x13" fmla="*/ 0 w 4970"/>
              <a:gd name="p0y13" fmla="*/ 180 h 4065"/>
              <a:gd name="p0x14" fmla="*/ 0 w 4970"/>
              <a:gd name="p0y14" fmla="*/ 80 h 4065"/>
              <a:gd name="p0x15" fmla="*/ 80 w 4970"/>
              <a:gd name="p0y15" fmla="*/ 0 h 4065"/>
              <a:gd name="p0x16" fmla="*/ 180 w 4970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809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1890395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8364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等腰梯形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366963"/>
            <a:ext cx="27660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两腰相等，具有对称美感，常见于建筑设计与传统工艺中。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3890645"/>
            <a:ext cx="3156585" cy="2581275"/>
          </a:xfrm>
          <a:custGeom>
            <a:avLst/>
            <a:gdLst>
              <a:gd name="sw" fmla="*/ 1 w 4970"/>
              <a:gd name="sh" fmla="*/ 1 h 4065"/>
              <a:gd name="mins" fmla="min sw sh"/>
              <a:gd name="dsw" fmla="+- 0 sw mins"/>
              <a:gd name="dsh" fmla="+- 0 sh mins"/>
              <a:gd name="p0x0" fmla="*/ 180 w 4970"/>
              <a:gd name="p0y0" fmla="*/ 0 h 4065"/>
              <a:gd name="p0x1" fmla="*/ 4790 w 4970"/>
              <a:gd name="p0y1" fmla="*/ 0 h 4065"/>
              <a:gd name="p0x2" fmla="*/ 4890 w 4970"/>
              <a:gd name="p0y2" fmla="*/ 0 h 4065"/>
              <a:gd name="p0x3" fmla="*/ 4970 w 4970"/>
              <a:gd name="p0y3" fmla="*/ 80 h 4065"/>
              <a:gd name="p0x4" fmla="*/ 4970 w 4970"/>
              <a:gd name="p0y4" fmla="*/ 180 h 4065"/>
              <a:gd name="p0x5" fmla="*/ 4970 w 4970"/>
              <a:gd name="p0y5" fmla="*/ 3885 h 4065"/>
              <a:gd name="p0x6" fmla="*/ 4970 w 4970"/>
              <a:gd name="p0y6" fmla="*/ 3984 h 4065"/>
              <a:gd name="p0x7" fmla="*/ 4890 w 4970"/>
              <a:gd name="p0y7" fmla="*/ 4065 h 4065"/>
              <a:gd name="p0x8" fmla="*/ 4790 w 4970"/>
              <a:gd name="p0y8" fmla="*/ 4065 h 4065"/>
              <a:gd name="p0x9" fmla="*/ 180 w 4970"/>
              <a:gd name="p0y9" fmla="*/ 4065 h 4065"/>
              <a:gd name="p0x10" fmla="*/ 80 w 4970"/>
              <a:gd name="p0y10" fmla="*/ 4065 h 4065"/>
              <a:gd name="p0x11" fmla="*/ 0 w 4970"/>
              <a:gd name="p0y11" fmla="*/ 3984 h 4065"/>
              <a:gd name="p0x12" fmla="*/ 0 w 4970"/>
              <a:gd name="p0y12" fmla="*/ 3885 h 4065"/>
              <a:gd name="p0x13" fmla="*/ 0 w 4970"/>
              <a:gd name="p0y13" fmla="*/ 180 h 4065"/>
              <a:gd name="p0x14" fmla="*/ 0 w 4970"/>
              <a:gd name="p0y14" fmla="*/ 80 h 4065"/>
              <a:gd name="p0x15" fmla="*/ 80 w 4970"/>
              <a:gd name="p0y15" fmla="*/ 0 h 4065"/>
              <a:gd name="p0x16" fmla="*/ 180 w 4970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4591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871220" y="4671695"/>
            <a:ext cx="219075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04925" y="46177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直角梯形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771525" y="5148263"/>
            <a:ext cx="27660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一条腰垂直于两底，形成直角，便于工程测量与结构计算。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3989705" y="1109345"/>
            <a:ext cx="4211955" cy="2581275"/>
          </a:xfrm>
          <a:custGeom>
            <a:avLst/>
            <a:gdLst>
              <a:gd name="sw" fmla="*/ 1 w 6633"/>
              <a:gd name="sh" fmla="*/ 1 h 4065"/>
              <a:gd name="mins" fmla="min sw sh"/>
              <a:gd name="dsw" fmla="+- 0 sw mins"/>
              <a:gd name="dsh" fmla="+- 0 sh mins"/>
              <a:gd name="p0x0" fmla="*/ 180 w 6633"/>
              <a:gd name="p0y0" fmla="*/ 0 h 4065"/>
              <a:gd name="p0x1" fmla="*/ 6453 w 6633"/>
              <a:gd name="p0y1" fmla="*/ 0 h 4065"/>
              <a:gd name="p0x2" fmla="*/ 6552 w 6633"/>
              <a:gd name="p0y2" fmla="*/ 0 h 4065"/>
              <a:gd name="p0x3" fmla="*/ 6633 w 6633"/>
              <a:gd name="p0y3" fmla="*/ 80 h 4065"/>
              <a:gd name="p0x4" fmla="*/ 6633 w 6633"/>
              <a:gd name="p0y4" fmla="*/ 180 h 4065"/>
              <a:gd name="p0x5" fmla="*/ 6633 w 6633"/>
              <a:gd name="p0y5" fmla="*/ 3885 h 4065"/>
              <a:gd name="p0x6" fmla="*/ 6633 w 6633"/>
              <a:gd name="p0y6" fmla="*/ 3984 h 4065"/>
              <a:gd name="p0x7" fmla="*/ 6552 w 6633"/>
              <a:gd name="p0y7" fmla="*/ 4065 h 4065"/>
              <a:gd name="p0x8" fmla="*/ 6453 w 6633"/>
              <a:gd name="p0y8" fmla="*/ 4065 h 4065"/>
              <a:gd name="p0x9" fmla="*/ 180 w 6633"/>
              <a:gd name="p0y9" fmla="*/ 4065 h 4065"/>
              <a:gd name="p0x10" fmla="*/ 80 w 6633"/>
              <a:gd name="p0y10" fmla="*/ 4065 h 4065"/>
              <a:gd name="p0x11" fmla="*/ 0 w 6633"/>
              <a:gd name="p0y11" fmla="*/ 3984 h 4065"/>
              <a:gd name="p0x12" fmla="*/ 0 w 6633"/>
              <a:gd name="p0y12" fmla="*/ 3885 h 4065"/>
              <a:gd name="p0x13" fmla="*/ 0 w 6633"/>
              <a:gd name="p0y13" fmla="*/ 180 h 4065"/>
              <a:gd name="p0x14" fmla="*/ 0 w 6633"/>
              <a:gd name="p0y14" fmla="*/ 80 h 4065"/>
              <a:gd name="p0x15" fmla="*/ 80 w 6633"/>
              <a:gd name="p0y15" fmla="*/ 0 h 4065"/>
              <a:gd name="p0x16" fmla="*/ 180 w 6633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5501878" y="1736427"/>
            <a:ext cx="1492968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上底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0</a:t>
            </a:r>
            <a:endParaRPr lang="en-US" altLang="zh-CN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6010275" y="2253615"/>
            <a:ext cx="171450" cy="2286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5162550" y="2580342"/>
            <a:ext cx="21336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三角形面积公式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4724324" y="3067069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梯形退化为三角形，两腰交于一点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3"/>
            </p:custDataLst>
          </p:nvPr>
        </p:nvSpPr>
        <p:spPr>
          <a:xfrm>
            <a:off x="5692073" y="1444009"/>
            <a:ext cx="96016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退化情形一</a:t>
            </a:r>
            <a:endParaRPr sz="1200" spc="72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3989705" y="3890645"/>
            <a:ext cx="4211955" cy="2581275"/>
          </a:xfrm>
          <a:custGeom>
            <a:avLst/>
            <a:gdLst>
              <a:gd name="sw" fmla="*/ 1 w 6633"/>
              <a:gd name="sh" fmla="*/ 1 h 4065"/>
              <a:gd name="mins" fmla="min sw sh"/>
              <a:gd name="dsw" fmla="+- 0 sw mins"/>
              <a:gd name="dsh" fmla="+- 0 sh mins"/>
              <a:gd name="p0x0" fmla="*/ 180 w 6633"/>
              <a:gd name="p0y0" fmla="*/ 0 h 4065"/>
              <a:gd name="p0x1" fmla="*/ 6453 w 6633"/>
              <a:gd name="p0y1" fmla="*/ 0 h 4065"/>
              <a:gd name="p0x2" fmla="*/ 6552 w 6633"/>
              <a:gd name="p0y2" fmla="*/ 0 h 4065"/>
              <a:gd name="p0x3" fmla="*/ 6633 w 6633"/>
              <a:gd name="p0y3" fmla="*/ 80 h 4065"/>
              <a:gd name="p0x4" fmla="*/ 6633 w 6633"/>
              <a:gd name="p0y4" fmla="*/ 180 h 4065"/>
              <a:gd name="p0x5" fmla="*/ 6633 w 6633"/>
              <a:gd name="p0y5" fmla="*/ 3885 h 4065"/>
              <a:gd name="p0x6" fmla="*/ 6633 w 6633"/>
              <a:gd name="p0y6" fmla="*/ 3984 h 4065"/>
              <a:gd name="p0x7" fmla="*/ 6552 w 6633"/>
              <a:gd name="p0y7" fmla="*/ 4065 h 4065"/>
              <a:gd name="p0x8" fmla="*/ 6453 w 6633"/>
              <a:gd name="p0y8" fmla="*/ 4065 h 4065"/>
              <a:gd name="p0x9" fmla="*/ 180 w 6633"/>
              <a:gd name="p0y9" fmla="*/ 4065 h 4065"/>
              <a:gd name="p0x10" fmla="*/ 80 w 6633"/>
              <a:gd name="p0y10" fmla="*/ 4065 h 4065"/>
              <a:gd name="p0x11" fmla="*/ 0 w 6633"/>
              <a:gd name="p0y11" fmla="*/ 3984 h 4065"/>
              <a:gd name="p0x12" fmla="*/ 0 w 6633"/>
              <a:gd name="p0y12" fmla="*/ 3885 h 4065"/>
              <a:gd name="p0x13" fmla="*/ 0 w 6633"/>
              <a:gd name="p0y13" fmla="*/ 180 h 4065"/>
              <a:gd name="p0x14" fmla="*/ 0 w 6633"/>
              <a:gd name="p0y14" fmla="*/ 80 h 4065"/>
              <a:gd name="p0x15" fmla="*/ 80 w 6633"/>
              <a:gd name="p0y15" fmla="*/ 0 h 4065"/>
              <a:gd name="p0x16" fmla="*/ 180 w 6633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5292176" y="4517727"/>
            <a:ext cx="1912363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上底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下底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6010275" y="5034915"/>
            <a:ext cx="171450" cy="2286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7"/>
            </p:custDataLst>
          </p:nvPr>
        </p:nvSpPr>
        <p:spPr>
          <a:xfrm>
            <a:off x="4895850" y="5361642"/>
            <a:ext cx="2667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平行四边形面积公式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8"/>
            </p:custDataLst>
          </p:nvPr>
        </p:nvSpPr>
        <p:spPr>
          <a:xfrm>
            <a:off x="4467149" y="5848369"/>
            <a:ext cx="32576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梯形退化为平行四边形，两底平行且相等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9"/>
            </p:custDataLst>
          </p:nvPr>
        </p:nvSpPr>
        <p:spPr>
          <a:xfrm>
            <a:off x="5692073" y="4225309"/>
            <a:ext cx="96016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退化情形二</a:t>
            </a:r>
            <a:endParaRPr sz="1200" spc="72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845883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80 w 4970"/>
              <a:gd name="p0y0" fmla="*/ 0 h 8445"/>
              <a:gd name="p0x1" fmla="*/ 4790 w 4970"/>
              <a:gd name="p0y1" fmla="*/ 0 h 8445"/>
              <a:gd name="p0x2" fmla="*/ 4890 w 4970"/>
              <a:gd name="p0y2" fmla="*/ 0 h 8445"/>
              <a:gd name="p0x3" fmla="*/ 4970 w 4970"/>
              <a:gd name="p0y3" fmla="*/ 80 h 8445"/>
              <a:gd name="p0x4" fmla="*/ 4970 w 4970"/>
              <a:gd name="p0y4" fmla="*/ 180 h 8445"/>
              <a:gd name="p0x5" fmla="*/ 4970 w 4970"/>
              <a:gd name="p0y5" fmla="*/ 8265 h 8445"/>
              <a:gd name="p0x6" fmla="*/ 4970 w 4970"/>
              <a:gd name="p0y6" fmla="*/ 8364 h 8445"/>
              <a:gd name="p0x7" fmla="*/ 4890 w 4970"/>
              <a:gd name="p0y7" fmla="*/ 8445 h 8445"/>
              <a:gd name="p0x8" fmla="*/ 4790 w 4970"/>
              <a:gd name="p0y8" fmla="*/ 8445 h 8445"/>
              <a:gd name="p0x9" fmla="*/ 180 w 4970"/>
              <a:gd name="p0y9" fmla="*/ 8445 h 8445"/>
              <a:gd name="p0x10" fmla="*/ 80 w 4970"/>
              <a:gd name="p0y10" fmla="*/ 8445 h 8445"/>
              <a:gd name="p0x11" fmla="*/ 0 w 4970"/>
              <a:gd name="p0y11" fmla="*/ 8364 h 8445"/>
              <a:gd name="p0x12" fmla="*/ 0 w 4970"/>
              <a:gd name="p0y12" fmla="*/ 8265 h 8445"/>
              <a:gd name="p0x13" fmla="*/ 0 w 4970"/>
              <a:gd name="p0y13" fmla="*/ 180 h 8445"/>
              <a:gd name="p0x14" fmla="*/ 0 w 4970"/>
              <a:gd name="p0y14" fmla="*/ 80 h 8445"/>
              <a:gd name="p0x15" fmla="*/ 80 w 4970"/>
              <a:gd name="p0y15" fmla="*/ 0 h 8445"/>
              <a:gd name="p0x16" fmla="*/ 180 w 497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1"/>
            </p:custDataLst>
          </p:nvPr>
        </p:nvSpPr>
        <p:spPr>
          <a:xfrm>
            <a:off x="9789160" y="23431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1563" r="-1562"/>
          <a:stretch>
            <a:fillRect/>
          </a:stretch>
        </p:blipFill>
        <p:spPr>
          <a:xfrm>
            <a:off x="9922510" y="2438400"/>
            <a:ext cx="228600" cy="3048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5"/>
            </p:custDataLst>
          </p:nvPr>
        </p:nvSpPr>
        <p:spPr>
          <a:xfrm>
            <a:off x="9180167" y="2929890"/>
            <a:ext cx="1714576" cy="4695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7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思维提升</a:t>
            </a:r>
            <a:endParaRPr sz="27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8570567" y="3517583"/>
            <a:ext cx="29337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一个公式统领三类图形</a:t>
            </a:r>
            <a:endParaRPr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7"/>
            </p:custDataLst>
          </p:nvPr>
        </p:nvSpPr>
        <p:spPr>
          <a:xfrm>
            <a:off x="8894417" y="4005263"/>
            <a:ext cx="2286000" cy="12430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7FEF9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三角形和平行四边形都是梯形的特例</a:t>
            </a:r>
            <a:endParaRPr sz="1500">
              <a:solidFill>
                <a:srgbClr val="F7FEF9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500">
                <a:solidFill>
                  <a:srgbClr val="F7FEF9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梯形面积公式具有普适性与统一性</a:t>
            </a:r>
            <a:endParaRPr sz="1500">
              <a:solidFill>
                <a:srgbClr val="F7FEF9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古法今用：组合图形面积的分解策略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04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组合图形：分解与割补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80 w 5469"/>
              <a:gd name="p0y0" fmla="*/ 0 h 8445"/>
              <a:gd name="p0x1" fmla="*/ 5289 w 5469"/>
              <a:gd name="p0y1" fmla="*/ 0 h 8445"/>
              <a:gd name="p0x2" fmla="*/ 5389 w 5469"/>
              <a:gd name="p0y2" fmla="*/ 0 h 8445"/>
              <a:gd name="p0x3" fmla="*/ 5469 w 5469"/>
              <a:gd name="p0y3" fmla="*/ 80 h 8445"/>
              <a:gd name="p0x4" fmla="*/ 5469 w 5469"/>
              <a:gd name="p0y4" fmla="*/ 180 h 8445"/>
              <a:gd name="p0x5" fmla="*/ 5469 w 5469"/>
              <a:gd name="p0y5" fmla="*/ 8265 h 8445"/>
              <a:gd name="p0x6" fmla="*/ 5469 w 5469"/>
              <a:gd name="p0y6" fmla="*/ 8364 h 8445"/>
              <a:gd name="p0x7" fmla="*/ 5389 w 5469"/>
              <a:gd name="p0y7" fmla="*/ 8445 h 8445"/>
              <a:gd name="p0x8" fmla="*/ 5289 w 5469"/>
              <a:gd name="p0y8" fmla="*/ 8445 h 8445"/>
              <a:gd name="p0x9" fmla="*/ 180 w 5469"/>
              <a:gd name="p0y9" fmla="*/ 8445 h 8445"/>
              <a:gd name="p0x10" fmla="*/ 80 w 5469"/>
              <a:gd name="p0y10" fmla="*/ 8445 h 8445"/>
              <a:gd name="p0x11" fmla="*/ 0 w 5469"/>
              <a:gd name="p0y11" fmla="*/ 8364 h 8445"/>
              <a:gd name="p0x12" fmla="*/ 0 w 5469"/>
              <a:gd name="p0y12" fmla="*/ 8265 h 8445"/>
              <a:gd name="p0x13" fmla="*/ 0 w 5469"/>
              <a:gd name="p0y13" fmla="*/ 180 h 8445"/>
              <a:gd name="p0x14" fmla="*/ 0 w 5469"/>
              <a:gd name="p0y14" fmla="*/ 80 h 8445"/>
              <a:gd name="p0x15" fmla="*/ 80 w 5469"/>
              <a:gd name="p0y15" fmla="*/ 0 h 8445"/>
              <a:gd name="p0x16" fmla="*/ 180 w 546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21323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4167" t="-2933" r="-4167" b="-2933"/>
          <a:stretch>
            <a:fillRect/>
          </a:stretch>
        </p:blipFill>
        <p:spPr>
          <a:xfrm>
            <a:off x="857250" y="2213610"/>
            <a:ext cx="24765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2159375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分割法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1098550" y="2827655"/>
            <a:ext cx="552450" cy="552450"/>
          </a:xfrm>
          <a:custGeom>
            <a:avLst/>
            <a:gdLst>
              <a:gd name="sw" fmla="*/ 1 w 870"/>
              <a:gd name="sh" fmla="*/ 1 h 870"/>
              <a:gd name="mins" fmla="min sw sh"/>
              <a:gd name="dsw" fmla="+- 0 sw mins"/>
              <a:gd name="dsh" fmla="+- 0 sh mins"/>
              <a:gd name="p0x0" fmla="*/ 90 w 870"/>
              <a:gd name="p0y0" fmla="*/ 0 h 870"/>
              <a:gd name="p0x1" fmla="*/ 780 w 870"/>
              <a:gd name="p0y1" fmla="*/ 0 h 870"/>
              <a:gd name="p0x2" fmla="*/ 829 w 870"/>
              <a:gd name="p0y2" fmla="*/ 0 h 870"/>
              <a:gd name="p0x3" fmla="*/ 870 w 870"/>
              <a:gd name="p0y3" fmla="*/ 40 h 870"/>
              <a:gd name="p0x4" fmla="*/ 870 w 870"/>
              <a:gd name="p0y4" fmla="*/ 90 h 870"/>
              <a:gd name="p0x5" fmla="*/ 870 w 870"/>
              <a:gd name="p0y5" fmla="*/ 780 h 870"/>
              <a:gd name="p0x6" fmla="*/ 870 w 870"/>
              <a:gd name="p0y6" fmla="*/ 829 h 870"/>
              <a:gd name="p0x7" fmla="*/ 829 w 870"/>
              <a:gd name="p0y7" fmla="*/ 870 h 870"/>
              <a:gd name="p0x8" fmla="*/ 780 w 870"/>
              <a:gd name="p0y8" fmla="*/ 870 h 870"/>
              <a:gd name="p0x9" fmla="*/ 90 w 870"/>
              <a:gd name="p0y9" fmla="*/ 870 h 870"/>
              <a:gd name="p0x10" fmla="*/ 40 w 870"/>
              <a:gd name="p0y10" fmla="*/ 870 h 870"/>
              <a:gd name="p0x11" fmla="*/ 0 w 870"/>
              <a:gd name="p0y11" fmla="*/ 829 h 870"/>
              <a:gd name="p0x12" fmla="*/ 0 w 870"/>
              <a:gd name="p0y12" fmla="*/ 780 h 870"/>
              <a:gd name="p0x13" fmla="*/ 0 w 870"/>
              <a:gd name="p0y13" fmla="*/ 90 h 870"/>
              <a:gd name="p0x14" fmla="*/ 0 w 870"/>
              <a:gd name="p0y14" fmla="*/ 40 h 870"/>
              <a:gd name="p0x15" fmla="*/ 40 w 870"/>
              <a:gd name="p0y15" fmla="*/ 0 h 870"/>
              <a:gd name="p0x16" fmla="*/ 90 w 870"/>
              <a:gd name="p0y16" fmla="*/ 0 h 8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noFill/>
          <a:ln w="19050" cmpd="sng">
            <a:solidFill>
              <a:srgbClr val="49A07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1184275" y="2913380"/>
            <a:ext cx="381000" cy="381000"/>
          </a:xfrm>
          <a:custGeom>
            <a:avLst/>
            <a:gdLst>
              <a:gd name="sw" fmla="*/ 1 w 600"/>
              <a:gd name="sh" fmla="*/ 1 h 600"/>
              <a:gd name="mins" fmla="min sw sh"/>
              <a:gd name="dsw" fmla="+- 0 sw mins"/>
              <a:gd name="dsh" fmla="+- 0 sh mins"/>
              <a:gd name="p0x0" fmla="*/ 90 w 600"/>
              <a:gd name="p0y0" fmla="*/ 0 h 600"/>
              <a:gd name="p0x1" fmla="*/ 510 w 600"/>
              <a:gd name="p0y1" fmla="*/ 0 h 600"/>
              <a:gd name="p0x2" fmla="*/ 559 w 600"/>
              <a:gd name="p0y2" fmla="*/ 0 h 600"/>
              <a:gd name="p0x3" fmla="*/ 600 w 600"/>
              <a:gd name="p0y3" fmla="*/ 40 h 600"/>
              <a:gd name="p0x4" fmla="*/ 600 w 600"/>
              <a:gd name="p0y4" fmla="*/ 90 h 600"/>
              <a:gd name="p0x5" fmla="*/ 600 w 600"/>
              <a:gd name="p0y5" fmla="*/ 510 h 600"/>
              <a:gd name="p0x6" fmla="*/ 600 w 600"/>
              <a:gd name="p0y6" fmla="*/ 559 h 600"/>
              <a:gd name="p0x7" fmla="*/ 559 w 600"/>
              <a:gd name="p0y7" fmla="*/ 600 h 600"/>
              <a:gd name="p0x8" fmla="*/ 510 w 600"/>
              <a:gd name="p0y8" fmla="*/ 600 h 600"/>
              <a:gd name="p0x9" fmla="*/ 90 w 600"/>
              <a:gd name="p0y9" fmla="*/ 600 h 600"/>
              <a:gd name="p0x10" fmla="*/ 40 w 600"/>
              <a:gd name="p0y10" fmla="*/ 600 h 600"/>
              <a:gd name="p0x11" fmla="*/ 0 w 600"/>
              <a:gd name="p0y11" fmla="*/ 559 h 600"/>
              <a:gd name="p0x12" fmla="*/ 0 w 600"/>
              <a:gd name="p0y12" fmla="*/ 510 h 600"/>
              <a:gd name="p0x13" fmla="*/ 0 w 600"/>
              <a:gd name="p0y13" fmla="*/ 90 h 600"/>
              <a:gd name="p0x14" fmla="*/ 0 w 600"/>
              <a:gd name="p0y14" fmla="*/ 40 h 600"/>
              <a:gd name="p0x15" fmla="*/ 40 w 600"/>
              <a:gd name="p0y15" fmla="*/ 0 h 600"/>
              <a:gd name="p0x16" fmla="*/ 90 w 600"/>
              <a:gd name="p0y16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736827" y="2928042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endParaRPr sz="21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1988820" y="2827655"/>
            <a:ext cx="552450" cy="552450"/>
          </a:xfrm>
          <a:custGeom>
            <a:avLst/>
            <a:gdLst>
              <a:gd name="sw" fmla="*/ 1 w 870"/>
              <a:gd name="sh" fmla="*/ 1 h 870"/>
              <a:gd name="mins" fmla="min sw sh"/>
              <a:gd name="dsw" fmla="+- 0 sw mins"/>
              <a:gd name="dsh" fmla="+- 0 sh mins"/>
              <a:gd name="p0x0" fmla="*/ 90 w 870"/>
              <a:gd name="p0y0" fmla="*/ 0 h 870"/>
              <a:gd name="p0x1" fmla="*/ 780 w 870"/>
              <a:gd name="p0y1" fmla="*/ 0 h 870"/>
              <a:gd name="p0x2" fmla="*/ 829 w 870"/>
              <a:gd name="p0y2" fmla="*/ 0 h 870"/>
              <a:gd name="p0x3" fmla="*/ 870 w 870"/>
              <a:gd name="p0y3" fmla="*/ 40 h 870"/>
              <a:gd name="p0x4" fmla="*/ 870 w 870"/>
              <a:gd name="p0y4" fmla="*/ 90 h 870"/>
              <a:gd name="p0x5" fmla="*/ 870 w 870"/>
              <a:gd name="p0y5" fmla="*/ 780 h 870"/>
              <a:gd name="p0x6" fmla="*/ 870 w 870"/>
              <a:gd name="p0y6" fmla="*/ 829 h 870"/>
              <a:gd name="p0x7" fmla="*/ 829 w 870"/>
              <a:gd name="p0y7" fmla="*/ 870 h 870"/>
              <a:gd name="p0x8" fmla="*/ 780 w 870"/>
              <a:gd name="p0y8" fmla="*/ 870 h 870"/>
              <a:gd name="p0x9" fmla="*/ 90 w 870"/>
              <a:gd name="p0y9" fmla="*/ 870 h 870"/>
              <a:gd name="p0x10" fmla="*/ 40 w 870"/>
              <a:gd name="p0y10" fmla="*/ 870 h 870"/>
              <a:gd name="p0x11" fmla="*/ 0 w 870"/>
              <a:gd name="p0y11" fmla="*/ 829 h 870"/>
              <a:gd name="p0x12" fmla="*/ 0 w 870"/>
              <a:gd name="p0y12" fmla="*/ 780 h 870"/>
              <a:gd name="p0x13" fmla="*/ 0 w 870"/>
              <a:gd name="p0y13" fmla="*/ 90 h 870"/>
              <a:gd name="p0x14" fmla="*/ 0 w 870"/>
              <a:gd name="p0y14" fmla="*/ 40 h 870"/>
              <a:gd name="p0x15" fmla="*/ 40 w 870"/>
              <a:gd name="p0y15" fmla="*/ 0 h 870"/>
              <a:gd name="p0x16" fmla="*/ 90 w 870"/>
              <a:gd name="p0y16" fmla="*/ 0 h 8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noFill/>
          <a:ln w="19050" cmpd="sng">
            <a:solidFill>
              <a:srgbClr val="49A07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2098040" y="2889885"/>
            <a:ext cx="333375" cy="428625"/>
          </a:xfrm>
          <a:custGeom>
            <a:avLst/>
            <a:gdLst>
              <a:gd name="sw" fmla="*/ 1 w 525"/>
              <a:gd name="sh" fmla="*/ 1 h 675"/>
              <a:gd name="mins" fmla="min sw sh"/>
              <a:gd name="dsw" fmla="+- 0 sw mins"/>
              <a:gd name="dsh" fmla="+- 0 sh mins"/>
              <a:gd name="p0x0" fmla="*/ 90 w 525"/>
              <a:gd name="p0y0" fmla="*/ 0 h 675"/>
              <a:gd name="p0x1" fmla="*/ 435 w 525"/>
              <a:gd name="p0y1" fmla="*/ 0 h 675"/>
              <a:gd name="p0x2" fmla="*/ 484 w 525"/>
              <a:gd name="p0y2" fmla="*/ 0 h 675"/>
              <a:gd name="p0x3" fmla="*/ 525 w 525"/>
              <a:gd name="p0y3" fmla="*/ 40 h 675"/>
              <a:gd name="p0x4" fmla="*/ 525 w 525"/>
              <a:gd name="p0y4" fmla="*/ 90 h 675"/>
              <a:gd name="p0x5" fmla="*/ 525 w 525"/>
              <a:gd name="p0y5" fmla="*/ 585 h 675"/>
              <a:gd name="p0x6" fmla="*/ 525 w 525"/>
              <a:gd name="p0y6" fmla="*/ 634 h 675"/>
              <a:gd name="p0x7" fmla="*/ 484 w 525"/>
              <a:gd name="p0y7" fmla="*/ 675 h 675"/>
              <a:gd name="p0x8" fmla="*/ 435 w 525"/>
              <a:gd name="p0y8" fmla="*/ 675 h 675"/>
              <a:gd name="p0x9" fmla="*/ 90 w 525"/>
              <a:gd name="p0y9" fmla="*/ 675 h 675"/>
              <a:gd name="p0x10" fmla="*/ 40 w 525"/>
              <a:gd name="p0y10" fmla="*/ 675 h 675"/>
              <a:gd name="p0x11" fmla="*/ 0 w 525"/>
              <a:gd name="p0y11" fmla="*/ 634 h 675"/>
              <a:gd name="p0x12" fmla="*/ 0 w 525"/>
              <a:gd name="p0y12" fmla="*/ 585 h 675"/>
              <a:gd name="p0x13" fmla="*/ 0 w 525"/>
              <a:gd name="p0y13" fmla="*/ 90 h 675"/>
              <a:gd name="p0x14" fmla="*/ 0 w 525"/>
              <a:gd name="p0y14" fmla="*/ 40 h 675"/>
              <a:gd name="p0x15" fmla="*/ 40 w 525"/>
              <a:gd name="p0y15" fmla="*/ 0 h 675"/>
              <a:gd name="p0x16" fmla="*/ 90 w 525"/>
              <a:gd name="p0y16" fmla="*/ 0 h 6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2627186" y="2928042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21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2879090" y="2875280"/>
            <a:ext cx="647700" cy="457200"/>
          </a:xfrm>
          <a:custGeom>
            <a:avLst/>
            <a:gdLst>
              <a:gd name="sw" fmla="*/ 1 w 1020"/>
              <a:gd name="sh" fmla="*/ 1 h 720"/>
              <a:gd name="mins" fmla="min sw sh"/>
              <a:gd name="dsw" fmla="+- 0 sw mins"/>
              <a:gd name="dsh" fmla="+- 0 sh mins"/>
              <a:gd name="p0x0" fmla="*/ 90 w 1020"/>
              <a:gd name="p0y0" fmla="*/ 0 h 720"/>
              <a:gd name="p0x1" fmla="*/ 930 w 1020"/>
              <a:gd name="p0y1" fmla="*/ 0 h 720"/>
              <a:gd name="p0x2" fmla="*/ 979 w 1020"/>
              <a:gd name="p0y2" fmla="*/ 0 h 720"/>
              <a:gd name="p0x3" fmla="*/ 1020 w 1020"/>
              <a:gd name="p0y3" fmla="*/ 40 h 720"/>
              <a:gd name="p0x4" fmla="*/ 1020 w 1020"/>
              <a:gd name="p0y4" fmla="*/ 90 h 720"/>
              <a:gd name="p0x5" fmla="*/ 1020 w 1020"/>
              <a:gd name="p0y5" fmla="*/ 630 h 720"/>
              <a:gd name="p0x6" fmla="*/ 1020 w 1020"/>
              <a:gd name="p0y6" fmla="*/ 679 h 720"/>
              <a:gd name="p0x7" fmla="*/ 979 w 1020"/>
              <a:gd name="p0y7" fmla="*/ 720 h 720"/>
              <a:gd name="p0x8" fmla="*/ 930 w 1020"/>
              <a:gd name="p0y8" fmla="*/ 720 h 720"/>
              <a:gd name="p0x9" fmla="*/ 90 w 1020"/>
              <a:gd name="p0y9" fmla="*/ 720 h 720"/>
              <a:gd name="p0x10" fmla="*/ 40 w 1020"/>
              <a:gd name="p0y10" fmla="*/ 720 h 720"/>
              <a:gd name="p0x11" fmla="*/ 0 w 1020"/>
              <a:gd name="p0y11" fmla="*/ 679 h 720"/>
              <a:gd name="p0x12" fmla="*/ 0 w 1020"/>
              <a:gd name="p0y12" fmla="*/ 630 h 720"/>
              <a:gd name="p0x13" fmla="*/ 0 w 1020"/>
              <a:gd name="p0y13" fmla="*/ 90 h 720"/>
              <a:gd name="p0x14" fmla="*/ 0 w 1020"/>
              <a:gd name="p0y14" fmla="*/ 40 h 720"/>
              <a:gd name="p0x15" fmla="*/ 40 w 1020"/>
              <a:gd name="p0y15" fmla="*/ 0 h 720"/>
              <a:gd name="p0x16" fmla="*/ 90 w 1020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>
              <a:alpha val="30196"/>
            </a:srgbClr>
          </a:solidFill>
          <a:ln w="19050" cmpd="sng">
            <a:solidFill>
              <a:srgbClr val="49A078"/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3050753" y="3004242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组合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771525" y="365633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828675" y="3713480"/>
            <a:ext cx="152400" cy="1524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1152525" y="3656705"/>
            <a:ext cx="270168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适用场景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1152525" y="3931977"/>
            <a:ext cx="270168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图形可明显拆分为矩形、三角形等标准图形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771525" y="46101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847725" y="4667250"/>
            <a:ext cx="114300" cy="1524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1152525" y="4610100"/>
            <a:ext cx="270168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操作步骤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1152525" y="4885372"/>
            <a:ext cx="270168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分别计算各简单图形面积，最后求和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8"/>
            </p:custDataLst>
          </p:nvPr>
        </p:nvSpPr>
        <p:spPr>
          <a:xfrm>
            <a:off x="4306570" y="1109345"/>
            <a:ext cx="3578225" cy="5362575"/>
          </a:xfrm>
          <a:custGeom>
            <a:avLst/>
            <a:gdLst>
              <a:gd name="sw" fmla="*/ 1 w 5635"/>
              <a:gd name="sh" fmla="*/ 1 h 8445"/>
              <a:gd name="mins" fmla="min sw sh"/>
              <a:gd name="dsw" fmla="+- 0 sw mins"/>
              <a:gd name="dsh" fmla="+- 0 sh mins"/>
              <a:gd name="p0x0" fmla="*/ 180 w 5635"/>
              <a:gd name="p0y0" fmla="*/ 0 h 8445"/>
              <a:gd name="p0x1" fmla="*/ 5455 w 5635"/>
              <a:gd name="p0y1" fmla="*/ 0 h 8445"/>
              <a:gd name="p0x2" fmla="*/ 5555 w 5635"/>
              <a:gd name="p0y2" fmla="*/ 0 h 8445"/>
              <a:gd name="p0x3" fmla="*/ 5635 w 5635"/>
              <a:gd name="p0y3" fmla="*/ 80 h 8445"/>
              <a:gd name="p0x4" fmla="*/ 5635 w 5635"/>
              <a:gd name="p0y4" fmla="*/ 180 h 8445"/>
              <a:gd name="p0x5" fmla="*/ 5635 w 5635"/>
              <a:gd name="p0y5" fmla="*/ 8265 h 8445"/>
              <a:gd name="p0x6" fmla="*/ 5635 w 5635"/>
              <a:gd name="p0y6" fmla="*/ 8364 h 8445"/>
              <a:gd name="p0x7" fmla="*/ 5555 w 5635"/>
              <a:gd name="p0y7" fmla="*/ 8445 h 8445"/>
              <a:gd name="p0x8" fmla="*/ 5455 w 5635"/>
              <a:gd name="p0y8" fmla="*/ 8445 h 8445"/>
              <a:gd name="p0x9" fmla="*/ 180 w 5635"/>
              <a:gd name="p0y9" fmla="*/ 8445 h 8445"/>
              <a:gd name="p0x10" fmla="*/ 80 w 5635"/>
              <a:gd name="p0y10" fmla="*/ 8445 h 8445"/>
              <a:gd name="p0x11" fmla="*/ 0 w 5635"/>
              <a:gd name="p0y11" fmla="*/ 8364 h 8445"/>
              <a:gd name="p0x12" fmla="*/ 0 w 5635"/>
              <a:gd name="p0y12" fmla="*/ 8265 h 8445"/>
              <a:gd name="p0x13" fmla="*/ 0 w 5635"/>
              <a:gd name="p0y13" fmla="*/ 180 h 8445"/>
              <a:gd name="p0x14" fmla="*/ 0 w 5635"/>
              <a:gd name="p0y14" fmla="*/ 80 h 8445"/>
              <a:gd name="p0x15" fmla="*/ 80 w 5635"/>
              <a:gd name="p0y15" fmla="*/ 0 h 8445"/>
              <a:gd name="p0x16" fmla="*/ 180 w 563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450151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4587240" y="1385570"/>
            <a:ext cx="247650" cy="2527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3"/>
            </p:custDataLst>
          </p:nvPr>
        </p:nvSpPr>
        <p:spPr>
          <a:xfrm>
            <a:off x="5035305" y="1331595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割补法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6010275" y="2052638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1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5"/>
            </p:custDataLst>
          </p:nvPr>
        </p:nvSpPr>
        <p:spPr>
          <a:xfrm>
            <a:off x="6362700" y="2000250"/>
            <a:ext cx="647700" cy="457200"/>
          </a:xfrm>
          <a:custGeom>
            <a:avLst/>
            <a:gdLst>
              <a:gd name="sw" fmla="*/ 1 w 1020"/>
              <a:gd name="sh" fmla="*/ 1 h 720"/>
              <a:gd name="mins" fmla="min sw sh"/>
              <a:gd name="dsw" fmla="+- 0 sw mins"/>
              <a:gd name="dsh" fmla="+- 0 sh mins"/>
              <a:gd name="p0x0" fmla="*/ 90 w 1020"/>
              <a:gd name="p0y0" fmla="*/ 0 h 720"/>
              <a:gd name="p0x1" fmla="*/ 930 w 1020"/>
              <a:gd name="p0y1" fmla="*/ 0 h 720"/>
              <a:gd name="p0x2" fmla="*/ 979 w 1020"/>
              <a:gd name="p0y2" fmla="*/ 0 h 720"/>
              <a:gd name="p0x3" fmla="*/ 1020 w 1020"/>
              <a:gd name="p0y3" fmla="*/ 40 h 720"/>
              <a:gd name="p0x4" fmla="*/ 1020 w 1020"/>
              <a:gd name="p0y4" fmla="*/ 90 h 720"/>
              <a:gd name="p0x5" fmla="*/ 1020 w 1020"/>
              <a:gd name="p0y5" fmla="*/ 630 h 720"/>
              <a:gd name="p0x6" fmla="*/ 1020 w 1020"/>
              <a:gd name="p0y6" fmla="*/ 679 h 720"/>
              <a:gd name="p0x7" fmla="*/ 979 w 1020"/>
              <a:gd name="p0y7" fmla="*/ 720 h 720"/>
              <a:gd name="p0x8" fmla="*/ 930 w 1020"/>
              <a:gd name="p0y8" fmla="*/ 720 h 720"/>
              <a:gd name="p0x9" fmla="*/ 90 w 1020"/>
              <a:gd name="p0y9" fmla="*/ 720 h 720"/>
              <a:gd name="p0x10" fmla="*/ 40 w 1020"/>
              <a:gd name="p0y10" fmla="*/ 720 h 720"/>
              <a:gd name="p0x11" fmla="*/ 0 w 1020"/>
              <a:gd name="p0y11" fmla="*/ 679 h 720"/>
              <a:gd name="p0x12" fmla="*/ 0 w 1020"/>
              <a:gd name="p0y12" fmla="*/ 630 h 720"/>
              <a:gd name="p0x13" fmla="*/ 0 w 1020"/>
              <a:gd name="p0y13" fmla="*/ 90 h 720"/>
              <a:gd name="p0x14" fmla="*/ 0 w 1020"/>
              <a:gd name="p0y14" fmla="*/ 40 h 720"/>
              <a:gd name="p0x15" fmla="*/ 40 w 1020"/>
              <a:gd name="p0y15" fmla="*/ 0 h 720"/>
              <a:gd name="p0x16" fmla="*/ 90 w 1020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19050" cmpd="sng">
            <a:solidFill>
              <a:srgbClr val="FFFFFF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6"/>
            </p:custDataLst>
          </p:nvPr>
        </p:nvSpPr>
        <p:spPr>
          <a:xfrm>
            <a:off x="6457874" y="2128838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规则形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7"/>
            </p:custDataLst>
          </p:nvPr>
        </p:nvSpPr>
        <p:spPr>
          <a:xfrm>
            <a:off x="4501515" y="27336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/>
          <a:stretch>
            <a:fillRect/>
          </a:stretch>
        </p:blipFill>
        <p:spPr>
          <a:xfrm>
            <a:off x="4558665" y="2790825"/>
            <a:ext cx="152400" cy="1524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1"/>
            </p:custDataLst>
          </p:nvPr>
        </p:nvSpPr>
        <p:spPr>
          <a:xfrm>
            <a:off x="4882905" y="2733675"/>
            <a:ext cx="240037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割去多余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2"/>
            </p:custDataLst>
          </p:nvPr>
        </p:nvSpPr>
        <p:spPr>
          <a:xfrm>
            <a:off x="4501515" y="341249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/>
          <a:stretch>
            <a:fillRect/>
          </a:stretch>
        </p:blipFill>
        <p:spPr>
          <a:xfrm>
            <a:off x="4558665" y="3469640"/>
            <a:ext cx="152400" cy="15240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6"/>
            </p:custDataLst>
          </p:nvPr>
        </p:nvSpPr>
        <p:spPr>
          <a:xfrm>
            <a:off x="4882905" y="3412779"/>
            <a:ext cx="2807199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补上缺少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4501515" y="5943600"/>
            <a:ext cx="3187700" cy="332740"/>
            <a:chOff x="7089" y="9360"/>
            <a:chExt cx="5020" cy="524"/>
          </a:xfrm>
        </p:grpSpPr>
        <p:sp>
          <p:nvSpPr>
            <p:cNvPr id="41" name="任意多边形 40"/>
            <p:cNvSpPr/>
            <p:nvPr>
              <p:custDataLst>
                <p:tags r:id="rId47"/>
              </p:custDataLst>
            </p:nvPr>
          </p:nvSpPr>
          <p:spPr>
            <a:xfrm>
              <a:off x="7089" y="9360"/>
              <a:ext cx="5021" cy="525"/>
            </a:xfrm>
            <a:custGeom>
              <a:avLst/>
              <a:gdLst>
                <a:gd name="sw" fmla="*/ 1 w 5020"/>
                <a:gd name="sh" fmla="*/ 1 h 525"/>
                <a:gd name="mins" fmla="min sw sh"/>
                <a:gd name="dsw" fmla="+- 0 sw mins"/>
                <a:gd name="dsh" fmla="+- 0 sh mins"/>
                <a:gd name="p0x0" fmla="*/ 0 w 5020"/>
                <a:gd name="p0y0" fmla="*/ 0 h 525"/>
                <a:gd name="p0x1" fmla="*/ 5020 w 5020"/>
                <a:gd name="p0y1" fmla="*/ 0 h 525"/>
                <a:gd name="p0x2" fmla="*/ 5020 w 5020"/>
                <a:gd name="p0y2" fmla="*/ 525 h 525"/>
                <a:gd name="p0x3" fmla="*/ 0 w 5020"/>
                <a:gd name="p0y3" fmla="*/ 525 h 525"/>
                <a:gd name="p0x4" fmla="*/ 0 w 5020"/>
                <a:gd name="p0y4" fmla="*/ 0 h 52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48"/>
              </p:custDataLst>
            </p:nvPr>
          </p:nvSpPr>
          <p:spPr>
            <a:xfrm>
              <a:off x="7089" y="9360"/>
              <a:ext cx="5021" cy="30"/>
            </a:xfrm>
            <a:custGeom>
              <a:avLst/>
              <a:gdLst>
                <a:gd name="sw" fmla="*/ 1 w 5020"/>
                <a:gd name="sh" fmla="*/ 1 h 30"/>
                <a:gd name="mins" fmla="min sw sh"/>
                <a:gd name="dsw" fmla="+- 0 sw mins"/>
                <a:gd name="dsh" fmla="+- 0 sh mins"/>
                <a:gd name="p0x0" fmla="*/ 0 w 5020"/>
                <a:gd name="p0y0" fmla="*/ 0 h 30"/>
                <a:gd name="p0x1" fmla="*/ 5020 w 5020"/>
                <a:gd name="p0y1" fmla="*/ 0 h 30"/>
                <a:gd name="p0x2" fmla="*/ 5020 w 5020"/>
                <a:gd name="p0y2" fmla="*/ 30 h 30"/>
                <a:gd name="p0x3" fmla="*/ 0 w 5020"/>
                <a:gd name="p0y3" fmla="*/ 30 h 30"/>
                <a:gd name="p0x4" fmla="*/ 0 w 502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4" name="文本框 43"/>
          <p:cNvSpPr txBox="1"/>
          <p:nvPr>
            <p:custDataLst>
              <p:tags r:id="rId49"/>
            </p:custDataLst>
          </p:nvPr>
        </p:nvSpPr>
        <p:spPr>
          <a:xfrm>
            <a:off x="5132041" y="6076950"/>
            <a:ext cx="192791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核心策略</a:t>
            </a:r>
            <a:r>
              <a:rPr lang="en-US" altLang="zh-CN"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面积不变原理</a:t>
            </a:r>
            <a:endParaRPr lang="zh-CN" altLang="en-US"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50"/>
            </p:custDataLst>
          </p:nvPr>
        </p:nvSpPr>
        <p:spPr>
          <a:xfrm>
            <a:off x="5181600" y="2000250"/>
            <a:ext cx="742950" cy="457200"/>
          </a:xfrm>
          <a:custGeom>
            <a:avLst/>
            <a:gdLst>
              <a:gd name="sw" fmla="*/ 1 w 1170"/>
              <a:gd name="sh" fmla="*/ 1 h 720"/>
              <a:gd name="mins" fmla="min sw sh"/>
              <a:gd name="dsw" fmla="+- 0 sw mins"/>
              <a:gd name="dsh" fmla="+- 0 sh mins"/>
              <a:gd name="p0x0" fmla="*/ 90 w 1170"/>
              <a:gd name="p0y0" fmla="*/ 0 h 720"/>
              <a:gd name="p0x1" fmla="*/ 1080 w 1170"/>
              <a:gd name="p0y1" fmla="*/ 0 h 720"/>
              <a:gd name="p0x2" fmla="*/ 1129 w 1170"/>
              <a:gd name="p0y2" fmla="*/ 0 h 720"/>
              <a:gd name="p0x3" fmla="*/ 1170 w 1170"/>
              <a:gd name="p0y3" fmla="*/ 40 h 720"/>
              <a:gd name="p0x4" fmla="*/ 1170 w 1170"/>
              <a:gd name="p0y4" fmla="*/ 90 h 720"/>
              <a:gd name="p0x5" fmla="*/ 1170 w 1170"/>
              <a:gd name="p0y5" fmla="*/ 630 h 720"/>
              <a:gd name="p0x6" fmla="*/ 1170 w 1170"/>
              <a:gd name="p0y6" fmla="*/ 679 h 720"/>
              <a:gd name="p0x7" fmla="*/ 1129 w 1170"/>
              <a:gd name="p0y7" fmla="*/ 720 h 720"/>
              <a:gd name="p0x8" fmla="*/ 1080 w 1170"/>
              <a:gd name="p0y8" fmla="*/ 720 h 720"/>
              <a:gd name="p0x9" fmla="*/ 90 w 1170"/>
              <a:gd name="p0y9" fmla="*/ 720 h 720"/>
              <a:gd name="p0x10" fmla="*/ 40 w 1170"/>
              <a:gd name="p0y10" fmla="*/ 720 h 720"/>
              <a:gd name="p0x11" fmla="*/ 0 w 1170"/>
              <a:gd name="p0y11" fmla="*/ 679 h 720"/>
              <a:gd name="p0x12" fmla="*/ 0 w 1170"/>
              <a:gd name="p0y12" fmla="*/ 630 h 720"/>
              <a:gd name="p0x13" fmla="*/ 0 w 1170"/>
              <a:gd name="p0y13" fmla="*/ 90 h 720"/>
              <a:gd name="p0x14" fmla="*/ 0 w 1170"/>
              <a:gd name="p0y14" fmla="*/ 40 h 720"/>
              <a:gd name="p0x15" fmla="*/ 40 w 1170"/>
              <a:gd name="p0y15" fmla="*/ 0 h 720"/>
              <a:gd name="p0x16" fmla="*/ 90 w 1170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 w="19050" cmpd="sng">
            <a:solidFill>
              <a:srgbClr val="FFFFFF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51"/>
            </p:custDataLst>
          </p:nvPr>
        </p:nvSpPr>
        <p:spPr>
          <a:xfrm>
            <a:off x="5867400" y="2152650"/>
            <a:ext cx="190500" cy="190500"/>
          </a:xfrm>
          <a:custGeom>
            <a:avLst/>
            <a:gdLst>
              <a:gd name="sw" fmla="*/ 1 w 300"/>
              <a:gd name="sh" fmla="*/ 1 h 300"/>
              <a:gd name="mins" fmla="min sw sh"/>
              <a:gd name="dsw" fmla="+- 0 sw mins"/>
              <a:gd name="dsh" fmla="+- 0 sh mins"/>
              <a:gd name="p0x0" fmla="*/ 90 w 300"/>
              <a:gd name="p0y0" fmla="*/ 0 h 300"/>
              <a:gd name="p0x1" fmla="*/ 210 w 300"/>
              <a:gd name="p0y1" fmla="*/ 0 h 300"/>
              <a:gd name="p0x2" fmla="*/ 259 w 300"/>
              <a:gd name="p0y2" fmla="*/ 0 h 300"/>
              <a:gd name="p0x3" fmla="*/ 300 w 300"/>
              <a:gd name="p0y3" fmla="*/ 40 h 300"/>
              <a:gd name="p0x4" fmla="*/ 300 w 300"/>
              <a:gd name="p0y4" fmla="*/ 90 h 300"/>
              <a:gd name="p0x5" fmla="*/ 300 w 300"/>
              <a:gd name="p0y5" fmla="*/ 210 h 300"/>
              <a:gd name="p0x6" fmla="*/ 300 w 300"/>
              <a:gd name="p0y6" fmla="*/ 259 h 300"/>
              <a:gd name="p0x7" fmla="*/ 259 w 300"/>
              <a:gd name="p0y7" fmla="*/ 300 h 300"/>
              <a:gd name="p0x8" fmla="*/ 210 w 300"/>
              <a:gd name="p0y8" fmla="*/ 300 h 300"/>
              <a:gd name="p0x9" fmla="*/ 90 w 300"/>
              <a:gd name="p0y9" fmla="*/ 300 h 300"/>
              <a:gd name="p0x10" fmla="*/ 40 w 300"/>
              <a:gd name="p0y10" fmla="*/ 300 h 300"/>
              <a:gd name="p0x11" fmla="*/ 0 w 300"/>
              <a:gd name="p0y11" fmla="*/ 259 h 300"/>
              <a:gd name="p0x12" fmla="*/ 0 w 300"/>
              <a:gd name="p0y12" fmla="*/ 210 h 300"/>
              <a:gd name="p0x13" fmla="*/ 0 w 300"/>
              <a:gd name="p0y13" fmla="*/ 90 h 300"/>
              <a:gd name="p0x14" fmla="*/ 0 w 300"/>
              <a:gd name="p0y14" fmla="*/ 40 h 300"/>
              <a:gd name="p0x15" fmla="*/ 40 w 300"/>
              <a:gd name="p0y15" fmla="*/ 0 h 300"/>
              <a:gd name="p0x16" fmla="*/ 90 w 300"/>
              <a:gd name="p0y16" fmla="*/ 0 h 3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52"/>
            </p:custDataLst>
          </p:nvPr>
        </p:nvSpPr>
        <p:spPr>
          <a:xfrm>
            <a:off x="4882905" y="3008948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切除凸出部分，移至凹缺处填补</a:t>
            </a:r>
            <a:endParaRPr sz="135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53"/>
            </p:custDataLst>
          </p:nvPr>
        </p:nvSpPr>
        <p:spPr>
          <a:xfrm>
            <a:off x="4882905" y="3688051"/>
            <a:ext cx="280719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通过平移、旋转使图形转化为标准形状</a:t>
            </a:r>
            <a:endParaRPr sz="135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54"/>
            </p:custDataLst>
          </p:nvPr>
        </p:nvSpPr>
        <p:spPr>
          <a:xfrm>
            <a:off x="8141970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80 w 5469"/>
              <a:gd name="p0y0" fmla="*/ 0 h 8445"/>
              <a:gd name="p0x1" fmla="*/ 5289 w 5469"/>
              <a:gd name="p0y1" fmla="*/ 0 h 8445"/>
              <a:gd name="p0x2" fmla="*/ 5389 w 5469"/>
              <a:gd name="p0y2" fmla="*/ 0 h 8445"/>
              <a:gd name="p0x3" fmla="*/ 5469 w 5469"/>
              <a:gd name="p0y3" fmla="*/ 80 h 8445"/>
              <a:gd name="p0x4" fmla="*/ 5469 w 5469"/>
              <a:gd name="p0y4" fmla="*/ 180 h 8445"/>
              <a:gd name="p0x5" fmla="*/ 5469 w 5469"/>
              <a:gd name="p0y5" fmla="*/ 8265 h 8445"/>
              <a:gd name="p0x6" fmla="*/ 5469 w 5469"/>
              <a:gd name="p0y6" fmla="*/ 8364 h 8445"/>
              <a:gd name="p0x7" fmla="*/ 5389 w 5469"/>
              <a:gd name="p0y7" fmla="*/ 8445 h 8445"/>
              <a:gd name="p0x8" fmla="*/ 5289 w 5469"/>
              <a:gd name="p0y8" fmla="*/ 8445 h 8445"/>
              <a:gd name="p0x9" fmla="*/ 180 w 5469"/>
              <a:gd name="p0y9" fmla="*/ 8445 h 8445"/>
              <a:gd name="p0x10" fmla="*/ 80 w 5469"/>
              <a:gd name="p0y10" fmla="*/ 8445 h 8445"/>
              <a:gd name="p0x11" fmla="*/ 0 w 5469"/>
              <a:gd name="p0y11" fmla="*/ 8364 h 8445"/>
              <a:gd name="p0x12" fmla="*/ 0 w 5469"/>
              <a:gd name="p0y12" fmla="*/ 8265 h 8445"/>
              <a:gd name="p0x13" fmla="*/ 0 w 5469"/>
              <a:gd name="p0y13" fmla="*/ 180 h 8445"/>
              <a:gd name="p0x14" fmla="*/ 0 w 5469"/>
              <a:gd name="p0y14" fmla="*/ 80 h 8445"/>
              <a:gd name="p0x15" fmla="*/ 80 w 5469"/>
              <a:gd name="p0y15" fmla="*/ 0 h 8445"/>
              <a:gd name="p0x16" fmla="*/ 180 w 546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55"/>
            </p:custDataLst>
          </p:nvPr>
        </p:nvSpPr>
        <p:spPr>
          <a:xfrm>
            <a:off x="8337550" y="20847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56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2273" t="-391111" r="-2273" b="-391111"/>
          <a:stretch>
            <a:fillRect/>
          </a:stretch>
        </p:blipFill>
        <p:spPr>
          <a:xfrm>
            <a:off x="8437245" y="2165985"/>
            <a:ext cx="219075" cy="252095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59"/>
            </p:custDataLst>
          </p:nvPr>
        </p:nvSpPr>
        <p:spPr>
          <a:xfrm>
            <a:off x="8871194" y="2111750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挖空法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60"/>
            </p:custDataLst>
          </p:nvPr>
        </p:nvSpPr>
        <p:spPr>
          <a:xfrm>
            <a:off x="9464869" y="2928042"/>
            <a:ext cx="490537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−</a:t>
            </a:r>
            <a:endParaRPr sz="21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任意多边形 51"/>
          <p:cNvSpPr/>
          <p:nvPr>
            <p:custDataLst>
              <p:tags r:id="rId61"/>
            </p:custDataLst>
          </p:nvPr>
        </p:nvSpPr>
        <p:spPr>
          <a:xfrm>
            <a:off x="9773920" y="297053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 w="19050" cmpd="sng">
            <a:solidFill>
              <a:srgbClr val="49A07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>
            <p:custDataLst>
              <p:tags r:id="rId62"/>
            </p:custDataLst>
          </p:nvPr>
        </p:nvSpPr>
        <p:spPr>
          <a:xfrm>
            <a:off x="10126856" y="2928042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21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任意多边形 53"/>
          <p:cNvSpPr/>
          <p:nvPr>
            <p:custDataLst>
              <p:tags r:id="rId63"/>
            </p:custDataLst>
          </p:nvPr>
        </p:nvSpPr>
        <p:spPr>
          <a:xfrm>
            <a:off x="10378440" y="2780030"/>
            <a:ext cx="647700" cy="647700"/>
          </a:xfrm>
          <a:custGeom>
            <a:avLst/>
            <a:gdLst>
              <a:gd name="sw" fmla="*/ 1 w 1020"/>
              <a:gd name="sh" fmla="*/ 1 h 1020"/>
              <a:gd name="mins" fmla="min sw sh"/>
              <a:gd name="dsw" fmla="+- 0 sw mins"/>
              <a:gd name="dsh" fmla="+- 0 sh mins"/>
              <a:gd name="p0x0" fmla="*/ 90 w 1020"/>
              <a:gd name="p0y0" fmla="*/ 0 h 1020"/>
              <a:gd name="p0x1" fmla="*/ 930 w 1020"/>
              <a:gd name="p0y1" fmla="*/ 0 h 1020"/>
              <a:gd name="p0x2" fmla="*/ 979 w 1020"/>
              <a:gd name="p0y2" fmla="*/ 0 h 1020"/>
              <a:gd name="p0x3" fmla="*/ 1020 w 1020"/>
              <a:gd name="p0y3" fmla="*/ 40 h 1020"/>
              <a:gd name="p0x4" fmla="*/ 1020 w 1020"/>
              <a:gd name="p0y4" fmla="*/ 90 h 1020"/>
              <a:gd name="p0x5" fmla="*/ 1020 w 1020"/>
              <a:gd name="p0y5" fmla="*/ 930 h 1020"/>
              <a:gd name="p0x6" fmla="*/ 1020 w 1020"/>
              <a:gd name="p0y6" fmla="*/ 979 h 1020"/>
              <a:gd name="p0x7" fmla="*/ 979 w 1020"/>
              <a:gd name="p0y7" fmla="*/ 1020 h 1020"/>
              <a:gd name="p0x8" fmla="*/ 930 w 1020"/>
              <a:gd name="p0y8" fmla="*/ 1020 h 1020"/>
              <a:gd name="p0x9" fmla="*/ 90 w 1020"/>
              <a:gd name="p0y9" fmla="*/ 1020 h 1020"/>
              <a:gd name="p0x10" fmla="*/ 40 w 1020"/>
              <a:gd name="p0y10" fmla="*/ 1020 h 1020"/>
              <a:gd name="p0x11" fmla="*/ 0 w 1020"/>
              <a:gd name="p0y11" fmla="*/ 979 h 1020"/>
              <a:gd name="p0x12" fmla="*/ 0 w 1020"/>
              <a:gd name="p0y12" fmla="*/ 930 h 1020"/>
              <a:gd name="p0x13" fmla="*/ 0 w 1020"/>
              <a:gd name="p0y13" fmla="*/ 90 h 1020"/>
              <a:gd name="p0x14" fmla="*/ 0 w 1020"/>
              <a:gd name="p0y14" fmla="*/ 40 h 1020"/>
              <a:gd name="p0x15" fmla="*/ 40 w 1020"/>
              <a:gd name="p0y15" fmla="*/ 0 h 1020"/>
              <a:gd name="p0x16" fmla="*/ 90 w 1020"/>
              <a:gd name="p0y16" fmla="*/ 0 h 1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>
              <a:alpha val="40000"/>
            </a:srgbClr>
          </a:solidFill>
          <a:ln w="19050" cmpd="sng">
            <a:solidFill>
              <a:srgbClr val="49A07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>
            <p:custDataLst>
              <p:tags r:id="rId64"/>
            </p:custDataLst>
          </p:nvPr>
        </p:nvSpPr>
        <p:spPr>
          <a:xfrm>
            <a:off x="10474223" y="3004242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净面积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任意多边形 55"/>
          <p:cNvSpPr/>
          <p:nvPr>
            <p:custDataLst>
              <p:tags r:id="rId65"/>
            </p:custDataLst>
          </p:nvPr>
        </p:nvSpPr>
        <p:spPr>
          <a:xfrm>
            <a:off x="8337550" y="37039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>
            <p:custDataLst>
              <p:tags r:id="rId66"/>
            </p:custDataLst>
          </p:nvPr>
        </p:nvPicPr>
        <p:blipFill>
          <a:blip r:embed="rId6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rcRect t="-7143" b="-7143"/>
          <a:stretch>
            <a:fillRect/>
          </a:stretch>
        </p:blipFill>
        <p:spPr>
          <a:xfrm>
            <a:off x="8404225" y="3761105"/>
            <a:ext cx="133350" cy="152400"/>
          </a:xfrm>
          <a:prstGeom prst="rect">
            <a:avLst/>
          </a:prstGeom>
        </p:spPr>
      </p:pic>
      <p:sp>
        <p:nvSpPr>
          <p:cNvPr id="58" name="文本框 57"/>
          <p:cNvSpPr txBox="1"/>
          <p:nvPr>
            <p:custDataLst>
              <p:tags r:id="rId69"/>
            </p:custDataLst>
          </p:nvPr>
        </p:nvSpPr>
        <p:spPr>
          <a:xfrm>
            <a:off x="8718794" y="3704330"/>
            <a:ext cx="270168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大面积减小面积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文本框 58"/>
          <p:cNvSpPr txBox="1"/>
          <p:nvPr>
            <p:custDataLst>
              <p:tags r:id="rId70"/>
            </p:custDataLst>
          </p:nvPr>
        </p:nvSpPr>
        <p:spPr>
          <a:xfrm>
            <a:off x="8718794" y="3979602"/>
            <a:ext cx="270168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先求整体外围面积，再减去内部空白区域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任意多边形 59"/>
          <p:cNvSpPr/>
          <p:nvPr>
            <p:custDataLst>
              <p:tags r:id="rId71"/>
            </p:custDataLst>
          </p:nvPr>
        </p:nvSpPr>
        <p:spPr>
          <a:xfrm>
            <a:off x="8337550" y="46577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1" name="图片 60"/>
          <p:cNvPicPr>
            <a:picLocks noChangeAspect="1"/>
          </p:cNvPicPr>
          <p:nvPr>
            <p:custDataLst>
              <p:tags r:id="rId72"/>
            </p:custDataLst>
          </p:nvPr>
        </p:nvPicPr>
        <p:blipFill>
          <a:blip r:embed="rId73"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rcRect t="-7143" b="-7143"/>
          <a:stretch>
            <a:fillRect/>
          </a:stretch>
        </p:blipFill>
        <p:spPr>
          <a:xfrm>
            <a:off x="8404225" y="4714875"/>
            <a:ext cx="133350" cy="152400"/>
          </a:xfrm>
          <a:prstGeom prst="rect">
            <a:avLst/>
          </a:prstGeom>
        </p:spPr>
      </p:pic>
      <p:sp>
        <p:nvSpPr>
          <p:cNvPr id="62" name="文本框 61"/>
          <p:cNvSpPr txBox="1"/>
          <p:nvPr>
            <p:custDataLst>
              <p:tags r:id="rId75"/>
            </p:custDataLst>
          </p:nvPr>
        </p:nvSpPr>
        <p:spPr>
          <a:xfrm>
            <a:off x="8718794" y="4657725"/>
            <a:ext cx="270168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典型应用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文本框 62"/>
          <p:cNvSpPr txBox="1"/>
          <p:nvPr>
            <p:custDataLst>
              <p:tags r:id="rId76"/>
            </p:custDataLst>
          </p:nvPr>
        </p:nvSpPr>
        <p:spPr>
          <a:xfrm>
            <a:off x="8718794" y="4932997"/>
            <a:ext cx="270168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环形、回字形、带孔洞的不规则图形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77"/>
            </p:custDataLst>
          </p:nvPr>
        </p:nvSpPr>
        <p:spPr>
          <a:xfrm>
            <a:off x="8731250" y="2780030"/>
            <a:ext cx="647700" cy="647700"/>
          </a:xfrm>
          <a:custGeom>
            <a:avLst/>
            <a:gdLst>
              <a:gd name="sw" fmla="*/ 1 w 1020"/>
              <a:gd name="sh" fmla="*/ 1 h 1020"/>
              <a:gd name="mins" fmla="min sw sh"/>
              <a:gd name="dsw" fmla="+- 0 sw mins"/>
              <a:gd name="dsh" fmla="+- 0 sh mins"/>
              <a:gd name="p0x0" fmla="*/ 90 w 1020"/>
              <a:gd name="p0y0" fmla="*/ 0 h 1020"/>
              <a:gd name="p0x1" fmla="*/ 930 w 1020"/>
              <a:gd name="p0y1" fmla="*/ 0 h 1020"/>
              <a:gd name="p0x2" fmla="*/ 979 w 1020"/>
              <a:gd name="p0y2" fmla="*/ 0 h 1020"/>
              <a:gd name="p0x3" fmla="*/ 1020 w 1020"/>
              <a:gd name="p0y3" fmla="*/ 40 h 1020"/>
              <a:gd name="p0x4" fmla="*/ 1020 w 1020"/>
              <a:gd name="p0y4" fmla="*/ 90 h 1020"/>
              <a:gd name="p0x5" fmla="*/ 1020 w 1020"/>
              <a:gd name="p0y5" fmla="*/ 930 h 1020"/>
              <a:gd name="p0x6" fmla="*/ 1020 w 1020"/>
              <a:gd name="p0y6" fmla="*/ 979 h 1020"/>
              <a:gd name="p0x7" fmla="*/ 979 w 1020"/>
              <a:gd name="p0y7" fmla="*/ 1020 h 1020"/>
              <a:gd name="p0x8" fmla="*/ 930 w 1020"/>
              <a:gd name="p0y8" fmla="*/ 1020 h 1020"/>
              <a:gd name="p0x9" fmla="*/ 90 w 1020"/>
              <a:gd name="p0y9" fmla="*/ 1020 h 1020"/>
              <a:gd name="p0x10" fmla="*/ 40 w 1020"/>
              <a:gd name="p0y10" fmla="*/ 1020 h 1020"/>
              <a:gd name="p0x11" fmla="*/ 0 w 1020"/>
              <a:gd name="p0y11" fmla="*/ 979 h 1020"/>
              <a:gd name="p0x12" fmla="*/ 0 w 1020"/>
              <a:gd name="p0y12" fmla="*/ 930 h 1020"/>
              <a:gd name="p0x13" fmla="*/ 0 w 1020"/>
              <a:gd name="p0y13" fmla="*/ 90 h 1020"/>
              <a:gd name="p0x14" fmla="*/ 0 w 1020"/>
              <a:gd name="p0y14" fmla="*/ 40 h 1020"/>
              <a:gd name="p0x15" fmla="*/ 40 w 1020"/>
              <a:gd name="p0y15" fmla="*/ 0 h 1020"/>
              <a:gd name="p0x16" fmla="*/ 90 w 1020"/>
              <a:gd name="p0y16" fmla="*/ 0 h 1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>
              <a:alpha val="25098"/>
            </a:srgbClr>
          </a:solidFill>
          <a:ln w="19050" cmpd="sng">
            <a:solidFill>
              <a:srgbClr val="49A07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>
            <p:custDataLst>
              <p:tags r:id="rId78"/>
            </p:custDataLst>
          </p:nvPr>
        </p:nvSpPr>
        <p:spPr>
          <a:xfrm>
            <a:off x="8945245" y="2994660"/>
            <a:ext cx="219075" cy="219075"/>
          </a:xfrm>
          <a:custGeom>
            <a:avLst/>
            <a:gdLst>
              <a:gd name="sw" fmla="*/ 1 w 345"/>
              <a:gd name="sh" fmla="*/ 1 h 345"/>
              <a:gd name="mins" fmla="min sw sh"/>
              <a:gd name="dsw" fmla="+- 0 sw mins"/>
              <a:gd name="dsh" fmla="+- 0 sh mins"/>
              <a:gd name="p0x0" fmla="*/ 90 w 345"/>
              <a:gd name="p0y0" fmla="*/ 0 h 345"/>
              <a:gd name="p0x1" fmla="*/ 255 w 345"/>
              <a:gd name="p0y1" fmla="*/ 0 h 345"/>
              <a:gd name="p0x2" fmla="*/ 304 w 345"/>
              <a:gd name="p0y2" fmla="*/ 0 h 345"/>
              <a:gd name="p0x3" fmla="*/ 345 w 345"/>
              <a:gd name="p0y3" fmla="*/ 40 h 345"/>
              <a:gd name="p0x4" fmla="*/ 345 w 345"/>
              <a:gd name="p0y4" fmla="*/ 90 h 345"/>
              <a:gd name="p0x5" fmla="*/ 345 w 345"/>
              <a:gd name="p0y5" fmla="*/ 255 h 345"/>
              <a:gd name="p0x6" fmla="*/ 345 w 345"/>
              <a:gd name="p0y6" fmla="*/ 304 h 345"/>
              <a:gd name="p0x7" fmla="*/ 304 w 345"/>
              <a:gd name="p0y7" fmla="*/ 345 h 345"/>
              <a:gd name="p0x8" fmla="*/ 255 w 345"/>
              <a:gd name="p0y8" fmla="*/ 345 h 345"/>
              <a:gd name="p0x9" fmla="*/ 90 w 345"/>
              <a:gd name="p0y9" fmla="*/ 345 h 345"/>
              <a:gd name="p0x10" fmla="*/ 40 w 345"/>
              <a:gd name="p0y10" fmla="*/ 345 h 345"/>
              <a:gd name="p0x11" fmla="*/ 0 w 345"/>
              <a:gd name="p0y11" fmla="*/ 304 h 345"/>
              <a:gd name="p0x12" fmla="*/ 0 w 345"/>
              <a:gd name="p0y12" fmla="*/ 255 h 345"/>
              <a:gd name="p0x13" fmla="*/ 0 w 345"/>
              <a:gd name="p0y13" fmla="*/ 90 h 345"/>
              <a:gd name="p0x14" fmla="*/ 0 w 345"/>
              <a:gd name="p0y14" fmla="*/ 40 h 345"/>
              <a:gd name="p0x15" fmla="*/ 40 w 345"/>
              <a:gd name="p0y15" fmla="*/ 0 h 345"/>
              <a:gd name="p0x16" fmla="*/ 90 w 345"/>
              <a:gd name="p0y16" fmla="*/ 0 h 3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EF9"/>
          </a:solidFill>
          <a:ln w="19050" cmpd="sng">
            <a:solidFill>
              <a:srgbClr val="49A078"/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4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5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5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37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38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3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318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319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32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8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82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83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1270</Words>
  <Application>WPS 演示</Application>
  <PresentationFormat>宽屏</PresentationFormat>
  <Paragraphs>267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Arial</vt:lpstr>
      <vt:lpstr>宋体</vt:lpstr>
      <vt:lpstr>Wingdings</vt:lpstr>
      <vt:lpstr>楷体</vt:lpstr>
      <vt:lpstr>微软雅黑</vt:lpstr>
      <vt:lpstr>Office 主题​​</vt:lpstr>
      <vt:lpstr>多边形的面积·从《九章算术》"方田"到面积公式</vt:lpstr>
      <vt:lpstr>方田之术：平行四边形面积的割补转化</vt:lpstr>
      <vt:lpstr>PowerPoint 演示文稿</vt:lpstr>
      <vt:lpstr>PowerPoint 演示文稿</vt:lpstr>
      <vt:lpstr>圭田之法：三角形面积的推导与验证</vt:lpstr>
      <vt:lpstr>PowerPoint 演示文稿</vt:lpstr>
      <vt:lpstr>PowerPoint 演示文稿</vt:lpstr>
      <vt:lpstr>邪田之术：梯形面积的推导与应用</vt:lpstr>
      <vt:lpstr>PowerPoint 演示文稿</vt:lpstr>
      <vt:lpstr>PowerPoint 演示文稿</vt:lpstr>
      <vt:lpstr>古法今用：组合图形面积的分解策略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小数除法·从古币兑换到商的定位</dc:title>
  <dc:creator>O365</dc:creator>
  <cp:lastModifiedBy>李启峰</cp:lastModifiedBy>
  <cp:revision>2</cp:revision>
  <dcterms:created xsi:type="dcterms:W3CDTF">2026-07-30T08:54:00Z</dcterms:created>
  <dcterms:modified xsi:type="dcterms:W3CDTF">2026-07-30T08:59:45Z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F58F5357859B88E8AE0D6B6A044D4E9A_41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