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397" r:id="rId3"/>
    <p:sldId id="399" r:id="rId4"/>
    <p:sldId id="400" r:id="rId5"/>
    <p:sldId id="401" r:id="rId6"/>
    <p:sldId id="402" r:id="rId7"/>
    <p:sldId id="403" r:id="rId8"/>
    <p:sldId id="404" r:id="rId9"/>
    <p:sldId id="405" r:id="rId10"/>
    <p:sldId id="406" r:id="rId11"/>
    <p:sldId id="407" r:id="rId12"/>
    <p:sldId id="408" r:id="rId13"/>
    <p:sldId id="409" r:id="rId14"/>
    <p:sldId id="410" r:id="rId15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7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366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2" Type="http://schemas.openxmlformats.org/officeDocument/2006/relationships/slideLayout" Target="../slideLayouts/slideLayout6.xml"/><Relationship Id="rId41" Type="http://schemas.openxmlformats.org/officeDocument/2006/relationships/tags" Target="../tags/tag121.xml"/><Relationship Id="rId40" Type="http://schemas.openxmlformats.org/officeDocument/2006/relationships/tags" Target="../tags/tag120.xml"/><Relationship Id="rId4" Type="http://schemas.openxmlformats.org/officeDocument/2006/relationships/tags" Target="../tags/tag94.xml"/><Relationship Id="rId39" Type="http://schemas.openxmlformats.org/officeDocument/2006/relationships/image" Target="../media/image13.svg"/><Relationship Id="rId38" Type="http://schemas.openxmlformats.org/officeDocument/2006/relationships/image" Target="../media/image12.png"/><Relationship Id="rId37" Type="http://schemas.openxmlformats.org/officeDocument/2006/relationships/tags" Target="../tags/tag119.xml"/><Relationship Id="rId36" Type="http://schemas.openxmlformats.org/officeDocument/2006/relationships/tags" Target="../tags/tag118.xml"/><Relationship Id="rId35" Type="http://schemas.openxmlformats.org/officeDocument/2006/relationships/tags" Target="../tags/tag117.xml"/><Relationship Id="rId34" Type="http://schemas.openxmlformats.org/officeDocument/2006/relationships/tags" Target="../tags/tag116.xml"/><Relationship Id="rId33" Type="http://schemas.openxmlformats.org/officeDocument/2006/relationships/image" Target="../media/image11.svg"/><Relationship Id="rId32" Type="http://schemas.openxmlformats.org/officeDocument/2006/relationships/image" Target="../media/image10.png"/><Relationship Id="rId31" Type="http://schemas.openxmlformats.org/officeDocument/2006/relationships/tags" Target="../tags/tag115.xml"/><Relationship Id="rId30" Type="http://schemas.openxmlformats.org/officeDocument/2006/relationships/tags" Target="../tags/tag114.xml"/><Relationship Id="rId3" Type="http://schemas.openxmlformats.org/officeDocument/2006/relationships/tags" Target="../tags/tag93.xml"/><Relationship Id="rId29" Type="http://schemas.openxmlformats.org/officeDocument/2006/relationships/tags" Target="../tags/tag113.xml"/><Relationship Id="rId28" Type="http://schemas.openxmlformats.org/officeDocument/2006/relationships/image" Target="../media/image9.svg"/><Relationship Id="rId27" Type="http://schemas.openxmlformats.org/officeDocument/2006/relationships/image" Target="../media/image8.png"/><Relationship Id="rId26" Type="http://schemas.openxmlformats.org/officeDocument/2006/relationships/tags" Target="../tags/tag112.xml"/><Relationship Id="rId25" Type="http://schemas.openxmlformats.org/officeDocument/2006/relationships/tags" Target="../tags/tag111.xml"/><Relationship Id="rId24" Type="http://schemas.openxmlformats.org/officeDocument/2006/relationships/tags" Target="../tags/tag110.xml"/><Relationship Id="rId23" Type="http://schemas.openxmlformats.org/officeDocument/2006/relationships/image" Target="../media/image7.svg"/><Relationship Id="rId22" Type="http://schemas.openxmlformats.org/officeDocument/2006/relationships/image" Target="../media/image6.png"/><Relationship Id="rId21" Type="http://schemas.openxmlformats.org/officeDocument/2006/relationships/tags" Target="../tags/tag109.xml"/><Relationship Id="rId20" Type="http://schemas.openxmlformats.org/officeDocument/2006/relationships/tags" Target="../tags/tag108.xml"/><Relationship Id="rId2" Type="http://schemas.openxmlformats.org/officeDocument/2006/relationships/tags" Target="../tags/tag92.xml"/><Relationship Id="rId19" Type="http://schemas.openxmlformats.org/officeDocument/2006/relationships/tags" Target="../tags/tag107.xml"/><Relationship Id="rId18" Type="http://schemas.openxmlformats.org/officeDocument/2006/relationships/tags" Target="../tags/tag106.xml"/><Relationship Id="rId17" Type="http://schemas.openxmlformats.org/officeDocument/2006/relationships/tags" Target="../tags/tag105.xml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30.xml"/><Relationship Id="rId8" Type="http://schemas.openxmlformats.org/officeDocument/2006/relationships/tags" Target="../tags/tag129.xml"/><Relationship Id="rId7" Type="http://schemas.openxmlformats.org/officeDocument/2006/relationships/tags" Target="../tags/tag128.xml"/><Relationship Id="rId6" Type="http://schemas.openxmlformats.org/officeDocument/2006/relationships/tags" Target="../tags/tag127.xml"/><Relationship Id="rId5" Type="http://schemas.openxmlformats.org/officeDocument/2006/relationships/tags" Target="../tags/tag126.xml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158.xml"/><Relationship Id="rId44" Type="http://schemas.openxmlformats.org/officeDocument/2006/relationships/tags" Target="../tags/tag157.xml"/><Relationship Id="rId43" Type="http://schemas.openxmlformats.org/officeDocument/2006/relationships/image" Target="../media/image17.svg"/><Relationship Id="rId42" Type="http://schemas.openxmlformats.org/officeDocument/2006/relationships/image" Target="../media/image16.png"/><Relationship Id="rId41" Type="http://schemas.openxmlformats.org/officeDocument/2006/relationships/tags" Target="../tags/tag156.xml"/><Relationship Id="rId40" Type="http://schemas.openxmlformats.org/officeDocument/2006/relationships/tags" Target="../tags/tag155.xml"/><Relationship Id="rId4" Type="http://schemas.openxmlformats.org/officeDocument/2006/relationships/tags" Target="../tags/tag125.xml"/><Relationship Id="rId39" Type="http://schemas.openxmlformats.org/officeDocument/2006/relationships/tags" Target="../tags/tag154.xml"/><Relationship Id="rId38" Type="http://schemas.openxmlformats.org/officeDocument/2006/relationships/tags" Target="../tags/tag153.xml"/><Relationship Id="rId37" Type="http://schemas.openxmlformats.org/officeDocument/2006/relationships/tags" Target="../tags/tag152.xml"/><Relationship Id="rId36" Type="http://schemas.openxmlformats.org/officeDocument/2006/relationships/tags" Target="../tags/tag151.xml"/><Relationship Id="rId35" Type="http://schemas.openxmlformats.org/officeDocument/2006/relationships/tags" Target="../tags/tag150.xml"/><Relationship Id="rId34" Type="http://schemas.openxmlformats.org/officeDocument/2006/relationships/tags" Target="../tags/tag149.xml"/><Relationship Id="rId33" Type="http://schemas.openxmlformats.org/officeDocument/2006/relationships/image" Target="../media/image15.svg"/><Relationship Id="rId32" Type="http://schemas.openxmlformats.org/officeDocument/2006/relationships/image" Target="../media/image14.png"/><Relationship Id="rId31" Type="http://schemas.openxmlformats.org/officeDocument/2006/relationships/tags" Target="../tags/tag148.xml"/><Relationship Id="rId30" Type="http://schemas.openxmlformats.org/officeDocument/2006/relationships/tags" Target="../tags/tag147.xml"/><Relationship Id="rId3" Type="http://schemas.openxmlformats.org/officeDocument/2006/relationships/tags" Target="../tags/tag124.xml"/><Relationship Id="rId29" Type="http://schemas.openxmlformats.org/officeDocument/2006/relationships/tags" Target="../tags/tag146.xml"/><Relationship Id="rId28" Type="http://schemas.openxmlformats.org/officeDocument/2006/relationships/tags" Target="../tags/tag145.xml"/><Relationship Id="rId27" Type="http://schemas.openxmlformats.org/officeDocument/2006/relationships/tags" Target="../tags/tag144.xml"/><Relationship Id="rId26" Type="http://schemas.openxmlformats.org/officeDocument/2006/relationships/tags" Target="../tags/tag143.xml"/><Relationship Id="rId25" Type="http://schemas.openxmlformats.org/officeDocument/2006/relationships/tags" Target="../tags/tag142.xml"/><Relationship Id="rId24" Type="http://schemas.openxmlformats.org/officeDocument/2006/relationships/image" Target="../media/image11.svg"/><Relationship Id="rId23" Type="http://schemas.openxmlformats.org/officeDocument/2006/relationships/image" Target="../media/image10.png"/><Relationship Id="rId22" Type="http://schemas.openxmlformats.org/officeDocument/2006/relationships/tags" Target="../tags/tag141.xml"/><Relationship Id="rId21" Type="http://schemas.openxmlformats.org/officeDocument/2006/relationships/tags" Target="../tags/tag140.xml"/><Relationship Id="rId20" Type="http://schemas.openxmlformats.org/officeDocument/2006/relationships/tags" Target="../tags/tag139.xml"/><Relationship Id="rId2" Type="http://schemas.openxmlformats.org/officeDocument/2006/relationships/tags" Target="../tags/tag123.xml"/><Relationship Id="rId19" Type="http://schemas.openxmlformats.org/officeDocument/2006/relationships/image" Target="../media/image9.svg"/><Relationship Id="rId18" Type="http://schemas.openxmlformats.org/officeDocument/2006/relationships/image" Target="../media/image8.png"/><Relationship Id="rId17" Type="http://schemas.openxmlformats.org/officeDocument/2006/relationships/tags" Target="../tags/tag138.xml"/><Relationship Id="rId16" Type="http://schemas.openxmlformats.org/officeDocument/2006/relationships/tags" Target="../tags/tag137.xml"/><Relationship Id="rId15" Type="http://schemas.openxmlformats.org/officeDocument/2006/relationships/tags" Target="../tags/tag136.xml"/><Relationship Id="rId14" Type="http://schemas.openxmlformats.org/officeDocument/2006/relationships/tags" Target="../tags/tag135.xml"/><Relationship Id="rId13" Type="http://schemas.openxmlformats.org/officeDocument/2006/relationships/tags" Target="../tags/tag134.xml"/><Relationship Id="rId12" Type="http://schemas.openxmlformats.org/officeDocument/2006/relationships/tags" Target="../tags/tag133.xml"/><Relationship Id="rId11" Type="http://schemas.openxmlformats.org/officeDocument/2006/relationships/tags" Target="../tags/tag132.xml"/><Relationship Id="rId10" Type="http://schemas.openxmlformats.org/officeDocument/2006/relationships/tags" Target="../tags/tag131.xml"/><Relationship Id="rId1" Type="http://schemas.openxmlformats.org/officeDocument/2006/relationships/tags" Target="../tags/tag12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" Type="http://schemas.openxmlformats.org/officeDocument/2006/relationships/tags" Target="../tags/tag15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70.xml"/><Relationship Id="rId8" Type="http://schemas.openxmlformats.org/officeDocument/2006/relationships/tags" Target="../tags/tag169.xml"/><Relationship Id="rId7" Type="http://schemas.openxmlformats.org/officeDocument/2006/relationships/tags" Target="../tags/tag168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35" Type="http://schemas.openxmlformats.org/officeDocument/2006/relationships/slideLayout" Target="../slideLayouts/slideLayout6.xml"/><Relationship Id="rId34" Type="http://schemas.openxmlformats.org/officeDocument/2006/relationships/tags" Target="../tags/tag191.xml"/><Relationship Id="rId33" Type="http://schemas.openxmlformats.org/officeDocument/2006/relationships/tags" Target="../tags/tag190.xml"/><Relationship Id="rId32" Type="http://schemas.openxmlformats.org/officeDocument/2006/relationships/tags" Target="../tags/tag189.xml"/><Relationship Id="rId31" Type="http://schemas.openxmlformats.org/officeDocument/2006/relationships/tags" Target="../tags/tag188.xml"/><Relationship Id="rId30" Type="http://schemas.openxmlformats.org/officeDocument/2006/relationships/tags" Target="../tags/tag187.xml"/><Relationship Id="rId3" Type="http://schemas.openxmlformats.org/officeDocument/2006/relationships/tags" Target="../tags/tag164.xml"/><Relationship Id="rId29" Type="http://schemas.openxmlformats.org/officeDocument/2006/relationships/image" Target="../media/image21.svg"/><Relationship Id="rId28" Type="http://schemas.openxmlformats.org/officeDocument/2006/relationships/image" Target="../media/image20.png"/><Relationship Id="rId27" Type="http://schemas.openxmlformats.org/officeDocument/2006/relationships/tags" Target="../tags/tag186.xml"/><Relationship Id="rId26" Type="http://schemas.openxmlformats.org/officeDocument/2006/relationships/tags" Target="../tags/tag185.xml"/><Relationship Id="rId25" Type="http://schemas.openxmlformats.org/officeDocument/2006/relationships/tags" Target="../tags/tag184.xml"/><Relationship Id="rId24" Type="http://schemas.openxmlformats.org/officeDocument/2006/relationships/tags" Target="../tags/tag183.xml"/><Relationship Id="rId23" Type="http://schemas.openxmlformats.org/officeDocument/2006/relationships/tags" Target="../tags/tag182.xml"/><Relationship Id="rId22" Type="http://schemas.openxmlformats.org/officeDocument/2006/relationships/tags" Target="../tags/tag181.xml"/><Relationship Id="rId21" Type="http://schemas.openxmlformats.org/officeDocument/2006/relationships/tags" Target="../tags/tag180.xml"/><Relationship Id="rId20" Type="http://schemas.openxmlformats.org/officeDocument/2006/relationships/tags" Target="../tags/tag179.xml"/><Relationship Id="rId2" Type="http://schemas.openxmlformats.org/officeDocument/2006/relationships/tags" Target="../tags/tag163.xml"/><Relationship Id="rId19" Type="http://schemas.openxmlformats.org/officeDocument/2006/relationships/tags" Target="../tags/tag178.xml"/><Relationship Id="rId18" Type="http://schemas.openxmlformats.org/officeDocument/2006/relationships/tags" Target="../tags/tag177.xml"/><Relationship Id="rId17" Type="http://schemas.openxmlformats.org/officeDocument/2006/relationships/tags" Target="../tags/tag176.xml"/><Relationship Id="rId16" Type="http://schemas.openxmlformats.org/officeDocument/2006/relationships/tags" Target="../tags/tag175.xml"/><Relationship Id="rId15" Type="http://schemas.openxmlformats.org/officeDocument/2006/relationships/tags" Target="../tags/tag174.xml"/><Relationship Id="rId14" Type="http://schemas.openxmlformats.org/officeDocument/2006/relationships/image" Target="../media/image19.svg"/><Relationship Id="rId13" Type="http://schemas.openxmlformats.org/officeDocument/2006/relationships/image" Target="../media/image18.png"/><Relationship Id="rId12" Type="http://schemas.openxmlformats.org/officeDocument/2006/relationships/tags" Target="../tags/tag173.xml"/><Relationship Id="rId11" Type="http://schemas.openxmlformats.org/officeDocument/2006/relationships/tags" Target="../tags/tag172.xml"/><Relationship Id="rId10" Type="http://schemas.openxmlformats.org/officeDocument/2006/relationships/tags" Target="../tags/tag171.xml"/><Relationship Id="rId1" Type="http://schemas.openxmlformats.org/officeDocument/2006/relationships/tags" Target="../tags/tag16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98.xml"/><Relationship Id="rId8" Type="http://schemas.openxmlformats.org/officeDocument/2006/relationships/tags" Target="../tags/tag197.xml"/><Relationship Id="rId7" Type="http://schemas.openxmlformats.org/officeDocument/2006/relationships/tags" Target="../tags/tag196.xml"/><Relationship Id="rId6" Type="http://schemas.openxmlformats.org/officeDocument/2006/relationships/image" Target="../media/image13.svg"/><Relationship Id="rId56" Type="http://schemas.openxmlformats.org/officeDocument/2006/relationships/slideLayout" Target="../slideLayouts/slideLayout6.xml"/><Relationship Id="rId55" Type="http://schemas.openxmlformats.org/officeDocument/2006/relationships/tags" Target="../tags/tag240.xml"/><Relationship Id="rId54" Type="http://schemas.openxmlformats.org/officeDocument/2006/relationships/tags" Target="../tags/tag239.xml"/><Relationship Id="rId53" Type="http://schemas.openxmlformats.org/officeDocument/2006/relationships/tags" Target="../tags/tag238.xml"/><Relationship Id="rId52" Type="http://schemas.openxmlformats.org/officeDocument/2006/relationships/tags" Target="../tags/tag237.xml"/><Relationship Id="rId51" Type="http://schemas.openxmlformats.org/officeDocument/2006/relationships/tags" Target="../tags/tag236.xml"/><Relationship Id="rId50" Type="http://schemas.openxmlformats.org/officeDocument/2006/relationships/tags" Target="../tags/tag235.xml"/><Relationship Id="rId5" Type="http://schemas.openxmlformats.org/officeDocument/2006/relationships/image" Target="../media/image12.png"/><Relationship Id="rId49" Type="http://schemas.openxmlformats.org/officeDocument/2006/relationships/tags" Target="../tags/tag234.xml"/><Relationship Id="rId48" Type="http://schemas.openxmlformats.org/officeDocument/2006/relationships/tags" Target="../tags/tag233.xml"/><Relationship Id="rId47" Type="http://schemas.openxmlformats.org/officeDocument/2006/relationships/tags" Target="../tags/tag232.xml"/><Relationship Id="rId46" Type="http://schemas.openxmlformats.org/officeDocument/2006/relationships/tags" Target="../tags/tag231.xml"/><Relationship Id="rId45" Type="http://schemas.openxmlformats.org/officeDocument/2006/relationships/tags" Target="../tags/tag230.xml"/><Relationship Id="rId44" Type="http://schemas.openxmlformats.org/officeDocument/2006/relationships/tags" Target="../tags/tag229.xml"/><Relationship Id="rId43" Type="http://schemas.openxmlformats.org/officeDocument/2006/relationships/tags" Target="../tags/tag228.xml"/><Relationship Id="rId42" Type="http://schemas.openxmlformats.org/officeDocument/2006/relationships/tags" Target="../tags/tag227.xml"/><Relationship Id="rId41" Type="http://schemas.openxmlformats.org/officeDocument/2006/relationships/tags" Target="../tags/tag226.xml"/><Relationship Id="rId40" Type="http://schemas.openxmlformats.org/officeDocument/2006/relationships/tags" Target="../tags/tag225.xml"/><Relationship Id="rId4" Type="http://schemas.openxmlformats.org/officeDocument/2006/relationships/tags" Target="../tags/tag195.xml"/><Relationship Id="rId39" Type="http://schemas.openxmlformats.org/officeDocument/2006/relationships/image" Target="../media/image23.svg"/><Relationship Id="rId38" Type="http://schemas.openxmlformats.org/officeDocument/2006/relationships/image" Target="../media/image22.png"/><Relationship Id="rId37" Type="http://schemas.openxmlformats.org/officeDocument/2006/relationships/tags" Target="../tags/tag224.xml"/><Relationship Id="rId36" Type="http://schemas.openxmlformats.org/officeDocument/2006/relationships/tags" Target="../tags/tag223.xml"/><Relationship Id="rId35" Type="http://schemas.openxmlformats.org/officeDocument/2006/relationships/tags" Target="../tags/tag222.xml"/><Relationship Id="rId34" Type="http://schemas.openxmlformats.org/officeDocument/2006/relationships/tags" Target="../tags/tag221.xml"/><Relationship Id="rId33" Type="http://schemas.openxmlformats.org/officeDocument/2006/relationships/tags" Target="../tags/tag220.xml"/><Relationship Id="rId32" Type="http://schemas.openxmlformats.org/officeDocument/2006/relationships/tags" Target="../tags/tag219.xml"/><Relationship Id="rId31" Type="http://schemas.openxmlformats.org/officeDocument/2006/relationships/tags" Target="../tags/tag218.xml"/><Relationship Id="rId30" Type="http://schemas.openxmlformats.org/officeDocument/2006/relationships/tags" Target="../tags/tag217.xml"/><Relationship Id="rId3" Type="http://schemas.openxmlformats.org/officeDocument/2006/relationships/tags" Target="../tags/tag194.xml"/><Relationship Id="rId29" Type="http://schemas.openxmlformats.org/officeDocument/2006/relationships/tags" Target="../tags/tag216.xml"/><Relationship Id="rId28" Type="http://schemas.openxmlformats.org/officeDocument/2006/relationships/tags" Target="../tags/tag215.xml"/><Relationship Id="rId27" Type="http://schemas.openxmlformats.org/officeDocument/2006/relationships/tags" Target="../tags/tag214.xml"/><Relationship Id="rId26" Type="http://schemas.openxmlformats.org/officeDocument/2006/relationships/tags" Target="../tags/tag213.xml"/><Relationship Id="rId25" Type="http://schemas.openxmlformats.org/officeDocument/2006/relationships/tags" Target="../tags/tag212.xml"/><Relationship Id="rId24" Type="http://schemas.openxmlformats.org/officeDocument/2006/relationships/tags" Target="../tags/tag211.xml"/><Relationship Id="rId23" Type="http://schemas.openxmlformats.org/officeDocument/2006/relationships/tags" Target="../tags/tag210.xml"/><Relationship Id="rId22" Type="http://schemas.openxmlformats.org/officeDocument/2006/relationships/tags" Target="../tags/tag209.xml"/><Relationship Id="rId21" Type="http://schemas.openxmlformats.org/officeDocument/2006/relationships/tags" Target="../tags/tag208.xml"/><Relationship Id="rId20" Type="http://schemas.openxmlformats.org/officeDocument/2006/relationships/tags" Target="../tags/tag207.xml"/><Relationship Id="rId2" Type="http://schemas.openxmlformats.org/officeDocument/2006/relationships/tags" Target="../tags/tag193.xml"/><Relationship Id="rId19" Type="http://schemas.openxmlformats.org/officeDocument/2006/relationships/tags" Target="../tags/tag206.xml"/><Relationship Id="rId18" Type="http://schemas.openxmlformats.org/officeDocument/2006/relationships/tags" Target="../tags/tag205.xml"/><Relationship Id="rId17" Type="http://schemas.openxmlformats.org/officeDocument/2006/relationships/tags" Target="../tags/tag204.xml"/><Relationship Id="rId16" Type="http://schemas.openxmlformats.org/officeDocument/2006/relationships/tags" Target="../tags/tag203.xml"/><Relationship Id="rId15" Type="http://schemas.openxmlformats.org/officeDocument/2006/relationships/tags" Target="../tags/tag202.xml"/><Relationship Id="rId14" Type="http://schemas.openxmlformats.org/officeDocument/2006/relationships/tags" Target="../tags/tag201.xml"/><Relationship Id="rId13" Type="http://schemas.openxmlformats.org/officeDocument/2006/relationships/image" Target="../media/image19.svg"/><Relationship Id="rId12" Type="http://schemas.openxmlformats.org/officeDocument/2006/relationships/image" Target="../media/image18.png"/><Relationship Id="rId11" Type="http://schemas.openxmlformats.org/officeDocument/2006/relationships/tags" Target="../tags/tag200.xml"/><Relationship Id="rId10" Type="http://schemas.openxmlformats.org/officeDocument/2006/relationships/tags" Target="../tags/tag199.xml"/><Relationship Id="rId1" Type="http://schemas.openxmlformats.org/officeDocument/2006/relationships/tags" Target="../tags/tag19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43.xml"/><Relationship Id="rId2" Type="http://schemas.openxmlformats.org/officeDocument/2006/relationships/tags" Target="../tags/tag242.xml"/><Relationship Id="rId1" Type="http://schemas.openxmlformats.org/officeDocument/2006/relationships/tags" Target="../tags/tag24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50.xml"/><Relationship Id="rId8" Type="http://schemas.openxmlformats.org/officeDocument/2006/relationships/tags" Target="../tags/tag249.xml"/><Relationship Id="rId7" Type="http://schemas.openxmlformats.org/officeDocument/2006/relationships/tags" Target="../tags/tag248.xml"/><Relationship Id="rId6" Type="http://schemas.openxmlformats.org/officeDocument/2006/relationships/image" Target="../media/image25.svg"/><Relationship Id="rId50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9" Type="http://schemas.openxmlformats.org/officeDocument/2006/relationships/tags" Target="../tags/tag280.xml"/><Relationship Id="rId48" Type="http://schemas.openxmlformats.org/officeDocument/2006/relationships/tags" Target="../tags/tag279.xml"/><Relationship Id="rId47" Type="http://schemas.openxmlformats.org/officeDocument/2006/relationships/tags" Target="../tags/tag278.xml"/><Relationship Id="rId46" Type="http://schemas.openxmlformats.org/officeDocument/2006/relationships/tags" Target="../tags/tag277.xml"/><Relationship Id="rId45" Type="http://schemas.openxmlformats.org/officeDocument/2006/relationships/image" Target="../media/image13.svg"/><Relationship Id="rId44" Type="http://schemas.openxmlformats.org/officeDocument/2006/relationships/image" Target="../media/image12.png"/><Relationship Id="rId43" Type="http://schemas.openxmlformats.org/officeDocument/2006/relationships/tags" Target="../tags/tag276.xml"/><Relationship Id="rId42" Type="http://schemas.openxmlformats.org/officeDocument/2006/relationships/tags" Target="../tags/tag275.xml"/><Relationship Id="rId41" Type="http://schemas.openxmlformats.org/officeDocument/2006/relationships/tags" Target="../tags/tag274.xml"/><Relationship Id="rId40" Type="http://schemas.openxmlformats.org/officeDocument/2006/relationships/tags" Target="../tags/tag273.xml"/><Relationship Id="rId4" Type="http://schemas.openxmlformats.org/officeDocument/2006/relationships/tags" Target="../tags/tag247.xml"/><Relationship Id="rId39" Type="http://schemas.openxmlformats.org/officeDocument/2006/relationships/tags" Target="../tags/tag272.xml"/><Relationship Id="rId38" Type="http://schemas.openxmlformats.org/officeDocument/2006/relationships/image" Target="../media/image31.svg"/><Relationship Id="rId37" Type="http://schemas.openxmlformats.org/officeDocument/2006/relationships/image" Target="../media/image30.png"/><Relationship Id="rId36" Type="http://schemas.openxmlformats.org/officeDocument/2006/relationships/tags" Target="../tags/tag271.xml"/><Relationship Id="rId35" Type="http://schemas.openxmlformats.org/officeDocument/2006/relationships/tags" Target="../tags/tag270.xml"/><Relationship Id="rId34" Type="http://schemas.openxmlformats.org/officeDocument/2006/relationships/tags" Target="../tags/tag269.xml"/><Relationship Id="rId33" Type="http://schemas.openxmlformats.org/officeDocument/2006/relationships/tags" Target="../tags/tag268.xml"/><Relationship Id="rId32" Type="http://schemas.openxmlformats.org/officeDocument/2006/relationships/image" Target="../media/image29.svg"/><Relationship Id="rId31" Type="http://schemas.openxmlformats.org/officeDocument/2006/relationships/image" Target="../media/image28.png"/><Relationship Id="rId30" Type="http://schemas.openxmlformats.org/officeDocument/2006/relationships/tags" Target="../tags/tag267.xml"/><Relationship Id="rId3" Type="http://schemas.openxmlformats.org/officeDocument/2006/relationships/tags" Target="../tags/tag246.xml"/><Relationship Id="rId29" Type="http://schemas.openxmlformats.org/officeDocument/2006/relationships/tags" Target="../tags/tag266.xml"/><Relationship Id="rId28" Type="http://schemas.openxmlformats.org/officeDocument/2006/relationships/tags" Target="../tags/tag265.xml"/><Relationship Id="rId27" Type="http://schemas.openxmlformats.org/officeDocument/2006/relationships/image" Target="../media/image27.svg"/><Relationship Id="rId26" Type="http://schemas.openxmlformats.org/officeDocument/2006/relationships/image" Target="../media/image26.png"/><Relationship Id="rId25" Type="http://schemas.openxmlformats.org/officeDocument/2006/relationships/tags" Target="../tags/tag264.xml"/><Relationship Id="rId24" Type="http://schemas.openxmlformats.org/officeDocument/2006/relationships/tags" Target="../tags/tag263.xml"/><Relationship Id="rId23" Type="http://schemas.openxmlformats.org/officeDocument/2006/relationships/tags" Target="../tags/tag262.xml"/><Relationship Id="rId22" Type="http://schemas.openxmlformats.org/officeDocument/2006/relationships/tags" Target="../tags/tag261.xml"/><Relationship Id="rId21" Type="http://schemas.openxmlformats.org/officeDocument/2006/relationships/tags" Target="../tags/tag260.xml"/><Relationship Id="rId20" Type="http://schemas.openxmlformats.org/officeDocument/2006/relationships/tags" Target="../tags/tag259.xml"/><Relationship Id="rId2" Type="http://schemas.openxmlformats.org/officeDocument/2006/relationships/tags" Target="../tags/tag245.xml"/><Relationship Id="rId19" Type="http://schemas.openxmlformats.org/officeDocument/2006/relationships/tags" Target="../tags/tag258.xml"/><Relationship Id="rId18" Type="http://schemas.openxmlformats.org/officeDocument/2006/relationships/tags" Target="../tags/tag257.xml"/><Relationship Id="rId17" Type="http://schemas.openxmlformats.org/officeDocument/2006/relationships/tags" Target="../tags/tag256.xml"/><Relationship Id="rId16" Type="http://schemas.openxmlformats.org/officeDocument/2006/relationships/tags" Target="../tags/tag255.xml"/><Relationship Id="rId15" Type="http://schemas.openxmlformats.org/officeDocument/2006/relationships/tags" Target="../tags/tag254.xml"/><Relationship Id="rId14" Type="http://schemas.openxmlformats.org/officeDocument/2006/relationships/tags" Target="../tags/tag253.xml"/><Relationship Id="rId13" Type="http://schemas.openxmlformats.org/officeDocument/2006/relationships/image" Target="../media/image19.svg"/><Relationship Id="rId12" Type="http://schemas.openxmlformats.org/officeDocument/2006/relationships/image" Target="../media/image18.png"/><Relationship Id="rId11" Type="http://schemas.openxmlformats.org/officeDocument/2006/relationships/tags" Target="../tags/tag252.xml"/><Relationship Id="rId10" Type="http://schemas.openxmlformats.org/officeDocument/2006/relationships/tags" Target="../tags/tag251.xml"/><Relationship Id="rId1" Type="http://schemas.openxmlformats.org/officeDocument/2006/relationships/tags" Target="../tags/tag24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87.xml"/><Relationship Id="rId8" Type="http://schemas.openxmlformats.org/officeDocument/2006/relationships/tags" Target="../tags/tag286.xml"/><Relationship Id="rId7" Type="http://schemas.openxmlformats.org/officeDocument/2006/relationships/tags" Target="../tags/tag285.xml"/><Relationship Id="rId62" Type="http://schemas.openxmlformats.org/officeDocument/2006/relationships/slideLayout" Target="../slideLayouts/slideLayout6.xml"/><Relationship Id="rId61" Type="http://schemas.openxmlformats.org/officeDocument/2006/relationships/tags" Target="../tags/tag325.xml"/><Relationship Id="rId60" Type="http://schemas.openxmlformats.org/officeDocument/2006/relationships/image" Target="../media/image47.svg"/><Relationship Id="rId6" Type="http://schemas.openxmlformats.org/officeDocument/2006/relationships/image" Target="../media/image33.svg"/><Relationship Id="rId59" Type="http://schemas.openxmlformats.org/officeDocument/2006/relationships/image" Target="../media/image46.png"/><Relationship Id="rId58" Type="http://schemas.openxmlformats.org/officeDocument/2006/relationships/tags" Target="../tags/tag324.xml"/><Relationship Id="rId57" Type="http://schemas.openxmlformats.org/officeDocument/2006/relationships/tags" Target="../tags/tag323.xml"/><Relationship Id="rId56" Type="http://schemas.openxmlformats.org/officeDocument/2006/relationships/tags" Target="../tags/tag322.xml"/><Relationship Id="rId55" Type="http://schemas.openxmlformats.org/officeDocument/2006/relationships/tags" Target="../tags/tag321.xml"/><Relationship Id="rId54" Type="http://schemas.openxmlformats.org/officeDocument/2006/relationships/tags" Target="../tags/tag320.xml"/><Relationship Id="rId53" Type="http://schemas.openxmlformats.org/officeDocument/2006/relationships/tags" Target="../tags/tag319.xml"/><Relationship Id="rId52" Type="http://schemas.openxmlformats.org/officeDocument/2006/relationships/image" Target="../media/image45.svg"/><Relationship Id="rId51" Type="http://schemas.openxmlformats.org/officeDocument/2006/relationships/image" Target="../media/image44.png"/><Relationship Id="rId50" Type="http://schemas.openxmlformats.org/officeDocument/2006/relationships/tags" Target="../tags/tag318.xml"/><Relationship Id="rId5" Type="http://schemas.openxmlformats.org/officeDocument/2006/relationships/image" Target="../media/image32.png"/><Relationship Id="rId49" Type="http://schemas.openxmlformats.org/officeDocument/2006/relationships/tags" Target="../tags/tag317.xml"/><Relationship Id="rId48" Type="http://schemas.openxmlformats.org/officeDocument/2006/relationships/tags" Target="../tags/tag316.xml"/><Relationship Id="rId47" Type="http://schemas.openxmlformats.org/officeDocument/2006/relationships/tags" Target="../tags/tag315.xml"/><Relationship Id="rId46" Type="http://schemas.openxmlformats.org/officeDocument/2006/relationships/tags" Target="../tags/tag314.xml"/><Relationship Id="rId45" Type="http://schemas.openxmlformats.org/officeDocument/2006/relationships/tags" Target="../tags/tag313.xml"/><Relationship Id="rId44" Type="http://schemas.openxmlformats.org/officeDocument/2006/relationships/image" Target="../media/image43.svg"/><Relationship Id="rId43" Type="http://schemas.openxmlformats.org/officeDocument/2006/relationships/image" Target="../media/image42.png"/><Relationship Id="rId42" Type="http://schemas.openxmlformats.org/officeDocument/2006/relationships/tags" Target="../tags/tag312.xml"/><Relationship Id="rId41" Type="http://schemas.openxmlformats.org/officeDocument/2006/relationships/tags" Target="../tags/tag311.xml"/><Relationship Id="rId40" Type="http://schemas.openxmlformats.org/officeDocument/2006/relationships/tags" Target="../tags/tag310.xml"/><Relationship Id="rId4" Type="http://schemas.openxmlformats.org/officeDocument/2006/relationships/tags" Target="../tags/tag284.xml"/><Relationship Id="rId39" Type="http://schemas.openxmlformats.org/officeDocument/2006/relationships/tags" Target="../tags/tag309.xml"/><Relationship Id="rId38" Type="http://schemas.openxmlformats.org/officeDocument/2006/relationships/tags" Target="../tags/tag308.xml"/><Relationship Id="rId37" Type="http://schemas.openxmlformats.org/officeDocument/2006/relationships/tags" Target="../tags/tag307.xml"/><Relationship Id="rId36" Type="http://schemas.openxmlformats.org/officeDocument/2006/relationships/image" Target="../media/image41.svg"/><Relationship Id="rId35" Type="http://schemas.openxmlformats.org/officeDocument/2006/relationships/image" Target="../media/image40.png"/><Relationship Id="rId34" Type="http://schemas.openxmlformats.org/officeDocument/2006/relationships/tags" Target="../tags/tag306.xml"/><Relationship Id="rId33" Type="http://schemas.openxmlformats.org/officeDocument/2006/relationships/tags" Target="../tags/tag305.xml"/><Relationship Id="rId32" Type="http://schemas.openxmlformats.org/officeDocument/2006/relationships/tags" Target="../tags/tag304.xml"/><Relationship Id="rId31" Type="http://schemas.openxmlformats.org/officeDocument/2006/relationships/tags" Target="../tags/tag303.xml"/><Relationship Id="rId30" Type="http://schemas.openxmlformats.org/officeDocument/2006/relationships/tags" Target="../tags/tag302.xml"/><Relationship Id="rId3" Type="http://schemas.openxmlformats.org/officeDocument/2006/relationships/tags" Target="../tags/tag283.xml"/><Relationship Id="rId29" Type="http://schemas.openxmlformats.org/officeDocument/2006/relationships/tags" Target="../tags/tag301.xml"/><Relationship Id="rId28" Type="http://schemas.openxmlformats.org/officeDocument/2006/relationships/tags" Target="../tags/tag300.xml"/><Relationship Id="rId27" Type="http://schemas.openxmlformats.org/officeDocument/2006/relationships/image" Target="../media/image39.svg"/><Relationship Id="rId26" Type="http://schemas.openxmlformats.org/officeDocument/2006/relationships/image" Target="../media/image38.png"/><Relationship Id="rId25" Type="http://schemas.openxmlformats.org/officeDocument/2006/relationships/tags" Target="../tags/tag299.xml"/><Relationship Id="rId24" Type="http://schemas.openxmlformats.org/officeDocument/2006/relationships/tags" Target="../tags/tag298.xml"/><Relationship Id="rId23" Type="http://schemas.openxmlformats.org/officeDocument/2006/relationships/tags" Target="../tags/tag297.xml"/><Relationship Id="rId22" Type="http://schemas.openxmlformats.org/officeDocument/2006/relationships/tags" Target="../tags/tag296.xml"/><Relationship Id="rId21" Type="http://schemas.openxmlformats.org/officeDocument/2006/relationships/tags" Target="../tags/tag295.xml"/><Relationship Id="rId20" Type="http://schemas.openxmlformats.org/officeDocument/2006/relationships/image" Target="../media/image37.svg"/><Relationship Id="rId2" Type="http://schemas.openxmlformats.org/officeDocument/2006/relationships/tags" Target="../tags/tag282.xml"/><Relationship Id="rId19" Type="http://schemas.openxmlformats.org/officeDocument/2006/relationships/image" Target="../media/image36.png"/><Relationship Id="rId18" Type="http://schemas.openxmlformats.org/officeDocument/2006/relationships/tags" Target="../tags/tag294.xml"/><Relationship Id="rId17" Type="http://schemas.openxmlformats.org/officeDocument/2006/relationships/tags" Target="../tags/tag293.xml"/><Relationship Id="rId16" Type="http://schemas.openxmlformats.org/officeDocument/2006/relationships/tags" Target="../tags/tag292.xml"/><Relationship Id="rId15" Type="http://schemas.openxmlformats.org/officeDocument/2006/relationships/tags" Target="../tags/tag291.xml"/><Relationship Id="rId14" Type="http://schemas.openxmlformats.org/officeDocument/2006/relationships/tags" Target="../tags/tag290.xml"/><Relationship Id="rId13" Type="http://schemas.openxmlformats.org/officeDocument/2006/relationships/image" Target="../media/image35.svg"/><Relationship Id="rId12" Type="http://schemas.openxmlformats.org/officeDocument/2006/relationships/image" Target="../media/image34.png"/><Relationship Id="rId11" Type="http://schemas.openxmlformats.org/officeDocument/2006/relationships/tags" Target="../tags/tag289.xml"/><Relationship Id="rId10" Type="http://schemas.openxmlformats.org/officeDocument/2006/relationships/tags" Target="../tags/tag288.xml"/><Relationship Id="rId1" Type="http://schemas.openxmlformats.org/officeDocument/2006/relationships/tags" Target="../tags/tag28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328.xml"/><Relationship Id="rId2" Type="http://schemas.openxmlformats.org/officeDocument/2006/relationships/tags" Target="../tags/tag327.xml"/><Relationship Id="rId1" Type="http://schemas.openxmlformats.org/officeDocument/2006/relationships/tags" Target="../tags/tag32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35.xml"/><Relationship Id="rId8" Type="http://schemas.openxmlformats.org/officeDocument/2006/relationships/image" Target="../media/image19.svg"/><Relationship Id="rId7" Type="http://schemas.openxmlformats.org/officeDocument/2006/relationships/image" Target="../media/image18.png"/><Relationship Id="rId6" Type="http://schemas.openxmlformats.org/officeDocument/2006/relationships/tags" Target="../tags/tag334.xml"/><Relationship Id="rId5" Type="http://schemas.openxmlformats.org/officeDocument/2006/relationships/tags" Target="../tags/tag333.xml"/><Relationship Id="rId43" Type="http://schemas.openxmlformats.org/officeDocument/2006/relationships/slideLayout" Target="../slideLayouts/slideLayout6.xml"/><Relationship Id="rId42" Type="http://schemas.openxmlformats.org/officeDocument/2006/relationships/tags" Target="../tags/tag362.xml"/><Relationship Id="rId41" Type="http://schemas.openxmlformats.org/officeDocument/2006/relationships/tags" Target="../tags/tag361.xml"/><Relationship Id="rId40" Type="http://schemas.openxmlformats.org/officeDocument/2006/relationships/image" Target="../media/image53.svg"/><Relationship Id="rId4" Type="http://schemas.openxmlformats.org/officeDocument/2006/relationships/tags" Target="../tags/tag332.xml"/><Relationship Id="rId39" Type="http://schemas.openxmlformats.org/officeDocument/2006/relationships/image" Target="../media/image52.png"/><Relationship Id="rId38" Type="http://schemas.openxmlformats.org/officeDocument/2006/relationships/tags" Target="../tags/tag360.xml"/><Relationship Id="rId37" Type="http://schemas.openxmlformats.org/officeDocument/2006/relationships/tags" Target="../tags/tag359.xml"/><Relationship Id="rId36" Type="http://schemas.openxmlformats.org/officeDocument/2006/relationships/tags" Target="../tags/tag358.xml"/><Relationship Id="rId35" Type="http://schemas.openxmlformats.org/officeDocument/2006/relationships/tags" Target="../tags/tag357.xml"/><Relationship Id="rId34" Type="http://schemas.openxmlformats.org/officeDocument/2006/relationships/tags" Target="../tags/tag356.xml"/><Relationship Id="rId33" Type="http://schemas.openxmlformats.org/officeDocument/2006/relationships/tags" Target="../tags/tag355.xml"/><Relationship Id="rId32" Type="http://schemas.openxmlformats.org/officeDocument/2006/relationships/tags" Target="../tags/tag354.xml"/><Relationship Id="rId31" Type="http://schemas.openxmlformats.org/officeDocument/2006/relationships/tags" Target="../tags/tag353.xml"/><Relationship Id="rId30" Type="http://schemas.openxmlformats.org/officeDocument/2006/relationships/tags" Target="../tags/tag352.xml"/><Relationship Id="rId3" Type="http://schemas.openxmlformats.org/officeDocument/2006/relationships/tags" Target="../tags/tag331.xml"/><Relationship Id="rId29" Type="http://schemas.openxmlformats.org/officeDocument/2006/relationships/tags" Target="../tags/tag351.xml"/><Relationship Id="rId28" Type="http://schemas.openxmlformats.org/officeDocument/2006/relationships/tags" Target="../tags/tag350.xml"/><Relationship Id="rId27" Type="http://schemas.openxmlformats.org/officeDocument/2006/relationships/tags" Target="../tags/tag349.xml"/><Relationship Id="rId26" Type="http://schemas.openxmlformats.org/officeDocument/2006/relationships/tags" Target="../tags/tag348.xml"/><Relationship Id="rId25" Type="http://schemas.openxmlformats.org/officeDocument/2006/relationships/tags" Target="../tags/tag347.xml"/><Relationship Id="rId24" Type="http://schemas.openxmlformats.org/officeDocument/2006/relationships/tags" Target="../tags/tag346.xml"/><Relationship Id="rId23" Type="http://schemas.openxmlformats.org/officeDocument/2006/relationships/image" Target="../media/image51.svg"/><Relationship Id="rId22" Type="http://schemas.openxmlformats.org/officeDocument/2006/relationships/image" Target="../media/image50.png"/><Relationship Id="rId21" Type="http://schemas.openxmlformats.org/officeDocument/2006/relationships/tags" Target="../tags/tag345.xml"/><Relationship Id="rId20" Type="http://schemas.openxmlformats.org/officeDocument/2006/relationships/tags" Target="../tags/tag344.xml"/><Relationship Id="rId2" Type="http://schemas.openxmlformats.org/officeDocument/2006/relationships/tags" Target="../tags/tag330.xml"/><Relationship Id="rId19" Type="http://schemas.openxmlformats.org/officeDocument/2006/relationships/tags" Target="../tags/tag343.xml"/><Relationship Id="rId18" Type="http://schemas.openxmlformats.org/officeDocument/2006/relationships/image" Target="../media/image49.svg"/><Relationship Id="rId17" Type="http://schemas.openxmlformats.org/officeDocument/2006/relationships/image" Target="../media/image48.png"/><Relationship Id="rId16" Type="http://schemas.openxmlformats.org/officeDocument/2006/relationships/tags" Target="../tags/tag342.xml"/><Relationship Id="rId15" Type="http://schemas.openxmlformats.org/officeDocument/2006/relationships/tags" Target="../tags/tag341.xml"/><Relationship Id="rId14" Type="http://schemas.openxmlformats.org/officeDocument/2006/relationships/tags" Target="../tags/tag340.xml"/><Relationship Id="rId13" Type="http://schemas.openxmlformats.org/officeDocument/2006/relationships/tags" Target="../tags/tag339.xml"/><Relationship Id="rId12" Type="http://schemas.openxmlformats.org/officeDocument/2006/relationships/tags" Target="../tags/tag338.xml"/><Relationship Id="rId11" Type="http://schemas.openxmlformats.org/officeDocument/2006/relationships/tags" Target="../tags/tag337.xml"/><Relationship Id="rId10" Type="http://schemas.openxmlformats.org/officeDocument/2006/relationships/tags" Target="../tags/tag336.xml"/><Relationship Id="rId1" Type="http://schemas.openxmlformats.org/officeDocument/2006/relationships/tags" Target="../tags/tag329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65.xml"/><Relationship Id="rId2" Type="http://schemas.openxmlformats.org/officeDocument/2006/relationships/tags" Target="../tags/tag364.xml"/><Relationship Id="rId1" Type="http://schemas.openxmlformats.org/officeDocument/2006/relationships/tags" Target="../tags/tag3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分数加减法·从古历朔望到通分运算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朔望之算：同分母分数加减法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古代历法中的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同单位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运算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766445" y="1299845"/>
            <a:ext cx="4461510" cy="4981575"/>
          </a:xfrm>
          <a:custGeom>
            <a:avLst/>
            <a:gdLst>
              <a:gd name="sw" fmla="*/ 1 w 7025"/>
              <a:gd name="sh" fmla="*/ 1 h 7845"/>
              <a:gd name="mins" fmla="min sw sh"/>
              <a:gd name="dsw" fmla="+- 0 sw mins"/>
              <a:gd name="dsh" fmla="+- 0 sh mins"/>
              <a:gd name="p0x0" fmla="*/ 180 w 7025"/>
              <a:gd name="p0y0" fmla="*/ 0 h 7845"/>
              <a:gd name="p0x1" fmla="*/ 6845 w 7025"/>
              <a:gd name="p0y1" fmla="*/ 0 h 7845"/>
              <a:gd name="p0x2" fmla="*/ 6945 w 7025"/>
              <a:gd name="p0y2" fmla="*/ 0 h 7845"/>
              <a:gd name="p0x3" fmla="*/ 7025 w 7025"/>
              <a:gd name="p0y3" fmla="*/ 80 h 7845"/>
              <a:gd name="p0x4" fmla="*/ 7025 w 7025"/>
              <a:gd name="p0y4" fmla="*/ 180 h 7845"/>
              <a:gd name="p0x5" fmla="*/ 7025 w 7025"/>
              <a:gd name="p0y5" fmla="*/ 7665 h 7845"/>
              <a:gd name="p0x6" fmla="*/ 7025 w 7025"/>
              <a:gd name="p0y6" fmla="*/ 7764 h 7845"/>
              <a:gd name="p0x7" fmla="*/ 6945 w 7025"/>
              <a:gd name="p0y7" fmla="*/ 7845 h 7845"/>
              <a:gd name="p0x8" fmla="*/ 6845 w 7025"/>
              <a:gd name="p0y8" fmla="*/ 7845 h 7845"/>
              <a:gd name="p0x9" fmla="*/ 180 w 7025"/>
              <a:gd name="p0y9" fmla="*/ 7845 h 7845"/>
              <a:gd name="p0x10" fmla="*/ 80 w 7025"/>
              <a:gd name="p0y10" fmla="*/ 7845 h 7845"/>
              <a:gd name="p0x11" fmla="*/ 0 w 7025"/>
              <a:gd name="p0y11" fmla="*/ 7764 h 7845"/>
              <a:gd name="p0x12" fmla="*/ 0 w 7025"/>
              <a:gd name="p0y12" fmla="*/ 7665 h 7845"/>
              <a:gd name="p0x13" fmla="*/ 0 w 7025"/>
              <a:gd name="p0y13" fmla="*/ 180 h 7845"/>
              <a:gd name="p0x14" fmla="*/ 0 w 7025"/>
              <a:gd name="p0y14" fmla="*/ 80 h 7845"/>
              <a:gd name="p0x15" fmla="*/ 80 w 7025"/>
              <a:gd name="p0y15" fmla="*/ 0 h 7845"/>
              <a:gd name="p0x16" fmla="*/ 180 w 7025"/>
              <a:gd name="p0y16" fmla="*/ 0 h 78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962025" y="22288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1030605" y="2309495"/>
            <a:ext cx="28130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495425" y="22555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文化溯源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962025" y="2786063"/>
            <a:ext cx="4070966" cy="1395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古代天文学家计算朔望月时，常需将同分母的分数相加减。这种运算方法源于对天文周期的精确观测与记录，是中国古代数学与历法结合的典范。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962025" y="4310063"/>
            <a:ext cx="2909735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四分历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中的典型数据：朔望月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962025" y="4347845"/>
            <a:ext cx="4010660" cy="652780"/>
            <a:chOff x="1515" y="6847"/>
            <a:chExt cx="6316" cy="1028"/>
          </a:xfrm>
        </p:grpSpPr>
        <p:sp>
          <p:nvSpPr>
            <p:cNvPr id="10" name="任意多边形 9"/>
            <p:cNvSpPr/>
            <p:nvPr>
              <p:custDataLst>
                <p:tags r:id="rId10"/>
              </p:custDataLst>
            </p:nvPr>
          </p:nvSpPr>
          <p:spPr>
            <a:xfrm>
              <a:off x="1515" y="6847"/>
              <a:ext cx="6316" cy="1028"/>
            </a:xfrm>
            <a:custGeom>
              <a:avLst/>
              <a:gdLst>
                <a:gd name="sw" fmla="*/ 1 w 6316"/>
                <a:gd name="sh" fmla="*/ 1 h 1027"/>
                <a:gd name="mins" fmla="min sw sh"/>
                <a:gd name="dsw" fmla="+- 0 sw mins"/>
                <a:gd name="dsh" fmla="+- 0 sh mins"/>
                <a:gd name="p0x0" fmla="*/ 90 w 6316"/>
                <a:gd name="p0y0" fmla="*/ 0 h 1027"/>
                <a:gd name="p0x1" fmla="*/ 6226 w 6316"/>
                <a:gd name="p0y1" fmla="*/ 0 h 1027"/>
                <a:gd name="p0x2" fmla="*/ 6275 w 6316"/>
                <a:gd name="p0y2" fmla="*/ 0 h 1027"/>
                <a:gd name="p0x3" fmla="*/ 6316 w 6316"/>
                <a:gd name="p0y3" fmla="*/ 40 h 1027"/>
                <a:gd name="p0x4" fmla="*/ 6316 w 6316"/>
                <a:gd name="p0y4" fmla="*/ 90 h 1027"/>
                <a:gd name="p0x5" fmla="*/ 6316 w 6316"/>
                <a:gd name="p0y5" fmla="*/ 937 h 1027"/>
                <a:gd name="p0x6" fmla="*/ 6316 w 6316"/>
                <a:gd name="p0y6" fmla="*/ 987 h 1027"/>
                <a:gd name="p0x7" fmla="*/ 6275 w 6316"/>
                <a:gd name="p0y7" fmla="*/ 1027 h 1027"/>
                <a:gd name="p0x8" fmla="*/ 6226 w 6316"/>
                <a:gd name="p0y8" fmla="*/ 1027 h 1027"/>
                <a:gd name="p0x9" fmla="*/ 90 w 6316"/>
                <a:gd name="p0y9" fmla="*/ 1027 h 1027"/>
                <a:gd name="p0x10" fmla="*/ 40 w 6316"/>
                <a:gd name="p0y10" fmla="*/ 1027 h 1027"/>
                <a:gd name="p0x11" fmla="*/ 0 w 6316"/>
                <a:gd name="p0y11" fmla="*/ 987 h 1027"/>
                <a:gd name="p0x12" fmla="*/ 0 w 6316"/>
                <a:gd name="p0y12" fmla="*/ 937 h 1027"/>
                <a:gd name="p0x13" fmla="*/ 0 w 6316"/>
                <a:gd name="p0y13" fmla="*/ 90 h 1027"/>
                <a:gd name="p0x14" fmla="*/ 0 w 6316"/>
                <a:gd name="p0y14" fmla="*/ 40 h 1027"/>
                <a:gd name="p0x15" fmla="*/ 40 w 6316"/>
                <a:gd name="p0y15" fmla="*/ 0 h 1027"/>
                <a:gd name="p0x16" fmla="*/ 90 w 6316"/>
                <a:gd name="p0y16" fmla="*/ 0 h 102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2F3E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11"/>
              </p:custDataLst>
            </p:nvPr>
          </p:nvSpPr>
          <p:spPr>
            <a:xfrm>
              <a:off x="1515" y="7785"/>
              <a:ext cx="6316" cy="90"/>
            </a:xfrm>
            <a:custGeom>
              <a:avLst/>
              <a:gdLst>
                <a:gd name="sw" fmla="*/ 1 w 6316"/>
                <a:gd name="sh" fmla="*/ 1 h 90"/>
                <a:gd name="mins" fmla="min sw sh"/>
                <a:gd name="dsw" fmla="+- 0 sw mins"/>
                <a:gd name="dsh" fmla="+- 0 sh mins"/>
                <a:gd name="p0x0" fmla="*/ 6226 w 6316"/>
                <a:gd name="p0y0" fmla="*/ 90 h 90"/>
                <a:gd name="p0x1" fmla="*/ 90 w 6316"/>
                <a:gd name="p0y1" fmla="*/ 90 h 90"/>
                <a:gd name="p0x2" fmla="*/ 40 w 6316"/>
                <a:gd name="p0y2" fmla="*/ 90 h 90"/>
                <a:gd name="p0x3" fmla="*/ 0 w 6316"/>
                <a:gd name="p0y3" fmla="*/ 49 h 90"/>
                <a:gd name="p0x4" fmla="*/ 0 w 6316"/>
                <a:gd name="p0y4" fmla="*/ 0 h 90"/>
                <a:gd name="p0x5" fmla="*/ 0 w 6316"/>
                <a:gd name="p0y5" fmla="*/ 33 h 90"/>
                <a:gd name="p0x6" fmla="*/ 40 w 6316"/>
                <a:gd name="p0y6" fmla="*/ 60 h 90"/>
                <a:gd name="p0x7" fmla="*/ 90 w 6316"/>
                <a:gd name="p0y7" fmla="*/ 60 h 90"/>
                <a:gd name="p0x8" fmla="*/ 6226 w 6316"/>
                <a:gd name="p0y8" fmla="*/ 60 h 90"/>
                <a:gd name="p0x9" fmla="*/ 6275 w 6316"/>
                <a:gd name="p0y9" fmla="*/ 60 h 90"/>
                <a:gd name="p0x10" fmla="*/ 6316 w 6316"/>
                <a:gd name="p0y10" fmla="*/ 33 h 90"/>
                <a:gd name="p0x11" fmla="*/ 6316 w 6316"/>
                <a:gd name="p0y11" fmla="*/ 0 h 90"/>
                <a:gd name="p0x12" fmla="*/ 6316 w 6316"/>
                <a:gd name="p0y12" fmla="*/ 49 h 90"/>
                <a:gd name="p0x13" fmla="*/ 6275 w 6316"/>
                <a:gd name="p0y13" fmla="*/ 90 h 90"/>
                <a:gd name="p0x14" fmla="*/ 6226 w 6316"/>
                <a:gd name="p0y14" fmla="*/ 90 h 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DD978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962025" y="4310063"/>
            <a:ext cx="4010692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2795270" algn="l">
              <a:lnSpc>
                <a:spcPct val="150000"/>
              </a:lnSpc>
            </a:pPr>
            <a:r>
              <a:rPr lang="en-US" altLang="en-US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29</a:t>
            </a:r>
            <a:r>
              <a:rPr lang="zh-CN" altLang="en-US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又</a:t>
            </a:r>
            <a:r>
              <a:rPr lang="en-US" altLang="zh-CN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499/940</a:t>
            </a:r>
            <a:r>
              <a:rPr lang="zh-CN" altLang="en-US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endParaRPr lang="zh-CN" altLang="en-US" sz="15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1228725" y="4652963"/>
            <a:ext cx="1195235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，回归年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2233295" y="4690745"/>
            <a:ext cx="1201420" cy="309880"/>
            <a:chOff x="3517" y="7387"/>
            <a:chExt cx="1892" cy="488"/>
          </a:xfrm>
        </p:grpSpPr>
        <p:sp>
          <p:nvSpPr>
            <p:cNvPr id="15" name="任意多边形 14"/>
            <p:cNvSpPr/>
            <p:nvPr>
              <p:custDataLst>
                <p:tags r:id="rId14"/>
              </p:custDataLst>
            </p:nvPr>
          </p:nvSpPr>
          <p:spPr>
            <a:xfrm>
              <a:off x="3517" y="7387"/>
              <a:ext cx="1892" cy="488"/>
            </a:xfrm>
            <a:custGeom>
              <a:avLst/>
              <a:gdLst>
                <a:gd name="sw" fmla="*/ 1 w 1892"/>
                <a:gd name="sh" fmla="*/ 1 h 487"/>
                <a:gd name="mins" fmla="min sw sh"/>
                <a:gd name="dsw" fmla="+- 0 sw mins"/>
                <a:gd name="dsh" fmla="+- 0 sh mins"/>
                <a:gd name="p0x0" fmla="*/ 90 w 1892"/>
                <a:gd name="p0y0" fmla="*/ 0 h 487"/>
                <a:gd name="p0x1" fmla="*/ 1802 w 1892"/>
                <a:gd name="p0y1" fmla="*/ 0 h 487"/>
                <a:gd name="p0x2" fmla="*/ 1851 w 1892"/>
                <a:gd name="p0y2" fmla="*/ 0 h 487"/>
                <a:gd name="p0x3" fmla="*/ 1892 w 1892"/>
                <a:gd name="p0y3" fmla="*/ 40 h 487"/>
                <a:gd name="p0x4" fmla="*/ 1892 w 1892"/>
                <a:gd name="p0y4" fmla="*/ 90 h 487"/>
                <a:gd name="p0x5" fmla="*/ 1892 w 1892"/>
                <a:gd name="p0y5" fmla="*/ 397 h 487"/>
                <a:gd name="p0x6" fmla="*/ 1892 w 1892"/>
                <a:gd name="p0y6" fmla="*/ 447 h 487"/>
                <a:gd name="p0x7" fmla="*/ 1851 w 1892"/>
                <a:gd name="p0y7" fmla="*/ 487 h 487"/>
                <a:gd name="p0x8" fmla="*/ 1802 w 1892"/>
                <a:gd name="p0y8" fmla="*/ 487 h 487"/>
                <a:gd name="p0x9" fmla="*/ 90 w 1892"/>
                <a:gd name="p0y9" fmla="*/ 487 h 487"/>
                <a:gd name="p0x10" fmla="*/ 40 w 1892"/>
                <a:gd name="p0y10" fmla="*/ 487 h 487"/>
                <a:gd name="p0x11" fmla="*/ 0 w 1892"/>
                <a:gd name="p0y11" fmla="*/ 447 h 487"/>
                <a:gd name="p0x12" fmla="*/ 0 w 1892"/>
                <a:gd name="p0y12" fmla="*/ 397 h 487"/>
                <a:gd name="p0x13" fmla="*/ 0 w 1892"/>
                <a:gd name="p0y13" fmla="*/ 90 h 487"/>
                <a:gd name="p0x14" fmla="*/ 0 w 1892"/>
                <a:gd name="p0y14" fmla="*/ 40 h 487"/>
                <a:gd name="p0x15" fmla="*/ 40 w 1892"/>
                <a:gd name="p0y15" fmla="*/ 0 h 487"/>
                <a:gd name="p0x16" fmla="*/ 90 w 1892"/>
                <a:gd name="p0y16" fmla="*/ 0 h 48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2F3E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15"/>
              </p:custDataLst>
            </p:nvPr>
          </p:nvSpPr>
          <p:spPr>
            <a:xfrm>
              <a:off x="3517" y="7785"/>
              <a:ext cx="1892" cy="90"/>
            </a:xfrm>
            <a:custGeom>
              <a:avLst/>
              <a:gdLst>
                <a:gd name="sw" fmla="*/ 1 w 1892"/>
                <a:gd name="sh" fmla="*/ 1 h 90"/>
                <a:gd name="mins" fmla="min sw sh"/>
                <a:gd name="dsw" fmla="+- 0 sw mins"/>
                <a:gd name="dsh" fmla="+- 0 sh mins"/>
                <a:gd name="p0x0" fmla="*/ 1802 w 1892"/>
                <a:gd name="p0y0" fmla="*/ 90 h 90"/>
                <a:gd name="p0x1" fmla="*/ 90 w 1892"/>
                <a:gd name="p0y1" fmla="*/ 90 h 90"/>
                <a:gd name="p0x2" fmla="*/ 40 w 1892"/>
                <a:gd name="p0y2" fmla="*/ 90 h 90"/>
                <a:gd name="p0x3" fmla="*/ 0 w 1892"/>
                <a:gd name="p0y3" fmla="*/ 49 h 90"/>
                <a:gd name="p0x4" fmla="*/ 0 w 1892"/>
                <a:gd name="p0y4" fmla="*/ 0 h 90"/>
                <a:gd name="p0x5" fmla="*/ 0 w 1892"/>
                <a:gd name="p0y5" fmla="*/ 33 h 90"/>
                <a:gd name="p0x6" fmla="*/ 40 w 1892"/>
                <a:gd name="p0y6" fmla="*/ 60 h 90"/>
                <a:gd name="p0x7" fmla="*/ 90 w 1892"/>
                <a:gd name="p0y7" fmla="*/ 60 h 90"/>
                <a:gd name="p0x8" fmla="*/ 1802 w 1892"/>
                <a:gd name="p0y8" fmla="*/ 60 h 90"/>
                <a:gd name="p0x9" fmla="*/ 1851 w 1892"/>
                <a:gd name="p0y9" fmla="*/ 60 h 90"/>
                <a:gd name="p0x10" fmla="*/ 1892 w 1892"/>
                <a:gd name="p0y10" fmla="*/ 33 h 90"/>
                <a:gd name="p0x11" fmla="*/ 1892 w 1892"/>
                <a:gd name="p0y11" fmla="*/ 0 h 90"/>
                <a:gd name="p0x12" fmla="*/ 1892 w 1892"/>
                <a:gd name="p0y12" fmla="*/ 49 h 90"/>
                <a:gd name="p0x13" fmla="*/ 1851 w 1892"/>
                <a:gd name="p0y13" fmla="*/ 90 h 90"/>
                <a:gd name="p0x14" fmla="*/ 1802 w 1892"/>
                <a:gd name="p0y14" fmla="*/ 90 h 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DD978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2309660" y="4652963"/>
            <a:ext cx="1239593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lang="en-US" altLang="en-US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365</a:t>
            </a:r>
            <a:r>
              <a:rPr lang="zh-CN" altLang="en-US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又</a:t>
            </a:r>
            <a:r>
              <a:rPr lang="en-US" altLang="zh-CN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1/4</a:t>
            </a:r>
            <a:r>
              <a:rPr lang="zh-CN" altLang="en-US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endParaRPr lang="zh-CN" altLang="en-US" sz="15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962025" y="4652963"/>
            <a:ext cx="4070966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2472690" algn="l">
              <a:lnSpc>
                <a:spcPct val="150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。计算时需统一分母，体现了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同单位运算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的核心思想。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5694680" y="1109345"/>
            <a:ext cx="5920740" cy="2581275"/>
          </a:xfrm>
          <a:custGeom>
            <a:avLst/>
            <a:gdLst>
              <a:gd name="sw" fmla="*/ 1 w 9324"/>
              <a:gd name="sh" fmla="*/ 1 h 4065"/>
              <a:gd name="mins" fmla="min sw sh"/>
              <a:gd name="dsw" fmla="+- 0 sw mins"/>
              <a:gd name="dsh" fmla="+- 0 sh mins"/>
              <a:gd name="p0x0" fmla="*/ 180 w 9324"/>
              <a:gd name="p0y0" fmla="*/ 0 h 4065"/>
              <a:gd name="p0x1" fmla="*/ 9144 w 9324"/>
              <a:gd name="p0y1" fmla="*/ 0 h 4065"/>
              <a:gd name="p0x2" fmla="*/ 9243 w 9324"/>
              <a:gd name="p0y2" fmla="*/ 0 h 4065"/>
              <a:gd name="p0x3" fmla="*/ 9324 w 9324"/>
              <a:gd name="p0y3" fmla="*/ 80 h 4065"/>
              <a:gd name="p0x4" fmla="*/ 9324 w 9324"/>
              <a:gd name="p0y4" fmla="*/ 180 h 4065"/>
              <a:gd name="p0x5" fmla="*/ 9324 w 9324"/>
              <a:gd name="p0y5" fmla="*/ 3885 h 4065"/>
              <a:gd name="p0x6" fmla="*/ 9324 w 9324"/>
              <a:gd name="p0y6" fmla="*/ 3984 h 4065"/>
              <a:gd name="p0x7" fmla="*/ 9243 w 9324"/>
              <a:gd name="p0y7" fmla="*/ 4065 h 4065"/>
              <a:gd name="p0x8" fmla="*/ 9144 w 9324"/>
              <a:gd name="p0y8" fmla="*/ 4065 h 4065"/>
              <a:gd name="p0x9" fmla="*/ 180 w 9324"/>
              <a:gd name="p0y9" fmla="*/ 4065 h 4065"/>
              <a:gd name="p0x10" fmla="*/ 80 w 9324"/>
              <a:gd name="p0y10" fmla="*/ 4065 h 4065"/>
              <a:gd name="p0x11" fmla="*/ 0 w 9324"/>
              <a:gd name="p0y11" fmla="*/ 3984 h 4065"/>
              <a:gd name="p0x12" fmla="*/ 0 w 9324"/>
              <a:gd name="p0y12" fmla="*/ 3885 h 4065"/>
              <a:gd name="p0x13" fmla="*/ 0 w 9324"/>
              <a:gd name="p0y13" fmla="*/ 180 h 4065"/>
              <a:gd name="p0x14" fmla="*/ 0 w 9324"/>
              <a:gd name="p0y14" fmla="*/ 80 h 4065"/>
              <a:gd name="p0x15" fmla="*/ 80 w 9324"/>
              <a:gd name="p0y15" fmla="*/ 0 h 4065"/>
              <a:gd name="p0x16" fmla="*/ 180 w 9324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5890241" y="1289685"/>
            <a:ext cx="55302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同分母加减法则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5889625" y="18669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4259" t="-90833" r="-4259" b="-90833"/>
          <a:stretch>
            <a:fillRect/>
          </a:stretch>
        </p:blipFill>
        <p:spPr>
          <a:xfrm>
            <a:off x="5968365" y="1928495"/>
            <a:ext cx="186055" cy="2146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6385541" y="1871663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分母不变，分子相加减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5889625" y="2447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5956300" y="2509520"/>
            <a:ext cx="209550" cy="2146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9"/>
            </p:custDataLst>
          </p:nvPr>
        </p:nvSpPr>
        <p:spPr>
          <a:xfrm>
            <a:off x="6385541" y="2452688"/>
            <a:ext cx="193744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+ 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= (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)/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0"/>
            </p:custDataLst>
          </p:nvPr>
        </p:nvSpPr>
        <p:spPr>
          <a:xfrm>
            <a:off x="5889625" y="30289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4259" t="-513333" r="-4259" b="-513333"/>
          <a:stretch>
            <a:fillRect/>
          </a:stretch>
        </p:blipFill>
        <p:spPr>
          <a:xfrm>
            <a:off x="5968365" y="3090545"/>
            <a:ext cx="186055" cy="21463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6385541" y="3033713"/>
            <a:ext cx="188639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- 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= (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)/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5"/>
            </p:custDataLst>
          </p:nvPr>
        </p:nvSpPr>
        <p:spPr>
          <a:xfrm>
            <a:off x="5694680" y="3890645"/>
            <a:ext cx="5920740" cy="2581275"/>
          </a:xfrm>
          <a:custGeom>
            <a:avLst/>
            <a:gdLst>
              <a:gd name="sw" fmla="*/ 1 w 9324"/>
              <a:gd name="sh" fmla="*/ 1 h 4065"/>
              <a:gd name="mins" fmla="min sw sh"/>
              <a:gd name="dsw" fmla="+- 0 sw mins"/>
              <a:gd name="dsh" fmla="+- 0 sh mins"/>
              <a:gd name="p0x0" fmla="*/ 180 w 9324"/>
              <a:gd name="p0y0" fmla="*/ 0 h 4065"/>
              <a:gd name="p0x1" fmla="*/ 9144 w 9324"/>
              <a:gd name="p0y1" fmla="*/ 0 h 4065"/>
              <a:gd name="p0x2" fmla="*/ 9243 w 9324"/>
              <a:gd name="p0y2" fmla="*/ 0 h 4065"/>
              <a:gd name="p0x3" fmla="*/ 9324 w 9324"/>
              <a:gd name="p0y3" fmla="*/ 80 h 4065"/>
              <a:gd name="p0x4" fmla="*/ 9324 w 9324"/>
              <a:gd name="p0y4" fmla="*/ 180 h 4065"/>
              <a:gd name="p0x5" fmla="*/ 9324 w 9324"/>
              <a:gd name="p0y5" fmla="*/ 3885 h 4065"/>
              <a:gd name="p0x6" fmla="*/ 9324 w 9324"/>
              <a:gd name="p0y6" fmla="*/ 3984 h 4065"/>
              <a:gd name="p0x7" fmla="*/ 9243 w 9324"/>
              <a:gd name="p0y7" fmla="*/ 4065 h 4065"/>
              <a:gd name="p0x8" fmla="*/ 9144 w 9324"/>
              <a:gd name="p0y8" fmla="*/ 4065 h 4065"/>
              <a:gd name="p0x9" fmla="*/ 180 w 9324"/>
              <a:gd name="p0y9" fmla="*/ 4065 h 4065"/>
              <a:gd name="p0x10" fmla="*/ 80 w 9324"/>
              <a:gd name="p0y10" fmla="*/ 4065 h 4065"/>
              <a:gd name="p0x11" fmla="*/ 0 w 9324"/>
              <a:gd name="p0y11" fmla="*/ 3984 h 4065"/>
              <a:gd name="p0x12" fmla="*/ 0 w 9324"/>
              <a:gd name="p0y12" fmla="*/ 3885 h 4065"/>
              <a:gd name="p0x13" fmla="*/ 0 w 9324"/>
              <a:gd name="p0y13" fmla="*/ 180 h 4065"/>
              <a:gd name="p0x14" fmla="*/ 0 w 9324"/>
              <a:gd name="p0y14" fmla="*/ 80 h 4065"/>
              <a:gd name="p0x15" fmla="*/ 80 w 9324"/>
              <a:gd name="p0y15" fmla="*/ 0 h 4065"/>
              <a:gd name="p0x16" fmla="*/ 180 w 9324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6"/>
            </p:custDataLst>
          </p:nvPr>
        </p:nvSpPr>
        <p:spPr>
          <a:xfrm>
            <a:off x="5889625" y="45529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1404" t="-1026" r="-1404" b="-1026"/>
          <a:stretch>
            <a:fillRect/>
          </a:stretch>
        </p:blipFill>
        <p:spPr>
          <a:xfrm>
            <a:off x="6006465" y="4633595"/>
            <a:ext cx="186055" cy="25273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0"/>
            </p:custDataLst>
          </p:nvPr>
        </p:nvSpPr>
        <p:spPr>
          <a:xfrm>
            <a:off x="6423641" y="46043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关键理解</a:t>
            </a:r>
            <a:endParaRPr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1"/>
            </p:custDataLst>
          </p:nvPr>
        </p:nvSpPr>
        <p:spPr>
          <a:xfrm>
            <a:off x="5890241" y="5110163"/>
            <a:ext cx="5530234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同分母意味着</a:t>
            </a:r>
            <a:r>
              <a:rPr lang="en-US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分数单位相同</a:t>
            </a:r>
            <a:r>
              <a:rPr lang="en-US" altLang="zh-CN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就像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个苹果加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个苹果等于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个苹果，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1/5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1/5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等于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1/5</a:t>
            </a:r>
            <a:endParaRPr lang="en-US" altLang="zh-CN"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同分母加减的计算与化简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2101215" y="13335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254377" y="1406843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24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777975" y="185166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分母不变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835125" y="2190750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分子相加减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848350" y="13335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000902" y="1406843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24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5524500" y="185166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结果约分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410200" y="2190750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能约分的要约分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9594850" y="13335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9747428" y="1406843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24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9271026" y="185166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化带分数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9156726" y="2190750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假分数化带分数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75945" y="2880995"/>
            <a:ext cx="6425565" cy="3590925"/>
          </a:xfrm>
          <a:custGeom>
            <a:avLst/>
            <a:gdLst>
              <a:gd name="sw" fmla="*/ 1 w 10119"/>
              <a:gd name="sh" fmla="*/ 1 h 5655"/>
              <a:gd name="mins" fmla="min sw sh"/>
              <a:gd name="dsw" fmla="+- 0 sw mins"/>
              <a:gd name="dsh" fmla="+- 0 sh mins"/>
              <a:gd name="p0x0" fmla="*/ 180 w 10119"/>
              <a:gd name="p0y0" fmla="*/ 0 h 5655"/>
              <a:gd name="p0x1" fmla="*/ 9939 w 10119"/>
              <a:gd name="p0y1" fmla="*/ 0 h 5655"/>
              <a:gd name="p0x2" fmla="*/ 10038 w 10119"/>
              <a:gd name="p0y2" fmla="*/ 0 h 5655"/>
              <a:gd name="p0x3" fmla="*/ 10119 w 10119"/>
              <a:gd name="p0y3" fmla="*/ 80 h 5655"/>
              <a:gd name="p0x4" fmla="*/ 10119 w 10119"/>
              <a:gd name="p0y4" fmla="*/ 180 h 5655"/>
              <a:gd name="p0x5" fmla="*/ 10119 w 10119"/>
              <a:gd name="p0y5" fmla="*/ 5475 h 5655"/>
              <a:gd name="p0x6" fmla="*/ 10119 w 10119"/>
              <a:gd name="p0y6" fmla="*/ 5574 h 5655"/>
              <a:gd name="p0x7" fmla="*/ 10038 w 10119"/>
              <a:gd name="p0y7" fmla="*/ 5655 h 5655"/>
              <a:gd name="p0x8" fmla="*/ 9939 w 10119"/>
              <a:gd name="p0y8" fmla="*/ 5655 h 5655"/>
              <a:gd name="p0x9" fmla="*/ 180 w 10119"/>
              <a:gd name="p0y9" fmla="*/ 5655 h 5655"/>
              <a:gd name="p0x10" fmla="*/ 80 w 10119"/>
              <a:gd name="p0y10" fmla="*/ 5655 h 5655"/>
              <a:gd name="p0x11" fmla="*/ 0 w 10119"/>
              <a:gd name="p0y11" fmla="*/ 5574 h 5655"/>
              <a:gd name="p0x12" fmla="*/ 0 w 10119"/>
              <a:gd name="p0y12" fmla="*/ 5475 h 5655"/>
              <a:gd name="p0x13" fmla="*/ 0 w 10119"/>
              <a:gd name="p0y13" fmla="*/ 180 h 5655"/>
              <a:gd name="p0x14" fmla="*/ 0 w 10119"/>
              <a:gd name="p0y14" fmla="*/ 80 h 5655"/>
              <a:gd name="p0x15" fmla="*/ 80 w 10119"/>
              <a:gd name="p0y15" fmla="*/ 0 h 5655"/>
              <a:gd name="p0x16" fmla="*/ 180 w 10119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771525" y="3533432"/>
            <a:ext cx="60350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典型计算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771525" y="44697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38200" y="4531995"/>
            <a:ext cx="209550" cy="2139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1228725" y="4508449"/>
            <a:ext cx="1660846" cy="266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3/7 + 2/7 = 5/7</a:t>
            </a:r>
            <a:endParaRPr sz="1575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771525" y="49650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4259" t="-511667" r="-4259" b="-511667"/>
          <a:stretch>
            <a:fillRect/>
          </a:stretch>
        </p:blipFill>
        <p:spPr>
          <a:xfrm>
            <a:off x="849630" y="5027295"/>
            <a:ext cx="186055" cy="2139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1228725" y="5003749"/>
            <a:ext cx="1951587" cy="266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5/8 − 3/8 = 2/8 = </a:t>
            </a:r>
            <a:endParaRPr sz="1575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2980055" y="4965065"/>
            <a:ext cx="473710" cy="361950"/>
            <a:chOff x="4693" y="7819"/>
            <a:chExt cx="746" cy="570"/>
          </a:xfrm>
        </p:grpSpPr>
        <p:sp>
          <p:nvSpPr>
            <p:cNvPr id="24" name="任意多边形 23"/>
            <p:cNvSpPr/>
            <p:nvPr>
              <p:custDataLst>
                <p:tags r:id="rId26"/>
              </p:custDataLst>
            </p:nvPr>
          </p:nvSpPr>
          <p:spPr>
            <a:xfrm>
              <a:off x="4693" y="7819"/>
              <a:ext cx="746" cy="570"/>
            </a:xfrm>
            <a:custGeom>
              <a:avLst/>
              <a:gdLst>
                <a:gd name="sw" fmla="*/ 1 w 745"/>
                <a:gd name="sh" fmla="*/ 1 h 570"/>
                <a:gd name="mins" fmla="min sw sh"/>
                <a:gd name="dsw" fmla="+- 0 sw mins"/>
                <a:gd name="dsh" fmla="+- 0 sh mins"/>
                <a:gd name="p0x0" fmla="*/ 90 w 745"/>
                <a:gd name="p0y0" fmla="*/ 0 h 570"/>
                <a:gd name="p0x1" fmla="*/ 655 w 745"/>
                <a:gd name="p0y1" fmla="*/ 0 h 570"/>
                <a:gd name="p0x2" fmla="*/ 705 w 745"/>
                <a:gd name="p0y2" fmla="*/ 0 h 570"/>
                <a:gd name="p0x3" fmla="*/ 745 w 745"/>
                <a:gd name="p0y3" fmla="*/ 40 h 570"/>
                <a:gd name="p0x4" fmla="*/ 745 w 745"/>
                <a:gd name="p0y4" fmla="*/ 90 h 570"/>
                <a:gd name="p0x5" fmla="*/ 745 w 745"/>
                <a:gd name="p0y5" fmla="*/ 480 h 570"/>
                <a:gd name="p0x6" fmla="*/ 745 w 745"/>
                <a:gd name="p0y6" fmla="*/ 529 h 570"/>
                <a:gd name="p0x7" fmla="*/ 705 w 745"/>
                <a:gd name="p0y7" fmla="*/ 570 h 570"/>
                <a:gd name="p0x8" fmla="*/ 655 w 745"/>
                <a:gd name="p0y8" fmla="*/ 570 h 570"/>
                <a:gd name="p0x9" fmla="*/ 90 w 745"/>
                <a:gd name="p0y9" fmla="*/ 570 h 570"/>
                <a:gd name="p0x10" fmla="*/ 40 w 745"/>
                <a:gd name="p0y10" fmla="*/ 570 h 570"/>
                <a:gd name="p0x11" fmla="*/ 0 w 745"/>
                <a:gd name="p0y11" fmla="*/ 529 h 570"/>
                <a:gd name="p0x12" fmla="*/ 0 w 745"/>
                <a:gd name="p0y12" fmla="*/ 480 h 570"/>
                <a:gd name="p0x13" fmla="*/ 0 w 745"/>
                <a:gd name="p0y13" fmla="*/ 90 h 570"/>
                <a:gd name="p0x14" fmla="*/ 0 w 745"/>
                <a:gd name="p0y14" fmla="*/ 40 h 570"/>
                <a:gd name="p0x15" fmla="*/ 40 w 745"/>
                <a:gd name="p0y15" fmla="*/ 0 h 570"/>
                <a:gd name="p0x16" fmla="*/ 90 w 745"/>
                <a:gd name="p0y16" fmla="*/ 0 h 57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2F3E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7"/>
              </p:custDataLst>
            </p:nvPr>
          </p:nvSpPr>
          <p:spPr>
            <a:xfrm>
              <a:off x="4693" y="8299"/>
              <a:ext cx="746" cy="90"/>
            </a:xfrm>
            <a:custGeom>
              <a:avLst/>
              <a:gdLst>
                <a:gd name="sw" fmla="*/ 1 w 745"/>
                <a:gd name="sh" fmla="*/ 1 h 90"/>
                <a:gd name="mins" fmla="min sw sh"/>
                <a:gd name="dsw" fmla="+- 0 sw mins"/>
                <a:gd name="dsh" fmla="+- 0 sh mins"/>
                <a:gd name="p0x0" fmla="*/ 655 w 745"/>
                <a:gd name="p0y0" fmla="*/ 90 h 90"/>
                <a:gd name="p0x1" fmla="*/ 90 w 745"/>
                <a:gd name="p0y1" fmla="*/ 90 h 90"/>
                <a:gd name="p0x2" fmla="*/ 40 w 745"/>
                <a:gd name="p0y2" fmla="*/ 90 h 90"/>
                <a:gd name="p0x3" fmla="*/ 0 w 745"/>
                <a:gd name="p0y3" fmla="*/ 49 h 90"/>
                <a:gd name="p0x4" fmla="*/ 0 w 745"/>
                <a:gd name="p0y4" fmla="*/ 0 h 90"/>
                <a:gd name="p0x5" fmla="*/ 0 w 745"/>
                <a:gd name="p0y5" fmla="*/ 33 h 90"/>
                <a:gd name="p0x6" fmla="*/ 40 w 745"/>
                <a:gd name="p0y6" fmla="*/ 60 h 90"/>
                <a:gd name="p0x7" fmla="*/ 90 w 745"/>
                <a:gd name="p0y7" fmla="*/ 60 h 90"/>
                <a:gd name="p0x8" fmla="*/ 655 w 745"/>
                <a:gd name="p0y8" fmla="*/ 60 h 90"/>
                <a:gd name="p0x9" fmla="*/ 705 w 745"/>
                <a:gd name="p0y9" fmla="*/ 60 h 90"/>
                <a:gd name="p0x10" fmla="*/ 745 w 745"/>
                <a:gd name="p0y10" fmla="*/ 33 h 90"/>
                <a:gd name="p0x11" fmla="*/ 745 w 745"/>
                <a:gd name="p0y11" fmla="*/ 0 h 90"/>
                <a:gd name="p0x12" fmla="*/ 745 w 745"/>
                <a:gd name="p0y12" fmla="*/ 49 h 90"/>
                <a:gd name="p0x13" fmla="*/ 705 w 745"/>
                <a:gd name="p0y13" fmla="*/ 90 h 90"/>
                <a:gd name="p0x14" fmla="*/ 655 w 745"/>
                <a:gd name="p0y14" fmla="*/ 90 h 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DD978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3056487" y="5003749"/>
            <a:ext cx="521122" cy="266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75" b="1" spc="-15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1/4</a:t>
            </a:r>
            <a:endParaRPr sz="1575" b="1" spc="-15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3453784" y="5018037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（约分）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0"/>
            </p:custDataLst>
          </p:nvPr>
        </p:nvSpPr>
        <p:spPr>
          <a:xfrm>
            <a:off x="771525" y="54603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38200" y="5522595"/>
            <a:ext cx="209550" cy="213995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4"/>
            </p:custDataLst>
          </p:nvPr>
        </p:nvSpPr>
        <p:spPr>
          <a:xfrm>
            <a:off x="1228725" y="5499049"/>
            <a:ext cx="2032473" cy="266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7/9 + 4/9 = 11/9 = </a:t>
            </a:r>
            <a:endParaRPr sz="1575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060700" y="5460365"/>
            <a:ext cx="793750" cy="361950"/>
            <a:chOff x="4820" y="8599"/>
            <a:chExt cx="1250" cy="570"/>
          </a:xfrm>
        </p:grpSpPr>
        <p:sp>
          <p:nvSpPr>
            <p:cNvPr id="32" name="任意多边形 31"/>
            <p:cNvSpPr/>
            <p:nvPr>
              <p:custDataLst>
                <p:tags r:id="rId35"/>
              </p:custDataLst>
            </p:nvPr>
          </p:nvSpPr>
          <p:spPr>
            <a:xfrm>
              <a:off x="4820" y="8599"/>
              <a:ext cx="1251" cy="570"/>
            </a:xfrm>
            <a:custGeom>
              <a:avLst/>
              <a:gdLst>
                <a:gd name="sw" fmla="*/ 1 w 1250"/>
                <a:gd name="sh" fmla="*/ 1 h 570"/>
                <a:gd name="mins" fmla="min sw sh"/>
                <a:gd name="dsw" fmla="+- 0 sw mins"/>
                <a:gd name="dsh" fmla="+- 0 sh mins"/>
                <a:gd name="p0x0" fmla="*/ 90 w 1250"/>
                <a:gd name="p0y0" fmla="*/ 0 h 570"/>
                <a:gd name="p0x1" fmla="*/ 1160 w 1250"/>
                <a:gd name="p0y1" fmla="*/ 0 h 570"/>
                <a:gd name="p0x2" fmla="*/ 1210 w 1250"/>
                <a:gd name="p0y2" fmla="*/ 0 h 570"/>
                <a:gd name="p0x3" fmla="*/ 1250 w 1250"/>
                <a:gd name="p0y3" fmla="*/ 40 h 570"/>
                <a:gd name="p0x4" fmla="*/ 1250 w 1250"/>
                <a:gd name="p0y4" fmla="*/ 90 h 570"/>
                <a:gd name="p0x5" fmla="*/ 1250 w 1250"/>
                <a:gd name="p0y5" fmla="*/ 480 h 570"/>
                <a:gd name="p0x6" fmla="*/ 1250 w 1250"/>
                <a:gd name="p0y6" fmla="*/ 529 h 570"/>
                <a:gd name="p0x7" fmla="*/ 1210 w 1250"/>
                <a:gd name="p0y7" fmla="*/ 570 h 570"/>
                <a:gd name="p0x8" fmla="*/ 1160 w 1250"/>
                <a:gd name="p0y8" fmla="*/ 570 h 570"/>
                <a:gd name="p0x9" fmla="*/ 90 w 1250"/>
                <a:gd name="p0y9" fmla="*/ 570 h 570"/>
                <a:gd name="p0x10" fmla="*/ 40 w 1250"/>
                <a:gd name="p0y10" fmla="*/ 570 h 570"/>
                <a:gd name="p0x11" fmla="*/ 0 w 1250"/>
                <a:gd name="p0y11" fmla="*/ 529 h 570"/>
                <a:gd name="p0x12" fmla="*/ 0 w 1250"/>
                <a:gd name="p0y12" fmla="*/ 480 h 570"/>
                <a:gd name="p0x13" fmla="*/ 0 w 1250"/>
                <a:gd name="p0y13" fmla="*/ 90 h 570"/>
                <a:gd name="p0x14" fmla="*/ 0 w 1250"/>
                <a:gd name="p0y14" fmla="*/ 40 h 570"/>
                <a:gd name="p0x15" fmla="*/ 40 w 1250"/>
                <a:gd name="p0y15" fmla="*/ 0 h 570"/>
                <a:gd name="p0x16" fmla="*/ 90 w 1250"/>
                <a:gd name="p0y16" fmla="*/ 0 h 57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2F3E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36"/>
              </p:custDataLst>
            </p:nvPr>
          </p:nvSpPr>
          <p:spPr>
            <a:xfrm>
              <a:off x="4820" y="9079"/>
              <a:ext cx="1251" cy="90"/>
            </a:xfrm>
            <a:custGeom>
              <a:avLst/>
              <a:gdLst>
                <a:gd name="sw" fmla="*/ 1 w 1250"/>
                <a:gd name="sh" fmla="*/ 1 h 90"/>
                <a:gd name="mins" fmla="min sw sh"/>
                <a:gd name="dsw" fmla="+- 0 sw mins"/>
                <a:gd name="dsh" fmla="+- 0 sh mins"/>
                <a:gd name="p0x0" fmla="*/ 1160 w 1250"/>
                <a:gd name="p0y0" fmla="*/ 90 h 90"/>
                <a:gd name="p0x1" fmla="*/ 90 w 1250"/>
                <a:gd name="p0y1" fmla="*/ 90 h 90"/>
                <a:gd name="p0x2" fmla="*/ 40 w 1250"/>
                <a:gd name="p0y2" fmla="*/ 90 h 90"/>
                <a:gd name="p0x3" fmla="*/ 0 w 1250"/>
                <a:gd name="p0y3" fmla="*/ 49 h 90"/>
                <a:gd name="p0x4" fmla="*/ 0 w 1250"/>
                <a:gd name="p0y4" fmla="*/ 0 h 90"/>
                <a:gd name="p0x5" fmla="*/ 0 w 1250"/>
                <a:gd name="p0y5" fmla="*/ 33 h 90"/>
                <a:gd name="p0x6" fmla="*/ 40 w 1250"/>
                <a:gd name="p0y6" fmla="*/ 60 h 90"/>
                <a:gd name="p0x7" fmla="*/ 90 w 1250"/>
                <a:gd name="p0y7" fmla="*/ 60 h 90"/>
                <a:gd name="p0x8" fmla="*/ 1160 w 1250"/>
                <a:gd name="p0y8" fmla="*/ 60 h 90"/>
                <a:gd name="p0x9" fmla="*/ 1210 w 1250"/>
                <a:gd name="p0y9" fmla="*/ 60 h 90"/>
                <a:gd name="p0x10" fmla="*/ 1250 w 1250"/>
                <a:gd name="p0y10" fmla="*/ 33 h 90"/>
                <a:gd name="p0x11" fmla="*/ 1250 w 1250"/>
                <a:gd name="p0y11" fmla="*/ 0 h 90"/>
                <a:gd name="p0x12" fmla="*/ 1250 w 1250"/>
                <a:gd name="p0y12" fmla="*/ 49 h 90"/>
                <a:gd name="p0x13" fmla="*/ 1210 w 1250"/>
                <a:gd name="p0y13" fmla="*/ 90 h 90"/>
                <a:gd name="p0x14" fmla="*/ 1160 w 1250"/>
                <a:gd name="p0y14" fmla="*/ 90 h 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DD978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3137373" y="5499049"/>
            <a:ext cx="841924" cy="266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75" b="1" spc="-15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75" b="1" spc="-15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又</a:t>
            </a:r>
            <a:r>
              <a:rPr lang="en-US" altLang="zh-CN" sz="1575" b="1" spc="-15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2/9</a:t>
            </a:r>
            <a:endParaRPr lang="en-US" altLang="zh-CN" sz="1575" b="1" spc="-15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8"/>
            </p:custDataLst>
          </p:nvPr>
        </p:nvSpPr>
        <p:spPr>
          <a:xfrm>
            <a:off x="3855463" y="5513337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（化带分数）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9"/>
            </p:custDataLst>
          </p:nvPr>
        </p:nvSpPr>
        <p:spPr>
          <a:xfrm>
            <a:off x="7201535" y="2880995"/>
            <a:ext cx="4413885" cy="3590925"/>
          </a:xfrm>
          <a:custGeom>
            <a:avLst/>
            <a:gdLst>
              <a:gd name="sw" fmla="*/ 1 w 6950"/>
              <a:gd name="sh" fmla="*/ 1 h 5655"/>
              <a:gd name="mins" fmla="min sw sh"/>
              <a:gd name="dsw" fmla="+- 0 sw mins"/>
              <a:gd name="dsh" fmla="+- 0 sh mins"/>
              <a:gd name="p0x0" fmla="*/ 180 w 6950"/>
              <a:gd name="p0y0" fmla="*/ 0 h 5655"/>
              <a:gd name="p0x1" fmla="*/ 6770 w 6950"/>
              <a:gd name="p0y1" fmla="*/ 0 h 5655"/>
              <a:gd name="p0x2" fmla="*/ 6870 w 6950"/>
              <a:gd name="p0y2" fmla="*/ 0 h 5655"/>
              <a:gd name="p0x3" fmla="*/ 6950 w 6950"/>
              <a:gd name="p0y3" fmla="*/ 80 h 5655"/>
              <a:gd name="p0x4" fmla="*/ 6950 w 6950"/>
              <a:gd name="p0y4" fmla="*/ 180 h 5655"/>
              <a:gd name="p0x5" fmla="*/ 6950 w 6950"/>
              <a:gd name="p0y5" fmla="*/ 5475 h 5655"/>
              <a:gd name="p0x6" fmla="*/ 6950 w 6950"/>
              <a:gd name="p0y6" fmla="*/ 5574 h 5655"/>
              <a:gd name="p0x7" fmla="*/ 6870 w 6950"/>
              <a:gd name="p0y7" fmla="*/ 5655 h 5655"/>
              <a:gd name="p0x8" fmla="*/ 6770 w 6950"/>
              <a:gd name="p0y8" fmla="*/ 5655 h 5655"/>
              <a:gd name="p0x9" fmla="*/ 180 w 6950"/>
              <a:gd name="p0y9" fmla="*/ 5655 h 5655"/>
              <a:gd name="p0x10" fmla="*/ 80 w 6950"/>
              <a:gd name="p0y10" fmla="*/ 5655 h 5655"/>
              <a:gd name="p0x11" fmla="*/ 0 w 6950"/>
              <a:gd name="p0y11" fmla="*/ 5574 h 5655"/>
              <a:gd name="p0x12" fmla="*/ 0 w 6950"/>
              <a:gd name="p0y12" fmla="*/ 5475 h 5655"/>
              <a:gd name="p0x13" fmla="*/ 0 w 6950"/>
              <a:gd name="p0y13" fmla="*/ 180 h 5655"/>
              <a:gd name="p0x14" fmla="*/ 0 w 6950"/>
              <a:gd name="p0y14" fmla="*/ 80 h 5655"/>
              <a:gd name="p0x15" fmla="*/ 80 w 6950"/>
              <a:gd name="p0y15" fmla="*/ 0 h 5655"/>
              <a:gd name="p0x16" fmla="*/ 180 w 6950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3E6"/>
          </a:solidFill>
          <a:ln w="9525" cmpd="sng">
            <a:solidFill>
              <a:srgbClr val="C48C3A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40"/>
            </p:custDataLst>
          </p:nvPr>
        </p:nvSpPr>
        <p:spPr>
          <a:xfrm>
            <a:off x="9198610" y="39954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000" t="-7536" r="-2000" b="-7536"/>
          <a:stretch>
            <a:fillRect/>
          </a:stretch>
        </p:blipFill>
        <p:spPr>
          <a:xfrm>
            <a:off x="9284335" y="4076700"/>
            <a:ext cx="247650" cy="252095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44"/>
            </p:custDataLst>
          </p:nvPr>
        </p:nvSpPr>
        <p:spPr>
          <a:xfrm>
            <a:off x="8742017" y="455104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</a:rPr>
              <a:t>易错提醒</a:t>
            </a:r>
            <a:endParaRPr sz="2100" b="1">
              <a:solidFill>
                <a:srgbClr val="6F4E1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5"/>
            </p:custDataLst>
          </p:nvPr>
        </p:nvSpPr>
        <p:spPr>
          <a:xfrm>
            <a:off x="7599017" y="5038725"/>
            <a:ext cx="3619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</a:rPr>
              <a:t>结果必须化到</a:t>
            </a:r>
            <a:r>
              <a:rPr sz="1500" b="1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</a:rPr>
              <a:t>最简</a:t>
            </a:r>
            <a:r>
              <a:rPr sz="1500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</a:rPr>
              <a:t>，假分数需化为</a:t>
            </a:r>
            <a:r>
              <a:rPr sz="1500" b="1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</a:rPr>
              <a:t>带分数</a:t>
            </a:r>
            <a:endParaRPr sz="1500" b="1">
              <a:solidFill>
                <a:srgbClr val="6F4E1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通分之术：异分母分数加减法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齐同术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与通分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645444"/>
            <a:ext cx="4991100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 spc="63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《九章算术》</a:t>
            </a:r>
            <a:r>
              <a:rPr lang="en-US" altLang="zh-CN" sz="1050" spc="63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 </a:t>
            </a:r>
            <a:r>
              <a:rPr lang="zh-CN" altLang="en-US" sz="1050" spc="63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合分术</a:t>
            </a:r>
            <a:endParaRPr lang="zh-CN" altLang="en-US" sz="1050" spc="63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71525" y="1914049"/>
            <a:ext cx="5124298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母互乘子，并以为实，母相乘为法</a:t>
            </a:r>
            <a:r>
              <a:rPr lang="en-US" altLang="zh-CN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4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2455069"/>
            <a:ext cx="499110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F7FEF9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中国最早的异分母分数加减算法，以交叉相乘实现通分，使不同分母的分数化为同分母后进行运算</a:t>
            </a:r>
            <a:endParaRPr sz="1500">
              <a:solidFill>
                <a:srgbClr val="F7FEF9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38906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2867768" y="4374356"/>
            <a:ext cx="7986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核心思想</a:t>
            </a:r>
            <a:endParaRPr sz="1200" spc="72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2261216" y="4726781"/>
            <a:ext cx="2011709" cy="804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4800" b="1" spc="72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齐同</a:t>
            </a:r>
            <a:endParaRPr sz="4800" b="1" spc="72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189434" y="5669756"/>
            <a:ext cx="41552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让不同的分数单位变得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，才能直接加减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6233795" y="11093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642937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6545580" y="1385570"/>
            <a:ext cx="186055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6962775" y="1338263"/>
            <a:ext cx="21336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异分母加减法则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6429375" y="20574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6535417" y="2106930"/>
            <a:ext cx="340367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6886575" y="2102644"/>
            <a:ext cx="2286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先通分，化为同分母分数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6429375" y="25146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6535417" y="2564130"/>
            <a:ext cx="340367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6886575" y="2559844"/>
            <a:ext cx="1905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再按同分母法则计算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6429375" y="29718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6535417" y="3021330"/>
            <a:ext cx="340367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6886575" y="3017044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结果化简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6233795" y="38906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6429375" y="40862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273" t="-97407" r="-2273" b="-97407"/>
          <a:stretch>
            <a:fillRect/>
          </a:stretch>
        </p:blipFill>
        <p:spPr>
          <a:xfrm>
            <a:off x="6529070" y="4166870"/>
            <a:ext cx="219075" cy="25273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0"/>
            </p:custDataLst>
          </p:nvPr>
        </p:nvSpPr>
        <p:spPr>
          <a:xfrm>
            <a:off x="6962775" y="4119563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通分方法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1"/>
            </p:custDataLst>
          </p:nvPr>
        </p:nvSpPr>
        <p:spPr>
          <a:xfrm>
            <a:off x="6429375" y="52292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2"/>
            </p:custDataLst>
          </p:nvPr>
        </p:nvSpPr>
        <p:spPr>
          <a:xfrm>
            <a:off x="6562725" y="5091113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找各分母的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最小公倍数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作公分母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3"/>
            </p:custDataLst>
          </p:nvPr>
        </p:nvSpPr>
        <p:spPr>
          <a:xfrm>
            <a:off x="6429375" y="56483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4"/>
            </p:custDataLst>
          </p:nvPr>
        </p:nvSpPr>
        <p:spPr>
          <a:xfrm>
            <a:off x="6562725" y="5510213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各分数分子分母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同乘相应倍数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2809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异分母加减的典型计算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"/>
            </p:custDataLst>
          </p:nvPr>
        </p:nvSpPr>
        <p:spPr>
          <a:xfrm>
            <a:off x="8131810" y="1503680"/>
            <a:ext cx="2476500" cy="800100"/>
          </a:xfrm>
          <a:custGeom>
            <a:avLst/>
            <a:gdLst>
              <a:gd name="sw" fmla="*/ 1 w 3900"/>
              <a:gd name="sh" fmla="*/ 1 h 1260"/>
              <a:gd name="mins" fmla="min sw sh"/>
              <a:gd name="dsw" fmla="+- 0 sw mins"/>
              <a:gd name="dsh" fmla="+- 0 sh mins"/>
              <a:gd name="p0x0" fmla="*/ 270 w 3900"/>
              <a:gd name="p0y0" fmla="*/ 0 h 1260"/>
              <a:gd name="p0x1" fmla="*/ 3630 w 3900"/>
              <a:gd name="p0y1" fmla="*/ 0 h 1260"/>
              <a:gd name="p0x2" fmla="*/ 3779 w 3900"/>
              <a:gd name="p0y2" fmla="*/ 0 h 1260"/>
              <a:gd name="p0x3" fmla="*/ 3900 w 3900"/>
              <a:gd name="p0y3" fmla="*/ 120 h 1260"/>
              <a:gd name="p0x4" fmla="*/ 3900 w 3900"/>
              <a:gd name="p0y4" fmla="*/ 270 h 1260"/>
              <a:gd name="p0x5" fmla="*/ 3900 w 3900"/>
              <a:gd name="p0y5" fmla="*/ 990 h 1260"/>
              <a:gd name="p0x6" fmla="*/ 3900 w 3900"/>
              <a:gd name="p0y6" fmla="*/ 1139 h 1260"/>
              <a:gd name="p0x7" fmla="*/ 3779 w 3900"/>
              <a:gd name="p0y7" fmla="*/ 1260 h 1260"/>
              <a:gd name="p0x8" fmla="*/ 3630 w 3900"/>
              <a:gd name="p0y8" fmla="*/ 1260 h 1260"/>
              <a:gd name="p0x9" fmla="*/ 270 w 3900"/>
              <a:gd name="p0y9" fmla="*/ 1260 h 1260"/>
              <a:gd name="p0x10" fmla="*/ 120 w 3900"/>
              <a:gd name="p0y10" fmla="*/ 1260 h 1260"/>
              <a:gd name="p0x11" fmla="*/ 0 w 3900"/>
              <a:gd name="p0y11" fmla="*/ 1139 h 1260"/>
              <a:gd name="p0x12" fmla="*/ 0 w 3900"/>
              <a:gd name="p0y12" fmla="*/ 990 h 1260"/>
              <a:gd name="p0x13" fmla="*/ 0 w 3900"/>
              <a:gd name="p0y13" fmla="*/ 270 h 1260"/>
              <a:gd name="p0x14" fmla="*/ 0 w 3900"/>
              <a:gd name="p0y14" fmla="*/ 120 h 1260"/>
              <a:gd name="p0x15" fmla="*/ 120 w 3900"/>
              <a:gd name="p0y15" fmla="*/ 0 h 1260"/>
              <a:gd name="p0x16" fmla="*/ 270 w 3900"/>
              <a:gd name="p0y16" fmla="*/ 0 h 12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"/>
            </p:custDataLst>
          </p:nvPr>
        </p:nvSpPr>
        <p:spPr>
          <a:xfrm>
            <a:off x="8284210" y="16941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228" t="-1026" r="-1228" b="-1026"/>
          <a:stretch>
            <a:fillRect/>
          </a:stretch>
        </p:blipFill>
        <p:spPr>
          <a:xfrm>
            <a:off x="8401050" y="1774825"/>
            <a:ext cx="185420" cy="25273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7"/>
            </p:custDataLst>
          </p:nvPr>
        </p:nvSpPr>
        <p:spPr>
          <a:xfrm>
            <a:off x="8855935" y="1618278"/>
            <a:ext cx="16002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核心思想</a:t>
            </a:r>
            <a:endParaRPr sz="1200" spc="72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8"/>
            </p:custDataLst>
          </p:nvPr>
        </p:nvSpPr>
        <p:spPr>
          <a:xfrm>
            <a:off x="8855935" y="1840211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找最小公倍数</a:t>
            </a:r>
            <a:endParaRPr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9"/>
            </p:custDataLst>
          </p:nvPr>
        </p:nvSpPr>
        <p:spPr>
          <a:xfrm>
            <a:off x="575945" y="995045"/>
            <a:ext cx="6310630" cy="5438775"/>
          </a:xfrm>
          <a:custGeom>
            <a:avLst/>
            <a:gdLst>
              <a:gd name="sw" fmla="*/ 1 w 9937"/>
              <a:gd name="sh" fmla="*/ 1 h 8565"/>
              <a:gd name="mins" fmla="min sw sh"/>
              <a:gd name="dsw" fmla="+- 0 sw mins"/>
              <a:gd name="dsh" fmla="+- 0 sh mins"/>
              <a:gd name="p0x0" fmla="*/ 180 w 9937"/>
              <a:gd name="p0y0" fmla="*/ 0 h 8565"/>
              <a:gd name="p0x1" fmla="*/ 9757 w 9937"/>
              <a:gd name="p0y1" fmla="*/ 0 h 8565"/>
              <a:gd name="p0x2" fmla="*/ 9857 w 9937"/>
              <a:gd name="p0y2" fmla="*/ 0 h 8565"/>
              <a:gd name="p0x3" fmla="*/ 9937 w 9937"/>
              <a:gd name="p0y3" fmla="*/ 80 h 8565"/>
              <a:gd name="p0x4" fmla="*/ 9937 w 9937"/>
              <a:gd name="p0y4" fmla="*/ 180 h 8565"/>
              <a:gd name="p0x5" fmla="*/ 9937 w 9937"/>
              <a:gd name="p0y5" fmla="*/ 8385 h 8565"/>
              <a:gd name="p0x6" fmla="*/ 9937 w 9937"/>
              <a:gd name="p0y6" fmla="*/ 8484 h 8565"/>
              <a:gd name="p0x7" fmla="*/ 9857 w 9937"/>
              <a:gd name="p0y7" fmla="*/ 8565 h 8565"/>
              <a:gd name="p0x8" fmla="*/ 9757 w 9937"/>
              <a:gd name="p0y8" fmla="*/ 8565 h 8565"/>
              <a:gd name="p0x9" fmla="*/ 180 w 9937"/>
              <a:gd name="p0y9" fmla="*/ 8565 h 8565"/>
              <a:gd name="p0x10" fmla="*/ 80 w 9937"/>
              <a:gd name="p0y10" fmla="*/ 8565 h 8565"/>
              <a:gd name="p0x11" fmla="*/ 0 w 9937"/>
              <a:gd name="p0y11" fmla="*/ 8484 h 8565"/>
              <a:gd name="p0x12" fmla="*/ 0 w 9937"/>
              <a:gd name="p0y12" fmla="*/ 8385 h 8565"/>
              <a:gd name="p0x13" fmla="*/ 0 w 9937"/>
              <a:gd name="p0y13" fmla="*/ 180 h 8565"/>
              <a:gd name="p0x14" fmla="*/ 0 w 9937"/>
              <a:gd name="p0y14" fmla="*/ 80 h 8565"/>
              <a:gd name="p0x15" fmla="*/ 80 w 9937"/>
              <a:gd name="p0y15" fmla="*/ 0 h 8565"/>
              <a:gd name="p0x16" fmla="*/ 180 w 9937"/>
              <a:gd name="p0y16" fmla="*/ 0 h 85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10"/>
            </p:custDataLst>
          </p:nvPr>
        </p:nvSpPr>
        <p:spPr>
          <a:xfrm>
            <a:off x="771525" y="11906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887730" y="1271270"/>
            <a:ext cx="18605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14"/>
            </p:custDataLst>
          </p:nvPr>
        </p:nvSpPr>
        <p:spPr>
          <a:xfrm>
            <a:off x="1304925" y="12172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计算示例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15"/>
            </p:custDataLst>
          </p:nvPr>
        </p:nvSpPr>
        <p:spPr>
          <a:xfrm>
            <a:off x="771525" y="1888490"/>
            <a:ext cx="5919470" cy="885825"/>
          </a:xfrm>
          <a:custGeom>
            <a:avLst/>
            <a:gdLst>
              <a:gd name="sw" fmla="*/ 1 w 9322"/>
              <a:gd name="sh" fmla="*/ 1 h 1395"/>
              <a:gd name="mins" fmla="min sw sh"/>
              <a:gd name="dsw" fmla="+- 0 sw mins"/>
              <a:gd name="dsh" fmla="+- 0 sh mins"/>
              <a:gd name="p0x0" fmla="*/ 180 w 9322"/>
              <a:gd name="p0y0" fmla="*/ 0 h 1395"/>
              <a:gd name="p0x1" fmla="*/ 9142 w 9322"/>
              <a:gd name="p0y1" fmla="*/ 0 h 1395"/>
              <a:gd name="p0x2" fmla="*/ 9242 w 9322"/>
              <a:gd name="p0y2" fmla="*/ 0 h 1395"/>
              <a:gd name="p0x3" fmla="*/ 9322 w 9322"/>
              <a:gd name="p0y3" fmla="*/ 80 h 1395"/>
              <a:gd name="p0x4" fmla="*/ 9322 w 9322"/>
              <a:gd name="p0y4" fmla="*/ 180 h 1395"/>
              <a:gd name="p0x5" fmla="*/ 9322 w 9322"/>
              <a:gd name="p0y5" fmla="*/ 1215 h 1395"/>
              <a:gd name="p0x6" fmla="*/ 9322 w 9322"/>
              <a:gd name="p0y6" fmla="*/ 1314 h 1395"/>
              <a:gd name="p0x7" fmla="*/ 9242 w 9322"/>
              <a:gd name="p0y7" fmla="*/ 1395 h 1395"/>
              <a:gd name="p0x8" fmla="*/ 9142 w 9322"/>
              <a:gd name="p0y8" fmla="*/ 1395 h 1395"/>
              <a:gd name="p0x9" fmla="*/ 180 w 9322"/>
              <a:gd name="p0y9" fmla="*/ 1395 h 1395"/>
              <a:gd name="p0x10" fmla="*/ 80 w 9322"/>
              <a:gd name="p0y10" fmla="*/ 1395 h 1395"/>
              <a:gd name="p0x11" fmla="*/ 0 w 9322"/>
              <a:gd name="p0y11" fmla="*/ 1314 h 1395"/>
              <a:gd name="p0x12" fmla="*/ 0 w 9322"/>
              <a:gd name="p0y12" fmla="*/ 1215 h 1395"/>
              <a:gd name="p0x13" fmla="*/ 0 w 9322"/>
              <a:gd name="p0y13" fmla="*/ 180 h 1395"/>
              <a:gd name="p0x14" fmla="*/ 0 w 9322"/>
              <a:gd name="p0y14" fmla="*/ 80 h 1395"/>
              <a:gd name="p0x15" fmla="*/ 80 w 9322"/>
              <a:gd name="p0y15" fmla="*/ 0 h 1395"/>
              <a:gd name="p0x16" fmla="*/ 180 w 9322"/>
              <a:gd name="p0y16" fmla="*/ 0 h 13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16"/>
            </p:custDataLst>
          </p:nvPr>
        </p:nvSpPr>
        <p:spPr>
          <a:xfrm>
            <a:off x="885825" y="2003374"/>
            <a:ext cx="147860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1/3 + 1/4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7"/>
            </p:custDataLst>
          </p:nvPr>
        </p:nvSpPr>
        <p:spPr>
          <a:xfrm>
            <a:off x="2173929" y="2053380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8"/>
            </p:custDataLst>
          </p:nvPr>
        </p:nvSpPr>
        <p:spPr>
          <a:xfrm>
            <a:off x="2440629" y="2053380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通分：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9"/>
            </p:custDataLst>
          </p:nvPr>
        </p:nvSpPr>
        <p:spPr>
          <a:xfrm>
            <a:off x="3088329" y="2003374"/>
            <a:ext cx="2753696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4/12 + 3/12 = 7/12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0"/>
            </p:custDataLst>
          </p:nvPr>
        </p:nvSpPr>
        <p:spPr>
          <a:xfrm>
            <a:off x="1038225" y="2431999"/>
            <a:ext cx="553900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公分母取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 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的最小公倍数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12</a:t>
            </a:r>
            <a:endParaRPr lang="en-US" altLang="zh-CN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/>
          <p:nvPr>
            <p:custDataLst>
              <p:tags r:id="rId21"/>
            </p:custDataLst>
          </p:nvPr>
        </p:nvSpPr>
        <p:spPr>
          <a:xfrm>
            <a:off x="771525" y="3053715"/>
            <a:ext cx="591947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22"/>
            </p:custDataLst>
          </p:nvPr>
        </p:nvSpPr>
        <p:spPr>
          <a:xfrm>
            <a:off x="771525" y="3342640"/>
            <a:ext cx="5919470" cy="885825"/>
          </a:xfrm>
          <a:custGeom>
            <a:avLst/>
            <a:gdLst>
              <a:gd name="sw" fmla="*/ 1 w 9322"/>
              <a:gd name="sh" fmla="*/ 1 h 1395"/>
              <a:gd name="mins" fmla="min sw sh"/>
              <a:gd name="dsw" fmla="+- 0 sw mins"/>
              <a:gd name="dsh" fmla="+- 0 sh mins"/>
              <a:gd name="p0x0" fmla="*/ 180 w 9322"/>
              <a:gd name="p0y0" fmla="*/ 0 h 1395"/>
              <a:gd name="p0x1" fmla="*/ 9142 w 9322"/>
              <a:gd name="p0y1" fmla="*/ 0 h 1395"/>
              <a:gd name="p0x2" fmla="*/ 9242 w 9322"/>
              <a:gd name="p0y2" fmla="*/ 0 h 1395"/>
              <a:gd name="p0x3" fmla="*/ 9322 w 9322"/>
              <a:gd name="p0y3" fmla="*/ 80 h 1395"/>
              <a:gd name="p0x4" fmla="*/ 9322 w 9322"/>
              <a:gd name="p0y4" fmla="*/ 180 h 1395"/>
              <a:gd name="p0x5" fmla="*/ 9322 w 9322"/>
              <a:gd name="p0y5" fmla="*/ 1215 h 1395"/>
              <a:gd name="p0x6" fmla="*/ 9322 w 9322"/>
              <a:gd name="p0y6" fmla="*/ 1314 h 1395"/>
              <a:gd name="p0x7" fmla="*/ 9242 w 9322"/>
              <a:gd name="p0y7" fmla="*/ 1395 h 1395"/>
              <a:gd name="p0x8" fmla="*/ 9142 w 9322"/>
              <a:gd name="p0y8" fmla="*/ 1395 h 1395"/>
              <a:gd name="p0x9" fmla="*/ 180 w 9322"/>
              <a:gd name="p0y9" fmla="*/ 1395 h 1395"/>
              <a:gd name="p0x10" fmla="*/ 80 w 9322"/>
              <a:gd name="p0y10" fmla="*/ 1395 h 1395"/>
              <a:gd name="p0x11" fmla="*/ 0 w 9322"/>
              <a:gd name="p0y11" fmla="*/ 1314 h 1395"/>
              <a:gd name="p0x12" fmla="*/ 0 w 9322"/>
              <a:gd name="p0y12" fmla="*/ 1215 h 1395"/>
              <a:gd name="p0x13" fmla="*/ 0 w 9322"/>
              <a:gd name="p0y13" fmla="*/ 180 h 1395"/>
              <a:gd name="p0x14" fmla="*/ 0 w 9322"/>
              <a:gd name="p0y14" fmla="*/ 80 h 1395"/>
              <a:gd name="p0x15" fmla="*/ 80 w 9322"/>
              <a:gd name="p0y15" fmla="*/ 0 h 1395"/>
              <a:gd name="p0x16" fmla="*/ 180 w 9322"/>
              <a:gd name="p0y16" fmla="*/ 0 h 13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3"/>
            </p:custDataLst>
          </p:nvPr>
        </p:nvSpPr>
        <p:spPr>
          <a:xfrm>
            <a:off x="885825" y="3457423"/>
            <a:ext cx="144288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2/5 - 1/3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4"/>
            </p:custDataLst>
          </p:nvPr>
        </p:nvSpPr>
        <p:spPr>
          <a:xfrm>
            <a:off x="2138210" y="3507429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5"/>
            </p:custDataLst>
          </p:nvPr>
        </p:nvSpPr>
        <p:spPr>
          <a:xfrm>
            <a:off x="2404910" y="3507429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通分：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6"/>
            </p:custDataLst>
          </p:nvPr>
        </p:nvSpPr>
        <p:spPr>
          <a:xfrm>
            <a:off x="3052610" y="3457423"/>
            <a:ext cx="271797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6/15 - 5/15 = 1/15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7"/>
            </p:custDataLst>
          </p:nvPr>
        </p:nvSpPr>
        <p:spPr>
          <a:xfrm>
            <a:off x="1038225" y="3886048"/>
            <a:ext cx="553900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公分母取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5 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的最小公倍数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15</a:t>
            </a:r>
            <a:endParaRPr lang="en-US" altLang="zh-CN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/>
          <p:nvPr>
            <p:custDataLst>
              <p:tags r:id="rId28"/>
            </p:custDataLst>
          </p:nvPr>
        </p:nvSpPr>
        <p:spPr>
          <a:xfrm>
            <a:off x="771525" y="4507865"/>
            <a:ext cx="591947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9"/>
            </p:custDataLst>
          </p:nvPr>
        </p:nvSpPr>
        <p:spPr>
          <a:xfrm>
            <a:off x="771525" y="4796790"/>
            <a:ext cx="5919470" cy="1314450"/>
          </a:xfrm>
          <a:custGeom>
            <a:avLst/>
            <a:gdLst>
              <a:gd name="sw" fmla="*/ 1 w 9322"/>
              <a:gd name="sh" fmla="*/ 1 h 2070"/>
              <a:gd name="mins" fmla="min sw sh"/>
              <a:gd name="dsw" fmla="+- 0 sw mins"/>
              <a:gd name="dsh" fmla="+- 0 sh mins"/>
              <a:gd name="p0x0" fmla="*/ 180 w 9322"/>
              <a:gd name="p0y0" fmla="*/ 0 h 2070"/>
              <a:gd name="p0x1" fmla="*/ 9142 w 9322"/>
              <a:gd name="p0y1" fmla="*/ 0 h 2070"/>
              <a:gd name="p0x2" fmla="*/ 9242 w 9322"/>
              <a:gd name="p0y2" fmla="*/ 0 h 2070"/>
              <a:gd name="p0x3" fmla="*/ 9322 w 9322"/>
              <a:gd name="p0y3" fmla="*/ 80 h 2070"/>
              <a:gd name="p0x4" fmla="*/ 9322 w 9322"/>
              <a:gd name="p0y4" fmla="*/ 180 h 2070"/>
              <a:gd name="p0x5" fmla="*/ 9322 w 9322"/>
              <a:gd name="p0y5" fmla="*/ 1890 h 2070"/>
              <a:gd name="p0x6" fmla="*/ 9322 w 9322"/>
              <a:gd name="p0y6" fmla="*/ 1989 h 2070"/>
              <a:gd name="p0x7" fmla="*/ 9242 w 9322"/>
              <a:gd name="p0y7" fmla="*/ 2070 h 2070"/>
              <a:gd name="p0x8" fmla="*/ 9142 w 9322"/>
              <a:gd name="p0y8" fmla="*/ 2070 h 2070"/>
              <a:gd name="p0x9" fmla="*/ 180 w 9322"/>
              <a:gd name="p0y9" fmla="*/ 2070 h 2070"/>
              <a:gd name="p0x10" fmla="*/ 80 w 9322"/>
              <a:gd name="p0y10" fmla="*/ 2070 h 2070"/>
              <a:gd name="p0x11" fmla="*/ 0 w 9322"/>
              <a:gd name="p0y11" fmla="*/ 1989 h 2070"/>
              <a:gd name="p0x12" fmla="*/ 0 w 9322"/>
              <a:gd name="p0y12" fmla="*/ 1890 h 2070"/>
              <a:gd name="p0x13" fmla="*/ 0 w 9322"/>
              <a:gd name="p0y13" fmla="*/ 180 h 2070"/>
              <a:gd name="p0x14" fmla="*/ 0 w 9322"/>
              <a:gd name="p0y14" fmla="*/ 80 h 2070"/>
              <a:gd name="p0x15" fmla="*/ 80 w 9322"/>
              <a:gd name="p0y15" fmla="*/ 0 h 2070"/>
              <a:gd name="p0x16" fmla="*/ 180 w 9322"/>
              <a:gd name="p0y16" fmla="*/ 0 h 20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30"/>
            </p:custDataLst>
          </p:nvPr>
        </p:nvSpPr>
        <p:spPr>
          <a:xfrm>
            <a:off x="885825" y="4911480"/>
            <a:ext cx="147860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3/4 + 5/6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1"/>
            </p:custDataLst>
          </p:nvPr>
        </p:nvSpPr>
        <p:spPr>
          <a:xfrm>
            <a:off x="2173929" y="4961487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2"/>
            </p:custDataLst>
          </p:nvPr>
        </p:nvSpPr>
        <p:spPr>
          <a:xfrm>
            <a:off x="2440629" y="4961487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通分：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3"/>
            </p:custDataLst>
          </p:nvPr>
        </p:nvSpPr>
        <p:spPr>
          <a:xfrm>
            <a:off x="885825" y="5340105"/>
            <a:ext cx="4728639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9/12 + 10/12 = 19/12 = 1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又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7/12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4"/>
            </p:custDataLst>
          </p:nvPr>
        </p:nvSpPr>
        <p:spPr>
          <a:xfrm>
            <a:off x="1038225" y="5768730"/>
            <a:ext cx="553900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公分母取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 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6 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的最小公倍数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12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，结果化简为带分数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5"/>
            </p:custDataLst>
          </p:nvPr>
        </p:nvSpPr>
        <p:spPr>
          <a:xfrm>
            <a:off x="7124700" y="3050540"/>
            <a:ext cx="4490720" cy="3383280"/>
          </a:xfrm>
          <a:custGeom>
            <a:avLst/>
            <a:gdLst>
              <a:gd name="sw" fmla="*/ 1 w 7072"/>
              <a:gd name="sh" fmla="*/ 1 h 5328"/>
              <a:gd name="mins" fmla="min sw sh"/>
              <a:gd name="dsw" fmla="+- 0 sw mins"/>
              <a:gd name="dsh" fmla="+- 0 sh mins"/>
              <a:gd name="p0x0" fmla="*/ 180 w 7072"/>
              <a:gd name="p0y0" fmla="*/ 0 h 5328"/>
              <a:gd name="p0x1" fmla="*/ 6892 w 7072"/>
              <a:gd name="p0y1" fmla="*/ 0 h 5328"/>
              <a:gd name="p0x2" fmla="*/ 6991 w 7072"/>
              <a:gd name="p0y2" fmla="*/ 0 h 5328"/>
              <a:gd name="p0x3" fmla="*/ 7072 w 7072"/>
              <a:gd name="p0y3" fmla="*/ 80 h 5328"/>
              <a:gd name="p0x4" fmla="*/ 7072 w 7072"/>
              <a:gd name="p0y4" fmla="*/ 180 h 5328"/>
              <a:gd name="p0x5" fmla="*/ 7072 w 7072"/>
              <a:gd name="p0y5" fmla="*/ 5148 h 5328"/>
              <a:gd name="p0x6" fmla="*/ 7072 w 7072"/>
              <a:gd name="p0y6" fmla="*/ 5247 h 5328"/>
              <a:gd name="p0x7" fmla="*/ 6991 w 7072"/>
              <a:gd name="p0y7" fmla="*/ 5328 h 5328"/>
              <a:gd name="p0x8" fmla="*/ 6892 w 7072"/>
              <a:gd name="p0y8" fmla="*/ 5328 h 5328"/>
              <a:gd name="p0x9" fmla="*/ 180 w 7072"/>
              <a:gd name="p0y9" fmla="*/ 5328 h 5328"/>
              <a:gd name="p0x10" fmla="*/ 80 w 7072"/>
              <a:gd name="p0y10" fmla="*/ 5328 h 5328"/>
              <a:gd name="p0x11" fmla="*/ 0 w 7072"/>
              <a:gd name="p0y11" fmla="*/ 5247 h 5328"/>
              <a:gd name="p0x12" fmla="*/ 0 w 7072"/>
              <a:gd name="p0y12" fmla="*/ 5148 h 5328"/>
              <a:gd name="p0x13" fmla="*/ 0 w 7072"/>
              <a:gd name="p0y13" fmla="*/ 180 h 5328"/>
              <a:gd name="p0x14" fmla="*/ 0 w 7072"/>
              <a:gd name="p0y14" fmla="*/ 80 h 5328"/>
              <a:gd name="p0x15" fmla="*/ 80 w 7072"/>
              <a:gd name="p0y15" fmla="*/ 0 h 5328"/>
              <a:gd name="p0x16" fmla="*/ 180 w 7072"/>
              <a:gd name="p0y16" fmla="*/ 0 h 53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6"/>
            </p:custDataLst>
          </p:nvPr>
        </p:nvSpPr>
        <p:spPr>
          <a:xfrm>
            <a:off x="7319645" y="32454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2000" t="-16167" r="-2000" b="-16167"/>
          <a:stretch>
            <a:fillRect/>
          </a:stretch>
        </p:blipFill>
        <p:spPr>
          <a:xfrm>
            <a:off x="7405370" y="3326765"/>
            <a:ext cx="247650" cy="252095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0"/>
            </p:custDataLst>
          </p:nvPr>
        </p:nvSpPr>
        <p:spPr>
          <a:xfrm>
            <a:off x="7853582" y="3272761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通分技巧速查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1"/>
            </p:custDataLst>
          </p:nvPr>
        </p:nvSpPr>
        <p:spPr>
          <a:xfrm>
            <a:off x="7319645" y="3816985"/>
            <a:ext cx="4100830" cy="730885"/>
          </a:xfrm>
          <a:custGeom>
            <a:avLst/>
            <a:gdLst>
              <a:gd name="sw" fmla="*/ 1 w 6457"/>
              <a:gd name="sh" fmla="*/ 1 h 1151"/>
              <a:gd name="mins" fmla="min sw sh"/>
              <a:gd name="dsw" fmla="+- 0 sw mins"/>
              <a:gd name="dsh" fmla="+- 0 sh mins"/>
              <a:gd name="p0x0" fmla="*/ 180 w 6457"/>
              <a:gd name="p0y0" fmla="*/ 0 h 1151"/>
              <a:gd name="p0x1" fmla="*/ 6277 w 6457"/>
              <a:gd name="p0y1" fmla="*/ 0 h 1151"/>
              <a:gd name="p0x2" fmla="*/ 6376 w 6457"/>
              <a:gd name="p0y2" fmla="*/ 0 h 1151"/>
              <a:gd name="p0x3" fmla="*/ 6457 w 6457"/>
              <a:gd name="p0y3" fmla="*/ 80 h 1151"/>
              <a:gd name="p0x4" fmla="*/ 6457 w 6457"/>
              <a:gd name="p0y4" fmla="*/ 180 h 1151"/>
              <a:gd name="p0x5" fmla="*/ 6457 w 6457"/>
              <a:gd name="p0y5" fmla="*/ 971 h 1151"/>
              <a:gd name="p0x6" fmla="*/ 6457 w 6457"/>
              <a:gd name="p0y6" fmla="*/ 1070 h 1151"/>
              <a:gd name="p0x7" fmla="*/ 6376 w 6457"/>
              <a:gd name="p0y7" fmla="*/ 1151 h 1151"/>
              <a:gd name="p0x8" fmla="*/ 6277 w 6457"/>
              <a:gd name="p0y8" fmla="*/ 1151 h 1151"/>
              <a:gd name="p0x9" fmla="*/ 180 w 6457"/>
              <a:gd name="p0y9" fmla="*/ 1151 h 1151"/>
              <a:gd name="p0x10" fmla="*/ 80 w 6457"/>
              <a:gd name="p0y10" fmla="*/ 1151 h 1151"/>
              <a:gd name="p0x11" fmla="*/ 0 w 6457"/>
              <a:gd name="p0y11" fmla="*/ 1070 h 1151"/>
              <a:gd name="p0x12" fmla="*/ 0 w 6457"/>
              <a:gd name="p0y12" fmla="*/ 971 h 1151"/>
              <a:gd name="p0x13" fmla="*/ 0 w 6457"/>
              <a:gd name="p0y13" fmla="*/ 180 h 1151"/>
              <a:gd name="p0x14" fmla="*/ 0 w 6457"/>
              <a:gd name="p0y14" fmla="*/ 80 h 1151"/>
              <a:gd name="p0x15" fmla="*/ 80 w 6457"/>
              <a:gd name="p0y15" fmla="*/ 0 h 1151"/>
              <a:gd name="p0x16" fmla="*/ 180 w 6457"/>
              <a:gd name="p0y16" fmla="*/ 0 h 11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42"/>
            </p:custDataLst>
          </p:nvPr>
        </p:nvSpPr>
        <p:spPr>
          <a:xfrm>
            <a:off x="7433945" y="3931285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90 w 720"/>
              <a:gd name="p0y0" fmla="*/ 0 h 435"/>
              <a:gd name="p0x1" fmla="*/ 630 w 720"/>
              <a:gd name="p0y1" fmla="*/ 0 h 435"/>
              <a:gd name="p0x2" fmla="*/ 679 w 720"/>
              <a:gd name="p0y2" fmla="*/ 0 h 435"/>
              <a:gd name="p0x3" fmla="*/ 720 w 720"/>
              <a:gd name="p0y3" fmla="*/ 40 h 435"/>
              <a:gd name="p0x4" fmla="*/ 720 w 720"/>
              <a:gd name="p0y4" fmla="*/ 90 h 435"/>
              <a:gd name="p0x5" fmla="*/ 720 w 720"/>
              <a:gd name="p0y5" fmla="*/ 345 h 435"/>
              <a:gd name="p0x6" fmla="*/ 720 w 720"/>
              <a:gd name="p0y6" fmla="*/ 394 h 435"/>
              <a:gd name="p0x7" fmla="*/ 679 w 720"/>
              <a:gd name="p0y7" fmla="*/ 435 h 435"/>
              <a:gd name="p0x8" fmla="*/ 630 w 720"/>
              <a:gd name="p0y8" fmla="*/ 435 h 435"/>
              <a:gd name="p0x9" fmla="*/ 90 w 720"/>
              <a:gd name="p0y9" fmla="*/ 435 h 435"/>
              <a:gd name="p0x10" fmla="*/ 40 w 720"/>
              <a:gd name="p0y10" fmla="*/ 435 h 435"/>
              <a:gd name="p0x11" fmla="*/ 0 w 720"/>
              <a:gd name="p0y11" fmla="*/ 394 h 435"/>
              <a:gd name="p0x12" fmla="*/ 0 w 720"/>
              <a:gd name="p0y12" fmla="*/ 345 h 435"/>
              <a:gd name="p0x13" fmla="*/ 0 w 720"/>
              <a:gd name="p0y13" fmla="*/ 90 h 435"/>
              <a:gd name="p0x14" fmla="*/ 0 w 720"/>
              <a:gd name="p0y14" fmla="*/ 40 h 435"/>
              <a:gd name="p0x15" fmla="*/ 40 w 720"/>
              <a:gd name="p0y15" fmla="*/ 0 h 435"/>
              <a:gd name="p0x16" fmla="*/ 9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43"/>
            </p:custDataLst>
          </p:nvPr>
        </p:nvSpPr>
        <p:spPr>
          <a:xfrm>
            <a:off x="7510682" y="3969991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互质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4"/>
            </p:custDataLst>
          </p:nvPr>
        </p:nvSpPr>
        <p:spPr>
          <a:xfrm>
            <a:off x="8006058" y="3931891"/>
            <a:ext cx="159008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两分母互质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5"/>
            </p:custDataLst>
          </p:nvPr>
        </p:nvSpPr>
        <p:spPr>
          <a:xfrm>
            <a:off x="8006058" y="4222404"/>
            <a:ext cx="176153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公分母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两分母之积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46"/>
            </p:custDataLst>
          </p:nvPr>
        </p:nvSpPr>
        <p:spPr>
          <a:xfrm>
            <a:off x="7319645" y="4662170"/>
            <a:ext cx="4100830" cy="730885"/>
          </a:xfrm>
          <a:custGeom>
            <a:avLst/>
            <a:gdLst>
              <a:gd name="sw" fmla="*/ 1 w 6457"/>
              <a:gd name="sh" fmla="*/ 1 h 1151"/>
              <a:gd name="mins" fmla="min sw sh"/>
              <a:gd name="dsw" fmla="+- 0 sw mins"/>
              <a:gd name="dsh" fmla="+- 0 sh mins"/>
              <a:gd name="p0x0" fmla="*/ 180 w 6457"/>
              <a:gd name="p0y0" fmla="*/ 0 h 1151"/>
              <a:gd name="p0x1" fmla="*/ 6277 w 6457"/>
              <a:gd name="p0y1" fmla="*/ 0 h 1151"/>
              <a:gd name="p0x2" fmla="*/ 6376 w 6457"/>
              <a:gd name="p0y2" fmla="*/ 0 h 1151"/>
              <a:gd name="p0x3" fmla="*/ 6457 w 6457"/>
              <a:gd name="p0y3" fmla="*/ 80 h 1151"/>
              <a:gd name="p0x4" fmla="*/ 6457 w 6457"/>
              <a:gd name="p0y4" fmla="*/ 180 h 1151"/>
              <a:gd name="p0x5" fmla="*/ 6457 w 6457"/>
              <a:gd name="p0y5" fmla="*/ 971 h 1151"/>
              <a:gd name="p0x6" fmla="*/ 6457 w 6457"/>
              <a:gd name="p0y6" fmla="*/ 1070 h 1151"/>
              <a:gd name="p0x7" fmla="*/ 6376 w 6457"/>
              <a:gd name="p0y7" fmla="*/ 1151 h 1151"/>
              <a:gd name="p0x8" fmla="*/ 6277 w 6457"/>
              <a:gd name="p0y8" fmla="*/ 1151 h 1151"/>
              <a:gd name="p0x9" fmla="*/ 180 w 6457"/>
              <a:gd name="p0y9" fmla="*/ 1151 h 1151"/>
              <a:gd name="p0x10" fmla="*/ 80 w 6457"/>
              <a:gd name="p0y10" fmla="*/ 1151 h 1151"/>
              <a:gd name="p0x11" fmla="*/ 0 w 6457"/>
              <a:gd name="p0y11" fmla="*/ 1070 h 1151"/>
              <a:gd name="p0x12" fmla="*/ 0 w 6457"/>
              <a:gd name="p0y12" fmla="*/ 971 h 1151"/>
              <a:gd name="p0x13" fmla="*/ 0 w 6457"/>
              <a:gd name="p0y13" fmla="*/ 180 h 1151"/>
              <a:gd name="p0x14" fmla="*/ 0 w 6457"/>
              <a:gd name="p0y14" fmla="*/ 80 h 1151"/>
              <a:gd name="p0x15" fmla="*/ 80 w 6457"/>
              <a:gd name="p0y15" fmla="*/ 0 h 1151"/>
              <a:gd name="p0x16" fmla="*/ 180 w 6457"/>
              <a:gd name="p0y16" fmla="*/ 0 h 11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47"/>
            </p:custDataLst>
          </p:nvPr>
        </p:nvSpPr>
        <p:spPr>
          <a:xfrm>
            <a:off x="7433945" y="4776470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90 w 720"/>
              <a:gd name="p0y0" fmla="*/ 0 h 435"/>
              <a:gd name="p0x1" fmla="*/ 630 w 720"/>
              <a:gd name="p0y1" fmla="*/ 0 h 435"/>
              <a:gd name="p0x2" fmla="*/ 679 w 720"/>
              <a:gd name="p0y2" fmla="*/ 0 h 435"/>
              <a:gd name="p0x3" fmla="*/ 720 w 720"/>
              <a:gd name="p0y3" fmla="*/ 40 h 435"/>
              <a:gd name="p0x4" fmla="*/ 720 w 720"/>
              <a:gd name="p0y4" fmla="*/ 90 h 435"/>
              <a:gd name="p0x5" fmla="*/ 720 w 720"/>
              <a:gd name="p0y5" fmla="*/ 345 h 435"/>
              <a:gd name="p0x6" fmla="*/ 720 w 720"/>
              <a:gd name="p0y6" fmla="*/ 394 h 435"/>
              <a:gd name="p0x7" fmla="*/ 679 w 720"/>
              <a:gd name="p0y7" fmla="*/ 435 h 435"/>
              <a:gd name="p0x8" fmla="*/ 630 w 720"/>
              <a:gd name="p0y8" fmla="*/ 435 h 435"/>
              <a:gd name="p0x9" fmla="*/ 90 w 720"/>
              <a:gd name="p0y9" fmla="*/ 435 h 435"/>
              <a:gd name="p0x10" fmla="*/ 40 w 720"/>
              <a:gd name="p0y10" fmla="*/ 435 h 435"/>
              <a:gd name="p0x11" fmla="*/ 0 w 720"/>
              <a:gd name="p0y11" fmla="*/ 394 h 435"/>
              <a:gd name="p0x12" fmla="*/ 0 w 720"/>
              <a:gd name="p0y12" fmla="*/ 345 h 435"/>
              <a:gd name="p0x13" fmla="*/ 0 w 720"/>
              <a:gd name="p0y13" fmla="*/ 90 h 435"/>
              <a:gd name="p0x14" fmla="*/ 0 w 720"/>
              <a:gd name="p0y14" fmla="*/ 40 h 435"/>
              <a:gd name="p0x15" fmla="*/ 40 w 720"/>
              <a:gd name="p0y15" fmla="*/ 0 h 435"/>
              <a:gd name="p0x16" fmla="*/ 9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D978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8"/>
            </p:custDataLst>
          </p:nvPr>
        </p:nvSpPr>
        <p:spPr>
          <a:xfrm>
            <a:off x="7510682" y="4815183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3B1810"/>
                </a:solidFill>
                <a:latin typeface="微软雅黑" panose="020B0503020204020204" charset="-122"/>
                <a:ea typeface="微软雅黑" panose="020B0503020204020204" charset="-122"/>
              </a:rPr>
              <a:t>倍数</a:t>
            </a:r>
            <a:endParaRPr sz="1200" b="1">
              <a:solidFill>
                <a:srgbClr val="3B18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9"/>
            </p:custDataLst>
          </p:nvPr>
        </p:nvSpPr>
        <p:spPr>
          <a:xfrm>
            <a:off x="8006058" y="4777083"/>
            <a:ext cx="141863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倍数关系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50"/>
            </p:custDataLst>
          </p:nvPr>
        </p:nvSpPr>
        <p:spPr>
          <a:xfrm>
            <a:off x="8006058" y="5067595"/>
            <a:ext cx="159008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公分母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较大分母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51"/>
            </p:custDataLst>
          </p:nvPr>
        </p:nvSpPr>
        <p:spPr>
          <a:xfrm>
            <a:off x="7319645" y="5507355"/>
            <a:ext cx="4100830" cy="731520"/>
          </a:xfrm>
          <a:custGeom>
            <a:avLst/>
            <a:gdLst>
              <a:gd name="sw" fmla="*/ 1 w 6457"/>
              <a:gd name="sh" fmla="*/ 1 h 1151"/>
              <a:gd name="mins" fmla="min sw sh"/>
              <a:gd name="dsw" fmla="+- 0 sw mins"/>
              <a:gd name="dsh" fmla="+- 0 sh mins"/>
              <a:gd name="p0x0" fmla="*/ 180 w 6457"/>
              <a:gd name="p0y0" fmla="*/ 0 h 1151"/>
              <a:gd name="p0x1" fmla="*/ 6277 w 6457"/>
              <a:gd name="p0y1" fmla="*/ 0 h 1151"/>
              <a:gd name="p0x2" fmla="*/ 6376 w 6457"/>
              <a:gd name="p0y2" fmla="*/ 0 h 1151"/>
              <a:gd name="p0x3" fmla="*/ 6457 w 6457"/>
              <a:gd name="p0y3" fmla="*/ 80 h 1151"/>
              <a:gd name="p0x4" fmla="*/ 6457 w 6457"/>
              <a:gd name="p0y4" fmla="*/ 180 h 1151"/>
              <a:gd name="p0x5" fmla="*/ 6457 w 6457"/>
              <a:gd name="p0y5" fmla="*/ 971 h 1151"/>
              <a:gd name="p0x6" fmla="*/ 6457 w 6457"/>
              <a:gd name="p0y6" fmla="*/ 1070 h 1151"/>
              <a:gd name="p0x7" fmla="*/ 6376 w 6457"/>
              <a:gd name="p0y7" fmla="*/ 1151 h 1151"/>
              <a:gd name="p0x8" fmla="*/ 6277 w 6457"/>
              <a:gd name="p0y8" fmla="*/ 1151 h 1151"/>
              <a:gd name="p0x9" fmla="*/ 180 w 6457"/>
              <a:gd name="p0y9" fmla="*/ 1151 h 1151"/>
              <a:gd name="p0x10" fmla="*/ 80 w 6457"/>
              <a:gd name="p0y10" fmla="*/ 1151 h 1151"/>
              <a:gd name="p0x11" fmla="*/ 0 w 6457"/>
              <a:gd name="p0y11" fmla="*/ 1070 h 1151"/>
              <a:gd name="p0x12" fmla="*/ 0 w 6457"/>
              <a:gd name="p0y12" fmla="*/ 971 h 1151"/>
              <a:gd name="p0x13" fmla="*/ 0 w 6457"/>
              <a:gd name="p0y13" fmla="*/ 180 h 1151"/>
              <a:gd name="p0x14" fmla="*/ 0 w 6457"/>
              <a:gd name="p0y14" fmla="*/ 80 h 1151"/>
              <a:gd name="p0x15" fmla="*/ 80 w 6457"/>
              <a:gd name="p0y15" fmla="*/ 0 h 1151"/>
              <a:gd name="p0x16" fmla="*/ 180 w 6457"/>
              <a:gd name="p0y16" fmla="*/ 0 h 11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>
            <p:custDataLst>
              <p:tags r:id="rId52"/>
            </p:custDataLst>
          </p:nvPr>
        </p:nvSpPr>
        <p:spPr>
          <a:xfrm>
            <a:off x="7433945" y="5621655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90 w 720"/>
              <a:gd name="p0y0" fmla="*/ 0 h 435"/>
              <a:gd name="p0x1" fmla="*/ 630 w 720"/>
              <a:gd name="p0y1" fmla="*/ 0 h 435"/>
              <a:gd name="p0x2" fmla="*/ 679 w 720"/>
              <a:gd name="p0y2" fmla="*/ 0 h 435"/>
              <a:gd name="p0x3" fmla="*/ 720 w 720"/>
              <a:gd name="p0y3" fmla="*/ 40 h 435"/>
              <a:gd name="p0x4" fmla="*/ 720 w 720"/>
              <a:gd name="p0y4" fmla="*/ 90 h 435"/>
              <a:gd name="p0x5" fmla="*/ 720 w 720"/>
              <a:gd name="p0y5" fmla="*/ 345 h 435"/>
              <a:gd name="p0x6" fmla="*/ 720 w 720"/>
              <a:gd name="p0y6" fmla="*/ 394 h 435"/>
              <a:gd name="p0x7" fmla="*/ 679 w 720"/>
              <a:gd name="p0y7" fmla="*/ 435 h 435"/>
              <a:gd name="p0x8" fmla="*/ 630 w 720"/>
              <a:gd name="p0y8" fmla="*/ 435 h 435"/>
              <a:gd name="p0x9" fmla="*/ 90 w 720"/>
              <a:gd name="p0y9" fmla="*/ 435 h 435"/>
              <a:gd name="p0x10" fmla="*/ 40 w 720"/>
              <a:gd name="p0y10" fmla="*/ 435 h 435"/>
              <a:gd name="p0x11" fmla="*/ 0 w 720"/>
              <a:gd name="p0y11" fmla="*/ 394 h 435"/>
              <a:gd name="p0x12" fmla="*/ 0 w 720"/>
              <a:gd name="p0y12" fmla="*/ 345 h 435"/>
              <a:gd name="p0x13" fmla="*/ 0 w 720"/>
              <a:gd name="p0y13" fmla="*/ 90 h 435"/>
              <a:gd name="p0x14" fmla="*/ 0 w 720"/>
              <a:gd name="p0y14" fmla="*/ 40 h 435"/>
              <a:gd name="p0x15" fmla="*/ 40 w 720"/>
              <a:gd name="p0y15" fmla="*/ 0 h 435"/>
              <a:gd name="p0x16" fmla="*/ 9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3BCA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53"/>
            </p:custDataLst>
          </p:nvPr>
        </p:nvSpPr>
        <p:spPr>
          <a:xfrm>
            <a:off x="7510682" y="5660384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0F2A22"/>
                </a:solidFill>
                <a:latin typeface="微软雅黑" panose="020B0503020204020204" charset="-122"/>
                <a:ea typeface="微软雅黑" panose="020B0503020204020204" charset="-122"/>
              </a:rPr>
              <a:t>一般</a:t>
            </a:r>
            <a:endParaRPr sz="1200" b="1">
              <a:solidFill>
                <a:srgbClr val="0F2A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54"/>
            </p:custDataLst>
          </p:nvPr>
        </p:nvSpPr>
        <p:spPr>
          <a:xfrm>
            <a:off x="8006058" y="5622284"/>
            <a:ext cx="17145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一般情况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55"/>
            </p:custDataLst>
          </p:nvPr>
        </p:nvSpPr>
        <p:spPr>
          <a:xfrm>
            <a:off x="8006058" y="5912796"/>
            <a:ext cx="18860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用短除法求最小公倍数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古历推演：分数加减的混合运算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分数加减混合运算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165725" cy="1851025"/>
          </a:xfrm>
          <a:custGeom>
            <a:avLst/>
            <a:gdLst>
              <a:gd name="sw" fmla="*/ 1 w 8135"/>
              <a:gd name="sh" fmla="*/ 1 h 2915"/>
              <a:gd name="mins" fmla="min sw sh"/>
              <a:gd name="dsw" fmla="+- 0 sw mins"/>
              <a:gd name="dsh" fmla="+- 0 sh mins"/>
              <a:gd name="p0x0" fmla="*/ 180 w 8135"/>
              <a:gd name="p0y0" fmla="*/ 0 h 2915"/>
              <a:gd name="p0x1" fmla="*/ 7955 w 8135"/>
              <a:gd name="p0y1" fmla="*/ 0 h 2915"/>
              <a:gd name="p0x2" fmla="*/ 8054 w 8135"/>
              <a:gd name="p0y2" fmla="*/ 0 h 2915"/>
              <a:gd name="p0x3" fmla="*/ 8135 w 8135"/>
              <a:gd name="p0y3" fmla="*/ 80 h 2915"/>
              <a:gd name="p0x4" fmla="*/ 8135 w 8135"/>
              <a:gd name="p0y4" fmla="*/ 180 h 2915"/>
              <a:gd name="p0x5" fmla="*/ 8135 w 8135"/>
              <a:gd name="p0y5" fmla="*/ 2735 h 2915"/>
              <a:gd name="p0x6" fmla="*/ 8135 w 8135"/>
              <a:gd name="p0y6" fmla="*/ 2834 h 2915"/>
              <a:gd name="p0x7" fmla="*/ 8054 w 8135"/>
              <a:gd name="p0y7" fmla="*/ 2915 h 2915"/>
              <a:gd name="p0x8" fmla="*/ 7955 w 8135"/>
              <a:gd name="p0y8" fmla="*/ 2915 h 2915"/>
              <a:gd name="p0x9" fmla="*/ 180 w 8135"/>
              <a:gd name="p0y9" fmla="*/ 2915 h 2915"/>
              <a:gd name="p0x10" fmla="*/ 80 w 8135"/>
              <a:gd name="p0y10" fmla="*/ 2915 h 2915"/>
              <a:gd name="p0x11" fmla="*/ 0 w 8135"/>
              <a:gd name="p0y11" fmla="*/ 2834 h 2915"/>
              <a:gd name="p0x12" fmla="*/ 0 w 8135"/>
              <a:gd name="p0y12" fmla="*/ 2735 h 2915"/>
              <a:gd name="p0x13" fmla="*/ 0 w 8135"/>
              <a:gd name="p0y13" fmla="*/ 180 h 2915"/>
              <a:gd name="p0x14" fmla="*/ 0 w 8135"/>
              <a:gd name="p0y14" fmla="*/ 80 h 2915"/>
              <a:gd name="p0x15" fmla="*/ 80 w 8135"/>
              <a:gd name="p0y15" fmla="*/ 0 h 2915"/>
              <a:gd name="p0x16" fmla="*/ 180 w 8135"/>
              <a:gd name="p0y16" fmla="*/ 0 h 2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4293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1510030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456087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运算顺序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984724"/>
            <a:ext cx="4775445" cy="6666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整数加减混合运算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顺序相同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从左到右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依次计算，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有括号先算括号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内的部分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3160395"/>
            <a:ext cx="5165725" cy="3311525"/>
          </a:xfrm>
          <a:custGeom>
            <a:avLst/>
            <a:gdLst>
              <a:gd name="sw" fmla="*/ 1 w 8135"/>
              <a:gd name="sh" fmla="*/ 1 h 5214"/>
              <a:gd name="mins" fmla="min sw sh"/>
              <a:gd name="dsw" fmla="+- 0 sw mins"/>
              <a:gd name="dsh" fmla="+- 0 sh mins"/>
              <a:gd name="p0x0" fmla="*/ 180 w 8135"/>
              <a:gd name="p0y0" fmla="*/ 0 h 5214"/>
              <a:gd name="p0x1" fmla="*/ 7955 w 8135"/>
              <a:gd name="p0y1" fmla="*/ 0 h 5214"/>
              <a:gd name="p0x2" fmla="*/ 8054 w 8135"/>
              <a:gd name="p0y2" fmla="*/ 0 h 5214"/>
              <a:gd name="p0x3" fmla="*/ 8135 w 8135"/>
              <a:gd name="p0y3" fmla="*/ 80 h 5214"/>
              <a:gd name="p0x4" fmla="*/ 8135 w 8135"/>
              <a:gd name="p0y4" fmla="*/ 180 h 5214"/>
              <a:gd name="p0x5" fmla="*/ 8135 w 8135"/>
              <a:gd name="p0y5" fmla="*/ 5034 h 5214"/>
              <a:gd name="p0x6" fmla="*/ 8135 w 8135"/>
              <a:gd name="p0y6" fmla="*/ 5134 h 5214"/>
              <a:gd name="p0x7" fmla="*/ 8054 w 8135"/>
              <a:gd name="p0y7" fmla="*/ 5214 h 5214"/>
              <a:gd name="p0x8" fmla="*/ 7955 w 8135"/>
              <a:gd name="p0y8" fmla="*/ 5214 h 5214"/>
              <a:gd name="p0x9" fmla="*/ 180 w 8135"/>
              <a:gd name="p0y9" fmla="*/ 5214 h 5214"/>
              <a:gd name="p0x10" fmla="*/ 80 w 8135"/>
              <a:gd name="p0y10" fmla="*/ 5214 h 5214"/>
              <a:gd name="p0x11" fmla="*/ 0 w 8135"/>
              <a:gd name="p0y11" fmla="*/ 5134 h 5214"/>
              <a:gd name="p0x12" fmla="*/ 0 w 8135"/>
              <a:gd name="p0y12" fmla="*/ 5034 h 5214"/>
              <a:gd name="p0x13" fmla="*/ 0 w 8135"/>
              <a:gd name="p0y13" fmla="*/ 180 h 5214"/>
              <a:gd name="p0x14" fmla="*/ 0 w 8135"/>
              <a:gd name="p0y14" fmla="*/ 80 h 5214"/>
              <a:gd name="p0x15" fmla="*/ 80 w 8135"/>
              <a:gd name="p0y15" fmla="*/ 0 h 5214"/>
              <a:gd name="p0x16" fmla="*/ 180 w 8135"/>
              <a:gd name="p0y16" fmla="*/ 0 h 521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33559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887730" y="3436620"/>
            <a:ext cx="186055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04925" y="338267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典型计算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771525" y="3927475"/>
            <a:ext cx="4775200" cy="1116965"/>
          </a:xfrm>
          <a:custGeom>
            <a:avLst/>
            <a:gdLst>
              <a:gd name="sw" fmla="*/ 1 w 7520"/>
              <a:gd name="sh" fmla="*/ 1 h 1759"/>
              <a:gd name="mins" fmla="min sw sh"/>
              <a:gd name="dsw" fmla="+- 0 sw mins"/>
              <a:gd name="dsh" fmla="+- 0 sh mins"/>
              <a:gd name="p0x0" fmla="*/ 180 w 7520"/>
              <a:gd name="p0y0" fmla="*/ 0 h 1759"/>
              <a:gd name="p0x1" fmla="*/ 7340 w 7520"/>
              <a:gd name="p0y1" fmla="*/ 0 h 1759"/>
              <a:gd name="p0x2" fmla="*/ 7439 w 7520"/>
              <a:gd name="p0y2" fmla="*/ 0 h 1759"/>
              <a:gd name="p0x3" fmla="*/ 7520 w 7520"/>
              <a:gd name="p0y3" fmla="*/ 80 h 1759"/>
              <a:gd name="p0x4" fmla="*/ 7520 w 7520"/>
              <a:gd name="p0y4" fmla="*/ 180 h 1759"/>
              <a:gd name="p0x5" fmla="*/ 7520 w 7520"/>
              <a:gd name="p0y5" fmla="*/ 1579 h 1759"/>
              <a:gd name="p0x6" fmla="*/ 7520 w 7520"/>
              <a:gd name="p0y6" fmla="*/ 1679 h 1759"/>
              <a:gd name="p0x7" fmla="*/ 7439 w 7520"/>
              <a:gd name="p0y7" fmla="*/ 1759 h 1759"/>
              <a:gd name="p0x8" fmla="*/ 7340 w 7520"/>
              <a:gd name="p0y8" fmla="*/ 1759 h 1759"/>
              <a:gd name="p0x9" fmla="*/ 180 w 7520"/>
              <a:gd name="p0y9" fmla="*/ 1759 h 1759"/>
              <a:gd name="p0x10" fmla="*/ 80 w 7520"/>
              <a:gd name="p0y10" fmla="*/ 1759 h 1759"/>
              <a:gd name="p0x11" fmla="*/ 0 w 7520"/>
              <a:gd name="p0y11" fmla="*/ 1679 h 1759"/>
              <a:gd name="p0x12" fmla="*/ 0 w 7520"/>
              <a:gd name="p0y12" fmla="*/ 1579 h 1759"/>
              <a:gd name="p0x13" fmla="*/ 0 w 7520"/>
              <a:gd name="p0y13" fmla="*/ 180 h 1759"/>
              <a:gd name="p0x14" fmla="*/ 0 w 7520"/>
              <a:gd name="p0y14" fmla="*/ 80 h 1759"/>
              <a:gd name="p0x15" fmla="*/ 80 w 7520"/>
              <a:gd name="p0y15" fmla="*/ 0 h 1759"/>
              <a:gd name="p0x16" fmla="*/ 180 w 7520"/>
              <a:gd name="p0y16" fmla="*/ 0 h 175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885825" y="4041801"/>
            <a:ext cx="454684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无括号：从左到右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885825" y="4308501"/>
            <a:ext cx="454684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½ + ⅓ − ⅙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885825" y="4699026"/>
            <a:ext cx="2913164" cy="26670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通分：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³⁄₆ + ²⁄₆ − ¹⁄₆ = </a:t>
            </a:r>
            <a:r>
              <a:rPr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⁴⁄₆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= </a:t>
            </a:r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⅔</a:t>
            </a:r>
            <a:endParaRPr sz="1575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158740"/>
            <a:ext cx="4775200" cy="1117600"/>
          </a:xfrm>
          <a:custGeom>
            <a:avLst/>
            <a:gdLst>
              <a:gd name="sw" fmla="*/ 1 w 7520"/>
              <a:gd name="sh" fmla="*/ 1 h 1759"/>
              <a:gd name="mins" fmla="min sw sh"/>
              <a:gd name="dsw" fmla="+- 0 sw mins"/>
              <a:gd name="dsh" fmla="+- 0 sh mins"/>
              <a:gd name="p0x0" fmla="*/ 180 w 7520"/>
              <a:gd name="p0y0" fmla="*/ 0 h 1759"/>
              <a:gd name="p0x1" fmla="*/ 7340 w 7520"/>
              <a:gd name="p0y1" fmla="*/ 0 h 1759"/>
              <a:gd name="p0x2" fmla="*/ 7439 w 7520"/>
              <a:gd name="p0y2" fmla="*/ 0 h 1759"/>
              <a:gd name="p0x3" fmla="*/ 7520 w 7520"/>
              <a:gd name="p0y3" fmla="*/ 80 h 1759"/>
              <a:gd name="p0x4" fmla="*/ 7520 w 7520"/>
              <a:gd name="p0y4" fmla="*/ 180 h 1759"/>
              <a:gd name="p0x5" fmla="*/ 7520 w 7520"/>
              <a:gd name="p0y5" fmla="*/ 1579 h 1759"/>
              <a:gd name="p0x6" fmla="*/ 7520 w 7520"/>
              <a:gd name="p0y6" fmla="*/ 1679 h 1759"/>
              <a:gd name="p0x7" fmla="*/ 7439 w 7520"/>
              <a:gd name="p0y7" fmla="*/ 1759 h 1759"/>
              <a:gd name="p0x8" fmla="*/ 7340 w 7520"/>
              <a:gd name="p0y8" fmla="*/ 1759 h 1759"/>
              <a:gd name="p0x9" fmla="*/ 180 w 7520"/>
              <a:gd name="p0y9" fmla="*/ 1759 h 1759"/>
              <a:gd name="p0x10" fmla="*/ 80 w 7520"/>
              <a:gd name="p0y10" fmla="*/ 1759 h 1759"/>
              <a:gd name="p0x11" fmla="*/ 0 w 7520"/>
              <a:gd name="p0y11" fmla="*/ 1679 h 1759"/>
              <a:gd name="p0x12" fmla="*/ 0 w 7520"/>
              <a:gd name="p0y12" fmla="*/ 1579 h 1759"/>
              <a:gd name="p0x13" fmla="*/ 0 w 7520"/>
              <a:gd name="p0y13" fmla="*/ 180 h 1759"/>
              <a:gd name="p0x14" fmla="*/ 0 w 7520"/>
              <a:gd name="p0y14" fmla="*/ 80 h 1759"/>
              <a:gd name="p0x15" fmla="*/ 80 w 7520"/>
              <a:gd name="p0y15" fmla="*/ 0 h 1759"/>
              <a:gd name="p0x16" fmla="*/ 180 w 7520"/>
              <a:gd name="p0y16" fmla="*/ 0 h 175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885825" y="5273649"/>
            <a:ext cx="454684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有括号：先算括号内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885825" y="5540349"/>
            <a:ext cx="454684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1 − (¼ + ⅕)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885825" y="5930874"/>
            <a:ext cx="2574360" cy="266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先算括号：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1 − </a:t>
            </a:r>
            <a:r>
              <a:rPr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⁹⁄₂₀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= </a:t>
            </a:r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¹¹⁄₂₀</a:t>
            </a:r>
            <a:endParaRPr sz="1575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3"/>
            </p:custDataLst>
          </p:nvPr>
        </p:nvSpPr>
        <p:spPr>
          <a:xfrm>
            <a:off x="6017895" y="1109345"/>
            <a:ext cx="5597525" cy="2581275"/>
          </a:xfrm>
          <a:custGeom>
            <a:avLst/>
            <a:gdLst>
              <a:gd name="sw" fmla="*/ 1 w 8814"/>
              <a:gd name="sh" fmla="*/ 1 h 4065"/>
              <a:gd name="mins" fmla="min sw sh"/>
              <a:gd name="dsw" fmla="+- 0 sw mins"/>
              <a:gd name="dsh" fmla="+- 0 sh mins"/>
              <a:gd name="p0x0" fmla="*/ 180 w 8814"/>
              <a:gd name="p0y0" fmla="*/ 0 h 4065"/>
              <a:gd name="p0x1" fmla="*/ 8634 w 8814"/>
              <a:gd name="p0y1" fmla="*/ 0 h 4065"/>
              <a:gd name="p0x2" fmla="*/ 8734 w 8814"/>
              <a:gd name="p0y2" fmla="*/ 0 h 4065"/>
              <a:gd name="p0x3" fmla="*/ 8814 w 8814"/>
              <a:gd name="p0y3" fmla="*/ 80 h 4065"/>
              <a:gd name="p0x4" fmla="*/ 8814 w 8814"/>
              <a:gd name="p0y4" fmla="*/ 180 h 4065"/>
              <a:gd name="p0x5" fmla="*/ 8814 w 8814"/>
              <a:gd name="p0y5" fmla="*/ 3885 h 4065"/>
              <a:gd name="p0x6" fmla="*/ 8814 w 8814"/>
              <a:gd name="p0y6" fmla="*/ 3984 h 4065"/>
              <a:gd name="p0x7" fmla="*/ 8734 w 8814"/>
              <a:gd name="p0y7" fmla="*/ 4065 h 4065"/>
              <a:gd name="p0x8" fmla="*/ 8634 w 8814"/>
              <a:gd name="p0y8" fmla="*/ 4065 h 4065"/>
              <a:gd name="p0x9" fmla="*/ 180 w 8814"/>
              <a:gd name="p0y9" fmla="*/ 4065 h 4065"/>
              <a:gd name="p0x10" fmla="*/ 80 w 8814"/>
              <a:gd name="p0y10" fmla="*/ 4065 h 4065"/>
              <a:gd name="p0x11" fmla="*/ 0 w 8814"/>
              <a:gd name="p0y11" fmla="*/ 3984 h 4065"/>
              <a:gd name="p0x12" fmla="*/ 0 w 8814"/>
              <a:gd name="p0y12" fmla="*/ 3885 h 4065"/>
              <a:gd name="p0x13" fmla="*/ 0 w 8814"/>
              <a:gd name="p0y13" fmla="*/ 180 h 4065"/>
              <a:gd name="p0x14" fmla="*/ 0 w 8814"/>
              <a:gd name="p0y14" fmla="*/ 80 h 4065"/>
              <a:gd name="p0x15" fmla="*/ 80 w 8814"/>
              <a:gd name="p0y15" fmla="*/ 0 h 4065"/>
              <a:gd name="p0x16" fmla="*/ 180 w 8814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6213475" y="1409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4568" t="-1026" r="-4568" b="-1026"/>
          <a:stretch>
            <a:fillRect/>
          </a:stretch>
        </p:blipFill>
        <p:spPr>
          <a:xfrm>
            <a:off x="6282690" y="1490345"/>
            <a:ext cx="280670" cy="2527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6747119" y="1436370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简便运算策略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6213475" y="19907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-7143" b="-7143"/>
          <a:stretch>
            <a:fillRect/>
          </a:stretch>
        </p:blipFill>
        <p:spPr>
          <a:xfrm>
            <a:off x="6270625" y="2047875"/>
            <a:ext cx="152400" cy="1524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3"/>
            </p:custDataLst>
          </p:nvPr>
        </p:nvSpPr>
        <p:spPr>
          <a:xfrm>
            <a:off x="6556619" y="1965960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运算律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6556619" y="2290763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灵活运用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交换律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结合律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，调整运算顺序，减少通分次数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5"/>
            </p:custDataLst>
          </p:nvPr>
        </p:nvSpPr>
        <p:spPr>
          <a:xfrm>
            <a:off x="6213475" y="27717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/>
          <a:stretch>
            <a:fillRect/>
          </a:stretch>
        </p:blipFill>
        <p:spPr>
          <a:xfrm>
            <a:off x="6270625" y="2828925"/>
            <a:ext cx="152400" cy="1524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9"/>
            </p:custDataLst>
          </p:nvPr>
        </p:nvSpPr>
        <p:spPr>
          <a:xfrm>
            <a:off x="6556619" y="274701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凑整策略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40"/>
            </p:custDataLst>
          </p:nvPr>
        </p:nvSpPr>
        <p:spPr>
          <a:xfrm>
            <a:off x="6556619" y="3071813"/>
            <a:ext cx="486385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优先计算能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凑成整数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的分数组合，简化后续运算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1"/>
            </p:custDataLst>
          </p:nvPr>
        </p:nvSpPr>
        <p:spPr>
          <a:xfrm>
            <a:off x="6017895" y="3890645"/>
            <a:ext cx="5597525" cy="2581275"/>
          </a:xfrm>
          <a:custGeom>
            <a:avLst/>
            <a:gdLst>
              <a:gd name="sw" fmla="*/ 1 w 8814"/>
              <a:gd name="sh" fmla="*/ 1 h 4065"/>
              <a:gd name="mins" fmla="min sw sh"/>
              <a:gd name="dsw" fmla="+- 0 sw mins"/>
              <a:gd name="dsh" fmla="+- 0 sh mins"/>
              <a:gd name="p0x0" fmla="*/ 180 w 8814"/>
              <a:gd name="p0y0" fmla="*/ 0 h 4065"/>
              <a:gd name="p0x1" fmla="*/ 8634 w 8814"/>
              <a:gd name="p0y1" fmla="*/ 0 h 4065"/>
              <a:gd name="p0x2" fmla="*/ 8734 w 8814"/>
              <a:gd name="p0y2" fmla="*/ 0 h 4065"/>
              <a:gd name="p0x3" fmla="*/ 8814 w 8814"/>
              <a:gd name="p0y3" fmla="*/ 80 h 4065"/>
              <a:gd name="p0x4" fmla="*/ 8814 w 8814"/>
              <a:gd name="p0y4" fmla="*/ 180 h 4065"/>
              <a:gd name="p0x5" fmla="*/ 8814 w 8814"/>
              <a:gd name="p0y5" fmla="*/ 3885 h 4065"/>
              <a:gd name="p0x6" fmla="*/ 8814 w 8814"/>
              <a:gd name="p0y6" fmla="*/ 3984 h 4065"/>
              <a:gd name="p0x7" fmla="*/ 8734 w 8814"/>
              <a:gd name="p0y7" fmla="*/ 4065 h 4065"/>
              <a:gd name="p0x8" fmla="*/ 8634 w 8814"/>
              <a:gd name="p0y8" fmla="*/ 4065 h 4065"/>
              <a:gd name="p0x9" fmla="*/ 180 w 8814"/>
              <a:gd name="p0y9" fmla="*/ 4065 h 4065"/>
              <a:gd name="p0x10" fmla="*/ 80 w 8814"/>
              <a:gd name="p0y10" fmla="*/ 4065 h 4065"/>
              <a:gd name="p0x11" fmla="*/ 0 w 8814"/>
              <a:gd name="p0y11" fmla="*/ 3984 h 4065"/>
              <a:gd name="p0x12" fmla="*/ 0 w 8814"/>
              <a:gd name="p0y12" fmla="*/ 3885 h 4065"/>
              <a:gd name="p0x13" fmla="*/ 0 w 8814"/>
              <a:gd name="p0y13" fmla="*/ 180 h 4065"/>
              <a:gd name="p0x14" fmla="*/ 0 w 8814"/>
              <a:gd name="p0y14" fmla="*/ 80 h 4065"/>
              <a:gd name="p0x15" fmla="*/ 80 w 8814"/>
              <a:gd name="p0y15" fmla="*/ 0 h 4065"/>
              <a:gd name="p0x16" fmla="*/ 180 w 8814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42"/>
            </p:custDataLst>
          </p:nvPr>
        </p:nvSpPr>
        <p:spPr>
          <a:xfrm>
            <a:off x="6213475" y="45027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1228" t="-1026" r="-1228" b="-1026"/>
          <a:stretch>
            <a:fillRect/>
          </a:stretch>
        </p:blipFill>
        <p:spPr>
          <a:xfrm>
            <a:off x="6330315" y="4583430"/>
            <a:ext cx="185420" cy="25273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6"/>
            </p:custDataLst>
          </p:nvPr>
        </p:nvSpPr>
        <p:spPr>
          <a:xfrm>
            <a:off x="6747119" y="4529614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凑整示例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7"/>
            </p:custDataLst>
          </p:nvPr>
        </p:nvSpPr>
        <p:spPr>
          <a:xfrm>
            <a:off x="6213475" y="5074285"/>
            <a:ext cx="5207000" cy="785495"/>
          </a:xfrm>
          <a:custGeom>
            <a:avLst/>
            <a:gdLst>
              <a:gd name="sw" fmla="*/ 1 w 8199"/>
              <a:gd name="sh" fmla="*/ 1 h 1237"/>
              <a:gd name="mins" fmla="min sw sh"/>
              <a:gd name="dsw" fmla="+- 0 sw mins"/>
              <a:gd name="dsh" fmla="+- 0 sh mins"/>
              <a:gd name="p0x0" fmla="*/ 180 w 8199"/>
              <a:gd name="p0y0" fmla="*/ 0 h 1237"/>
              <a:gd name="p0x1" fmla="*/ 8019 w 8199"/>
              <a:gd name="p0y1" fmla="*/ 0 h 1237"/>
              <a:gd name="p0x2" fmla="*/ 8119 w 8199"/>
              <a:gd name="p0y2" fmla="*/ 0 h 1237"/>
              <a:gd name="p0x3" fmla="*/ 8199 w 8199"/>
              <a:gd name="p0y3" fmla="*/ 80 h 1237"/>
              <a:gd name="p0x4" fmla="*/ 8199 w 8199"/>
              <a:gd name="p0y4" fmla="*/ 180 h 1237"/>
              <a:gd name="p0x5" fmla="*/ 8199 w 8199"/>
              <a:gd name="p0y5" fmla="*/ 1057 h 1237"/>
              <a:gd name="p0x6" fmla="*/ 8199 w 8199"/>
              <a:gd name="p0y6" fmla="*/ 1156 h 1237"/>
              <a:gd name="p0x7" fmla="*/ 8119 w 8199"/>
              <a:gd name="p0y7" fmla="*/ 1237 h 1237"/>
              <a:gd name="p0x8" fmla="*/ 8019 w 8199"/>
              <a:gd name="p0y8" fmla="*/ 1237 h 1237"/>
              <a:gd name="p0x9" fmla="*/ 180 w 8199"/>
              <a:gd name="p0y9" fmla="*/ 1237 h 1237"/>
              <a:gd name="p0x10" fmla="*/ 80 w 8199"/>
              <a:gd name="p0y10" fmla="*/ 1237 h 1237"/>
              <a:gd name="p0x11" fmla="*/ 0 w 8199"/>
              <a:gd name="p0y11" fmla="*/ 1156 h 1237"/>
              <a:gd name="p0x12" fmla="*/ 0 w 8199"/>
              <a:gd name="p0y12" fmla="*/ 1057 h 1237"/>
              <a:gd name="p0x13" fmla="*/ 0 w 8199"/>
              <a:gd name="p0y13" fmla="*/ 180 h 1237"/>
              <a:gd name="p0x14" fmla="*/ 0 w 8199"/>
              <a:gd name="p0y14" fmla="*/ 80 h 1237"/>
              <a:gd name="p0x15" fmla="*/ 80 w 8199"/>
              <a:gd name="p0y15" fmla="*/ 0 h 1237"/>
              <a:gd name="p0x16" fmla="*/ 180 w 8199"/>
              <a:gd name="p0y16" fmla="*/ 0 h 12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48"/>
            </p:custDataLst>
          </p:nvPr>
        </p:nvSpPr>
        <p:spPr>
          <a:xfrm>
            <a:off x="6328020" y="5188744"/>
            <a:ext cx="370403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⅓ + ⅔ = 1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¼ + ¾ = 1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⅕ + ⅘ = 1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9"/>
            </p:custDataLst>
          </p:nvPr>
        </p:nvSpPr>
        <p:spPr>
          <a:xfrm>
            <a:off x="6328020" y="5517356"/>
            <a:ext cx="497815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利用这些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黄金搭档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快速凑整，能大幅简化混合运算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分数加减在实际问题中的应用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2581275"/>
          </a:xfrm>
          <a:custGeom>
            <a:avLst/>
            <a:gdLst>
              <a:gd name="sw" fmla="*/ 1 w 4970"/>
              <a:gd name="sh" fmla="*/ 1 h 4065"/>
              <a:gd name="mins" fmla="min sw sh"/>
              <a:gd name="dsw" fmla="+- 0 sw mins"/>
              <a:gd name="dsh" fmla="+- 0 sh mins"/>
              <a:gd name="p0x0" fmla="*/ 180 w 4970"/>
              <a:gd name="p0y0" fmla="*/ 0 h 4065"/>
              <a:gd name="p0x1" fmla="*/ 4790 w 4970"/>
              <a:gd name="p0y1" fmla="*/ 0 h 4065"/>
              <a:gd name="p0x2" fmla="*/ 4890 w 4970"/>
              <a:gd name="p0y2" fmla="*/ 0 h 4065"/>
              <a:gd name="p0x3" fmla="*/ 4970 w 4970"/>
              <a:gd name="p0y3" fmla="*/ 80 h 4065"/>
              <a:gd name="p0x4" fmla="*/ 4970 w 4970"/>
              <a:gd name="p0y4" fmla="*/ 180 h 4065"/>
              <a:gd name="p0x5" fmla="*/ 4970 w 4970"/>
              <a:gd name="p0y5" fmla="*/ 3885 h 4065"/>
              <a:gd name="p0x6" fmla="*/ 4970 w 4970"/>
              <a:gd name="p0y6" fmla="*/ 3984 h 4065"/>
              <a:gd name="p0x7" fmla="*/ 4890 w 4970"/>
              <a:gd name="p0y7" fmla="*/ 4065 h 4065"/>
              <a:gd name="p0x8" fmla="*/ 4790 w 4970"/>
              <a:gd name="p0y8" fmla="*/ 4065 h 4065"/>
              <a:gd name="p0x9" fmla="*/ 180 w 4970"/>
              <a:gd name="p0y9" fmla="*/ 4065 h 4065"/>
              <a:gd name="p0x10" fmla="*/ 80 w 4970"/>
              <a:gd name="p0y10" fmla="*/ 4065 h 4065"/>
              <a:gd name="p0x11" fmla="*/ 0 w 4970"/>
              <a:gd name="p0y11" fmla="*/ 3984 h 4065"/>
              <a:gd name="p0x12" fmla="*/ 0 w 4970"/>
              <a:gd name="p0y12" fmla="*/ 3885 h 4065"/>
              <a:gd name="p0x13" fmla="*/ 0 w 4970"/>
              <a:gd name="p0y13" fmla="*/ 180 h 4065"/>
              <a:gd name="p0x14" fmla="*/ 0 w 4970"/>
              <a:gd name="p0y14" fmla="*/ 80 h 4065"/>
              <a:gd name="p0x15" fmla="*/ 80 w 4970"/>
              <a:gd name="p0y15" fmla="*/ 0 h 4065"/>
              <a:gd name="p0x16" fmla="*/ 180 w 4970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809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1905" t="-3067" r="-11905" b="-3067"/>
          <a:stretch>
            <a:fillRect/>
          </a:stretch>
        </p:blipFill>
        <p:spPr>
          <a:xfrm>
            <a:off x="857250" y="1890395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836420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朔望月计算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366963"/>
            <a:ext cx="273925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29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499/940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日，两个朔望月间隔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分数加法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3890645"/>
            <a:ext cx="3156585" cy="2581275"/>
          </a:xfrm>
          <a:custGeom>
            <a:avLst/>
            <a:gdLst>
              <a:gd name="sw" fmla="*/ 1 w 4970"/>
              <a:gd name="sh" fmla="*/ 1 h 4065"/>
              <a:gd name="mins" fmla="min sw sh"/>
              <a:gd name="dsw" fmla="+- 0 sw mins"/>
              <a:gd name="dsh" fmla="+- 0 sh mins"/>
              <a:gd name="p0x0" fmla="*/ 180 w 4970"/>
              <a:gd name="p0y0" fmla="*/ 0 h 4065"/>
              <a:gd name="p0x1" fmla="*/ 4790 w 4970"/>
              <a:gd name="p0y1" fmla="*/ 0 h 4065"/>
              <a:gd name="p0x2" fmla="*/ 4890 w 4970"/>
              <a:gd name="p0y2" fmla="*/ 0 h 4065"/>
              <a:gd name="p0x3" fmla="*/ 4970 w 4970"/>
              <a:gd name="p0y3" fmla="*/ 80 h 4065"/>
              <a:gd name="p0x4" fmla="*/ 4970 w 4970"/>
              <a:gd name="p0y4" fmla="*/ 180 h 4065"/>
              <a:gd name="p0x5" fmla="*/ 4970 w 4970"/>
              <a:gd name="p0y5" fmla="*/ 3885 h 4065"/>
              <a:gd name="p0x6" fmla="*/ 4970 w 4970"/>
              <a:gd name="p0y6" fmla="*/ 3984 h 4065"/>
              <a:gd name="p0x7" fmla="*/ 4890 w 4970"/>
              <a:gd name="p0y7" fmla="*/ 4065 h 4065"/>
              <a:gd name="p0x8" fmla="*/ 4790 w 4970"/>
              <a:gd name="p0y8" fmla="*/ 4065 h 4065"/>
              <a:gd name="p0x9" fmla="*/ 180 w 4970"/>
              <a:gd name="p0y9" fmla="*/ 4065 h 4065"/>
              <a:gd name="p0x10" fmla="*/ 80 w 4970"/>
              <a:gd name="p0y10" fmla="*/ 4065 h 4065"/>
              <a:gd name="p0x11" fmla="*/ 0 w 4970"/>
              <a:gd name="p0y11" fmla="*/ 3984 h 4065"/>
              <a:gd name="p0x12" fmla="*/ 0 w 4970"/>
              <a:gd name="p0y12" fmla="*/ 3885 h 4065"/>
              <a:gd name="p0x13" fmla="*/ 0 w 4970"/>
              <a:gd name="p0y13" fmla="*/ 180 h 4065"/>
              <a:gd name="p0x14" fmla="*/ 0 w 4970"/>
              <a:gd name="p0y14" fmla="*/ 80 h 4065"/>
              <a:gd name="p0x15" fmla="*/ 80 w 4970"/>
              <a:gd name="p0y15" fmla="*/ 0 h 4065"/>
              <a:gd name="p0x16" fmla="*/ 180 w 4970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4591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6795" t="-1026" r="-6795" b="-1026"/>
          <a:stretch>
            <a:fillRect/>
          </a:stretch>
        </p:blipFill>
        <p:spPr>
          <a:xfrm>
            <a:off x="840105" y="4671695"/>
            <a:ext cx="281305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04925" y="46177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回归年差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771525" y="5148263"/>
            <a:ext cx="26003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回归年与朔望月之差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分数减法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3989705" y="1109345"/>
            <a:ext cx="4211955" cy="2581275"/>
          </a:xfrm>
          <a:custGeom>
            <a:avLst/>
            <a:gdLst>
              <a:gd name="sw" fmla="*/ 1 w 6633"/>
              <a:gd name="sh" fmla="*/ 1 h 4065"/>
              <a:gd name="mins" fmla="min sw sh"/>
              <a:gd name="dsw" fmla="+- 0 sw mins"/>
              <a:gd name="dsh" fmla="+- 0 sh mins"/>
              <a:gd name="p0x0" fmla="*/ 180 w 6633"/>
              <a:gd name="p0y0" fmla="*/ 0 h 4065"/>
              <a:gd name="p0x1" fmla="*/ 6453 w 6633"/>
              <a:gd name="p0y1" fmla="*/ 0 h 4065"/>
              <a:gd name="p0x2" fmla="*/ 6552 w 6633"/>
              <a:gd name="p0y2" fmla="*/ 0 h 4065"/>
              <a:gd name="p0x3" fmla="*/ 6633 w 6633"/>
              <a:gd name="p0y3" fmla="*/ 80 h 4065"/>
              <a:gd name="p0x4" fmla="*/ 6633 w 6633"/>
              <a:gd name="p0y4" fmla="*/ 180 h 4065"/>
              <a:gd name="p0x5" fmla="*/ 6633 w 6633"/>
              <a:gd name="p0y5" fmla="*/ 3885 h 4065"/>
              <a:gd name="p0x6" fmla="*/ 6633 w 6633"/>
              <a:gd name="p0y6" fmla="*/ 3984 h 4065"/>
              <a:gd name="p0x7" fmla="*/ 6552 w 6633"/>
              <a:gd name="p0y7" fmla="*/ 4065 h 4065"/>
              <a:gd name="p0x8" fmla="*/ 6453 w 6633"/>
              <a:gd name="p0y8" fmla="*/ 4065 h 4065"/>
              <a:gd name="p0x9" fmla="*/ 180 w 6633"/>
              <a:gd name="p0y9" fmla="*/ 4065 h 4065"/>
              <a:gd name="p0x10" fmla="*/ 80 w 6633"/>
              <a:gd name="p0y10" fmla="*/ 4065 h 4065"/>
              <a:gd name="p0x11" fmla="*/ 0 w 6633"/>
              <a:gd name="p0y11" fmla="*/ 3984 h 4065"/>
              <a:gd name="p0x12" fmla="*/ 0 w 6633"/>
              <a:gd name="p0y12" fmla="*/ 3885 h 4065"/>
              <a:gd name="p0x13" fmla="*/ 0 w 6633"/>
              <a:gd name="p0y13" fmla="*/ 180 h 4065"/>
              <a:gd name="p0x14" fmla="*/ 0 w 6633"/>
              <a:gd name="p0y14" fmla="*/ 80 h 4065"/>
              <a:gd name="p0x15" fmla="*/ 80 w 6633"/>
              <a:gd name="p0y15" fmla="*/ 0 h 4065"/>
              <a:gd name="p0x16" fmla="*/ 180 w 6633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4184650" y="1809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4270375" y="1890395"/>
            <a:ext cx="247650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4718666" y="18364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工程进度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4185266" y="2366963"/>
            <a:ext cx="379481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第一周完成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1/4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，第二周完成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1/3</a:t>
            </a:r>
            <a:r>
              <a:rPr 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两周共完成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7/12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3989705" y="3890645"/>
            <a:ext cx="4211955" cy="2581275"/>
          </a:xfrm>
          <a:custGeom>
            <a:avLst/>
            <a:gdLst>
              <a:gd name="sw" fmla="*/ 1 w 6633"/>
              <a:gd name="sh" fmla="*/ 1 h 4065"/>
              <a:gd name="mins" fmla="min sw sh"/>
              <a:gd name="dsw" fmla="+- 0 sw mins"/>
              <a:gd name="dsh" fmla="+- 0 sh mins"/>
              <a:gd name="p0x0" fmla="*/ 180 w 6633"/>
              <a:gd name="p0y0" fmla="*/ 0 h 4065"/>
              <a:gd name="p0x1" fmla="*/ 6453 w 6633"/>
              <a:gd name="p0y1" fmla="*/ 0 h 4065"/>
              <a:gd name="p0x2" fmla="*/ 6552 w 6633"/>
              <a:gd name="p0y2" fmla="*/ 0 h 4065"/>
              <a:gd name="p0x3" fmla="*/ 6633 w 6633"/>
              <a:gd name="p0y3" fmla="*/ 80 h 4065"/>
              <a:gd name="p0x4" fmla="*/ 6633 w 6633"/>
              <a:gd name="p0y4" fmla="*/ 180 h 4065"/>
              <a:gd name="p0x5" fmla="*/ 6633 w 6633"/>
              <a:gd name="p0y5" fmla="*/ 3885 h 4065"/>
              <a:gd name="p0x6" fmla="*/ 6633 w 6633"/>
              <a:gd name="p0y6" fmla="*/ 3984 h 4065"/>
              <a:gd name="p0x7" fmla="*/ 6552 w 6633"/>
              <a:gd name="p0y7" fmla="*/ 4065 h 4065"/>
              <a:gd name="p0x8" fmla="*/ 6453 w 6633"/>
              <a:gd name="p0y8" fmla="*/ 4065 h 4065"/>
              <a:gd name="p0x9" fmla="*/ 180 w 6633"/>
              <a:gd name="p0y9" fmla="*/ 4065 h 4065"/>
              <a:gd name="p0x10" fmla="*/ 80 w 6633"/>
              <a:gd name="p0y10" fmla="*/ 4065 h 4065"/>
              <a:gd name="p0x11" fmla="*/ 0 w 6633"/>
              <a:gd name="p0y11" fmla="*/ 3984 h 4065"/>
              <a:gd name="p0x12" fmla="*/ 0 w 6633"/>
              <a:gd name="p0y12" fmla="*/ 3885 h 4065"/>
              <a:gd name="p0x13" fmla="*/ 0 w 6633"/>
              <a:gd name="p0y13" fmla="*/ 180 h 4065"/>
              <a:gd name="p0x14" fmla="*/ 0 w 6633"/>
              <a:gd name="p0y14" fmla="*/ 80 h 4065"/>
              <a:gd name="p0x15" fmla="*/ 80 w 6633"/>
              <a:gd name="p0y15" fmla="*/ 0 h 4065"/>
              <a:gd name="p0x16" fmla="*/ 180 w 6633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4184650" y="4743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4301490" y="4824095"/>
            <a:ext cx="186055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4718666" y="4770120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饮水量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4185266" y="5300663"/>
            <a:ext cx="391581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上午喝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1/5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杯，下午喝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2/5</a:t>
            </a:r>
            <a:r>
              <a:rPr 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杯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共喝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3/5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杯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8458835" y="1109345"/>
            <a:ext cx="3156585" cy="1190625"/>
          </a:xfrm>
          <a:custGeom>
            <a:avLst/>
            <a:gdLst>
              <a:gd name="sw" fmla="*/ 1 w 4970"/>
              <a:gd name="sh" fmla="*/ 1 h 1875"/>
              <a:gd name="mins" fmla="min sw sh"/>
              <a:gd name="dsw" fmla="+- 0 sw mins"/>
              <a:gd name="dsh" fmla="+- 0 sh mins"/>
              <a:gd name="p0x0" fmla="*/ 180 w 4970"/>
              <a:gd name="p0y0" fmla="*/ 0 h 1875"/>
              <a:gd name="p0x1" fmla="*/ 4790 w 4970"/>
              <a:gd name="p0y1" fmla="*/ 0 h 1875"/>
              <a:gd name="p0x2" fmla="*/ 4890 w 4970"/>
              <a:gd name="p0y2" fmla="*/ 0 h 1875"/>
              <a:gd name="p0x3" fmla="*/ 4970 w 4970"/>
              <a:gd name="p0y3" fmla="*/ 80 h 1875"/>
              <a:gd name="p0x4" fmla="*/ 4970 w 4970"/>
              <a:gd name="p0y4" fmla="*/ 180 h 1875"/>
              <a:gd name="p0x5" fmla="*/ 4970 w 4970"/>
              <a:gd name="p0y5" fmla="*/ 1695 h 1875"/>
              <a:gd name="p0x6" fmla="*/ 4970 w 4970"/>
              <a:gd name="p0y6" fmla="*/ 1794 h 1875"/>
              <a:gd name="p0x7" fmla="*/ 4890 w 4970"/>
              <a:gd name="p0y7" fmla="*/ 1875 h 1875"/>
              <a:gd name="p0x8" fmla="*/ 4790 w 4970"/>
              <a:gd name="p0y8" fmla="*/ 1875 h 1875"/>
              <a:gd name="p0x9" fmla="*/ 180 w 4970"/>
              <a:gd name="p0y9" fmla="*/ 1875 h 1875"/>
              <a:gd name="p0x10" fmla="*/ 80 w 4970"/>
              <a:gd name="p0y10" fmla="*/ 1875 h 1875"/>
              <a:gd name="p0x11" fmla="*/ 0 w 4970"/>
              <a:gd name="p0y11" fmla="*/ 1794 h 1875"/>
              <a:gd name="p0x12" fmla="*/ 0 w 4970"/>
              <a:gd name="p0y12" fmla="*/ 1695 h 1875"/>
              <a:gd name="p0x13" fmla="*/ 0 w 4970"/>
              <a:gd name="p0y13" fmla="*/ 180 h 1875"/>
              <a:gd name="p0x14" fmla="*/ 0 w 4970"/>
              <a:gd name="p0y14" fmla="*/ 80 h 1875"/>
              <a:gd name="p0x15" fmla="*/ 80 w 4970"/>
              <a:gd name="p0y15" fmla="*/ 0 h 1875"/>
              <a:gd name="p0x16" fmla="*/ 180 w 4970"/>
              <a:gd name="p0y16" fmla="*/ 0 h 18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8654415" y="15335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8760476" y="1583055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9111615" y="15716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>
            <a:fillRect/>
          </a:stretch>
        </p:blipFill>
        <p:spPr>
          <a:xfrm>
            <a:off x="9168765" y="1628775"/>
            <a:ext cx="152400" cy="1524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9454534" y="1546860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分析数量关系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8458835" y="2499995"/>
            <a:ext cx="3156585" cy="1190625"/>
          </a:xfrm>
          <a:custGeom>
            <a:avLst/>
            <a:gdLst>
              <a:gd name="sw" fmla="*/ 1 w 4970"/>
              <a:gd name="sh" fmla="*/ 1 h 1875"/>
              <a:gd name="mins" fmla="min sw sh"/>
              <a:gd name="dsw" fmla="+- 0 sw mins"/>
              <a:gd name="dsh" fmla="+- 0 sh mins"/>
              <a:gd name="p0x0" fmla="*/ 180 w 4970"/>
              <a:gd name="p0y0" fmla="*/ 0 h 1875"/>
              <a:gd name="p0x1" fmla="*/ 4790 w 4970"/>
              <a:gd name="p0y1" fmla="*/ 0 h 1875"/>
              <a:gd name="p0x2" fmla="*/ 4890 w 4970"/>
              <a:gd name="p0y2" fmla="*/ 0 h 1875"/>
              <a:gd name="p0x3" fmla="*/ 4970 w 4970"/>
              <a:gd name="p0y3" fmla="*/ 80 h 1875"/>
              <a:gd name="p0x4" fmla="*/ 4970 w 4970"/>
              <a:gd name="p0y4" fmla="*/ 180 h 1875"/>
              <a:gd name="p0x5" fmla="*/ 4970 w 4970"/>
              <a:gd name="p0y5" fmla="*/ 1695 h 1875"/>
              <a:gd name="p0x6" fmla="*/ 4970 w 4970"/>
              <a:gd name="p0y6" fmla="*/ 1794 h 1875"/>
              <a:gd name="p0x7" fmla="*/ 4890 w 4970"/>
              <a:gd name="p0y7" fmla="*/ 1875 h 1875"/>
              <a:gd name="p0x8" fmla="*/ 4790 w 4970"/>
              <a:gd name="p0y8" fmla="*/ 1875 h 1875"/>
              <a:gd name="p0x9" fmla="*/ 180 w 4970"/>
              <a:gd name="p0y9" fmla="*/ 1875 h 1875"/>
              <a:gd name="p0x10" fmla="*/ 80 w 4970"/>
              <a:gd name="p0y10" fmla="*/ 1875 h 1875"/>
              <a:gd name="p0x11" fmla="*/ 0 w 4970"/>
              <a:gd name="p0y11" fmla="*/ 1794 h 1875"/>
              <a:gd name="p0x12" fmla="*/ 0 w 4970"/>
              <a:gd name="p0y12" fmla="*/ 1695 h 1875"/>
              <a:gd name="p0x13" fmla="*/ 0 w 4970"/>
              <a:gd name="p0y13" fmla="*/ 180 h 1875"/>
              <a:gd name="p0x14" fmla="*/ 0 w 4970"/>
              <a:gd name="p0y14" fmla="*/ 80 h 1875"/>
              <a:gd name="p0x15" fmla="*/ 80 w 4970"/>
              <a:gd name="p0y15" fmla="*/ 0 h 1875"/>
              <a:gd name="p0x16" fmla="*/ 180 w 4970"/>
              <a:gd name="p0y16" fmla="*/ 0 h 18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8654415" y="29241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40"/>
            </p:custDataLst>
          </p:nvPr>
        </p:nvSpPr>
        <p:spPr>
          <a:xfrm>
            <a:off x="8760476" y="2973705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1"/>
            </p:custDataLst>
          </p:nvPr>
        </p:nvSpPr>
        <p:spPr>
          <a:xfrm>
            <a:off x="9111615" y="29622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9168765" y="3019425"/>
            <a:ext cx="152400" cy="1524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9454534" y="2937510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列式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6"/>
            </p:custDataLst>
          </p:nvPr>
        </p:nvSpPr>
        <p:spPr>
          <a:xfrm>
            <a:off x="8458835" y="3890645"/>
            <a:ext cx="3156585" cy="1190625"/>
          </a:xfrm>
          <a:custGeom>
            <a:avLst/>
            <a:gdLst>
              <a:gd name="sw" fmla="*/ 1 w 4970"/>
              <a:gd name="sh" fmla="*/ 1 h 1875"/>
              <a:gd name="mins" fmla="min sw sh"/>
              <a:gd name="dsw" fmla="+- 0 sw mins"/>
              <a:gd name="dsh" fmla="+- 0 sh mins"/>
              <a:gd name="p0x0" fmla="*/ 180 w 4970"/>
              <a:gd name="p0y0" fmla="*/ 0 h 1875"/>
              <a:gd name="p0x1" fmla="*/ 4790 w 4970"/>
              <a:gd name="p0y1" fmla="*/ 0 h 1875"/>
              <a:gd name="p0x2" fmla="*/ 4890 w 4970"/>
              <a:gd name="p0y2" fmla="*/ 0 h 1875"/>
              <a:gd name="p0x3" fmla="*/ 4970 w 4970"/>
              <a:gd name="p0y3" fmla="*/ 80 h 1875"/>
              <a:gd name="p0x4" fmla="*/ 4970 w 4970"/>
              <a:gd name="p0y4" fmla="*/ 180 h 1875"/>
              <a:gd name="p0x5" fmla="*/ 4970 w 4970"/>
              <a:gd name="p0y5" fmla="*/ 1695 h 1875"/>
              <a:gd name="p0x6" fmla="*/ 4970 w 4970"/>
              <a:gd name="p0y6" fmla="*/ 1794 h 1875"/>
              <a:gd name="p0x7" fmla="*/ 4890 w 4970"/>
              <a:gd name="p0y7" fmla="*/ 1875 h 1875"/>
              <a:gd name="p0x8" fmla="*/ 4790 w 4970"/>
              <a:gd name="p0y8" fmla="*/ 1875 h 1875"/>
              <a:gd name="p0x9" fmla="*/ 180 w 4970"/>
              <a:gd name="p0y9" fmla="*/ 1875 h 1875"/>
              <a:gd name="p0x10" fmla="*/ 80 w 4970"/>
              <a:gd name="p0y10" fmla="*/ 1875 h 1875"/>
              <a:gd name="p0x11" fmla="*/ 0 w 4970"/>
              <a:gd name="p0y11" fmla="*/ 1794 h 1875"/>
              <a:gd name="p0x12" fmla="*/ 0 w 4970"/>
              <a:gd name="p0y12" fmla="*/ 1695 h 1875"/>
              <a:gd name="p0x13" fmla="*/ 0 w 4970"/>
              <a:gd name="p0y13" fmla="*/ 180 h 1875"/>
              <a:gd name="p0x14" fmla="*/ 0 w 4970"/>
              <a:gd name="p0y14" fmla="*/ 80 h 1875"/>
              <a:gd name="p0x15" fmla="*/ 80 w 4970"/>
              <a:gd name="p0y15" fmla="*/ 0 h 1875"/>
              <a:gd name="p0x16" fmla="*/ 180 w 4970"/>
              <a:gd name="p0y16" fmla="*/ 0 h 18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47"/>
            </p:custDataLst>
          </p:nvPr>
        </p:nvSpPr>
        <p:spPr>
          <a:xfrm>
            <a:off x="8654415" y="43148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48"/>
            </p:custDataLst>
          </p:nvPr>
        </p:nvSpPr>
        <p:spPr>
          <a:xfrm>
            <a:off x="8760476" y="4364355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49"/>
            </p:custDataLst>
          </p:nvPr>
        </p:nvSpPr>
        <p:spPr>
          <a:xfrm>
            <a:off x="9111615" y="43529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50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/>
          <a:stretch>
            <a:fillRect/>
          </a:stretch>
        </p:blipFill>
        <p:spPr>
          <a:xfrm>
            <a:off x="9187815" y="4410075"/>
            <a:ext cx="114300" cy="1524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53"/>
            </p:custDataLst>
          </p:nvPr>
        </p:nvSpPr>
        <p:spPr>
          <a:xfrm>
            <a:off x="9454534" y="432816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通分计算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54"/>
            </p:custDataLst>
          </p:nvPr>
        </p:nvSpPr>
        <p:spPr>
          <a:xfrm>
            <a:off x="8458835" y="5281295"/>
            <a:ext cx="3156585" cy="1190625"/>
          </a:xfrm>
          <a:custGeom>
            <a:avLst/>
            <a:gdLst>
              <a:gd name="sw" fmla="*/ 1 w 4970"/>
              <a:gd name="sh" fmla="*/ 1 h 1875"/>
              <a:gd name="mins" fmla="min sw sh"/>
              <a:gd name="dsw" fmla="+- 0 sw mins"/>
              <a:gd name="dsh" fmla="+- 0 sh mins"/>
              <a:gd name="p0x0" fmla="*/ 180 w 4970"/>
              <a:gd name="p0y0" fmla="*/ 0 h 1875"/>
              <a:gd name="p0x1" fmla="*/ 4790 w 4970"/>
              <a:gd name="p0y1" fmla="*/ 0 h 1875"/>
              <a:gd name="p0x2" fmla="*/ 4890 w 4970"/>
              <a:gd name="p0y2" fmla="*/ 0 h 1875"/>
              <a:gd name="p0x3" fmla="*/ 4970 w 4970"/>
              <a:gd name="p0y3" fmla="*/ 80 h 1875"/>
              <a:gd name="p0x4" fmla="*/ 4970 w 4970"/>
              <a:gd name="p0y4" fmla="*/ 180 h 1875"/>
              <a:gd name="p0x5" fmla="*/ 4970 w 4970"/>
              <a:gd name="p0y5" fmla="*/ 1695 h 1875"/>
              <a:gd name="p0x6" fmla="*/ 4970 w 4970"/>
              <a:gd name="p0y6" fmla="*/ 1794 h 1875"/>
              <a:gd name="p0x7" fmla="*/ 4890 w 4970"/>
              <a:gd name="p0y7" fmla="*/ 1875 h 1875"/>
              <a:gd name="p0x8" fmla="*/ 4790 w 4970"/>
              <a:gd name="p0y8" fmla="*/ 1875 h 1875"/>
              <a:gd name="p0x9" fmla="*/ 180 w 4970"/>
              <a:gd name="p0y9" fmla="*/ 1875 h 1875"/>
              <a:gd name="p0x10" fmla="*/ 80 w 4970"/>
              <a:gd name="p0y10" fmla="*/ 1875 h 1875"/>
              <a:gd name="p0x11" fmla="*/ 0 w 4970"/>
              <a:gd name="p0y11" fmla="*/ 1794 h 1875"/>
              <a:gd name="p0x12" fmla="*/ 0 w 4970"/>
              <a:gd name="p0y12" fmla="*/ 1695 h 1875"/>
              <a:gd name="p0x13" fmla="*/ 0 w 4970"/>
              <a:gd name="p0y13" fmla="*/ 180 h 1875"/>
              <a:gd name="p0x14" fmla="*/ 0 w 4970"/>
              <a:gd name="p0y14" fmla="*/ 80 h 1875"/>
              <a:gd name="p0x15" fmla="*/ 80 w 4970"/>
              <a:gd name="p0y15" fmla="*/ 0 h 1875"/>
              <a:gd name="p0x16" fmla="*/ 180 w 4970"/>
              <a:gd name="p0y16" fmla="*/ 0 h 18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55"/>
            </p:custDataLst>
          </p:nvPr>
        </p:nvSpPr>
        <p:spPr>
          <a:xfrm>
            <a:off x="8654415" y="57054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56"/>
            </p:custDataLst>
          </p:nvPr>
        </p:nvSpPr>
        <p:spPr>
          <a:xfrm>
            <a:off x="8760476" y="5755005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57"/>
            </p:custDataLst>
          </p:nvPr>
        </p:nvSpPr>
        <p:spPr>
          <a:xfrm>
            <a:off x="9111615" y="57435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>
            <p:custDataLst>
              <p:tags r:id="rId58"/>
            </p:custDataLst>
          </p:nvPr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rcRect l="-3846" t="-11538" r="-3846" b="-11538"/>
          <a:stretch>
            <a:fillRect/>
          </a:stretch>
        </p:blipFill>
        <p:spPr>
          <a:xfrm>
            <a:off x="9178290" y="5800725"/>
            <a:ext cx="133350" cy="15240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61"/>
            </p:custDataLst>
          </p:nvPr>
        </p:nvSpPr>
        <p:spPr>
          <a:xfrm>
            <a:off x="9454534" y="571881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化简作答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分数之美：加减运算的规律与拓展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04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分数加减的趣味规律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533525"/>
          </a:xfrm>
          <a:custGeom>
            <a:avLst/>
            <a:gdLst>
              <a:gd name="sw" fmla="*/ 1 w 17385"/>
              <a:gd name="sh" fmla="*/ 1 h 2415"/>
              <a:gd name="mins" fmla="min sw sh"/>
              <a:gd name="dsw" fmla="+- 0 sw mins"/>
              <a:gd name="dsh" fmla="+- 0 sh mins"/>
              <a:gd name="p0x0" fmla="*/ 180 w 17385"/>
              <a:gd name="p0y0" fmla="*/ 0 h 2415"/>
              <a:gd name="p0x1" fmla="*/ 17205 w 17385"/>
              <a:gd name="p0y1" fmla="*/ 0 h 2415"/>
              <a:gd name="p0x2" fmla="*/ 17304 w 17385"/>
              <a:gd name="p0y2" fmla="*/ 0 h 2415"/>
              <a:gd name="p0x3" fmla="*/ 17385 w 17385"/>
              <a:gd name="p0y3" fmla="*/ 80 h 2415"/>
              <a:gd name="p0x4" fmla="*/ 17385 w 17385"/>
              <a:gd name="p0y4" fmla="*/ 180 h 2415"/>
              <a:gd name="p0x5" fmla="*/ 17385 w 17385"/>
              <a:gd name="p0y5" fmla="*/ 2235 h 2415"/>
              <a:gd name="p0x6" fmla="*/ 17385 w 17385"/>
              <a:gd name="p0y6" fmla="*/ 2334 h 2415"/>
              <a:gd name="p0x7" fmla="*/ 17304 w 17385"/>
              <a:gd name="p0y7" fmla="*/ 2415 h 2415"/>
              <a:gd name="p0x8" fmla="*/ 17205 w 17385"/>
              <a:gd name="p0y8" fmla="*/ 2415 h 2415"/>
              <a:gd name="p0x9" fmla="*/ 180 w 17385"/>
              <a:gd name="p0y9" fmla="*/ 2415 h 2415"/>
              <a:gd name="p0x10" fmla="*/ 80 w 17385"/>
              <a:gd name="p0y10" fmla="*/ 2415 h 2415"/>
              <a:gd name="p0x11" fmla="*/ 0 w 17385"/>
              <a:gd name="p0y11" fmla="*/ 2334 h 2415"/>
              <a:gd name="p0x12" fmla="*/ 0 w 17385"/>
              <a:gd name="p0y12" fmla="*/ 2235 h 2415"/>
              <a:gd name="p0x13" fmla="*/ 0 w 17385"/>
              <a:gd name="p0y13" fmla="*/ 180 h 2415"/>
              <a:gd name="p0x14" fmla="*/ 0 w 17385"/>
              <a:gd name="p0y14" fmla="*/ 80 h 2415"/>
              <a:gd name="p0x15" fmla="*/ 80 w 17385"/>
              <a:gd name="p0y15" fmla="*/ 0 h 2415"/>
              <a:gd name="p0x16" fmla="*/ 180 w 17385"/>
              <a:gd name="p0y16" fmla="*/ 0 h 24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997896" y="1664017"/>
            <a:ext cx="10196217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400" b="1" spc="48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古人</a:t>
            </a:r>
            <a:r>
              <a:rPr lang="en-US" altLang="zh-CN" sz="2400" b="1" spc="48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 spc="48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一尺之棰，日取其半</a:t>
            </a:r>
            <a:r>
              <a:rPr lang="en-US" altLang="zh-CN" sz="2400" b="1" spc="48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 spc="48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的极限思想，在分数加法中得到了完美体现</a:t>
            </a:r>
            <a:endParaRPr lang="zh-CN" altLang="en-US" sz="2400" b="1" spc="48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33400" y="2880995"/>
            <a:ext cx="11039475" cy="1063625"/>
          </a:xfrm>
          <a:custGeom>
            <a:avLst/>
            <a:gdLst>
              <a:gd name="sw" fmla="*/ 1 w 17385"/>
              <a:gd name="sh" fmla="*/ 1 h 1674"/>
              <a:gd name="mins" fmla="min sw sh"/>
              <a:gd name="dsw" fmla="+- 0 sw mins"/>
              <a:gd name="dsh" fmla="+- 0 sh mins"/>
              <a:gd name="p0x0" fmla="*/ 180 w 17385"/>
              <a:gd name="p0y0" fmla="*/ 0 h 1674"/>
              <a:gd name="p0x1" fmla="*/ 17205 w 17385"/>
              <a:gd name="p0y1" fmla="*/ 0 h 1674"/>
              <a:gd name="p0x2" fmla="*/ 17304 w 17385"/>
              <a:gd name="p0y2" fmla="*/ 0 h 1674"/>
              <a:gd name="p0x3" fmla="*/ 17385 w 17385"/>
              <a:gd name="p0y3" fmla="*/ 80 h 1674"/>
              <a:gd name="p0x4" fmla="*/ 17385 w 17385"/>
              <a:gd name="p0y4" fmla="*/ 180 h 1674"/>
              <a:gd name="p0x5" fmla="*/ 17385 w 17385"/>
              <a:gd name="p0y5" fmla="*/ 1494 h 1674"/>
              <a:gd name="p0x6" fmla="*/ 17385 w 17385"/>
              <a:gd name="p0y6" fmla="*/ 1594 h 1674"/>
              <a:gd name="p0x7" fmla="*/ 17304 w 17385"/>
              <a:gd name="p0y7" fmla="*/ 1674 h 1674"/>
              <a:gd name="p0x8" fmla="*/ 17205 w 17385"/>
              <a:gd name="p0y8" fmla="*/ 1674 h 1674"/>
              <a:gd name="p0x9" fmla="*/ 180 w 17385"/>
              <a:gd name="p0y9" fmla="*/ 1674 h 1674"/>
              <a:gd name="p0x10" fmla="*/ 80 w 17385"/>
              <a:gd name="p0y10" fmla="*/ 1674 h 1674"/>
              <a:gd name="p0x11" fmla="*/ 0 w 17385"/>
              <a:gd name="p0y11" fmla="*/ 1594 h 1674"/>
              <a:gd name="p0x12" fmla="*/ 0 w 17385"/>
              <a:gd name="p0y12" fmla="*/ 1494 h 1674"/>
              <a:gd name="p0x13" fmla="*/ 0 w 17385"/>
              <a:gd name="p0y13" fmla="*/ 180 h 1674"/>
              <a:gd name="p0x14" fmla="*/ 0 w 17385"/>
              <a:gd name="p0y14" fmla="*/ 80 h 1674"/>
              <a:gd name="p0x15" fmla="*/ 80 w 17385"/>
              <a:gd name="p0y15" fmla="*/ 0 h 1674"/>
              <a:gd name="p0x16" fmla="*/ 180 w 17385"/>
              <a:gd name="p0y16" fmla="*/ 0 h 16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30765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887730" y="3157220"/>
            <a:ext cx="186055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310324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规律探索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3648075"/>
            <a:ext cx="10648950" cy="152400"/>
          </a:xfrm>
          <a:custGeom>
            <a:avLst/>
            <a:gdLst>
              <a:gd name="sw" fmla="*/ 1 w 16770"/>
              <a:gd name="sh" fmla="*/ 1 h 240"/>
              <a:gd name="mins" fmla="min sw sh"/>
              <a:gd name="dsw" fmla="+- 0 sw mins"/>
              <a:gd name="dsh" fmla="+- 0 sh mins"/>
              <a:gd name="p0x0" fmla="*/ 120 w 16770"/>
              <a:gd name="p0y0" fmla="*/ 0 h 240"/>
              <a:gd name="p0x1" fmla="*/ 16650 w 16770"/>
              <a:gd name="p0y1" fmla="*/ 0 h 240"/>
              <a:gd name="p0x2" fmla="*/ 16716 w 16770"/>
              <a:gd name="p0y2" fmla="*/ 0 h 240"/>
              <a:gd name="p0x3" fmla="*/ 16770 w 16770"/>
              <a:gd name="p0y3" fmla="*/ 53 h 240"/>
              <a:gd name="p0x4" fmla="*/ 16770 w 16770"/>
              <a:gd name="p0y4" fmla="*/ 120 h 240"/>
              <a:gd name="p0x5" fmla="*/ 16770 w 16770"/>
              <a:gd name="p0y5" fmla="*/ 186 h 240"/>
              <a:gd name="p0x6" fmla="*/ 16716 w 16770"/>
              <a:gd name="p0y6" fmla="*/ 240 h 240"/>
              <a:gd name="p0x7" fmla="*/ 16650 w 16770"/>
              <a:gd name="p0y7" fmla="*/ 240 h 240"/>
              <a:gd name="p0x8" fmla="*/ 120 w 16770"/>
              <a:gd name="p0y8" fmla="*/ 240 h 240"/>
              <a:gd name="p0x9" fmla="*/ 53 w 16770"/>
              <a:gd name="p0y9" fmla="*/ 240 h 240"/>
              <a:gd name="p0x10" fmla="*/ 0 w 16770"/>
              <a:gd name="p0y10" fmla="*/ 186 h 240"/>
              <a:gd name="p0x11" fmla="*/ 0 w 16770"/>
              <a:gd name="p0y11" fmla="*/ 120 h 240"/>
              <a:gd name="p0x12" fmla="*/ 0 w 16770"/>
              <a:gd name="p0y12" fmla="*/ 53 h 240"/>
              <a:gd name="p0x13" fmla="*/ 53 w 16770"/>
              <a:gd name="p0y13" fmla="*/ 0 h 240"/>
              <a:gd name="p0x14" fmla="*/ 120 w 16770"/>
              <a:gd name="p0y14" fmla="*/ 0 h 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2717165" y="3103245"/>
            <a:ext cx="3404870" cy="3511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795" b="1" baseline="300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⁄</a:t>
            </a:r>
            <a:r>
              <a:rPr sz="2690" b="1" baseline="-250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n</a:t>
            </a: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 + </a:t>
            </a:r>
            <a:r>
              <a:rPr sz="2795" b="1" baseline="300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⁄</a:t>
            </a:r>
            <a:r>
              <a:rPr sz="2690" b="1" baseline="-250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n+1</a:t>
            </a: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 = </a:t>
            </a:r>
            <a:r>
              <a:rPr sz="2795" b="1" baseline="300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2n+1</a:t>
            </a: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⁄</a:t>
            </a:r>
            <a:r>
              <a:rPr sz="2690" b="1" baseline="-250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n(n+1)</a:t>
            </a:r>
            <a:endParaRPr sz="2690" b="1" baseline="-250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309245" y="6399530"/>
            <a:ext cx="10648950" cy="152400"/>
          </a:xfrm>
          <a:custGeom>
            <a:avLst/>
            <a:gdLst>
              <a:gd name="sw" fmla="*/ 1 w 16770"/>
              <a:gd name="sh" fmla="*/ 1 h 240"/>
              <a:gd name="mins" fmla="min sw sh"/>
              <a:gd name="dsw" fmla="+- 0 sw mins"/>
              <a:gd name="dsh" fmla="+- 0 sh mins"/>
              <a:gd name="p0x0" fmla="*/ 120 w 16770"/>
              <a:gd name="p0y0" fmla="*/ 0 h 240"/>
              <a:gd name="p0x1" fmla="*/ 16650 w 16770"/>
              <a:gd name="p0y1" fmla="*/ 0 h 240"/>
              <a:gd name="p0x2" fmla="*/ 16716 w 16770"/>
              <a:gd name="p0y2" fmla="*/ 0 h 240"/>
              <a:gd name="p0x3" fmla="*/ 16770 w 16770"/>
              <a:gd name="p0y3" fmla="*/ 53 h 240"/>
              <a:gd name="p0x4" fmla="*/ 16770 w 16770"/>
              <a:gd name="p0y4" fmla="*/ 120 h 240"/>
              <a:gd name="p0x5" fmla="*/ 16770 w 16770"/>
              <a:gd name="p0y5" fmla="*/ 186 h 240"/>
              <a:gd name="p0x6" fmla="*/ 16716 w 16770"/>
              <a:gd name="p0y6" fmla="*/ 240 h 240"/>
              <a:gd name="p0x7" fmla="*/ 16650 w 16770"/>
              <a:gd name="p0y7" fmla="*/ 240 h 240"/>
              <a:gd name="p0x8" fmla="*/ 120 w 16770"/>
              <a:gd name="p0y8" fmla="*/ 240 h 240"/>
              <a:gd name="p0x9" fmla="*/ 53 w 16770"/>
              <a:gd name="p0y9" fmla="*/ 240 h 240"/>
              <a:gd name="p0x10" fmla="*/ 0 w 16770"/>
              <a:gd name="p0y10" fmla="*/ 186 h 240"/>
              <a:gd name="p0x11" fmla="*/ 0 w 16770"/>
              <a:gd name="p0y11" fmla="*/ 120 h 240"/>
              <a:gd name="p0x12" fmla="*/ 0 w 16770"/>
              <a:gd name="p0y12" fmla="*/ 53 h 240"/>
              <a:gd name="p0x13" fmla="*/ 53 w 16770"/>
              <a:gd name="p0y13" fmla="*/ 0 h 240"/>
              <a:gd name="p0x14" fmla="*/ 120 w 16770"/>
              <a:gd name="p0y14" fmla="*/ 0 h 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659765" y="3491388"/>
            <a:ext cx="10344150" cy="45328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795" b="1" baseline="300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⁄</a:t>
            </a:r>
            <a:r>
              <a:rPr sz="2690" b="1" baseline="-250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 + </a:t>
            </a:r>
            <a:r>
              <a:rPr sz="2795" b="1" baseline="300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⁄</a:t>
            </a:r>
            <a:r>
              <a:rPr sz="2690" b="1" baseline="-250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 + </a:t>
            </a:r>
            <a:r>
              <a:rPr sz="2795" b="1" baseline="300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⁄</a:t>
            </a:r>
            <a:r>
              <a:rPr sz="2690" b="1" baseline="-250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 + </a:t>
            </a:r>
            <a:r>
              <a:rPr sz="2795" b="1" baseline="300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⁄</a:t>
            </a:r>
            <a:r>
              <a:rPr sz="2690" b="1" baseline="-250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16</a:t>
            </a:r>
            <a:r>
              <a:rPr lang="en-US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... → </a:t>
            </a:r>
            <a:r>
              <a:rPr lang="zh-CN" altLang="en-US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趋近于</a:t>
            </a:r>
            <a:r>
              <a:rPr lang="en-US" altLang="zh-CN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zh-CN"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575945" y="4144645"/>
            <a:ext cx="11039475" cy="1063625"/>
          </a:xfrm>
          <a:custGeom>
            <a:avLst/>
            <a:gdLst>
              <a:gd name="sw" fmla="*/ 1 w 17385"/>
              <a:gd name="sh" fmla="*/ 1 h 1674"/>
              <a:gd name="mins" fmla="min sw sh"/>
              <a:gd name="dsw" fmla="+- 0 sw mins"/>
              <a:gd name="dsh" fmla="+- 0 sh mins"/>
              <a:gd name="p0x0" fmla="*/ 180 w 17385"/>
              <a:gd name="p0y0" fmla="*/ 0 h 1674"/>
              <a:gd name="p0x1" fmla="*/ 17205 w 17385"/>
              <a:gd name="p0y1" fmla="*/ 0 h 1674"/>
              <a:gd name="p0x2" fmla="*/ 17304 w 17385"/>
              <a:gd name="p0y2" fmla="*/ 0 h 1674"/>
              <a:gd name="p0x3" fmla="*/ 17385 w 17385"/>
              <a:gd name="p0y3" fmla="*/ 80 h 1674"/>
              <a:gd name="p0x4" fmla="*/ 17385 w 17385"/>
              <a:gd name="p0y4" fmla="*/ 180 h 1674"/>
              <a:gd name="p0x5" fmla="*/ 17385 w 17385"/>
              <a:gd name="p0y5" fmla="*/ 1494 h 1674"/>
              <a:gd name="p0x6" fmla="*/ 17385 w 17385"/>
              <a:gd name="p0y6" fmla="*/ 1594 h 1674"/>
              <a:gd name="p0x7" fmla="*/ 17304 w 17385"/>
              <a:gd name="p0y7" fmla="*/ 1674 h 1674"/>
              <a:gd name="p0x8" fmla="*/ 17205 w 17385"/>
              <a:gd name="p0y8" fmla="*/ 1674 h 1674"/>
              <a:gd name="p0x9" fmla="*/ 180 w 17385"/>
              <a:gd name="p0y9" fmla="*/ 1674 h 1674"/>
              <a:gd name="p0x10" fmla="*/ 80 w 17385"/>
              <a:gd name="p0y10" fmla="*/ 1674 h 1674"/>
              <a:gd name="p0x11" fmla="*/ 0 w 17385"/>
              <a:gd name="p0y11" fmla="*/ 1594 h 1674"/>
              <a:gd name="p0x12" fmla="*/ 0 w 17385"/>
              <a:gd name="p0y12" fmla="*/ 1494 h 1674"/>
              <a:gd name="p0x13" fmla="*/ 0 w 17385"/>
              <a:gd name="p0y13" fmla="*/ 180 h 1674"/>
              <a:gd name="p0x14" fmla="*/ 0 w 17385"/>
              <a:gd name="p0y14" fmla="*/ 80 h 1674"/>
              <a:gd name="p0x15" fmla="*/ 80 w 17385"/>
              <a:gd name="p0y15" fmla="*/ 0 h 1674"/>
              <a:gd name="p0x16" fmla="*/ 180 w 17385"/>
              <a:gd name="p0y16" fmla="*/ 0 h 16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771525" y="43148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366" t="-38444" r="-2366" b="-38444"/>
          <a:stretch>
            <a:fillRect/>
          </a:stretch>
        </p:blipFill>
        <p:spPr>
          <a:xfrm>
            <a:off x="826135" y="4395470"/>
            <a:ext cx="309245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1304925" y="43414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无限逼近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771525" y="4936331"/>
            <a:ext cx="47818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0.5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16667" b="-16667"/>
          <a:stretch>
            <a:fillRect/>
          </a:stretch>
        </p:blipFill>
        <p:spPr>
          <a:xfrm>
            <a:off x="1116330" y="4986020"/>
            <a:ext cx="152400" cy="1524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1402109" y="4936331"/>
            <a:ext cx="59710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0.75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16667" b="-16667"/>
          <a:stretch>
            <a:fillRect/>
          </a:stretch>
        </p:blipFill>
        <p:spPr>
          <a:xfrm>
            <a:off x="1865630" y="4986020"/>
            <a:ext cx="152400" cy="1524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2151612" y="4936331"/>
            <a:ext cx="71593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0.875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16667" b="-16667"/>
          <a:stretch>
            <a:fillRect/>
          </a:stretch>
        </p:blipFill>
        <p:spPr>
          <a:xfrm>
            <a:off x="2733675" y="4986020"/>
            <a:ext cx="152400" cy="1524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3019949" y="4936331"/>
            <a:ext cx="83478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0.9375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16667" b="-16667"/>
          <a:stretch>
            <a:fillRect/>
          </a:stretch>
        </p:blipFill>
        <p:spPr>
          <a:xfrm>
            <a:off x="3721100" y="4986020"/>
            <a:ext cx="152400" cy="1524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4007120" y="4936331"/>
            <a:ext cx="95369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0.96875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16667" b="-16667"/>
          <a:stretch>
            <a:fillRect/>
          </a:stretch>
        </p:blipFill>
        <p:spPr>
          <a:xfrm>
            <a:off x="4827270" y="4986020"/>
            <a:ext cx="15240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2"/>
            </p:custDataLst>
          </p:nvPr>
        </p:nvSpPr>
        <p:spPr>
          <a:xfrm>
            <a:off x="5113210" y="4936331"/>
            <a:ext cx="3403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...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16667" b="-16667"/>
          <a:stretch>
            <a:fillRect/>
          </a:stretch>
        </p:blipFill>
        <p:spPr>
          <a:xfrm>
            <a:off x="5320030" y="4986020"/>
            <a:ext cx="15240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5605910" y="4886325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659765" y="5099050"/>
            <a:ext cx="106489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无限项相加，结果却趋近于一个确定的值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这就是极限的魅力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6"/>
            </p:custDataLst>
          </p:nvPr>
        </p:nvSpPr>
        <p:spPr>
          <a:xfrm>
            <a:off x="575945" y="5408295"/>
            <a:ext cx="11039475" cy="1063625"/>
          </a:xfrm>
          <a:custGeom>
            <a:avLst/>
            <a:gdLst>
              <a:gd name="sw" fmla="*/ 1 w 17385"/>
              <a:gd name="sh" fmla="*/ 1 h 1674"/>
              <a:gd name="mins" fmla="min sw sh"/>
              <a:gd name="dsw" fmla="+- 0 sw mins"/>
              <a:gd name="dsh" fmla="+- 0 sh mins"/>
              <a:gd name="p0x0" fmla="*/ 180 w 17385"/>
              <a:gd name="p0y0" fmla="*/ 0 h 1674"/>
              <a:gd name="p0x1" fmla="*/ 17205 w 17385"/>
              <a:gd name="p0y1" fmla="*/ 0 h 1674"/>
              <a:gd name="p0x2" fmla="*/ 17304 w 17385"/>
              <a:gd name="p0y2" fmla="*/ 0 h 1674"/>
              <a:gd name="p0x3" fmla="*/ 17385 w 17385"/>
              <a:gd name="p0y3" fmla="*/ 80 h 1674"/>
              <a:gd name="p0x4" fmla="*/ 17385 w 17385"/>
              <a:gd name="p0y4" fmla="*/ 180 h 1674"/>
              <a:gd name="p0x5" fmla="*/ 17385 w 17385"/>
              <a:gd name="p0y5" fmla="*/ 1494 h 1674"/>
              <a:gd name="p0x6" fmla="*/ 17385 w 17385"/>
              <a:gd name="p0y6" fmla="*/ 1594 h 1674"/>
              <a:gd name="p0x7" fmla="*/ 17304 w 17385"/>
              <a:gd name="p0y7" fmla="*/ 1674 h 1674"/>
              <a:gd name="p0x8" fmla="*/ 17205 w 17385"/>
              <a:gd name="p0y8" fmla="*/ 1674 h 1674"/>
              <a:gd name="p0x9" fmla="*/ 180 w 17385"/>
              <a:gd name="p0y9" fmla="*/ 1674 h 1674"/>
              <a:gd name="p0x10" fmla="*/ 80 w 17385"/>
              <a:gd name="p0y10" fmla="*/ 1674 h 1674"/>
              <a:gd name="p0x11" fmla="*/ 0 w 17385"/>
              <a:gd name="p0y11" fmla="*/ 1594 h 1674"/>
              <a:gd name="p0x12" fmla="*/ 0 w 17385"/>
              <a:gd name="p0y12" fmla="*/ 1494 h 1674"/>
              <a:gd name="p0x13" fmla="*/ 0 w 17385"/>
              <a:gd name="p0y13" fmla="*/ 180 h 1674"/>
              <a:gd name="p0x14" fmla="*/ 0 w 17385"/>
              <a:gd name="p0y14" fmla="*/ 80 h 1674"/>
              <a:gd name="p0x15" fmla="*/ 80 w 17385"/>
              <a:gd name="p0y15" fmla="*/ 0 h 1674"/>
              <a:gd name="p0x16" fmla="*/ 180 w 17385"/>
              <a:gd name="p0y16" fmla="*/ 0 h 16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7"/>
            </p:custDataLst>
          </p:nvPr>
        </p:nvSpPr>
        <p:spPr>
          <a:xfrm>
            <a:off x="771525" y="56032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273" t="-2933" r="-2273" b="-2933"/>
          <a:stretch>
            <a:fillRect/>
          </a:stretch>
        </p:blipFill>
        <p:spPr>
          <a:xfrm>
            <a:off x="871220" y="5684520"/>
            <a:ext cx="219075" cy="252095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1"/>
            </p:custDataLst>
          </p:nvPr>
        </p:nvSpPr>
        <p:spPr>
          <a:xfrm>
            <a:off x="1304925" y="5630494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思维拓展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2"/>
            </p:custDataLst>
          </p:nvPr>
        </p:nvSpPr>
        <p:spPr>
          <a:xfrm>
            <a:off x="771525" y="6161037"/>
            <a:ext cx="10648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有限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到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无限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，从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精确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到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逼近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分数加减法打开了通向高等数学的大门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60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61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6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42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43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4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327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328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32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6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65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66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1516</Words>
  <Application>WPS 演示</Application>
  <PresentationFormat>宽屏</PresentationFormat>
  <Paragraphs>285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Arial</vt:lpstr>
      <vt:lpstr>宋体</vt:lpstr>
      <vt:lpstr>Wingdings</vt:lpstr>
      <vt:lpstr>楷体</vt:lpstr>
      <vt:lpstr>微软雅黑</vt:lpstr>
      <vt:lpstr>Office 主题​​</vt:lpstr>
      <vt:lpstr>分数加减法·从古历朔望到通分运算</vt:lpstr>
      <vt:lpstr>朔望之算：同分母分数加减法</vt:lpstr>
      <vt:lpstr>PowerPoint 演示文稿</vt:lpstr>
      <vt:lpstr>PowerPoint 演示文稿</vt:lpstr>
      <vt:lpstr>通分之术：异分母分数加减法</vt:lpstr>
      <vt:lpstr>PowerPoint 演示文稿</vt:lpstr>
      <vt:lpstr>PowerPoint 演示文稿</vt:lpstr>
      <vt:lpstr>古历推演：分数加减的混合运算</vt:lpstr>
      <vt:lpstr>PowerPoint 演示文稿</vt:lpstr>
      <vt:lpstr>PowerPoint 演示文稿</vt:lpstr>
      <vt:lpstr>分数之美：加减运算的规律与拓展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小数除法·从古币兑换到商的定位</dc:title>
  <dc:creator>O365</dc:creator>
  <cp:lastModifiedBy>李启峰</cp:lastModifiedBy>
  <cp:revision>2</cp:revision>
  <dcterms:created xsi:type="dcterms:W3CDTF">2026-07-30T08:54:00Z</dcterms:created>
  <dcterms:modified xsi:type="dcterms:W3CDTF">2026-07-30T08:59:59Z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F58F5357859B88E8AE0D6B6A044D4E9A_41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