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476" r:id="rId3"/>
    <p:sldId id="478" r:id="rId4"/>
    <p:sldId id="479" r:id="rId5"/>
    <p:sldId id="480" r:id="rId6"/>
    <p:sldId id="481" r:id="rId7"/>
    <p:sldId id="482" r:id="rId8"/>
    <p:sldId id="483" r:id="rId9"/>
    <p:sldId id="484" r:id="rId10"/>
    <p:sldId id="485" r:id="rId11"/>
    <p:sldId id="486" r:id="rId12"/>
    <p:sldId id="487" r:id="rId13"/>
    <p:sldId id="488" r:id="rId14"/>
    <p:sldId id="489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368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0" Type="http://schemas.openxmlformats.org/officeDocument/2006/relationships/slideLayout" Target="../slideLayouts/slideLayout6.xml"/><Relationship Id="rId3" Type="http://schemas.openxmlformats.org/officeDocument/2006/relationships/tags" Target="../tags/tag93.xml"/><Relationship Id="rId29" Type="http://schemas.openxmlformats.org/officeDocument/2006/relationships/tags" Target="../tags/tag113.xml"/><Relationship Id="rId28" Type="http://schemas.openxmlformats.org/officeDocument/2006/relationships/tags" Target="../tags/tag112.xml"/><Relationship Id="rId27" Type="http://schemas.openxmlformats.org/officeDocument/2006/relationships/image" Target="../media/image9.svg"/><Relationship Id="rId26" Type="http://schemas.openxmlformats.org/officeDocument/2006/relationships/image" Target="../media/image8.png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image" Target="../media/image7.svg"/><Relationship Id="rId14" Type="http://schemas.openxmlformats.org/officeDocument/2006/relationships/image" Target="../media/image6.png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tags" Target="../tags/tag117.xml"/><Relationship Id="rId34" Type="http://schemas.openxmlformats.org/officeDocument/2006/relationships/slideLayout" Target="../slideLayouts/slideLayout6.xml"/><Relationship Id="rId33" Type="http://schemas.openxmlformats.org/officeDocument/2006/relationships/tags" Target="../tags/tag142.xml"/><Relationship Id="rId32" Type="http://schemas.openxmlformats.org/officeDocument/2006/relationships/tags" Target="../tags/tag141.xml"/><Relationship Id="rId31" Type="http://schemas.openxmlformats.org/officeDocument/2006/relationships/tags" Target="../tags/tag140.xml"/><Relationship Id="rId30" Type="http://schemas.openxmlformats.org/officeDocument/2006/relationships/tags" Target="../tags/tag139.xml"/><Relationship Id="rId3" Type="http://schemas.openxmlformats.org/officeDocument/2006/relationships/tags" Target="../tags/tag116.xml"/><Relationship Id="rId29" Type="http://schemas.openxmlformats.org/officeDocument/2006/relationships/tags" Target="../tags/tag138.xml"/><Relationship Id="rId28" Type="http://schemas.openxmlformats.org/officeDocument/2006/relationships/tags" Target="../tags/tag137.xml"/><Relationship Id="rId27" Type="http://schemas.openxmlformats.org/officeDocument/2006/relationships/tags" Target="../tags/tag136.xml"/><Relationship Id="rId26" Type="http://schemas.openxmlformats.org/officeDocument/2006/relationships/tags" Target="../tags/tag135.xml"/><Relationship Id="rId25" Type="http://schemas.openxmlformats.org/officeDocument/2006/relationships/tags" Target="../tags/tag134.xml"/><Relationship Id="rId24" Type="http://schemas.openxmlformats.org/officeDocument/2006/relationships/image" Target="../media/image13.svg"/><Relationship Id="rId23" Type="http://schemas.openxmlformats.org/officeDocument/2006/relationships/image" Target="../media/image12.png"/><Relationship Id="rId22" Type="http://schemas.openxmlformats.org/officeDocument/2006/relationships/tags" Target="../tags/tag133.xml"/><Relationship Id="rId21" Type="http://schemas.openxmlformats.org/officeDocument/2006/relationships/tags" Target="../tags/tag132.xml"/><Relationship Id="rId20" Type="http://schemas.openxmlformats.org/officeDocument/2006/relationships/tags" Target="../tags/tag131.xml"/><Relationship Id="rId2" Type="http://schemas.openxmlformats.org/officeDocument/2006/relationships/tags" Target="../tags/tag115.xml"/><Relationship Id="rId19" Type="http://schemas.openxmlformats.org/officeDocument/2006/relationships/tags" Target="../tags/tag130.xml"/><Relationship Id="rId18" Type="http://schemas.openxmlformats.org/officeDocument/2006/relationships/tags" Target="../tags/tag129.xml"/><Relationship Id="rId17" Type="http://schemas.openxmlformats.org/officeDocument/2006/relationships/tags" Target="../tags/tag128.xml"/><Relationship Id="rId16" Type="http://schemas.openxmlformats.org/officeDocument/2006/relationships/tags" Target="../tags/tag127.xml"/><Relationship Id="rId15" Type="http://schemas.openxmlformats.org/officeDocument/2006/relationships/tags" Target="../tags/tag126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tags" Target="../tags/tag123.xml"/><Relationship Id="rId11" Type="http://schemas.openxmlformats.org/officeDocument/2006/relationships/tags" Target="../tags/tag122.xml"/><Relationship Id="rId10" Type="http://schemas.openxmlformats.org/officeDocument/2006/relationships/tags" Target="../tags/tag121.xml"/><Relationship Id="rId1" Type="http://schemas.openxmlformats.org/officeDocument/2006/relationships/tags" Target="../tags/tag11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54.xml"/><Relationship Id="rId8" Type="http://schemas.openxmlformats.org/officeDocument/2006/relationships/tags" Target="../tags/tag153.xml"/><Relationship Id="rId7" Type="http://schemas.openxmlformats.org/officeDocument/2006/relationships/tags" Target="../tags/tag152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9" Type="http://schemas.openxmlformats.org/officeDocument/2006/relationships/slideLayout" Target="../slideLayouts/slideLayout6.xml"/><Relationship Id="rId48" Type="http://schemas.openxmlformats.org/officeDocument/2006/relationships/tags" Target="../tags/tag191.xml"/><Relationship Id="rId47" Type="http://schemas.openxmlformats.org/officeDocument/2006/relationships/tags" Target="../tags/tag190.xml"/><Relationship Id="rId46" Type="http://schemas.openxmlformats.org/officeDocument/2006/relationships/tags" Target="../tags/tag189.xml"/><Relationship Id="rId45" Type="http://schemas.openxmlformats.org/officeDocument/2006/relationships/tags" Target="../tags/tag188.xml"/><Relationship Id="rId44" Type="http://schemas.openxmlformats.org/officeDocument/2006/relationships/tags" Target="../tags/tag187.xml"/><Relationship Id="rId43" Type="http://schemas.openxmlformats.org/officeDocument/2006/relationships/tags" Target="../tags/tag186.xml"/><Relationship Id="rId42" Type="http://schemas.openxmlformats.org/officeDocument/2006/relationships/tags" Target="../tags/tag185.xml"/><Relationship Id="rId41" Type="http://schemas.openxmlformats.org/officeDocument/2006/relationships/tags" Target="../tags/tag184.xml"/><Relationship Id="rId40" Type="http://schemas.openxmlformats.org/officeDocument/2006/relationships/tags" Target="../tags/tag183.xml"/><Relationship Id="rId4" Type="http://schemas.openxmlformats.org/officeDocument/2006/relationships/tags" Target="../tags/tag149.xml"/><Relationship Id="rId39" Type="http://schemas.openxmlformats.org/officeDocument/2006/relationships/tags" Target="../tags/tag182.xml"/><Relationship Id="rId38" Type="http://schemas.openxmlformats.org/officeDocument/2006/relationships/tags" Target="../tags/tag181.xml"/><Relationship Id="rId37" Type="http://schemas.openxmlformats.org/officeDocument/2006/relationships/tags" Target="../tags/tag180.xml"/><Relationship Id="rId36" Type="http://schemas.openxmlformats.org/officeDocument/2006/relationships/tags" Target="../tags/tag179.xml"/><Relationship Id="rId35" Type="http://schemas.openxmlformats.org/officeDocument/2006/relationships/tags" Target="../tags/tag178.xml"/><Relationship Id="rId34" Type="http://schemas.openxmlformats.org/officeDocument/2006/relationships/image" Target="../media/image15.svg"/><Relationship Id="rId33" Type="http://schemas.openxmlformats.org/officeDocument/2006/relationships/image" Target="../media/image14.png"/><Relationship Id="rId32" Type="http://schemas.openxmlformats.org/officeDocument/2006/relationships/tags" Target="../tags/tag177.xml"/><Relationship Id="rId31" Type="http://schemas.openxmlformats.org/officeDocument/2006/relationships/tags" Target="../tags/tag176.xml"/><Relationship Id="rId30" Type="http://schemas.openxmlformats.org/officeDocument/2006/relationships/tags" Target="../tags/tag175.xml"/><Relationship Id="rId3" Type="http://schemas.openxmlformats.org/officeDocument/2006/relationships/tags" Target="../tags/tag148.xml"/><Relationship Id="rId29" Type="http://schemas.openxmlformats.org/officeDocument/2006/relationships/tags" Target="../tags/tag174.xml"/><Relationship Id="rId28" Type="http://schemas.openxmlformats.org/officeDocument/2006/relationships/tags" Target="../tags/tag173.xml"/><Relationship Id="rId27" Type="http://schemas.openxmlformats.org/officeDocument/2006/relationships/tags" Target="../tags/tag172.xml"/><Relationship Id="rId26" Type="http://schemas.openxmlformats.org/officeDocument/2006/relationships/tags" Target="../tags/tag171.xml"/><Relationship Id="rId25" Type="http://schemas.openxmlformats.org/officeDocument/2006/relationships/tags" Target="../tags/tag170.xml"/><Relationship Id="rId24" Type="http://schemas.openxmlformats.org/officeDocument/2006/relationships/tags" Target="../tags/tag169.xml"/><Relationship Id="rId23" Type="http://schemas.openxmlformats.org/officeDocument/2006/relationships/tags" Target="../tags/tag168.xml"/><Relationship Id="rId22" Type="http://schemas.openxmlformats.org/officeDocument/2006/relationships/tags" Target="../tags/tag167.xml"/><Relationship Id="rId21" Type="http://schemas.openxmlformats.org/officeDocument/2006/relationships/tags" Target="../tags/tag166.xml"/><Relationship Id="rId20" Type="http://schemas.openxmlformats.org/officeDocument/2006/relationships/tags" Target="../tags/tag165.xml"/><Relationship Id="rId2" Type="http://schemas.openxmlformats.org/officeDocument/2006/relationships/tags" Target="../tags/tag147.xml"/><Relationship Id="rId19" Type="http://schemas.openxmlformats.org/officeDocument/2006/relationships/tags" Target="../tags/tag164.xml"/><Relationship Id="rId18" Type="http://schemas.openxmlformats.org/officeDocument/2006/relationships/tags" Target="../tags/tag163.xml"/><Relationship Id="rId17" Type="http://schemas.openxmlformats.org/officeDocument/2006/relationships/tags" Target="../tags/tag162.xml"/><Relationship Id="rId16" Type="http://schemas.openxmlformats.org/officeDocument/2006/relationships/tags" Target="../tags/tag161.xml"/><Relationship Id="rId15" Type="http://schemas.openxmlformats.org/officeDocument/2006/relationships/tags" Target="../tags/tag160.xml"/><Relationship Id="rId14" Type="http://schemas.openxmlformats.org/officeDocument/2006/relationships/tags" Target="../tags/tag159.xml"/><Relationship Id="rId13" Type="http://schemas.openxmlformats.org/officeDocument/2006/relationships/tags" Target="../tags/tag158.xml"/><Relationship Id="rId12" Type="http://schemas.openxmlformats.org/officeDocument/2006/relationships/tags" Target="../tags/tag157.xml"/><Relationship Id="rId11" Type="http://schemas.openxmlformats.org/officeDocument/2006/relationships/tags" Target="../tags/tag156.xml"/><Relationship Id="rId10" Type="http://schemas.openxmlformats.org/officeDocument/2006/relationships/tags" Target="../tags/tag155.xml"/><Relationship Id="rId1" Type="http://schemas.openxmlformats.org/officeDocument/2006/relationships/tags" Target="../tags/tag14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tags" Target="../tags/tag197.xml"/><Relationship Id="rId7" Type="http://schemas.openxmlformats.org/officeDocument/2006/relationships/tags" Target="../tags/tag196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8" Type="http://schemas.openxmlformats.org/officeDocument/2006/relationships/slideLayout" Target="../slideLayouts/slideLayout6.xml"/><Relationship Id="rId47" Type="http://schemas.openxmlformats.org/officeDocument/2006/relationships/tags" Target="../tags/tag226.xml"/><Relationship Id="rId46" Type="http://schemas.openxmlformats.org/officeDocument/2006/relationships/tags" Target="../tags/tag225.xml"/><Relationship Id="rId45" Type="http://schemas.openxmlformats.org/officeDocument/2006/relationships/tags" Target="../tags/tag224.xml"/><Relationship Id="rId44" Type="http://schemas.openxmlformats.org/officeDocument/2006/relationships/tags" Target="../tags/tag223.xml"/><Relationship Id="rId43" Type="http://schemas.openxmlformats.org/officeDocument/2006/relationships/tags" Target="../tags/tag222.xml"/><Relationship Id="rId42" Type="http://schemas.openxmlformats.org/officeDocument/2006/relationships/tags" Target="../tags/tag221.xml"/><Relationship Id="rId41" Type="http://schemas.openxmlformats.org/officeDocument/2006/relationships/tags" Target="../tags/tag220.xml"/><Relationship Id="rId40" Type="http://schemas.openxmlformats.org/officeDocument/2006/relationships/tags" Target="../tags/tag219.xml"/><Relationship Id="rId4" Type="http://schemas.openxmlformats.org/officeDocument/2006/relationships/tags" Target="../tags/tag195.xml"/><Relationship Id="rId39" Type="http://schemas.openxmlformats.org/officeDocument/2006/relationships/image" Target="../media/image27.svg"/><Relationship Id="rId38" Type="http://schemas.openxmlformats.org/officeDocument/2006/relationships/image" Target="../media/image26.png"/><Relationship Id="rId37" Type="http://schemas.openxmlformats.org/officeDocument/2006/relationships/tags" Target="../tags/tag218.xml"/><Relationship Id="rId36" Type="http://schemas.openxmlformats.org/officeDocument/2006/relationships/tags" Target="../tags/tag217.xml"/><Relationship Id="rId35" Type="http://schemas.openxmlformats.org/officeDocument/2006/relationships/tags" Target="../tags/tag216.xml"/><Relationship Id="rId34" Type="http://schemas.openxmlformats.org/officeDocument/2006/relationships/image" Target="../media/image25.svg"/><Relationship Id="rId33" Type="http://schemas.openxmlformats.org/officeDocument/2006/relationships/image" Target="../media/image24.png"/><Relationship Id="rId32" Type="http://schemas.openxmlformats.org/officeDocument/2006/relationships/tags" Target="../tags/tag215.xml"/><Relationship Id="rId31" Type="http://schemas.openxmlformats.org/officeDocument/2006/relationships/tags" Target="../tags/tag214.xml"/><Relationship Id="rId30" Type="http://schemas.openxmlformats.org/officeDocument/2006/relationships/tags" Target="../tags/tag213.xml"/><Relationship Id="rId3" Type="http://schemas.openxmlformats.org/officeDocument/2006/relationships/tags" Target="../tags/tag194.xml"/><Relationship Id="rId29" Type="http://schemas.openxmlformats.org/officeDocument/2006/relationships/image" Target="../media/image23.svg"/><Relationship Id="rId28" Type="http://schemas.openxmlformats.org/officeDocument/2006/relationships/image" Target="../media/image22.png"/><Relationship Id="rId27" Type="http://schemas.openxmlformats.org/officeDocument/2006/relationships/tags" Target="../tags/tag212.xml"/><Relationship Id="rId26" Type="http://schemas.openxmlformats.org/officeDocument/2006/relationships/tags" Target="../tags/tag211.xml"/><Relationship Id="rId25" Type="http://schemas.openxmlformats.org/officeDocument/2006/relationships/tags" Target="../tags/tag210.xml"/><Relationship Id="rId24" Type="http://schemas.openxmlformats.org/officeDocument/2006/relationships/tags" Target="../tags/tag209.xml"/><Relationship Id="rId23" Type="http://schemas.openxmlformats.org/officeDocument/2006/relationships/tags" Target="../tags/tag208.xml"/><Relationship Id="rId22" Type="http://schemas.openxmlformats.org/officeDocument/2006/relationships/tags" Target="../tags/tag207.xml"/><Relationship Id="rId21" Type="http://schemas.openxmlformats.org/officeDocument/2006/relationships/tags" Target="../tags/tag206.xml"/><Relationship Id="rId20" Type="http://schemas.openxmlformats.org/officeDocument/2006/relationships/tags" Target="../tags/tag205.xml"/><Relationship Id="rId2" Type="http://schemas.openxmlformats.org/officeDocument/2006/relationships/tags" Target="../tags/tag193.xml"/><Relationship Id="rId19" Type="http://schemas.openxmlformats.org/officeDocument/2006/relationships/tags" Target="../tags/tag204.xml"/><Relationship Id="rId18" Type="http://schemas.openxmlformats.org/officeDocument/2006/relationships/tags" Target="../tags/tag203.xml"/><Relationship Id="rId17" Type="http://schemas.openxmlformats.org/officeDocument/2006/relationships/tags" Target="../tags/tag202.xml"/><Relationship Id="rId16" Type="http://schemas.openxmlformats.org/officeDocument/2006/relationships/image" Target="../media/image21.svg"/><Relationship Id="rId15" Type="http://schemas.openxmlformats.org/officeDocument/2006/relationships/image" Target="../media/image20.png"/><Relationship Id="rId14" Type="http://schemas.openxmlformats.org/officeDocument/2006/relationships/tags" Target="../tags/tag201.xml"/><Relationship Id="rId13" Type="http://schemas.openxmlformats.org/officeDocument/2006/relationships/tags" Target="../tags/tag200.xml"/><Relationship Id="rId12" Type="http://schemas.openxmlformats.org/officeDocument/2006/relationships/tags" Target="../tags/tag199.xml"/><Relationship Id="rId11" Type="http://schemas.openxmlformats.org/officeDocument/2006/relationships/image" Target="../media/image19.svg"/><Relationship Id="rId10" Type="http://schemas.openxmlformats.org/officeDocument/2006/relationships/image" Target="../media/image18.png"/><Relationship Id="rId1" Type="http://schemas.openxmlformats.org/officeDocument/2006/relationships/tags" Target="../tags/tag19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" Type="http://schemas.openxmlformats.org/officeDocument/2006/relationships/tags" Target="../tags/tag22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36.xml"/><Relationship Id="rId8" Type="http://schemas.openxmlformats.org/officeDocument/2006/relationships/tags" Target="../tags/tag235.xml"/><Relationship Id="rId7" Type="http://schemas.openxmlformats.org/officeDocument/2006/relationships/tags" Target="../tags/tag234.xml"/><Relationship Id="rId6" Type="http://schemas.openxmlformats.org/officeDocument/2006/relationships/image" Target="../media/image29.svg"/><Relationship Id="rId53" Type="http://schemas.openxmlformats.org/officeDocument/2006/relationships/slideLayout" Target="../slideLayouts/slideLayout6.xml"/><Relationship Id="rId52" Type="http://schemas.openxmlformats.org/officeDocument/2006/relationships/tags" Target="../tags/tag271.xml"/><Relationship Id="rId51" Type="http://schemas.openxmlformats.org/officeDocument/2006/relationships/tags" Target="../tags/tag270.xml"/><Relationship Id="rId50" Type="http://schemas.openxmlformats.org/officeDocument/2006/relationships/image" Target="../media/image37.svg"/><Relationship Id="rId5" Type="http://schemas.openxmlformats.org/officeDocument/2006/relationships/image" Target="../media/image28.png"/><Relationship Id="rId49" Type="http://schemas.openxmlformats.org/officeDocument/2006/relationships/image" Target="../media/image36.png"/><Relationship Id="rId48" Type="http://schemas.openxmlformats.org/officeDocument/2006/relationships/tags" Target="../tags/tag269.xml"/><Relationship Id="rId47" Type="http://schemas.openxmlformats.org/officeDocument/2006/relationships/tags" Target="../tags/tag268.xml"/><Relationship Id="rId46" Type="http://schemas.openxmlformats.org/officeDocument/2006/relationships/tags" Target="../tags/tag267.xml"/><Relationship Id="rId45" Type="http://schemas.openxmlformats.org/officeDocument/2006/relationships/tags" Target="../tags/tag266.xml"/><Relationship Id="rId44" Type="http://schemas.openxmlformats.org/officeDocument/2006/relationships/tags" Target="../tags/tag265.xml"/><Relationship Id="rId43" Type="http://schemas.openxmlformats.org/officeDocument/2006/relationships/tags" Target="../tags/tag264.xml"/><Relationship Id="rId42" Type="http://schemas.openxmlformats.org/officeDocument/2006/relationships/tags" Target="../tags/tag263.xml"/><Relationship Id="rId41" Type="http://schemas.openxmlformats.org/officeDocument/2006/relationships/tags" Target="../tags/tag262.xml"/><Relationship Id="rId40" Type="http://schemas.openxmlformats.org/officeDocument/2006/relationships/tags" Target="../tags/tag261.xml"/><Relationship Id="rId4" Type="http://schemas.openxmlformats.org/officeDocument/2006/relationships/tags" Target="../tags/tag233.xml"/><Relationship Id="rId39" Type="http://schemas.openxmlformats.org/officeDocument/2006/relationships/tags" Target="../tags/tag260.xml"/><Relationship Id="rId38" Type="http://schemas.openxmlformats.org/officeDocument/2006/relationships/image" Target="../media/image35.svg"/><Relationship Id="rId37" Type="http://schemas.openxmlformats.org/officeDocument/2006/relationships/image" Target="../media/image34.png"/><Relationship Id="rId36" Type="http://schemas.openxmlformats.org/officeDocument/2006/relationships/tags" Target="../tags/tag259.xml"/><Relationship Id="rId35" Type="http://schemas.openxmlformats.org/officeDocument/2006/relationships/tags" Target="../tags/tag258.xml"/><Relationship Id="rId34" Type="http://schemas.openxmlformats.org/officeDocument/2006/relationships/tags" Target="../tags/tag257.xml"/><Relationship Id="rId33" Type="http://schemas.openxmlformats.org/officeDocument/2006/relationships/tags" Target="../tags/tag256.xml"/><Relationship Id="rId32" Type="http://schemas.openxmlformats.org/officeDocument/2006/relationships/tags" Target="../tags/tag255.xml"/><Relationship Id="rId31" Type="http://schemas.openxmlformats.org/officeDocument/2006/relationships/tags" Target="../tags/tag254.xml"/><Relationship Id="rId30" Type="http://schemas.openxmlformats.org/officeDocument/2006/relationships/tags" Target="../tags/tag253.xml"/><Relationship Id="rId3" Type="http://schemas.openxmlformats.org/officeDocument/2006/relationships/tags" Target="../tags/tag232.xml"/><Relationship Id="rId29" Type="http://schemas.openxmlformats.org/officeDocument/2006/relationships/tags" Target="../tags/tag252.xml"/><Relationship Id="rId28" Type="http://schemas.openxmlformats.org/officeDocument/2006/relationships/image" Target="../media/image33.svg"/><Relationship Id="rId27" Type="http://schemas.openxmlformats.org/officeDocument/2006/relationships/image" Target="../media/image32.png"/><Relationship Id="rId26" Type="http://schemas.openxmlformats.org/officeDocument/2006/relationships/tags" Target="../tags/tag251.xml"/><Relationship Id="rId25" Type="http://schemas.openxmlformats.org/officeDocument/2006/relationships/tags" Target="../tags/tag250.xml"/><Relationship Id="rId24" Type="http://schemas.openxmlformats.org/officeDocument/2006/relationships/tags" Target="../tags/tag249.xml"/><Relationship Id="rId23" Type="http://schemas.openxmlformats.org/officeDocument/2006/relationships/tags" Target="../tags/tag248.xml"/><Relationship Id="rId22" Type="http://schemas.openxmlformats.org/officeDocument/2006/relationships/tags" Target="../tags/tag247.xml"/><Relationship Id="rId21" Type="http://schemas.openxmlformats.org/officeDocument/2006/relationships/tags" Target="../tags/tag246.xml"/><Relationship Id="rId20" Type="http://schemas.openxmlformats.org/officeDocument/2006/relationships/tags" Target="../tags/tag245.xml"/><Relationship Id="rId2" Type="http://schemas.openxmlformats.org/officeDocument/2006/relationships/tags" Target="../tags/tag231.xml"/><Relationship Id="rId19" Type="http://schemas.openxmlformats.org/officeDocument/2006/relationships/tags" Target="../tags/tag244.xml"/><Relationship Id="rId18" Type="http://schemas.openxmlformats.org/officeDocument/2006/relationships/tags" Target="../tags/tag243.xml"/><Relationship Id="rId17" Type="http://schemas.openxmlformats.org/officeDocument/2006/relationships/tags" Target="../tags/tag242.xml"/><Relationship Id="rId16" Type="http://schemas.openxmlformats.org/officeDocument/2006/relationships/image" Target="../media/image31.svg"/><Relationship Id="rId15" Type="http://schemas.openxmlformats.org/officeDocument/2006/relationships/image" Target="../media/image30.png"/><Relationship Id="rId14" Type="http://schemas.openxmlformats.org/officeDocument/2006/relationships/tags" Target="../tags/tag241.xml"/><Relationship Id="rId13" Type="http://schemas.openxmlformats.org/officeDocument/2006/relationships/tags" Target="../tags/tag240.xml"/><Relationship Id="rId12" Type="http://schemas.openxmlformats.org/officeDocument/2006/relationships/tags" Target="../tags/tag239.xml"/><Relationship Id="rId11" Type="http://schemas.openxmlformats.org/officeDocument/2006/relationships/tags" Target="../tags/tag238.xml"/><Relationship Id="rId10" Type="http://schemas.openxmlformats.org/officeDocument/2006/relationships/tags" Target="../tags/tag237.xml"/><Relationship Id="rId1" Type="http://schemas.openxmlformats.org/officeDocument/2006/relationships/tags" Target="../tags/tag23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78.xml"/><Relationship Id="rId8" Type="http://schemas.openxmlformats.org/officeDocument/2006/relationships/tags" Target="../tags/tag277.xml"/><Relationship Id="rId7" Type="http://schemas.openxmlformats.org/officeDocument/2006/relationships/tags" Target="../tags/tag276.xml"/><Relationship Id="rId6" Type="http://schemas.openxmlformats.org/officeDocument/2006/relationships/image" Target="../media/image39.svg"/><Relationship Id="rId54" Type="http://schemas.openxmlformats.org/officeDocument/2006/relationships/slideLayout" Target="../slideLayouts/slideLayout6.xml"/><Relationship Id="rId53" Type="http://schemas.openxmlformats.org/officeDocument/2006/relationships/tags" Target="../tags/tag314.xml"/><Relationship Id="rId52" Type="http://schemas.openxmlformats.org/officeDocument/2006/relationships/tags" Target="../tags/tag313.xml"/><Relationship Id="rId51" Type="http://schemas.openxmlformats.org/officeDocument/2006/relationships/tags" Target="../tags/tag312.xml"/><Relationship Id="rId50" Type="http://schemas.openxmlformats.org/officeDocument/2006/relationships/tags" Target="../tags/tag311.xml"/><Relationship Id="rId5" Type="http://schemas.openxmlformats.org/officeDocument/2006/relationships/image" Target="../media/image38.png"/><Relationship Id="rId49" Type="http://schemas.openxmlformats.org/officeDocument/2006/relationships/tags" Target="../tags/tag310.xml"/><Relationship Id="rId48" Type="http://schemas.openxmlformats.org/officeDocument/2006/relationships/tags" Target="../tags/tag309.xml"/><Relationship Id="rId47" Type="http://schemas.openxmlformats.org/officeDocument/2006/relationships/tags" Target="../tags/tag308.xml"/><Relationship Id="rId46" Type="http://schemas.openxmlformats.org/officeDocument/2006/relationships/image" Target="../media/image47.svg"/><Relationship Id="rId45" Type="http://schemas.openxmlformats.org/officeDocument/2006/relationships/image" Target="../media/image46.png"/><Relationship Id="rId44" Type="http://schemas.openxmlformats.org/officeDocument/2006/relationships/tags" Target="../tags/tag307.xml"/><Relationship Id="rId43" Type="http://schemas.openxmlformats.org/officeDocument/2006/relationships/tags" Target="../tags/tag306.xml"/><Relationship Id="rId42" Type="http://schemas.openxmlformats.org/officeDocument/2006/relationships/tags" Target="../tags/tag305.xml"/><Relationship Id="rId41" Type="http://schemas.openxmlformats.org/officeDocument/2006/relationships/tags" Target="../tags/tag304.xml"/><Relationship Id="rId40" Type="http://schemas.openxmlformats.org/officeDocument/2006/relationships/tags" Target="../tags/tag303.xml"/><Relationship Id="rId4" Type="http://schemas.openxmlformats.org/officeDocument/2006/relationships/tags" Target="../tags/tag275.xml"/><Relationship Id="rId39" Type="http://schemas.openxmlformats.org/officeDocument/2006/relationships/image" Target="../media/image45.svg"/><Relationship Id="rId38" Type="http://schemas.openxmlformats.org/officeDocument/2006/relationships/image" Target="../media/image44.png"/><Relationship Id="rId37" Type="http://schemas.openxmlformats.org/officeDocument/2006/relationships/tags" Target="../tags/tag302.xml"/><Relationship Id="rId36" Type="http://schemas.openxmlformats.org/officeDocument/2006/relationships/tags" Target="../tags/tag301.xml"/><Relationship Id="rId35" Type="http://schemas.openxmlformats.org/officeDocument/2006/relationships/tags" Target="../tags/tag300.xml"/><Relationship Id="rId34" Type="http://schemas.openxmlformats.org/officeDocument/2006/relationships/tags" Target="../tags/tag299.xml"/><Relationship Id="rId33" Type="http://schemas.openxmlformats.org/officeDocument/2006/relationships/tags" Target="../tags/tag298.xml"/><Relationship Id="rId32" Type="http://schemas.openxmlformats.org/officeDocument/2006/relationships/image" Target="../media/image43.svg"/><Relationship Id="rId31" Type="http://schemas.openxmlformats.org/officeDocument/2006/relationships/image" Target="../media/image42.png"/><Relationship Id="rId30" Type="http://schemas.openxmlformats.org/officeDocument/2006/relationships/tags" Target="../tags/tag297.xml"/><Relationship Id="rId3" Type="http://schemas.openxmlformats.org/officeDocument/2006/relationships/tags" Target="../tags/tag274.xml"/><Relationship Id="rId29" Type="http://schemas.openxmlformats.org/officeDocument/2006/relationships/tags" Target="../tags/tag296.xml"/><Relationship Id="rId28" Type="http://schemas.openxmlformats.org/officeDocument/2006/relationships/tags" Target="../tags/tag295.xml"/><Relationship Id="rId27" Type="http://schemas.openxmlformats.org/officeDocument/2006/relationships/tags" Target="../tags/tag294.xml"/><Relationship Id="rId26" Type="http://schemas.openxmlformats.org/officeDocument/2006/relationships/tags" Target="../tags/tag293.xml"/><Relationship Id="rId25" Type="http://schemas.openxmlformats.org/officeDocument/2006/relationships/tags" Target="../tags/tag292.xml"/><Relationship Id="rId24" Type="http://schemas.openxmlformats.org/officeDocument/2006/relationships/tags" Target="../tags/tag291.xml"/><Relationship Id="rId23" Type="http://schemas.openxmlformats.org/officeDocument/2006/relationships/tags" Target="../tags/tag290.xml"/><Relationship Id="rId22" Type="http://schemas.openxmlformats.org/officeDocument/2006/relationships/tags" Target="../tags/tag289.xml"/><Relationship Id="rId21" Type="http://schemas.openxmlformats.org/officeDocument/2006/relationships/tags" Target="../tags/tag288.xml"/><Relationship Id="rId20" Type="http://schemas.openxmlformats.org/officeDocument/2006/relationships/tags" Target="../tags/tag287.xml"/><Relationship Id="rId2" Type="http://schemas.openxmlformats.org/officeDocument/2006/relationships/tags" Target="../tags/tag273.xml"/><Relationship Id="rId19" Type="http://schemas.openxmlformats.org/officeDocument/2006/relationships/tags" Target="../tags/tag286.xml"/><Relationship Id="rId18" Type="http://schemas.openxmlformats.org/officeDocument/2006/relationships/image" Target="../media/image41.svg"/><Relationship Id="rId17" Type="http://schemas.openxmlformats.org/officeDocument/2006/relationships/image" Target="../media/image40.png"/><Relationship Id="rId16" Type="http://schemas.openxmlformats.org/officeDocument/2006/relationships/tags" Target="../tags/tag285.xml"/><Relationship Id="rId15" Type="http://schemas.openxmlformats.org/officeDocument/2006/relationships/tags" Target="../tags/tag284.xml"/><Relationship Id="rId14" Type="http://schemas.openxmlformats.org/officeDocument/2006/relationships/tags" Target="../tags/tag283.xml"/><Relationship Id="rId13" Type="http://schemas.openxmlformats.org/officeDocument/2006/relationships/tags" Target="../tags/tag282.xml"/><Relationship Id="rId12" Type="http://schemas.openxmlformats.org/officeDocument/2006/relationships/tags" Target="../tags/tag281.xml"/><Relationship Id="rId11" Type="http://schemas.openxmlformats.org/officeDocument/2006/relationships/tags" Target="../tags/tag280.xml"/><Relationship Id="rId10" Type="http://schemas.openxmlformats.org/officeDocument/2006/relationships/tags" Target="../tags/tag279.xml"/><Relationship Id="rId1" Type="http://schemas.openxmlformats.org/officeDocument/2006/relationships/tags" Target="../tags/tag27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17.xml"/><Relationship Id="rId2" Type="http://schemas.openxmlformats.org/officeDocument/2006/relationships/tags" Target="../tags/tag316.xml"/><Relationship Id="rId1" Type="http://schemas.openxmlformats.org/officeDocument/2006/relationships/tags" Target="../tags/tag31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24.xml"/><Relationship Id="rId8" Type="http://schemas.openxmlformats.org/officeDocument/2006/relationships/tags" Target="../tags/tag323.xml"/><Relationship Id="rId7" Type="http://schemas.openxmlformats.org/officeDocument/2006/relationships/tags" Target="../tags/tag322.xml"/><Relationship Id="rId68" Type="http://schemas.openxmlformats.org/officeDocument/2006/relationships/slideLayout" Target="../slideLayouts/slideLayout6.xml"/><Relationship Id="rId67" Type="http://schemas.openxmlformats.org/officeDocument/2006/relationships/tags" Target="../tags/tag364.xml"/><Relationship Id="rId66" Type="http://schemas.openxmlformats.org/officeDocument/2006/relationships/tags" Target="../tags/tag363.xml"/><Relationship Id="rId65" Type="http://schemas.openxmlformats.org/officeDocument/2006/relationships/tags" Target="../tags/tag362.xml"/><Relationship Id="rId64" Type="http://schemas.openxmlformats.org/officeDocument/2006/relationships/tags" Target="../tags/tag361.xml"/><Relationship Id="rId63" Type="http://schemas.openxmlformats.org/officeDocument/2006/relationships/tags" Target="../tags/tag360.xml"/><Relationship Id="rId62" Type="http://schemas.openxmlformats.org/officeDocument/2006/relationships/tags" Target="../tags/tag359.xml"/><Relationship Id="rId61" Type="http://schemas.openxmlformats.org/officeDocument/2006/relationships/tags" Target="../tags/tag358.xml"/><Relationship Id="rId60" Type="http://schemas.openxmlformats.org/officeDocument/2006/relationships/tags" Target="../tags/tag357.xml"/><Relationship Id="rId6" Type="http://schemas.openxmlformats.org/officeDocument/2006/relationships/image" Target="../media/image49.svg"/><Relationship Id="rId59" Type="http://schemas.openxmlformats.org/officeDocument/2006/relationships/tags" Target="../tags/tag356.xml"/><Relationship Id="rId58" Type="http://schemas.openxmlformats.org/officeDocument/2006/relationships/tags" Target="../tags/tag355.xml"/><Relationship Id="rId57" Type="http://schemas.openxmlformats.org/officeDocument/2006/relationships/tags" Target="../tags/tag354.xml"/><Relationship Id="rId56" Type="http://schemas.openxmlformats.org/officeDocument/2006/relationships/image" Target="../media/image63.svg"/><Relationship Id="rId55" Type="http://schemas.openxmlformats.org/officeDocument/2006/relationships/image" Target="../media/image62.png"/><Relationship Id="rId54" Type="http://schemas.openxmlformats.org/officeDocument/2006/relationships/tags" Target="../tags/tag353.xml"/><Relationship Id="rId53" Type="http://schemas.openxmlformats.org/officeDocument/2006/relationships/tags" Target="../tags/tag352.xml"/><Relationship Id="rId52" Type="http://schemas.openxmlformats.org/officeDocument/2006/relationships/tags" Target="../tags/tag351.xml"/><Relationship Id="rId51" Type="http://schemas.openxmlformats.org/officeDocument/2006/relationships/image" Target="../media/image61.svg"/><Relationship Id="rId50" Type="http://schemas.openxmlformats.org/officeDocument/2006/relationships/image" Target="../media/image60.png"/><Relationship Id="rId5" Type="http://schemas.openxmlformats.org/officeDocument/2006/relationships/image" Target="../media/image48.png"/><Relationship Id="rId49" Type="http://schemas.openxmlformats.org/officeDocument/2006/relationships/tags" Target="../tags/tag350.xml"/><Relationship Id="rId48" Type="http://schemas.openxmlformats.org/officeDocument/2006/relationships/tags" Target="../tags/tag349.xml"/><Relationship Id="rId47" Type="http://schemas.openxmlformats.org/officeDocument/2006/relationships/tags" Target="../tags/tag348.xml"/><Relationship Id="rId46" Type="http://schemas.openxmlformats.org/officeDocument/2006/relationships/image" Target="../media/image15.svg"/><Relationship Id="rId45" Type="http://schemas.openxmlformats.org/officeDocument/2006/relationships/image" Target="../media/image14.png"/><Relationship Id="rId44" Type="http://schemas.openxmlformats.org/officeDocument/2006/relationships/tags" Target="../tags/tag347.xml"/><Relationship Id="rId43" Type="http://schemas.openxmlformats.org/officeDocument/2006/relationships/tags" Target="../tags/tag346.xml"/><Relationship Id="rId42" Type="http://schemas.openxmlformats.org/officeDocument/2006/relationships/tags" Target="../tags/tag345.xml"/><Relationship Id="rId41" Type="http://schemas.openxmlformats.org/officeDocument/2006/relationships/image" Target="../media/image59.svg"/><Relationship Id="rId40" Type="http://schemas.openxmlformats.org/officeDocument/2006/relationships/image" Target="../media/image58.png"/><Relationship Id="rId4" Type="http://schemas.openxmlformats.org/officeDocument/2006/relationships/tags" Target="../tags/tag321.xml"/><Relationship Id="rId39" Type="http://schemas.openxmlformats.org/officeDocument/2006/relationships/tags" Target="../tags/tag344.xml"/><Relationship Id="rId38" Type="http://schemas.openxmlformats.org/officeDocument/2006/relationships/tags" Target="../tags/tag343.xml"/><Relationship Id="rId37" Type="http://schemas.openxmlformats.org/officeDocument/2006/relationships/tags" Target="../tags/tag342.xml"/><Relationship Id="rId36" Type="http://schemas.openxmlformats.org/officeDocument/2006/relationships/image" Target="../media/image29.svg"/><Relationship Id="rId35" Type="http://schemas.openxmlformats.org/officeDocument/2006/relationships/image" Target="../media/image28.png"/><Relationship Id="rId34" Type="http://schemas.openxmlformats.org/officeDocument/2006/relationships/tags" Target="../tags/tag341.xml"/><Relationship Id="rId33" Type="http://schemas.openxmlformats.org/officeDocument/2006/relationships/tags" Target="../tags/tag340.xml"/><Relationship Id="rId32" Type="http://schemas.openxmlformats.org/officeDocument/2006/relationships/tags" Target="../tags/tag339.xml"/><Relationship Id="rId31" Type="http://schemas.openxmlformats.org/officeDocument/2006/relationships/tags" Target="../tags/tag338.xml"/><Relationship Id="rId30" Type="http://schemas.openxmlformats.org/officeDocument/2006/relationships/tags" Target="../tags/tag337.xml"/><Relationship Id="rId3" Type="http://schemas.openxmlformats.org/officeDocument/2006/relationships/tags" Target="../tags/tag320.xml"/><Relationship Id="rId29" Type="http://schemas.openxmlformats.org/officeDocument/2006/relationships/image" Target="../media/image57.svg"/><Relationship Id="rId28" Type="http://schemas.openxmlformats.org/officeDocument/2006/relationships/image" Target="../media/image56.png"/><Relationship Id="rId27" Type="http://schemas.openxmlformats.org/officeDocument/2006/relationships/tags" Target="../tags/tag336.xml"/><Relationship Id="rId26" Type="http://schemas.openxmlformats.org/officeDocument/2006/relationships/tags" Target="../tags/tag335.xml"/><Relationship Id="rId25" Type="http://schemas.openxmlformats.org/officeDocument/2006/relationships/tags" Target="../tags/tag334.xml"/><Relationship Id="rId24" Type="http://schemas.openxmlformats.org/officeDocument/2006/relationships/tags" Target="../tags/tag333.xml"/><Relationship Id="rId23" Type="http://schemas.openxmlformats.org/officeDocument/2006/relationships/image" Target="../media/image55.svg"/><Relationship Id="rId22" Type="http://schemas.openxmlformats.org/officeDocument/2006/relationships/image" Target="../media/image54.png"/><Relationship Id="rId21" Type="http://schemas.openxmlformats.org/officeDocument/2006/relationships/tags" Target="../tags/tag332.xml"/><Relationship Id="rId20" Type="http://schemas.openxmlformats.org/officeDocument/2006/relationships/tags" Target="../tags/tag331.xml"/><Relationship Id="rId2" Type="http://schemas.openxmlformats.org/officeDocument/2006/relationships/tags" Target="../tags/tag319.xml"/><Relationship Id="rId19" Type="http://schemas.openxmlformats.org/officeDocument/2006/relationships/tags" Target="../tags/tag330.xml"/><Relationship Id="rId18" Type="http://schemas.openxmlformats.org/officeDocument/2006/relationships/tags" Target="../tags/tag329.xml"/><Relationship Id="rId17" Type="http://schemas.openxmlformats.org/officeDocument/2006/relationships/image" Target="../media/image53.svg"/><Relationship Id="rId16" Type="http://schemas.openxmlformats.org/officeDocument/2006/relationships/image" Target="../media/image52.png"/><Relationship Id="rId15" Type="http://schemas.openxmlformats.org/officeDocument/2006/relationships/tags" Target="../tags/tag328.xml"/><Relationship Id="rId14" Type="http://schemas.openxmlformats.org/officeDocument/2006/relationships/tags" Target="../tags/tag327.xml"/><Relationship Id="rId13" Type="http://schemas.openxmlformats.org/officeDocument/2006/relationships/tags" Target="../tags/tag326.xml"/><Relationship Id="rId12" Type="http://schemas.openxmlformats.org/officeDocument/2006/relationships/tags" Target="../tags/tag325.xml"/><Relationship Id="rId11" Type="http://schemas.openxmlformats.org/officeDocument/2006/relationships/image" Target="../media/image51.svg"/><Relationship Id="rId10" Type="http://schemas.openxmlformats.org/officeDocument/2006/relationships/image" Target="../media/image50.png"/><Relationship Id="rId1" Type="http://schemas.openxmlformats.org/officeDocument/2006/relationships/tags" Target="../tags/tag318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67.xml"/><Relationship Id="rId2" Type="http://schemas.openxmlformats.org/officeDocument/2006/relationships/tags" Target="../tags/tag366.xml"/><Relationship Id="rId1" Type="http://schemas.openxmlformats.org/officeDocument/2006/relationships/tags" Target="../tags/tag3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用方程解决问题·从《九章算经》到代数思维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天元之术：方程的概念与等量关系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天元术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与方程思想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33525"/>
          </a:xfrm>
          <a:custGeom>
            <a:avLst/>
            <a:gdLst>
              <a:gd name="sw" fmla="*/ 1 w 17385"/>
              <a:gd name="sh" fmla="*/ 1 h 2415"/>
              <a:gd name="mins" fmla="min sw sh"/>
              <a:gd name="dsw" fmla="+- 0 sw mins"/>
              <a:gd name="dsh" fmla="+- 0 sh mins"/>
              <a:gd name="p0x0" fmla="*/ 180 w 17385"/>
              <a:gd name="p0y0" fmla="*/ 0 h 2415"/>
              <a:gd name="p0x1" fmla="*/ 17205 w 17385"/>
              <a:gd name="p0y1" fmla="*/ 0 h 2415"/>
              <a:gd name="p0x2" fmla="*/ 17304 w 17385"/>
              <a:gd name="p0y2" fmla="*/ 0 h 2415"/>
              <a:gd name="p0x3" fmla="*/ 17385 w 17385"/>
              <a:gd name="p0y3" fmla="*/ 80 h 2415"/>
              <a:gd name="p0x4" fmla="*/ 17385 w 17385"/>
              <a:gd name="p0y4" fmla="*/ 180 h 2415"/>
              <a:gd name="p0x5" fmla="*/ 17385 w 17385"/>
              <a:gd name="p0y5" fmla="*/ 2235 h 2415"/>
              <a:gd name="p0x6" fmla="*/ 17385 w 17385"/>
              <a:gd name="p0y6" fmla="*/ 2334 h 2415"/>
              <a:gd name="p0x7" fmla="*/ 17304 w 17385"/>
              <a:gd name="p0y7" fmla="*/ 2415 h 2415"/>
              <a:gd name="p0x8" fmla="*/ 17205 w 17385"/>
              <a:gd name="p0y8" fmla="*/ 2415 h 2415"/>
              <a:gd name="p0x9" fmla="*/ 180 w 17385"/>
              <a:gd name="p0y9" fmla="*/ 2415 h 2415"/>
              <a:gd name="p0x10" fmla="*/ 80 w 17385"/>
              <a:gd name="p0y10" fmla="*/ 2415 h 2415"/>
              <a:gd name="p0x11" fmla="*/ 0 w 17385"/>
              <a:gd name="p0y11" fmla="*/ 2334 h 2415"/>
              <a:gd name="p0x12" fmla="*/ 0 w 17385"/>
              <a:gd name="p0y12" fmla="*/ 2235 h 2415"/>
              <a:gd name="p0x13" fmla="*/ 0 w 17385"/>
              <a:gd name="p0y13" fmla="*/ 180 h 2415"/>
              <a:gd name="p0x14" fmla="*/ 0 w 17385"/>
              <a:gd name="p0y14" fmla="*/ 80 h 2415"/>
              <a:gd name="p0x15" fmla="*/ 80 w 17385"/>
              <a:gd name="p0y15" fmla="*/ 0 h 2415"/>
              <a:gd name="p0x16" fmla="*/ 180 w 17385"/>
              <a:gd name="p0y16" fmla="*/ 0 h 24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88861" y="1327785"/>
            <a:ext cx="10614279" cy="10972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古人用</a:t>
            </a:r>
            <a:r>
              <a:rPr lang="en-US" altLang="zh-CN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天元</a:t>
            </a:r>
            <a:r>
              <a:rPr lang="en-US" altLang="zh-CN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代表未知量，今人用</a:t>
            </a: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x</a:t>
            </a:r>
            <a:r>
              <a:rPr lang="zh-CN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代表未知数</a:t>
            </a:r>
            <a:r>
              <a:rPr lang="en-US" altLang="zh-CN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从文字到符号，是代数思维的飞跃</a:t>
            </a:r>
            <a:endParaRPr lang="zh-CN" altLang="en-US"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880995"/>
            <a:ext cx="5457825" cy="1733550"/>
          </a:xfrm>
          <a:custGeom>
            <a:avLst/>
            <a:gdLst>
              <a:gd name="sw" fmla="*/ 1 w 8595"/>
              <a:gd name="sh" fmla="*/ 1 h 2730"/>
              <a:gd name="mins" fmla="min sw sh"/>
              <a:gd name="dsw" fmla="+- 0 sw mins"/>
              <a:gd name="dsh" fmla="+- 0 sh mins"/>
              <a:gd name="p0x0" fmla="*/ 180 w 8595"/>
              <a:gd name="p0y0" fmla="*/ 0 h 2730"/>
              <a:gd name="p0x1" fmla="*/ 8415 w 8595"/>
              <a:gd name="p0y1" fmla="*/ 0 h 2730"/>
              <a:gd name="p0x2" fmla="*/ 8514 w 8595"/>
              <a:gd name="p0y2" fmla="*/ 0 h 2730"/>
              <a:gd name="p0x3" fmla="*/ 8595 w 8595"/>
              <a:gd name="p0y3" fmla="*/ 80 h 2730"/>
              <a:gd name="p0x4" fmla="*/ 8595 w 8595"/>
              <a:gd name="p0y4" fmla="*/ 180 h 2730"/>
              <a:gd name="p0x5" fmla="*/ 8595 w 8595"/>
              <a:gd name="p0y5" fmla="*/ 2550 h 2730"/>
              <a:gd name="p0x6" fmla="*/ 8595 w 8595"/>
              <a:gd name="p0y6" fmla="*/ 2649 h 2730"/>
              <a:gd name="p0x7" fmla="*/ 8514 w 8595"/>
              <a:gd name="p0y7" fmla="*/ 2730 h 2730"/>
              <a:gd name="p0x8" fmla="*/ 8415 w 8595"/>
              <a:gd name="p0y8" fmla="*/ 2730 h 2730"/>
              <a:gd name="p0x9" fmla="*/ 180 w 8595"/>
              <a:gd name="p0y9" fmla="*/ 2730 h 2730"/>
              <a:gd name="p0x10" fmla="*/ 80 w 8595"/>
              <a:gd name="p0y10" fmla="*/ 2730 h 2730"/>
              <a:gd name="p0x11" fmla="*/ 0 w 8595"/>
              <a:gd name="p0y11" fmla="*/ 2649 h 2730"/>
              <a:gd name="p0x12" fmla="*/ 0 w 8595"/>
              <a:gd name="p0y12" fmla="*/ 2550 h 2730"/>
              <a:gd name="p0x13" fmla="*/ 0 w 8595"/>
              <a:gd name="p0y13" fmla="*/ 180 h 2730"/>
              <a:gd name="p0x14" fmla="*/ 0 w 8595"/>
              <a:gd name="p0y14" fmla="*/ 80 h 2730"/>
              <a:gd name="p0x15" fmla="*/ 80 w 8595"/>
              <a:gd name="p0y15" fmla="*/ 0 h 2730"/>
              <a:gd name="p0x16" fmla="*/ 180 w 8595"/>
              <a:gd name="p0y16" fmla="*/ 0 h 27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33425" y="31076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381" t="-6167" r="-2381" b="-6167"/>
          <a:stretch>
            <a:fillRect/>
          </a:stretch>
        </p:blipFill>
        <p:spPr>
          <a:xfrm>
            <a:off x="800100" y="3169920"/>
            <a:ext cx="209550" cy="2139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190625" y="312139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33425" y="3550015"/>
            <a:ext cx="5143500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宋元时期中国数学家创立</a:t>
            </a:r>
            <a:r>
              <a:rPr 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天元术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（李冶《测圆海镜》），用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天元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表示未知数，列方程求解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这是世界上最早的符号化代数方法之一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6157595" y="2880995"/>
            <a:ext cx="5457825" cy="1733550"/>
          </a:xfrm>
          <a:custGeom>
            <a:avLst/>
            <a:gdLst>
              <a:gd name="sw" fmla="*/ 1 w 8595"/>
              <a:gd name="sh" fmla="*/ 1 h 2730"/>
              <a:gd name="mins" fmla="min sw sh"/>
              <a:gd name="dsw" fmla="+- 0 sw mins"/>
              <a:gd name="dsh" fmla="+- 0 sh mins"/>
              <a:gd name="p0x0" fmla="*/ 180 w 8595"/>
              <a:gd name="p0y0" fmla="*/ 0 h 2730"/>
              <a:gd name="p0x1" fmla="*/ 8415 w 8595"/>
              <a:gd name="p0y1" fmla="*/ 0 h 2730"/>
              <a:gd name="p0x2" fmla="*/ 8514 w 8595"/>
              <a:gd name="p0y2" fmla="*/ 0 h 2730"/>
              <a:gd name="p0x3" fmla="*/ 8595 w 8595"/>
              <a:gd name="p0y3" fmla="*/ 80 h 2730"/>
              <a:gd name="p0x4" fmla="*/ 8595 w 8595"/>
              <a:gd name="p0y4" fmla="*/ 180 h 2730"/>
              <a:gd name="p0x5" fmla="*/ 8595 w 8595"/>
              <a:gd name="p0y5" fmla="*/ 2550 h 2730"/>
              <a:gd name="p0x6" fmla="*/ 8595 w 8595"/>
              <a:gd name="p0y6" fmla="*/ 2649 h 2730"/>
              <a:gd name="p0x7" fmla="*/ 8514 w 8595"/>
              <a:gd name="p0y7" fmla="*/ 2730 h 2730"/>
              <a:gd name="p0x8" fmla="*/ 8415 w 8595"/>
              <a:gd name="p0y8" fmla="*/ 2730 h 2730"/>
              <a:gd name="p0x9" fmla="*/ 180 w 8595"/>
              <a:gd name="p0y9" fmla="*/ 2730 h 2730"/>
              <a:gd name="p0x10" fmla="*/ 80 w 8595"/>
              <a:gd name="p0y10" fmla="*/ 2730 h 2730"/>
              <a:gd name="p0x11" fmla="*/ 0 w 8595"/>
              <a:gd name="p0y11" fmla="*/ 2649 h 2730"/>
              <a:gd name="p0x12" fmla="*/ 0 w 8595"/>
              <a:gd name="p0y12" fmla="*/ 2550 h 2730"/>
              <a:gd name="p0x13" fmla="*/ 0 w 8595"/>
              <a:gd name="p0y13" fmla="*/ 180 h 2730"/>
              <a:gd name="p0x14" fmla="*/ 0 w 8595"/>
              <a:gd name="p0y14" fmla="*/ 80 h 2730"/>
              <a:gd name="p0x15" fmla="*/ 80 w 8595"/>
              <a:gd name="p0y15" fmla="*/ 0 h 2730"/>
              <a:gd name="p0x16" fmla="*/ 180 w 8595"/>
              <a:gd name="p0y16" fmla="*/ 0 h 27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6315075" y="30384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4259" t="-90833" r="-4259" b="-90833"/>
          <a:stretch>
            <a:fillRect/>
          </a:stretch>
        </p:blipFill>
        <p:spPr>
          <a:xfrm>
            <a:off x="6393180" y="3100070"/>
            <a:ext cx="186055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6772275" y="3051810"/>
            <a:ext cx="1828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方程的核心思想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6315075" y="36017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6448425" y="3478273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用字母表示未知数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6315075" y="39477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6448425" y="3824373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找等量关系列方程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6315075" y="42938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6448425" y="4170474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通过方程求解未知数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3"/>
            </p:custDataLst>
          </p:nvPr>
        </p:nvSpPr>
        <p:spPr>
          <a:xfrm>
            <a:off x="575945" y="4738370"/>
            <a:ext cx="11039475" cy="1733550"/>
          </a:xfrm>
          <a:custGeom>
            <a:avLst/>
            <a:gdLst>
              <a:gd name="sw" fmla="*/ 1 w 17385"/>
              <a:gd name="sh" fmla="*/ 1 h 2730"/>
              <a:gd name="mins" fmla="min sw sh"/>
              <a:gd name="dsw" fmla="+- 0 sw mins"/>
              <a:gd name="dsh" fmla="+- 0 sh mins"/>
              <a:gd name="p0x0" fmla="*/ 180 w 17385"/>
              <a:gd name="p0y0" fmla="*/ 0 h 2730"/>
              <a:gd name="p0x1" fmla="*/ 17205 w 17385"/>
              <a:gd name="p0y1" fmla="*/ 0 h 2730"/>
              <a:gd name="p0x2" fmla="*/ 17304 w 17385"/>
              <a:gd name="p0y2" fmla="*/ 0 h 2730"/>
              <a:gd name="p0x3" fmla="*/ 17385 w 17385"/>
              <a:gd name="p0y3" fmla="*/ 80 h 2730"/>
              <a:gd name="p0x4" fmla="*/ 17385 w 17385"/>
              <a:gd name="p0y4" fmla="*/ 180 h 2730"/>
              <a:gd name="p0x5" fmla="*/ 17385 w 17385"/>
              <a:gd name="p0y5" fmla="*/ 2550 h 2730"/>
              <a:gd name="p0x6" fmla="*/ 17385 w 17385"/>
              <a:gd name="p0y6" fmla="*/ 2649 h 2730"/>
              <a:gd name="p0x7" fmla="*/ 17304 w 17385"/>
              <a:gd name="p0y7" fmla="*/ 2730 h 2730"/>
              <a:gd name="p0x8" fmla="*/ 17205 w 17385"/>
              <a:gd name="p0y8" fmla="*/ 2730 h 2730"/>
              <a:gd name="p0x9" fmla="*/ 180 w 17385"/>
              <a:gd name="p0y9" fmla="*/ 2730 h 2730"/>
              <a:gd name="p0x10" fmla="*/ 80 w 17385"/>
              <a:gd name="p0y10" fmla="*/ 2730 h 2730"/>
              <a:gd name="p0x11" fmla="*/ 0 w 17385"/>
              <a:gd name="p0y11" fmla="*/ 2649 h 2730"/>
              <a:gd name="p0x12" fmla="*/ 0 w 17385"/>
              <a:gd name="p0y12" fmla="*/ 2550 h 2730"/>
              <a:gd name="p0x13" fmla="*/ 0 w 17385"/>
              <a:gd name="p0y13" fmla="*/ 180 h 2730"/>
              <a:gd name="p0x14" fmla="*/ 0 w 17385"/>
              <a:gd name="p0y14" fmla="*/ 80 h 2730"/>
              <a:gd name="p0x15" fmla="*/ 80 w 17385"/>
              <a:gd name="p0y15" fmla="*/ 0 h 2730"/>
              <a:gd name="p0x16" fmla="*/ 180 w 17385"/>
              <a:gd name="p0y16" fmla="*/ 0 h 27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733425" y="52393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00100" y="5301615"/>
            <a:ext cx="209550" cy="2139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1190625" y="5253056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古今对照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733425" y="5681681"/>
            <a:ext cx="10725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天元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x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，符号化让代数运算更加简洁高效，跨越千年的数学智慧一脉相承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等量关系的寻找与表达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3838575"/>
          </a:xfrm>
          <a:custGeom>
            <a:avLst/>
            <a:gdLst>
              <a:gd name="sw" fmla="*/ 1 w 8535"/>
              <a:gd name="sh" fmla="*/ 1 h 6045"/>
              <a:gd name="mins" fmla="min sw sh"/>
              <a:gd name="dsw" fmla="+- 0 sw mins"/>
              <a:gd name="dsh" fmla="+- 0 sh mins"/>
              <a:gd name="p0x0" fmla="*/ 180 w 8535"/>
              <a:gd name="p0y0" fmla="*/ 0 h 6045"/>
              <a:gd name="p0x1" fmla="*/ 8355 w 8535"/>
              <a:gd name="p0y1" fmla="*/ 0 h 6045"/>
              <a:gd name="p0x2" fmla="*/ 8454 w 8535"/>
              <a:gd name="p0y2" fmla="*/ 0 h 6045"/>
              <a:gd name="p0x3" fmla="*/ 8535 w 8535"/>
              <a:gd name="p0y3" fmla="*/ 80 h 6045"/>
              <a:gd name="p0x4" fmla="*/ 8535 w 8535"/>
              <a:gd name="p0y4" fmla="*/ 180 h 6045"/>
              <a:gd name="p0x5" fmla="*/ 8535 w 8535"/>
              <a:gd name="p0y5" fmla="*/ 5865 h 6045"/>
              <a:gd name="p0x6" fmla="*/ 8535 w 8535"/>
              <a:gd name="p0y6" fmla="*/ 5964 h 6045"/>
              <a:gd name="p0x7" fmla="*/ 8454 w 8535"/>
              <a:gd name="p0y7" fmla="*/ 6045 h 6045"/>
              <a:gd name="p0x8" fmla="*/ 8355 w 8535"/>
              <a:gd name="p0y8" fmla="*/ 6045 h 6045"/>
              <a:gd name="p0x9" fmla="*/ 180 w 8535"/>
              <a:gd name="p0y9" fmla="*/ 6045 h 6045"/>
              <a:gd name="p0x10" fmla="*/ 80 w 8535"/>
              <a:gd name="p0y10" fmla="*/ 6045 h 6045"/>
              <a:gd name="p0x11" fmla="*/ 0 w 8535"/>
              <a:gd name="p0y11" fmla="*/ 5964 h 6045"/>
              <a:gd name="p0x12" fmla="*/ 0 w 8535"/>
              <a:gd name="p0y12" fmla="*/ 5865 h 6045"/>
              <a:gd name="p0x13" fmla="*/ 0 w 8535"/>
              <a:gd name="p0y13" fmla="*/ 180 h 6045"/>
              <a:gd name="p0x14" fmla="*/ 0 w 8535"/>
              <a:gd name="p0y14" fmla="*/ 80 h 6045"/>
              <a:gd name="p0x15" fmla="*/ 80 w 8535"/>
              <a:gd name="p0y15" fmla="*/ 0 h 6045"/>
              <a:gd name="p0x16" fmla="*/ 180 w 8535"/>
              <a:gd name="p0y16" fmla="*/ 0 h 60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7868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867535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813646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找等量关系的方法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343236"/>
            <a:ext cx="50292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</a:t>
            </a:r>
            <a:r>
              <a:rPr 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抓关键词</a:t>
            </a:r>
            <a:endParaRPr lang="zh-CN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655627"/>
            <a:ext cx="50292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等于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相当于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...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044219"/>
            <a:ext cx="50292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常见等量关系模型</a:t>
            </a:r>
            <a:endParaRPr lang="zh-CN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885825" y="3371850"/>
            <a:ext cx="1617980" cy="285750"/>
            <a:chOff x="1395" y="5310"/>
            <a:chExt cx="2548" cy="450"/>
          </a:xfrm>
        </p:grpSpPr>
        <p:sp>
          <p:nvSpPr>
            <p:cNvPr id="11" name="任意多边形 10"/>
            <p:cNvSpPr/>
            <p:nvPr>
              <p:custDataLst>
                <p:tags r:id="rId11"/>
              </p:custDataLst>
            </p:nvPr>
          </p:nvSpPr>
          <p:spPr>
            <a:xfrm>
              <a:off x="1395" y="5310"/>
              <a:ext cx="2548" cy="450"/>
            </a:xfrm>
            <a:custGeom>
              <a:avLst/>
              <a:gdLst>
                <a:gd name="sw" fmla="*/ 1 w 2548"/>
                <a:gd name="sh" fmla="*/ 1 h 450"/>
                <a:gd name="mins" fmla="min sw sh"/>
                <a:gd name="dsw" fmla="+- 0 sw mins"/>
                <a:gd name="dsh" fmla="+- 0 sh mins"/>
                <a:gd name="p0x0" fmla="*/ 90 w 2548"/>
                <a:gd name="p0y0" fmla="*/ 0 h 450"/>
                <a:gd name="p0x1" fmla="*/ 2458 w 2548"/>
                <a:gd name="p0y1" fmla="*/ 0 h 450"/>
                <a:gd name="p0x2" fmla="*/ 2507 w 2548"/>
                <a:gd name="p0y2" fmla="*/ 0 h 450"/>
                <a:gd name="p0x3" fmla="*/ 2548 w 2548"/>
                <a:gd name="p0y3" fmla="*/ 40 h 450"/>
                <a:gd name="p0x4" fmla="*/ 2548 w 2548"/>
                <a:gd name="p0y4" fmla="*/ 90 h 450"/>
                <a:gd name="p0x5" fmla="*/ 2548 w 2548"/>
                <a:gd name="p0y5" fmla="*/ 360 h 450"/>
                <a:gd name="p0x6" fmla="*/ 2548 w 2548"/>
                <a:gd name="p0y6" fmla="*/ 409 h 450"/>
                <a:gd name="p0x7" fmla="*/ 2507 w 2548"/>
                <a:gd name="p0y7" fmla="*/ 450 h 450"/>
                <a:gd name="p0x8" fmla="*/ 2458 w 2548"/>
                <a:gd name="p0y8" fmla="*/ 450 h 450"/>
                <a:gd name="p0x9" fmla="*/ 90 w 2548"/>
                <a:gd name="p0y9" fmla="*/ 450 h 450"/>
                <a:gd name="p0x10" fmla="*/ 40 w 2548"/>
                <a:gd name="p0y10" fmla="*/ 450 h 450"/>
                <a:gd name="p0x11" fmla="*/ 0 w 2548"/>
                <a:gd name="p0y11" fmla="*/ 409 h 450"/>
                <a:gd name="p0x12" fmla="*/ 0 w 2548"/>
                <a:gd name="p0y12" fmla="*/ 360 h 450"/>
                <a:gd name="p0x13" fmla="*/ 0 w 2548"/>
                <a:gd name="p0y13" fmla="*/ 90 h 450"/>
                <a:gd name="p0x14" fmla="*/ 0 w 2548"/>
                <a:gd name="p0y14" fmla="*/ 40 h 450"/>
                <a:gd name="p0x15" fmla="*/ 40 w 2548"/>
                <a:gd name="p0y15" fmla="*/ 0 h 450"/>
                <a:gd name="p0x16" fmla="*/ 90 w 2548"/>
                <a:gd name="p0y16" fmla="*/ 0 h 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12"/>
              </p:custDataLst>
            </p:nvPr>
          </p:nvSpPr>
          <p:spPr>
            <a:xfrm>
              <a:off x="1395" y="5670"/>
              <a:ext cx="2548" cy="90"/>
            </a:xfrm>
            <a:custGeom>
              <a:avLst/>
              <a:gdLst>
                <a:gd name="sw" fmla="*/ 1 w 2548"/>
                <a:gd name="sh" fmla="*/ 1 h 90"/>
                <a:gd name="mins" fmla="min sw sh"/>
                <a:gd name="dsw" fmla="+- 0 sw mins"/>
                <a:gd name="dsh" fmla="+- 0 sh mins"/>
                <a:gd name="p0x0" fmla="*/ 2458 w 2548"/>
                <a:gd name="p0y0" fmla="*/ 90 h 90"/>
                <a:gd name="p0x1" fmla="*/ 90 w 2548"/>
                <a:gd name="p0y1" fmla="*/ 90 h 90"/>
                <a:gd name="p0x2" fmla="*/ 40 w 2548"/>
                <a:gd name="p0y2" fmla="*/ 90 h 90"/>
                <a:gd name="p0x3" fmla="*/ 0 w 2548"/>
                <a:gd name="p0y3" fmla="*/ 49 h 90"/>
                <a:gd name="p0x4" fmla="*/ 0 w 2548"/>
                <a:gd name="p0y4" fmla="*/ 0 h 90"/>
                <a:gd name="p0x5" fmla="*/ 0 w 2548"/>
                <a:gd name="p0y5" fmla="*/ 33 h 90"/>
                <a:gd name="p0x6" fmla="*/ 40 w 2548"/>
                <a:gd name="p0y6" fmla="*/ 60 h 90"/>
                <a:gd name="p0x7" fmla="*/ 90 w 2548"/>
                <a:gd name="p0y7" fmla="*/ 60 h 90"/>
                <a:gd name="p0x8" fmla="*/ 2458 w 2548"/>
                <a:gd name="p0y8" fmla="*/ 60 h 90"/>
                <a:gd name="p0x9" fmla="*/ 2507 w 2548"/>
                <a:gd name="p0y9" fmla="*/ 60 h 90"/>
                <a:gd name="p0x10" fmla="*/ 2548 w 2548"/>
                <a:gd name="p0y10" fmla="*/ 33 h 90"/>
                <a:gd name="p0x11" fmla="*/ 2548 w 2548"/>
                <a:gd name="p0y11" fmla="*/ 0 h 90"/>
                <a:gd name="p0x12" fmla="*/ 2548 w 2548"/>
                <a:gd name="p0y12" fmla="*/ 49 h 90"/>
                <a:gd name="p0x13" fmla="*/ 2507 w 2548"/>
                <a:gd name="p0y13" fmla="*/ 90 h 90"/>
                <a:gd name="p0x14" fmla="*/ 2458 w 2548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962025" y="3356610"/>
            <a:ext cx="163703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</a:t>
            </a:r>
            <a:r>
              <a:rPr lang="en-US" altLang="zh-CN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部分</a:t>
            </a:r>
            <a:r>
              <a:rPr lang="en-US" altLang="zh-CN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</a:t>
            </a:r>
            <a:endParaRPr lang="zh-CN" altLang="en-US" sz="13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885825" y="3683635"/>
            <a:ext cx="1617980" cy="285750"/>
            <a:chOff x="1395" y="5801"/>
            <a:chExt cx="2548" cy="450"/>
          </a:xfrm>
        </p:grpSpPr>
        <p:sp>
          <p:nvSpPr>
            <p:cNvPr id="15" name="任意多边形 14"/>
            <p:cNvSpPr/>
            <p:nvPr>
              <p:custDataLst>
                <p:tags r:id="rId14"/>
              </p:custDataLst>
            </p:nvPr>
          </p:nvSpPr>
          <p:spPr>
            <a:xfrm>
              <a:off x="1395" y="5801"/>
              <a:ext cx="2548" cy="450"/>
            </a:xfrm>
            <a:custGeom>
              <a:avLst/>
              <a:gdLst>
                <a:gd name="sw" fmla="*/ 1 w 2548"/>
                <a:gd name="sh" fmla="*/ 1 h 450"/>
                <a:gd name="mins" fmla="min sw sh"/>
                <a:gd name="dsw" fmla="+- 0 sw mins"/>
                <a:gd name="dsh" fmla="+- 0 sh mins"/>
                <a:gd name="p0x0" fmla="*/ 90 w 2548"/>
                <a:gd name="p0y0" fmla="*/ 0 h 450"/>
                <a:gd name="p0x1" fmla="*/ 2458 w 2548"/>
                <a:gd name="p0y1" fmla="*/ 0 h 450"/>
                <a:gd name="p0x2" fmla="*/ 2507 w 2548"/>
                <a:gd name="p0y2" fmla="*/ 0 h 450"/>
                <a:gd name="p0x3" fmla="*/ 2548 w 2548"/>
                <a:gd name="p0y3" fmla="*/ 40 h 450"/>
                <a:gd name="p0x4" fmla="*/ 2548 w 2548"/>
                <a:gd name="p0y4" fmla="*/ 90 h 450"/>
                <a:gd name="p0x5" fmla="*/ 2548 w 2548"/>
                <a:gd name="p0y5" fmla="*/ 360 h 450"/>
                <a:gd name="p0x6" fmla="*/ 2548 w 2548"/>
                <a:gd name="p0y6" fmla="*/ 409 h 450"/>
                <a:gd name="p0x7" fmla="*/ 2507 w 2548"/>
                <a:gd name="p0y7" fmla="*/ 450 h 450"/>
                <a:gd name="p0x8" fmla="*/ 2458 w 2548"/>
                <a:gd name="p0y8" fmla="*/ 450 h 450"/>
                <a:gd name="p0x9" fmla="*/ 90 w 2548"/>
                <a:gd name="p0y9" fmla="*/ 450 h 450"/>
                <a:gd name="p0x10" fmla="*/ 40 w 2548"/>
                <a:gd name="p0y10" fmla="*/ 450 h 450"/>
                <a:gd name="p0x11" fmla="*/ 0 w 2548"/>
                <a:gd name="p0y11" fmla="*/ 409 h 450"/>
                <a:gd name="p0x12" fmla="*/ 0 w 2548"/>
                <a:gd name="p0y12" fmla="*/ 360 h 450"/>
                <a:gd name="p0x13" fmla="*/ 0 w 2548"/>
                <a:gd name="p0y13" fmla="*/ 90 h 450"/>
                <a:gd name="p0x14" fmla="*/ 0 w 2548"/>
                <a:gd name="p0y14" fmla="*/ 40 h 450"/>
                <a:gd name="p0x15" fmla="*/ 40 w 2548"/>
                <a:gd name="p0y15" fmla="*/ 0 h 450"/>
                <a:gd name="p0x16" fmla="*/ 90 w 2548"/>
                <a:gd name="p0y16" fmla="*/ 0 h 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5"/>
              </p:custDataLst>
            </p:nvPr>
          </p:nvSpPr>
          <p:spPr>
            <a:xfrm>
              <a:off x="1395" y="6161"/>
              <a:ext cx="2548" cy="90"/>
            </a:xfrm>
            <a:custGeom>
              <a:avLst/>
              <a:gdLst>
                <a:gd name="sw" fmla="*/ 1 w 2548"/>
                <a:gd name="sh" fmla="*/ 1 h 90"/>
                <a:gd name="mins" fmla="min sw sh"/>
                <a:gd name="dsw" fmla="+- 0 sw mins"/>
                <a:gd name="dsh" fmla="+- 0 sh mins"/>
                <a:gd name="p0x0" fmla="*/ 2458 w 2548"/>
                <a:gd name="p0y0" fmla="*/ 90 h 90"/>
                <a:gd name="p0x1" fmla="*/ 90 w 2548"/>
                <a:gd name="p0y1" fmla="*/ 90 h 90"/>
                <a:gd name="p0x2" fmla="*/ 40 w 2548"/>
                <a:gd name="p0y2" fmla="*/ 90 h 90"/>
                <a:gd name="p0x3" fmla="*/ 0 w 2548"/>
                <a:gd name="p0y3" fmla="*/ 49 h 90"/>
                <a:gd name="p0x4" fmla="*/ 0 w 2548"/>
                <a:gd name="p0y4" fmla="*/ 0 h 90"/>
                <a:gd name="p0x5" fmla="*/ 0 w 2548"/>
                <a:gd name="p0y5" fmla="*/ 33 h 90"/>
                <a:gd name="p0x6" fmla="*/ 40 w 2548"/>
                <a:gd name="p0y6" fmla="*/ 60 h 90"/>
                <a:gd name="p0x7" fmla="*/ 90 w 2548"/>
                <a:gd name="p0y7" fmla="*/ 60 h 90"/>
                <a:gd name="p0x8" fmla="*/ 2458 w 2548"/>
                <a:gd name="p0y8" fmla="*/ 60 h 90"/>
                <a:gd name="p0x9" fmla="*/ 2507 w 2548"/>
                <a:gd name="p0y9" fmla="*/ 60 h 90"/>
                <a:gd name="p0x10" fmla="*/ 2548 w 2548"/>
                <a:gd name="p0y10" fmla="*/ 33 h 90"/>
                <a:gd name="p0x11" fmla="*/ 2548 w 2548"/>
                <a:gd name="p0y11" fmla="*/ 0 h 90"/>
                <a:gd name="p0x12" fmla="*/ 2548 w 2548"/>
                <a:gd name="p0y12" fmla="*/ 49 h 90"/>
                <a:gd name="p0x13" fmla="*/ 2507 w 2548"/>
                <a:gd name="p0y13" fmla="*/ 90 h 90"/>
                <a:gd name="p0x14" fmla="*/ 2458 w 2548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962025" y="3669001"/>
            <a:ext cx="163703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单价</a:t>
            </a:r>
            <a:r>
              <a:rPr lang="en-US" altLang="zh-CN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数量</a:t>
            </a:r>
            <a:r>
              <a:rPr lang="en-US" altLang="zh-CN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总价</a:t>
            </a:r>
            <a:endParaRPr lang="zh-CN" altLang="en-US" sz="13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85825" y="3996055"/>
            <a:ext cx="1617980" cy="285750"/>
            <a:chOff x="1395" y="6293"/>
            <a:chExt cx="2548" cy="450"/>
          </a:xfrm>
        </p:grpSpPr>
        <p:sp>
          <p:nvSpPr>
            <p:cNvPr id="19" name="任意多边形 18"/>
            <p:cNvSpPr/>
            <p:nvPr>
              <p:custDataLst>
                <p:tags r:id="rId17"/>
              </p:custDataLst>
            </p:nvPr>
          </p:nvSpPr>
          <p:spPr>
            <a:xfrm>
              <a:off x="1395" y="6293"/>
              <a:ext cx="2548" cy="450"/>
            </a:xfrm>
            <a:custGeom>
              <a:avLst/>
              <a:gdLst>
                <a:gd name="sw" fmla="*/ 1 w 2548"/>
                <a:gd name="sh" fmla="*/ 1 h 450"/>
                <a:gd name="mins" fmla="min sw sh"/>
                <a:gd name="dsw" fmla="+- 0 sw mins"/>
                <a:gd name="dsh" fmla="+- 0 sh mins"/>
                <a:gd name="p0x0" fmla="*/ 90 w 2548"/>
                <a:gd name="p0y0" fmla="*/ 0 h 450"/>
                <a:gd name="p0x1" fmla="*/ 2458 w 2548"/>
                <a:gd name="p0y1" fmla="*/ 0 h 450"/>
                <a:gd name="p0x2" fmla="*/ 2507 w 2548"/>
                <a:gd name="p0y2" fmla="*/ 0 h 450"/>
                <a:gd name="p0x3" fmla="*/ 2548 w 2548"/>
                <a:gd name="p0y3" fmla="*/ 40 h 450"/>
                <a:gd name="p0x4" fmla="*/ 2548 w 2548"/>
                <a:gd name="p0y4" fmla="*/ 90 h 450"/>
                <a:gd name="p0x5" fmla="*/ 2548 w 2548"/>
                <a:gd name="p0y5" fmla="*/ 360 h 450"/>
                <a:gd name="p0x6" fmla="*/ 2548 w 2548"/>
                <a:gd name="p0y6" fmla="*/ 409 h 450"/>
                <a:gd name="p0x7" fmla="*/ 2507 w 2548"/>
                <a:gd name="p0y7" fmla="*/ 450 h 450"/>
                <a:gd name="p0x8" fmla="*/ 2458 w 2548"/>
                <a:gd name="p0y8" fmla="*/ 450 h 450"/>
                <a:gd name="p0x9" fmla="*/ 90 w 2548"/>
                <a:gd name="p0y9" fmla="*/ 450 h 450"/>
                <a:gd name="p0x10" fmla="*/ 40 w 2548"/>
                <a:gd name="p0y10" fmla="*/ 450 h 450"/>
                <a:gd name="p0x11" fmla="*/ 0 w 2548"/>
                <a:gd name="p0y11" fmla="*/ 409 h 450"/>
                <a:gd name="p0x12" fmla="*/ 0 w 2548"/>
                <a:gd name="p0y12" fmla="*/ 360 h 450"/>
                <a:gd name="p0x13" fmla="*/ 0 w 2548"/>
                <a:gd name="p0y13" fmla="*/ 90 h 450"/>
                <a:gd name="p0x14" fmla="*/ 0 w 2548"/>
                <a:gd name="p0y14" fmla="*/ 40 h 450"/>
                <a:gd name="p0x15" fmla="*/ 40 w 2548"/>
                <a:gd name="p0y15" fmla="*/ 0 h 450"/>
                <a:gd name="p0x16" fmla="*/ 90 w 2548"/>
                <a:gd name="p0y16" fmla="*/ 0 h 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8"/>
              </p:custDataLst>
            </p:nvPr>
          </p:nvSpPr>
          <p:spPr>
            <a:xfrm>
              <a:off x="1395" y="6653"/>
              <a:ext cx="2548" cy="90"/>
            </a:xfrm>
            <a:custGeom>
              <a:avLst/>
              <a:gdLst>
                <a:gd name="sw" fmla="*/ 1 w 2548"/>
                <a:gd name="sh" fmla="*/ 1 h 90"/>
                <a:gd name="mins" fmla="min sw sh"/>
                <a:gd name="dsw" fmla="+- 0 sw mins"/>
                <a:gd name="dsh" fmla="+- 0 sh mins"/>
                <a:gd name="p0x0" fmla="*/ 2458 w 2548"/>
                <a:gd name="p0y0" fmla="*/ 90 h 90"/>
                <a:gd name="p0x1" fmla="*/ 90 w 2548"/>
                <a:gd name="p0y1" fmla="*/ 90 h 90"/>
                <a:gd name="p0x2" fmla="*/ 40 w 2548"/>
                <a:gd name="p0y2" fmla="*/ 90 h 90"/>
                <a:gd name="p0x3" fmla="*/ 0 w 2548"/>
                <a:gd name="p0y3" fmla="*/ 49 h 90"/>
                <a:gd name="p0x4" fmla="*/ 0 w 2548"/>
                <a:gd name="p0y4" fmla="*/ 0 h 90"/>
                <a:gd name="p0x5" fmla="*/ 0 w 2548"/>
                <a:gd name="p0y5" fmla="*/ 33 h 90"/>
                <a:gd name="p0x6" fmla="*/ 40 w 2548"/>
                <a:gd name="p0y6" fmla="*/ 60 h 90"/>
                <a:gd name="p0x7" fmla="*/ 90 w 2548"/>
                <a:gd name="p0y7" fmla="*/ 60 h 90"/>
                <a:gd name="p0x8" fmla="*/ 2458 w 2548"/>
                <a:gd name="p0y8" fmla="*/ 60 h 90"/>
                <a:gd name="p0x9" fmla="*/ 2507 w 2548"/>
                <a:gd name="p0y9" fmla="*/ 60 h 90"/>
                <a:gd name="p0x10" fmla="*/ 2548 w 2548"/>
                <a:gd name="p0y10" fmla="*/ 33 h 90"/>
                <a:gd name="p0x11" fmla="*/ 2548 w 2548"/>
                <a:gd name="p0y11" fmla="*/ 0 h 90"/>
                <a:gd name="p0x12" fmla="*/ 2548 w 2548"/>
                <a:gd name="p0y12" fmla="*/ 49 h 90"/>
                <a:gd name="p0x13" fmla="*/ 2507 w 2548"/>
                <a:gd name="p0y13" fmla="*/ 90 h 90"/>
                <a:gd name="p0x14" fmla="*/ 2458 w 2548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62025" y="3981393"/>
            <a:ext cx="163703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速度</a:t>
            </a:r>
            <a:r>
              <a:rPr lang="en-US" altLang="zh-CN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</a:t>
            </a:r>
            <a:r>
              <a:rPr lang="en-US" altLang="zh-CN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路程</a:t>
            </a:r>
            <a:endParaRPr lang="zh-CN" altLang="en-US" sz="13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6195695" y="1109345"/>
            <a:ext cx="5419725" cy="3838575"/>
          </a:xfrm>
          <a:custGeom>
            <a:avLst/>
            <a:gdLst>
              <a:gd name="sw" fmla="*/ 1 w 8535"/>
              <a:gd name="sh" fmla="*/ 1 h 6045"/>
              <a:gd name="mins" fmla="min sw sh"/>
              <a:gd name="dsw" fmla="+- 0 sw mins"/>
              <a:gd name="dsh" fmla="+- 0 sh mins"/>
              <a:gd name="p0x0" fmla="*/ 180 w 8535"/>
              <a:gd name="p0y0" fmla="*/ 0 h 6045"/>
              <a:gd name="p0x1" fmla="*/ 8355 w 8535"/>
              <a:gd name="p0y1" fmla="*/ 0 h 6045"/>
              <a:gd name="p0x2" fmla="*/ 8454 w 8535"/>
              <a:gd name="p0y2" fmla="*/ 0 h 6045"/>
              <a:gd name="p0x3" fmla="*/ 8535 w 8535"/>
              <a:gd name="p0y3" fmla="*/ 80 h 6045"/>
              <a:gd name="p0x4" fmla="*/ 8535 w 8535"/>
              <a:gd name="p0y4" fmla="*/ 180 h 6045"/>
              <a:gd name="p0x5" fmla="*/ 8535 w 8535"/>
              <a:gd name="p0y5" fmla="*/ 5865 h 6045"/>
              <a:gd name="p0x6" fmla="*/ 8535 w 8535"/>
              <a:gd name="p0y6" fmla="*/ 5964 h 6045"/>
              <a:gd name="p0x7" fmla="*/ 8454 w 8535"/>
              <a:gd name="p0y7" fmla="*/ 6045 h 6045"/>
              <a:gd name="p0x8" fmla="*/ 8355 w 8535"/>
              <a:gd name="p0y8" fmla="*/ 6045 h 6045"/>
              <a:gd name="p0x9" fmla="*/ 180 w 8535"/>
              <a:gd name="p0y9" fmla="*/ 6045 h 6045"/>
              <a:gd name="p0x10" fmla="*/ 80 w 8535"/>
              <a:gd name="p0y10" fmla="*/ 6045 h 6045"/>
              <a:gd name="p0x11" fmla="*/ 0 w 8535"/>
              <a:gd name="p0y11" fmla="*/ 5964 h 6045"/>
              <a:gd name="p0x12" fmla="*/ 0 w 8535"/>
              <a:gd name="p0y12" fmla="*/ 5865 h 6045"/>
              <a:gd name="p0x13" fmla="*/ 0 w 8535"/>
              <a:gd name="p0y13" fmla="*/ 180 h 6045"/>
              <a:gd name="p0x14" fmla="*/ 0 w 8535"/>
              <a:gd name="p0y14" fmla="*/ 80 h 6045"/>
              <a:gd name="p0x15" fmla="*/ 80 w 8535"/>
              <a:gd name="p0y15" fmla="*/ 0 h 6045"/>
              <a:gd name="p0x16" fmla="*/ 180 w 8535"/>
              <a:gd name="p0y16" fmla="*/ 0 h 60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6391275" y="22174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477000" y="2298065"/>
            <a:ext cx="247650" cy="2527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6924675" y="2244138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用字母表示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6391275" y="289750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6524625" y="2773728"/>
            <a:ext cx="117262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设未知数为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x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8"/>
            </p:custDataLst>
          </p:nvPr>
        </p:nvSpPr>
        <p:spPr>
          <a:xfrm>
            <a:off x="6391275" y="32861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6524625" y="3162319"/>
            <a:ext cx="20856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用含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x</a:t>
            </a: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的式子表示其他量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0"/>
            </p:custDataLst>
          </p:nvPr>
        </p:nvSpPr>
        <p:spPr>
          <a:xfrm>
            <a:off x="6391275" y="36741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6524625" y="3550910"/>
            <a:ext cx="17146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根据等量关系</a:t>
            </a: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列方程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2"/>
            </p:custDataLst>
          </p:nvPr>
        </p:nvSpPr>
        <p:spPr>
          <a:xfrm>
            <a:off x="575945" y="5147945"/>
            <a:ext cx="11039475" cy="1323975"/>
          </a:xfrm>
          <a:custGeom>
            <a:avLst/>
            <a:gdLst>
              <a:gd name="sw" fmla="*/ 1 w 17385"/>
              <a:gd name="sh" fmla="*/ 1 h 2085"/>
              <a:gd name="mins" fmla="min sw sh"/>
              <a:gd name="dsw" fmla="+- 0 sw mins"/>
              <a:gd name="dsh" fmla="+- 0 sh mins"/>
              <a:gd name="p0x0" fmla="*/ 180 w 17385"/>
              <a:gd name="p0y0" fmla="*/ 0 h 2085"/>
              <a:gd name="p0x1" fmla="*/ 17205 w 17385"/>
              <a:gd name="p0y1" fmla="*/ 0 h 2085"/>
              <a:gd name="p0x2" fmla="*/ 17304 w 17385"/>
              <a:gd name="p0y2" fmla="*/ 0 h 2085"/>
              <a:gd name="p0x3" fmla="*/ 17385 w 17385"/>
              <a:gd name="p0y3" fmla="*/ 80 h 2085"/>
              <a:gd name="p0x4" fmla="*/ 17385 w 17385"/>
              <a:gd name="p0y4" fmla="*/ 180 h 2085"/>
              <a:gd name="p0x5" fmla="*/ 17385 w 17385"/>
              <a:gd name="p0y5" fmla="*/ 1905 h 2085"/>
              <a:gd name="p0x6" fmla="*/ 17385 w 17385"/>
              <a:gd name="p0y6" fmla="*/ 2004 h 2085"/>
              <a:gd name="p0x7" fmla="*/ 17304 w 17385"/>
              <a:gd name="p0y7" fmla="*/ 2085 h 2085"/>
              <a:gd name="p0x8" fmla="*/ 17205 w 17385"/>
              <a:gd name="p0y8" fmla="*/ 2085 h 2085"/>
              <a:gd name="p0x9" fmla="*/ 180 w 17385"/>
              <a:gd name="p0y9" fmla="*/ 2085 h 2085"/>
              <a:gd name="p0x10" fmla="*/ 80 w 17385"/>
              <a:gd name="p0y10" fmla="*/ 2085 h 2085"/>
              <a:gd name="p0x11" fmla="*/ 0 w 17385"/>
              <a:gd name="p0y11" fmla="*/ 2004 h 2085"/>
              <a:gd name="p0x12" fmla="*/ 0 w 17385"/>
              <a:gd name="p0y12" fmla="*/ 1905 h 2085"/>
              <a:gd name="p0x13" fmla="*/ 0 w 17385"/>
              <a:gd name="p0y13" fmla="*/ 180 h 2085"/>
              <a:gd name="p0x14" fmla="*/ 0 w 17385"/>
              <a:gd name="p0y14" fmla="*/ 80 h 2085"/>
              <a:gd name="p0x15" fmla="*/ 80 w 17385"/>
              <a:gd name="p0y15" fmla="*/ 0 h 2085"/>
              <a:gd name="p0x16" fmla="*/ 180 w 1738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1826495" y="5548313"/>
            <a:ext cx="853901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等量关系是列方程的</a:t>
            </a:r>
            <a:r>
              <a:rPr 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灵魂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，找准等量关系就成功了一半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设元列式：用方程解决实际问题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列方程解应用题的步骤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71500" y="1104900"/>
            <a:ext cx="110490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解题五步法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2491759" y="2836812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4793009" y="2836812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5"/>
            </p:custDataLst>
          </p:nvPr>
        </p:nvSpPr>
        <p:spPr>
          <a:xfrm>
            <a:off x="7094268" y="2836812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9395517" y="2836812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7"/>
            </p:custDataLst>
          </p:nvPr>
        </p:nvSpPr>
        <p:spPr>
          <a:xfrm>
            <a:off x="571500" y="4749774"/>
            <a:ext cx="110490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典型例题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575945" y="1524000"/>
            <a:ext cx="1834515" cy="3030220"/>
          </a:xfrm>
          <a:custGeom>
            <a:avLst/>
            <a:gdLst>
              <a:gd name="sw" fmla="*/ 1 w 2889"/>
              <a:gd name="sh" fmla="*/ 1 h 4772"/>
              <a:gd name="mins" fmla="min sw sh"/>
              <a:gd name="dsw" fmla="+- 0 sw mins"/>
              <a:gd name="dsh" fmla="+- 0 sh mins"/>
              <a:gd name="p0x0" fmla="*/ 180 w 2889"/>
              <a:gd name="p0y0" fmla="*/ 0 h 4772"/>
              <a:gd name="p0x1" fmla="*/ 2709 w 2889"/>
              <a:gd name="p0y1" fmla="*/ 0 h 4772"/>
              <a:gd name="p0x2" fmla="*/ 2808 w 2889"/>
              <a:gd name="p0y2" fmla="*/ 0 h 4772"/>
              <a:gd name="p0x3" fmla="*/ 2889 w 2889"/>
              <a:gd name="p0y3" fmla="*/ 80 h 4772"/>
              <a:gd name="p0x4" fmla="*/ 2889 w 2889"/>
              <a:gd name="p0y4" fmla="*/ 180 h 4772"/>
              <a:gd name="p0x5" fmla="*/ 2889 w 2889"/>
              <a:gd name="p0y5" fmla="*/ 4592 h 4772"/>
              <a:gd name="p0x6" fmla="*/ 2889 w 2889"/>
              <a:gd name="p0y6" fmla="*/ 4691 h 4772"/>
              <a:gd name="p0x7" fmla="*/ 2808 w 2889"/>
              <a:gd name="p0y7" fmla="*/ 4772 h 4772"/>
              <a:gd name="p0x8" fmla="*/ 2709 w 2889"/>
              <a:gd name="p0y8" fmla="*/ 4772 h 4772"/>
              <a:gd name="p0x9" fmla="*/ 180 w 2889"/>
              <a:gd name="p0y9" fmla="*/ 4772 h 4772"/>
              <a:gd name="p0x10" fmla="*/ 80 w 2889"/>
              <a:gd name="p0y10" fmla="*/ 4772 h 4772"/>
              <a:gd name="p0x11" fmla="*/ 0 w 2889"/>
              <a:gd name="p0y11" fmla="*/ 4691 h 4772"/>
              <a:gd name="p0x12" fmla="*/ 0 w 2889"/>
              <a:gd name="p0y12" fmla="*/ 4592 h 4772"/>
              <a:gd name="p0x13" fmla="*/ 0 w 2889"/>
              <a:gd name="p0y13" fmla="*/ 180 h 4772"/>
              <a:gd name="p0x14" fmla="*/ 0 w 2889"/>
              <a:gd name="p0y14" fmla="*/ 80 h 4772"/>
              <a:gd name="p0x15" fmla="*/ 80 w 2889"/>
              <a:gd name="p0y15" fmla="*/ 0 h 4772"/>
              <a:gd name="p0x16" fmla="*/ 180 w 2889"/>
              <a:gd name="p0y16" fmla="*/ 0 h 47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9"/>
            </p:custDataLst>
          </p:nvPr>
        </p:nvSpPr>
        <p:spPr>
          <a:xfrm>
            <a:off x="1283335" y="23215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292352" y="239440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207741" y="2841127"/>
            <a:ext cx="571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审题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807691" y="3192599"/>
            <a:ext cx="13716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弄清题意，找出已知量和未知量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2877185" y="1524000"/>
            <a:ext cx="1834515" cy="3030220"/>
          </a:xfrm>
          <a:custGeom>
            <a:avLst/>
            <a:gdLst>
              <a:gd name="sw" fmla="*/ 1 w 2889"/>
              <a:gd name="sh" fmla="*/ 1 h 4772"/>
              <a:gd name="mins" fmla="min sw sh"/>
              <a:gd name="dsw" fmla="+- 0 sw mins"/>
              <a:gd name="dsh" fmla="+- 0 sh mins"/>
              <a:gd name="p0x0" fmla="*/ 180 w 2889"/>
              <a:gd name="p0y0" fmla="*/ 0 h 4772"/>
              <a:gd name="p0x1" fmla="*/ 2709 w 2889"/>
              <a:gd name="p0y1" fmla="*/ 0 h 4772"/>
              <a:gd name="p0x2" fmla="*/ 2808 w 2889"/>
              <a:gd name="p0y2" fmla="*/ 0 h 4772"/>
              <a:gd name="p0x3" fmla="*/ 2889 w 2889"/>
              <a:gd name="p0y3" fmla="*/ 80 h 4772"/>
              <a:gd name="p0x4" fmla="*/ 2889 w 2889"/>
              <a:gd name="p0y4" fmla="*/ 180 h 4772"/>
              <a:gd name="p0x5" fmla="*/ 2889 w 2889"/>
              <a:gd name="p0y5" fmla="*/ 4592 h 4772"/>
              <a:gd name="p0x6" fmla="*/ 2889 w 2889"/>
              <a:gd name="p0y6" fmla="*/ 4691 h 4772"/>
              <a:gd name="p0x7" fmla="*/ 2808 w 2889"/>
              <a:gd name="p0y7" fmla="*/ 4772 h 4772"/>
              <a:gd name="p0x8" fmla="*/ 2709 w 2889"/>
              <a:gd name="p0y8" fmla="*/ 4772 h 4772"/>
              <a:gd name="p0x9" fmla="*/ 180 w 2889"/>
              <a:gd name="p0y9" fmla="*/ 4772 h 4772"/>
              <a:gd name="p0x10" fmla="*/ 80 w 2889"/>
              <a:gd name="p0y10" fmla="*/ 4772 h 4772"/>
              <a:gd name="p0x11" fmla="*/ 0 w 2889"/>
              <a:gd name="p0y11" fmla="*/ 4691 h 4772"/>
              <a:gd name="p0x12" fmla="*/ 0 w 2889"/>
              <a:gd name="p0y12" fmla="*/ 4592 h 4772"/>
              <a:gd name="p0x13" fmla="*/ 0 w 2889"/>
              <a:gd name="p0y13" fmla="*/ 180 h 4772"/>
              <a:gd name="p0x14" fmla="*/ 0 w 2889"/>
              <a:gd name="p0y14" fmla="*/ 80 h 4772"/>
              <a:gd name="p0x15" fmla="*/ 80 w 2889"/>
              <a:gd name="p0y15" fmla="*/ 0 h 4772"/>
              <a:gd name="p0x16" fmla="*/ 180 w 2889"/>
              <a:gd name="p0y16" fmla="*/ 0 h 47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3584575" y="23215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3593611" y="239440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3509001" y="2841127"/>
            <a:ext cx="571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设元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3150622" y="3192599"/>
            <a:ext cx="128833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设未知数为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（或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5178425" y="1524000"/>
            <a:ext cx="1834515" cy="3030220"/>
          </a:xfrm>
          <a:custGeom>
            <a:avLst/>
            <a:gdLst>
              <a:gd name="sw" fmla="*/ 1 w 2889"/>
              <a:gd name="sh" fmla="*/ 1 h 4772"/>
              <a:gd name="mins" fmla="min sw sh"/>
              <a:gd name="dsw" fmla="+- 0 sw mins"/>
              <a:gd name="dsh" fmla="+- 0 sh mins"/>
              <a:gd name="p0x0" fmla="*/ 180 w 2889"/>
              <a:gd name="p0y0" fmla="*/ 0 h 4772"/>
              <a:gd name="p0x1" fmla="*/ 2709 w 2889"/>
              <a:gd name="p0y1" fmla="*/ 0 h 4772"/>
              <a:gd name="p0x2" fmla="*/ 2808 w 2889"/>
              <a:gd name="p0y2" fmla="*/ 0 h 4772"/>
              <a:gd name="p0x3" fmla="*/ 2889 w 2889"/>
              <a:gd name="p0y3" fmla="*/ 80 h 4772"/>
              <a:gd name="p0x4" fmla="*/ 2889 w 2889"/>
              <a:gd name="p0y4" fmla="*/ 180 h 4772"/>
              <a:gd name="p0x5" fmla="*/ 2889 w 2889"/>
              <a:gd name="p0y5" fmla="*/ 4592 h 4772"/>
              <a:gd name="p0x6" fmla="*/ 2889 w 2889"/>
              <a:gd name="p0y6" fmla="*/ 4691 h 4772"/>
              <a:gd name="p0x7" fmla="*/ 2808 w 2889"/>
              <a:gd name="p0y7" fmla="*/ 4772 h 4772"/>
              <a:gd name="p0x8" fmla="*/ 2709 w 2889"/>
              <a:gd name="p0y8" fmla="*/ 4772 h 4772"/>
              <a:gd name="p0x9" fmla="*/ 180 w 2889"/>
              <a:gd name="p0y9" fmla="*/ 4772 h 4772"/>
              <a:gd name="p0x10" fmla="*/ 80 w 2889"/>
              <a:gd name="p0y10" fmla="*/ 4772 h 4772"/>
              <a:gd name="p0x11" fmla="*/ 0 w 2889"/>
              <a:gd name="p0y11" fmla="*/ 4691 h 4772"/>
              <a:gd name="p0x12" fmla="*/ 0 w 2889"/>
              <a:gd name="p0y12" fmla="*/ 4592 h 4772"/>
              <a:gd name="p0x13" fmla="*/ 0 w 2889"/>
              <a:gd name="p0y13" fmla="*/ 180 h 4772"/>
              <a:gd name="p0x14" fmla="*/ 0 w 2889"/>
              <a:gd name="p0y14" fmla="*/ 80 h 4772"/>
              <a:gd name="p0x15" fmla="*/ 80 w 2889"/>
              <a:gd name="p0y15" fmla="*/ 0 h 4772"/>
              <a:gd name="p0x16" fmla="*/ 180 w 2889"/>
              <a:gd name="p0y16" fmla="*/ 0 h 47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5886450" y="23215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5894861" y="239440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5715000" y="2841127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列方程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5410200" y="3192599"/>
            <a:ext cx="13716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根据等量关系列出方程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7479665" y="1524000"/>
            <a:ext cx="1834515" cy="3030220"/>
          </a:xfrm>
          <a:custGeom>
            <a:avLst/>
            <a:gdLst>
              <a:gd name="sw" fmla="*/ 1 w 2889"/>
              <a:gd name="sh" fmla="*/ 1 h 4772"/>
              <a:gd name="mins" fmla="min sw sh"/>
              <a:gd name="dsw" fmla="+- 0 sw mins"/>
              <a:gd name="dsh" fmla="+- 0 sh mins"/>
              <a:gd name="p0x0" fmla="*/ 180 w 2889"/>
              <a:gd name="p0y0" fmla="*/ 0 h 4772"/>
              <a:gd name="p0x1" fmla="*/ 2709 w 2889"/>
              <a:gd name="p0y1" fmla="*/ 0 h 4772"/>
              <a:gd name="p0x2" fmla="*/ 2808 w 2889"/>
              <a:gd name="p0y2" fmla="*/ 0 h 4772"/>
              <a:gd name="p0x3" fmla="*/ 2889 w 2889"/>
              <a:gd name="p0y3" fmla="*/ 80 h 4772"/>
              <a:gd name="p0x4" fmla="*/ 2889 w 2889"/>
              <a:gd name="p0y4" fmla="*/ 180 h 4772"/>
              <a:gd name="p0x5" fmla="*/ 2889 w 2889"/>
              <a:gd name="p0y5" fmla="*/ 4592 h 4772"/>
              <a:gd name="p0x6" fmla="*/ 2889 w 2889"/>
              <a:gd name="p0y6" fmla="*/ 4691 h 4772"/>
              <a:gd name="p0x7" fmla="*/ 2808 w 2889"/>
              <a:gd name="p0y7" fmla="*/ 4772 h 4772"/>
              <a:gd name="p0x8" fmla="*/ 2709 w 2889"/>
              <a:gd name="p0y8" fmla="*/ 4772 h 4772"/>
              <a:gd name="p0x9" fmla="*/ 180 w 2889"/>
              <a:gd name="p0y9" fmla="*/ 4772 h 4772"/>
              <a:gd name="p0x10" fmla="*/ 80 w 2889"/>
              <a:gd name="p0y10" fmla="*/ 4772 h 4772"/>
              <a:gd name="p0x11" fmla="*/ 0 w 2889"/>
              <a:gd name="p0y11" fmla="*/ 4691 h 4772"/>
              <a:gd name="p0x12" fmla="*/ 0 w 2889"/>
              <a:gd name="p0y12" fmla="*/ 4592 h 4772"/>
              <a:gd name="p0x13" fmla="*/ 0 w 2889"/>
              <a:gd name="p0y13" fmla="*/ 180 h 4772"/>
              <a:gd name="p0x14" fmla="*/ 0 w 2889"/>
              <a:gd name="p0y14" fmla="*/ 80 h 4772"/>
              <a:gd name="p0x15" fmla="*/ 80 w 2889"/>
              <a:gd name="p0y15" fmla="*/ 0 h 4772"/>
              <a:gd name="p0x16" fmla="*/ 180 w 2889"/>
              <a:gd name="p0y16" fmla="*/ 0 h 47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8187690" y="24587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8196120" y="253155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8016259" y="2978277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解方程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7625734" y="3329749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利用等式性质求解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8"/>
            </p:custDataLst>
          </p:nvPr>
        </p:nvSpPr>
        <p:spPr>
          <a:xfrm>
            <a:off x="9780905" y="1524000"/>
            <a:ext cx="1834515" cy="3030220"/>
          </a:xfrm>
          <a:custGeom>
            <a:avLst/>
            <a:gdLst>
              <a:gd name="sw" fmla="*/ 1 w 2889"/>
              <a:gd name="sh" fmla="*/ 1 h 4772"/>
              <a:gd name="mins" fmla="min sw sh"/>
              <a:gd name="dsw" fmla="+- 0 sw mins"/>
              <a:gd name="dsh" fmla="+- 0 sh mins"/>
              <a:gd name="p0x0" fmla="*/ 180 w 2889"/>
              <a:gd name="p0y0" fmla="*/ 0 h 4772"/>
              <a:gd name="p0x1" fmla="*/ 2709 w 2889"/>
              <a:gd name="p0y1" fmla="*/ 0 h 4772"/>
              <a:gd name="p0x2" fmla="*/ 2808 w 2889"/>
              <a:gd name="p0y2" fmla="*/ 0 h 4772"/>
              <a:gd name="p0x3" fmla="*/ 2889 w 2889"/>
              <a:gd name="p0y3" fmla="*/ 80 h 4772"/>
              <a:gd name="p0x4" fmla="*/ 2889 w 2889"/>
              <a:gd name="p0y4" fmla="*/ 180 h 4772"/>
              <a:gd name="p0x5" fmla="*/ 2889 w 2889"/>
              <a:gd name="p0y5" fmla="*/ 4592 h 4772"/>
              <a:gd name="p0x6" fmla="*/ 2889 w 2889"/>
              <a:gd name="p0y6" fmla="*/ 4691 h 4772"/>
              <a:gd name="p0x7" fmla="*/ 2808 w 2889"/>
              <a:gd name="p0y7" fmla="*/ 4772 h 4772"/>
              <a:gd name="p0x8" fmla="*/ 2709 w 2889"/>
              <a:gd name="p0y8" fmla="*/ 4772 h 4772"/>
              <a:gd name="p0x9" fmla="*/ 180 w 2889"/>
              <a:gd name="p0y9" fmla="*/ 4772 h 4772"/>
              <a:gd name="p0x10" fmla="*/ 80 w 2889"/>
              <a:gd name="p0y10" fmla="*/ 4772 h 4772"/>
              <a:gd name="p0x11" fmla="*/ 0 w 2889"/>
              <a:gd name="p0y11" fmla="*/ 4691 h 4772"/>
              <a:gd name="p0x12" fmla="*/ 0 w 2889"/>
              <a:gd name="p0y12" fmla="*/ 4592 h 4772"/>
              <a:gd name="p0x13" fmla="*/ 0 w 2889"/>
              <a:gd name="p0y13" fmla="*/ 180 h 4772"/>
              <a:gd name="p0x14" fmla="*/ 0 w 2889"/>
              <a:gd name="p0y14" fmla="*/ 80 h 4772"/>
              <a:gd name="p0x15" fmla="*/ 80 w 2889"/>
              <a:gd name="p0y15" fmla="*/ 0 h 4772"/>
              <a:gd name="p0x16" fmla="*/ 180 w 2889"/>
              <a:gd name="p0y16" fmla="*/ 0 h 47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9"/>
            </p:custDataLst>
          </p:nvPr>
        </p:nvSpPr>
        <p:spPr>
          <a:xfrm>
            <a:off x="10317480" y="23215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10325919" y="239440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19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1"/>
            </p:custDataLst>
          </p:nvPr>
        </p:nvSpPr>
        <p:spPr>
          <a:xfrm>
            <a:off x="10812780" y="23977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6667" t="-22333" r="-6667" b="-22333"/>
          <a:stretch>
            <a:fillRect/>
          </a:stretch>
        </p:blipFill>
        <p:spPr>
          <a:xfrm>
            <a:off x="10886440" y="2459990"/>
            <a:ext cx="118745" cy="1377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5"/>
            </p:custDataLst>
          </p:nvPr>
        </p:nvSpPr>
        <p:spPr>
          <a:xfrm>
            <a:off x="10222258" y="2841127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检验作答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6"/>
            </p:custDataLst>
          </p:nvPr>
        </p:nvSpPr>
        <p:spPr>
          <a:xfrm>
            <a:off x="10012708" y="3192599"/>
            <a:ext cx="13716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验证解的合理性，写出答案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7"/>
            </p:custDataLst>
          </p:nvPr>
        </p:nvSpPr>
        <p:spPr>
          <a:xfrm>
            <a:off x="575945" y="5168265"/>
            <a:ext cx="11039475" cy="1303655"/>
          </a:xfrm>
          <a:custGeom>
            <a:avLst/>
            <a:gdLst>
              <a:gd name="sw" fmla="*/ 1 w 17385"/>
              <a:gd name="sh" fmla="*/ 1 h 2052"/>
              <a:gd name="mins" fmla="min sw sh"/>
              <a:gd name="dsw" fmla="+- 0 sw mins"/>
              <a:gd name="dsh" fmla="+- 0 sh mins"/>
              <a:gd name="p0x0" fmla="*/ 180 w 17385"/>
              <a:gd name="p0y0" fmla="*/ 0 h 2052"/>
              <a:gd name="p0x1" fmla="*/ 17205 w 17385"/>
              <a:gd name="p0y1" fmla="*/ 0 h 2052"/>
              <a:gd name="p0x2" fmla="*/ 17304 w 17385"/>
              <a:gd name="p0y2" fmla="*/ 0 h 2052"/>
              <a:gd name="p0x3" fmla="*/ 17385 w 17385"/>
              <a:gd name="p0y3" fmla="*/ 80 h 2052"/>
              <a:gd name="p0x4" fmla="*/ 17385 w 17385"/>
              <a:gd name="p0y4" fmla="*/ 180 h 2052"/>
              <a:gd name="p0x5" fmla="*/ 17385 w 17385"/>
              <a:gd name="p0y5" fmla="*/ 1872 h 2052"/>
              <a:gd name="p0x6" fmla="*/ 17385 w 17385"/>
              <a:gd name="p0y6" fmla="*/ 1971 h 2052"/>
              <a:gd name="p0x7" fmla="*/ 17304 w 17385"/>
              <a:gd name="p0y7" fmla="*/ 2052 h 2052"/>
              <a:gd name="p0x8" fmla="*/ 17205 w 17385"/>
              <a:gd name="p0y8" fmla="*/ 2052 h 2052"/>
              <a:gd name="p0x9" fmla="*/ 180 w 17385"/>
              <a:gd name="p0y9" fmla="*/ 2052 h 2052"/>
              <a:gd name="p0x10" fmla="*/ 80 w 17385"/>
              <a:gd name="p0y10" fmla="*/ 2052 h 2052"/>
              <a:gd name="p0x11" fmla="*/ 0 w 17385"/>
              <a:gd name="p0y11" fmla="*/ 1971 h 2052"/>
              <a:gd name="p0x12" fmla="*/ 0 w 17385"/>
              <a:gd name="p0y12" fmla="*/ 1872 h 2052"/>
              <a:gd name="p0x13" fmla="*/ 0 w 17385"/>
              <a:gd name="p0y13" fmla="*/ 180 h 2052"/>
              <a:gd name="p0x14" fmla="*/ 0 w 17385"/>
              <a:gd name="p0y14" fmla="*/ 80 h 2052"/>
              <a:gd name="p0x15" fmla="*/ 80 w 17385"/>
              <a:gd name="p0y15" fmla="*/ 0 h 2052"/>
              <a:gd name="p0x16" fmla="*/ 180 w 17385"/>
              <a:gd name="p0y16" fmla="*/ 0 h 20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8"/>
            </p:custDataLst>
          </p:nvPr>
        </p:nvSpPr>
        <p:spPr>
          <a:xfrm>
            <a:off x="771525" y="5348211"/>
            <a:ext cx="269647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题目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9"/>
            </p:custDataLst>
          </p:nvPr>
        </p:nvSpPr>
        <p:spPr>
          <a:xfrm>
            <a:off x="771525" y="5636819"/>
            <a:ext cx="2696470" cy="6666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小明比小红大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岁，两人年龄之和是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27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岁，求两人年龄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0"/>
            </p:custDataLst>
          </p:nvPr>
        </p:nvSpPr>
        <p:spPr>
          <a:xfrm>
            <a:off x="3658495" y="5348211"/>
            <a:ext cx="17976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设元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1"/>
            </p:custDataLst>
          </p:nvPr>
        </p:nvSpPr>
        <p:spPr>
          <a:xfrm>
            <a:off x="3658495" y="5636819"/>
            <a:ext cx="1797625" cy="6666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设小红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x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岁，则小明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(x+3)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岁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2"/>
            </p:custDataLst>
          </p:nvPr>
        </p:nvSpPr>
        <p:spPr>
          <a:xfrm>
            <a:off x="5646610" y="5439518"/>
            <a:ext cx="17976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列方程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3"/>
            </p:custDataLst>
          </p:nvPr>
        </p:nvSpPr>
        <p:spPr>
          <a:xfrm>
            <a:off x="5646420" y="5744210"/>
            <a:ext cx="1797685" cy="457200"/>
          </a:xfrm>
          <a:custGeom>
            <a:avLst/>
            <a:gdLst>
              <a:gd name="sw" fmla="*/ 1 w 2830"/>
              <a:gd name="sh" fmla="*/ 1 h 720"/>
              <a:gd name="mins" fmla="min sw sh"/>
              <a:gd name="dsw" fmla="+- 0 sw mins"/>
              <a:gd name="dsh" fmla="+- 0 sh mins"/>
              <a:gd name="p0x0" fmla="*/ 90 w 2830"/>
              <a:gd name="p0y0" fmla="*/ 0 h 720"/>
              <a:gd name="p0x1" fmla="*/ 2740 w 2830"/>
              <a:gd name="p0y1" fmla="*/ 0 h 720"/>
              <a:gd name="p0x2" fmla="*/ 2790 w 2830"/>
              <a:gd name="p0y2" fmla="*/ 0 h 720"/>
              <a:gd name="p0x3" fmla="*/ 2830 w 2830"/>
              <a:gd name="p0y3" fmla="*/ 40 h 720"/>
              <a:gd name="p0x4" fmla="*/ 2830 w 2830"/>
              <a:gd name="p0y4" fmla="*/ 90 h 720"/>
              <a:gd name="p0x5" fmla="*/ 2830 w 2830"/>
              <a:gd name="p0y5" fmla="*/ 630 h 720"/>
              <a:gd name="p0x6" fmla="*/ 2830 w 2830"/>
              <a:gd name="p0y6" fmla="*/ 679 h 720"/>
              <a:gd name="p0x7" fmla="*/ 2790 w 2830"/>
              <a:gd name="p0y7" fmla="*/ 720 h 720"/>
              <a:gd name="p0x8" fmla="*/ 2740 w 2830"/>
              <a:gd name="p0y8" fmla="*/ 720 h 720"/>
              <a:gd name="p0x9" fmla="*/ 90 w 2830"/>
              <a:gd name="p0y9" fmla="*/ 720 h 720"/>
              <a:gd name="p0x10" fmla="*/ 40 w 2830"/>
              <a:gd name="p0y10" fmla="*/ 720 h 720"/>
              <a:gd name="p0x11" fmla="*/ 0 w 2830"/>
              <a:gd name="p0y11" fmla="*/ 679 h 720"/>
              <a:gd name="p0x12" fmla="*/ 0 w 2830"/>
              <a:gd name="p0y12" fmla="*/ 630 h 720"/>
              <a:gd name="p0x13" fmla="*/ 0 w 2830"/>
              <a:gd name="p0y13" fmla="*/ 90 h 720"/>
              <a:gd name="p0x14" fmla="*/ 0 w 2830"/>
              <a:gd name="p0y14" fmla="*/ 40 h 720"/>
              <a:gd name="p0x15" fmla="*/ 40 w 2830"/>
              <a:gd name="p0y15" fmla="*/ 0 h 720"/>
              <a:gd name="p0x16" fmla="*/ 90 w 283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4"/>
            </p:custDataLst>
          </p:nvPr>
        </p:nvSpPr>
        <p:spPr>
          <a:xfrm>
            <a:off x="5760910" y="5806230"/>
            <a:ext cx="15690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x+(x+3)=27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5"/>
            </p:custDataLst>
          </p:nvPr>
        </p:nvSpPr>
        <p:spPr>
          <a:xfrm>
            <a:off x="7634736" y="5355803"/>
            <a:ext cx="17976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解方程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6"/>
            </p:custDataLst>
          </p:nvPr>
        </p:nvSpPr>
        <p:spPr>
          <a:xfrm>
            <a:off x="7634736" y="5646315"/>
            <a:ext cx="1698946" cy="6496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2x+3=27 → 2x=24 → 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x=12</a:t>
            </a:r>
            <a:endParaRPr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7"/>
            </p:custDataLst>
          </p:nvPr>
        </p:nvSpPr>
        <p:spPr>
          <a:xfrm>
            <a:off x="9622851" y="5355803"/>
            <a:ext cx="17976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答案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48"/>
            </p:custDataLst>
          </p:nvPr>
        </p:nvSpPr>
        <p:spPr>
          <a:xfrm>
            <a:off x="9622851" y="5644410"/>
            <a:ext cx="1797624" cy="650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小红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岁，小明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endParaRPr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岁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用方程解决和差倍问题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5925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1673225"/>
            <a:ext cx="18605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61927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和差问题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21640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3846" t="-11538" r="-3846" b="-11538"/>
          <a:stretch>
            <a:fillRect/>
          </a:stretch>
        </p:blipFill>
        <p:spPr>
          <a:xfrm>
            <a:off x="838200" y="2221230"/>
            <a:ext cx="13335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152525" y="2149821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两个量的和与差已知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，列方程求解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771525" y="25831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847725" y="2640330"/>
            <a:ext cx="1143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152525" y="2568921"/>
            <a:ext cx="39357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例：</a:t>
            </a:r>
            <a:r>
              <a:rPr 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两数之和为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56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，差为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设小数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152525" y="2587625"/>
            <a:ext cx="3827780" cy="628650"/>
            <a:chOff x="1815" y="4075"/>
            <a:chExt cx="6028" cy="990"/>
          </a:xfrm>
        </p:grpSpPr>
        <p:sp>
          <p:nvSpPr>
            <p:cNvPr id="14" name="任意多边形 13"/>
            <p:cNvSpPr/>
            <p:nvPr>
              <p:custDataLst>
                <p:tags r:id="rId18"/>
              </p:custDataLst>
            </p:nvPr>
          </p:nvSpPr>
          <p:spPr>
            <a:xfrm>
              <a:off x="1815" y="4075"/>
              <a:ext cx="6029" cy="990"/>
            </a:xfrm>
            <a:custGeom>
              <a:avLst/>
              <a:gdLst>
                <a:gd name="sw" fmla="*/ 1 w 6029"/>
                <a:gd name="sh" fmla="*/ 1 h 990"/>
                <a:gd name="mins" fmla="min sw sh"/>
                <a:gd name="dsw" fmla="+- 0 sw mins"/>
                <a:gd name="dsh" fmla="+- 0 sh mins"/>
                <a:gd name="p0x0" fmla="*/ 90 w 6029"/>
                <a:gd name="p0y0" fmla="*/ 0 h 990"/>
                <a:gd name="p0x1" fmla="*/ 5939 w 6029"/>
                <a:gd name="p0y1" fmla="*/ 0 h 990"/>
                <a:gd name="p0x2" fmla="*/ 5989 w 6029"/>
                <a:gd name="p0y2" fmla="*/ 0 h 990"/>
                <a:gd name="p0x3" fmla="*/ 6029 w 6029"/>
                <a:gd name="p0y3" fmla="*/ 40 h 990"/>
                <a:gd name="p0x4" fmla="*/ 6029 w 6029"/>
                <a:gd name="p0y4" fmla="*/ 90 h 990"/>
                <a:gd name="p0x5" fmla="*/ 6029 w 6029"/>
                <a:gd name="p0y5" fmla="*/ 900 h 990"/>
                <a:gd name="p0x6" fmla="*/ 6029 w 6029"/>
                <a:gd name="p0y6" fmla="*/ 949 h 990"/>
                <a:gd name="p0x7" fmla="*/ 5989 w 6029"/>
                <a:gd name="p0y7" fmla="*/ 990 h 990"/>
                <a:gd name="p0x8" fmla="*/ 5939 w 6029"/>
                <a:gd name="p0y8" fmla="*/ 990 h 990"/>
                <a:gd name="p0x9" fmla="*/ 90 w 6029"/>
                <a:gd name="p0y9" fmla="*/ 990 h 990"/>
                <a:gd name="p0x10" fmla="*/ 40 w 6029"/>
                <a:gd name="p0y10" fmla="*/ 990 h 990"/>
                <a:gd name="p0x11" fmla="*/ 0 w 6029"/>
                <a:gd name="p0y11" fmla="*/ 949 h 990"/>
                <a:gd name="p0x12" fmla="*/ 0 w 6029"/>
                <a:gd name="p0y12" fmla="*/ 900 h 990"/>
                <a:gd name="p0x13" fmla="*/ 0 w 6029"/>
                <a:gd name="p0y13" fmla="*/ 90 h 990"/>
                <a:gd name="p0x14" fmla="*/ 0 w 6029"/>
                <a:gd name="p0y14" fmla="*/ 40 h 990"/>
                <a:gd name="p0x15" fmla="*/ 40 w 6029"/>
                <a:gd name="p0y15" fmla="*/ 0 h 990"/>
                <a:gd name="p0x16" fmla="*/ 90 w 6029"/>
                <a:gd name="p0y16" fmla="*/ 0 h 9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9"/>
              </p:custDataLst>
            </p:nvPr>
          </p:nvSpPr>
          <p:spPr>
            <a:xfrm>
              <a:off x="1815" y="4975"/>
              <a:ext cx="6029" cy="90"/>
            </a:xfrm>
            <a:custGeom>
              <a:avLst/>
              <a:gdLst>
                <a:gd name="sw" fmla="*/ 1 w 6029"/>
                <a:gd name="sh" fmla="*/ 1 h 90"/>
                <a:gd name="mins" fmla="min sw sh"/>
                <a:gd name="dsw" fmla="+- 0 sw mins"/>
                <a:gd name="dsh" fmla="+- 0 sh mins"/>
                <a:gd name="p0x0" fmla="*/ 5939 w 6029"/>
                <a:gd name="p0y0" fmla="*/ 90 h 90"/>
                <a:gd name="p0x1" fmla="*/ 90 w 6029"/>
                <a:gd name="p0y1" fmla="*/ 90 h 90"/>
                <a:gd name="p0x2" fmla="*/ 40 w 6029"/>
                <a:gd name="p0y2" fmla="*/ 90 h 90"/>
                <a:gd name="p0x3" fmla="*/ 0 w 6029"/>
                <a:gd name="p0y3" fmla="*/ 49 h 90"/>
                <a:gd name="p0x4" fmla="*/ 0 w 6029"/>
                <a:gd name="p0y4" fmla="*/ 0 h 90"/>
                <a:gd name="p0x5" fmla="*/ 0 w 6029"/>
                <a:gd name="p0y5" fmla="*/ 33 h 90"/>
                <a:gd name="p0x6" fmla="*/ 40 w 6029"/>
                <a:gd name="p0y6" fmla="*/ 60 h 90"/>
                <a:gd name="p0x7" fmla="*/ 90 w 6029"/>
                <a:gd name="p0y7" fmla="*/ 60 h 90"/>
                <a:gd name="p0x8" fmla="*/ 5939 w 6029"/>
                <a:gd name="p0y8" fmla="*/ 60 h 90"/>
                <a:gd name="p0x9" fmla="*/ 5989 w 6029"/>
                <a:gd name="p0y9" fmla="*/ 60 h 90"/>
                <a:gd name="p0x10" fmla="*/ 6029 w 6029"/>
                <a:gd name="p0y10" fmla="*/ 33 h 90"/>
                <a:gd name="p0x11" fmla="*/ 6029 w 6029"/>
                <a:gd name="p0y11" fmla="*/ 0 h 90"/>
                <a:gd name="p0x12" fmla="*/ 6029 w 6029"/>
                <a:gd name="p0y12" fmla="*/ 49 h 90"/>
                <a:gd name="p0x13" fmla="*/ 5989 w 6029"/>
                <a:gd name="p0y13" fmla="*/ 90 h 90"/>
                <a:gd name="p0x14" fmla="*/ 5939 w 6029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1152525" y="2568921"/>
            <a:ext cx="3828755" cy="647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3611880" algn="l">
              <a:lnSpc>
                <a:spcPct val="133000"/>
              </a:lnSpc>
            </a:pPr>
            <a:r>
              <a:rPr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x+(x+12)=56</a:t>
            </a:r>
            <a:endParaRPr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2155555" y="2871816"/>
            <a:ext cx="983675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x=22</a:t>
            </a:r>
            <a:endParaRPr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2"/>
            </p:custDataLst>
          </p:nvPr>
        </p:nvSpPr>
        <p:spPr>
          <a:xfrm>
            <a:off x="575945" y="38906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2600325" y="47891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解题优势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981075" y="5238750"/>
            <a:ext cx="457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方程法将</a:t>
            </a:r>
            <a:r>
              <a:rPr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逆向思维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转化为</a:t>
            </a:r>
            <a:r>
              <a:rPr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顺向思维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，降低思考难度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6233795" y="11093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6429375" y="15925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366" t="-10303" r="-2366" b="-10303"/>
          <a:stretch>
            <a:fillRect/>
          </a:stretch>
        </p:blipFill>
        <p:spPr>
          <a:xfrm>
            <a:off x="6483985" y="1673225"/>
            <a:ext cx="309245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6962775" y="161927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倍数问题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1"/>
            </p:custDataLst>
          </p:nvPr>
        </p:nvSpPr>
        <p:spPr>
          <a:xfrm>
            <a:off x="6429375" y="21640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t="-7143" b="-7143"/>
          <a:stretch>
            <a:fillRect/>
          </a:stretch>
        </p:blipFill>
        <p:spPr>
          <a:xfrm>
            <a:off x="6496050" y="2221230"/>
            <a:ext cx="13335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5"/>
            </p:custDataLst>
          </p:nvPr>
        </p:nvSpPr>
        <p:spPr>
          <a:xfrm>
            <a:off x="6810375" y="2149821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两个量有倍数关系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，列方程求解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6"/>
            </p:custDataLst>
          </p:nvPr>
        </p:nvSpPr>
        <p:spPr>
          <a:xfrm>
            <a:off x="6429375" y="25831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p:blipFill>
        <p:spPr>
          <a:xfrm>
            <a:off x="6505575" y="2640330"/>
            <a:ext cx="11430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40"/>
            </p:custDataLst>
          </p:nvPr>
        </p:nvSpPr>
        <p:spPr>
          <a:xfrm>
            <a:off x="6810375" y="2568921"/>
            <a:ext cx="40074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例：</a:t>
            </a:r>
            <a:r>
              <a:rPr 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甲是乙的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倍，甲比乙多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设乙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0436225" y="2587625"/>
            <a:ext cx="878840" cy="309880"/>
            <a:chOff x="16435" y="4075"/>
            <a:chExt cx="1384" cy="488"/>
          </a:xfrm>
        </p:grpSpPr>
        <p:sp>
          <p:nvSpPr>
            <p:cNvPr id="32" name="任意多边形 31"/>
            <p:cNvSpPr/>
            <p:nvPr>
              <p:custDataLst>
                <p:tags r:id="rId41"/>
              </p:custDataLst>
            </p:nvPr>
          </p:nvSpPr>
          <p:spPr>
            <a:xfrm>
              <a:off x="16435" y="4075"/>
              <a:ext cx="1385" cy="488"/>
            </a:xfrm>
            <a:custGeom>
              <a:avLst/>
              <a:gdLst>
                <a:gd name="sw" fmla="*/ 1 w 1384"/>
                <a:gd name="sh" fmla="*/ 1 h 487"/>
                <a:gd name="mins" fmla="min sw sh"/>
                <a:gd name="dsw" fmla="+- 0 sw mins"/>
                <a:gd name="dsh" fmla="+- 0 sh mins"/>
                <a:gd name="p0x0" fmla="*/ 90 w 1384"/>
                <a:gd name="p0y0" fmla="*/ 0 h 487"/>
                <a:gd name="p0x1" fmla="*/ 1294 w 1384"/>
                <a:gd name="p0y1" fmla="*/ 0 h 487"/>
                <a:gd name="p0x2" fmla="*/ 1343 w 1384"/>
                <a:gd name="p0y2" fmla="*/ 0 h 487"/>
                <a:gd name="p0x3" fmla="*/ 1384 w 1384"/>
                <a:gd name="p0y3" fmla="*/ 40 h 487"/>
                <a:gd name="p0x4" fmla="*/ 1384 w 1384"/>
                <a:gd name="p0y4" fmla="*/ 90 h 487"/>
                <a:gd name="p0x5" fmla="*/ 1384 w 1384"/>
                <a:gd name="p0y5" fmla="*/ 397 h 487"/>
                <a:gd name="p0x6" fmla="*/ 1384 w 1384"/>
                <a:gd name="p0y6" fmla="*/ 447 h 487"/>
                <a:gd name="p0x7" fmla="*/ 1343 w 1384"/>
                <a:gd name="p0y7" fmla="*/ 487 h 487"/>
                <a:gd name="p0x8" fmla="*/ 1294 w 1384"/>
                <a:gd name="p0y8" fmla="*/ 487 h 487"/>
                <a:gd name="p0x9" fmla="*/ 90 w 1384"/>
                <a:gd name="p0y9" fmla="*/ 487 h 487"/>
                <a:gd name="p0x10" fmla="*/ 40 w 1384"/>
                <a:gd name="p0y10" fmla="*/ 487 h 487"/>
                <a:gd name="p0x11" fmla="*/ 0 w 1384"/>
                <a:gd name="p0y11" fmla="*/ 447 h 487"/>
                <a:gd name="p0x12" fmla="*/ 0 w 1384"/>
                <a:gd name="p0y12" fmla="*/ 397 h 487"/>
                <a:gd name="p0x13" fmla="*/ 0 w 1384"/>
                <a:gd name="p0y13" fmla="*/ 90 h 487"/>
                <a:gd name="p0x14" fmla="*/ 0 w 1384"/>
                <a:gd name="p0y14" fmla="*/ 40 h 487"/>
                <a:gd name="p0x15" fmla="*/ 40 w 1384"/>
                <a:gd name="p0y15" fmla="*/ 0 h 487"/>
                <a:gd name="p0x16" fmla="*/ 90 w 1384"/>
                <a:gd name="p0y16" fmla="*/ 0 h 48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42"/>
              </p:custDataLst>
            </p:nvPr>
          </p:nvSpPr>
          <p:spPr>
            <a:xfrm>
              <a:off x="16435" y="4473"/>
              <a:ext cx="1385" cy="90"/>
            </a:xfrm>
            <a:custGeom>
              <a:avLst/>
              <a:gdLst>
                <a:gd name="sw" fmla="*/ 1 w 1384"/>
                <a:gd name="sh" fmla="*/ 1 h 90"/>
                <a:gd name="mins" fmla="min sw sh"/>
                <a:gd name="dsw" fmla="+- 0 sw mins"/>
                <a:gd name="dsh" fmla="+- 0 sh mins"/>
                <a:gd name="p0x0" fmla="*/ 1294 w 1384"/>
                <a:gd name="p0y0" fmla="*/ 90 h 90"/>
                <a:gd name="p0x1" fmla="*/ 90 w 1384"/>
                <a:gd name="p0y1" fmla="*/ 90 h 90"/>
                <a:gd name="p0x2" fmla="*/ 40 w 1384"/>
                <a:gd name="p0y2" fmla="*/ 90 h 90"/>
                <a:gd name="p0x3" fmla="*/ 0 w 1384"/>
                <a:gd name="p0y3" fmla="*/ 49 h 90"/>
                <a:gd name="p0x4" fmla="*/ 0 w 1384"/>
                <a:gd name="p0y4" fmla="*/ 0 h 90"/>
                <a:gd name="p0x5" fmla="*/ 0 w 1384"/>
                <a:gd name="p0y5" fmla="*/ 33 h 90"/>
                <a:gd name="p0x6" fmla="*/ 40 w 1384"/>
                <a:gd name="p0y6" fmla="*/ 60 h 90"/>
                <a:gd name="p0x7" fmla="*/ 90 w 1384"/>
                <a:gd name="p0y7" fmla="*/ 60 h 90"/>
                <a:gd name="p0x8" fmla="*/ 1294 w 1384"/>
                <a:gd name="p0y8" fmla="*/ 60 h 90"/>
                <a:gd name="p0x9" fmla="*/ 1343 w 1384"/>
                <a:gd name="p0y9" fmla="*/ 60 h 90"/>
                <a:gd name="p0x10" fmla="*/ 1384 w 1384"/>
                <a:gd name="p0y10" fmla="*/ 33 h 90"/>
                <a:gd name="p0x11" fmla="*/ 1384 w 1384"/>
                <a:gd name="p0y11" fmla="*/ 0 h 90"/>
                <a:gd name="p0x12" fmla="*/ 1384 w 1384"/>
                <a:gd name="p0y12" fmla="*/ 49 h 90"/>
                <a:gd name="p0x13" fmla="*/ 1343 w 1384"/>
                <a:gd name="p0y13" fmla="*/ 90 h 90"/>
                <a:gd name="p0x14" fmla="*/ 1294 w 1384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>
            <p:custDataLst>
              <p:tags r:id="rId43"/>
            </p:custDataLst>
          </p:nvPr>
        </p:nvSpPr>
        <p:spPr>
          <a:xfrm>
            <a:off x="10493949" y="2568921"/>
            <a:ext cx="95517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3x-x=40</a:t>
            </a:r>
            <a:endParaRPr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4"/>
            </p:custDataLst>
          </p:nvPr>
        </p:nvSpPr>
        <p:spPr>
          <a:xfrm>
            <a:off x="6810375" y="2871816"/>
            <a:ext cx="921763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x=20</a:t>
            </a:r>
            <a:endParaRPr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5"/>
            </p:custDataLst>
          </p:nvPr>
        </p:nvSpPr>
        <p:spPr>
          <a:xfrm>
            <a:off x="6233795" y="38906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6"/>
            </p:custDataLst>
          </p:nvPr>
        </p:nvSpPr>
        <p:spPr>
          <a:xfrm>
            <a:off x="8258175" y="47891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解题优势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7"/>
            </p:custDataLst>
          </p:nvPr>
        </p:nvSpPr>
        <p:spPr>
          <a:xfrm>
            <a:off x="6638925" y="5238750"/>
            <a:ext cx="457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方程法将</a:t>
            </a:r>
            <a:r>
              <a:rPr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逆向思维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转化为</a:t>
            </a:r>
            <a:r>
              <a:rPr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顺向思维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，降低思考难度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古算今译：复杂方程问题的策略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用方程解决相遇问题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4842510" cy="2626995"/>
          </a:xfrm>
          <a:custGeom>
            <a:avLst/>
            <a:gdLst>
              <a:gd name="sw" fmla="*/ 1 w 7625"/>
              <a:gd name="sh" fmla="*/ 1 h 4137"/>
              <a:gd name="mins" fmla="min sw sh"/>
              <a:gd name="dsw" fmla="+- 0 sw mins"/>
              <a:gd name="dsh" fmla="+- 0 sh mins"/>
              <a:gd name="p0x0" fmla="*/ 180 w 7625"/>
              <a:gd name="p0y0" fmla="*/ 0 h 4137"/>
              <a:gd name="p0x1" fmla="*/ 7445 w 7625"/>
              <a:gd name="p0y1" fmla="*/ 0 h 4137"/>
              <a:gd name="p0x2" fmla="*/ 7545 w 7625"/>
              <a:gd name="p0y2" fmla="*/ 0 h 4137"/>
              <a:gd name="p0x3" fmla="*/ 7625 w 7625"/>
              <a:gd name="p0y3" fmla="*/ 80 h 4137"/>
              <a:gd name="p0x4" fmla="*/ 7625 w 7625"/>
              <a:gd name="p0y4" fmla="*/ 180 h 4137"/>
              <a:gd name="p0x5" fmla="*/ 7625 w 7625"/>
              <a:gd name="p0y5" fmla="*/ 3957 h 4137"/>
              <a:gd name="p0x6" fmla="*/ 7625 w 7625"/>
              <a:gd name="p0y6" fmla="*/ 4056 h 4137"/>
              <a:gd name="p0x7" fmla="*/ 7545 w 7625"/>
              <a:gd name="p0y7" fmla="*/ 4137 h 4137"/>
              <a:gd name="p0x8" fmla="*/ 7445 w 7625"/>
              <a:gd name="p0y8" fmla="*/ 4137 h 4137"/>
              <a:gd name="p0x9" fmla="*/ 180 w 7625"/>
              <a:gd name="p0y9" fmla="*/ 4137 h 4137"/>
              <a:gd name="p0x10" fmla="*/ 80 w 7625"/>
              <a:gd name="p0y10" fmla="*/ 4137 h 4137"/>
              <a:gd name="p0x11" fmla="*/ 0 w 7625"/>
              <a:gd name="p0y11" fmla="*/ 4056 h 4137"/>
              <a:gd name="p0x12" fmla="*/ 0 w 7625"/>
              <a:gd name="p0y12" fmla="*/ 3957 h 4137"/>
              <a:gd name="p0x13" fmla="*/ 0 w 7625"/>
              <a:gd name="p0y13" fmla="*/ 180 h 4137"/>
              <a:gd name="p0x14" fmla="*/ 0 w 7625"/>
              <a:gd name="p0y14" fmla="*/ 80 h 4137"/>
              <a:gd name="p0x15" fmla="*/ 80 w 7625"/>
              <a:gd name="p0y15" fmla="*/ 0 h 4137"/>
              <a:gd name="p0x16" fmla="*/ 180 w 7625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71513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819150" y="1743710"/>
            <a:ext cx="21907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162050" y="1758296"/>
            <a:ext cx="16288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相遇问题等量关系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2105660"/>
            <a:ext cx="4451350" cy="382905"/>
          </a:xfrm>
          <a:custGeom>
            <a:avLst/>
            <a:gdLst>
              <a:gd name="sw" fmla="*/ 1 w 7010"/>
              <a:gd name="sh" fmla="*/ 1 h 602"/>
              <a:gd name="mins" fmla="min sw sh"/>
              <a:gd name="dsw" fmla="+- 0 sw mins"/>
              <a:gd name="dsh" fmla="+- 0 sh mins"/>
              <a:gd name="p0x0" fmla="*/ 180 w 7010"/>
              <a:gd name="p0y0" fmla="*/ 0 h 602"/>
              <a:gd name="p0x1" fmla="*/ 6830 w 7010"/>
              <a:gd name="p0y1" fmla="*/ 0 h 602"/>
              <a:gd name="p0x2" fmla="*/ 6930 w 7010"/>
              <a:gd name="p0y2" fmla="*/ 0 h 602"/>
              <a:gd name="p0x3" fmla="*/ 7010 w 7010"/>
              <a:gd name="p0y3" fmla="*/ 80 h 602"/>
              <a:gd name="p0x4" fmla="*/ 7010 w 7010"/>
              <a:gd name="p0y4" fmla="*/ 180 h 602"/>
              <a:gd name="p0x5" fmla="*/ 7010 w 7010"/>
              <a:gd name="p0y5" fmla="*/ 422 h 602"/>
              <a:gd name="p0x6" fmla="*/ 7010 w 7010"/>
              <a:gd name="p0y6" fmla="*/ 522 h 602"/>
              <a:gd name="p0x7" fmla="*/ 6930 w 7010"/>
              <a:gd name="p0y7" fmla="*/ 602 h 602"/>
              <a:gd name="p0x8" fmla="*/ 6830 w 7010"/>
              <a:gd name="p0y8" fmla="*/ 602 h 602"/>
              <a:gd name="p0x9" fmla="*/ 180 w 7010"/>
              <a:gd name="p0y9" fmla="*/ 602 h 602"/>
              <a:gd name="p0x10" fmla="*/ 80 w 7010"/>
              <a:gd name="p0y10" fmla="*/ 602 h 602"/>
              <a:gd name="p0x11" fmla="*/ 0 w 7010"/>
              <a:gd name="p0y11" fmla="*/ 522 h 602"/>
              <a:gd name="p0x12" fmla="*/ 0 w 7010"/>
              <a:gd name="p0y12" fmla="*/ 422 h 602"/>
              <a:gd name="p0x13" fmla="*/ 0 w 7010"/>
              <a:gd name="p0y13" fmla="*/ 180 h 602"/>
              <a:gd name="p0x14" fmla="*/ 0 w 7010"/>
              <a:gd name="p0y14" fmla="*/ 80 h 602"/>
              <a:gd name="p0x15" fmla="*/ 80 w 7010"/>
              <a:gd name="p0y15" fmla="*/ 0 h 602"/>
              <a:gd name="p0x16" fmla="*/ 180 w 7010"/>
              <a:gd name="p0y16" fmla="*/ 0 h 6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263625" y="2164090"/>
            <a:ext cx="3467700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lang="zh-CN" altLang="en-US" sz="16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甲走的路程</a:t>
            </a:r>
            <a:r>
              <a:rPr lang="en-US" altLang="zh-CN" sz="16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6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乙走的路程</a:t>
            </a:r>
            <a:r>
              <a:rPr lang="en-US" altLang="zh-CN" sz="16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6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总路程</a:t>
            </a:r>
            <a:endParaRPr lang="zh-CN" altLang="en-US" sz="16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564765"/>
            <a:ext cx="4451350" cy="382905"/>
          </a:xfrm>
          <a:custGeom>
            <a:avLst/>
            <a:gdLst>
              <a:gd name="sw" fmla="*/ 1 w 7010"/>
              <a:gd name="sh" fmla="*/ 1 h 602"/>
              <a:gd name="mins" fmla="min sw sh"/>
              <a:gd name="dsw" fmla="+- 0 sw mins"/>
              <a:gd name="dsh" fmla="+- 0 sh mins"/>
              <a:gd name="p0x0" fmla="*/ 180 w 7010"/>
              <a:gd name="p0y0" fmla="*/ 0 h 602"/>
              <a:gd name="p0x1" fmla="*/ 6830 w 7010"/>
              <a:gd name="p0y1" fmla="*/ 0 h 602"/>
              <a:gd name="p0x2" fmla="*/ 6930 w 7010"/>
              <a:gd name="p0y2" fmla="*/ 0 h 602"/>
              <a:gd name="p0x3" fmla="*/ 7010 w 7010"/>
              <a:gd name="p0y3" fmla="*/ 80 h 602"/>
              <a:gd name="p0x4" fmla="*/ 7010 w 7010"/>
              <a:gd name="p0y4" fmla="*/ 180 h 602"/>
              <a:gd name="p0x5" fmla="*/ 7010 w 7010"/>
              <a:gd name="p0y5" fmla="*/ 422 h 602"/>
              <a:gd name="p0x6" fmla="*/ 7010 w 7010"/>
              <a:gd name="p0y6" fmla="*/ 522 h 602"/>
              <a:gd name="p0x7" fmla="*/ 6930 w 7010"/>
              <a:gd name="p0y7" fmla="*/ 602 h 602"/>
              <a:gd name="p0x8" fmla="*/ 6830 w 7010"/>
              <a:gd name="p0y8" fmla="*/ 602 h 602"/>
              <a:gd name="p0x9" fmla="*/ 180 w 7010"/>
              <a:gd name="p0y9" fmla="*/ 602 h 602"/>
              <a:gd name="p0x10" fmla="*/ 80 w 7010"/>
              <a:gd name="p0y10" fmla="*/ 602 h 602"/>
              <a:gd name="p0x11" fmla="*/ 0 w 7010"/>
              <a:gd name="p0y11" fmla="*/ 522 h 602"/>
              <a:gd name="p0x12" fmla="*/ 0 w 7010"/>
              <a:gd name="p0y12" fmla="*/ 422 h 602"/>
              <a:gd name="p0x13" fmla="*/ 0 w 7010"/>
              <a:gd name="p0y13" fmla="*/ 180 h 602"/>
              <a:gd name="p0x14" fmla="*/ 0 w 7010"/>
              <a:gd name="p0y14" fmla="*/ 80 h 602"/>
              <a:gd name="p0x15" fmla="*/ 80 w 7010"/>
              <a:gd name="p0y15" fmla="*/ 0 h 602"/>
              <a:gd name="p0x16" fmla="*/ 180 w 7010"/>
              <a:gd name="p0y16" fmla="*/ 0 h 6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818559" y="2623147"/>
            <a:ext cx="4357840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lang="zh-CN" altLang="en-US" sz="16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甲的速度×时间</a:t>
            </a:r>
            <a:r>
              <a:rPr lang="en-US" altLang="zh-CN" sz="16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6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乙的速度×时间</a:t>
            </a:r>
            <a:r>
              <a:rPr lang="en-US" altLang="zh-CN" sz="16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6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总路程</a:t>
            </a:r>
            <a:endParaRPr lang="zh-CN" altLang="en-US" sz="16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575945" y="3844925"/>
            <a:ext cx="4842510" cy="2626995"/>
          </a:xfrm>
          <a:custGeom>
            <a:avLst/>
            <a:gdLst>
              <a:gd name="sw" fmla="*/ 1 w 7625"/>
              <a:gd name="sh" fmla="*/ 1 h 4137"/>
              <a:gd name="mins" fmla="min sw sh"/>
              <a:gd name="dsw" fmla="+- 0 sw mins"/>
              <a:gd name="dsh" fmla="+- 0 sh mins"/>
              <a:gd name="p0x0" fmla="*/ 180 w 7625"/>
              <a:gd name="p0y0" fmla="*/ 0 h 4137"/>
              <a:gd name="p0x1" fmla="*/ 7445 w 7625"/>
              <a:gd name="p0y1" fmla="*/ 0 h 4137"/>
              <a:gd name="p0x2" fmla="*/ 7545 w 7625"/>
              <a:gd name="p0y2" fmla="*/ 0 h 4137"/>
              <a:gd name="p0x3" fmla="*/ 7625 w 7625"/>
              <a:gd name="p0y3" fmla="*/ 80 h 4137"/>
              <a:gd name="p0x4" fmla="*/ 7625 w 7625"/>
              <a:gd name="p0y4" fmla="*/ 180 h 4137"/>
              <a:gd name="p0x5" fmla="*/ 7625 w 7625"/>
              <a:gd name="p0y5" fmla="*/ 3957 h 4137"/>
              <a:gd name="p0x6" fmla="*/ 7625 w 7625"/>
              <a:gd name="p0y6" fmla="*/ 4056 h 4137"/>
              <a:gd name="p0x7" fmla="*/ 7545 w 7625"/>
              <a:gd name="p0y7" fmla="*/ 4137 h 4137"/>
              <a:gd name="p0x8" fmla="*/ 7445 w 7625"/>
              <a:gd name="p0y8" fmla="*/ 4137 h 4137"/>
              <a:gd name="p0x9" fmla="*/ 180 w 7625"/>
              <a:gd name="p0y9" fmla="*/ 4137 h 4137"/>
              <a:gd name="p0x10" fmla="*/ 80 w 7625"/>
              <a:gd name="p0y10" fmla="*/ 4137 h 4137"/>
              <a:gd name="p0x11" fmla="*/ 0 w 7625"/>
              <a:gd name="p0y11" fmla="*/ 4056 h 4137"/>
              <a:gd name="p0x12" fmla="*/ 0 w 7625"/>
              <a:gd name="p0y12" fmla="*/ 3957 h 4137"/>
              <a:gd name="p0x13" fmla="*/ 0 w 7625"/>
              <a:gd name="p0y13" fmla="*/ 180 h 4137"/>
              <a:gd name="p0x14" fmla="*/ 0 w 7625"/>
              <a:gd name="p0y14" fmla="*/ 80 h 4137"/>
              <a:gd name="p0x15" fmla="*/ 80 w 7625"/>
              <a:gd name="p0y15" fmla="*/ 0 h 4137"/>
              <a:gd name="p0x16" fmla="*/ 180 w 7625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771525" y="419735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804545" y="4225925"/>
            <a:ext cx="247650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162050" y="4240749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典型例题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771525" y="4580344"/>
            <a:ext cx="4451966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已知条件：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两城相距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360km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，甲车速度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60km/h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，乙车速度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40km/h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，同时出发相向而行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771525" y="4951819"/>
            <a:ext cx="445196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设未知数：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小时相遇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771525" y="5183505"/>
            <a:ext cx="4451350" cy="730885"/>
          </a:xfrm>
          <a:custGeom>
            <a:avLst/>
            <a:gdLst>
              <a:gd name="sw" fmla="*/ 1 w 7010"/>
              <a:gd name="sh" fmla="*/ 1 h 1151"/>
              <a:gd name="mins" fmla="min sw sh"/>
              <a:gd name="dsw" fmla="+- 0 sw mins"/>
              <a:gd name="dsh" fmla="+- 0 sh mins"/>
              <a:gd name="p0x0" fmla="*/ 180 w 7010"/>
              <a:gd name="p0y0" fmla="*/ 0 h 1151"/>
              <a:gd name="p0x1" fmla="*/ 6830 w 7010"/>
              <a:gd name="p0y1" fmla="*/ 0 h 1151"/>
              <a:gd name="p0x2" fmla="*/ 6930 w 7010"/>
              <a:gd name="p0y2" fmla="*/ 0 h 1151"/>
              <a:gd name="p0x3" fmla="*/ 7010 w 7010"/>
              <a:gd name="p0y3" fmla="*/ 80 h 1151"/>
              <a:gd name="p0x4" fmla="*/ 7010 w 7010"/>
              <a:gd name="p0y4" fmla="*/ 180 h 1151"/>
              <a:gd name="p0x5" fmla="*/ 7010 w 7010"/>
              <a:gd name="p0y5" fmla="*/ 971 h 1151"/>
              <a:gd name="p0x6" fmla="*/ 7010 w 7010"/>
              <a:gd name="p0y6" fmla="*/ 1070 h 1151"/>
              <a:gd name="p0x7" fmla="*/ 6930 w 7010"/>
              <a:gd name="p0y7" fmla="*/ 1151 h 1151"/>
              <a:gd name="p0x8" fmla="*/ 6830 w 7010"/>
              <a:gd name="p0y8" fmla="*/ 1151 h 1151"/>
              <a:gd name="p0x9" fmla="*/ 180 w 7010"/>
              <a:gd name="p0y9" fmla="*/ 1151 h 1151"/>
              <a:gd name="p0x10" fmla="*/ 80 w 7010"/>
              <a:gd name="p0y10" fmla="*/ 1151 h 1151"/>
              <a:gd name="p0x11" fmla="*/ 0 w 7010"/>
              <a:gd name="p0y11" fmla="*/ 1070 h 1151"/>
              <a:gd name="p0x12" fmla="*/ 0 w 7010"/>
              <a:gd name="p0y12" fmla="*/ 971 h 1151"/>
              <a:gd name="p0x13" fmla="*/ 0 w 7010"/>
              <a:gd name="p0y13" fmla="*/ 180 h 1151"/>
              <a:gd name="p0x14" fmla="*/ 0 w 7010"/>
              <a:gd name="p0y14" fmla="*/ 80 h 1151"/>
              <a:gd name="p0x15" fmla="*/ 80 w 7010"/>
              <a:gd name="p0y15" fmla="*/ 0 h 1151"/>
              <a:gd name="p0x16" fmla="*/ 180 w 7010"/>
              <a:gd name="p0y16" fmla="*/ 0 h 11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2060381" y="5245189"/>
            <a:ext cx="1874263" cy="2914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6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60x + 40x = 360</a:t>
            </a:r>
            <a:endParaRPr sz="165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2485730" y="5525462"/>
            <a:ext cx="1023490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87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x = 3.6</a:t>
            </a:r>
            <a:endParaRPr sz="187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771525" y="5944800"/>
            <a:ext cx="445196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答：</a:t>
            </a:r>
            <a:r>
              <a:rPr lang="en-US"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3.6</a:t>
            </a:r>
            <a:r>
              <a:rPr lang="zh-CN" altLang="en-US"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小时后两车相遇</a:t>
            </a:r>
            <a:endParaRPr lang="zh-CN" altLang="en-US"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5694680" y="101790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5889625" y="145986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473" t="-3067" r="-2473" b="-3067"/>
          <a:stretch>
            <a:fillRect/>
          </a:stretch>
        </p:blipFill>
        <p:spPr>
          <a:xfrm>
            <a:off x="5892165" y="1488440"/>
            <a:ext cx="309880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6280766" y="1503283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等量关系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5889625" y="189611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6004541" y="1842878"/>
            <a:ext cx="3006928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路程之和：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甲走的路程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乙走的路程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总路程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5889625" y="213868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6004541" y="2085766"/>
            <a:ext cx="3573361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速度与时间：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甲的速度×时间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乙的速度×时间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总路程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4"/>
            </p:custDataLst>
          </p:nvPr>
        </p:nvSpPr>
        <p:spPr>
          <a:xfrm>
            <a:off x="5694680" y="290258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5889625" y="321373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5923280" y="3242310"/>
            <a:ext cx="247650" cy="25273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6280766" y="3256998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例题拆解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0"/>
            </p:custDataLst>
          </p:nvPr>
        </p:nvSpPr>
        <p:spPr>
          <a:xfrm>
            <a:off x="5889625" y="364934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6004541" y="3596592"/>
            <a:ext cx="4230738" cy="1828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两城相距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360km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，甲车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60km/h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，乙车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40km/h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，同时出发相向而行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2"/>
            </p:custDataLst>
          </p:nvPr>
        </p:nvSpPr>
        <p:spPr>
          <a:xfrm>
            <a:off x="5889625" y="38544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43"/>
            </p:custDataLst>
          </p:nvPr>
        </p:nvSpPr>
        <p:spPr>
          <a:xfrm>
            <a:off x="6004541" y="3801380"/>
            <a:ext cx="2728322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设</a:t>
            </a:r>
            <a:r>
              <a:rPr 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相遇，列方程：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60x + 40x = 360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4"/>
            </p:custDataLst>
          </p:nvPr>
        </p:nvSpPr>
        <p:spPr>
          <a:xfrm>
            <a:off x="5889625" y="40589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6004541" y="3999500"/>
            <a:ext cx="1834305" cy="2914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解得：</a:t>
            </a:r>
            <a:r>
              <a:rPr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x = 3.6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（小时）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6"/>
            </p:custDataLst>
          </p:nvPr>
        </p:nvSpPr>
        <p:spPr>
          <a:xfrm>
            <a:off x="5694680" y="478726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47"/>
            </p:custDataLst>
          </p:nvPr>
        </p:nvSpPr>
        <p:spPr>
          <a:xfrm>
            <a:off x="5889625" y="535114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2000" t="-5139" r="-2000" b="-5139"/>
          <a:stretch>
            <a:fillRect/>
          </a:stretch>
        </p:blipFill>
        <p:spPr>
          <a:xfrm>
            <a:off x="5923280" y="5379720"/>
            <a:ext cx="247650" cy="252095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51"/>
            </p:custDataLst>
          </p:nvPr>
        </p:nvSpPr>
        <p:spPr>
          <a:xfrm>
            <a:off x="6280766" y="5394093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文化呼应</a:t>
            </a:r>
            <a:endParaRPr sz="142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52"/>
            </p:custDataLst>
          </p:nvPr>
        </p:nvSpPr>
        <p:spPr>
          <a:xfrm>
            <a:off x="5890241" y="5733688"/>
            <a:ext cx="568404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行路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问题（如《九章算术》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盈不足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章）与今相遇问题，</a:t>
            </a:r>
            <a:r>
              <a:rPr sz="105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本质都是利用等量关系列方程</a:t>
            </a:r>
            <a:endParaRPr sz="105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2809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用方程解决追及问题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995045"/>
            <a:ext cx="5983605" cy="2657475"/>
          </a:xfrm>
          <a:custGeom>
            <a:avLst/>
            <a:gdLst>
              <a:gd name="sw" fmla="*/ 1 w 9423"/>
              <a:gd name="sh" fmla="*/ 1 h 4185"/>
              <a:gd name="mins" fmla="min sw sh"/>
              <a:gd name="dsw" fmla="+- 0 sw mins"/>
              <a:gd name="dsh" fmla="+- 0 sh mins"/>
              <a:gd name="p0x0" fmla="*/ 180 w 9423"/>
              <a:gd name="p0y0" fmla="*/ 0 h 4185"/>
              <a:gd name="p0x1" fmla="*/ 9243 w 9423"/>
              <a:gd name="p0y1" fmla="*/ 0 h 4185"/>
              <a:gd name="p0x2" fmla="*/ 9342 w 9423"/>
              <a:gd name="p0y2" fmla="*/ 0 h 4185"/>
              <a:gd name="p0x3" fmla="*/ 9423 w 9423"/>
              <a:gd name="p0y3" fmla="*/ 80 h 4185"/>
              <a:gd name="p0x4" fmla="*/ 9423 w 9423"/>
              <a:gd name="p0y4" fmla="*/ 180 h 4185"/>
              <a:gd name="p0x5" fmla="*/ 9423 w 9423"/>
              <a:gd name="p0y5" fmla="*/ 4005 h 4185"/>
              <a:gd name="p0x6" fmla="*/ 9423 w 9423"/>
              <a:gd name="p0y6" fmla="*/ 4104 h 4185"/>
              <a:gd name="p0x7" fmla="*/ 9342 w 9423"/>
              <a:gd name="p0y7" fmla="*/ 4185 h 4185"/>
              <a:gd name="p0x8" fmla="*/ 9243 w 9423"/>
              <a:gd name="p0y8" fmla="*/ 4185 h 4185"/>
              <a:gd name="p0x9" fmla="*/ 180 w 9423"/>
              <a:gd name="p0y9" fmla="*/ 4185 h 4185"/>
              <a:gd name="p0x10" fmla="*/ 80 w 9423"/>
              <a:gd name="p0y10" fmla="*/ 4185 h 4185"/>
              <a:gd name="p0x11" fmla="*/ 0 w 9423"/>
              <a:gd name="p0y11" fmla="*/ 4104 h 4185"/>
              <a:gd name="p0x12" fmla="*/ 0 w 9423"/>
              <a:gd name="p0y12" fmla="*/ 4005 h 4185"/>
              <a:gd name="p0x13" fmla="*/ 0 w 9423"/>
              <a:gd name="p0y13" fmla="*/ 180 h 4185"/>
              <a:gd name="p0x14" fmla="*/ 0 w 9423"/>
              <a:gd name="p0y14" fmla="*/ 80 h 4185"/>
              <a:gd name="p0x15" fmla="*/ 80 w 9423"/>
              <a:gd name="p0y15" fmla="*/ 0 h 4185"/>
              <a:gd name="p0x16" fmla="*/ 180 w 9423"/>
              <a:gd name="p0y16" fmla="*/ 0 h 41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33425" y="15544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949" t="-3651" r="-2949" b="-3651"/>
          <a:stretch>
            <a:fillRect/>
          </a:stretch>
        </p:blipFill>
        <p:spPr>
          <a:xfrm>
            <a:off x="773430" y="1616075"/>
            <a:ext cx="262255" cy="2146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190625" y="1567844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追及问题核心公式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33425" y="2011680"/>
            <a:ext cx="5669280" cy="502285"/>
          </a:xfrm>
          <a:custGeom>
            <a:avLst/>
            <a:gdLst>
              <a:gd name="sw" fmla="*/ 1 w 8928"/>
              <a:gd name="sh" fmla="*/ 1 h 791"/>
              <a:gd name="mins" fmla="min sw sh"/>
              <a:gd name="dsw" fmla="+- 0 sw mins"/>
              <a:gd name="dsh" fmla="+- 0 sh mins"/>
              <a:gd name="p0x0" fmla="*/ 180 w 8928"/>
              <a:gd name="p0y0" fmla="*/ 0 h 791"/>
              <a:gd name="p0x1" fmla="*/ 8748 w 8928"/>
              <a:gd name="p0y1" fmla="*/ 0 h 791"/>
              <a:gd name="p0x2" fmla="*/ 8847 w 8928"/>
              <a:gd name="p0y2" fmla="*/ 0 h 791"/>
              <a:gd name="p0x3" fmla="*/ 8928 w 8928"/>
              <a:gd name="p0y3" fmla="*/ 80 h 791"/>
              <a:gd name="p0x4" fmla="*/ 8928 w 8928"/>
              <a:gd name="p0y4" fmla="*/ 180 h 791"/>
              <a:gd name="p0x5" fmla="*/ 8928 w 8928"/>
              <a:gd name="p0y5" fmla="*/ 611 h 791"/>
              <a:gd name="p0x6" fmla="*/ 8928 w 8928"/>
              <a:gd name="p0y6" fmla="*/ 711 h 791"/>
              <a:gd name="p0x7" fmla="*/ 8847 w 8928"/>
              <a:gd name="p0y7" fmla="*/ 791 h 791"/>
              <a:gd name="p0x8" fmla="*/ 8748 w 8928"/>
              <a:gd name="p0y8" fmla="*/ 791 h 791"/>
              <a:gd name="p0x9" fmla="*/ 180 w 8928"/>
              <a:gd name="p0y9" fmla="*/ 791 h 791"/>
              <a:gd name="p0x10" fmla="*/ 80 w 8928"/>
              <a:gd name="p0y10" fmla="*/ 791 h 791"/>
              <a:gd name="p0x11" fmla="*/ 0 w 8928"/>
              <a:gd name="p0y11" fmla="*/ 711 h 791"/>
              <a:gd name="p0x12" fmla="*/ 0 w 8928"/>
              <a:gd name="p0y12" fmla="*/ 611 h 791"/>
              <a:gd name="p0x13" fmla="*/ 0 w 8928"/>
              <a:gd name="p0y13" fmla="*/ 180 h 791"/>
              <a:gd name="p0x14" fmla="*/ 0 w 8928"/>
              <a:gd name="p0y14" fmla="*/ 80 h 791"/>
              <a:gd name="p0x15" fmla="*/ 80 w 8928"/>
              <a:gd name="p0y15" fmla="*/ 0 h 791"/>
              <a:gd name="p0x16" fmla="*/ 180 w 8928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7725" y="2110769"/>
            <a:ext cx="3429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095451" y="2110769"/>
            <a:ext cx="287313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快者路程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−</a:t>
            </a: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慢者路程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初始距离差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33425" y="2590800"/>
            <a:ext cx="5669280" cy="502285"/>
          </a:xfrm>
          <a:custGeom>
            <a:avLst/>
            <a:gdLst>
              <a:gd name="sw" fmla="*/ 1 w 8928"/>
              <a:gd name="sh" fmla="*/ 1 h 791"/>
              <a:gd name="mins" fmla="min sw sh"/>
              <a:gd name="dsw" fmla="+- 0 sw mins"/>
              <a:gd name="dsh" fmla="+- 0 sh mins"/>
              <a:gd name="p0x0" fmla="*/ 180 w 8928"/>
              <a:gd name="p0y0" fmla="*/ 0 h 791"/>
              <a:gd name="p0x1" fmla="*/ 8748 w 8928"/>
              <a:gd name="p0y1" fmla="*/ 0 h 791"/>
              <a:gd name="p0x2" fmla="*/ 8847 w 8928"/>
              <a:gd name="p0y2" fmla="*/ 0 h 791"/>
              <a:gd name="p0x3" fmla="*/ 8928 w 8928"/>
              <a:gd name="p0y3" fmla="*/ 80 h 791"/>
              <a:gd name="p0x4" fmla="*/ 8928 w 8928"/>
              <a:gd name="p0y4" fmla="*/ 180 h 791"/>
              <a:gd name="p0x5" fmla="*/ 8928 w 8928"/>
              <a:gd name="p0y5" fmla="*/ 611 h 791"/>
              <a:gd name="p0x6" fmla="*/ 8928 w 8928"/>
              <a:gd name="p0y6" fmla="*/ 711 h 791"/>
              <a:gd name="p0x7" fmla="*/ 8847 w 8928"/>
              <a:gd name="p0y7" fmla="*/ 791 h 791"/>
              <a:gd name="p0x8" fmla="*/ 8748 w 8928"/>
              <a:gd name="p0y8" fmla="*/ 791 h 791"/>
              <a:gd name="p0x9" fmla="*/ 180 w 8928"/>
              <a:gd name="p0y9" fmla="*/ 791 h 791"/>
              <a:gd name="p0x10" fmla="*/ 80 w 8928"/>
              <a:gd name="p0y10" fmla="*/ 791 h 791"/>
              <a:gd name="p0x11" fmla="*/ 0 w 8928"/>
              <a:gd name="p0y11" fmla="*/ 711 h 791"/>
              <a:gd name="p0x12" fmla="*/ 0 w 8928"/>
              <a:gd name="p0y12" fmla="*/ 611 h 791"/>
              <a:gd name="p0x13" fmla="*/ 0 w 8928"/>
              <a:gd name="p0y13" fmla="*/ 180 h 791"/>
              <a:gd name="p0x14" fmla="*/ 0 w 8928"/>
              <a:gd name="p0y14" fmla="*/ 80 h 791"/>
              <a:gd name="p0x15" fmla="*/ 80 w 8928"/>
              <a:gd name="p0y15" fmla="*/ 0 h 791"/>
              <a:gd name="p0x16" fmla="*/ 180 w 8928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847725" y="2689860"/>
            <a:ext cx="3429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095451" y="2689860"/>
            <a:ext cx="372725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快者速度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−</a:t>
            </a: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慢者速度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 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×</a:t>
            </a: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初始距离差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75945" y="3776345"/>
            <a:ext cx="5983605" cy="2657475"/>
          </a:xfrm>
          <a:custGeom>
            <a:avLst/>
            <a:gdLst>
              <a:gd name="sw" fmla="*/ 1 w 9423"/>
              <a:gd name="sh" fmla="*/ 1 h 4185"/>
              <a:gd name="mins" fmla="min sw sh"/>
              <a:gd name="dsw" fmla="+- 0 sw mins"/>
              <a:gd name="dsh" fmla="+- 0 sh mins"/>
              <a:gd name="p0x0" fmla="*/ 180 w 9423"/>
              <a:gd name="p0y0" fmla="*/ 0 h 4185"/>
              <a:gd name="p0x1" fmla="*/ 9243 w 9423"/>
              <a:gd name="p0y1" fmla="*/ 0 h 4185"/>
              <a:gd name="p0x2" fmla="*/ 9342 w 9423"/>
              <a:gd name="p0y2" fmla="*/ 0 h 4185"/>
              <a:gd name="p0x3" fmla="*/ 9423 w 9423"/>
              <a:gd name="p0y3" fmla="*/ 80 h 4185"/>
              <a:gd name="p0x4" fmla="*/ 9423 w 9423"/>
              <a:gd name="p0y4" fmla="*/ 180 h 4185"/>
              <a:gd name="p0x5" fmla="*/ 9423 w 9423"/>
              <a:gd name="p0y5" fmla="*/ 4005 h 4185"/>
              <a:gd name="p0x6" fmla="*/ 9423 w 9423"/>
              <a:gd name="p0y6" fmla="*/ 4104 h 4185"/>
              <a:gd name="p0x7" fmla="*/ 9342 w 9423"/>
              <a:gd name="p0y7" fmla="*/ 4185 h 4185"/>
              <a:gd name="p0x8" fmla="*/ 9243 w 9423"/>
              <a:gd name="p0y8" fmla="*/ 4185 h 4185"/>
              <a:gd name="p0x9" fmla="*/ 180 w 9423"/>
              <a:gd name="p0y9" fmla="*/ 4185 h 4185"/>
              <a:gd name="p0x10" fmla="*/ 80 w 9423"/>
              <a:gd name="p0y10" fmla="*/ 4185 h 4185"/>
              <a:gd name="p0x11" fmla="*/ 0 w 9423"/>
              <a:gd name="p0y11" fmla="*/ 4104 h 4185"/>
              <a:gd name="p0x12" fmla="*/ 0 w 9423"/>
              <a:gd name="p0y12" fmla="*/ 4005 h 4185"/>
              <a:gd name="p0x13" fmla="*/ 0 w 9423"/>
              <a:gd name="p0y13" fmla="*/ 180 h 4185"/>
              <a:gd name="p0x14" fmla="*/ 0 w 9423"/>
              <a:gd name="p0y14" fmla="*/ 80 h 4185"/>
              <a:gd name="p0x15" fmla="*/ 80 w 9423"/>
              <a:gd name="p0y15" fmla="*/ 0 h 4185"/>
              <a:gd name="p0x16" fmla="*/ 180 w 9423"/>
              <a:gd name="p0y16" fmla="*/ 0 h 41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733425" y="40767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8641" r="-8641"/>
          <a:stretch>
            <a:fillRect/>
          </a:stretch>
        </p:blipFill>
        <p:spPr>
          <a:xfrm>
            <a:off x="811530" y="4138295"/>
            <a:ext cx="186055" cy="2146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1190625" y="4090111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典型例题解析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733425" y="4533900"/>
            <a:ext cx="5669280" cy="1599565"/>
          </a:xfrm>
          <a:custGeom>
            <a:avLst/>
            <a:gdLst>
              <a:gd name="sw" fmla="*/ 1 w 8928"/>
              <a:gd name="sh" fmla="*/ 1 h 2519"/>
              <a:gd name="mins" fmla="min sw sh"/>
              <a:gd name="dsw" fmla="+- 0 sw mins"/>
              <a:gd name="dsh" fmla="+- 0 sh mins"/>
              <a:gd name="p0x0" fmla="*/ 180 w 8928"/>
              <a:gd name="p0y0" fmla="*/ 0 h 2519"/>
              <a:gd name="p0x1" fmla="*/ 8748 w 8928"/>
              <a:gd name="p0y1" fmla="*/ 0 h 2519"/>
              <a:gd name="p0x2" fmla="*/ 8847 w 8928"/>
              <a:gd name="p0y2" fmla="*/ 0 h 2519"/>
              <a:gd name="p0x3" fmla="*/ 8928 w 8928"/>
              <a:gd name="p0y3" fmla="*/ 80 h 2519"/>
              <a:gd name="p0x4" fmla="*/ 8928 w 8928"/>
              <a:gd name="p0y4" fmla="*/ 180 h 2519"/>
              <a:gd name="p0x5" fmla="*/ 8928 w 8928"/>
              <a:gd name="p0y5" fmla="*/ 2339 h 2519"/>
              <a:gd name="p0x6" fmla="*/ 8928 w 8928"/>
              <a:gd name="p0y6" fmla="*/ 2439 h 2519"/>
              <a:gd name="p0x7" fmla="*/ 8847 w 8928"/>
              <a:gd name="p0y7" fmla="*/ 2519 h 2519"/>
              <a:gd name="p0x8" fmla="*/ 8748 w 8928"/>
              <a:gd name="p0y8" fmla="*/ 2519 h 2519"/>
              <a:gd name="p0x9" fmla="*/ 180 w 8928"/>
              <a:gd name="p0y9" fmla="*/ 2519 h 2519"/>
              <a:gd name="p0x10" fmla="*/ 80 w 8928"/>
              <a:gd name="p0y10" fmla="*/ 2519 h 2519"/>
              <a:gd name="p0x11" fmla="*/ 0 w 8928"/>
              <a:gd name="p0y11" fmla="*/ 2439 h 2519"/>
              <a:gd name="p0x12" fmla="*/ 0 w 8928"/>
              <a:gd name="p0y12" fmla="*/ 2339 h 2519"/>
              <a:gd name="p0x13" fmla="*/ 0 w 8928"/>
              <a:gd name="p0y13" fmla="*/ 180 h 2519"/>
              <a:gd name="p0x14" fmla="*/ 0 w 8928"/>
              <a:gd name="p0y14" fmla="*/ 80 h 2519"/>
              <a:gd name="p0x15" fmla="*/ 80 w 8928"/>
              <a:gd name="p0y15" fmla="*/ 0 h 2519"/>
              <a:gd name="p0x16" fmla="*/ 180 w 8928"/>
              <a:gd name="p0y16" fmla="*/ 0 h 25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847725" y="4998720"/>
            <a:ext cx="5440680" cy="1020445"/>
          </a:xfrm>
          <a:custGeom>
            <a:avLst/>
            <a:gdLst>
              <a:gd name="sw" fmla="*/ 1 w 8568"/>
              <a:gd name="sh" fmla="*/ 1 h 1607"/>
              <a:gd name="mins" fmla="min sw sh"/>
              <a:gd name="dsw" fmla="+- 0 sw mins"/>
              <a:gd name="dsh" fmla="+- 0 sh mins"/>
              <a:gd name="p0x0" fmla="*/ 90 w 8568"/>
              <a:gd name="p0y0" fmla="*/ 0 h 1607"/>
              <a:gd name="p0x1" fmla="*/ 8478 w 8568"/>
              <a:gd name="p0y1" fmla="*/ 0 h 1607"/>
              <a:gd name="p0x2" fmla="*/ 8527 w 8568"/>
              <a:gd name="p0y2" fmla="*/ 0 h 1607"/>
              <a:gd name="p0x3" fmla="*/ 8568 w 8568"/>
              <a:gd name="p0y3" fmla="*/ 40 h 1607"/>
              <a:gd name="p0x4" fmla="*/ 8568 w 8568"/>
              <a:gd name="p0y4" fmla="*/ 90 h 1607"/>
              <a:gd name="p0x5" fmla="*/ 8568 w 8568"/>
              <a:gd name="p0y5" fmla="*/ 1517 h 1607"/>
              <a:gd name="p0x6" fmla="*/ 8568 w 8568"/>
              <a:gd name="p0y6" fmla="*/ 1567 h 1607"/>
              <a:gd name="p0x7" fmla="*/ 8527 w 8568"/>
              <a:gd name="p0y7" fmla="*/ 1607 h 1607"/>
              <a:gd name="p0x8" fmla="*/ 8478 w 8568"/>
              <a:gd name="p0y8" fmla="*/ 1607 h 1607"/>
              <a:gd name="p0x9" fmla="*/ 90 w 8568"/>
              <a:gd name="p0y9" fmla="*/ 1607 h 1607"/>
              <a:gd name="p0x10" fmla="*/ 40 w 8568"/>
              <a:gd name="p0y10" fmla="*/ 1607 h 1607"/>
              <a:gd name="p0x11" fmla="*/ 0 w 8568"/>
              <a:gd name="p0y11" fmla="*/ 1567 h 1607"/>
              <a:gd name="p0x12" fmla="*/ 0 w 8568"/>
              <a:gd name="p0y12" fmla="*/ 1517 h 1607"/>
              <a:gd name="p0x13" fmla="*/ 0 w 8568"/>
              <a:gd name="p0y13" fmla="*/ 90 h 1607"/>
              <a:gd name="p0x14" fmla="*/ 0 w 8568"/>
              <a:gd name="p0y14" fmla="*/ 40 h 1607"/>
              <a:gd name="p0x15" fmla="*/ 40 w 8568"/>
              <a:gd name="p0y15" fmla="*/ 0 h 1607"/>
              <a:gd name="p0x16" fmla="*/ 90 w 8568"/>
              <a:gd name="p0y16" fmla="*/ 0 h 16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847725" y="4633036"/>
            <a:ext cx="54407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题设：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甲先行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小时，速度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50km/h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；乙速度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70km/h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追甲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923925" y="5063537"/>
            <a:ext cx="5288309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设：乙出发后</a:t>
            </a:r>
            <a:r>
              <a:rPr lang="en-US" altLang="zh-CN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x</a:t>
            </a:r>
            <a:r>
              <a:rPr 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小时追上甲</a:t>
            </a:r>
            <a:endParaRPr lang="zh-CN" altLang="en-US"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923925" y="5345421"/>
            <a:ext cx="2200427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方程：</a:t>
            </a:r>
            <a:r>
              <a:rPr lang="en-US"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70x − 50x = 50 </a:t>
            </a:r>
            <a:r>
              <a:rPr lang="zh-CN" altLang="en-US"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</a:t>
            </a:r>
            <a:endParaRPr lang="en-US" altLang="zh-CN" sz="1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923925" y="5624446"/>
            <a:ext cx="52883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解得：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x = 5</a:t>
            </a:r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（小时）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6797675" y="995045"/>
            <a:ext cx="4817745" cy="1817370"/>
          </a:xfrm>
          <a:custGeom>
            <a:avLst/>
            <a:gdLst>
              <a:gd name="sw" fmla="*/ 1 w 7586"/>
              <a:gd name="sh" fmla="*/ 1 h 2861"/>
              <a:gd name="mins" fmla="min sw sh"/>
              <a:gd name="dsw" fmla="+- 0 sw mins"/>
              <a:gd name="dsh" fmla="+- 0 sh mins"/>
              <a:gd name="p0x0" fmla="*/ 180 w 7586"/>
              <a:gd name="p0y0" fmla="*/ 0 h 2861"/>
              <a:gd name="p0x1" fmla="*/ 7406 w 7586"/>
              <a:gd name="p0y1" fmla="*/ 0 h 2861"/>
              <a:gd name="p0x2" fmla="*/ 7506 w 7586"/>
              <a:gd name="p0y2" fmla="*/ 0 h 2861"/>
              <a:gd name="p0x3" fmla="*/ 7586 w 7586"/>
              <a:gd name="p0y3" fmla="*/ 80 h 2861"/>
              <a:gd name="p0x4" fmla="*/ 7586 w 7586"/>
              <a:gd name="p0y4" fmla="*/ 180 h 2861"/>
              <a:gd name="p0x5" fmla="*/ 7586 w 7586"/>
              <a:gd name="p0y5" fmla="*/ 2681 h 2861"/>
              <a:gd name="p0x6" fmla="*/ 7586 w 7586"/>
              <a:gd name="p0y6" fmla="*/ 2781 h 2861"/>
              <a:gd name="p0x7" fmla="*/ 7506 w 7586"/>
              <a:gd name="p0y7" fmla="*/ 2861 h 2861"/>
              <a:gd name="p0x8" fmla="*/ 7406 w 7586"/>
              <a:gd name="p0y8" fmla="*/ 2861 h 2861"/>
              <a:gd name="p0x9" fmla="*/ 180 w 7586"/>
              <a:gd name="p0y9" fmla="*/ 2861 h 2861"/>
              <a:gd name="p0x10" fmla="*/ 80 w 7586"/>
              <a:gd name="p0y10" fmla="*/ 2861 h 2861"/>
              <a:gd name="p0x11" fmla="*/ 0 w 7586"/>
              <a:gd name="p0y11" fmla="*/ 2781 h 2861"/>
              <a:gd name="p0x12" fmla="*/ 0 w 7586"/>
              <a:gd name="p0y12" fmla="*/ 2681 h 2861"/>
              <a:gd name="p0x13" fmla="*/ 0 w 7586"/>
              <a:gd name="p0y13" fmla="*/ 180 h 2861"/>
              <a:gd name="p0x14" fmla="*/ 0 w 7586"/>
              <a:gd name="p0y14" fmla="*/ 80 h 2861"/>
              <a:gd name="p0x15" fmla="*/ 80 w 7586"/>
              <a:gd name="p0y15" fmla="*/ 0 h 2861"/>
              <a:gd name="p0x16" fmla="*/ 180 w 7586"/>
              <a:gd name="p0y16" fmla="*/ 0 h 28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6917055" y="1114425"/>
            <a:ext cx="4579620" cy="351790"/>
            <a:chOff x="10893" y="1755"/>
            <a:chExt cx="7212" cy="554"/>
          </a:xfrm>
        </p:grpSpPr>
        <p:sp>
          <p:nvSpPr>
            <p:cNvPr id="25" name="任意多边形 24"/>
            <p:cNvSpPr/>
            <p:nvPr>
              <p:custDataLst>
                <p:tags r:id="rId27"/>
              </p:custDataLst>
            </p:nvPr>
          </p:nvSpPr>
          <p:spPr>
            <a:xfrm>
              <a:off x="10893" y="1755"/>
              <a:ext cx="7212" cy="555"/>
            </a:xfrm>
            <a:custGeom>
              <a:avLst/>
              <a:gdLst>
                <a:gd name="sw" fmla="*/ 1 w 7211"/>
                <a:gd name="sh" fmla="*/ 1 h 555"/>
                <a:gd name="mins" fmla="min sw sh"/>
                <a:gd name="dsw" fmla="+- 0 sw mins"/>
                <a:gd name="dsh" fmla="+- 0 sh mins"/>
                <a:gd name="p0x0" fmla="*/ 0 w 7211"/>
                <a:gd name="p0y0" fmla="*/ 0 h 555"/>
                <a:gd name="p0x1" fmla="*/ 7211 w 7211"/>
                <a:gd name="p0y1" fmla="*/ 0 h 555"/>
                <a:gd name="p0x2" fmla="*/ 7211 w 7211"/>
                <a:gd name="p0y2" fmla="*/ 555 h 555"/>
                <a:gd name="p0x3" fmla="*/ 0 w 7211"/>
                <a:gd name="p0y3" fmla="*/ 555 h 555"/>
                <a:gd name="p0x4" fmla="*/ 0 w 7211"/>
                <a:gd name="p0y4" fmla="*/ 0 h 5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8"/>
              </p:custDataLst>
            </p:nvPr>
          </p:nvSpPr>
          <p:spPr>
            <a:xfrm>
              <a:off x="10893" y="2295"/>
              <a:ext cx="7212" cy="15"/>
            </a:xfrm>
            <a:custGeom>
              <a:avLst/>
              <a:gdLst>
                <a:gd name="sw" fmla="*/ 1 w 7211"/>
                <a:gd name="sh" fmla="*/ 1 h 15"/>
                <a:gd name="mins" fmla="min sw sh"/>
                <a:gd name="dsw" fmla="+- 0 sw mins"/>
                <a:gd name="dsh" fmla="+- 0 sh mins"/>
                <a:gd name="p0x0" fmla="*/ 7211 w 7211"/>
                <a:gd name="p0y0" fmla="*/ 15 h 15"/>
                <a:gd name="p0x1" fmla="*/ 0 w 7211"/>
                <a:gd name="p0y1" fmla="*/ 15 h 15"/>
                <a:gd name="p0x2" fmla="*/ 0 w 7211"/>
                <a:gd name="p0y2" fmla="*/ 0 h 15"/>
                <a:gd name="p0x3" fmla="*/ 7211 w 7211"/>
                <a:gd name="p0y3" fmla="*/ 0 h 15"/>
                <a:gd name="p0x4" fmla="*/ 7211 w 7211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任意多边形 27"/>
          <p:cNvSpPr/>
          <p:nvPr>
            <p:custDataLst>
              <p:tags r:id="rId29"/>
            </p:custDataLst>
          </p:nvPr>
        </p:nvSpPr>
        <p:spPr>
          <a:xfrm>
            <a:off x="6917055" y="11144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7143" b="-7143"/>
          <a:stretch>
            <a:fillRect/>
          </a:stretch>
        </p:blipFill>
        <p:spPr>
          <a:xfrm>
            <a:off x="6983730" y="1171575"/>
            <a:ext cx="13335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3"/>
            </p:custDataLst>
          </p:nvPr>
        </p:nvSpPr>
        <p:spPr>
          <a:xfrm>
            <a:off x="7259983" y="1114425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解题策略对比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31" name="表格 30"/>
          <p:cNvGraphicFramePr/>
          <p:nvPr>
            <p:custDataLst>
              <p:tags r:id="rId34"/>
            </p:custDataLst>
          </p:nvPr>
        </p:nvGraphicFramePr>
        <p:xfrm>
          <a:off x="6917055" y="1466850"/>
          <a:ext cx="4579590" cy="990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857"/>
                <a:gridCol w="2060752"/>
                <a:gridCol w="1373981"/>
              </a:tblGrid>
              <a:tr h="350490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类型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等量关系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设元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A078"/>
                    </a:solidFill>
                  </a:tcPr>
                </a:tc>
              </a:tr>
              <a:tr h="319980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相遇问题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路程之和</a:t>
                      </a:r>
                      <a:r>
                        <a:rPr lang="en-US" altLang="zh-CN"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= </a:t>
                      </a:r>
                      <a:r>
                        <a:rPr lang="zh-CN" altLang="en-US"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总路程</a:t>
                      </a:r>
                      <a:endParaRPr lang="zh-CN" altLang="en-US"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设时间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9980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追及问题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路程之差</a:t>
                      </a:r>
                      <a:r>
                        <a:rPr lang="en-US" altLang="zh-CN"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= </a:t>
                      </a:r>
                      <a:r>
                        <a:rPr lang="zh-CN" altLang="en-US"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初始差</a:t>
                      </a:r>
                      <a:endParaRPr lang="zh-CN" altLang="en-US"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设时间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</a:tr>
            </a:tbl>
          </a:graphicData>
        </a:graphic>
      </p:graphicFrame>
      <p:sp>
        <p:nvSpPr>
          <p:cNvPr id="32" name="任意多边形 31"/>
          <p:cNvSpPr/>
          <p:nvPr>
            <p:custDataLst>
              <p:tags r:id="rId35"/>
            </p:custDataLst>
          </p:nvPr>
        </p:nvSpPr>
        <p:spPr>
          <a:xfrm>
            <a:off x="6797675" y="3050540"/>
            <a:ext cx="4817745" cy="1629410"/>
          </a:xfrm>
          <a:custGeom>
            <a:avLst/>
            <a:gdLst>
              <a:gd name="sw" fmla="*/ 1 w 7586"/>
              <a:gd name="sh" fmla="*/ 1 h 2566"/>
              <a:gd name="mins" fmla="min sw sh"/>
              <a:gd name="dsw" fmla="+- 0 sw mins"/>
              <a:gd name="dsh" fmla="+- 0 sh mins"/>
              <a:gd name="p0x0" fmla="*/ 180 w 7586"/>
              <a:gd name="p0y0" fmla="*/ 0 h 2566"/>
              <a:gd name="p0x1" fmla="*/ 7406 w 7586"/>
              <a:gd name="p0y1" fmla="*/ 0 h 2566"/>
              <a:gd name="p0x2" fmla="*/ 7506 w 7586"/>
              <a:gd name="p0y2" fmla="*/ 0 h 2566"/>
              <a:gd name="p0x3" fmla="*/ 7586 w 7586"/>
              <a:gd name="p0y3" fmla="*/ 80 h 2566"/>
              <a:gd name="p0x4" fmla="*/ 7586 w 7586"/>
              <a:gd name="p0y4" fmla="*/ 180 h 2566"/>
              <a:gd name="p0x5" fmla="*/ 7586 w 7586"/>
              <a:gd name="p0y5" fmla="*/ 2386 h 2566"/>
              <a:gd name="p0x6" fmla="*/ 7586 w 7586"/>
              <a:gd name="p0y6" fmla="*/ 2485 h 2566"/>
              <a:gd name="p0x7" fmla="*/ 7506 w 7586"/>
              <a:gd name="p0y7" fmla="*/ 2566 h 2566"/>
              <a:gd name="p0x8" fmla="*/ 7406 w 7586"/>
              <a:gd name="p0y8" fmla="*/ 2566 h 2566"/>
              <a:gd name="p0x9" fmla="*/ 180 w 7586"/>
              <a:gd name="p0y9" fmla="*/ 2566 h 2566"/>
              <a:gd name="p0x10" fmla="*/ 80 w 7586"/>
              <a:gd name="p0y10" fmla="*/ 2566 h 2566"/>
              <a:gd name="p0x11" fmla="*/ 0 w 7586"/>
              <a:gd name="p0y11" fmla="*/ 2485 h 2566"/>
              <a:gd name="p0x12" fmla="*/ 0 w 7586"/>
              <a:gd name="p0y12" fmla="*/ 2386 h 2566"/>
              <a:gd name="p0x13" fmla="*/ 0 w 7586"/>
              <a:gd name="p0y13" fmla="*/ 180 h 2566"/>
              <a:gd name="p0x14" fmla="*/ 0 w 7586"/>
              <a:gd name="p0y14" fmla="*/ 80 h 2566"/>
              <a:gd name="p0x15" fmla="*/ 80 w 7586"/>
              <a:gd name="p0y15" fmla="*/ 0 h 2566"/>
              <a:gd name="p0x16" fmla="*/ 180 w 7586"/>
              <a:gd name="p0y16" fmla="*/ 0 h 25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6"/>
            </p:custDataLst>
          </p:nvPr>
        </p:nvSpPr>
        <p:spPr>
          <a:xfrm>
            <a:off x="6917055" y="328231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t="-3333" b="-3333"/>
          <a:stretch>
            <a:fillRect/>
          </a:stretch>
        </p:blipFill>
        <p:spPr>
          <a:xfrm>
            <a:off x="6974205" y="3339465"/>
            <a:ext cx="152400" cy="1524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0"/>
            </p:custDataLst>
          </p:nvPr>
        </p:nvSpPr>
        <p:spPr>
          <a:xfrm>
            <a:off x="7259983" y="3282782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1"/>
            </p:custDataLst>
          </p:nvPr>
        </p:nvSpPr>
        <p:spPr>
          <a:xfrm>
            <a:off x="6917083" y="3610442"/>
            <a:ext cx="4613082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追及问题源远流长，早在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《九章算术》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中就有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良马与驽马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的追及算题。古人以马匹行程设问，今人用方程求解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等量关系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的思想穿越千年，始终是解决问题的核心钥匙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2"/>
            </p:custDataLst>
          </p:nvPr>
        </p:nvSpPr>
        <p:spPr>
          <a:xfrm>
            <a:off x="6797675" y="4803775"/>
            <a:ext cx="4817745" cy="1630045"/>
          </a:xfrm>
          <a:custGeom>
            <a:avLst/>
            <a:gdLst>
              <a:gd name="sw" fmla="*/ 1 w 7586"/>
              <a:gd name="sh" fmla="*/ 1 h 2566"/>
              <a:gd name="mins" fmla="min sw sh"/>
              <a:gd name="dsw" fmla="+- 0 sw mins"/>
              <a:gd name="dsh" fmla="+- 0 sh mins"/>
              <a:gd name="p0x0" fmla="*/ 180 w 7586"/>
              <a:gd name="p0y0" fmla="*/ 0 h 2566"/>
              <a:gd name="p0x1" fmla="*/ 7406 w 7586"/>
              <a:gd name="p0y1" fmla="*/ 0 h 2566"/>
              <a:gd name="p0x2" fmla="*/ 7506 w 7586"/>
              <a:gd name="p0y2" fmla="*/ 0 h 2566"/>
              <a:gd name="p0x3" fmla="*/ 7586 w 7586"/>
              <a:gd name="p0y3" fmla="*/ 80 h 2566"/>
              <a:gd name="p0x4" fmla="*/ 7586 w 7586"/>
              <a:gd name="p0y4" fmla="*/ 180 h 2566"/>
              <a:gd name="p0x5" fmla="*/ 7586 w 7586"/>
              <a:gd name="p0y5" fmla="*/ 2386 h 2566"/>
              <a:gd name="p0x6" fmla="*/ 7586 w 7586"/>
              <a:gd name="p0y6" fmla="*/ 2485 h 2566"/>
              <a:gd name="p0x7" fmla="*/ 7506 w 7586"/>
              <a:gd name="p0y7" fmla="*/ 2566 h 2566"/>
              <a:gd name="p0x8" fmla="*/ 7406 w 7586"/>
              <a:gd name="p0y8" fmla="*/ 2566 h 2566"/>
              <a:gd name="p0x9" fmla="*/ 180 w 7586"/>
              <a:gd name="p0y9" fmla="*/ 2566 h 2566"/>
              <a:gd name="p0x10" fmla="*/ 80 w 7586"/>
              <a:gd name="p0y10" fmla="*/ 2566 h 2566"/>
              <a:gd name="p0x11" fmla="*/ 0 w 7586"/>
              <a:gd name="p0y11" fmla="*/ 2485 h 2566"/>
              <a:gd name="p0x12" fmla="*/ 0 w 7586"/>
              <a:gd name="p0y12" fmla="*/ 2386 h 2566"/>
              <a:gd name="p0x13" fmla="*/ 0 w 7586"/>
              <a:gd name="p0y13" fmla="*/ 180 h 2566"/>
              <a:gd name="p0x14" fmla="*/ 0 w 7586"/>
              <a:gd name="p0y14" fmla="*/ 80 h 2566"/>
              <a:gd name="p0x15" fmla="*/ 80 w 7586"/>
              <a:gd name="p0y15" fmla="*/ 0 h 2566"/>
              <a:gd name="p0x16" fmla="*/ 180 w 7586"/>
              <a:gd name="p0y16" fmla="*/ 0 h 25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43"/>
            </p:custDataLst>
          </p:nvPr>
        </p:nvSpPr>
        <p:spPr>
          <a:xfrm>
            <a:off x="6917055" y="495998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>
            <a:fillRect/>
          </a:stretch>
        </p:blipFill>
        <p:spPr>
          <a:xfrm>
            <a:off x="6993255" y="5017135"/>
            <a:ext cx="11430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7"/>
            </p:custDataLst>
          </p:nvPr>
        </p:nvSpPr>
        <p:spPr>
          <a:xfrm>
            <a:off x="7259983" y="4960153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策略选择要点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8"/>
            </p:custDataLst>
          </p:nvPr>
        </p:nvSpPr>
        <p:spPr>
          <a:xfrm>
            <a:off x="6917055" y="541591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 w="75" h="75">
                <a:moveTo>
                  <a:pt x="38" y="0"/>
                </a:moveTo>
                <a:cubicBezTo>
                  <a:pt x="58" y="0"/>
                  <a:pt x="75" y="17"/>
                  <a:pt x="75" y="38"/>
                </a:cubicBezTo>
                <a:cubicBezTo>
                  <a:pt x="75" y="58"/>
                  <a:pt x="58" y="75"/>
                  <a:pt x="38" y="75"/>
                </a:cubicBezTo>
                <a:cubicBezTo>
                  <a:pt x="17" y="75"/>
                  <a:pt x="0" y="58"/>
                  <a:pt x="0" y="38"/>
                </a:cubicBezTo>
                <a:cubicBezTo>
                  <a:pt x="0" y="17"/>
                  <a:pt x="17" y="0"/>
                  <a:pt x="38" y="0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9"/>
            </p:custDataLst>
          </p:nvPr>
        </p:nvSpPr>
        <p:spPr>
          <a:xfrm>
            <a:off x="7040908" y="5287813"/>
            <a:ext cx="411509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判断问题类型：相向而行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相遇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，同向追赶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追及</a:t>
            </a:r>
            <a:endParaRPr sz="13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50"/>
            </p:custDataLst>
          </p:nvPr>
        </p:nvSpPr>
        <p:spPr>
          <a:xfrm>
            <a:off x="6917055" y="576643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 w="75" h="75">
                <a:moveTo>
                  <a:pt x="38" y="0"/>
                </a:moveTo>
                <a:cubicBezTo>
                  <a:pt x="58" y="0"/>
                  <a:pt x="75" y="17"/>
                  <a:pt x="75" y="38"/>
                </a:cubicBezTo>
                <a:cubicBezTo>
                  <a:pt x="75" y="58"/>
                  <a:pt x="58" y="75"/>
                  <a:pt x="38" y="75"/>
                </a:cubicBezTo>
                <a:cubicBezTo>
                  <a:pt x="17" y="75"/>
                  <a:pt x="0" y="58"/>
                  <a:pt x="0" y="38"/>
                </a:cubicBezTo>
                <a:cubicBezTo>
                  <a:pt x="0" y="17"/>
                  <a:pt x="17" y="0"/>
                  <a:pt x="38" y="0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51"/>
            </p:custDataLst>
          </p:nvPr>
        </p:nvSpPr>
        <p:spPr>
          <a:xfrm>
            <a:off x="7040908" y="5638305"/>
            <a:ext cx="25719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统一设元：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为最常见未知数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52"/>
            </p:custDataLst>
          </p:nvPr>
        </p:nvSpPr>
        <p:spPr>
          <a:xfrm>
            <a:off x="6917055" y="611695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 w="75" h="75">
                <a:moveTo>
                  <a:pt x="38" y="0"/>
                </a:moveTo>
                <a:cubicBezTo>
                  <a:pt x="58" y="0"/>
                  <a:pt x="75" y="17"/>
                  <a:pt x="75" y="38"/>
                </a:cubicBezTo>
                <a:cubicBezTo>
                  <a:pt x="75" y="58"/>
                  <a:pt x="58" y="75"/>
                  <a:pt x="38" y="75"/>
                </a:cubicBezTo>
                <a:cubicBezTo>
                  <a:pt x="17" y="75"/>
                  <a:pt x="0" y="58"/>
                  <a:pt x="0" y="38"/>
                </a:cubicBezTo>
                <a:cubicBezTo>
                  <a:pt x="0" y="17"/>
                  <a:pt x="17" y="0"/>
                  <a:pt x="38" y="0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53"/>
            </p:custDataLst>
          </p:nvPr>
        </p:nvSpPr>
        <p:spPr>
          <a:xfrm>
            <a:off x="7040908" y="5988796"/>
            <a:ext cx="39111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关键转化：把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初始距离差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用速度差与时间表示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代数之思：从算术到代数的思维飞跃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算术法与方程法的对比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514975" cy="4048125"/>
          </a:xfrm>
          <a:custGeom>
            <a:avLst/>
            <a:gdLst>
              <a:gd name="sw" fmla="*/ 1 w 8685"/>
              <a:gd name="sh" fmla="*/ 1 h 6375"/>
              <a:gd name="mins" fmla="min sw sh"/>
              <a:gd name="dsw" fmla="+- 0 sw mins"/>
              <a:gd name="dsh" fmla="+- 0 sh mins"/>
              <a:gd name="p0x0" fmla="*/ 270 w 8685"/>
              <a:gd name="p0y0" fmla="*/ 0 h 6375"/>
              <a:gd name="p0x1" fmla="*/ 8685 w 8685"/>
              <a:gd name="p0y1" fmla="*/ 0 h 6375"/>
              <a:gd name="p0x2" fmla="*/ 8685 w 8685"/>
              <a:gd name="p0y2" fmla="*/ 6375 h 6375"/>
              <a:gd name="p0x3" fmla="*/ 270 w 8685"/>
              <a:gd name="p0y3" fmla="*/ 6375 h 6375"/>
              <a:gd name="p0x4" fmla="*/ 120 w 8685"/>
              <a:gd name="p0y4" fmla="*/ 6375 h 6375"/>
              <a:gd name="p0x5" fmla="*/ 0 w 8685"/>
              <a:gd name="p0y5" fmla="*/ 6254 h 6375"/>
              <a:gd name="p0x6" fmla="*/ 0 w 8685"/>
              <a:gd name="p0y6" fmla="*/ 6105 h 6375"/>
              <a:gd name="p0x7" fmla="*/ 0 w 8685"/>
              <a:gd name="p0y7" fmla="*/ 270 h 6375"/>
              <a:gd name="p0x8" fmla="*/ 0 w 8685"/>
              <a:gd name="p0y8" fmla="*/ 120 h 6375"/>
              <a:gd name="p0x9" fmla="*/ 120 w 8685"/>
              <a:gd name="p0y9" fmla="*/ 0 h 6375"/>
              <a:gd name="p0x10" fmla="*/ 270 w 8685"/>
              <a:gd name="p0y10" fmla="*/ 0 h 6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D7EADB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1385570"/>
            <a:ext cx="18605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算术法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21240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8148" t="-5641" r="-8148" b="-5641"/>
          <a:stretch>
            <a:fillRect/>
          </a:stretch>
        </p:blipFill>
        <p:spPr>
          <a:xfrm>
            <a:off x="854710" y="2186305"/>
            <a:ext cx="99695" cy="1377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152525" y="1965455"/>
            <a:ext cx="19050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思维方向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152525" y="2217391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逆向（从结果推过程）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771525" y="28987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3846" t="-5897" r="-3846" b="-5897"/>
          <a:stretch>
            <a:fillRect/>
          </a:stretch>
        </p:blipFill>
        <p:spPr>
          <a:xfrm>
            <a:off x="838200" y="2960370"/>
            <a:ext cx="133350" cy="1384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1152525" y="2739809"/>
            <a:ext cx="10287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未知数地位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152525" y="2991745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不参与运算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771525" y="36728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3846" t="-5641" r="-3846" b="-5641"/>
          <a:stretch>
            <a:fillRect/>
          </a:stretch>
        </p:blipFill>
        <p:spPr>
          <a:xfrm>
            <a:off x="838200" y="3735070"/>
            <a:ext cx="133350" cy="1377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1152525" y="3514163"/>
            <a:ext cx="8573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适用范围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1152525" y="3766099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简单问题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771525" y="44475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8333" t="-10556" r="-8333" b="-10556"/>
          <a:stretch>
            <a:fillRect/>
          </a:stretch>
        </p:blipFill>
        <p:spPr>
          <a:xfrm>
            <a:off x="838200" y="4509135"/>
            <a:ext cx="133350" cy="1384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30"/>
            </p:custDataLst>
          </p:nvPr>
        </p:nvSpPr>
        <p:spPr>
          <a:xfrm>
            <a:off x="1152525" y="4288517"/>
            <a:ext cx="8573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认知层次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31"/>
            </p:custDataLst>
          </p:nvPr>
        </p:nvSpPr>
        <p:spPr>
          <a:xfrm>
            <a:off x="1152525" y="4540453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具体运算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2"/>
            </p:custDataLst>
          </p:nvPr>
        </p:nvSpPr>
        <p:spPr>
          <a:xfrm>
            <a:off x="6100445" y="1109345"/>
            <a:ext cx="5514975" cy="4048125"/>
          </a:xfrm>
          <a:custGeom>
            <a:avLst/>
            <a:gdLst>
              <a:gd name="sw" fmla="*/ 1 w 8685"/>
              <a:gd name="sh" fmla="*/ 1 h 6375"/>
              <a:gd name="mins" fmla="min sw sh"/>
              <a:gd name="dsw" fmla="+- 0 sw mins"/>
              <a:gd name="dsh" fmla="+- 0 sh mins"/>
              <a:gd name="p0x0" fmla="*/ 0 w 8685"/>
              <a:gd name="p0y0" fmla="*/ 0 h 6375"/>
              <a:gd name="p0x1" fmla="*/ 8415 w 8685"/>
              <a:gd name="p0y1" fmla="*/ 0 h 6375"/>
              <a:gd name="p0x2" fmla="*/ 8564 w 8685"/>
              <a:gd name="p0y2" fmla="*/ 0 h 6375"/>
              <a:gd name="p0x3" fmla="*/ 8685 w 8685"/>
              <a:gd name="p0y3" fmla="*/ 120 h 6375"/>
              <a:gd name="p0x4" fmla="*/ 8685 w 8685"/>
              <a:gd name="p0y4" fmla="*/ 270 h 6375"/>
              <a:gd name="p0x5" fmla="*/ 8685 w 8685"/>
              <a:gd name="p0y5" fmla="*/ 6105 h 6375"/>
              <a:gd name="p0x6" fmla="*/ 8685 w 8685"/>
              <a:gd name="p0y6" fmla="*/ 6254 h 6375"/>
              <a:gd name="p0x7" fmla="*/ 8564 w 8685"/>
              <a:gd name="p0y7" fmla="*/ 6375 h 6375"/>
              <a:gd name="p0x8" fmla="*/ 8415 w 8685"/>
              <a:gd name="p0y8" fmla="*/ 6375 h 6375"/>
              <a:gd name="p0x9" fmla="*/ 0 w 8685"/>
              <a:gd name="p0y9" fmla="*/ 6375 h 6375"/>
              <a:gd name="p0x10" fmla="*/ 0 w 8685"/>
              <a:gd name="p0y10" fmla="*/ 0 h 6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3"/>
            </p:custDataLst>
          </p:nvPr>
        </p:nvSpPr>
        <p:spPr>
          <a:xfrm>
            <a:off x="64484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6548120" y="1385570"/>
            <a:ext cx="219075" cy="2527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7"/>
            </p:custDataLst>
          </p:nvPr>
        </p:nvSpPr>
        <p:spPr>
          <a:xfrm>
            <a:off x="6981825" y="1331595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方程法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8"/>
            </p:custDataLst>
          </p:nvPr>
        </p:nvSpPr>
        <p:spPr>
          <a:xfrm>
            <a:off x="6448425" y="21240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3846" t="-22333" r="-3846" b="-22333"/>
          <a:stretch>
            <a:fillRect/>
          </a:stretch>
        </p:blipFill>
        <p:spPr>
          <a:xfrm>
            <a:off x="6515100" y="2186305"/>
            <a:ext cx="133350" cy="1377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2"/>
            </p:custDataLst>
          </p:nvPr>
        </p:nvSpPr>
        <p:spPr>
          <a:xfrm>
            <a:off x="6829425" y="1965455"/>
            <a:ext cx="19050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思维方向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3"/>
            </p:custDataLst>
          </p:nvPr>
        </p:nvSpPr>
        <p:spPr>
          <a:xfrm>
            <a:off x="6448425" y="28987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6667" t="-22667" r="-6667" b="-22667"/>
          <a:stretch>
            <a:fillRect/>
          </a:stretch>
        </p:blipFill>
        <p:spPr>
          <a:xfrm>
            <a:off x="6522085" y="2960370"/>
            <a:ext cx="118745" cy="1384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7"/>
            </p:custDataLst>
          </p:nvPr>
        </p:nvSpPr>
        <p:spPr>
          <a:xfrm>
            <a:off x="6829425" y="2739809"/>
            <a:ext cx="11430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未知数地位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8"/>
            </p:custDataLst>
          </p:nvPr>
        </p:nvSpPr>
        <p:spPr>
          <a:xfrm>
            <a:off x="6448425" y="36728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3846" t="-5641" r="-3846" b="-5641"/>
          <a:stretch>
            <a:fillRect/>
          </a:stretch>
        </p:blipFill>
        <p:spPr>
          <a:xfrm>
            <a:off x="6515100" y="3735070"/>
            <a:ext cx="133350" cy="137795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52"/>
            </p:custDataLst>
          </p:nvPr>
        </p:nvSpPr>
        <p:spPr>
          <a:xfrm>
            <a:off x="6829425" y="3514163"/>
            <a:ext cx="15240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适用范围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53"/>
            </p:custDataLst>
          </p:nvPr>
        </p:nvSpPr>
        <p:spPr>
          <a:xfrm>
            <a:off x="6448425" y="44475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8333" t="-5897" r="-8333" b="-5897"/>
          <a:stretch>
            <a:fillRect/>
          </a:stretch>
        </p:blipFill>
        <p:spPr>
          <a:xfrm>
            <a:off x="6515100" y="4509135"/>
            <a:ext cx="133350" cy="13843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57"/>
            </p:custDataLst>
          </p:nvPr>
        </p:nvSpPr>
        <p:spPr>
          <a:xfrm>
            <a:off x="6829425" y="4288517"/>
            <a:ext cx="8573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认知层次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58"/>
            </p:custDataLst>
          </p:nvPr>
        </p:nvSpPr>
        <p:spPr>
          <a:xfrm>
            <a:off x="6829425" y="2217391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顺向（从条件列关系）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59"/>
            </p:custDataLst>
          </p:nvPr>
        </p:nvSpPr>
        <p:spPr>
          <a:xfrm>
            <a:off x="6829425" y="2991745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直接参与运算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60"/>
            </p:custDataLst>
          </p:nvPr>
        </p:nvSpPr>
        <p:spPr>
          <a:xfrm>
            <a:off x="6829425" y="3766099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复杂问题优势明显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61"/>
            </p:custDataLst>
          </p:nvPr>
        </p:nvSpPr>
        <p:spPr>
          <a:xfrm>
            <a:off x="6829425" y="4540453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形式运算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62"/>
            </p:custDataLst>
          </p:nvPr>
        </p:nvSpPr>
        <p:spPr>
          <a:xfrm>
            <a:off x="575945" y="5281295"/>
            <a:ext cx="11039475" cy="1190625"/>
          </a:xfrm>
          <a:custGeom>
            <a:avLst/>
            <a:gdLst>
              <a:gd name="sw" fmla="*/ 1 w 17385"/>
              <a:gd name="sh" fmla="*/ 1 h 1875"/>
              <a:gd name="mins" fmla="min sw sh"/>
              <a:gd name="dsw" fmla="+- 0 sw mins"/>
              <a:gd name="dsh" fmla="+- 0 sh mins"/>
              <a:gd name="p0x0" fmla="*/ 180 w 17385"/>
              <a:gd name="p0y0" fmla="*/ 0 h 1875"/>
              <a:gd name="p0x1" fmla="*/ 17205 w 17385"/>
              <a:gd name="p0y1" fmla="*/ 0 h 1875"/>
              <a:gd name="p0x2" fmla="*/ 17304 w 17385"/>
              <a:gd name="p0y2" fmla="*/ 0 h 1875"/>
              <a:gd name="p0x3" fmla="*/ 17385 w 17385"/>
              <a:gd name="p0y3" fmla="*/ 80 h 1875"/>
              <a:gd name="p0x4" fmla="*/ 17385 w 17385"/>
              <a:gd name="p0y4" fmla="*/ 180 h 1875"/>
              <a:gd name="p0x5" fmla="*/ 17385 w 17385"/>
              <a:gd name="p0y5" fmla="*/ 1695 h 1875"/>
              <a:gd name="p0x6" fmla="*/ 17385 w 17385"/>
              <a:gd name="p0y6" fmla="*/ 1794 h 1875"/>
              <a:gd name="p0x7" fmla="*/ 17304 w 17385"/>
              <a:gd name="p0y7" fmla="*/ 1875 h 1875"/>
              <a:gd name="p0x8" fmla="*/ 17205 w 17385"/>
              <a:gd name="p0y8" fmla="*/ 1875 h 1875"/>
              <a:gd name="p0x9" fmla="*/ 180 w 17385"/>
              <a:gd name="p0y9" fmla="*/ 1875 h 1875"/>
              <a:gd name="p0x10" fmla="*/ 80 w 17385"/>
              <a:gd name="p0y10" fmla="*/ 1875 h 1875"/>
              <a:gd name="p0x11" fmla="*/ 0 w 17385"/>
              <a:gd name="p0y11" fmla="*/ 1794 h 1875"/>
              <a:gd name="p0x12" fmla="*/ 0 w 17385"/>
              <a:gd name="p0y12" fmla="*/ 1695 h 1875"/>
              <a:gd name="p0x13" fmla="*/ 0 w 17385"/>
              <a:gd name="p0y13" fmla="*/ 180 h 1875"/>
              <a:gd name="p0x14" fmla="*/ 0 w 17385"/>
              <a:gd name="p0y14" fmla="*/ 80 h 1875"/>
              <a:gd name="p0x15" fmla="*/ 80 w 17385"/>
              <a:gd name="p0y15" fmla="*/ 0 h 1875"/>
              <a:gd name="p0x16" fmla="*/ 180 w 1738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49A078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63"/>
            </p:custDataLst>
          </p:nvPr>
        </p:nvSpPr>
        <p:spPr>
          <a:xfrm>
            <a:off x="1428902" y="5454967"/>
            <a:ext cx="933420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求未知数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让未知数参与运算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"——</a:t>
            </a: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这是数学思维的重大飞跃</a:t>
            </a:r>
            <a:endParaRPr lang="zh-CN" altLang="en-US" sz="24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64"/>
            </p:custDataLst>
          </p:nvPr>
        </p:nvSpPr>
        <p:spPr>
          <a:xfrm>
            <a:off x="2150345" y="5957888"/>
            <a:ext cx="37742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方程法让未知数获得与已知数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平等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的地位</a:t>
            </a:r>
            <a:endParaRPr lang="zh-CN" altLang="en-US"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65"/>
            </p:custDataLst>
          </p:nvPr>
        </p:nvSpPr>
        <p:spPr>
          <a:xfrm>
            <a:off x="5791200" y="5957888"/>
            <a:ext cx="4345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天元术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到现代代数，符号化思维一脉相承</a:t>
            </a:r>
            <a:endParaRPr lang="zh-CN" altLang="en-US"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66"/>
            </p:custDataLst>
          </p:nvPr>
        </p:nvSpPr>
        <p:spPr>
          <a:xfrm>
            <a:off x="5833745" y="2871470"/>
            <a:ext cx="523875" cy="523875"/>
          </a:xfrm>
          <a:custGeom>
            <a:avLst/>
            <a:gdLst>
              <a:gd name="sw" fmla="*/ 1 w 825"/>
              <a:gd name="sh" fmla="*/ 1 h 825"/>
              <a:gd name="mins" fmla="min sw sh"/>
              <a:gd name="dsw" fmla="+- 0 sw mins"/>
              <a:gd name="dsh" fmla="+- 0 sh mins"/>
              <a:gd name="p0x0" fmla="*/ 412 w 825"/>
              <a:gd name="p0y0" fmla="*/ 0 h 825"/>
              <a:gd name="p0x1" fmla="*/ 640 w 825"/>
              <a:gd name="p0y1" fmla="*/ 0 h 825"/>
              <a:gd name="p0x2" fmla="*/ 825 w 825"/>
              <a:gd name="p0y2" fmla="*/ 184 h 825"/>
              <a:gd name="p0x3" fmla="*/ 825 w 825"/>
              <a:gd name="p0y3" fmla="*/ 412 h 825"/>
              <a:gd name="p0x4" fmla="*/ 825 w 825"/>
              <a:gd name="p0y4" fmla="*/ 640 h 825"/>
              <a:gd name="p0x5" fmla="*/ 640 w 825"/>
              <a:gd name="p0y5" fmla="*/ 825 h 825"/>
              <a:gd name="p0x6" fmla="*/ 412 w 825"/>
              <a:gd name="p0y6" fmla="*/ 825 h 825"/>
              <a:gd name="p0x7" fmla="*/ 184 w 825"/>
              <a:gd name="p0y7" fmla="*/ 825 h 825"/>
              <a:gd name="p0x8" fmla="*/ 0 w 825"/>
              <a:gd name="p0y8" fmla="*/ 640 h 825"/>
              <a:gd name="p0x9" fmla="*/ 0 w 825"/>
              <a:gd name="p0y9" fmla="*/ 412 h 825"/>
              <a:gd name="p0x10" fmla="*/ 0 w 825"/>
              <a:gd name="p0y10" fmla="*/ 184 h 825"/>
              <a:gd name="p0x11" fmla="*/ 184 w 825"/>
              <a:gd name="p0y11" fmla="*/ 0 h 825"/>
              <a:gd name="p0x12" fmla="*/ 412 w 825"/>
              <a:gd name="p0y12" fmla="*/ 0 h 82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D7EADB"/>
            </a:solidFill>
            <a:prstDash val="solid"/>
          </a:ln>
          <a:effectLst>
            <a:outerShdw blurRad="285750" dist="76200" dir="5399999" algn="ctr" rotWithShape="0">
              <a:srgbClr val="344A3E">
                <a:alpha val="902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67"/>
            </p:custDataLst>
          </p:nvPr>
        </p:nvSpPr>
        <p:spPr>
          <a:xfrm>
            <a:off x="5961380" y="3007360"/>
            <a:ext cx="459740" cy="2527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sz="1500" b="1" spc="75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4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45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4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3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2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29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316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317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31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6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6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68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1657</Words>
  <Application>WPS 演示</Application>
  <PresentationFormat>宽屏</PresentationFormat>
  <Paragraphs>303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Arial</vt:lpstr>
      <vt:lpstr>宋体</vt:lpstr>
      <vt:lpstr>Wingdings</vt:lpstr>
      <vt:lpstr>楷体</vt:lpstr>
      <vt:lpstr>微软雅黑</vt:lpstr>
      <vt:lpstr>Office 主题​​</vt:lpstr>
      <vt:lpstr>用方程解决问题·从《九章算经》到代数思维</vt:lpstr>
      <vt:lpstr>天元之术：方程的概念与等量关系</vt:lpstr>
      <vt:lpstr>PowerPoint 演示文稿</vt:lpstr>
      <vt:lpstr>PowerPoint 演示文稿</vt:lpstr>
      <vt:lpstr>设元列式：用方程解决实际问题</vt:lpstr>
      <vt:lpstr>PowerPoint 演示文稿</vt:lpstr>
      <vt:lpstr>PowerPoint 演示文稿</vt:lpstr>
      <vt:lpstr>古算今译：复杂方程问题的策略</vt:lpstr>
      <vt:lpstr>PowerPoint 演示文稿</vt:lpstr>
      <vt:lpstr>PowerPoint 演示文稿</vt:lpstr>
      <vt:lpstr>代数之思：从算术到代数的思维飞跃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2026-07-30T09:00:20Z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