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7"/>
  </p:notesMasterIdLst>
  <p:sldIdLst>
    <p:sldId id="423" r:id="rId4"/>
    <p:sldId id="425" r:id="rId5"/>
    <p:sldId id="426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  <p:sldId id="435" r:id="rId15"/>
    <p:sldId id="436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340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95.xml"/><Relationship Id="rId44" Type="http://schemas.openxmlformats.org/officeDocument/2006/relationships/slideLayout" Target="../slideLayouts/slideLayout19.xml"/><Relationship Id="rId43" Type="http://schemas.openxmlformats.org/officeDocument/2006/relationships/tags" Target="../tags/tag123.xml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tags" Target="../tags/tag116.xml"/><Relationship Id="rId35" Type="http://schemas.openxmlformats.org/officeDocument/2006/relationships/image" Target="../media/image13.svg"/><Relationship Id="rId34" Type="http://schemas.openxmlformats.org/officeDocument/2006/relationships/image" Target="../media/image12.png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tags" Target="../tags/tag111.xml"/><Relationship Id="rId28" Type="http://schemas.openxmlformats.org/officeDocument/2006/relationships/image" Target="../media/image11.svg"/><Relationship Id="rId27" Type="http://schemas.openxmlformats.org/officeDocument/2006/relationships/image" Target="../media/image10.png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image" Target="../media/image7.svg"/><Relationship Id="rId13" Type="http://schemas.openxmlformats.org/officeDocument/2006/relationships/image" Target="../media/image6.png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tags" Target="../tags/tag127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52.xml"/><Relationship Id="rId30" Type="http://schemas.openxmlformats.org/officeDocument/2006/relationships/tags" Target="../tags/tag151.xml"/><Relationship Id="rId3" Type="http://schemas.openxmlformats.org/officeDocument/2006/relationships/tags" Target="../tags/tag126.xml"/><Relationship Id="rId29" Type="http://schemas.openxmlformats.org/officeDocument/2006/relationships/tags" Target="../tags/tag150.xml"/><Relationship Id="rId28" Type="http://schemas.openxmlformats.org/officeDocument/2006/relationships/tags" Target="../tags/tag149.xml"/><Relationship Id="rId27" Type="http://schemas.openxmlformats.org/officeDocument/2006/relationships/tags" Target="../tags/tag148.xml"/><Relationship Id="rId26" Type="http://schemas.openxmlformats.org/officeDocument/2006/relationships/tags" Target="../tags/tag147.xml"/><Relationship Id="rId25" Type="http://schemas.openxmlformats.org/officeDocument/2006/relationships/tags" Target="../tags/tag146.xml"/><Relationship Id="rId24" Type="http://schemas.openxmlformats.org/officeDocument/2006/relationships/tags" Target="../tags/tag145.xml"/><Relationship Id="rId23" Type="http://schemas.openxmlformats.org/officeDocument/2006/relationships/tags" Target="../tags/tag144.xml"/><Relationship Id="rId22" Type="http://schemas.openxmlformats.org/officeDocument/2006/relationships/tags" Target="../tags/tag143.xml"/><Relationship Id="rId21" Type="http://schemas.openxmlformats.org/officeDocument/2006/relationships/tags" Target="../tags/tag142.xml"/><Relationship Id="rId20" Type="http://schemas.openxmlformats.org/officeDocument/2006/relationships/tags" Target="../tags/tag141.xml"/><Relationship Id="rId2" Type="http://schemas.openxmlformats.org/officeDocument/2006/relationships/tags" Target="../tags/tag125.xml"/><Relationship Id="rId19" Type="http://schemas.openxmlformats.org/officeDocument/2006/relationships/tags" Target="../tags/tag140.xml"/><Relationship Id="rId18" Type="http://schemas.openxmlformats.org/officeDocument/2006/relationships/tags" Target="../tags/tag139.xml"/><Relationship Id="rId17" Type="http://schemas.openxmlformats.org/officeDocument/2006/relationships/tags" Target="../tags/tag138.xml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188.xml"/><Relationship Id="rId44" Type="http://schemas.openxmlformats.org/officeDocument/2006/relationships/tags" Target="../tags/tag187.xml"/><Relationship Id="rId43" Type="http://schemas.openxmlformats.org/officeDocument/2006/relationships/image" Target="../media/image13.svg"/><Relationship Id="rId42" Type="http://schemas.openxmlformats.org/officeDocument/2006/relationships/image" Target="../media/image12.png"/><Relationship Id="rId41" Type="http://schemas.openxmlformats.org/officeDocument/2006/relationships/tags" Target="../tags/tag186.xml"/><Relationship Id="rId40" Type="http://schemas.openxmlformats.org/officeDocument/2006/relationships/tags" Target="../tags/tag185.xml"/><Relationship Id="rId4" Type="http://schemas.openxmlformats.org/officeDocument/2006/relationships/tags" Target="../tags/tag159.xml"/><Relationship Id="rId39" Type="http://schemas.openxmlformats.org/officeDocument/2006/relationships/tags" Target="../tags/tag184.xml"/><Relationship Id="rId38" Type="http://schemas.openxmlformats.org/officeDocument/2006/relationships/tags" Target="../tags/tag183.xml"/><Relationship Id="rId37" Type="http://schemas.openxmlformats.org/officeDocument/2006/relationships/tags" Target="../tags/tag182.xml"/><Relationship Id="rId36" Type="http://schemas.openxmlformats.org/officeDocument/2006/relationships/image" Target="../media/image11.svg"/><Relationship Id="rId35" Type="http://schemas.openxmlformats.org/officeDocument/2006/relationships/image" Target="../media/image10.png"/><Relationship Id="rId34" Type="http://schemas.openxmlformats.org/officeDocument/2006/relationships/tags" Target="../tags/tag181.xml"/><Relationship Id="rId33" Type="http://schemas.openxmlformats.org/officeDocument/2006/relationships/tags" Target="../tags/tag180.xml"/><Relationship Id="rId32" Type="http://schemas.openxmlformats.org/officeDocument/2006/relationships/tags" Target="../tags/tag179.xml"/><Relationship Id="rId31" Type="http://schemas.openxmlformats.org/officeDocument/2006/relationships/tags" Target="../tags/tag178.xml"/><Relationship Id="rId30" Type="http://schemas.openxmlformats.org/officeDocument/2006/relationships/tags" Target="../tags/tag177.xml"/><Relationship Id="rId3" Type="http://schemas.openxmlformats.org/officeDocument/2006/relationships/tags" Target="../tags/tag158.xml"/><Relationship Id="rId29" Type="http://schemas.openxmlformats.org/officeDocument/2006/relationships/image" Target="../media/image9.svg"/><Relationship Id="rId28" Type="http://schemas.openxmlformats.org/officeDocument/2006/relationships/image" Target="../media/image8.png"/><Relationship Id="rId27" Type="http://schemas.openxmlformats.org/officeDocument/2006/relationships/tags" Target="../tags/tag176.xml"/><Relationship Id="rId26" Type="http://schemas.openxmlformats.org/officeDocument/2006/relationships/tags" Target="../tags/tag175.xml"/><Relationship Id="rId25" Type="http://schemas.openxmlformats.org/officeDocument/2006/relationships/tags" Target="../tags/tag174.xml"/><Relationship Id="rId24" Type="http://schemas.openxmlformats.org/officeDocument/2006/relationships/tags" Target="../tags/tag173.xml"/><Relationship Id="rId23" Type="http://schemas.openxmlformats.org/officeDocument/2006/relationships/tags" Target="../tags/tag172.xml"/><Relationship Id="rId22" Type="http://schemas.openxmlformats.org/officeDocument/2006/relationships/image" Target="../media/image19.svg"/><Relationship Id="rId21" Type="http://schemas.openxmlformats.org/officeDocument/2006/relationships/image" Target="../media/image18.png"/><Relationship Id="rId20" Type="http://schemas.openxmlformats.org/officeDocument/2006/relationships/tags" Target="../tags/tag171.xml"/><Relationship Id="rId2" Type="http://schemas.openxmlformats.org/officeDocument/2006/relationships/tags" Target="../tags/tag157.xml"/><Relationship Id="rId19" Type="http://schemas.openxmlformats.org/officeDocument/2006/relationships/tags" Target="../tags/tag170.xml"/><Relationship Id="rId18" Type="http://schemas.openxmlformats.org/officeDocument/2006/relationships/tags" Target="../tags/tag169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image" Target="../media/image17.svg"/><Relationship Id="rId14" Type="http://schemas.openxmlformats.org/officeDocument/2006/relationships/image" Target="../media/image16.png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30.xml"/><Relationship Id="rId47" Type="http://schemas.openxmlformats.org/officeDocument/2006/relationships/tags" Target="../tags/tag229.xml"/><Relationship Id="rId46" Type="http://schemas.openxmlformats.org/officeDocument/2006/relationships/tags" Target="../tags/tag228.xml"/><Relationship Id="rId45" Type="http://schemas.openxmlformats.org/officeDocument/2006/relationships/tags" Target="../tags/tag227.xml"/><Relationship Id="rId44" Type="http://schemas.openxmlformats.org/officeDocument/2006/relationships/tags" Target="../tags/tag226.xml"/><Relationship Id="rId43" Type="http://schemas.openxmlformats.org/officeDocument/2006/relationships/image" Target="../media/image25.svg"/><Relationship Id="rId42" Type="http://schemas.openxmlformats.org/officeDocument/2006/relationships/image" Target="../media/image24.png"/><Relationship Id="rId41" Type="http://schemas.openxmlformats.org/officeDocument/2006/relationships/tags" Target="../tags/tag225.xml"/><Relationship Id="rId40" Type="http://schemas.openxmlformats.org/officeDocument/2006/relationships/tags" Target="../tags/tag224.xml"/><Relationship Id="rId4" Type="http://schemas.openxmlformats.org/officeDocument/2006/relationships/tags" Target="../tags/tag192.xml"/><Relationship Id="rId39" Type="http://schemas.openxmlformats.org/officeDocument/2006/relationships/tags" Target="../tags/tag223.xml"/><Relationship Id="rId38" Type="http://schemas.openxmlformats.org/officeDocument/2006/relationships/tags" Target="../tags/tag222.xml"/><Relationship Id="rId37" Type="http://schemas.openxmlformats.org/officeDocument/2006/relationships/tags" Target="../tags/tag221.xml"/><Relationship Id="rId36" Type="http://schemas.openxmlformats.org/officeDocument/2006/relationships/image" Target="../media/image23.svg"/><Relationship Id="rId35" Type="http://schemas.openxmlformats.org/officeDocument/2006/relationships/image" Target="../media/image22.png"/><Relationship Id="rId34" Type="http://schemas.openxmlformats.org/officeDocument/2006/relationships/tags" Target="../tags/tag220.xml"/><Relationship Id="rId33" Type="http://schemas.openxmlformats.org/officeDocument/2006/relationships/tags" Target="../tags/tag219.xml"/><Relationship Id="rId32" Type="http://schemas.openxmlformats.org/officeDocument/2006/relationships/tags" Target="../tags/tag218.xml"/><Relationship Id="rId31" Type="http://schemas.openxmlformats.org/officeDocument/2006/relationships/tags" Target="../tags/tag217.xml"/><Relationship Id="rId30" Type="http://schemas.openxmlformats.org/officeDocument/2006/relationships/tags" Target="../tags/tag216.xml"/><Relationship Id="rId3" Type="http://schemas.openxmlformats.org/officeDocument/2006/relationships/tags" Target="../tags/tag191.xml"/><Relationship Id="rId29" Type="http://schemas.openxmlformats.org/officeDocument/2006/relationships/image" Target="../media/image21.svg"/><Relationship Id="rId28" Type="http://schemas.openxmlformats.org/officeDocument/2006/relationships/image" Target="../media/image20.png"/><Relationship Id="rId27" Type="http://schemas.openxmlformats.org/officeDocument/2006/relationships/tags" Target="../tags/tag215.xml"/><Relationship Id="rId26" Type="http://schemas.openxmlformats.org/officeDocument/2006/relationships/tags" Target="../tags/tag214.xml"/><Relationship Id="rId25" Type="http://schemas.openxmlformats.org/officeDocument/2006/relationships/tags" Target="../tags/tag213.xml"/><Relationship Id="rId24" Type="http://schemas.openxmlformats.org/officeDocument/2006/relationships/tags" Target="../tags/tag212.xml"/><Relationship Id="rId23" Type="http://schemas.openxmlformats.org/officeDocument/2006/relationships/tags" Target="../tags/tag211.xml"/><Relationship Id="rId22" Type="http://schemas.openxmlformats.org/officeDocument/2006/relationships/tags" Target="../tags/tag210.xml"/><Relationship Id="rId21" Type="http://schemas.openxmlformats.org/officeDocument/2006/relationships/tags" Target="../tags/tag209.xml"/><Relationship Id="rId20" Type="http://schemas.openxmlformats.org/officeDocument/2006/relationships/tags" Target="../tags/tag208.xml"/><Relationship Id="rId2" Type="http://schemas.openxmlformats.org/officeDocument/2006/relationships/tags" Target="../tags/tag190.xml"/><Relationship Id="rId19" Type="http://schemas.openxmlformats.org/officeDocument/2006/relationships/tags" Target="../tags/tag207.xml"/><Relationship Id="rId18" Type="http://schemas.openxmlformats.org/officeDocument/2006/relationships/tags" Target="../tags/tag206.xml"/><Relationship Id="rId17" Type="http://schemas.openxmlformats.org/officeDocument/2006/relationships/tags" Target="../tags/tag205.xml"/><Relationship Id="rId16" Type="http://schemas.openxmlformats.org/officeDocument/2006/relationships/tags" Target="../tags/tag204.xml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tags" Target="../tags/tag201.xml"/><Relationship Id="rId12" Type="http://schemas.openxmlformats.org/officeDocument/2006/relationships/tags" Target="../tags/tag200.xml"/><Relationship Id="rId11" Type="http://schemas.openxmlformats.org/officeDocument/2006/relationships/tags" Target="../tags/tag199.xml"/><Relationship Id="rId10" Type="http://schemas.openxmlformats.org/officeDocument/2006/relationships/tags" Target="../tags/tag198.xml"/><Relationship Id="rId1" Type="http://schemas.openxmlformats.org/officeDocument/2006/relationships/tags" Target="../tags/tag18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69.xml"/><Relationship Id="rId47" Type="http://schemas.openxmlformats.org/officeDocument/2006/relationships/tags" Target="../tags/tag268.xml"/><Relationship Id="rId46" Type="http://schemas.openxmlformats.org/officeDocument/2006/relationships/tags" Target="../tags/tag267.xml"/><Relationship Id="rId45" Type="http://schemas.openxmlformats.org/officeDocument/2006/relationships/tags" Target="../tags/tag266.xml"/><Relationship Id="rId44" Type="http://schemas.openxmlformats.org/officeDocument/2006/relationships/tags" Target="../tags/tag265.xml"/><Relationship Id="rId43" Type="http://schemas.openxmlformats.org/officeDocument/2006/relationships/tags" Target="../tags/tag264.xml"/><Relationship Id="rId42" Type="http://schemas.openxmlformats.org/officeDocument/2006/relationships/tags" Target="../tags/tag263.xml"/><Relationship Id="rId41" Type="http://schemas.openxmlformats.org/officeDocument/2006/relationships/image" Target="../media/image37.svg"/><Relationship Id="rId40" Type="http://schemas.openxmlformats.org/officeDocument/2006/relationships/image" Target="../media/image36.png"/><Relationship Id="rId4" Type="http://schemas.openxmlformats.org/officeDocument/2006/relationships/tags" Target="../tags/tag237.xml"/><Relationship Id="rId39" Type="http://schemas.openxmlformats.org/officeDocument/2006/relationships/tags" Target="../tags/tag262.xml"/><Relationship Id="rId38" Type="http://schemas.openxmlformats.org/officeDocument/2006/relationships/tags" Target="../tags/tag261.xml"/><Relationship Id="rId37" Type="http://schemas.openxmlformats.org/officeDocument/2006/relationships/tags" Target="../tags/tag260.xml"/><Relationship Id="rId36" Type="http://schemas.openxmlformats.org/officeDocument/2006/relationships/tags" Target="../tags/tag259.xml"/><Relationship Id="rId35" Type="http://schemas.openxmlformats.org/officeDocument/2006/relationships/tags" Target="../tags/tag258.xml"/><Relationship Id="rId34" Type="http://schemas.openxmlformats.org/officeDocument/2006/relationships/tags" Target="../tags/tag257.xml"/><Relationship Id="rId33" Type="http://schemas.openxmlformats.org/officeDocument/2006/relationships/tags" Target="../tags/tag256.xml"/><Relationship Id="rId32" Type="http://schemas.openxmlformats.org/officeDocument/2006/relationships/tags" Target="../tags/tag255.xml"/><Relationship Id="rId31" Type="http://schemas.openxmlformats.org/officeDocument/2006/relationships/tags" Target="../tags/tag254.xml"/><Relationship Id="rId30" Type="http://schemas.openxmlformats.org/officeDocument/2006/relationships/tags" Target="../tags/tag253.xml"/><Relationship Id="rId3" Type="http://schemas.openxmlformats.org/officeDocument/2006/relationships/tags" Target="../tags/tag236.xml"/><Relationship Id="rId29" Type="http://schemas.openxmlformats.org/officeDocument/2006/relationships/tags" Target="../tags/tag252.xml"/><Relationship Id="rId28" Type="http://schemas.openxmlformats.org/officeDocument/2006/relationships/image" Target="../media/image35.svg"/><Relationship Id="rId27" Type="http://schemas.openxmlformats.org/officeDocument/2006/relationships/image" Target="../media/image34.png"/><Relationship Id="rId26" Type="http://schemas.openxmlformats.org/officeDocument/2006/relationships/tags" Target="../tags/tag251.xml"/><Relationship Id="rId25" Type="http://schemas.openxmlformats.org/officeDocument/2006/relationships/tags" Target="../tags/tag250.xml"/><Relationship Id="rId24" Type="http://schemas.openxmlformats.org/officeDocument/2006/relationships/tags" Target="../tags/tag249.xml"/><Relationship Id="rId23" Type="http://schemas.openxmlformats.org/officeDocument/2006/relationships/tags" Target="../tags/tag248.xml"/><Relationship Id="rId22" Type="http://schemas.openxmlformats.org/officeDocument/2006/relationships/image" Target="../media/image33.svg"/><Relationship Id="rId21" Type="http://schemas.openxmlformats.org/officeDocument/2006/relationships/image" Target="../media/image32.png"/><Relationship Id="rId20" Type="http://schemas.openxmlformats.org/officeDocument/2006/relationships/tags" Target="../tags/tag247.xml"/><Relationship Id="rId2" Type="http://schemas.openxmlformats.org/officeDocument/2006/relationships/tags" Target="../tags/tag235.xml"/><Relationship Id="rId19" Type="http://schemas.openxmlformats.org/officeDocument/2006/relationships/tags" Target="../tags/tag246.xml"/><Relationship Id="rId18" Type="http://schemas.openxmlformats.org/officeDocument/2006/relationships/tags" Target="../tags/tag245.xml"/><Relationship Id="rId17" Type="http://schemas.openxmlformats.org/officeDocument/2006/relationships/image" Target="../media/image31.svg"/><Relationship Id="rId16" Type="http://schemas.openxmlformats.org/officeDocument/2006/relationships/image" Target="../media/image30.png"/><Relationship Id="rId15" Type="http://schemas.openxmlformats.org/officeDocument/2006/relationships/tags" Target="../tags/tag244.xml"/><Relationship Id="rId14" Type="http://schemas.openxmlformats.org/officeDocument/2006/relationships/tags" Target="../tags/tag243.xml"/><Relationship Id="rId13" Type="http://schemas.openxmlformats.org/officeDocument/2006/relationships/tags" Target="../tags/tag242.xml"/><Relationship Id="rId12" Type="http://schemas.openxmlformats.org/officeDocument/2006/relationships/image" Target="../media/image29.svg"/><Relationship Id="rId11" Type="http://schemas.openxmlformats.org/officeDocument/2006/relationships/image" Target="../media/image28.png"/><Relationship Id="rId10" Type="http://schemas.openxmlformats.org/officeDocument/2006/relationships/tags" Target="../tags/tag241.xml"/><Relationship Id="rId1" Type="http://schemas.openxmlformats.org/officeDocument/2006/relationships/tags" Target="../tags/tag23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6.xml"/><Relationship Id="rId8" Type="http://schemas.openxmlformats.org/officeDocument/2006/relationships/tags" Target="../tags/tag275.xml"/><Relationship Id="rId7" Type="http://schemas.openxmlformats.org/officeDocument/2006/relationships/tags" Target="../tags/tag274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tags" Target="../tags/tag273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297.xml"/><Relationship Id="rId33" Type="http://schemas.openxmlformats.org/officeDocument/2006/relationships/tags" Target="../tags/tag296.xml"/><Relationship Id="rId32" Type="http://schemas.openxmlformats.org/officeDocument/2006/relationships/tags" Target="../tags/tag295.xml"/><Relationship Id="rId31" Type="http://schemas.openxmlformats.org/officeDocument/2006/relationships/tags" Target="../tags/tag294.xml"/><Relationship Id="rId30" Type="http://schemas.openxmlformats.org/officeDocument/2006/relationships/tags" Target="../tags/tag293.xml"/><Relationship Id="rId3" Type="http://schemas.openxmlformats.org/officeDocument/2006/relationships/tags" Target="../tags/tag272.xml"/><Relationship Id="rId29" Type="http://schemas.openxmlformats.org/officeDocument/2006/relationships/image" Target="../media/image5.svg"/><Relationship Id="rId28" Type="http://schemas.openxmlformats.org/officeDocument/2006/relationships/image" Target="../media/image4.png"/><Relationship Id="rId27" Type="http://schemas.openxmlformats.org/officeDocument/2006/relationships/tags" Target="../tags/tag292.xml"/><Relationship Id="rId26" Type="http://schemas.openxmlformats.org/officeDocument/2006/relationships/tags" Target="../tags/tag291.xml"/><Relationship Id="rId25" Type="http://schemas.openxmlformats.org/officeDocument/2006/relationships/tags" Target="../tags/tag290.xml"/><Relationship Id="rId24" Type="http://schemas.openxmlformats.org/officeDocument/2006/relationships/tags" Target="../tags/tag289.xml"/><Relationship Id="rId23" Type="http://schemas.openxmlformats.org/officeDocument/2006/relationships/tags" Target="../tags/tag288.xml"/><Relationship Id="rId22" Type="http://schemas.openxmlformats.org/officeDocument/2006/relationships/tags" Target="../tags/tag287.xml"/><Relationship Id="rId21" Type="http://schemas.openxmlformats.org/officeDocument/2006/relationships/tags" Target="../tags/tag286.xml"/><Relationship Id="rId20" Type="http://schemas.openxmlformats.org/officeDocument/2006/relationships/tags" Target="../tags/tag285.xml"/><Relationship Id="rId2" Type="http://schemas.openxmlformats.org/officeDocument/2006/relationships/tags" Target="../tags/tag271.xml"/><Relationship Id="rId19" Type="http://schemas.openxmlformats.org/officeDocument/2006/relationships/tags" Target="../tags/tag284.xml"/><Relationship Id="rId18" Type="http://schemas.openxmlformats.org/officeDocument/2006/relationships/tags" Target="../tags/tag283.xml"/><Relationship Id="rId17" Type="http://schemas.openxmlformats.org/officeDocument/2006/relationships/tags" Target="../tags/tag282.xml"/><Relationship Id="rId16" Type="http://schemas.openxmlformats.org/officeDocument/2006/relationships/image" Target="../media/image7.svg"/><Relationship Id="rId15" Type="http://schemas.openxmlformats.org/officeDocument/2006/relationships/image" Target="../media/image6.png"/><Relationship Id="rId14" Type="http://schemas.openxmlformats.org/officeDocument/2006/relationships/tags" Target="../tags/tag281.xml"/><Relationship Id="rId13" Type="http://schemas.openxmlformats.org/officeDocument/2006/relationships/tags" Target="../tags/tag280.xml"/><Relationship Id="rId12" Type="http://schemas.openxmlformats.org/officeDocument/2006/relationships/tags" Target="../tags/tag279.xml"/><Relationship Id="rId11" Type="http://schemas.openxmlformats.org/officeDocument/2006/relationships/tags" Target="../tags/tag278.xml"/><Relationship Id="rId10" Type="http://schemas.openxmlformats.org/officeDocument/2006/relationships/tags" Target="../tags/tag277.xml"/><Relationship Id="rId1" Type="http://schemas.openxmlformats.org/officeDocument/2006/relationships/tags" Target="../tags/tag27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" Type="http://schemas.openxmlformats.org/officeDocument/2006/relationships/tags" Target="../tags/tag29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tags" Target="../tags/tag306.xml"/><Relationship Id="rId7" Type="http://schemas.openxmlformats.org/officeDocument/2006/relationships/tags" Target="../tags/tag305.xml"/><Relationship Id="rId6" Type="http://schemas.openxmlformats.org/officeDocument/2006/relationships/image" Target="../media/image41.svg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336.xml"/><Relationship Id="rId5" Type="http://schemas.openxmlformats.org/officeDocument/2006/relationships/image" Target="../media/image40.png"/><Relationship Id="rId49" Type="http://schemas.openxmlformats.org/officeDocument/2006/relationships/tags" Target="../tags/tag335.xml"/><Relationship Id="rId48" Type="http://schemas.openxmlformats.org/officeDocument/2006/relationships/image" Target="../media/image53.svg"/><Relationship Id="rId47" Type="http://schemas.openxmlformats.org/officeDocument/2006/relationships/image" Target="../media/image52.png"/><Relationship Id="rId46" Type="http://schemas.openxmlformats.org/officeDocument/2006/relationships/tags" Target="../tags/tag334.xml"/><Relationship Id="rId45" Type="http://schemas.openxmlformats.org/officeDocument/2006/relationships/tags" Target="../tags/tag333.xml"/><Relationship Id="rId44" Type="http://schemas.openxmlformats.org/officeDocument/2006/relationships/tags" Target="../tags/tag332.xml"/><Relationship Id="rId43" Type="http://schemas.openxmlformats.org/officeDocument/2006/relationships/tags" Target="../tags/tag331.xml"/><Relationship Id="rId42" Type="http://schemas.openxmlformats.org/officeDocument/2006/relationships/tags" Target="../tags/tag330.xml"/><Relationship Id="rId41" Type="http://schemas.openxmlformats.org/officeDocument/2006/relationships/image" Target="../media/image51.svg"/><Relationship Id="rId40" Type="http://schemas.openxmlformats.org/officeDocument/2006/relationships/image" Target="../media/image50.png"/><Relationship Id="rId4" Type="http://schemas.openxmlformats.org/officeDocument/2006/relationships/tags" Target="../tags/tag304.xml"/><Relationship Id="rId39" Type="http://schemas.openxmlformats.org/officeDocument/2006/relationships/tags" Target="../tags/tag329.xml"/><Relationship Id="rId38" Type="http://schemas.openxmlformats.org/officeDocument/2006/relationships/tags" Target="../tags/tag328.xml"/><Relationship Id="rId37" Type="http://schemas.openxmlformats.org/officeDocument/2006/relationships/tags" Target="../tags/tag327.xml"/><Relationship Id="rId36" Type="http://schemas.openxmlformats.org/officeDocument/2006/relationships/tags" Target="../tags/tag326.xml"/><Relationship Id="rId35" Type="http://schemas.openxmlformats.org/officeDocument/2006/relationships/tags" Target="../tags/tag325.xml"/><Relationship Id="rId34" Type="http://schemas.openxmlformats.org/officeDocument/2006/relationships/image" Target="../media/image49.svg"/><Relationship Id="rId33" Type="http://schemas.openxmlformats.org/officeDocument/2006/relationships/image" Target="../media/image48.png"/><Relationship Id="rId32" Type="http://schemas.openxmlformats.org/officeDocument/2006/relationships/tags" Target="../tags/tag324.xml"/><Relationship Id="rId31" Type="http://schemas.openxmlformats.org/officeDocument/2006/relationships/tags" Target="../tags/tag323.xml"/><Relationship Id="rId30" Type="http://schemas.openxmlformats.org/officeDocument/2006/relationships/tags" Target="../tags/tag322.xml"/><Relationship Id="rId3" Type="http://schemas.openxmlformats.org/officeDocument/2006/relationships/tags" Target="../tags/tag303.xml"/><Relationship Id="rId29" Type="http://schemas.openxmlformats.org/officeDocument/2006/relationships/tags" Target="../tags/tag321.xml"/><Relationship Id="rId28" Type="http://schemas.openxmlformats.org/officeDocument/2006/relationships/tags" Target="../tags/tag320.xml"/><Relationship Id="rId27" Type="http://schemas.openxmlformats.org/officeDocument/2006/relationships/image" Target="../media/image47.svg"/><Relationship Id="rId26" Type="http://schemas.openxmlformats.org/officeDocument/2006/relationships/image" Target="../media/image46.png"/><Relationship Id="rId25" Type="http://schemas.openxmlformats.org/officeDocument/2006/relationships/tags" Target="../tags/tag319.xml"/><Relationship Id="rId24" Type="http://schemas.openxmlformats.org/officeDocument/2006/relationships/tags" Target="../tags/tag318.xml"/><Relationship Id="rId23" Type="http://schemas.openxmlformats.org/officeDocument/2006/relationships/tags" Target="../tags/tag317.xml"/><Relationship Id="rId22" Type="http://schemas.openxmlformats.org/officeDocument/2006/relationships/tags" Target="../tags/tag316.xml"/><Relationship Id="rId21" Type="http://schemas.openxmlformats.org/officeDocument/2006/relationships/tags" Target="../tags/tag315.xml"/><Relationship Id="rId20" Type="http://schemas.openxmlformats.org/officeDocument/2006/relationships/image" Target="../media/image45.svg"/><Relationship Id="rId2" Type="http://schemas.openxmlformats.org/officeDocument/2006/relationships/tags" Target="../tags/tag302.xml"/><Relationship Id="rId19" Type="http://schemas.openxmlformats.org/officeDocument/2006/relationships/image" Target="../media/image44.png"/><Relationship Id="rId18" Type="http://schemas.openxmlformats.org/officeDocument/2006/relationships/tags" Target="../tags/tag314.xml"/><Relationship Id="rId17" Type="http://schemas.openxmlformats.org/officeDocument/2006/relationships/tags" Target="../tags/tag313.xml"/><Relationship Id="rId16" Type="http://schemas.openxmlformats.org/officeDocument/2006/relationships/tags" Target="../tags/tag312.xml"/><Relationship Id="rId15" Type="http://schemas.openxmlformats.org/officeDocument/2006/relationships/tags" Target="../tags/tag311.xml"/><Relationship Id="rId14" Type="http://schemas.openxmlformats.org/officeDocument/2006/relationships/tags" Target="../tags/tag310.xml"/><Relationship Id="rId13" Type="http://schemas.openxmlformats.org/officeDocument/2006/relationships/image" Target="../media/image43.svg"/><Relationship Id="rId12" Type="http://schemas.openxmlformats.org/officeDocument/2006/relationships/image" Target="../media/image42.png"/><Relationship Id="rId11" Type="http://schemas.openxmlformats.org/officeDocument/2006/relationships/tags" Target="../tags/tag309.xml"/><Relationship Id="rId10" Type="http://schemas.openxmlformats.org/officeDocument/2006/relationships/tags" Target="../tags/tag308.xml"/><Relationship Id="rId1" Type="http://schemas.openxmlformats.org/officeDocument/2006/relationships/tags" Target="../tags/tag30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" Type="http://schemas.openxmlformats.org/officeDocument/2006/relationships/tags" Target="../tags/tag3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分数乘法·从《九章算经》到分数相乘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分分相乘：分数乘整数的意义与算法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E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EF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累分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与分数乘整数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303395" cy="2581275"/>
          </a:xfrm>
          <a:custGeom>
            <a:avLst/>
            <a:gdLst>
              <a:gd name="sw" fmla="*/ 1 w 6776"/>
              <a:gd name="sh" fmla="*/ 1 h 4065"/>
              <a:gd name="mins" fmla="min sw sh"/>
              <a:gd name="dsw" fmla="+- 0 sw mins"/>
              <a:gd name="dsh" fmla="+- 0 sh mins"/>
              <a:gd name="p0x0" fmla="*/ 180 w 6776"/>
              <a:gd name="p0y0" fmla="*/ 0 h 4065"/>
              <a:gd name="p0x1" fmla="*/ 6596 w 6776"/>
              <a:gd name="p0y1" fmla="*/ 0 h 4065"/>
              <a:gd name="p0x2" fmla="*/ 6696 w 6776"/>
              <a:gd name="p0y2" fmla="*/ 0 h 4065"/>
              <a:gd name="p0x3" fmla="*/ 6776 w 6776"/>
              <a:gd name="p0y3" fmla="*/ 80 h 4065"/>
              <a:gd name="p0x4" fmla="*/ 6776 w 6776"/>
              <a:gd name="p0y4" fmla="*/ 180 h 4065"/>
              <a:gd name="p0x5" fmla="*/ 6776 w 6776"/>
              <a:gd name="p0y5" fmla="*/ 3885 h 4065"/>
              <a:gd name="p0x6" fmla="*/ 6776 w 6776"/>
              <a:gd name="p0y6" fmla="*/ 3984 h 4065"/>
              <a:gd name="p0x7" fmla="*/ 6696 w 6776"/>
              <a:gd name="p0y7" fmla="*/ 4065 h 4065"/>
              <a:gd name="p0x8" fmla="*/ 6596 w 6776"/>
              <a:gd name="p0y8" fmla="*/ 4065 h 4065"/>
              <a:gd name="p0x9" fmla="*/ 180 w 6776"/>
              <a:gd name="p0y9" fmla="*/ 4065 h 4065"/>
              <a:gd name="p0x10" fmla="*/ 80 w 6776"/>
              <a:gd name="p0y10" fmla="*/ 4065 h 4065"/>
              <a:gd name="p0x11" fmla="*/ 0 w 6776"/>
              <a:gd name="p0y11" fmla="*/ 3984 h 4065"/>
              <a:gd name="p0x12" fmla="*/ 0 w 6776"/>
              <a:gd name="p0y12" fmla="*/ 3885 h 4065"/>
              <a:gd name="p0x13" fmla="*/ 0 w 6776"/>
              <a:gd name="p0y13" fmla="*/ 180 h 4065"/>
              <a:gd name="p0x14" fmla="*/ 0 w 6776"/>
              <a:gd name="p0y14" fmla="*/ 80 h 4065"/>
              <a:gd name="p0x15" fmla="*/ 80 w 6776"/>
              <a:gd name="p0y15" fmla="*/ 0 h 4065"/>
              <a:gd name="p0x16" fmla="*/ 180 w 6776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1352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143319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304925" y="1379220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乘分术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71525" y="1909763"/>
            <a:ext cx="3912841" cy="1547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中国古代数学经典《九章算术》记载了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乘分术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，其中分数乘整数可理解为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累加同一分数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几分之几的几倍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。这种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累分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思想体现了古人对乘法本质的深刻洞察：乘法是相同加数的简便运算。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75945" y="3890645"/>
            <a:ext cx="4303395" cy="2581275"/>
          </a:xfrm>
          <a:custGeom>
            <a:avLst/>
            <a:gdLst>
              <a:gd name="sw" fmla="*/ 1 w 6776"/>
              <a:gd name="sh" fmla="*/ 1 h 4065"/>
              <a:gd name="mins" fmla="min sw sh"/>
              <a:gd name="dsw" fmla="+- 0 sw mins"/>
              <a:gd name="dsh" fmla="+- 0 sh mins"/>
              <a:gd name="p0x0" fmla="*/ 180 w 6776"/>
              <a:gd name="p0y0" fmla="*/ 0 h 4065"/>
              <a:gd name="p0x1" fmla="*/ 6596 w 6776"/>
              <a:gd name="p0y1" fmla="*/ 0 h 4065"/>
              <a:gd name="p0x2" fmla="*/ 6696 w 6776"/>
              <a:gd name="p0y2" fmla="*/ 0 h 4065"/>
              <a:gd name="p0x3" fmla="*/ 6776 w 6776"/>
              <a:gd name="p0y3" fmla="*/ 80 h 4065"/>
              <a:gd name="p0x4" fmla="*/ 6776 w 6776"/>
              <a:gd name="p0y4" fmla="*/ 180 h 4065"/>
              <a:gd name="p0x5" fmla="*/ 6776 w 6776"/>
              <a:gd name="p0y5" fmla="*/ 3885 h 4065"/>
              <a:gd name="p0x6" fmla="*/ 6776 w 6776"/>
              <a:gd name="p0y6" fmla="*/ 3984 h 4065"/>
              <a:gd name="p0x7" fmla="*/ 6696 w 6776"/>
              <a:gd name="p0y7" fmla="*/ 4065 h 4065"/>
              <a:gd name="p0x8" fmla="*/ 6596 w 6776"/>
              <a:gd name="p0y8" fmla="*/ 4065 h 4065"/>
              <a:gd name="p0x9" fmla="*/ 180 w 6776"/>
              <a:gd name="p0y9" fmla="*/ 4065 h 4065"/>
              <a:gd name="p0x10" fmla="*/ 80 w 6776"/>
              <a:gd name="p0y10" fmla="*/ 4065 h 4065"/>
              <a:gd name="p0x11" fmla="*/ 0 w 6776"/>
              <a:gd name="p0y11" fmla="*/ 3984 h 4065"/>
              <a:gd name="p0x12" fmla="*/ 0 w 6776"/>
              <a:gd name="p0y12" fmla="*/ 3885 h 4065"/>
              <a:gd name="p0x13" fmla="*/ 0 w 6776"/>
              <a:gd name="p0y13" fmla="*/ 180 h 4065"/>
              <a:gd name="p0x14" fmla="*/ 0 w 6776"/>
              <a:gd name="p0y14" fmla="*/ 80 h 4065"/>
              <a:gd name="p0x15" fmla="*/ 80 w 6776"/>
              <a:gd name="p0y15" fmla="*/ 0 h 4065"/>
              <a:gd name="p0x16" fmla="*/ 180 w 6776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771525" y="4133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21449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1304925" y="416052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分数乘整数的意义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771525" y="4691063"/>
            <a:ext cx="3912841" cy="1547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求几个相同分数的和，是同分母加法的简便运算。例如：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3/5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3/5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相加，即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3/5 + 3/5 + 3/5 = 9/5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。这种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累分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思想将重复加法转化为乘法，体现了数学运算的简洁之美。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5155565" y="1109345"/>
            <a:ext cx="6459855" cy="1171575"/>
          </a:xfrm>
          <a:custGeom>
            <a:avLst/>
            <a:gdLst>
              <a:gd name="sw" fmla="*/ 1 w 10173"/>
              <a:gd name="sh" fmla="*/ 1 h 1845"/>
              <a:gd name="mins" fmla="min sw sh"/>
              <a:gd name="dsw" fmla="+- 0 sw mins"/>
              <a:gd name="dsh" fmla="+- 0 sh mins"/>
              <a:gd name="p0x0" fmla="*/ 180 w 10173"/>
              <a:gd name="p0y0" fmla="*/ 0 h 1845"/>
              <a:gd name="p0x1" fmla="*/ 9993 w 10173"/>
              <a:gd name="p0y1" fmla="*/ 0 h 1845"/>
              <a:gd name="p0x2" fmla="*/ 10092 w 10173"/>
              <a:gd name="p0y2" fmla="*/ 0 h 1845"/>
              <a:gd name="p0x3" fmla="*/ 10173 w 10173"/>
              <a:gd name="p0y3" fmla="*/ 80 h 1845"/>
              <a:gd name="p0x4" fmla="*/ 10173 w 10173"/>
              <a:gd name="p0y4" fmla="*/ 180 h 1845"/>
              <a:gd name="p0x5" fmla="*/ 10173 w 10173"/>
              <a:gd name="p0y5" fmla="*/ 1665 h 1845"/>
              <a:gd name="p0x6" fmla="*/ 10173 w 10173"/>
              <a:gd name="p0y6" fmla="*/ 1764 h 1845"/>
              <a:gd name="p0x7" fmla="*/ 10092 w 10173"/>
              <a:gd name="p0y7" fmla="*/ 1845 h 1845"/>
              <a:gd name="p0x8" fmla="*/ 9993 w 10173"/>
              <a:gd name="p0y8" fmla="*/ 1845 h 1845"/>
              <a:gd name="p0x9" fmla="*/ 180 w 10173"/>
              <a:gd name="p0y9" fmla="*/ 1845 h 1845"/>
              <a:gd name="p0x10" fmla="*/ 80 w 10173"/>
              <a:gd name="p0y10" fmla="*/ 1845 h 1845"/>
              <a:gd name="p0x11" fmla="*/ 0 w 10173"/>
              <a:gd name="p0y11" fmla="*/ 1764 h 1845"/>
              <a:gd name="p0x12" fmla="*/ 0 w 10173"/>
              <a:gd name="p0y12" fmla="*/ 1665 h 1845"/>
              <a:gd name="p0x13" fmla="*/ 0 w 10173"/>
              <a:gd name="p0y13" fmla="*/ 180 h 1845"/>
              <a:gd name="p0x14" fmla="*/ 0 w 10173"/>
              <a:gd name="p0y14" fmla="*/ 80 h 1845"/>
              <a:gd name="p0x15" fmla="*/ 80 w 10173"/>
              <a:gd name="p0y15" fmla="*/ 0 h 1845"/>
              <a:gd name="p0x16" fmla="*/ 180 w 10173"/>
              <a:gd name="p0y16" fmla="*/ 0 h 1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5350510" y="1290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5443855" y="1353185"/>
            <a:ext cx="156845" cy="2139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5808316" y="1304715"/>
            <a:ext cx="3429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法则一：分子乘整数，分母不变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5922616" y="1713128"/>
            <a:ext cx="549785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a/b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n = (a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n)/b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5155565" y="2480945"/>
            <a:ext cx="6459855" cy="1171575"/>
          </a:xfrm>
          <a:custGeom>
            <a:avLst/>
            <a:gdLst>
              <a:gd name="sw" fmla="*/ 1 w 10173"/>
              <a:gd name="sh" fmla="*/ 1 h 1845"/>
              <a:gd name="mins" fmla="min sw sh"/>
              <a:gd name="dsw" fmla="+- 0 sw mins"/>
              <a:gd name="dsh" fmla="+- 0 sh mins"/>
              <a:gd name="p0x0" fmla="*/ 180 w 10173"/>
              <a:gd name="p0y0" fmla="*/ 0 h 1845"/>
              <a:gd name="p0x1" fmla="*/ 9993 w 10173"/>
              <a:gd name="p0y1" fmla="*/ 0 h 1845"/>
              <a:gd name="p0x2" fmla="*/ 10092 w 10173"/>
              <a:gd name="p0y2" fmla="*/ 0 h 1845"/>
              <a:gd name="p0x3" fmla="*/ 10173 w 10173"/>
              <a:gd name="p0y3" fmla="*/ 80 h 1845"/>
              <a:gd name="p0x4" fmla="*/ 10173 w 10173"/>
              <a:gd name="p0y4" fmla="*/ 180 h 1845"/>
              <a:gd name="p0x5" fmla="*/ 10173 w 10173"/>
              <a:gd name="p0y5" fmla="*/ 1665 h 1845"/>
              <a:gd name="p0x6" fmla="*/ 10173 w 10173"/>
              <a:gd name="p0y6" fmla="*/ 1764 h 1845"/>
              <a:gd name="p0x7" fmla="*/ 10092 w 10173"/>
              <a:gd name="p0y7" fmla="*/ 1845 h 1845"/>
              <a:gd name="p0x8" fmla="*/ 9993 w 10173"/>
              <a:gd name="p0y8" fmla="*/ 1845 h 1845"/>
              <a:gd name="p0x9" fmla="*/ 180 w 10173"/>
              <a:gd name="p0y9" fmla="*/ 1845 h 1845"/>
              <a:gd name="p0x10" fmla="*/ 80 w 10173"/>
              <a:gd name="p0y10" fmla="*/ 1845 h 1845"/>
              <a:gd name="p0x11" fmla="*/ 0 w 10173"/>
              <a:gd name="p0y11" fmla="*/ 1764 h 1845"/>
              <a:gd name="p0x12" fmla="*/ 0 w 10173"/>
              <a:gd name="p0y12" fmla="*/ 1665 h 1845"/>
              <a:gd name="p0x13" fmla="*/ 0 w 10173"/>
              <a:gd name="p0y13" fmla="*/ 180 h 1845"/>
              <a:gd name="p0x14" fmla="*/ 0 w 10173"/>
              <a:gd name="p0y14" fmla="*/ 80 h 1845"/>
              <a:gd name="p0x15" fmla="*/ 80 w 10173"/>
              <a:gd name="p0y15" fmla="*/ 0 h 1845"/>
              <a:gd name="p0x16" fmla="*/ 180 w 10173"/>
              <a:gd name="p0y16" fmla="*/ 0 h 1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5350510" y="26625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259" t="-90417" r="-4259" b="-90417"/>
          <a:stretch>
            <a:fillRect/>
          </a:stretch>
        </p:blipFill>
        <p:spPr>
          <a:xfrm>
            <a:off x="5429250" y="2724785"/>
            <a:ext cx="186055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5808316" y="2676316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法则二：运算公式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5922616" y="3084728"/>
            <a:ext cx="549785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a/b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n = (a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n)/b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1"/>
            </p:custDataLst>
          </p:nvPr>
        </p:nvSpPr>
        <p:spPr>
          <a:xfrm>
            <a:off x="5155565" y="3852545"/>
            <a:ext cx="6459855" cy="1171575"/>
          </a:xfrm>
          <a:custGeom>
            <a:avLst/>
            <a:gdLst>
              <a:gd name="sw" fmla="*/ 1 w 10173"/>
              <a:gd name="sh" fmla="*/ 1 h 1845"/>
              <a:gd name="mins" fmla="min sw sh"/>
              <a:gd name="dsw" fmla="+- 0 sw mins"/>
              <a:gd name="dsh" fmla="+- 0 sh mins"/>
              <a:gd name="p0x0" fmla="*/ 180 w 10173"/>
              <a:gd name="p0y0" fmla="*/ 0 h 1845"/>
              <a:gd name="p0x1" fmla="*/ 9993 w 10173"/>
              <a:gd name="p0y1" fmla="*/ 0 h 1845"/>
              <a:gd name="p0x2" fmla="*/ 10092 w 10173"/>
              <a:gd name="p0y2" fmla="*/ 0 h 1845"/>
              <a:gd name="p0x3" fmla="*/ 10173 w 10173"/>
              <a:gd name="p0y3" fmla="*/ 80 h 1845"/>
              <a:gd name="p0x4" fmla="*/ 10173 w 10173"/>
              <a:gd name="p0y4" fmla="*/ 180 h 1845"/>
              <a:gd name="p0x5" fmla="*/ 10173 w 10173"/>
              <a:gd name="p0y5" fmla="*/ 1665 h 1845"/>
              <a:gd name="p0x6" fmla="*/ 10173 w 10173"/>
              <a:gd name="p0y6" fmla="*/ 1764 h 1845"/>
              <a:gd name="p0x7" fmla="*/ 10092 w 10173"/>
              <a:gd name="p0y7" fmla="*/ 1845 h 1845"/>
              <a:gd name="p0x8" fmla="*/ 9993 w 10173"/>
              <a:gd name="p0y8" fmla="*/ 1845 h 1845"/>
              <a:gd name="p0x9" fmla="*/ 180 w 10173"/>
              <a:gd name="p0y9" fmla="*/ 1845 h 1845"/>
              <a:gd name="p0x10" fmla="*/ 80 w 10173"/>
              <a:gd name="p0y10" fmla="*/ 1845 h 1845"/>
              <a:gd name="p0x11" fmla="*/ 0 w 10173"/>
              <a:gd name="p0y11" fmla="*/ 1764 h 1845"/>
              <a:gd name="p0x12" fmla="*/ 0 w 10173"/>
              <a:gd name="p0y12" fmla="*/ 1665 h 1845"/>
              <a:gd name="p0x13" fmla="*/ 0 w 10173"/>
              <a:gd name="p0y13" fmla="*/ 180 h 1845"/>
              <a:gd name="p0x14" fmla="*/ 0 w 10173"/>
              <a:gd name="p0y14" fmla="*/ 80 h 1845"/>
              <a:gd name="p0x15" fmla="*/ 80 w 10173"/>
              <a:gd name="p0y15" fmla="*/ 0 h 1845"/>
              <a:gd name="p0x16" fmla="*/ 180 w 10173"/>
              <a:gd name="p0y16" fmla="*/ 0 h 1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2"/>
            </p:custDataLst>
          </p:nvPr>
        </p:nvSpPr>
        <p:spPr>
          <a:xfrm>
            <a:off x="5350510" y="4057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5417185" y="4119245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6"/>
            </p:custDataLst>
          </p:nvPr>
        </p:nvSpPr>
        <p:spPr>
          <a:xfrm>
            <a:off x="5808316" y="4070985"/>
            <a:ext cx="2743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法则三：能约分的先约分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7"/>
            </p:custDataLst>
          </p:nvPr>
        </p:nvSpPr>
        <p:spPr>
          <a:xfrm>
            <a:off x="5922616" y="4500563"/>
            <a:ext cx="5497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计算前先观察分子与整数是否能约分，简化运算过程。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8"/>
            </p:custDataLst>
          </p:nvPr>
        </p:nvSpPr>
        <p:spPr>
          <a:xfrm>
            <a:off x="5155565" y="5224145"/>
            <a:ext cx="6459855" cy="1247775"/>
          </a:xfrm>
          <a:custGeom>
            <a:avLst/>
            <a:gdLst>
              <a:gd name="sw" fmla="*/ 1 w 10173"/>
              <a:gd name="sh" fmla="*/ 1 h 1965"/>
              <a:gd name="mins" fmla="min sw sh"/>
              <a:gd name="dsw" fmla="+- 0 sw mins"/>
              <a:gd name="dsh" fmla="+- 0 sh mins"/>
              <a:gd name="p0x0" fmla="*/ 180 w 10173"/>
              <a:gd name="p0y0" fmla="*/ 0 h 1965"/>
              <a:gd name="p0x1" fmla="*/ 9993 w 10173"/>
              <a:gd name="p0y1" fmla="*/ 0 h 1965"/>
              <a:gd name="p0x2" fmla="*/ 10092 w 10173"/>
              <a:gd name="p0y2" fmla="*/ 0 h 1965"/>
              <a:gd name="p0x3" fmla="*/ 10173 w 10173"/>
              <a:gd name="p0y3" fmla="*/ 80 h 1965"/>
              <a:gd name="p0x4" fmla="*/ 10173 w 10173"/>
              <a:gd name="p0y4" fmla="*/ 180 h 1965"/>
              <a:gd name="p0x5" fmla="*/ 10173 w 10173"/>
              <a:gd name="p0y5" fmla="*/ 1785 h 1965"/>
              <a:gd name="p0x6" fmla="*/ 10173 w 10173"/>
              <a:gd name="p0y6" fmla="*/ 1884 h 1965"/>
              <a:gd name="p0x7" fmla="*/ 10092 w 10173"/>
              <a:gd name="p0y7" fmla="*/ 1965 h 1965"/>
              <a:gd name="p0x8" fmla="*/ 9993 w 10173"/>
              <a:gd name="p0y8" fmla="*/ 1965 h 1965"/>
              <a:gd name="p0x9" fmla="*/ 180 w 10173"/>
              <a:gd name="p0y9" fmla="*/ 1965 h 1965"/>
              <a:gd name="p0x10" fmla="*/ 80 w 10173"/>
              <a:gd name="p0y10" fmla="*/ 1965 h 1965"/>
              <a:gd name="p0x11" fmla="*/ 0 w 10173"/>
              <a:gd name="p0y11" fmla="*/ 1884 h 1965"/>
              <a:gd name="p0x12" fmla="*/ 0 w 10173"/>
              <a:gd name="p0y12" fmla="*/ 1785 h 1965"/>
              <a:gd name="p0x13" fmla="*/ 0 w 10173"/>
              <a:gd name="p0y13" fmla="*/ 180 h 1965"/>
              <a:gd name="p0x14" fmla="*/ 0 w 10173"/>
              <a:gd name="p0y14" fmla="*/ 80 h 1965"/>
              <a:gd name="p0x15" fmla="*/ 80 w 10173"/>
              <a:gd name="p0y15" fmla="*/ 0 h 1965"/>
              <a:gd name="p0x16" fmla="*/ 180 w 10173"/>
              <a:gd name="p0y16" fmla="*/ 0 h 19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7302103" y="5668328"/>
            <a:ext cx="1554432" cy="3838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3/5 </a:t>
            </a:r>
            <a:r>
              <a:rPr lang="zh-CN" altLang="en-US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</a:t>
            </a:r>
            <a:endParaRPr lang="en-US" altLang="zh-CN"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8627935" y="568642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8908704" y="5668328"/>
            <a:ext cx="903608" cy="3838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9/5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7596188" y="6115050"/>
            <a:ext cx="188401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3/5 + 3/5 + 3/5 = 9/5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43"/>
            </p:custDataLst>
          </p:nvPr>
        </p:nvSpPr>
        <p:spPr>
          <a:xfrm>
            <a:off x="8042825" y="538162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计算示例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分数乘整数的计算技巧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"/>
            </p:custDataLst>
          </p:nvPr>
        </p:nvSpPr>
        <p:spPr>
          <a:xfrm>
            <a:off x="3962400" y="5943600"/>
            <a:ext cx="4267200" cy="419100"/>
          </a:xfrm>
          <a:custGeom>
            <a:avLst/>
            <a:gdLst>
              <a:gd name="sw" fmla="*/ 1 w 6720"/>
              <a:gd name="sh" fmla="*/ 1 h 660"/>
              <a:gd name="mins" fmla="min sw sh"/>
              <a:gd name="dsw" fmla="+- 0 sw mins"/>
              <a:gd name="dsh" fmla="+- 0 sh mins"/>
              <a:gd name="p0x0" fmla="*/ 330 w 6720"/>
              <a:gd name="p0y0" fmla="*/ 0 h 660"/>
              <a:gd name="p0x1" fmla="*/ 6390 w 6720"/>
              <a:gd name="p0y1" fmla="*/ 0 h 660"/>
              <a:gd name="p0x2" fmla="*/ 6572 w 6720"/>
              <a:gd name="p0y2" fmla="*/ 0 h 660"/>
              <a:gd name="p0x3" fmla="*/ 6720 w 6720"/>
              <a:gd name="p0y3" fmla="*/ 147 h 660"/>
              <a:gd name="p0x4" fmla="*/ 6720 w 6720"/>
              <a:gd name="p0y4" fmla="*/ 330 h 660"/>
              <a:gd name="p0x5" fmla="*/ 6720 w 6720"/>
              <a:gd name="p0y5" fmla="*/ 512 h 660"/>
              <a:gd name="p0x6" fmla="*/ 6572 w 6720"/>
              <a:gd name="p0y6" fmla="*/ 660 h 660"/>
              <a:gd name="p0x7" fmla="*/ 6390 w 6720"/>
              <a:gd name="p0y7" fmla="*/ 660 h 660"/>
              <a:gd name="p0x8" fmla="*/ 330 w 6720"/>
              <a:gd name="p0y8" fmla="*/ 660 h 660"/>
              <a:gd name="p0x9" fmla="*/ 147 w 6720"/>
              <a:gd name="p0y9" fmla="*/ 660 h 660"/>
              <a:gd name="p0x10" fmla="*/ 0 w 6720"/>
              <a:gd name="p0y10" fmla="*/ 512 h 660"/>
              <a:gd name="p0x11" fmla="*/ 0 w 6720"/>
              <a:gd name="p0y11" fmla="*/ 330 h 660"/>
              <a:gd name="p0x12" fmla="*/ 0 w 6720"/>
              <a:gd name="p0y12" fmla="*/ 147 h 660"/>
              <a:gd name="p0x13" fmla="*/ 147 w 6720"/>
              <a:gd name="p0y13" fmla="*/ 0 h 660"/>
              <a:gd name="p0x14" fmla="*/ 330 w 6720"/>
              <a:gd name="p0y14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4114800" y="60198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191000" y="6076950"/>
            <a:ext cx="1143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4457700" y="6019800"/>
            <a:ext cx="3810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约分技巧：整数与分母先约分，可简化计算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5945" y="1109345"/>
            <a:ext cx="3546475" cy="2162175"/>
          </a:xfrm>
          <a:custGeom>
            <a:avLst/>
            <a:gdLst>
              <a:gd name="sw" fmla="*/ 1 w 5585"/>
              <a:gd name="sh" fmla="*/ 1 h 3405"/>
              <a:gd name="mins" fmla="min sw sh"/>
              <a:gd name="dsw" fmla="+- 0 sw mins"/>
              <a:gd name="dsh" fmla="+- 0 sh mins"/>
              <a:gd name="p0x0" fmla="*/ 180 w 5585"/>
              <a:gd name="p0y0" fmla="*/ 0 h 3405"/>
              <a:gd name="p0x1" fmla="*/ 5405 w 5585"/>
              <a:gd name="p0y1" fmla="*/ 0 h 3405"/>
              <a:gd name="p0x2" fmla="*/ 5504 w 5585"/>
              <a:gd name="p0y2" fmla="*/ 0 h 3405"/>
              <a:gd name="p0x3" fmla="*/ 5585 w 5585"/>
              <a:gd name="p0y3" fmla="*/ 80 h 3405"/>
              <a:gd name="p0x4" fmla="*/ 5585 w 5585"/>
              <a:gd name="p0y4" fmla="*/ 180 h 3405"/>
              <a:gd name="p0x5" fmla="*/ 5585 w 5585"/>
              <a:gd name="p0y5" fmla="*/ 3225 h 3405"/>
              <a:gd name="p0x6" fmla="*/ 5585 w 5585"/>
              <a:gd name="p0y6" fmla="*/ 3324 h 3405"/>
              <a:gd name="p0x7" fmla="*/ 5504 w 5585"/>
              <a:gd name="p0y7" fmla="*/ 3405 h 3405"/>
              <a:gd name="p0x8" fmla="*/ 5405 w 5585"/>
              <a:gd name="p0y8" fmla="*/ 3405 h 3405"/>
              <a:gd name="p0x9" fmla="*/ 180 w 5585"/>
              <a:gd name="p0y9" fmla="*/ 3405 h 3405"/>
              <a:gd name="p0x10" fmla="*/ 80 w 5585"/>
              <a:gd name="p0y10" fmla="*/ 3405 h 3405"/>
              <a:gd name="p0x11" fmla="*/ 0 w 5585"/>
              <a:gd name="p0y11" fmla="*/ 3324 h 3405"/>
              <a:gd name="p0x12" fmla="*/ 0 w 5585"/>
              <a:gd name="p0y12" fmla="*/ 3225 h 3405"/>
              <a:gd name="p0x13" fmla="*/ 0 w 5585"/>
              <a:gd name="p0y13" fmla="*/ 180 h 3405"/>
              <a:gd name="p0x14" fmla="*/ 0 w 5585"/>
              <a:gd name="p0y14" fmla="*/ 80 h 3405"/>
              <a:gd name="p0x15" fmla="*/ 80 w 5585"/>
              <a:gd name="p0y15" fmla="*/ 0 h 3405"/>
              <a:gd name="p0x16" fmla="*/ 180 w 5585"/>
              <a:gd name="p0y16" fmla="*/ 0 h 3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771525" y="15665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903761" y="1639252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771525" y="2122170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分子乘整数，分母不变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771525" y="2495550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分数乘整数的基本法则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4322445" y="1109345"/>
            <a:ext cx="3546475" cy="2162175"/>
          </a:xfrm>
          <a:custGeom>
            <a:avLst/>
            <a:gdLst>
              <a:gd name="sw" fmla="*/ 1 w 5585"/>
              <a:gd name="sh" fmla="*/ 1 h 3405"/>
              <a:gd name="mins" fmla="min sw sh"/>
              <a:gd name="dsw" fmla="+- 0 sw mins"/>
              <a:gd name="dsh" fmla="+- 0 sh mins"/>
              <a:gd name="p0x0" fmla="*/ 180 w 5585"/>
              <a:gd name="p0y0" fmla="*/ 0 h 3405"/>
              <a:gd name="p0x1" fmla="*/ 5405 w 5585"/>
              <a:gd name="p0y1" fmla="*/ 0 h 3405"/>
              <a:gd name="p0x2" fmla="*/ 5504 w 5585"/>
              <a:gd name="p0y2" fmla="*/ 0 h 3405"/>
              <a:gd name="p0x3" fmla="*/ 5585 w 5585"/>
              <a:gd name="p0y3" fmla="*/ 80 h 3405"/>
              <a:gd name="p0x4" fmla="*/ 5585 w 5585"/>
              <a:gd name="p0y4" fmla="*/ 180 h 3405"/>
              <a:gd name="p0x5" fmla="*/ 5585 w 5585"/>
              <a:gd name="p0y5" fmla="*/ 3225 h 3405"/>
              <a:gd name="p0x6" fmla="*/ 5585 w 5585"/>
              <a:gd name="p0y6" fmla="*/ 3324 h 3405"/>
              <a:gd name="p0x7" fmla="*/ 5504 w 5585"/>
              <a:gd name="p0y7" fmla="*/ 3405 h 3405"/>
              <a:gd name="p0x8" fmla="*/ 5405 w 5585"/>
              <a:gd name="p0y8" fmla="*/ 3405 h 3405"/>
              <a:gd name="p0x9" fmla="*/ 180 w 5585"/>
              <a:gd name="p0y9" fmla="*/ 3405 h 3405"/>
              <a:gd name="p0x10" fmla="*/ 80 w 5585"/>
              <a:gd name="p0y10" fmla="*/ 3405 h 3405"/>
              <a:gd name="p0x11" fmla="*/ 0 w 5585"/>
              <a:gd name="p0y11" fmla="*/ 3324 h 3405"/>
              <a:gd name="p0x12" fmla="*/ 0 w 5585"/>
              <a:gd name="p0y12" fmla="*/ 3225 h 3405"/>
              <a:gd name="p0x13" fmla="*/ 0 w 5585"/>
              <a:gd name="p0y13" fmla="*/ 180 h 3405"/>
              <a:gd name="p0x14" fmla="*/ 0 w 5585"/>
              <a:gd name="p0y14" fmla="*/ 80 h 3405"/>
              <a:gd name="p0x15" fmla="*/ 80 w 5585"/>
              <a:gd name="p0y15" fmla="*/ 0 h 3405"/>
              <a:gd name="p0x16" fmla="*/ 180 w 5585"/>
              <a:gd name="p0y16" fmla="*/ 0 h 3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4518025" y="15665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4650286" y="1639252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4518051" y="2122170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能约分的先约分再计算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4518051" y="2495550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简化计算，减少运算量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3546475" cy="2162175"/>
          </a:xfrm>
          <a:custGeom>
            <a:avLst/>
            <a:gdLst>
              <a:gd name="sw" fmla="*/ 1 w 5585"/>
              <a:gd name="sh" fmla="*/ 1 h 3405"/>
              <a:gd name="mins" fmla="min sw sh"/>
              <a:gd name="dsw" fmla="+- 0 sw mins"/>
              <a:gd name="dsh" fmla="+- 0 sh mins"/>
              <a:gd name="p0x0" fmla="*/ 180 w 5585"/>
              <a:gd name="p0y0" fmla="*/ 0 h 3405"/>
              <a:gd name="p0x1" fmla="*/ 5405 w 5585"/>
              <a:gd name="p0y1" fmla="*/ 0 h 3405"/>
              <a:gd name="p0x2" fmla="*/ 5504 w 5585"/>
              <a:gd name="p0y2" fmla="*/ 0 h 3405"/>
              <a:gd name="p0x3" fmla="*/ 5585 w 5585"/>
              <a:gd name="p0y3" fmla="*/ 80 h 3405"/>
              <a:gd name="p0x4" fmla="*/ 5585 w 5585"/>
              <a:gd name="p0y4" fmla="*/ 180 h 3405"/>
              <a:gd name="p0x5" fmla="*/ 5585 w 5585"/>
              <a:gd name="p0y5" fmla="*/ 3225 h 3405"/>
              <a:gd name="p0x6" fmla="*/ 5585 w 5585"/>
              <a:gd name="p0y6" fmla="*/ 3324 h 3405"/>
              <a:gd name="p0x7" fmla="*/ 5504 w 5585"/>
              <a:gd name="p0y7" fmla="*/ 3405 h 3405"/>
              <a:gd name="p0x8" fmla="*/ 5405 w 5585"/>
              <a:gd name="p0y8" fmla="*/ 3405 h 3405"/>
              <a:gd name="p0x9" fmla="*/ 180 w 5585"/>
              <a:gd name="p0y9" fmla="*/ 3405 h 3405"/>
              <a:gd name="p0x10" fmla="*/ 80 w 5585"/>
              <a:gd name="p0y10" fmla="*/ 3405 h 3405"/>
              <a:gd name="p0x11" fmla="*/ 0 w 5585"/>
              <a:gd name="p0y11" fmla="*/ 3324 h 3405"/>
              <a:gd name="p0x12" fmla="*/ 0 w 5585"/>
              <a:gd name="p0y12" fmla="*/ 3225 h 3405"/>
              <a:gd name="p0x13" fmla="*/ 0 w 5585"/>
              <a:gd name="p0y13" fmla="*/ 180 h 3405"/>
              <a:gd name="p0x14" fmla="*/ 0 w 5585"/>
              <a:gd name="p0y14" fmla="*/ 80 h 3405"/>
              <a:gd name="p0x15" fmla="*/ 80 w 5585"/>
              <a:gd name="p0y15" fmla="*/ 0 h 3405"/>
              <a:gd name="p0x16" fmla="*/ 180 w 5585"/>
              <a:gd name="p0y16" fmla="*/ 0 h 3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8264525" y="1400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8396811" y="147256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264576" y="1955483"/>
            <a:ext cx="31559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结果化为最简分数或带分数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66223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规范答案的最终形式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3471545"/>
            <a:ext cx="3546475" cy="2162175"/>
          </a:xfrm>
          <a:custGeom>
            <a:avLst/>
            <a:gdLst>
              <a:gd name="sw" fmla="*/ 1 w 5585"/>
              <a:gd name="sh" fmla="*/ 1 h 3405"/>
              <a:gd name="mins" fmla="min sw sh"/>
              <a:gd name="dsw" fmla="+- 0 sw mins"/>
              <a:gd name="dsh" fmla="+- 0 sh mins"/>
              <a:gd name="p0x0" fmla="*/ 180 w 5585"/>
              <a:gd name="p0y0" fmla="*/ 0 h 3405"/>
              <a:gd name="p0x1" fmla="*/ 5405 w 5585"/>
              <a:gd name="p0y1" fmla="*/ 0 h 3405"/>
              <a:gd name="p0x2" fmla="*/ 5504 w 5585"/>
              <a:gd name="p0y2" fmla="*/ 0 h 3405"/>
              <a:gd name="p0x3" fmla="*/ 5585 w 5585"/>
              <a:gd name="p0y3" fmla="*/ 80 h 3405"/>
              <a:gd name="p0x4" fmla="*/ 5585 w 5585"/>
              <a:gd name="p0y4" fmla="*/ 180 h 3405"/>
              <a:gd name="p0x5" fmla="*/ 5585 w 5585"/>
              <a:gd name="p0y5" fmla="*/ 3225 h 3405"/>
              <a:gd name="p0x6" fmla="*/ 5585 w 5585"/>
              <a:gd name="p0y6" fmla="*/ 3324 h 3405"/>
              <a:gd name="p0x7" fmla="*/ 5504 w 5585"/>
              <a:gd name="p0y7" fmla="*/ 3405 h 3405"/>
              <a:gd name="p0x8" fmla="*/ 5405 w 5585"/>
              <a:gd name="p0y8" fmla="*/ 3405 h 3405"/>
              <a:gd name="p0x9" fmla="*/ 180 w 5585"/>
              <a:gd name="p0y9" fmla="*/ 3405 h 3405"/>
              <a:gd name="p0x10" fmla="*/ 80 w 5585"/>
              <a:gd name="p0y10" fmla="*/ 3405 h 3405"/>
              <a:gd name="p0x11" fmla="*/ 0 w 5585"/>
              <a:gd name="p0y11" fmla="*/ 3324 h 3405"/>
              <a:gd name="p0x12" fmla="*/ 0 w 5585"/>
              <a:gd name="p0y12" fmla="*/ 3225 h 3405"/>
              <a:gd name="p0x13" fmla="*/ 0 w 5585"/>
              <a:gd name="p0y13" fmla="*/ 180 h 3405"/>
              <a:gd name="p0x14" fmla="*/ 0 w 5585"/>
              <a:gd name="p0y14" fmla="*/ 80 h 3405"/>
              <a:gd name="p0x15" fmla="*/ 80 w 5585"/>
              <a:gd name="p0y15" fmla="*/ 0 h 3405"/>
              <a:gd name="p0x16" fmla="*/ 180 w 5585"/>
              <a:gd name="p0y16" fmla="*/ 0 h 3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67733" y="4146252"/>
            <a:ext cx="226836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2/7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6/7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406500" y="464821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直接相乘，结果已是最简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4322445" y="3471545"/>
            <a:ext cx="3546475" cy="2162175"/>
          </a:xfrm>
          <a:custGeom>
            <a:avLst/>
            <a:gdLst>
              <a:gd name="sw" fmla="*/ 1 w 5585"/>
              <a:gd name="sh" fmla="*/ 1 h 3405"/>
              <a:gd name="mins" fmla="min sw sh"/>
              <a:gd name="dsw" fmla="+- 0 sw mins"/>
              <a:gd name="dsh" fmla="+- 0 sh mins"/>
              <a:gd name="p0x0" fmla="*/ 180 w 5585"/>
              <a:gd name="p0y0" fmla="*/ 0 h 3405"/>
              <a:gd name="p0x1" fmla="*/ 5405 w 5585"/>
              <a:gd name="p0y1" fmla="*/ 0 h 3405"/>
              <a:gd name="p0x2" fmla="*/ 5504 w 5585"/>
              <a:gd name="p0y2" fmla="*/ 0 h 3405"/>
              <a:gd name="p0x3" fmla="*/ 5585 w 5585"/>
              <a:gd name="p0y3" fmla="*/ 80 h 3405"/>
              <a:gd name="p0x4" fmla="*/ 5585 w 5585"/>
              <a:gd name="p0y4" fmla="*/ 180 h 3405"/>
              <a:gd name="p0x5" fmla="*/ 5585 w 5585"/>
              <a:gd name="p0y5" fmla="*/ 3225 h 3405"/>
              <a:gd name="p0x6" fmla="*/ 5585 w 5585"/>
              <a:gd name="p0y6" fmla="*/ 3324 h 3405"/>
              <a:gd name="p0x7" fmla="*/ 5504 w 5585"/>
              <a:gd name="p0y7" fmla="*/ 3405 h 3405"/>
              <a:gd name="p0x8" fmla="*/ 5405 w 5585"/>
              <a:gd name="p0y8" fmla="*/ 3405 h 3405"/>
              <a:gd name="p0x9" fmla="*/ 180 w 5585"/>
              <a:gd name="p0y9" fmla="*/ 3405 h 3405"/>
              <a:gd name="p0x10" fmla="*/ 80 w 5585"/>
              <a:gd name="p0y10" fmla="*/ 3405 h 3405"/>
              <a:gd name="p0x11" fmla="*/ 0 w 5585"/>
              <a:gd name="p0y11" fmla="*/ 3324 h 3405"/>
              <a:gd name="p0x12" fmla="*/ 0 w 5585"/>
              <a:gd name="p0y12" fmla="*/ 3225 h 3405"/>
              <a:gd name="p0x13" fmla="*/ 0 w 5585"/>
              <a:gd name="p0y13" fmla="*/ 180 h 3405"/>
              <a:gd name="p0x14" fmla="*/ 0 w 5585"/>
              <a:gd name="p0y14" fmla="*/ 80 h 3405"/>
              <a:gd name="p0x15" fmla="*/ 80 w 5585"/>
              <a:gd name="p0y15" fmla="*/ 0 h 3405"/>
              <a:gd name="p0x16" fmla="*/ 180 w 5585"/>
              <a:gd name="p0y16" fmla="*/ 0 h 3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4518051" y="3955752"/>
            <a:ext cx="3155975" cy="801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3/8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= 12/8 = 3/2 = 1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4810125" y="4838719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先计算，再约分，最后化为带分数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8068945" y="3471545"/>
            <a:ext cx="3546475" cy="2162175"/>
          </a:xfrm>
          <a:custGeom>
            <a:avLst/>
            <a:gdLst>
              <a:gd name="sw" fmla="*/ 1 w 5585"/>
              <a:gd name="sh" fmla="*/ 1 h 3405"/>
              <a:gd name="mins" fmla="min sw sh"/>
              <a:gd name="dsw" fmla="+- 0 sw mins"/>
              <a:gd name="dsh" fmla="+- 0 sh mins"/>
              <a:gd name="p0x0" fmla="*/ 180 w 5585"/>
              <a:gd name="p0y0" fmla="*/ 0 h 3405"/>
              <a:gd name="p0x1" fmla="*/ 5405 w 5585"/>
              <a:gd name="p0y1" fmla="*/ 0 h 3405"/>
              <a:gd name="p0x2" fmla="*/ 5504 w 5585"/>
              <a:gd name="p0y2" fmla="*/ 0 h 3405"/>
              <a:gd name="p0x3" fmla="*/ 5585 w 5585"/>
              <a:gd name="p0y3" fmla="*/ 80 h 3405"/>
              <a:gd name="p0x4" fmla="*/ 5585 w 5585"/>
              <a:gd name="p0y4" fmla="*/ 180 h 3405"/>
              <a:gd name="p0x5" fmla="*/ 5585 w 5585"/>
              <a:gd name="p0y5" fmla="*/ 3225 h 3405"/>
              <a:gd name="p0x6" fmla="*/ 5585 w 5585"/>
              <a:gd name="p0y6" fmla="*/ 3324 h 3405"/>
              <a:gd name="p0x7" fmla="*/ 5504 w 5585"/>
              <a:gd name="p0y7" fmla="*/ 3405 h 3405"/>
              <a:gd name="p0x8" fmla="*/ 5405 w 5585"/>
              <a:gd name="p0y8" fmla="*/ 3405 h 3405"/>
              <a:gd name="p0x9" fmla="*/ 180 w 5585"/>
              <a:gd name="p0y9" fmla="*/ 3405 h 3405"/>
              <a:gd name="p0x10" fmla="*/ 80 w 5585"/>
              <a:gd name="p0y10" fmla="*/ 3405 h 3405"/>
              <a:gd name="p0x11" fmla="*/ 0 w 5585"/>
              <a:gd name="p0y11" fmla="*/ 3324 h 3405"/>
              <a:gd name="p0x12" fmla="*/ 0 w 5585"/>
              <a:gd name="p0y12" fmla="*/ 3225 h 3405"/>
              <a:gd name="p0x13" fmla="*/ 0 w 5585"/>
              <a:gd name="p0y13" fmla="*/ 180 h 3405"/>
              <a:gd name="p0x14" fmla="*/ 0 w 5585"/>
              <a:gd name="p0y14" fmla="*/ 80 h 3405"/>
              <a:gd name="p0x15" fmla="*/ 80 w 5585"/>
              <a:gd name="p0y15" fmla="*/ 0 h 3405"/>
              <a:gd name="p0x16" fmla="*/ 180 w 5585"/>
              <a:gd name="p0y16" fmla="*/ 0 h 3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8264576" y="3955752"/>
            <a:ext cx="3155975" cy="801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5/6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9 = 5/2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15/2 = 7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8554050" y="4838719"/>
            <a:ext cx="27484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✓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先约分：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约去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，简化计算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取其几分：分数乘分数的意义与推导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分数乘分数的意义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95400"/>
          </a:xfrm>
          <a:custGeom>
            <a:avLst/>
            <a:gdLst>
              <a:gd name="sw" fmla="*/ 1 w 17385"/>
              <a:gd name="sh" fmla="*/ 1 h 2040"/>
              <a:gd name="mins" fmla="min sw sh"/>
              <a:gd name="dsw" fmla="+- 0 sw mins"/>
              <a:gd name="dsh" fmla="+- 0 sh mins"/>
              <a:gd name="p0x0" fmla="*/ 180 w 17385"/>
              <a:gd name="p0y0" fmla="*/ 0 h 2040"/>
              <a:gd name="p0x1" fmla="*/ 17205 w 17385"/>
              <a:gd name="p0y1" fmla="*/ 0 h 2040"/>
              <a:gd name="p0x2" fmla="*/ 17304 w 17385"/>
              <a:gd name="p0y2" fmla="*/ 0 h 2040"/>
              <a:gd name="p0x3" fmla="*/ 17385 w 17385"/>
              <a:gd name="p0y3" fmla="*/ 80 h 2040"/>
              <a:gd name="p0x4" fmla="*/ 17385 w 17385"/>
              <a:gd name="p0y4" fmla="*/ 180 h 2040"/>
              <a:gd name="p0x5" fmla="*/ 17385 w 17385"/>
              <a:gd name="p0y5" fmla="*/ 1860 h 2040"/>
              <a:gd name="p0x6" fmla="*/ 17385 w 17385"/>
              <a:gd name="p0y6" fmla="*/ 1959 h 2040"/>
              <a:gd name="p0x7" fmla="*/ 17304 w 17385"/>
              <a:gd name="p0y7" fmla="*/ 2040 h 2040"/>
              <a:gd name="p0x8" fmla="*/ 17205 w 17385"/>
              <a:gd name="p0y8" fmla="*/ 2040 h 2040"/>
              <a:gd name="p0x9" fmla="*/ 180 w 17385"/>
              <a:gd name="p0y9" fmla="*/ 2040 h 2040"/>
              <a:gd name="p0x10" fmla="*/ 80 w 17385"/>
              <a:gd name="p0y10" fmla="*/ 2040 h 2040"/>
              <a:gd name="p0x11" fmla="*/ 0 w 17385"/>
              <a:gd name="p0y11" fmla="*/ 1959 h 2040"/>
              <a:gd name="p0x12" fmla="*/ 0 w 17385"/>
              <a:gd name="p0y12" fmla="*/ 1860 h 2040"/>
              <a:gd name="p0x13" fmla="*/ 0 w 17385"/>
              <a:gd name="p0y13" fmla="*/ 180 h 2040"/>
              <a:gd name="p0x14" fmla="*/ 0 w 17385"/>
              <a:gd name="p0y14" fmla="*/ 80 h 2040"/>
              <a:gd name="p0x15" fmla="*/ 80 w 17385"/>
              <a:gd name="p0y15" fmla="*/ 0 h 2040"/>
              <a:gd name="p0x16" fmla="*/ 180 w 17385"/>
              <a:gd name="p0y16" fmla="*/ 0 h 2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005044" y="1544955"/>
            <a:ext cx="4181923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求一个数的几分之几是多少</a:t>
            </a:r>
            <a:endParaRPr sz="2400" b="1" spc="14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42870"/>
            <a:ext cx="5941695" cy="2014855"/>
          </a:xfrm>
          <a:custGeom>
            <a:avLst/>
            <a:gdLst>
              <a:gd name="sw" fmla="*/ 1 w 9356"/>
              <a:gd name="sh" fmla="*/ 1 h 3172"/>
              <a:gd name="mins" fmla="min sw sh"/>
              <a:gd name="dsw" fmla="+- 0 sw mins"/>
              <a:gd name="dsh" fmla="+- 0 sh mins"/>
              <a:gd name="p0x0" fmla="*/ 180 w 9356"/>
              <a:gd name="p0y0" fmla="*/ 0 h 3172"/>
              <a:gd name="p0x1" fmla="*/ 9176 w 9356"/>
              <a:gd name="p0y1" fmla="*/ 0 h 3172"/>
              <a:gd name="p0x2" fmla="*/ 9276 w 9356"/>
              <a:gd name="p0y2" fmla="*/ 0 h 3172"/>
              <a:gd name="p0x3" fmla="*/ 9356 w 9356"/>
              <a:gd name="p0y3" fmla="*/ 80 h 3172"/>
              <a:gd name="p0x4" fmla="*/ 9356 w 9356"/>
              <a:gd name="p0y4" fmla="*/ 180 h 3172"/>
              <a:gd name="p0x5" fmla="*/ 9356 w 9356"/>
              <a:gd name="p0y5" fmla="*/ 2992 h 3172"/>
              <a:gd name="p0x6" fmla="*/ 9356 w 9356"/>
              <a:gd name="p0y6" fmla="*/ 3091 h 3172"/>
              <a:gd name="p0x7" fmla="*/ 9276 w 9356"/>
              <a:gd name="p0y7" fmla="*/ 3172 h 3172"/>
              <a:gd name="p0x8" fmla="*/ 9176 w 9356"/>
              <a:gd name="p0y8" fmla="*/ 3172 h 3172"/>
              <a:gd name="p0x9" fmla="*/ 180 w 9356"/>
              <a:gd name="p0y9" fmla="*/ 3172 h 3172"/>
              <a:gd name="p0x10" fmla="*/ 80 w 9356"/>
              <a:gd name="p0y10" fmla="*/ 3172 h 3172"/>
              <a:gd name="p0x11" fmla="*/ 0 w 9356"/>
              <a:gd name="p0y11" fmla="*/ 3091 h 3172"/>
              <a:gd name="p0x12" fmla="*/ 0 w 9356"/>
              <a:gd name="p0y12" fmla="*/ 2992 h 3172"/>
              <a:gd name="p0x13" fmla="*/ 0 w 9356"/>
              <a:gd name="p0y13" fmla="*/ 180 h 3172"/>
              <a:gd name="p0x14" fmla="*/ 0 w 9356"/>
              <a:gd name="p0y14" fmla="*/ 80 h 3172"/>
              <a:gd name="p0x15" fmla="*/ 80 w 9356"/>
              <a:gd name="p0y15" fmla="*/ 0 h 3172"/>
              <a:gd name="p0x16" fmla="*/ 180 w 9356"/>
              <a:gd name="p0y16" fmla="*/ 0 h 31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2651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3346450"/>
            <a:ext cx="28130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31710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745725"/>
            <a:ext cx="57648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取其几分之几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的表述，如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取其三分之二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，本质上就是分数乘分数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857750"/>
            <a:ext cx="2870835" cy="1614170"/>
          </a:xfrm>
          <a:custGeom>
            <a:avLst/>
            <a:gdLst>
              <a:gd name="sw" fmla="*/ 1 w 4520"/>
              <a:gd name="sh" fmla="*/ 1 h 2542"/>
              <a:gd name="mins" fmla="min sw sh"/>
              <a:gd name="dsw" fmla="+- 0 sw mins"/>
              <a:gd name="dsh" fmla="+- 0 sh mins"/>
              <a:gd name="p0x0" fmla="*/ 180 w 4520"/>
              <a:gd name="p0y0" fmla="*/ 0 h 2542"/>
              <a:gd name="p0x1" fmla="*/ 4340 w 4520"/>
              <a:gd name="p0y1" fmla="*/ 0 h 2542"/>
              <a:gd name="p0x2" fmla="*/ 4440 w 4520"/>
              <a:gd name="p0y2" fmla="*/ 0 h 2542"/>
              <a:gd name="p0x3" fmla="*/ 4520 w 4520"/>
              <a:gd name="p0y3" fmla="*/ 80 h 2542"/>
              <a:gd name="p0x4" fmla="*/ 4520 w 4520"/>
              <a:gd name="p0y4" fmla="*/ 180 h 2542"/>
              <a:gd name="p0x5" fmla="*/ 4520 w 4520"/>
              <a:gd name="p0y5" fmla="*/ 2362 h 2542"/>
              <a:gd name="p0x6" fmla="*/ 4520 w 4520"/>
              <a:gd name="p0y6" fmla="*/ 2461 h 2542"/>
              <a:gd name="p0x7" fmla="*/ 4440 w 4520"/>
              <a:gd name="p0y7" fmla="*/ 2542 h 2542"/>
              <a:gd name="p0x8" fmla="*/ 4340 w 4520"/>
              <a:gd name="p0y8" fmla="*/ 2542 h 2542"/>
              <a:gd name="p0x9" fmla="*/ 180 w 4520"/>
              <a:gd name="p0y9" fmla="*/ 2542 h 2542"/>
              <a:gd name="p0x10" fmla="*/ 80 w 4520"/>
              <a:gd name="p0y10" fmla="*/ 2542 h 2542"/>
              <a:gd name="p0x11" fmla="*/ 0 w 4520"/>
              <a:gd name="p0y11" fmla="*/ 2461 h 2542"/>
              <a:gd name="p0x12" fmla="*/ 0 w 4520"/>
              <a:gd name="p0y12" fmla="*/ 2362 h 2542"/>
              <a:gd name="p0x13" fmla="*/ 0 w 4520"/>
              <a:gd name="p0y13" fmla="*/ 180 h 2542"/>
              <a:gd name="p0x14" fmla="*/ 0 w 4520"/>
              <a:gd name="p0y14" fmla="*/ 80 h 2542"/>
              <a:gd name="p0x15" fmla="*/ 80 w 4520"/>
              <a:gd name="p0y15" fmla="*/ 0 h 2542"/>
              <a:gd name="p0x16" fmla="*/ 180 w 4520"/>
              <a:gd name="p0y16" fmla="*/ 0 h 25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53181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259" t="-16275" r="-4259" b="-16275"/>
          <a:stretch>
            <a:fillRect/>
          </a:stretch>
        </p:blipFill>
        <p:spPr>
          <a:xfrm>
            <a:off x="849630" y="5379720"/>
            <a:ext cx="18605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5356403"/>
            <a:ext cx="11278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1/3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5722163"/>
            <a:ext cx="2543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1/2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再平均分成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份取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3646805" y="4857750"/>
            <a:ext cx="2870835" cy="1614170"/>
          </a:xfrm>
          <a:custGeom>
            <a:avLst/>
            <a:gdLst>
              <a:gd name="sw" fmla="*/ 1 w 4520"/>
              <a:gd name="sh" fmla="*/ 1 h 2542"/>
              <a:gd name="mins" fmla="min sw sh"/>
              <a:gd name="dsw" fmla="+- 0 sw mins"/>
              <a:gd name="dsh" fmla="+- 0 sh mins"/>
              <a:gd name="p0x0" fmla="*/ 180 w 4520"/>
              <a:gd name="p0y0" fmla="*/ 0 h 2542"/>
              <a:gd name="p0x1" fmla="*/ 4340 w 4520"/>
              <a:gd name="p0y1" fmla="*/ 0 h 2542"/>
              <a:gd name="p0x2" fmla="*/ 4440 w 4520"/>
              <a:gd name="p0y2" fmla="*/ 0 h 2542"/>
              <a:gd name="p0x3" fmla="*/ 4520 w 4520"/>
              <a:gd name="p0y3" fmla="*/ 80 h 2542"/>
              <a:gd name="p0x4" fmla="*/ 4520 w 4520"/>
              <a:gd name="p0y4" fmla="*/ 180 h 2542"/>
              <a:gd name="p0x5" fmla="*/ 4520 w 4520"/>
              <a:gd name="p0y5" fmla="*/ 2362 h 2542"/>
              <a:gd name="p0x6" fmla="*/ 4520 w 4520"/>
              <a:gd name="p0y6" fmla="*/ 2461 h 2542"/>
              <a:gd name="p0x7" fmla="*/ 4440 w 4520"/>
              <a:gd name="p0y7" fmla="*/ 2542 h 2542"/>
              <a:gd name="p0x8" fmla="*/ 4340 w 4520"/>
              <a:gd name="p0y8" fmla="*/ 2542 h 2542"/>
              <a:gd name="p0x9" fmla="*/ 180 w 4520"/>
              <a:gd name="p0y9" fmla="*/ 2542 h 2542"/>
              <a:gd name="p0x10" fmla="*/ 80 w 4520"/>
              <a:gd name="p0y10" fmla="*/ 2542 h 2542"/>
              <a:gd name="p0x11" fmla="*/ 0 w 4520"/>
              <a:gd name="p0y11" fmla="*/ 2461 h 2542"/>
              <a:gd name="p0x12" fmla="*/ 0 w 4520"/>
              <a:gd name="p0y12" fmla="*/ 2362 h 2542"/>
              <a:gd name="p0x13" fmla="*/ 0 w 4520"/>
              <a:gd name="p0y13" fmla="*/ 180 h 2542"/>
              <a:gd name="p0x14" fmla="*/ 0 w 4520"/>
              <a:gd name="p0y14" fmla="*/ 80 h 2542"/>
              <a:gd name="p0x15" fmla="*/ 80 w 4520"/>
              <a:gd name="p0y15" fmla="*/ 0 h 2542"/>
              <a:gd name="p0x16" fmla="*/ 180 w 4520"/>
              <a:gd name="p0y16" fmla="*/ 0 h 25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3841750" y="51809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3908425" y="5242560"/>
            <a:ext cx="209550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4299566" y="5219252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画图理解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3842366" y="5585012"/>
            <a:ext cx="248029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先画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，再取其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1/3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1/6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755765" y="2642870"/>
            <a:ext cx="4859655" cy="1143000"/>
          </a:xfrm>
          <a:custGeom>
            <a:avLst/>
            <a:gdLst>
              <a:gd name="sw" fmla="*/ 1 w 7653"/>
              <a:gd name="sh" fmla="*/ 1 h 1800"/>
              <a:gd name="mins" fmla="min sw sh"/>
              <a:gd name="dsw" fmla="+- 0 sw mins"/>
              <a:gd name="dsh" fmla="+- 0 sh mins"/>
              <a:gd name="p0x0" fmla="*/ 180 w 7653"/>
              <a:gd name="p0y0" fmla="*/ 0 h 1800"/>
              <a:gd name="p0x1" fmla="*/ 7473 w 7653"/>
              <a:gd name="p0y1" fmla="*/ 0 h 1800"/>
              <a:gd name="p0x2" fmla="*/ 7572 w 7653"/>
              <a:gd name="p0y2" fmla="*/ 0 h 1800"/>
              <a:gd name="p0x3" fmla="*/ 7653 w 7653"/>
              <a:gd name="p0y3" fmla="*/ 80 h 1800"/>
              <a:gd name="p0x4" fmla="*/ 7653 w 7653"/>
              <a:gd name="p0y4" fmla="*/ 180 h 1800"/>
              <a:gd name="p0x5" fmla="*/ 7653 w 7653"/>
              <a:gd name="p0y5" fmla="*/ 1620 h 1800"/>
              <a:gd name="p0x6" fmla="*/ 7653 w 7653"/>
              <a:gd name="p0y6" fmla="*/ 1719 h 1800"/>
              <a:gd name="p0x7" fmla="*/ 7572 w 7653"/>
              <a:gd name="p0y7" fmla="*/ 1800 h 1800"/>
              <a:gd name="p0x8" fmla="*/ 7473 w 7653"/>
              <a:gd name="p0y8" fmla="*/ 1800 h 1800"/>
              <a:gd name="p0x9" fmla="*/ 180 w 7653"/>
              <a:gd name="p0y9" fmla="*/ 1800 h 1800"/>
              <a:gd name="p0x10" fmla="*/ 80 w 7653"/>
              <a:gd name="p0y10" fmla="*/ 1800 h 1800"/>
              <a:gd name="p0x11" fmla="*/ 0 w 7653"/>
              <a:gd name="p0y11" fmla="*/ 1719 h 1800"/>
              <a:gd name="p0x12" fmla="*/ 0 w 7653"/>
              <a:gd name="p0y12" fmla="*/ 1620 h 1800"/>
              <a:gd name="p0x13" fmla="*/ 0 w 7653"/>
              <a:gd name="p0y13" fmla="*/ 180 h 1800"/>
              <a:gd name="p0x14" fmla="*/ 0 w 7653"/>
              <a:gd name="p0y14" fmla="*/ 80 h 1800"/>
              <a:gd name="p0x15" fmla="*/ 80 w 7653"/>
              <a:gd name="p0y15" fmla="*/ 0 h 1800"/>
              <a:gd name="p0x16" fmla="*/ 180 w 7653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950710" y="28676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7044055" y="2929890"/>
            <a:ext cx="156845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7408517" y="2906097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基本法则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951317" y="3271856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分子乘分子，分母乘分母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755765" y="3985895"/>
            <a:ext cx="4859655" cy="1143000"/>
          </a:xfrm>
          <a:custGeom>
            <a:avLst/>
            <a:gdLst>
              <a:gd name="sw" fmla="*/ 1 w 7653"/>
              <a:gd name="sh" fmla="*/ 1 h 1800"/>
              <a:gd name="mins" fmla="min sw sh"/>
              <a:gd name="dsw" fmla="+- 0 sw mins"/>
              <a:gd name="dsh" fmla="+- 0 sh mins"/>
              <a:gd name="p0x0" fmla="*/ 180 w 7653"/>
              <a:gd name="p0y0" fmla="*/ 0 h 1800"/>
              <a:gd name="p0x1" fmla="*/ 7473 w 7653"/>
              <a:gd name="p0y1" fmla="*/ 0 h 1800"/>
              <a:gd name="p0x2" fmla="*/ 7572 w 7653"/>
              <a:gd name="p0y2" fmla="*/ 0 h 1800"/>
              <a:gd name="p0x3" fmla="*/ 7653 w 7653"/>
              <a:gd name="p0y3" fmla="*/ 80 h 1800"/>
              <a:gd name="p0x4" fmla="*/ 7653 w 7653"/>
              <a:gd name="p0y4" fmla="*/ 180 h 1800"/>
              <a:gd name="p0x5" fmla="*/ 7653 w 7653"/>
              <a:gd name="p0y5" fmla="*/ 1620 h 1800"/>
              <a:gd name="p0x6" fmla="*/ 7653 w 7653"/>
              <a:gd name="p0y6" fmla="*/ 1719 h 1800"/>
              <a:gd name="p0x7" fmla="*/ 7572 w 7653"/>
              <a:gd name="p0y7" fmla="*/ 1800 h 1800"/>
              <a:gd name="p0x8" fmla="*/ 7473 w 7653"/>
              <a:gd name="p0y8" fmla="*/ 1800 h 1800"/>
              <a:gd name="p0x9" fmla="*/ 180 w 7653"/>
              <a:gd name="p0y9" fmla="*/ 1800 h 1800"/>
              <a:gd name="p0x10" fmla="*/ 80 w 7653"/>
              <a:gd name="p0y10" fmla="*/ 1800 h 1800"/>
              <a:gd name="p0x11" fmla="*/ 0 w 7653"/>
              <a:gd name="p0y11" fmla="*/ 1719 h 1800"/>
              <a:gd name="p0x12" fmla="*/ 0 w 7653"/>
              <a:gd name="p0y12" fmla="*/ 1620 h 1800"/>
              <a:gd name="p0x13" fmla="*/ 0 w 7653"/>
              <a:gd name="p0y13" fmla="*/ 180 h 1800"/>
              <a:gd name="p0x14" fmla="*/ 0 w 7653"/>
              <a:gd name="p0y14" fmla="*/ 80 h 1800"/>
              <a:gd name="p0x15" fmla="*/ 80 w 7653"/>
              <a:gd name="p0y15" fmla="*/ 0 h 1800"/>
              <a:gd name="p0x16" fmla="*/ 180 w 7653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950710" y="42106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4259" t="-90417" r="-4259" b="-90417"/>
          <a:stretch>
            <a:fillRect/>
          </a:stretch>
        </p:blipFill>
        <p:spPr>
          <a:xfrm>
            <a:off x="7029450" y="4272915"/>
            <a:ext cx="186055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7408517" y="4249122"/>
            <a:ext cx="25056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a/b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c/d = (a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c)/(b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d)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51317" y="4614881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通用公式，适用于任意分数相乘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755765" y="5328920"/>
            <a:ext cx="4859655" cy="1143000"/>
          </a:xfrm>
          <a:custGeom>
            <a:avLst/>
            <a:gdLst>
              <a:gd name="sw" fmla="*/ 1 w 7653"/>
              <a:gd name="sh" fmla="*/ 1 h 1800"/>
              <a:gd name="mins" fmla="min sw sh"/>
              <a:gd name="dsw" fmla="+- 0 sw mins"/>
              <a:gd name="dsh" fmla="+- 0 sh mins"/>
              <a:gd name="p0x0" fmla="*/ 180 w 7653"/>
              <a:gd name="p0y0" fmla="*/ 0 h 1800"/>
              <a:gd name="p0x1" fmla="*/ 7473 w 7653"/>
              <a:gd name="p0y1" fmla="*/ 0 h 1800"/>
              <a:gd name="p0x2" fmla="*/ 7572 w 7653"/>
              <a:gd name="p0y2" fmla="*/ 0 h 1800"/>
              <a:gd name="p0x3" fmla="*/ 7653 w 7653"/>
              <a:gd name="p0y3" fmla="*/ 80 h 1800"/>
              <a:gd name="p0x4" fmla="*/ 7653 w 7653"/>
              <a:gd name="p0y4" fmla="*/ 180 h 1800"/>
              <a:gd name="p0x5" fmla="*/ 7653 w 7653"/>
              <a:gd name="p0y5" fmla="*/ 1620 h 1800"/>
              <a:gd name="p0x6" fmla="*/ 7653 w 7653"/>
              <a:gd name="p0y6" fmla="*/ 1719 h 1800"/>
              <a:gd name="p0x7" fmla="*/ 7572 w 7653"/>
              <a:gd name="p0y7" fmla="*/ 1800 h 1800"/>
              <a:gd name="p0x8" fmla="*/ 7473 w 7653"/>
              <a:gd name="p0y8" fmla="*/ 1800 h 1800"/>
              <a:gd name="p0x9" fmla="*/ 180 w 7653"/>
              <a:gd name="p0y9" fmla="*/ 1800 h 1800"/>
              <a:gd name="p0x10" fmla="*/ 80 w 7653"/>
              <a:gd name="p0y10" fmla="*/ 1800 h 1800"/>
              <a:gd name="p0x11" fmla="*/ 0 w 7653"/>
              <a:gd name="p0y11" fmla="*/ 1719 h 1800"/>
              <a:gd name="p0x12" fmla="*/ 0 w 7653"/>
              <a:gd name="p0y12" fmla="*/ 1620 h 1800"/>
              <a:gd name="p0x13" fmla="*/ 0 w 7653"/>
              <a:gd name="p0y13" fmla="*/ 180 h 1800"/>
              <a:gd name="p0x14" fmla="*/ 0 w 7653"/>
              <a:gd name="p0y14" fmla="*/ 80 h 1800"/>
              <a:gd name="p0x15" fmla="*/ 80 w 7653"/>
              <a:gd name="p0y15" fmla="*/ 0 h 1800"/>
              <a:gd name="p0x16" fmla="*/ 180 w 7653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950710" y="5553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7017385" y="5615940"/>
            <a:ext cx="209550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7408517" y="5592147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简便运算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51317" y="5957906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能约分的先约分，简化计算过程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分数乘分数的推导与验证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048000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5943600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8839200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2352675" cy="3099435"/>
          </a:xfrm>
          <a:custGeom>
            <a:avLst/>
            <a:gdLst>
              <a:gd name="sw" fmla="*/ 1 w 3705"/>
              <a:gd name="sh" fmla="*/ 1 h 4880"/>
              <a:gd name="mins" fmla="min sw sh"/>
              <a:gd name="dsw" fmla="+- 0 sw mins"/>
              <a:gd name="dsh" fmla="+- 0 sh mins"/>
              <a:gd name="p0x0" fmla="*/ 180 w 3705"/>
              <a:gd name="p0y0" fmla="*/ 0 h 4880"/>
              <a:gd name="p0x1" fmla="*/ 3525 w 3705"/>
              <a:gd name="p0y1" fmla="*/ 0 h 4880"/>
              <a:gd name="p0x2" fmla="*/ 3624 w 3705"/>
              <a:gd name="p0y2" fmla="*/ 0 h 4880"/>
              <a:gd name="p0x3" fmla="*/ 3705 w 3705"/>
              <a:gd name="p0y3" fmla="*/ 80 h 4880"/>
              <a:gd name="p0x4" fmla="*/ 3705 w 3705"/>
              <a:gd name="p0y4" fmla="*/ 180 h 4880"/>
              <a:gd name="p0x5" fmla="*/ 3705 w 3705"/>
              <a:gd name="p0y5" fmla="*/ 4700 h 4880"/>
              <a:gd name="p0x6" fmla="*/ 3705 w 3705"/>
              <a:gd name="p0y6" fmla="*/ 4800 h 4880"/>
              <a:gd name="p0x7" fmla="*/ 3624 w 3705"/>
              <a:gd name="p0y7" fmla="*/ 4880 h 4880"/>
              <a:gd name="p0x8" fmla="*/ 3525 w 3705"/>
              <a:gd name="p0y8" fmla="*/ 4880 h 4880"/>
              <a:gd name="p0x9" fmla="*/ 180 w 3705"/>
              <a:gd name="p0y9" fmla="*/ 4880 h 4880"/>
              <a:gd name="p0x10" fmla="*/ 80 w 3705"/>
              <a:gd name="p0y10" fmla="*/ 4880 h 4880"/>
              <a:gd name="p0x11" fmla="*/ 0 w 3705"/>
              <a:gd name="p0y11" fmla="*/ 4800 h 4880"/>
              <a:gd name="p0x12" fmla="*/ 0 w 3705"/>
              <a:gd name="p0y12" fmla="*/ 4700 h 4880"/>
              <a:gd name="p0x13" fmla="*/ 0 w 3705"/>
              <a:gd name="p0y13" fmla="*/ 180 h 4880"/>
              <a:gd name="p0x14" fmla="*/ 0 w 3705"/>
              <a:gd name="p0y14" fmla="*/ 80 h 4880"/>
              <a:gd name="p0x15" fmla="*/ 80 w 3705"/>
              <a:gd name="p0y15" fmla="*/ 0 h 4880"/>
              <a:gd name="p0x16" fmla="*/ 180 w 370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1543050" y="20929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1551461" y="216595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952424" y="2611726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画一个长方形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372267" y="2935576"/>
            <a:ext cx="7605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3471545" y="1109345"/>
            <a:ext cx="2352675" cy="3099435"/>
          </a:xfrm>
          <a:custGeom>
            <a:avLst/>
            <a:gdLst>
              <a:gd name="sw" fmla="*/ 1 w 3705"/>
              <a:gd name="sh" fmla="*/ 1 h 4880"/>
              <a:gd name="mins" fmla="min sw sh"/>
              <a:gd name="dsw" fmla="+- 0 sw mins"/>
              <a:gd name="dsh" fmla="+- 0 sh mins"/>
              <a:gd name="p0x0" fmla="*/ 180 w 3705"/>
              <a:gd name="p0y0" fmla="*/ 0 h 4880"/>
              <a:gd name="p0x1" fmla="*/ 3525 w 3705"/>
              <a:gd name="p0y1" fmla="*/ 0 h 4880"/>
              <a:gd name="p0x2" fmla="*/ 3624 w 3705"/>
              <a:gd name="p0y2" fmla="*/ 0 h 4880"/>
              <a:gd name="p0x3" fmla="*/ 3705 w 3705"/>
              <a:gd name="p0y3" fmla="*/ 80 h 4880"/>
              <a:gd name="p0x4" fmla="*/ 3705 w 3705"/>
              <a:gd name="p0y4" fmla="*/ 180 h 4880"/>
              <a:gd name="p0x5" fmla="*/ 3705 w 3705"/>
              <a:gd name="p0y5" fmla="*/ 4700 h 4880"/>
              <a:gd name="p0x6" fmla="*/ 3705 w 3705"/>
              <a:gd name="p0y6" fmla="*/ 4800 h 4880"/>
              <a:gd name="p0x7" fmla="*/ 3624 w 3705"/>
              <a:gd name="p0y7" fmla="*/ 4880 h 4880"/>
              <a:gd name="p0x8" fmla="*/ 3525 w 3705"/>
              <a:gd name="p0y8" fmla="*/ 4880 h 4880"/>
              <a:gd name="p0x9" fmla="*/ 180 w 3705"/>
              <a:gd name="p0y9" fmla="*/ 4880 h 4880"/>
              <a:gd name="p0x10" fmla="*/ 80 w 3705"/>
              <a:gd name="p0y10" fmla="*/ 4880 h 4880"/>
              <a:gd name="p0x11" fmla="*/ 0 w 3705"/>
              <a:gd name="p0y11" fmla="*/ 4800 h 4880"/>
              <a:gd name="p0x12" fmla="*/ 0 w 3705"/>
              <a:gd name="p0y12" fmla="*/ 4700 h 4880"/>
              <a:gd name="p0x13" fmla="*/ 0 w 3705"/>
              <a:gd name="p0y13" fmla="*/ 180 h 4880"/>
              <a:gd name="p0x14" fmla="*/ 0 w 3705"/>
              <a:gd name="p0y14" fmla="*/ 80 h 4880"/>
              <a:gd name="p0x15" fmla="*/ 80 w 3705"/>
              <a:gd name="p0y15" fmla="*/ 0 h 4880"/>
              <a:gd name="p0x16" fmla="*/ 180 w 370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438650" y="20929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447061" y="216595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3705444" y="2611726"/>
            <a:ext cx="18855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先竖分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份取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195096" y="2935576"/>
            <a:ext cx="90614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2/3</a:t>
            </a:r>
            <a:endParaRPr lang="en-US" altLang="zh-CN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6367145" y="1109345"/>
            <a:ext cx="2352675" cy="3099435"/>
          </a:xfrm>
          <a:custGeom>
            <a:avLst/>
            <a:gdLst>
              <a:gd name="sw" fmla="*/ 1 w 3705"/>
              <a:gd name="sh" fmla="*/ 1 h 4880"/>
              <a:gd name="mins" fmla="min sw sh"/>
              <a:gd name="dsw" fmla="+- 0 sw mins"/>
              <a:gd name="dsh" fmla="+- 0 sh mins"/>
              <a:gd name="p0x0" fmla="*/ 180 w 3705"/>
              <a:gd name="p0y0" fmla="*/ 0 h 4880"/>
              <a:gd name="p0x1" fmla="*/ 3525 w 3705"/>
              <a:gd name="p0y1" fmla="*/ 0 h 4880"/>
              <a:gd name="p0x2" fmla="*/ 3624 w 3705"/>
              <a:gd name="p0y2" fmla="*/ 0 h 4880"/>
              <a:gd name="p0x3" fmla="*/ 3705 w 3705"/>
              <a:gd name="p0y3" fmla="*/ 80 h 4880"/>
              <a:gd name="p0x4" fmla="*/ 3705 w 3705"/>
              <a:gd name="p0y4" fmla="*/ 180 h 4880"/>
              <a:gd name="p0x5" fmla="*/ 3705 w 3705"/>
              <a:gd name="p0y5" fmla="*/ 4700 h 4880"/>
              <a:gd name="p0x6" fmla="*/ 3705 w 3705"/>
              <a:gd name="p0y6" fmla="*/ 4800 h 4880"/>
              <a:gd name="p0x7" fmla="*/ 3624 w 3705"/>
              <a:gd name="p0y7" fmla="*/ 4880 h 4880"/>
              <a:gd name="p0x8" fmla="*/ 3525 w 3705"/>
              <a:gd name="p0y8" fmla="*/ 4880 h 4880"/>
              <a:gd name="p0x9" fmla="*/ 180 w 3705"/>
              <a:gd name="p0y9" fmla="*/ 4880 h 4880"/>
              <a:gd name="p0x10" fmla="*/ 80 w 3705"/>
              <a:gd name="p0y10" fmla="*/ 4880 h 4880"/>
              <a:gd name="p0x11" fmla="*/ 0 w 3705"/>
              <a:gd name="p0y11" fmla="*/ 4800 h 4880"/>
              <a:gd name="p0x12" fmla="*/ 0 w 3705"/>
              <a:gd name="p0y12" fmla="*/ 4700 h 4880"/>
              <a:gd name="p0x13" fmla="*/ 0 w 3705"/>
              <a:gd name="p0y13" fmla="*/ 180 h 4880"/>
              <a:gd name="p0x14" fmla="*/ 0 w 3705"/>
              <a:gd name="p0y14" fmla="*/ 80 h 4880"/>
              <a:gd name="p0x15" fmla="*/ 80 w 3705"/>
              <a:gd name="p0y15" fmla="*/ 0 h 4880"/>
              <a:gd name="p0x16" fmla="*/ 180 w 370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334250" y="20929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7342660" y="216595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601044" y="2611726"/>
            <a:ext cx="18855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再横分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份取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份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841331" y="2935576"/>
            <a:ext cx="14048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2/6 = 1/3</a:t>
            </a:r>
            <a:endParaRPr lang="en-US" altLang="zh-CN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9262745" y="1109345"/>
            <a:ext cx="2352675" cy="3099435"/>
          </a:xfrm>
          <a:custGeom>
            <a:avLst/>
            <a:gdLst>
              <a:gd name="sw" fmla="*/ 1 w 3705"/>
              <a:gd name="sh" fmla="*/ 1 h 4880"/>
              <a:gd name="mins" fmla="min sw sh"/>
              <a:gd name="dsw" fmla="+- 0 sw mins"/>
              <a:gd name="dsh" fmla="+- 0 sh mins"/>
              <a:gd name="p0x0" fmla="*/ 180 w 3705"/>
              <a:gd name="p0y0" fmla="*/ 0 h 4880"/>
              <a:gd name="p0x1" fmla="*/ 3525 w 3705"/>
              <a:gd name="p0y1" fmla="*/ 0 h 4880"/>
              <a:gd name="p0x2" fmla="*/ 3624 w 3705"/>
              <a:gd name="p0y2" fmla="*/ 0 h 4880"/>
              <a:gd name="p0x3" fmla="*/ 3705 w 3705"/>
              <a:gd name="p0y3" fmla="*/ 80 h 4880"/>
              <a:gd name="p0x4" fmla="*/ 3705 w 3705"/>
              <a:gd name="p0y4" fmla="*/ 180 h 4880"/>
              <a:gd name="p0x5" fmla="*/ 3705 w 3705"/>
              <a:gd name="p0y5" fmla="*/ 4700 h 4880"/>
              <a:gd name="p0x6" fmla="*/ 3705 w 3705"/>
              <a:gd name="p0y6" fmla="*/ 4800 h 4880"/>
              <a:gd name="p0x7" fmla="*/ 3624 w 3705"/>
              <a:gd name="p0y7" fmla="*/ 4880 h 4880"/>
              <a:gd name="p0x8" fmla="*/ 3525 w 3705"/>
              <a:gd name="p0y8" fmla="*/ 4880 h 4880"/>
              <a:gd name="p0x9" fmla="*/ 180 w 3705"/>
              <a:gd name="p0y9" fmla="*/ 4880 h 4880"/>
              <a:gd name="p0x10" fmla="*/ 80 w 3705"/>
              <a:gd name="p0y10" fmla="*/ 4880 h 4880"/>
              <a:gd name="p0x11" fmla="*/ 0 w 3705"/>
              <a:gd name="p0y11" fmla="*/ 4800 h 4880"/>
              <a:gd name="p0x12" fmla="*/ 0 w 3705"/>
              <a:gd name="p0y12" fmla="*/ 4700 h 4880"/>
              <a:gd name="p0x13" fmla="*/ 0 w 3705"/>
              <a:gd name="p0y13" fmla="*/ 180 h 4880"/>
              <a:gd name="p0x14" fmla="*/ 0 w 3705"/>
              <a:gd name="p0y14" fmla="*/ 80 h 4880"/>
              <a:gd name="p0x15" fmla="*/ 80 w 3705"/>
              <a:gd name="p0y15" fmla="*/ 0 h 4880"/>
              <a:gd name="p0x16" fmla="*/ 180 w 370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10229850" y="20929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0238260" y="216595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9867824" y="261172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验证计算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9632528" y="2935576"/>
            <a:ext cx="16137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2/3=2/6=1/3</a:t>
            </a:r>
            <a:endParaRPr lang="en-US" alt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5759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771525" y="50209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4259" t="-2933" r="-4259" b="-2933"/>
          <a:stretch>
            <a:fillRect/>
          </a:stretch>
        </p:blipFill>
        <p:spPr>
          <a:xfrm>
            <a:off x="887730" y="5102225"/>
            <a:ext cx="18605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1304925" y="5048202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结果比因数都小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771525" y="554064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分数乘分数的结果比两个因数都小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43224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4518025" y="50209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4603750" y="5102225"/>
            <a:ext cx="247650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5051451" y="5048202"/>
            <a:ext cx="20835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取其几分之几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4518051" y="554064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越取越小，层层筛选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80689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8264525" y="50209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364220" y="5102225"/>
            <a:ext cx="219075" cy="2520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797976" y="5048202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与整数乘法对比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264525" y="5578475"/>
            <a:ext cx="991870" cy="271145"/>
            <a:chOff x="13015" y="8785"/>
            <a:chExt cx="1562" cy="427"/>
          </a:xfrm>
        </p:grpSpPr>
        <p:sp>
          <p:nvSpPr>
            <p:cNvPr id="41" name="任意多边形 40"/>
            <p:cNvSpPr/>
            <p:nvPr>
              <p:custDataLst>
                <p:tags r:id="rId45"/>
              </p:custDataLst>
            </p:nvPr>
          </p:nvSpPr>
          <p:spPr>
            <a:xfrm>
              <a:off x="13015" y="8785"/>
              <a:ext cx="1563" cy="427"/>
            </a:xfrm>
            <a:custGeom>
              <a:avLst/>
              <a:gdLst>
                <a:gd name="sw" fmla="*/ 1 w 1563"/>
                <a:gd name="sh" fmla="*/ 1 h 427"/>
                <a:gd name="mins" fmla="min sw sh"/>
                <a:gd name="dsw" fmla="+- 0 sw mins"/>
                <a:gd name="dsh" fmla="+- 0 sh mins"/>
                <a:gd name="p0x0" fmla="*/ 90 w 1563"/>
                <a:gd name="p0y0" fmla="*/ 0 h 427"/>
                <a:gd name="p0x1" fmla="*/ 1473 w 1563"/>
                <a:gd name="p0y1" fmla="*/ 0 h 427"/>
                <a:gd name="p0x2" fmla="*/ 1523 w 1563"/>
                <a:gd name="p0y2" fmla="*/ 0 h 427"/>
                <a:gd name="p0x3" fmla="*/ 1563 w 1563"/>
                <a:gd name="p0y3" fmla="*/ 40 h 427"/>
                <a:gd name="p0x4" fmla="*/ 1563 w 1563"/>
                <a:gd name="p0y4" fmla="*/ 90 h 427"/>
                <a:gd name="p0x5" fmla="*/ 1563 w 1563"/>
                <a:gd name="p0y5" fmla="*/ 337 h 427"/>
                <a:gd name="p0x6" fmla="*/ 1563 w 1563"/>
                <a:gd name="p0y6" fmla="*/ 387 h 427"/>
                <a:gd name="p0x7" fmla="*/ 1523 w 1563"/>
                <a:gd name="p0y7" fmla="*/ 427 h 427"/>
                <a:gd name="p0x8" fmla="*/ 1473 w 1563"/>
                <a:gd name="p0y8" fmla="*/ 427 h 427"/>
                <a:gd name="p0x9" fmla="*/ 90 w 1563"/>
                <a:gd name="p0y9" fmla="*/ 427 h 427"/>
                <a:gd name="p0x10" fmla="*/ 40 w 1563"/>
                <a:gd name="p0y10" fmla="*/ 427 h 427"/>
                <a:gd name="p0x11" fmla="*/ 0 w 1563"/>
                <a:gd name="p0y11" fmla="*/ 387 h 427"/>
                <a:gd name="p0x12" fmla="*/ 0 w 1563"/>
                <a:gd name="p0y12" fmla="*/ 337 h 427"/>
                <a:gd name="p0x13" fmla="*/ 0 w 1563"/>
                <a:gd name="p0y13" fmla="*/ 90 h 427"/>
                <a:gd name="p0x14" fmla="*/ 0 w 1563"/>
                <a:gd name="p0y14" fmla="*/ 40 h 427"/>
                <a:gd name="p0x15" fmla="*/ 40 w 1563"/>
                <a:gd name="p0y15" fmla="*/ 0 h 427"/>
                <a:gd name="p0x16" fmla="*/ 90 w 1563"/>
                <a:gd name="p0y16" fmla="*/ 0 h 42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7FEF9">
                <a:alpha val="14118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6"/>
              </p:custDataLst>
            </p:nvPr>
          </p:nvSpPr>
          <p:spPr>
            <a:xfrm>
              <a:off x="13015" y="9122"/>
              <a:ext cx="1563" cy="90"/>
            </a:xfrm>
            <a:custGeom>
              <a:avLst/>
              <a:gdLst>
                <a:gd name="sw" fmla="*/ 1 w 1563"/>
                <a:gd name="sh" fmla="*/ 1 h 90"/>
                <a:gd name="mins" fmla="min sw sh"/>
                <a:gd name="dsw" fmla="+- 0 sw mins"/>
                <a:gd name="dsh" fmla="+- 0 sh mins"/>
                <a:gd name="p0x0" fmla="*/ 1473 w 1563"/>
                <a:gd name="p0y0" fmla="*/ 90 h 90"/>
                <a:gd name="p0x1" fmla="*/ 89 w 1563"/>
                <a:gd name="p0y1" fmla="*/ 90 h 90"/>
                <a:gd name="p0x2" fmla="*/ 40 w 1563"/>
                <a:gd name="p0y2" fmla="*/ 90 h 90"/>
                <a:gd name="p0x3" fmla="*/ 0 w 1563"/>
                <a:gd name="p0y3" fmla="*/ 49 h 90"/>
                <a:gd name="p0x4" fmla="*/ 0 w 1563"/>
                <a:gd name="p0y4" fmla="*/ 0 h 90"/>
                <a:gd name="p0x5" fmla="*/ 0 w 1563"/>
                <a:gd name="p0y5" fmla="*/ 33 h 90"/>
                <a:gd name="p0x6" fmla="*/ 40 w 1563"/>
                <a:gd name="p0y6" fmla="*/ 60 h 90"/>
                <a:gd name="p0x7" fmla="*/ 90 w 1563"/>
                <a:gd name="p0y7" fmla="*/ 60 h 90"/>
                <a:gd name="p0x8" fmla="*/ 1473 w 1563"/>
                <a:gd name="p0y8" fmla="*/ 60 h 90"/>
                <a:gd name="p0x9" fmla="*/ 1523 w 1563"/>
                <a:gd name="p0y9" fmla="*/ 60 h 90"/>
                <a:gd name="p0x10" fmla="*/ 1563 w 1563"/>
                <a:gd name="p0y10" fmla="*/ 33 h 90"/>
                <a:gd name="p0x11" fmla="*/ 1563 w 1563"/>
                <a:gd name="p0y11" fmla="*/ 0 h 90"/>
                <a:gd name="p0x12" fmla="*/ 1563 w 1563"/>
                <a:gd name="p0y12" fmla="*/ 49 h 90"/>
                <a:gd name="p0x13" fmla="*/ 1523 w 1563"/>
                <a:gd name="p0y13" fmla="*/ 90 h 90"/>
                <a:gd name="p0x14" fmla="*/ 1473 w 1563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>
            <p:custDataLst>
              <p:tags r:id="rId47"/>
            </p:custDataLst>
          </p:nvPr>
        </p:nvSpPr>
        <p:spPr>
          <a:xfrm>
            <a:off x="8302676" y="5540645"/>
            <a:ext cx="1107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越取越小</a:t>
            </a:r>
            <a:r>
              <a:rPr lang="en-US" altLang="zh-CN"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8"/>
            </p:custDataLst>
          </p:nvPr>
        </p:nvSpPr>
        <p:spPr>
          <a:xfrm>
            <a:off x="9257481" y="5540645"/>
            <a:ext cx="181324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 vs </a:t>
            </a:r>
            <a:r>
              <a:rPr 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整数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越乘越大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古算今解：分数乘法的混合运算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分数乘法混合运算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571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857250" y="26523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5984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运算顺序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3128963"/>
            <a:ext cx="2766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与整数相同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先乘除后加减，有括号先算括号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3981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3333" t="-4510" r="-3333" b="-4510"/>
          <a:stretch>
            <a:fillRect/>
          </a:stretch>
        </p:blipFill>
        <p:spPr>
          <a:xfrm>
            <a:off x="828675" y="4023995"/>
            <a:ext cx="152400" cy="1765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14425" y="4000500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先乘除，后加减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4362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941" t="-11778" r="-2941" b="-11778"/>
          <a:stretch>
            <a:fillRect/>
          </a:stretch>
        </p:blipFill>
        <p:spPr>
          <a:xfrm>
            <a:off x="819150" y="4404995"/>
            <a:ext cx="171450" cy="1765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114425" y="4381500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同级运算从左到右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771525" y="4743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250" t="-1481" r="-6250" b="-1481"/>
          <a:stretch>
            <a:fillRect/>
          </a:stretch>
        </p:blipFill>
        <p:spPr>
          <a:xfrm>
            <a:off x="819150" y="4785995"/>
            <a:ext cx="171450" cy="1765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1114425" y="4762500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有括号先算括号内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4184650" y="23856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282" r="-1282"/>
          <a:stretch>
            <a:fillRect/>
          </a:stretch>
        </p:blipFill>
        <p:spPr>
          <a:xfrm>
            <a:off x="4241800" y="2480945"/>
            <a:ext cx="3810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4794866" y="256984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运算律的适用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4185266" y="3071813"/>
            <a:ext cx="38214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乘法交换律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1"/>
            </p:custDataLst>
          </p:nvPr>
        </p:nvSpPr>
        <p:spPr>
          <a:xfrm>
            <a:off x="4185266" y="3338513"/>
            <a:ext cx="382145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 = b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endParaRPr lang="en-US" altLang="zh-CN" sz="2100" b="1" spc="1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4185266" y="3843338"/>
            <a:ext cx="38214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乘法结合律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3"/>
            </p:custDataLst>
          </p:nvPr>
        </p:nvSpPr>
        <p:spPr>
          <a:xfrm>
            <a:off x="4185266" y="4110038"/>
            <a:ext cx="382145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b)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= a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(b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c)</a:t>
            </a:r>
            <a:endParaRPr lang="en-US" altLang="zh-CN" sz="2100" b="1" spc="1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4"/>
            </p:custDataLst>
          </p:nvPr>
        </p:nvSpPr>
        <p:spPr>
          <a:xfrm>
            <a:off x="4185266" y="4614863"/>
            <a:ext cx="38214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乘法分配律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4185266" y="4881563"/>
            <a:ext cx="3821459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(b+c) = a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b+a</a:t>
            </a:r>
            <a:r>
              <a:rPr lang="zh-CN" altLang="en-US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 spc="10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endParaRPr lang="en-US" altLang="zh-CN" sz="2100" b="1" spc="10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6"/>
            </p:custDataLst>
          </p:nvPr>
        </p:nvSpPr>
        <p:spPr>
          <a:xfrm>
            <a:off x="4794866" y="2347913"/>
            <a:ext cx="16002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核心规律</a:t>
            </a:r>
            <a:endParaRPr sz="1200" spc="72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65441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8722995" y="1385570"/>
            <a:ext cx="28130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9187834" y="133159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简便运算示例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8654415" y="1876425"/>
            <a:ext cx="2766060" cy="4400550"/>
          </a:xfrm>
          <a:custGeom>
            <a:avLst/>
            <a:gdLst>
              <a:gd name="sw" fmla="*/ 1 w 4355"/>
              <a:gd name="sh" fmla="*/ 1 h 6930"/>
              <a:gd name="mins" fmla="min sw sh"/>
              <a:gd name="dsw" fmla="+- 0 sw mins"/>
              <a:gd name="dsh" fmla="+- 0 sh mins"/>
              <a:gd name="p0x0" fmla="*/ 180 w 4355"/>
              <a:gd name="p0y0" fmla="*/ 0 h 6930"/>
              <a:gd name="p0x1" fmla="*/ 4175 w 4355"/>
              <a:gd name="p0y1" fmla="*/ 0 h 6930"/>
              <a:gd name="p0x2" fmla="*/ 4275 w 4355"/>
              <a:gd name="p0y2" fmla="*/ 0 h 6930"/>
              <a:gd name="p0x3" fmla="*/ 4355 w 4355"/>
              <a:gd name="p0y3" fmla="*/ 80 h 6930"/>
              <a:gd name="p0x4" fmla="*/ 4355 w 4355"/>
              <a:gd name="p0y4" fmla="*/ 180 h 6930"/>
              <a:gd name="p0x5" fmla="*/ 4355 w 4355"/>
              <a:gd name="p0y5" fmla="*/ 6750 h 6930"/>
              <a:gd name="p0x6" fmla="*/ 4355 w 4355"/>
              <a:gd name="p0y6" fmla="*/ 6849 h 6930"/>
              <a:gd name="p0x7" fmla="*/ 4275 w 4355"/>
              <a:gd name="p0y7" fmla="*/ 6930 h 6930"/>
              <a:gd name="p0x8" fmla="*/ 4175 w 4355"/>
              <a:gd name="p0y8" fmla="*/ 6930 h 6930"/>
              <a:gd name="p0x9" fmla="*/ 180 w 4355"/>
              <a:gd name="p0y9" fmla="*/ 6930 h 6930"/>
              <a:gd name="p0x10" fmla="*/ 80 w 4355"/>
              <a:gd name="p0y10" fmla="*/ 6930 h 6930"/>
              <a:gd name="p0x11" fmla="*/ 0 w 4355"/>
              <a:gd name="p0y11" fmla="*/ 6849 h 6930"/>
              <a:gd name="p0x12" fmla="*/ 0 w 4355"/>
              <a:gd name="p0y12" fmla="*/ 6750 h 6930"/>
              <a:gd name="p0x13" fmla="*/ 0 w 4355"/>
              <a:gd name="p0y13" fmla="*/ 180 h 6930"/>
              <a:gd name="p0x14" fmla="*/ 0 w 4355"/>
              <a:gd name="p0y14" fmla="*/ 80 h 6930"/>
              <a:gd name="p0x15" fmla="*/ 80 w 4355"/>
              <a:gd name="p0y15" fmla="*/ 0 h 6930"/>
              <a:gd name="p0x16" fmla="*/ 180 w 4355"/>
              <a:gd name="p0y16" fmla="*/ 0 h 6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8859965" y="2998441"/>
            <a:ext cx="235498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5/7 + 2/3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2/7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9074496" y="3417541"/>
            <a:ext cx="1925841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2/3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(5/7 + 2/7)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9515256" y="3836641"/>
            <a:ext cx="1044331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2/3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7"/>
            </p:custDataLst>
          </p:nvPr>
        </p:nvSpPr>
        <p:spPr>
          <a:xfrm>
            <a:off x="9559461" y="4251932"/>
            <a:ext cx="955919" cy="5124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 2/3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9199217" y="4940570"/>
            <a:ext cx="1676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运用乘法分配律逆运算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分数乘法解决实际问题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321560" cy="5362575"/>
          </a:xfrm>
          <a:custGeom>
            <a:avLst/>
            <a:gdLst>
              <a:gd name="sw" fmla="*/ 1 w 3655"/>
              <a:gd name="sh" fmla="*/ 1 h 8445"/>
              <a:gd name="mins" fmla="min sw sh"/>
              <a:gd name="dsw" fmla="+- 0 sw mins"/>
              <a:gd name="dsh" fmla="+- 0 sh mins"/>
              <a:gd name="p0x0" fmla="*/ 180 w 3655"/>
              <a:gd name="p0y0" fmla="*/ 0 h 8445"/>
              <a:gd name="p0x1" fmla="*/ 3475 w 3655"/>
              <a:gd name="p0y1" fmla="*/ 0 h 8445"/>
              <a:gd name="p0x2" fmla="*/ 3574 w 3655"/>
              <a:gd name="p0y2" fmla="*/ 0 h 8445"/>
              <a:gd name="p0x3" fmla="*/ 3655 w 3655"/>
              <a:gd name="p0y3" fmla="*/ 80 h 8445"/>
              <a:gd name="p0x4" fmla="*/ 3655 w 3655"/>
              <a:gd name="p0y4" fmla="*/ 180 h 8445"/>
              <a:gd name="p0x5" fmla="*/ 3655 w 3655"/>
              <a:gd name="p0y5" fmla="*/ 8265 h 8445"/>
              <a:gd name="p0x6" fmla="*/ 3655 w 3655"/>
              <a:gd name="p0y6" fmla="*/ 8364 h 8445"/>
              <a:gd name="p0x7" fmla="*/ 3574 w 3655"/>
              <a:gd name="p0y7" fmla="*/ 8445 h 8445"/>
              <a:gd name="p0x8" fmla="*/ 3475 w 3655"/>
              <a:gd name="p0y8" fmla="*/ 8445 h 8445"/>
              <a:gd name="p0x9" fmla="*/ 180 w 3655"/>
              <a:gd name="p0y9" fmla="*/ 8445 h 8445"/>
              <a:gd name="p0x10" fmla="*/ 80 w 3655"/>
              <a:gd name="p0y10" fmla="*/ 8445 h 8445"/>
              <a:gd name="p0x11" fmla="*/ 0 w 3655"/>
              <a:gd name="p0y11" fmla="*/ 8364 h 8445"/>
              <a:gd name="p0x12" fmla="*/ 0 w 3655"/>
              <a:gd name="p0y12" fmla="*/ 8265 h 8445"/>
              <a:gd name="p0x13" fmla="*/ 0 w 3655"/>
              <a:gd name="p0y13" fmla="*/ 180 h 8445"/>
              <a:gd name="p0x14" fmla="*/ 0 w 3655"/>
              <a:gd name="p0y14" fmla="*/ 80 h 8445"/>
              <a:gd name="p0x15" fmla="*/ 80 w 3655"/>
              <a:gd name="p0y15" fmla="*/ 0 h 8445"/>
              <a:gd name="p0x16" fmla="*/ 180 w 365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2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273" t="-16333" r="-2273" b="-16333"/>
          <a:stretch>
            <a:fillRect/>
          </a:stretch>
        </p:blipFill>
        <p:spPr>
          <a:xfrm>
            <a:off x="871220" y="1509395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288732"/>
            <a:ext cx="139734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求一个数的几分之几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257550"/>
            <a:ext cx="1930400" cy="838200"/>
          </a:xfrm>
          <a:custGeom>
            <a:avLst/>
            <a:gdLst>
              <a:gd name="sw" fmla="*/ 1 w 3040"/>
              <a:gd name="sh" fmla="*/ 1 h 1320"/>
              <a:gd name="mins" fmla="min sw sh"/>
              <a:gd name="dsw" fmla="+- 0 sw mins"/>
              <a:gd name="dsh" fmla="+- 0 sh mins"/>
              <a:gd name="p0x0" fmla="*/ 180 w 3040"/>
              <a:gd name="p0y0" fmla="*/ 0 h 1320"/>
              <a:gd name="p0x1" fmla="*/ 2860 w 3040"/>
              <a:gd name="p0y1" fmla="*/ 0 h 1320"/>
              <a:gd name="p0x2" fmla="*/ 2959 w 3040"/>
              <a:gd name="p0y2" fmla="*/ 0 h 1320"/>
              <a:gd name="p0x3" fmla="*/ 3040 w 3040"/>
              <a:gd name="p0y3" fmla="*/ 80 h 1320"/>
              <a:gd name="p0x4" fmla="*/ 3040 w 3040"/>
              <a:gd name="p0y4" fmla="*/ 180 h 1320"/>
              <a:gd name="p0x5" fmla="*/ 3040 w 3040"/>
              <a:gd name="p0y5" fmla="*/ 1140 h 1320"/>
              <a:gd name="p0x6" fmla="*/ 3040 w 3040"/>
              <a:gd name="p0y6" fmla="*/ 1239 h 1320"/>
              <a:gd name="p0x7" fmla="*/ 2959 w 3040"/>
              <a:gd name="p0y7" fmla="*/ 1320 h 1320"/>
              <a:gd name="p0x8" fmla="*/ 2860 w 3040"/>
              <a:gd name="p0y8" fmla="*/ 1320 h 1320"/>
              <a:gd name="p0x9" fmla="*/ 180 w 3040"/>
              <a:gd name="p0y9" fmla="*/ 1320 h 1320"/>
              <a:gd name="p0x10" fmla="*/ 80 w 3040"/>
              <a:gd name="p0y10" fmla="*/ 1320 h 1320"/>
              <a:gd name="p0x11" fmla="*/ 0 w 3040"/>
              <a:gd name="p0y11" fmla="*/ 1239 h 1320"/>
              <a:gd name="p0x12" fmla="*/ 0 w 3040"/>
              <a:gd name="p0y12" fmla="*/ 1140 h 1320"/>
              <a:gd name="p0x13" fmla="*/ 0 w 3040"/>
              <a:gd name="p0y13" fmla="*/ 180 h 1320"/>
              <a:gd name="p0x14" fmla="*/ 0 w 3040"/>
              <a:gd name="p0y14" fmla="*/ 80 h 1320"/>
              <a:gd name="p0x15" fmla="*/ 80 w 3040"/>
              <a:gd name="p0y15" fmla="*/ 0 h 1320"/>
              <a:gd name="p0x16" fmla="*/ 180 w 304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85825" y="3357563"/>
            <a:ext cx="170214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情境：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全班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人，男生占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3/5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4210050"/>
            <a:ext cx="193074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算式推导：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4460558"/>
            <a:ext cx="193074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3/5</a:t>
            </a: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24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（人）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3097530" y="1109345"/>
            <a:ext cx="2320925" cy="5362575"/>
          </a:xfrm>
          <a:custGeom>
            <a:avLst/>
            <a:gdLst>
              <a:gd name="sw" fmla="*/ 1 w 3655"/>
              <a:gd name="sh" fmla="*/ 1 h 8445"/>
              <a:gd name="mins" fmla="min sw sh"/>
              <a:gd name="dsw" fmla="+- 0 sw mins"/>
              <a:gd name="dsh" fmla="+- 0 sh mins"/>
              <a:gd name="p0x0" fmla="*/ 180 w 3655"/>
              <a:gd name="p0y0" fmla="*/ 0 h 8445"/>
              <a:gd name="p0x1" fmla="*/ 3475 w 3655"/>
              <a:gd name="p0y1" fmla="*/ 0 h 8445"/>
              <a:gd name="p0x2" fmla="*/ 3574 w 3655"/>
              <a:gd name="p0y2" fmla="*/ 0 h 8445"/>
              <a:gd name="p0x3" fmla="*/ 3655 w 3655"/>
              <a:gd name="p0y3" fmla="*/ 80 h 8445"/>
              <a:gd name="p0x4" fmla="*/ 3655 w 3655"/>
              <a:gd name="p0y4" fmla="*/ 180 h 8445"/>
              <a:gd name="p0x5" fmla="*/ 3655 w 3655"/>
              <a:gd name="p0y5" fmla="*/ 8265 h 8445"/>
              <a:gd name="p0x6" fmla="*/ 3655 w 3655"/>
              <a:gd name="p0y6" fmla="*/ 8364 h 8445"/>
              <a:gd name="p0x7" fmla="*/ 3574 w 3655"/>
              <a:gd name="p0y7" fmla="*/ 8445 h 8445"/>
              <a:gd name="p0x8" fmla="*/ 3475 w 3655"/>
              <a:gd name="p0y8" fmla="*/ 8445 h 8445"/>
              <a:gd name="p0x9" fmla="*/ 180 w 3655"/>
              <a:gd name="p0y9" fmla="*/ 8445 h 8445"/>
              <a:gd name="p0x10" fmla="*/ 80 w 3655"/>
              <a:gd name="p0y10" fmla="*/ 8445 h 8445"/>
              <a:gd name="p0x11" fmla="*/ 0 w 3655"/>
              <a:gd name="p0y11" fmla="*/ 8364 h 8445"/>
              <a:gd name="p0x12" fmla="*/ 0 w 3655"/>
              <a:gd name="p0y12" fmla="*/ 8265 h 8445"/>
              <a:gd name="p0x13" fmla="*/ 0 w 3655"/>
              <a:gd name="p0y13" fmla="*/ 180 h 8445"/>
              <a:gd name="p0x14" fmla="*/ 0 w 3655"/>
              <a:gd name="p0y14" fmla="*/ 80 h 8445"/>
              <a:gd name="p0x15" fmla="*/ 80 w 3655"/>
              <a:gd name="p0y15" fmla="*/ 0 h 8445"/>
              <a:gd name="p0x16" fmla="*/ 180 w 365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3292475" y="142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3378200" y="1509395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3826221" y="1288732"/>
            <a:ext cx="139734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连续求几分之几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3292475" y="2938145"/>
            <a:ext cx="1931035" cy="1143000"/>
          </a:xfrm>
          <a:custGeom>
            <a:avLst/>
            <a:gdLst>
              <a:gd name="sw" fmla="*/ 1 w 3040"/>
              <a:gd name="sh" fmla="*/ 1 h 1800"/>
              <a:gd name="mins" fmla="min sw sh"/>
              <a:gd name="dsw" fmla="+- 0 sw mins"/>
              <a:gd name="dsh" fmla="+- 0 sh mins"/>
              <a:gd name="p0x0" fmla="*/ 180 w 3040"/>
              <a:gd name="p0y0" fmla="*/ 0 h 1800"/>
              <a:gd name="p0x1" fmla="*/ 2860 w 3040"/>
              <a:gd name="p0y1" fmla="*/ 0 h 1800"/>
              <a:gd name="p0x2" fmla="*/ 2959 w 3040"/>
              <a:gd name="p0y2" fmla="*/ 0 h 1800"/>
              <a:gd name="p0x3" fmla="*/ 3040 w 3040"/>
              <a:gd name="p0y3" fmla="*/ 80 h 1800"/>
              <a:gd name="p0x4" fmla="*/ 3040 w 3040"/>
              <a:gd name="p0y4" fmla="*/ 180 h 1800"/>
              <a:gd name="p0x5" fmla="*/ 3040 w 3040"/>
              <a:gd name="p0y5" fmla="*/ 1620 h 1800"/>
              <a:gd name="p0x6" fmla="*/ 3040 w 3040"/>
              <a:gd name="p0y6" fmla="*/ 1719 h 1800"/>
              <a:gd name="p0x7" fmla="*/ 2959 w 3040"/>
              <a:gd name="p0y7" fmla="*/ 1800 h 1800"/>
              <a:gd name="p0x8" fmla="*/ 2860 w 3040"/>
              <a:gd name="p0y8" fmla="*/ 1800 h 1800"/>
              <a:gd name="p0x9" fmla="*/ 180 w 3040"/>
              <a:gd name="p0y9" fmla="*/ 1800 h 1800"/>
              <a:gd name="p0x10" fmla="*/ 80 w 3040"/>
              <a:gd name="p0y10" fmla="*/ 1800 h 1800"/>
              <a:gd name="p0x11" fmla="*/ 0 w 3040"/>
              <a:gd name="p0y11" fmla="*/ 1719 h 1800"/>
              <a:gd name="p0x12" fmla="*/ 0 w 3040"/>
              <a:gd name="p0y12" fmla="*/ 1620 h 1800"/>
              <a:gd name="p0x13" fmla="*/ 0 w 3040"/>
              <a:gd name="p0y13" fmla="*/ 180 h 1800"/>
              <a:gd name="p0x14" fmla="*/ 0 w 3040"/>
              <a:gd name="p0y14" fmla="*/ 80 h 1800"/>
              <a:gd name="p0x15" fmla="*/ 80 w 3040"/>
              <a:gd name="p0y15" fmla="*/ 0 h 1800"/>
              <a:gd name="p0x16" fmla="*/ 180 w 3040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3407121" y="3038475"/>
            <a:ext cx="1740246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情境：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一本书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页，第一天读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，第二天读余下的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1/2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3292821" y="4195763"/>
            <a:ext cx="193074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算式推导：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3292821" y="4446270"/>
            <a:ext cx="1930746" cy="1032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(1-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1/3</a:t>
            </a: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1/2</a:t>
            </a: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（页）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5694680" y="1109345"/>
            <a:ext cx="5920740" cy="1600200"/>
          </a:xfrm>
          <a:custGeom>
            <a:avLst/>
            <a:gdLst>
              <a:gd name="sw" fmla="*/ 1 w 9324"/>
              <a:gd name="sh" fmla="*/ 1 h 2520"/>
              <a:gd name="mins" fmla="min sw sh"/>
              <a:gd name="dsw" fmla="+- 0 sw mins"/>
              <a:gd name="dsh" fmla="+- 0 sh mins"/>
              <a:gd name="p0x0" fmla="*/ 180 w 9324"/>
              <a:gd name="p0y0" fmla="*/ 0 h 2520"/>
              <a:gd name="p0x1" fmla="*/ 9144 w 9324"/>
              <a:gd name="p0y1" fmla="*/ 0 h 2520"/>
              <a:gd name="p0x2" fmla="*/ 9243 w 9324"/>
              <a:gd name="p0y2" fmla="*/ 0 h 2520"/>
              <a:gd name="p0x3" fmla="*/ 9324 w 9324"/>
              <a:gd name="p0y3" fmla="*/ 80 h 2520"/>
              <a:gd name="p0x4" fmla="*/ 9324 w 9324"/>
              <a:gd name="p0y4" fmla="*/ 180 h 2520"/>
              <a:gd name="p0x5" fmla="*/ 9324 w 9324"/>
              <a:gd name="p0y5" fmla="*/ 2340 h 2520"/>
              <a:gd name="p0x6" fmla="*/ 9324 w 9324"/>
              <a:gd name="p0y6" fmla="*/ 2439 h 2520"/>
              <a:gd name="p0x7" fmla="*/ 9243 w 9324"/>
              <a:gd name="p0y7" fmla="*/ 2520 h 2520"/>
              <a:gd name="p0x8" fmla="*/ 9144 w 9324"/>
              <a:gd name="p0y8" fmla="*/ 2520 h 2520"/>
              <a:gd name="p0x9" fmla="*/ 180 w 9324"/>
              <a:gd name="p0y9" fmla="*/ 2520 h 2520"/>
              <a:gd name="p0x10" fmla="*/ 80 w 9324"/>
              <a:gd name="p0y10" fmla="*/ 2520 h 2520"/>
              <a:gd name="p0x11" fmla="*/ 0 w 9324"/>
              <a:gd name="p0y11" fmla="*/ 2439 h 2520"/>
              <a:gd name="p0x12" fmla="*/ 0 w 9324"/>
              <a:gd name="p0y12" fmla="*/ 2340 h 2520"/>
              <a:gd name="p0x13" fmla="*/ 0 w 9324"/>
              <a:gd name="p0y13" fmla="*/ 180 h 2520"/>
              <a:gd name="p0x14" fmla="*/ 0 w 9324"/>
              <a:gd name="p0y14" fmla="*/ 80 h 2520"/>
              <a:gd name="p0x15" fmla="*/ 80 w 9324"/>
              <a:gd name="p0y15" fmla="*/ 0 h 2520"/>
              <a:gd name="p0x16" fmla="*/ 180 w 9324"/>
              <a:gd name="p0y16" fmla="*/ 0 h 25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7988570" y="1479232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解题关键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179115" y="1921192"/>
            <a:ext cx="49524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找准单位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，明确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谁的几分之几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5694680" y="2909570"/>
            <a:ext cx="5920740" cy="3562350"/>
          </a:xfrm>
          <a:custGeom>
            <a:avLst/>
            <a:gdLst>
              <a:gd name="sw" fmla="*/ 1 w 9324"/>
              <a:gd name="sh" fmla="*/ 1 h 5610"/>
              <a:gd name="mins" fmla="min sw sh"/>
              <a:gd name="dsw" fmla="+- 0 sw mins"/>
              <a:gd name="dsh" fmla="+- 0 sh mins"/>
              <a:gd name="p0x0" fmla="*/ 180 w 9324"/>
              <a:gd name="p0y0" fmla="*/ 0 h 5610"/>
              <a:gd name="p0x1" fmla="*/ 9144 w 9324"/>
              <a:gd name="p0y1" fmla="*/ 0 h 5610"/>
              <a:gd name="p0x2" fmla="*/ 9243 w 9324"/>
              <a:gd name="p0y2" fmla="*/ 0 h 5610"/>
              <a:gd name="p0x3" fmla="*/ 9324 w 9324"/>
              <a:gd name="p0y3" fmla="*/ 80 h 5610"/>
              <a:gd name="p0x4" fmla="*/ 9324 w 9324"/>
              <a:gd name="p0y4" fmla="*/ 180 h 5610"/>
              <a:gd name="p0x5" fmla="*/ 9324 w 9324"/>
              <a:gd name="p0y5" fmla="*/ 5430 h 5610"/>
              <a:gd name="p0x6" fmla="*/ 9324 w 9324"/>
              <a:gd name="p0y6" fmla="*/ 5529 h 5610"/>
              <a:gd name="p0x7" fmla="*/ 9243 w 9324"/>
              <a:gd name="p0y7" fmla="*/ 5610 h 5610"/>
              <a:gd name="p0x8" fmla="*/ 9144 w 9324"/>
              <a:gd name="p0y8" fmla="*/ 5610 h 5610"/>
              <a:gd name="p0x9" fmla="*/ 180 w 9324"/>
              <a:gd name="p0y9" fmla="*/ 5610 h 5610"/>
              <a:gd name="p0x10" fmla="*/ 80 w 9324"/>
              <a:gd name="p0y10" fmla="*/ 5610 h 5610"/>
              <a:gd name="p0x11" fmla="*/ 0 w 9324"/>
              <a:gd name="p0y11" fmla="*/ 5529 h 5610"/>
              <a:gd name="p0x12" fmla="*/ 0 w 9324"/>
              <a:gd name="p0y12" fmla="*/ 5430 h 5610"/>
              <a:gd name="p0x13" fmla="*/ 0 w 9324"/>
              <a:gd name="p0y13" fmla="*/ 180 h 5610"/>
              <a:gd name="p0x14" fmla="*/ 0 w 9324"/>
              <a:gd name="p0y14" fmla="*/ 80 h 5610"/>
              <a:gd name="p0x15" fmla="*/ 80 w 9324"/>
              <a:gd name="p0y15" fmla="*/ 0 h 5610"/>
              <a:gd name="p0x16" fmla="*/ 180 w 9324"/>
              <a:gd name="p0y16" fmla="*/ 0 h 56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889625" y="3105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5958840" y="3185795"/>
            <a:ext cx="281305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6423641" y="3131820"/>
            <a:ext cx="28836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文化呼应：古代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5890241" y="3990975"/>
            <a:ext cx="5530234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中国古代数学经典《九章算术》中的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问题，正是按比例分配的实际应用。古人通过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解决田产、赋税的按比例划分，其本质就是今天的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分数乘法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先确定总量，再按比率计算各部分所得。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889625" y="5490845"/>
            <a:ext cx="5530850" cy="457200"/>
            <a:chOff x="9275" y="8647"/>
            <a:chExt cx="8710" cy="720"/>
          </a:xfrm>
        </p:grpSpPr>
        <p:sp>
          <p:nvSpPr>
            <p:cNvPr id="28" name="任意多边形 27"/>
            <p:cNvSpPr/>
            <p:nvPr>
              <p:custDataLst>
                <p:tags r:id="rId32"/>
              </p:custDataLst>
            </p:nvPr>
          </p:nvSpPr>
          <p:spPr>
            <a:xfrm>
              <a:off x="9275" y="8647"/>
              <a:ext cx="8710" cy="720"/>
            </a:xfrm>
            <a:custGeom>
              <a:avLst/>
              <a:gdLst>
                <a:gd name="sw" fmla="*/ 1 w 8709"/>
                <a:gd name="sh" fmla="*/ 1 h 720"/>
                <a:gd name="mins" fmla="min sw sh"/>
                <a:gd name="dsw" fmla="+- 0 sw mins"/>
                <a:gd name="dsh" fmla="+- 0 sh mins"/>
                <a:gd name="p0x0" fmla="*/ 180 w 8709"/>
                <a:gd name="p0y0" fmla="*/ 0 h 720"/>
                <a:gd name="p0x1" fmla="*/ 8529 w 8709"/>
                <a:gd name="p0y1" fmla="*/ 0 h 720"/>
                <a:gd name="p0x2" fmla="*/ 8628 w 8709"/>
                <a:gd name="p0y2" fmla="*/ 0 h 720"/>
                <a:gd name="p0x3" fmla="*/ 8709 w 8709"/>
                <a:gd name="p0y3" fmla="*/ 80 h 720"/>
                <a:gd name="p0x4" fmla="*/ 8709 w 8709"/>
                <a:gd name="p0y4" fmla="*/ 180 h 720"/>
                <a:gd name="p0x5" fmla="*/ 8709 w 8709"/>
                <a:gd name="p0y5" fmla="*/ 540 h 720"/>
                <a:gd name="p0x6" fmla="*/ 8709 w 8709"/>
                <a:gd name="p0y6" fmla="*/ 639 h 720"/>
                <a:gd name="p0x7" fmla="*/ 8628 w 8709"/>
                <a:gd name="p0y7" fmla="*/ 720 h 720"/>
                <a:gd name="p0x8" fmla="*/ 8529 w 8709"/>
                <a:gd name="p0y8" fmla="*/ 720 h 720"/>
                <a:gd name="p0x9" fmla="*/ 180 w 8709"/>
                <a:gd name="p0y9" fmla="*/ 720 h 720"/>
                <a:gd name="p0x10" fmla="*/ 80 w 8709"/>
                <a:gd name="p0y10" fmla="*/ 720 h 720"/>
                <a:gd name="p0x11" fmla="*/ 0 w 8709"/>
                <a:gd name="p0y11" fmla="*/ 639 h 720"/>
                <a:gd name="p0x12" fmla="*/ 0 w 8709"/>
                <a:gd name="p0y12" fmla="*/ 540 h 720"/>
                <a:gd name="p0x13" fmla="*/ 0 w 8709"/>
                <a:gd name="p0y13" fmla="*/ 180 h 720"/>
                <a:gd name="p0x14" fmla="*/ 0 w 8709"/>
                <a:gd name="p0y14" fmla="*/ 80 h 720"/>
                <a:gd name="p0x15" fmla="*/ 80 w 8709"/>
                <a:gd name="p0y15" fmla="*/ 0 h 720"/>
                <a:gd name="p0x16" fmla="*/ 180 w 8709"/>
                <a:gd name="p0y16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3FCF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33"/>
              </p:custDataLst>
            </p:nvPr>
          </p:nvSpPr>
          <p:spPr>
            <a:xfrm>
              <a:off x="9275" y="8647"/>
              <a:ext cx="180" cy="720"/>
            </a:xfrm>
            <a:custGeom>
              <a:avLst/>
              <a:gdLst>
                <a:gd name="sw" fmla="*/ 1 w 180"/>
                <a:gd name="sh" fmla="*/ 1 h 720"/>
                <a:gd name="mins" fmla="min sw sh"/>
                <a:gd name="dsw" fmla="+- 0 sw mins"/>
                <a:gd name="dsh" fmla="+- 0 sh mins"/>
                <a:gd name="p0x0" fmla="*/ 0 w 180"/>
                <a:gd name="p0y0" fmla="*/ 540 h 720"/>
                <a:gd name="p0x1" fmla="*/ 0 w 180"/>
                <a:gd name="p0y1" fmla="*/ 180 h 720"/>
                <a:gd name="p0x2" fmla="*/ 0 w 180"/>
                <a:gd name="p0y2" fmla="*/ 80 h 720"/>
                <a:gd name="p0x3" fmla="*/ 80 w 180"/>
                <a:gd name="p0y3" fmla="*/ 0 h 720"/>
                <a:gd name="p0x4" fmla="*/ 180 w 180"/>
                <a:gd name="p0y4" fmla="*/ 0 h 720"/>
                <a:gd name="p0x5" fmla="*/ 105 w 180"/>
                <a:gd name="p0y5" fmla="*/ 0 h 720"/>
                <a:gd name="p0x6" fmla="*/ 45 w 180"/>
                <a:gd name="p0y6" fmla="*/ 80 h 720"/>
                <a:gd name="p0x7" fmla="*/ 45 w 180"/>
                <a:gd name="p0y7" fmla="*/ 180 h 720"/>
                <a:gd name="p0x8" fmla="*/ 45 w 180"/>
                <a:gd name="p0y8" fmla="*/ 540 h 720"/>
                <a:gd name="p0x9" fmla="*/ 45 w 180"/>
                <a:gd name="p0y9" fmla="*/ 639 h 720"/>
                <a:gd name="p0x10" fmla="*/ 105 w 180"/>
                <a:gd name="p0y10" fmla="*/ 720 h 720"/>
                <a:gd name="p0x11" fmla="*/ 180 w 180"/>
                <a:gd name="p0y11" fmla="*/ 720 h 720"/>
                <a:gd name="p0x12" fmla="*/ 80 w 180"/>
                <a:gd name="p0y12" fmla="*/ 720 h 720"/>
                <a:gd name="p0x13" fmla="*/ 0 w 180"/>
                <a:gd name="p0y13" fmla="*/ 639 h 720"/>
                <a:gd name="p0x14" fmla="*/ 0 w 180"/>
                <a:gd name="p0y14" fmla="*/ 54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34"/>
            </p:custDataLst>
          </p:nvPr>
        </p:nvSpPr>
        <p:spPr>
          <a:xfrm>
            <a:off x="6033116" y="5605463"/>
            <a:ext cx="52730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</a:t>
            </a:r>
            <a:r>
              <a:rPr lang="en-US" altLang="zh-CN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到分数乘法，古今数学智慧一脉相承</a:t>
            </a:r>
            <a:endParaRPr lang="zh-CN" altLang="en-US" sz="1350" i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乘法之美：分数乘法的规律与拓展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分数乘法的趣味规律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1190625"/>
          </a:xfrm>
          <a:custGeom>
            <a:avLst/>
            <a:gdLst>
              <a:gd name="sw" fmla="*/ 1 w 9385"/>
              <a:gd name="sh" fmla="*/ 1 h 1875"/>
              <a:gd name="mins" fmla="min sw sh"/>
              <a:gd name="dsw" fmla="+- 0 sw mins"/>
              <a:gd name="dsh" fmla="+- 0 sh mins"/>
              <a:gd name="p0x0" fmla="*/ 180 w 9385"/>
              <a:gd name="p0y0" fmla="*/ 0 h 1875"/>
              <a:gd name="p0x1" fmla="*/ 9205 w 9385"/>
              <a:gd name="p0y1" fmla="*/ 0 h 1875"/>
              <a:gd name="p0x2" fmla="*/ 9304 w 9385"/>
              <a:gd name="p0y2" fmla="*/ 0 h 1875"/>
              <a:gd name="p0x3" fmla="*/ 9385 w 9385"/>
              <a:gd name="p0y3" fmla="*/ 80 h 1875"/>
              <a:gd name="p0x4" fmla="*/ 9385 w 9385"/>
              <a:gd name="p0y4" fmla="*/ 180 h 1875"/>
              <a:gd name="p0x5" fmla="*/ 9385 w 9385"/>
              <a:gd name="p0y5" fmla="*/ 1695 h 1875"/>
              <a:gd name="p0x6" fmla="*/ 9385 w 9385"/>
              <a:gd name="p0y6" fmla="*/ 1794 h 1875"/>
              <a:gd name="p0x7" fmla="*/ 9304 w 9385"/>
              <a:gd name="p0y7" fmla="*/ 1875 h 1875"/>
              <a:gd name="p0x8" fmla="*/ 9205 w 9385"/>
              <a:gd name="p0y8" fmla="*/ 1875 h 1875"/>
              <a:gd name="p0x9" fmla="*/ 180 w 9385"/>
              <a:gd name="p0y9" fmla="*/ 1875 h 1875"/>
              <a:gd name="p0x10" fmla="*/ 80 w 9385"/>
              <a:gd name="p0y10" fmla="*/ 1875 h 1875"/>
              <a:gd name="p0x11" fmla="*/ 0 w 9385"/>
              <a:gd name="p0y11" fmla="*/ 1794 h 1875"/>
              <a:gd name="p0x12" fmla="*/ 0 w 9385"/>
              <a:gd name="p0y12" fmla="*/ 1695 h 1875"/>
              <a:gd name="p0x13" fmla="*/ 0 w 9385"/>
              <a:gd name="p0y13" fmla="*/ 180 h 1875"/>
              <a:gd name="p0x14" fmla="*/ 0 w 9385"/>
              <a:gd name="p0y14" fmla="*/ 80 h 1875"/>
              <a:gd name="p0x15" fmla="*/ 80 w 9385"/>
              <a:gd name="p0y15" fmla="*/ 0 h 1875"/>
              <a:gd name="p0x16" fmla="*/ 180 w 938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9091" t="-23704" r="-9091" b="-23704"/>
          <a:stretch>
            <a:fillRect/>
          </a:stretch>
        </p:blipFill>
        <p:spPr>
          <a:xfrm>
            <a:off x="918845" y="1385570"/>
            <a:ext cx="12382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220675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真分数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53565"/>
            <a:ext cx="5569220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结果比原数小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（真分数小于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，乘后缩小）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499995"/>
            <a:ext cx="5959475" cy="1190625"/>
          </a:xfrm>
          <a:custGeom>
            <a:avLst/>
            <a:gdLst>
              <a:gd name="sw" fmla="*/ 1 w 9385"/>
              <a:gd name="sh" fmla="*/ 1 h 1875"/>
              <a:gd name="mins" fmla="min sw sh"/>
              <a:gd name="dsw" fmla="+- 0 sw mins"/>
              <a:gd name="dsh" fmla="+- 0 sh mins"/>
              <a:gd name="p0x0" fmla="*/ 180 w 9385"/>
              <a:gd name="p0y0" fmla="*/ 0 h 1875"/>
              <a:gd name="p0x1" fmla="*/ 9205 w 9385"/>
              <a:gd name="p0y1" fmla="*/ 0 h 1875"/>
              <a:gd name="p0x2" fmla="*/ 9304 w 9385"/>
              <a:gd name="p0y2" fmla="*/ 0 h 1875"/>
              <a:gd name="p0x3" fmla="*/ 9385 w 9385"/>
              <a:gd name="p0y3" fmla="*/ 80 h 1875"/>
              <a:gd name="p0x4" fmla="*/ 9385 w 9385"/>
              <a:gd name="p0y4" fmla="*/ 180 h 1875"/>
              <a:gd name="p0x5" fmla="*/ 9385 w 9385"/>
              <a:gd name="p0y5" fmla="*/ 1695 h 1875"/>
              <a:gd name="p0x6" fmla="*/ 9385 w 9385"/>
              <a:gd name="p0y6" fmla="*/ 1794 h 1875"/>
              <a:gd name="p0x7" fmla="*/ 9304 w 9385"/>
              <a:gd name="p0y7" fmla="*/ 1875 h 1875"/>
              <a:gd name="p0x8" fmla="*/ 9205 w 9385"/>
              <a:gd name="p0y8" fmla="*/ 1875 h 1875"/>
              <a:gd name="p0x9" fmla="*/ 180 w 9385"/>
              <a:gd name="p0y9" fmla="*/ 1875 h 1875"/>
              <a:gd name="p0x10" fmla="*/ 80 w 9385"/>
              <a:gd name="p0y10" fmla="*/ 1875 h 1875"/>
              <a:gd name="p0x11" fmla="*/ 0 w 9385"/>
              <a:gd name="p0y11" fmla="*/ 1794 h 1875"/>
              <a:gd name="p0x12" fmla="*/ 0 w 9385"/>
              <a:gd name="p0y12" fmla="*/ 1695 h 1875"/>
              <a:gd name="p0x13" fmla="*/ 0 w 9385"/>
              <a:gd name="p0y13" fmla="*/ 180 h 1875"/>
              <a:gd name="p0x14" fmla="*/ 0 w 9385"/>
              <a:gd name="p0y14" fmla="*/ 80 h 1875"/>
              <a:gd name="p0x15" fmla="*/ 80 w 9385"/>
              <a:gd name="p0y15" fmla="*/ 0 h 1875"/>
              <a:gd name="p0x16" fmla="*/ 180 w 938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695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9091" t="-23704" r="-9091" b="-23704"/>
          <a:stretch>
            <a:fillRect/>
          </a:stretch>
        </p:blipFill>
        <p:spPr>
          <a:xfrm>
            <a:off x="918845" y="2776220"/>
            <a:ext cx="12382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2722245"/>
            <a:ext cx="220675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假分数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244215"/>
            <a:ext cx="6111326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结果比原数大或相等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（假分数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，乘后放大或不变）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3890645"/>
            <a:ext cx="5959475" cy="1190625"/>
          </a:xfrm>
          <a:custGeom>
            <a:avLst/>
            <a:gdLst>
              <a:gd name="sw" fmla="*/ 1 w 9385"/>
              <a:gd name="sh" fmla="*/ 1 h 1875"/>
              <a:gd name="mins" fmla="min sw sh"/>
              <a:gd name="dsw" fmla="+- 0 sw mins"/>
              <a:gd name="dsh" fmla="+- 0 sh mins"/>
              <a:gd name="p0x0" fmla="*/ 180 w 9385"/>
              <a:gd name="p0y0" fmla="*/ 0 h 1875"/>
              <a:gd name="p0x1" fmla="*/ 9205 w 9385"/>
              <a:gd name="p0y1" fmla="*/ 0 h 1875"/>
              <a:gd name="p0x2" fmla="*/ 9304 w 9385"/>
              <a:gd name="p0y2" fmla="*/ 0 h 1875"/>
              <a:gd name="p0x3" fmla="*/ 9385 w 9385"/>
              <a:gd name="p0y3" fmla="*/ 80 h 1875"/>
              <a:gd name="p0x4" fmla="*/ 9385 w 9385"/>
              <a:gd name="p0y4" fmla="*/ 180 h 1875"/>
              <a:gd name="p0x5" fmla="*/ 9385 w 9385"/>
              <a:gd name="p0y5" fmla="*/ 1695 h 1875"/>
              <a:gd name="p0x6" fmla="*/ 9385 w 9385"/>
              <a:gd name="p0y6" fmla="*/ 1794 h 1875"/>
              <a:gd name="p0x7" fmla="*/ 9304 w 9385"/>
              <a:gd name="p0y7" fmla="*/ 1875 h 1875"/>
              <a:gd name="p0x8" fmla="*/ 9205 w 9385"/>
              <a:gd name="p0y8" fmla="*/ 1875 h 1875"/>
              <a:gd name="p0x9" fmla="*/ 180 w 9385"/>
              <a:gd name="p0y9" fmla="*/ 1875 h 1875"/>
              <a:gd name="p0x10" fmla="*/ 80 w 9385"/>
              <a:gd name="p0y10" fmla="*/ 1875 h 1875"/>
              <a:gd name="p0x11" fmla="*/ 0 w 9385"/>
              <a:gd name="p0y11" fmla="*/ 1794 h 1875"/>
              <a:gd name="p0x12" fmla="*/ 0 w 9385"/>
              <a:gd name="p0y12" fmla="*/ 1695 h 1875"/>
              <a:gd name="p0x13" fmla="*/ 0 w 9385"/>
              <a:gd name="p0y13" fmla="*/ 180 h 1875"/>
              <a:gd name="p0x14" fmla="*/ 0 w 9385"/>
              <a:gd name="p0y14" fmla="*/ 80 h 1875"/>
              <a:gd name="p0x15" fmla="*/ 80 w 9385"/>
              <a:gd name="p0y15" fmla="*/ 0 h 1875"/>
              <a:gd name="p0x16" fmla="*/ 180 w 938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4086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71220" y="4166870"/>
            <a:ext cx="21907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4112895"/>
            <a:ext cx="15730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4634865"/>
            <a:ext cx="5569220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结果不变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是乘法单位元，保持原值）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5281295"/>
            <a:ext cx="5959475" cy="1190625"/>
          </a:xfrm>
          <a:custGeom>
            <a:avLst/>
            <a:gdLst>
              <a:gd name="sw" fmla="*/ 1 w 9385"/>
              <a:gd name="sh" fmla="*/ 1 h 1875"/>
              <a:gd name="mins" fmla="min sw sh"/>
              <a:gd name="dsw" fmla="+- 0 sw mins"/>
              <a:gd name="dsh" fmla="+- 0 sh mins"/>
              <a:gd name="p0x0" fmla="*/ 180 w 9385"/>
              <a:gd name="p0y0" fmla="*/ 0 h 1875"/>
              <a:gd name="p0x1" fmla="*/ 9205 w 9385"/>
              <a:gd name="p0y1" fmla="*/ 0 h 1875"/>
              <a:gd name="p0x2" fmla="*/ 9304 w 9385"/>
              <a:gd name="p0y2" fmla="*/ 0 h 1875"/>
              <a:gd name="p0x3" fmla="*/ 9385 w 9385"/>
              <a:gd name="p0y3" fmla="*/ 80 h 1875"/>
              <a:gd name="p0x4" fmla="*/ 9385 w 9385"/>
              <a:gd name="p0y4" fmla="*/ 180 h 1875"/>
              <a:gd name="p0x5" fmla="*/ 9385 w 9385"/>
              <a:gd name="p0y5" fmla="*/ 1695 h 1875"/>
              <a:gd name="p0x6" fmla="*/ 9385 w 9385"/>
              <a:gd name="p0y6" fmla="*/ 1794 h 1875"/>
              <a:gd name="p0x7" fmla="*/ 9304 w 9385"/>
              <a:gd name="p0y7" fmla="*/ 1875 h 1875"/>
              <a:gd name="p0x8" fmla="*/ 9205 w 9385"/>
              <a:gd name="p0y8" fmla="*/ 1875 h 1875"/>
              <a:gd name="p0x9" fmla="*/ 180 w 9385"/>
              <a:gd name="p0y9" fmla="*/ 1875 h 1875"/>
              <a:gd name="p0x10" fmla="*/ 80 w 9385"/>
              <a:gd name="p0y10" fmla="*/ 1875 h 1875"/>
              <a:gd name="p0x11" fmla="*/ 0 w 9385"/>
              <a:gd name="p0y11" fmla="*/ 1794 h 1875"/>
              <a:gd name="p0x12" fmla="*/ 0 w 9385"/>
              <a:gd name="p0y12" fmla="*/ 1695 h 1875"/>
              <a:gd name="p0x13" fmla="*/ 0 w 9385"/>
              <a:gd name="p0y13" fmla="*/ 180 h 1875"/>
              <a:gd name="p0x14" fmla="*/ 0 w 9385"/>
              <a:gd name="p0y14" fmla="*/ 80 h 1875"/>
              <a:gd name="p0x15" fmla="*/ 80 w 9385"/>
              <a:gd name="p0y15" fmla="*/ 0 h 1875"/>
              <a:gd name="p0x16" fmla="*/ 180 w 938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476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557520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04925" y="5503545"/>
            <a:ext cx="15730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0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1525" y="6025515"/>
            <a:ext cx="5569220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结果为</a:t>
            </a:r>
            <a:r>
              <a:rPr lang="en-US" altLang="zh-CN"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乘任何数都得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754495" y="1109345"/>
            <a:ext cx="2330450" cy="2571750"/>
          </a:xfrm>
          <a:custGeom>
            <a:avLst/>
            <a:gdLst>
              <a:gd name="sw" fmla="*/ 1 w 3669"/>
              <a:gd name="sh" fmla="*/ 1 h 4050"/>
              <a:gd name="mins" fmla="min sw sh"/>
              <a:gd name="dsw" fmla="+- 0 sw mins"/>
              <a:gd name="dsh" fmla="+- 0 sh mins"/>
              <a:gd name="p0x0" fmla="*/ 180 w 3669"/>
              <a:gd name="p0y0" fmla="*/ 0 h 4050"/>
              <a:gd name="p0x1" fmla="*/ 3489 w 3669"/>
              <a:gd name="p0y1" fmla="*/ 0 h 4050"/>
              <a:gd name="p0x2" fmla="*/ 3589 w 3669"/>
              <a:gd name="p0y2" fmla="*/ 0 h 4050"/>
              <a:gd name="p0x3" fmla="*/ 3669 w 3669"/>
              <a:gd name="p0y3" fmla="*/ 80 h 4050"/>
              <a:gd name="p0x4" fmla="*/ 3669 w 3669"/>
              <a:gd name="p0y4" fmla="*/ 180 h 4050"/>
              <a:gd name="p0x5" fmla="*/ 3669 w 3669"/>
              <a:gd name="p0y5" fmla="*/ 3870 h 4050"/>
              <a:gd name="p0x6" fmla="*/ 3669 w 3669"/>
              <a:gd name="p0y6" fmla="*/ 3969 h 4050"/>
              <a:gd name="p0x7" fmla="*/ 3589 w 3669"/>
              <a:gd name="p0y7" fmla="*/ 4050 h 4050"/>
              <a:gd name="p0x8" fmla="*/ 3489 w 3669"/>
              <a:gd name="p0y8" fmla="*/ 4050 h 4050"/>
              <a:gd name="p0x9" fmla="*/ 180 w 3669"/>
              <a:gd name="p0y9" fmla="*/ 4050 h 4050"/>
              <a:gd name="p0x10" fmla="*/ 80 w 3669"/>
              <a:gd name="p0y10" fmla="*/ 4050 h 4050"/>
              <a:gd name="p0x11" fmla="*/ 0 w 3669"/>
              <a:gd name="p0y11" fmla="*/ 3969 h 4050"/>
              <a:gd name="p0x12" fmla="*/ 0 w 3669"/>
              <a:gd name="p0y12" fmla="*/ 3870 h 4050"/>
              <a:gd name="p0x13" fmla="*/ 0 w 3669"/>
              <a:gd name="p0y13" fmla="*/ 180 h 4050"/>
              <a:gd name="p0x14" fmla="*/ 0 w 3669"/>
              <a:gd name="p0y14" fmla="*/ 80 h 4050"/>
              <a:gd name="p0x15" fmla="*/ 80 w 3669"/>
              <a:gd name="p0y15" fmla="*/ 0 h 4050"/>
              <a:gd name="p0x16" fmla="*/ 180 w 3669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950075" y="1652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619" t="-10152" r="-2619" b="-10152"/>
          <a:stretch>
            <a:fillRect/>
          </a:stretch>
        </p:blipFill>
        <p:spPr>
          <a:xfrm>
            <a:off x="7019290" y="1733550"/>
            <a:ext cx="28067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7483745" y="1345882"/>
            <a:ext cx="1406424" cy="1032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分数乘法与整数乘法的统一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950345" y="2500313"/>
            <a:ext cx="1939823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整数可看作分母为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的分数，乘法法则完全一致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9284970" y="1109345"/>
            <a:ext cx="2330450" cy="2571750"/>
          </a:xfrm>
          <a:custGeom>
            <a:avLst/>
            <a:gdLst>
              <a:gd name="sw" fmla="*/ 1 w 3669"/>
              <a:gd name="sh" fmla="*/ 1 h 4050"/>
              <a:gd name="mins" fmla="min sw sh"/>
              <a:gd name="dsw" fmla="+- 0 sw mins"/>
              <a:gd name="dsh" fmla="+- 0 sh mins"/>
              <a:gd name="p0x0" fmla="*/ 180 w 3669"/>
              <a:gd name="p0y0" fmla="*/ 0 h 4050"/>
              <a:gd name="p0x1" fmla="*/ 3489 w 3669"/>
              <a:gd name="p0y1" fmla="*/ 0 h 4050"/>
              <a:gd name="p0x2" fmla="*/ 3589 w 3669"/>
              <a:gd name="p0y2" fmla="*/ 0 h 4050"/>
              <a:gd name="p0x3" fmla="*/ 3669 w 3669"/>
              <a:gd name="p0y3" fmla="*/ 80 h 4050"/>
              <a:gd name="p0x4" fmla="*/ 3669 w 3669"/>
              <a:gd name="p0y4" fmla="*/ 180 h 4050"/>
              <a:gd name="p0x5" fmla="*/ 3669 w 3669"/>
              <a:gd name="p0y5" fmla="*/ 3870 h 4050"/>
              <a:gd name="p0x6" fmla="*/ 3669 w 3669"/>
              <a:gd name="p0y6" fmla="*/ 3969 h 4050"/>
              <a:gd name="p0x7" fmla="*/ 3589 w 3669"/>
              <a:gd name="p0y7" fmla="*/ 4050 h 4050"/>
              <a:gd name="p0x8" fmla="*/ 3489 w 3669"/>
              <a:gd name="p0y8" fmla="*/ 4050 h 4050"/>
              <a:gd name="p0x9" fmla="*/ 180 w 3669"/>
              <a:gd name="p0y9" fmla="*/ 4050 h 4050"/>
              <a:gd name="p0x10" fmla="*/ 80 w 3669"/>
              <a:gd name="p0y10" fmla="*/ 4050 h 4050"/>
              <a:gd name="p0x11" fmla="*/ 0 w 3669"/>
              <a:gd name="p0y11" fmla="*/ 3969 h 4050"/>
              <a:gd name="p0x12" fmla="*/ 0 w 3669"/>
              <a:gd name="p0y12" fmla="*/ 3870 h 4050"/>
              <a:gd name="p0x13" fmla="*/ 0 w 3669"/>
              <a:gd name="p0y13" fmla="*/ 180 h 4050"/>
              <a:gd name="p0x14" fmla="*/ 0 w 3669"/>
              <a:gd name="p0y14" fmla="*/ 80 h 4050"/>
              <a:gd name="p0x15" fmla="*/ 80 w 3669"/>
              <a:gd name="p0y15" fmla="*/ 0 h 4050"/>
              <a:gd name="p0x16" fmla="*/ 180 w 3669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9480550" y="1652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9580245" y="1733550"/>
            <a:ext cx="219075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10014118" y="1512570"/>
            <a:ext cx="1406423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乘法意义的拓展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9480718" y="2333625"/>
            <a:ext cx="1939823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求几个相同加数的和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求一个数的几分之几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8937625" y="4095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3333" b="-3333"/>
          <a:stretch>
            <a:fillRect/>
          </a:stretch>
        </p:blipFill>
        <p:spPr>
          <a:xfrm>
            <a:off x="9032875" y="4191000"/>
            <a:ext cx="304800" cy="3048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7076846" y="4727258"/>
            <a:ext cx="4217117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从《九章算术》的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乘分术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到现代分数乘法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7080418" y="5498125"/>
            <a:ext cx="4209898" cy="801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算法在变，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分而计之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的智慧不变</a:t>
            </a:r>
            <a:endParaRPr lang="zh-CN" altLang="en-US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5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3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3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9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0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3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3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40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1668</Words>
  <Application>WPS 演示</Application>
  <PresentationFormat>宽屏</PresentationFormat>
  <Paragraphs>260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Arial</vt:lpstr>
      <vt:lpstr>宋体</vt:lpstr>
      <vt:lpstr>Wingdings</vt:lpstr>
      <vt:lpstr>楷体</vt:lpstr>
      <vt:lpstr>微软雅黑</vt:lpstr>
      <vt:lpstr>Office 主题​​</vt:lpstr>
      <vt:lpstr>WPS</vt:lpstr>
      <vt:lpstr>分数乘法·从《九章算经》到分数相乘</vt:lpstr>
      <vt:lpstr>分分相乘：分数乘整数的意义与算法</vt:lpstr>
      <vt:lpstr>PowerPoint 演示文稿</vt:lpstr>
      <vt:lpstr>PowerPoint 演示文稿</vt:lpstr>
      <vt:lpstr>取其几分：分数乘分数的意义与推导</vt:lpstr>
      <vt:lpstr>PowerPoint 演示文稿</vt:lpstr>
      <vt:lpstr>PowerPoint 演示文稿</vt:lpstr>
      <vt:lpstr>古算今解：分数乘法的混合运算</vt:lpstr>
      <vt:lpstr>PowerPoint 演示文稿</vt:lpstr>
      <vt:lpstr>PowerPoint 演示文稿</vt:lpstr>
      <vt:lpstr>乘法之美：分数乘法的规律与拓展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