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media/image11.svg" ContentType="image/svg+xml"/>
  <Override PartName="/ppt/media/image13.svg" ContentType="image/svg+xml"/>
  <Override PartName="/ppt/media/image15.svg" ContentType="image/svg+xml"/>
  <Override PartName="/ppt/media/image17.svg" ContentType="image/svg+xml"/>
  <Override PartName="/ppt/media/image19.svg" ContentType="image/svg+xml"/>
  <Override PartName="/ppt/media/image21.svg" ContentType="image/svg+xml"/>
  <Override PartName="/ppt/media/image23.svg" ContentType="image/svg+xml"/>
  <Override PartName="/ppt/media/image25.svg" ContentType="image/svg+xml"/>
  <Override PartName="/ppt/media/image27.svg" ContentType="image/svg+xml"/>
  <Override PartName="/ppt/media/image29.svg" ContentType="image/svg+xml"/>
  <Override PartName="/ppt/media/image31.svg" ContentType="image/svg+xml"/>
  <Override PartName="/ppt/media/image32.svg" ContentType="image/svg+xml"/>
  <Override PartName="/ppt/media/image34.svg" ContentType="image/svg+xml"/>
  <Override PartName="/ppt/media/image36.svg" ContentType="image/svg+xml"/>
  <Override PartName="/ppt/media/image38.svg" ContentType="image/svg+xml"/>
  <Override PartName="/ppt/media/image40.svg" ContentType="image/svg+xml"/>
  <Override PartName="/ppt/media/image5.svg" ContentType="image/svg+xml"/>
  <Override PartName="/ppt/media/image7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3"/>
  </p:sldMasterIdLst>
  <p:notesMasterIdLst>
    <p:notesMasterId r:id="rId15"/>
  </p:notesMasterIdLst>
  <p:sldIdLst>
    <p:sldId id="411" r:id="rId4"/>
    <p:sldId id="413" r:id="rId5"/>
    <p:sldId id="414" r:id="rId6"/>
    <p:sldId id="415" r:id="rId7"/>
    <p:sldId id="416" r:id="rId8"/>
    <p:sldId id="417" r:id="rId9"/>
    <p:sldId id="418" r:id="rId10"/>
    <p:sldId id="419" r:id="rId11"/>
    <p:sldId id="420" r:id="rId12"/>
    <p:sldId id="421" r:id="rId13"/>
    <p:sldId id="422" r:id="rId14"/>
  </p:sldIdLst>
  <p:sldSz cx="12192000" cy="6858000"/>
  <p:notesSz cx="6858000" cy="9144000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7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chuying" initials="k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E"/>
    <a:srgbClr val="37785A"/>
    <a:srgbClr val="69B578"/>
    <a:srgbClr val="567568"/>
    <a:srgbClr val="FFCF56"/>
    <a:srgbClr val="F5C396"/>
    <a:srgbClr val="83BCA9"/>
    <a:srgbClr val="465362"/>
    <a:srgbClr val="4A7C59"/>
    <a:srgbClr val="DD97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7409" autoAdjust="0"/>
    <p:restoredTop sz="94625" autoAdjust="0"/>
  </p:normalViewPr>
  <p:slideViewPr>
    <p:cSldViewPr snapToGrid="0" showGuides="1">
      <p:cViewPr varScale="1">
        <p:scale>
          <a:sx n="67" d="100"/>
          <a:sy n="67" d="100"/>
        </p:scale>
        <p:origin x="77" y="1104"/>
      </p:cViewPr>
      <p:guideLst>
        <p:guide orient="horz" pos="2379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0" Type="http://schemas.openxmlformats.org/officeDocument/2006/relationships/tags" Target="tags/tag282.xml"/><Relationship Id="rId2" Type="http://schemas.openxmlformats.org/officeDocument/2006/relationships/theme" Target="theme/theme1.xml"/><Relationship Id="rId19" Type="http://schemas.openxmlformats.org/officeDocument/2006/relationships/commentAuthors" Target="commentAuthors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notesMaster" Target="notesMasters/notesMaster1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E624-3660-4035-AB45-CE49DDC2C6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A5F825-9C29-43CC-BB96-80A60E9689F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image" Target="../media/image1.jpeg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4.xml"/><Relationship Id="rId8" Type="http://schemas.openxmlformats.org/officeDocument/2006/relationships/tags" Target="../tags/tag23.xml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9" Type="http://schemas.openxmlformats.org/officeDocument/2006/relationships/tags" Target="../tags/tag47.xml"/><Relationship Id="rId8" Type="http://schemas.openxmlformats.org/officeDocument/2006/relationships/tags" Target="../tags/tag46.xml"/><Relationship Id="rId7" Type="http://schemas.openxmlformats.org/officeDocument/2006/relationships/tags" Target="../tags/tag45.xml"/><Relationship Id="rId6" Type="http://schemas.openxmlformats.org/officeDocument/2006/relationships/tags" Target="../tags/tag44.xml"/><Relationship Id="rId5" Type="http://schemas.openxmlformats.org/officeDocument/2006/relationships/tags" Target="../tags/tag43.xml"/><Relationship Id="rId4" Type="http://schemas.openxmlformats.org/officeDocument/2006/relationships/tags" Target="../tags/tag42.xml"/><Relationship Id="rId3" Type="http://schemas.openxmlformats.org/officeDocument/2006/relationships/image" Target="../media/image2.png"/><Relationship Id="rId2" Type="http://schemas.openxmlformats.org/officeDocument/2006/relationships/tags" Target="../tags/tag41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54.xml"/><Relationship Id="rId8" Type="http://schemas.openxmlformats.org/officeDocument/2006/relationships/tags" Target="../tags/tag53.xml"/><Relationship Id="rId7" Type="http://schemas.openxmlformats.org/officeDocument/2006/relationships/tags" Target="../tags/tag52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image" Target="../media/image3.jpeg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60.xml"/><Relationship Id="rId7" Type="http://schemas.openxmlformats.org/officeDocument/2006/relationships/tags" Target="../tags/tag59.xml"/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image" Target="../media/image2.png"/><Relationship Id="rId2" Type="http://schemas.openxmlformats.org/officeDocument/2006/relationships/tags" Target="../tags/tag55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68.xml"/><Relationship Id="rId8" Type="http://schemas.openxmlformats.org/officeDocument/2006/relationships/tags" Target="../tags/tag67.xml"/><Relationship Id="rId7" Type="http://schemas.openxmlformats.org/officeDocument/2006/relationships/tags" Target="../tags/tag66.xml"/><Relationship Id="rId6" Type="http://schemas.openxmlformats.org/officeDocument/2006/relationships/tags" Target="../tags/tag65.xml"/><Relationship Id="rId5" Type="http://schemas.openxmlformats.org/officeDocument/2006/relationships/tags" Target="../tags/tag64.xml"/><Relationship Id="rId4" Type="http://schemas.openxmlformats.org/officeDocument/2006/relationships/tags" Target="../tags/tag63.xml"/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8" Type="http://schemas.openxmlformats.org/officeDocument/2006/relationships/tags" Target="../tags/tag77.xml"/><Relationship Id="rId17" Type="http://schemas.openxmlformats.org/officeDocument/2006/relationships/tags" Target="../tags/tag76.xml"/><Relationship Id="rId16" Type="http://schemas.openxmlformats.org/officeDocument/2006/relationships/tags" Target="../tags/tag75.xml"/><Relationship Id="rId15" Type="http://schemas.openxmlformats.org/officeDocument/2006/relationships/tags" Target="../tags/tag74.xml"/><Relationship Id="rId14" Type="http://schemas.openxmlformats.org/officeDocument/2006/relationships/tags" Target="../tags/tag73.xml"/><Relationship Id="rId13" Type="http://schemas.openxmlformats.org/officeDocument/2006/relationships/tags" Target="../tags/tag72.xml"/><Relationship Id="rId12" Type="http://schemas.openxmlformats.org/officeDocument/2006/relationships/tags" Target="../tags/tag71.xml"/><Relationship Id="rId11" Type="http://schemas.openxmlformats.org/officeDocument/2006/relationships/tags" Target="../tags/tag70.xml"/><Relationship Id="rId10" Type="http://schemas.openxmlformats.org/officeDocument/2006/relationships/tags" Target="../tags/tag69.xm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 b="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14.522-60f46118-0ff8-4742-a8a5-99b53e241193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4656000" y="802055"/>
            <a:ext cx="2880000" cy="1081088"/>
          </a:xfrm>
        </p:spPr>
        <p:txBody>
          <a:bodyPr wrap="square" anchor="b">
            <a:normAutofit/>
          </a:bodyPr>
          <a:lstStyle>
            <a:lvl1pPr algn="ctr">
              <a:defRPr sz="6600" b="0"/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封面页-1-1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4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2145771" y="1981200"/>
            <a:ext cx="7875058" cy="457200"/>
          </a:xfrm>
          <a:noFill/>
        </p:spPr>
        <p:txBody>
          <a:bodyPr vert="horz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20XX YEAR</a:t>
            </a:r>
            <a:endParaRPr lang="zh-CN" altLang="en-US" smtClean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8"/>
            </p:custDataLst>
          </p:nvPr>
        </p:nvSpPr>
        <p:spPr>
          <a:xfrm>
            <a:off x="1903730" y="2489200"/>
            <a:ext cx="8384540" cy="141478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000" b="0" i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单击此处添加文档标题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6387" hasCustomPrompt="1"/>
            <p:custDataLst>
              <p:tags r:id="rId9"/>
            </p:custDataLst>
          </p:nvPr>
        </p:nvSpPr>
        <p:spPr>
          <a:xfrm>
            <a:off x="4813494" y="3954780"/>
            <a:ext cx="2540882" cy="533400"/>
          </a:xfrm>
          <a:prstGeom prst="roundRect">
            <a:avLst>
              <a:gd name="adj" fmla="val 0"/>
            </a:avLst>
          </a:prstGeom>
          <a:noFill/>
        </p:spPr>
        <p:txBody>
          <a:bodyPr vert="horz" wrap="square" lIns="0" tIns="0" rIns="0" bIns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000" spc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BY WPS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-1-2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14.4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矩形 9"/>
          <p:cNvSpPr/>
          <p:nvPr userDrawn="1">
            <p:custDataLst>
              <p:tags r:id="rId4"/>
            </p:custDataLst>
          </p:nvPr>
        </p:nvSpPr>
        <p:spPr>
          <a:xfrm>
            <a:off x="2456815" y="0"/>
            <a:ext cx="9735185" cy="6858000"/>
          </a:xfrm>
          <a:prstGeom prst="rect">
            <a:avLst/>
          </a:prstGeom>
          <a:gradFill>
            <a:gsLst>
              <a:gs pos="0">
                <a:srgbClr val="F7FEF9">
                  <a:alpha val="0"/>
                </a:srgbClr>
              </a:gs>
              <a:gs pos="35000">
                <a:srgbClr val="F7FEF9">
                  <a:alpha val="66000"/>
                </a:srgbClr>
              </a:gs>
              <a:gs pos="61000">
                <a:srgbClr val="F7FEF9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4538663" y="6373495"/>
            <a:ext cx="2874010" cy="347980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title" idx="16385" hasCustomPrompt="1"/>
            <p:custDataLst>
              <p:tags r:id="rId8"/>
            </p:custDataLst>
          </p:nvPr>
        </p:nvSpPr>
        <p:spPr>
          <a:xfrm>
            <a:off x="4823883" y="3237230"/>
            <a:ext cx="6352117" cy="1524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800" b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单击此处添加章节标题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6386" hasCustomPrompt="1"/>
            <p:custDataLst>
              <p:tags r:id="rId9"/>
            </p:custDataLst>
          </p:nvPr>
        </p:nvSpPr>
        <p:spPr>
          <a:xfrm>
            <a:off x="9648825" y="1611630"/>
            <a:ext cx="1527175" cy="1524000"/>
          </a:xfrm>
        </p:spPr>
        <p:txBody>
          <a:bodyPr vert="horz" wrap="none" lIns="0" tIns="0" rIns="0" bIns="0" anchor="ctr" anchorCtr="0">
            <a:normAutofit/>
          </a:bodyPr>
          <a:lstStyle>
            <a:lvl1pPr marL="0" indent="0" algn="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720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01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结束页-1-3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4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副标题 2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3364971" y="2019935"/>
            <a:ext cx="5449358" cy="457200"/>
          </a:xfrm>
        </p:spPr>
        <p:txBody>
          <a:bodyPr vert="horz" wrap="square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spc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THE END</a:t>
            </a:r>
            <a:endParaRPr lang="zh-CN" altLang="en-US" dirty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8"/>
            </p:custDataLst>
          </p:nvPr>
        </p:nvSpPr>
        <p:spPr>
          <a:xfrm>
            <a:off x="3364089" y="2527935"/>
            <a:ext cx="5451122" cy="1016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400" b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谢谢观看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-1-5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Subtitle 10"/>
          <p:cNvSpPr>
            <a:spLocks noGrp="1"/>
          </p:cNvSpPr>
          <p:nvPr>
            <p:ph type="subTitle" idx="16386" hasCustomPrompt="1"/>
            <p:custDataLst>
              <p:tags r:id="rId5"/>
            </p:custDataLst>
          </p:nvPr>
        </p:nvSpPr>
        <p:spPr>
          <a:xfrm>
            <a:off x="761471" y="2667000"/>
            <a:ext cx="2363258" cy="4572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2" name="Title 11"/>
          <p:cNvSpPr>
            <a:spLocks noGrp="1"/>
          </p:cNvSpPr>
          <p:nvPr>
            <p:ph type="ctrTitle" idx="16385" hasCustomPrompt="1"/>
            <p:custDataLst>
              <p:tags r:id="rId6"/>
            </p:custDataLst>
          </p:nvPr>
        </p:nvSpPr>
        <p:spPr>
          <a:xfrm>
            <a:off x="760942" y="3175000"/>
            <a:ext cx="2364317" cy="7620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None/>
              <a:defRPr sz="4800" b="1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6388" hasCustomPrompt="1"/>
            <p:custDataLst>
              <p:tags r:id="rId7"/>
            </p:custDataLst>
          </p:nvPr>
        </p:nvSpPr>
        <p:spPr>
          <a:xfrm>
            <a:off x="40703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01</a:t>
            </a:r>
            <a:endParaRPr lang="zh-CN" altLang="en-US" smtClean="0"/>
          </a:p>
        </p:txBody>
      </p:sp>
      <p:sp>
        <p:nvSpPr>
          <p:cNvPr id="14" name="装饰  3"/>
          <p:cNvSpPr>
            <a:spLocks noGrp="1"/>
          </p:cNvSpPr>
          <p:nvPr>
            <p:ph type="body" idx="16395" hasCustomPrompt="1"/>
            <p:custDataLst>
              <p:tags r:id="rId8"/>
            </p:custDataLst>
          </p:nvPr>
        </p:nvSpPr>
        <p:spPr>
          <a:xfrm>
            <a:off x="48514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5" name="Text Placeholder 14"/>
          <p:cNvSpPr>
            <a:spLocks noGrp="1"/>
          </p:cNvSpPr>
          <p:nvPr>
            <p:ph type="body" idx="16387" hasCustomPrompt="1"/>
            <p:custDataLst>
              <p:tags r:id="rId9"/>
            </p:custDataLst>
          </p:nvPr>
        </p:nvSpPr>
        <p:spPr>
          <a:xfrm>
            <a:off x="50800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6" name="Text Placeholder 15"/>
          <p:cNvSpPr>
            <a:spLocks noGrp="1"/>
          </p:cNvSpPr>
          <p:nvPr>
            <p:ph type="body" idx="16390" hasCustomPrompt="1"/>
            <p:custDataLst>
              <p:tags r:id="rId10"/>
            </p:custDataLst>
          </p:nvPr>
        </p:nvSpPr>
        <p:spPr>
          <a:xfrm>
            <a:off x="79946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02</a:t>
            </a:r>
            <a:endParaRPr lang="zh-CN" altLang="en-US" smtClean="0"/>
          </a:p>
        </p:txBody>
      </p:sp>
      <p:sp>
        <p:nvSpPr>
          <p:cNvPr id="17" name="装饰  6"/>
          <p:cNvSpPr>
            <a:spLocks noGrp="1"/>
          </p:cNvSpPr>
          <p:nvPr>
            <p:ph type="body" idx="16396" hasCustomPrompt="1"/>
            <p:custDataLst>
              <p:tags r:id="rId11"/>
            </p:custDataLst>
          </p:nvPr>
        </p:nvSpPr>
        <p:spPr>
          <a:xfrm>
            <a:off x="87757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8" name="Text Placeholder 17"/>
          <p:cNvSpPr>
            <a:spLocks noGrp="1"/>
          </p:cNvSpPr>
          <p:nvPr>
            <p:ph type="body" idx="16389" hasCustomPrompt="1"/>
            <p:custDataLst>
              <p:tags r:id="rId12"/>
            </p:custDataLst>
          </p:nvPr>
        </p:nvSpPr>
        <p:spPr>
          <a:xfrm>
            <a:off x="90043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9" name="Text Placeholder 18"/>
          <p:cNvSpPr>
            <a:spLocks noGrp="1"/>
          </p:cNvSpPr>
          <p:nvPr>
            <p:ph type="body" idx="16392" hasCustomPrompt="1"/>
            <p:custDataLst>
              <p:tags r:id="rId13"/>
            </p:custDataLst>
          </p:nvPr>
        </p:nvSpPr>
        <p:spPr>
          <a:xfrm>
            <a:off x="40703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03</a:t>
            </a:r>
            <a:endParaRPr lang="zh-CN" altLang="en-US" smtClean="0"/>
          </a:p>
        </p:txBody>
      </p:sp>
      <p:sp>
        <p:nvSpPr>
          <p:cNvPr id="20" name="装饰  9"/>
          <p:cNvSpPr>
            <a:spLocks noGrp="1"/>
          </p:cNvSpPr>
          <p:nvPr>
            <p:ph type="body" idx="16397" hasCustomPrompt="1"/>
            <p:custDataLst>
              <p:tags r:id="rId14"/>
            </p:custDataLst>
          </p:nvPr>
        </p:nvSpPr>
        <p:spPr>
          <a:xfrm>
            <a:off x="48514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1" name="Text Placeholder 20"/>
          <p:cNvSpPr>
            <a:spLocks noGrp="1"/>
          </p:cNvSpPr>
          <p:nvPr>
            <p:ph type="body" idx="16391" hasCustomPrompt="1"/>
            <p:custDataLst>
              <p:tags r:id="rId15"/>
            </p:custDataLst>
          </p:nvPr>
        </p:nvSpPr>
        <p:spPr>
          <a:xfrm>
            <a:off x="50800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22" name="Text Placeholder 21"/>
          <p:cNvSpPr>
            <a:spLocks noGrp="1"/>
          </p:cNvSpPr>
          <p:nvPr>
            <p:ph type="body" idx="16394" hasCustomPrompt="1"/>
            <p:custDataLst>
              <p:tags r:id="rId16"/>
            </p:custDataLst>
          </p:nvPr>
        </p:nvSpPr>
        <p:spPr>
          <a:xfrm>
            <a:off x="79946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04</a:t>
            </a:r>
            <a:endParaRPr lang="zh-CN" altLang="en-US" smtClean="0"/>
          </a:p>
        </p:txBody>
      </p:sp>
      <p:sp>
        <p:nvSpPr>
          <p:cNvPr id="23" name="装饰  2"/>
          <p:cNvSpPr>
            <a:spLocks noGrp="1"/>
          </p:cNvSpPr>
          <p:nvPr>
            <p:ph type="body" idx="16398" hasCustomPrompt="1"/>
            <p:custDataLst>
              <p:tags r:id="rId17"/>
            </p:custDataLst>
          </p:nvPr>
        </p:nvSpPr>
        <p:spPr>
          <a:xfrm>
            <a:off x="87757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4" name="Text Placeholder 23"/>
          <p:cNvSpPr>
            <a:spLocks noGrp="1"/>
          </p:cNvSpPr>
          <p:nvPr>
            <p:ph type="body" idx="16393" hasCustomPrompt="1"/>
            <p:custDataLst>
              <p:tags r:id="rId18"/>
            </p:custDataLst>
          </p:nvPr>
        </p:nvSpPr>
        <p:spPr>
          <a:xfrm>
            <a:off x="90043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defRPr sz="6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单击此处添加副标题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3751117"/>
            <a:ext cx="7321550" cy="811357"/>
          </a:xfrm>
        </p:spPr>
        <p:txBody>
          <a:bodyPr anchor="b"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24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2" Type="http://schemas.openxmlformats.org/officeDocument/2006/relationships/theme" Target="../theme/theme1.xml"/><Relationship Id="rId21" Type="http://schemas.openxmlformats.org/officeDocument/2006/relationships/tags" Target="../tags/tag85.xml"/><Relationship Id="rId20" Type="http://schemas.openxmlformats.org/officeDocument/2006/relationships/tags" Target="../tags/tag84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83.xml"/><Relationship Id="rId18" Type="http://schemas.openxmlformats.org/officeDocument/2006/relationships/tags" Target="../tags/tag82.xml"/><Relationship Id="rId17" Type="http://schemas.openxmlformats.org/officeDocument/2006/relationships/tags" Target="../tags/tag81.xml"/><Relationship Id="rId16" Type="http://schemas.openxmlformats.org/officeDocument/2006/relationships/tags" Target="../tags/tag80.xml"/><Relationship Id="rId15" Type="http://schemas.openxmlformats.org/officeDocument/2006/relationships/tags" Target="../tags/tag79.xml"/><Relationship Id="rId14" Type="http://schemas.openxmlformats.org/officeDocument/2006/relationships/image" Target="../media/image1.jpeg"/><Relationship Id="rId13" Type="http://schemas.openxmlformats.org/officeDocument/2006/relationships/tags" Target="../tags/tag78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14.522-60f46118-0ff8-4742-a8a5-99b53e241193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4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21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87.xml"/><Relationship Id="rId1" Type="http://schemas.openxmlformats.org/officeDocument/2006/relationships/tags" Target="../tags/tag86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90.xml"/><Relationship Id="rId2" Type="http://schemas.openxmlformats.org/officeDocument/2006/relationships/tags" Target="../tags/tag89.xml"/><Relationship Id="rId1" Type="http://schemas.openxmlformats.org/officeDocument/2006/relationships/tags" Target="../tags/tag88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97.xml"/><Relationship Id="rId8" Type="http://schemas.openxmlformats.org/officeDocument/2006/relationships/tags" Target="../tags/tag96.xml"/><Relationship Id="rId7" Type="http://schemas.openxmlformats.org/officeDocument/2006/relationships/tags" Target="../tags/tag95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tags" Target="../tags/tag94.xml"/><Relationship Id="rId3" Type="http://schemas.openxmlformats.org/officeDocument/2006/relationships/tags" Target="../tags/tag93.xml"/><Relationship Id="rId25" Type="http://schemas.openxmlformats.org/officeDocument/2006/relationships/slideLayout" Target="../slideLayouts/slideLayout6.xml"/><Relationship Id="rId24" Type="http://schemas.openxmlformats.org/officeDocument/2006/relationships/tags" Target="../tags/tag110.xml"/><Relationship Id="rId23" Type="http://schemas.openxmlformats.org/officeDocument/2006/relationships/tags" Target="../tags/tag109.xml"/><Relationship Id="rId22" Type="http://schemas.openxmlformats.org/officeDocument/2006/relationships/tags" Target="../tags/tag108.xml"/><Relationship Id="rId21" Type="http://schemas.openxmlformats.org/officeDocument/2006/relationships/tags" Target="../tags/tag107.xml"/><Relationship Id="rId20" Type="http://schemas.openxmlformats.org/officeDocument/2006/relationships/tags" Target="../tags/tag106.xml"/><Relationship Id="rId2" Type="http://schemas.openxmlformats.org/officeDocument/2006/relationships/tags" Target="../tags/tag92.xml"/><Relationship Id="rId19" Type="http://schemas.openxmlformats.org/officeDocument/2006/relationships/tags" Target="../tags/tag105.xml"/><Relationship Id="rId18" Type="http://schemas.openxmlformats.org/officeDocument/2006/relationships/tags" Target="../tags/tag104.xml"/><Relationship Id="rId17" Type="http://schemas.openxmlformats.org/officeDocument/2006/relationships/tags" Target="../tags/tag103.xml"/><Relationship Id="rId16" Type="http://schemas.openxmlformats.org/officeDocument/2006/relationships/tags" Target="../tags/tag102.xml"/><Relationship Id="rId15" Type="http://schemas.openxmlformats.org/officeDocument/2006/relationships/tags" Target="../tags/tag101.xml"/><Relationship Id="rId14" Type="http://schemas.openxmlformats.org/officeDocument/2006/relationships/tags" Target="../tags/tag100.xml"/><Relationship Id="rId13" Type="http://schemas.openxmlformats.org/officeDocument/2006/relationships/image" Target="../media/image7.svg"/><Relationship Id="rId12" Type="http://schemas.openxmlformats.org/officeDocument/2006/relationships/image" Target="../media/image6.png"/><Relationship Id="rId11" Type="http://schemas.openxmlformats.org/officeDocument/2006/relationships/tags" Target="../tags/tag99.xml"/><Relationship Id="rId10" Type="http://schemas.openxmlformats.org/officeDocument/2006/relationships/tags" Target="../tags/tag98.xml"/><Relationship Id="rId1" Type="http://schemas.openxmlformats.org/officeDocument/2006/relationships/tags" Target="../tags/tag9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17.xml"/><Relationship Id="rId8" Type="http://schemas.openxmlformats.org/officeDocument/2006/relationships/tags" Target="../tags/tag116.xml"/><Relationship Id="rId7" Type="http://schemas.openxmlformats.org/officeDocument/2006/relationships/image" Target="../media/image7.svg"/><Relationship Id="rId6" Type="http://schemas.openxmlformats.org/officeDocument/2006/relationships/image" Target="../media/image6.png"/><Relationship Id="rId5" Type="http://schemas.openxmlformats.org/officeDocument/2006/relationships/tags" Target="../tags/tag115.xml"/><Relationship Id="rId4" Type="http://schemas.openxmlformats.org/officeDocument/2006/relationships/tags" Target="../tags/tag114.xml"/><Relationship Id="rId3" Type="http://schemas.openxmlformats.org/officeDocument/2006/relationships/tags" Target="../tags/tag113.xml"/><Relationship Id="rId21" Type="http://schemas.openxmlformats.org/officeDocument/2006/relationships/slideLayout" Target="../slideLayouts/slideLayout6.xml"/><Relationship Id="rId20" Type="http://schemas.openxmlformats.org/officeDocument/2006/relationships/tags" Target="../tags/tag126.xml"/><Relationship Id="rId2" Type="http://schemas.openxmlformats.org/officeDocument/2006/relationships/tags" Target="../tags/tag112.xml"/><Relationship Id="rId19" Type="http://schemas.openxmlformats.org/officeDocument/2006/relationships/tags" Target="../tags/tag125.xml"/><Relationship Id="rId18" Type="http://schemas.openxmlformats.org/officeDocument/2006/relationships/image" Target="../media/image9.svg"/><Relationship Id="rId17" Type="http://schemas.openxmlformats.org/officeDocument/2006/relationships/image" Target="../media/image8.png"/><Relationship Id="rId16" Type="http://schemas.openxmlformats.org/officeDocument/2006/relationships/tags" Target="../tags/tag124.xml"/><Relationship Id="rId15" Type="http://schemas.openxmlformats.org/officeDocument/2006/relationships/tags" Target="../tags/tag123.xml"/><Relationship Id="rId14" Type="http://schemas.openxmlformats.org/officeDocument/2006/relationships/tags" Target="../tags/tag122.xml"/><Relationship Id="rId13" Type="http://schemas.openxmlformats.org/officeDocument/2006/relationships/tags" Target="../tags/tag121.xml"/><Relationship Id="rId12" Type="http://schemas.openxmlformats.org/officeDocument/2006/relationships/tags" Target="../tags/tag120.xml"/><Relationship Id="rId11" Type="http://schemas.openxmlformats.org/officeDocument/2006/relationships/tags" Target="../tags/tag119.xml"/><Relationship Id="rId10" Type="http://schemas.openxmlformats.org/officeDocument/2006/relationships/tags" Target="../tags/tag118.xml"/><Relationship Id="rId1" Type="http://schemas.openxmlformats.org/officeDocument/2006/relationships/tags" Target="../tags/tag11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35.xml"/><Relationship Id="rId8" Type="http://schemas.openxmlformats.org/officeDocument/2006/relationships/tags" Target="../tags/tag134.xml"/><Relationship Id="rId7" Type="http://schemas.openxmlformats.org/officeDocument/2006/relationships/tags" Target="../tags/tag133.xml"/><Relationship Id="rId6" Type="http://schemas.openxmlformats.org/officeDocument/2006/relationships/tags" Target="../tags/tag132.xml"/><Relationship Id="rId51" Type="http://schemas.openxmlformats.org/officeDocument/2006/relationships/slideLayout" Target="../slideLayouts/slideLayout6.xml"/><Relationship Id="rId50" Type="http://schemas.openxmlformats.org/officeDocument/2006/relationships/tags" Target="../tags/tag164.xml"/><Relationship Id="rId5" Type="http://schemas.openxmlformats.org/officeDocument/2006/relationships/tags" Target="../tags/tag131.xml"/><Relationship Id="rId49" Type="http://schemas.openxmlformats.org/officeDocument/2006/relationships/tags" Target="../tags/tag163.xml"/><Relationship Id="rId48" Type="http://schemas.openxmlformats.org/officeDocument/2006/relationships/image" Target="../media/image19.svg"/><Relationship Id="rId47" Type="http://schemas.openxmlformats.org/officeDocument/2006/relationships/image" Target="../media/image18.png"/><Relationship Id="rId46" Type="http://schemas.openxmlformats.org/officeDocument/2006/relationships/tags" Target="../tags/tag162.xml"/><Relationship Id="rId45" Type="http://schemas.openxmlformats.org/officeDocument/2006/relationships/tags" Target="../tags/tag161.xml"/><Relationship Id="rId44" Type="http://schemas.openxmlformats.org/officeDocument/2006/relationships/tags" Target="../tags/tag160.xml"/><Relationship Id="rId43" Type="http://schemas.openxmlformats.org/officeDocument/2006/relationships/tags" Target="../tags/tag159.xml"/><Relationship Id="rId42" Type="http://schemas.openxmlformats.org/officeDocument/2006/relationships/tags" Target="../tags/tag158.xml"/><Relationship Id="rId41" Type="http://schemas.openxmlformats.org/officeDocument/2006/relationships/image" Target="../media/image7.svg"/><Relationship Id="rId40" Type="http://schemas.openxmlformats.org/officeDocument/2006/relationships/image" Target="../media/image6.png"/><Relationship Id="rId4" Type="http://schemas.openxmlformats.org/officeDocument/2006/relationships/tags" Target="../tags/tag130.xml"/><Relationship Id="rId39" Type="http://schemas.openxmlformats.org/officeDocument/2006/relationships/tags" Target="../tags/tag157.xml"/><Relationship Id="rId38" Type="http://schemas.openxmlformats.org/officeDocument/2006/relationships/tags" Target="../tags/tag156.xml"/><Relationship Id="rId37" Type="http://schemas.openxmlformats.org/officeDocument/2006/relationships/tags" Target="../tags/tag155.xml"/><Relationship Id="rId36" Type="http://schemas.openxmlformats.org/officeDocument/2006/relationships/tags" Target="../tags/tag154.xml"/><Relationship Id="rId35" Type="http://schemas.openxmlformats.org/officeDocument/2006/relationships/tags" Target="../tags/tag153.xml"/><Relationship Id="rId34" Type="http://schemas.openxmlformats.org/officeDocument/2006/relationships/image" Target="../media/image17.svg"/><Relationship Id="rId33" Type="http://schemas.openxmlformats.org/officeDocument/2006/relationships/image" Target="../media/image16.png"/><Relationship Id="rId32" Type="http://schemas.openxmlformats.org/officeDocument/2006/relationships/tags" Target="../tags/tag152.xml"/><Relationship Id="rId31" Type="http://schemas.openxmlformats.org/officeDocument/2006/relationships/tags" Target="../tags/tag151.xml"/><Relationship Id="rId30" Type="http://schemas.openxmlformats.org/officeDocument/2006/relationships/tags" Target="../tags/tag150.xml"/><Relationship Id="rId3" Type="http://schemas.openxmlformats.org/officeDocument/2006/relationships/tags" Target="../tags/tag129.xml"/><Relationship Id="rId29" Type="http://schemas.openxmlformats.org/officeDocument/2006/relationships/tags" Target="../tags/tag149.xml"/><Relationship Id="rId28" Type="http://schemas.openxmlformats.org/officeDocument/2006/relationships/image" Target="../media/image15.svg"/><Relationship Id="rId27" Type="http://schemas.openxmlformats.org/officeDocument/2006/relationships/image" Target="../media/image14.png"/><Relationship Id="rId26" Type="http://schemas.openxmlformats.org/officeDocument/2006/relationships/tags" Target="../tags/tag148.xml"/><Relationship Id="rId25" Type="http://schemas.openxmlformats.org/officeDocument/2006/relationships/tags" Target="../tags/tag147.xml"/><Relationship Id="rId24" Type="http://schemas.openxmlformats.org/officeDocument/2006/relationships/tags" Target="../tags/tag146.xml"/><Relationship Id="rId23" Type="http://schemas.openxmlformats.org/officeDocument/2006/relationships/image" Target="../media/image13.svg"/><Relationship Id="rId22" Type="http://schemas.openxmlformats.org/officeDocument/2006/relationships/image" Target="../media/image12.png"/><Relationship Id="rId21" Type="http://schemas.openxmlformats.org/officeDocument/2006/relationships/tags" Target="../tags/tag145.xml"/><Relationship Id="rId20" Type="http://schemas.openxmlformats.org/officeDocument/2006/relationships/tags" Target="../tags/tag144.xml"/><Relationship Id="rId2" Type="http://schemas.openxmlformats.org/officeDocument/2006/relationships/tags" Target="../tags/tag128.xml"/><Relationship Id="rId19" Type="http://schemas.openxmlformats.org/officeDocument/2006/relationships/tags" Target="../tags/tag143.xml"/><Relationship Id="rId18" Type="http://schemas.openxmlformats.org/officeDocument/2006/relationships/image" Target="../media/image11.svg"/><Relationship Id="rId17" Type="http://schemas.openxmlformats.org/officeDocument/2006/relationships/image" Target="../media/image10.png"/><Relationship Id="rId16" Type="http://schemas.openxmlformats.org/officeDocument/2006/relationships/tags" Target="../tags/tag142.xml"/><Relationship Id="rId15" Type="http://schemas.openxmlformats.org/officeDocument/2006/relationships/tags" Target="../tags/tag141.xml"/><Relationship Id="rId14" Type="http://schemas.openxmlformats.org/officeDocument/2006/relationships/tags" Target="../tags/tag140.xml"/><Relationship Id="rId13" Type="http://schemas.openxmlformats.org/officeDocument/2006/relationships/tags" Target="../tags/tag139.xml"/><Relationship Id="rId12" Type="http://schemas.openxmlformats.org/officeDocument/2006/relationships/tags" Target="../tags/tag138.xml"/><Relationship Id="rId11" Type="http://schemas.openxmlformats.org/officeDocument/2006/relationships/tags" Target="../tags/tag137.xml"/><Relationship Id="rId10" Type="http://schemas.openxmlformats.org/officeDocument/2006/relationships/tags" Target="../tags/tag136.xml"/><Relationship Id="rId1" Type="http://schemas.openxmlformats.org/officeDocument/2006/relationships/tags" Target="../tags/tag127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167.xml"/><Relationship Id="rId2" Type="http://schemas.openxmlformats.org/officeDocument/2006/relationships/tags" Target="../tags/tag166.xml"/><Relationship Id="rId1" Type="http://schemas.openxmlformats.org/officeDocument/2006/relationships/tags" Target="../tags/tag165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png"/><Relationship Id="rId8" Type="http://schemas.openxmlformats.org/officeDocument/2006/relationships/tags" Target="../tags/tag175.xml"/><Relationship Id="rId7" Type="http://schemas.openxmlformats.org/officeDocument/2006/relationships/tags" Target="../tags/tag174.xml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34" Type="http://schemas.openxmlformats.org/officeDocument/2006/relationships/slideLayout" Target="../slideLayouts/slideLayout6.xml"/><Relationship Id="rId33" Type="http://schemas.openxmlformats.org/officeDocument/2006/relationships/tags" Target="../tags/tag190.xml"/><Relationship Id="rId32" Type="http://schemas.openxmlformats.org/officeDocument/2006/relationships/image" Target="../media/image27.svg"/><Relationship Id="rId31" Type="http://schemas.openxmlformats.org/officeDocument/2006/relationships/image" Target="../media/image26.png"/><Relationship Id="rId30" Type="http://schemas.openxmlformats.org/officeDocument/2006/relationships/tags" Target="../tags/tag189.xml"/><Relationship Id="rId3" Type="http://schemas.openxmlformats.org/officeDocument/2006/relationships/tags" Target="../tags/tag170.xml"/><Relationship Id="rId29" Type="http://schemas.openxmlformats.org/officeDocument/2006/relationships/tags" Target="../tags/tag188.xml"/><Relationship Id="rId28" Type="http://schemas.openxmlformats.org/officeDocument/2006/relationships/tags" Target="../tags/tag187.xml"/><Relationship Id="rId27" Type="http://schemas.openxmlformats.org/officeDocument/2006/relationships/image" Target="../media/image25.svg"/><Relationship Id="rId26" Type="http://schemas.openxmlformats.org/officeDocument/2006/relationships/image" Target="../media/image24.png"/><Relationship Id="rId25" Type="http://schemas.openxmlformats.org/officeDocument/2006/relationships/tags" Target="../tags/tag186.xml"/><Relationship Id="rId24" Type="http://schemas.openxmlformats.org/officeDocument/2006/relationships/tags" Target="../tags/tag185.xml"/><Relationship Id="rId23" Type="http://schemas.openxmlformats.org/officeDocument/2006/relationships/tags" Target="../tags/tag184.xml"/><Relationship Id="rId22" Type="http://schemas.openxmlformats.org/officeDocument/2006/relationships/image" Target="../media/image23.svg"/><Relationship Id="rId21" Type="http://schemas.openxmlformats.org/officeDocument/2006/relationships/image" Target="../media/image22.png"/><Relationship Id="rId20" Type="http://schemas.openxmlformats.org/officeDocument/2006/relationships/tags" Target="../tags/tag183.xml"/><Relationship Id="rId2" Type="http://schemas.openxmlformats.org/officeDocument/2006/relationships/tags" Target="../tags/tag169.xml"/><Relationship Id="rId19" Type="http://schemas.openxmlformats.org/officeDocument/2006/relationships/tags" Target="../tags/tag182.xml"/><Relationship Id="rId18" Type="http://schemas.openxmlformats.org/officeDocument/2006/relationships/tags" Target="../tags/tag181.xml"/><Relationship Id="rId17" Type="http://schemas.openxmlformats.org/officeDocument/2006/relationships/image" Target="../media/image21.svg"/><Relationship Id="rId16" Type="http://schemas.openxmlformats.org/officeDocument/2006/relationships/image" Target="../media/image20.png"/><Relationship Id="rId15" Type="http://schemas.openxmlformats.org/officeDocument/2006/relationships/tags" Target="../tags/tag180.xml"/><Relationship Id="rId14" Type="http://schemas.openxmlformats.org/officeDocument/2006/relationships/tags" Target="../tags/tag179.xml"/><Relationship Id="rId13" Type="http://schemas.openxmlformats.org/officeDocument/2006/relationships/tags" Target="../tags/tag178.xml"/><Relationship Id="rId12" Type="http://schemas.openxmlformats.org/officeDocument/2006/relationships/tags" Target="../tags/tag177.xml"/><Relationship Id="rId11" Type="http://schemas.openxmlformats.org/officeDocument/2006/relationships/tags" Target="../tags/tag176.xml"/><Relationship Id="rId10" Type="http://schemas.openxmlformats.org/officeDocument/2006/relationships/image" Target="../media/image7.svg"/><Relationship Id="rId1" Type="http://schemas.openxmlformats.org/officeDocument/2006/relationships/tags" Target="../tags/tag168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199.xml"/><Relationship Id="rId8" Type="http://schemas.openxmlformats.org/officeDocument/2006/relationships/tags" Target="../tags/tag198.xml"/><Relationship Id="rId7" Type="http://schemas.openxmlformats.org/officeDocument/2006/relationships/tags" Target="../tags/tag197.xml"/><Relationship Id="rId6" Type="http://schemas.openxmlformats.org/officeDocument/2006/relationships/tags" Target="../tags/tag196.xml"/><Relationship Id="rId5" Type="http://schemas.openxmlformats.org/officeDocument/2006/relationships/tags" Target="../tags/tag195.xml"/><Relationship Id="rId43" Type="http://schemas.openxmlformats.org/officeDocument/2006/relationships/slideLayout" Target="../slideLayouts/slideLayout6.xml"/><Relationship Id="rId42" Type="http://schemas.openxmlformats.org/officeDocument/2006/relationships/tags" Target="../tags/tag226.xml"/><Relationship Id="rId41" Type="http://schemas.openxmlformats.org/officeDocument/2006/relationships/tags" Target="../tags/tag225.xml"/><Relationship Id="rId40" Type="http://schemas.openxmlformats.org/officeDocument/2006/relationships/image" Target="../media/image32.svg"/><Relationship Id="rId4" Type="http://schemas.openxmlformats.org/officeDocument/2006/relationships/tags" Target="../tags/tag194.xml"/><Relationship Id="rId39" Type="http://schemas.openxmlformats.org/officeDocument/2006/relationships/image" Target="../media/image8.png"/><Relationship Id="rId38" Type="http://schemas.openxmlformats.org/officeDocument/2006/relationships/tags" Target="../tags/tag224.xml"/><Relationship Id="rId37" Type="http://schemas.openxmlformats.org/officeDocument/2006/relationships/tags" Target="../tags/tag223.xml"/><Relationship Id="rId36" Type="http://schemas.openxmlformats.org/officeDocument/2006/relationships/tags" Target="../tags/tag222.xml"/><Relationship Id="rId35" Type="http://schemas.openxmlformats.org/officeDocument/2006/relationships/tags" Target="../tags/tag221.xml"/><Relationship Id="rId34" Type="http://schemas.openxmlformats.org/officeDocument/2006/relationships/tags" Target="../tags/tag220.xml"/><Relationship Id="rId33" Type="http://schemas.openxmlformats.org/officeDocument/2006/relationships/image" Target="../media/image31.svg"/><Relationship Id="rId32" Type="http://schemas.openxmlformats.org/officeDocument/2006/relationships/image" Target="../media/image30.png"/><Relationship Id="rId31" Type="http://schemas.openxmlformats.org/officeDocument/2006/relationships/tags" Target="../tags/tag219.xml"/><Relationship Id="rId30" Type="http://schemas.openxmlformats.org/officeDocument/2006/relationships/tags" Target="../tags/tag218.xml"/><Relationship Id="rId3" Type="http://schemas.openxmlformats.org/officeDocument/2006/relationships/tags" Target="../tags/tag193.xml"/><Relationship Id="rId29" Type="http://schemas.openxmlformats.org/officeDocument/2006/relationships/tags" Target="../tags/tag217.xml"/><Relationship Id="rId28" Type="http://schemas.openxmlformats.org/officeDocument/2006/relationships/tags" Target="../tags/tag216.xml"/><Relationship Id="rId27" Type="http://schemas.openxmlformats.org/officeDocument/2006/relationships/tags" Target="../tags/tag215.xml"/><Relationship Id="rId26" Type="http://schemas.openxmlformats.org/officeDocument/2006/relationships/image" Target="../media/image29.svg"/><Relationship Id="rId25" Type="http://schemas.openxmlformats.org/officeDocument/2006/relationships/image" Target="../media/image28.png"/><Relationship Id="rId24" Type="http://schemas.openxmlformats.org/officeDocument/2006/relationships/tags" Target="../tags/tag214.xml"/><Relationship Id="rId23" Type="http://schemas.openxmlformats.org/officeDocument/2006/relationships/tags" Target="../tags/tag213.xml"/><Relationship Id="rId22" Type="http://schemas.openxmlformats.org/officeDocument/2006/relationships/tags" Target="../tags/tag212.xml"/><Relationship Id="rId21" Type="http://schemas.openxmlformats.org/officeDocument/2006/relationships/tags" Target="../tags/tag211.xml"/><Relationship Id="rId20" Type="http://schemas.openxmlformats.org/officeDocument/2006/relationships/tags" Target="../tags/tag210.xml"/><Relationship Id="rId2" Type="http://schemas.openxmlformats.org/officeDocument/2006/relationships/tags" Target="../tags/tag192.xml"/><Relationship Id="rId19" Type="http://schemas.openxmlformats.org/officeDocument/2006/relationships/tags" Target="../tags/tag209.xml"/><Relationship Id="rId18" Type="http://schemas.openxmlformats.org/officeDocument/2006/relationships/tags" Target="../tags/tag208.xml"/><Relationship Id="rId17" Type="http://schemas.openxmlformats.org/officeDocument/2006/relationships/tags" Target="../tags/tag207.xml"/><Relationship Id="rId16" Type="http://schemas.openxmlformats.org/officeDocument/2006/relationships/tags" Target="../tags/tag206.xml"/><Relationship Id="rId15" Type="http://schemas.openxmlformats.org/officeDocument/2006/relationships/tags" Target="../tags/tag205.xml"/><Relationship Id="rId14" Type="http://schemas.openxmlformats.org/officeDocument/2006/relationships/tags" Target="../tags/tag204.xml"/><Relationship Id="rId13" Type="http://schemas.openxmlformats.org/officeDocument/2006/relationships/tags" Target="../tags/tag203.xml"/><Relationship Id="rId12" Type="http://schemas.openxmlformats.org/officeDocument/2006/relationships/tags" Target="../tags/tag202.xml"/><Relationship Id="rId11" Type="http://schemas.openxmlformats.org/officeDocument/2006/relationships/tags" Target="../tags/tag201.xml"/><Relationship Id="rId10" Type="http://schemas.openxmlformats.org/officeDocument/2006/relationships/tags" Target="../tags/tag200.xml"/><Relationship Id="rId1" Type="http://schemas.openxmlformats.org/officeDocument/2006/relationships/tags" Target="../tags/tag191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229.xml"/><Relationship Id="rId2" Type="http://schemas.openxmlformats.org/officeDocument/2006/relationships/tags" Target="../tags/tag228.xml"/><Relationship Id="rId1" Type="http://schemas.openxmlformats.org/officeDocument/2006/relationships/tags" Target="../tags/tag227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34.svg"/><Relationship Id="rId8" Type="http://schemas.openxmlformats.org/officeDocument/2006/relationships/image" Target="../media/image33.png"/><Relationship Id="rId7" Type="http://schemas.openxmlformats.org/officeDocument/2006/relationships/tags" Target="../tags/tag236.xml"/><Relationship Id="rId6" Type="http://schemas.openxmlformats.org/officeDocument/2006/relationships/tags" Target="../tags/tag235.xml"/><Relationship Id="rId58" Type="http://schemas.openxmlformats.org/officeDocument/2006/relationships/slideLayout" Target="../slideLayouts/slideLayout19.xml"/><Relationship Id="rId57" Type="http://schemas.openxmlformats.org/officeDocument/2006/relationships/tags" Target="../tags/tag278.xml"/><Relationship Id="rId56" Type="http://schemas.openxmlformats.org/officeDocument/2006/relationships/tags" Target="../tags/tag277.xml"/><Relationship Id="rId55" Type="http://schemas.openxmlformats.org/officeDocument/2006/relationships/tags" Target="../tags/tag276.xml"/><Relationship Id="rId54" Type="http://schemas.openxmlformats.org/officeDocument/2006/relationships/tags" Target="../tags/tag275.xml"/><Relationship Id="rId53" Type="http://schemas.openxmlformats.org/officeDocument/2006/relationships/tags" Target="../tags/tag274.xml"/><Relationship Id="rId52" Type="http://schemas.openxmlformats.org/officeDocument/2006/relationships/tags" Target="../tags/tag273.xml"/><Relationship Id="rId51" Type="http://schemas.openxmlformats.org/officeDocument/2006/relationships/tags" Target="../tags/tag272.xml"/><Relationship Id="rId50" Type="http://schemas.openxmlformats.org/officeDocument/2006/relationships/tags" Target="../tags/tag271.xml"/><Relationship Id="rId5" Type="http://schemas.openxmlformats.org/officeDocument/2006/relationships/tags" Target="../tags/tag234.xml"/><Relationship Id="rId49" Type="http://schemas.openxmlformats.org/officeDocument/2006/relationships/tags" Target="../tags/tag270.xml"/><Relationship Id="rId48" Type="http://schemas.openxmlformats.org/officeDocument/2006/relationships/tags" Target="../tags/tag269.xml"/><Relationship Id="rId47" Type="http://schemas.openxmlformats.org/officeDocument/2006/relationships/tags" Target="../tags/tag268.xml"/><Relationship Id="rId46" Type="http://schemas.openxmlformats.org/officeDocument/2006/relationships/tags" Target="../tags/tag267.xml"/><Relationship Id="rId45" Type="http://schemas.openxmlformats.org/officeDocument/2006/relationships/tags" Target="../tags/tag266.xml"/><Relationship Id="rId44" Type="http://schemas.openxmlformats.org/officeDocument/2006/relationships/tags" Target="../tags/tag265.xml"/><Relationship Id="rId43" Type="http://schemas.openxmlformats.org/officeDocument/2006/relationships/tags" Target="../tags/tag264.xml"/><Relationship Id="rId42" Type="http://schemas.openxmlformats.org/officeDocument/2006/relationships/tags" Target="../tags/tag263.xml"/><Relationship Id="rId41" Type="http://schemas.openxmlformats.org/officeDocument/2006/relationships/tags" Target="../tags/tag262.xml"/><Relationship Id="rId40" Type="http://schemas.openxmlformats.org/officeDocument/2006/relationships/tags" Target="../tags/tag261.xml"/><Relationship Id="rId4" Type="http://schemas.openxmlformats.org/officeDocument/2006/relationships/tags" Target="../tags/tag233.xml"/><Relationship Id="rId39" Type="http://schemas.openxmlformats.org/officeDocument/2006/relationships/tags" Target="../tags/tag260.xml"/><Relationship Id="rId38" Type="http://schemas.openxmlformats.org/officeDocument/2006/relationships/tags" Target="../tags/tag259.xml"/><Relationship Id="rId37" Type="http://schemas.openxmlformats.org/officeDocument/2006/relationships/tags" Target="../tags/tag258.xml"/><Relationship Id="rId36" Type="http://schemas.openxmlformats.org/officeDocument/2006/relationships/tags" Target="../tags/tag257.xml"/><Relationship Id="rId35" Type="http://schemas.openxmlformats.org/officeDocument/2006/relationships/tags" Target="../tags/tag256.xml"/><Relationship Id="rId34" Type="http://schemas.openxmlformats.org/officeDocument/2006/relationships/tags" Target="../tags/tag255.xml"/><Relationship Id="rId33" Type="http://schemas.openxmlformats.org/officeDocument/2006/relationships/tags" Target="../tags/tag254.xml"/><Relationship Id="rId32" Type="http://schemas.openxmlformats.org/officeDocument/2006/relationships/tags" Target="../tags/tag253.xml"/><Relationship Id="rId31" Type="http://schemas.openxmlformats.org/officeDocument/2006/relationships/tags" Target="../tags/tag252.xml"/><Relationship Id="rId30" Type="http://schemas.openxmlformats.org/officeDocument/2006/relationships/image" Target="../media/image40.svg"/><Relationship Id="rId3" Type="http://schemas.openxmlformats.org/officeDocument/2006/relationships/tags" Target="../tags/tag232.xml"/><Relationship Id="rId29" Type="http://schemas.openxmlformats.org/officeDocument/2006/relationships/image" Target="../media/image39.png"/><Relationship Id="rId28" Type="http://schemas.openxmlformats.org/officeDocument/2006/relationships/tags" Target="../tags/tag251.xml"/><Relationship Id="rId27" Type="http://schemas.openxmlformats.org/officeDocument/2006/relationships/tags" Target="../tags/tag250.xml"/><Relationship Id="rId26" Type="http://schemas.openxmlformats.org/officeDocument/2006/relationships/tags" Target="../tags/tag249.xml"/><Relationship Id="rId25" Type="http://schemas.openxmlformats.org/officeDocument/2006/relationships/tags" Target="../tags/tag248.xml"/><Relationship Id="rId24" Type="http://schemas.openxmlformats.org/officeDocument/2006/relationships/tags" Target="../tags/tag247.xml"/><Relationship Id="rId23" Type="http://schemas.openxmlformats.org/officeDocument/2006/relationships/image" Target="../media/image38.svg"/><Relationship Id="rId22" Type="http://schemas.openxmlformats.org/officeDocument/2006/relationships/image" Target="../media/image37.png"/><Relationship Id="rId21" Type="http://schemas.openxmlformats.org/officeDocument/2006/relationships/tags" Target="../tags/tag246.xml"/><Relationship Id="rId20" Type="http://schemas.openxmlformats.org/officeDocument/2006/relationships/tags" Target="../tags/tag245.xml"/><Relationship Id="rId2" Type="http://schemas.openxmlformats.org/officeDocument/2006/relationships/tags" Target="../tags/tag231.xml"/><Relationship Id="rId19" Type="http://schemas.openxmlformats.org/officeDocument/2006/relationships/tags" Target="../tags/tag244.xml"/><Relationship Id="rId18" Type="http://schemas.openxmlformats.org/officeDocument/2006/relationships/tags" Target="../tags/tag243.xml"/><Relationship Id="rId17" Type="http://schemas.openxmlformats.org/officeDocument/2006/relationships/tags" Target="../tags/tag242.xml"/><Relationship Id="rId16" Type="http://schemas.openxmlformats.org/officeDocument/2006/relationships/image" Target="../media/image36.svg"/><Relationship Id="rId15" Type="http://schemas.openxmlformats.org/officeDocument/2006/relationships/image" Target="../media/image35.png"/><Relationship Id="rId14" Type="http://schemas.openxmlformats.org/officeDocument/2006/relationships/tags" Target="../tags/tag241.xml"/><Relationship Id="rId13" Type="http://schemas.openxmlformats.org/officeDocument/2006/relationships/tags" Target="../tags/tag240.xml"/><Relationship Id="rId12" Type="http://schemas.openxmlformats.org/officeDocument/2006/relationships/tags" Target="../tags/tag239.xml"/><Relationship Id="rId11" Type="http://schemas.openxmlformats.org/officeDocument/2006/relationships/tags" Target="../tags/tag238.xml"/><Relationship Id="rId10" Type="http://schemas.openxmlformats.org/officeDocument/2006/relationships/tags" Target="../tags/tag237.xml"/><Relationship Id="rId1" Type="http://schemas.openxmlformats.org/officeDocument/2006/relationships/tags" Target="../tags/tag230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tags" Target="../tags/tag281.xml"/><Relationship Id="rId2" Type="http://schemas.openxmlformats.org/officeDocument/2006/relationships/tags" Target="../tags/tag280.xml"/><Relationship Id="rId1" Type="http://schemas.openxmlformats.org/officeDocument/2006/relationships/tags" Target="../tags/tag27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lang="zh-CN" altLang="en-US" sz="5100"/>
              <a:t>长方体（一）·从古建榫卯到立体认知</a:t>
            </a:r>
            <a:endParaRPr lang="zh-CN" altLang="en-US" sz="5100"/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榫卯之构：长方体的特征与认识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01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古代榫卯中的</a:t>
            </a:r>
            <a:r>
              <a:rPr lang="en-US" altLang="zh-CN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"</a:t>
            </a:r>
            <a:r>
              <a:rPr lang="zh-CN" altLang="en-US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立体</a:t>
            </a:r>
            <a:r>
              <a:rPr lang="en-US" altLang="zh-CN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"</a:t>
            </a:r>
            <a:r>
              <a:rPr lang="zh-CN" altLang="en-US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智慧</a:t>
            </a:r>
            <a:endParaRPr lang="zh-CN" altLang="en-US"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5381625" cy="2581275"/>
          </a:xfrm>
          <a:custGeom>
            <a:avLst/>
            <a:gdLst>
              <a:gd name="sw" fmla="*/ 1 w 8475"/>
              <a:gd name="sh" fmla="*/ 1 h 4065"/>
              <a:gd name="mins" fmla="min sw sh"/>
              <a:gd name="dsw" fmla="+- 0 sw mins"/>
              <a:gd name="dsh" fmla="+- 0 sh mins"/>
              <a:gd name="p0x0" fmla="*/ 180 w 8475"/>
              <a:gd name="p0y0" fmla="*/ 0 h 4065"/>
              <a:gd name="p0x1" fmla="*/ 8295 w 8475"/>
              <a:gd name="p0y1" fmla="*/ 0 h 4065"/>
              <a:gd name="p0x2" fmla="*/ 8394 w 8475"/>
              <a:gd name="p0y2" fmla="*/ 0 h 4065"/>
              <a:gd name="p0x3" fmla="*/ 8475 w 8475"/>
              <a:gd name="p0y3" fmla="*/ 80 h 4065"/>
              <a:gd name="p0x4" fmla="*/ 8475 w 8475"/>
              <a:gd name="p0y4" fmla="*/ 180 h 4065"/>
              <a:gd name="p0x5" fmla="*/ 8475 w 8475"/>
              <a:gd name="p0y5" fmla="*/ 3885 h 4065"/>
              <a:gd name="p0x6" fmla="*/ 8475 w 8475"/>
              <a:gd name="p0y6" fmla="*/ 3984 h 4065"/>
              <a:gd name="p0x7" fmla="*/ 8394 w 8475"/>
              <a:gd name="p0y7" fmla="*/ 4065 h 4065"/>
              <a:gd name="p0x8" fmla="*/ 8295 w 8475"/>
              <a:gd name="p0y8" fmla="*/ 4065 h 4065"/>
              <a:gd name="p0x9" fmla="*/ 180 w 8475"/>
              <a:gd name="p0y9" fmla="*/ 4065 h 4065"/>
              <a:gd name="p0x10" fmla="*/ 80 w 8475"/>
              <a:gd name="p0y10" fmla="*/ 4065 h 4065"/>
              <a:gd name="p0x11" fmla="*/ 0 w 8475"/>
              <a:gd name="p0y11" fmla="*/ 3984 h 4065"/>
              <a:gd name="p0x12" fmla="*/ 0 w 8475"/>
              <a:gd name="p0y12" fmla="*/ 3885 h 4065"/>
              <a:gd name="p0x13" fmla="*/ 0 w 8475"/>
              <a:gd name="p0y13" fmla="*/ 180 h 4065"/>
              <a:gd name="p0x14" fmla="*/ 0 w 8475"/>
              <a:gd name="p0y14" fmla="*/ 80 h 4065"/>
              <a:gd name="p0x15" fmla="*/ 80 w 8475"/>
              <a:gd name="p0y15" fmla="*/ 0 h 4065"/>
              <a:gd name="p0x16" fmla="*/ 180 w 847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14287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857250" y="1509395"/>
            <a:ext cx="247650" cy="25273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304925" y="1455420"/>
            <a:ext cx="26670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榫卯：千年木构智慧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771525" y="1985963"/>
            <a:ext cx="4991100" cy="1395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中国传统木构建筑的核心技术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榫卯</a:t>
            </a:r>
            <a:r>
              <a:rPr 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，通过凸出的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榫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与凹进的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卯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精确咬合，无需一钉一胶，便构成稳固的立体框架。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应县木塔历经千年地震不倒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，正是榫卯立体结构的杰作，展现了古人对三维空间的深刻理解。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9"/>
            </p:custDataLst>
          </p:nvPr>
        </p:nvSpPr>
        <p:spPr>
          <a:xfrm>
            <a:off x="575945" y="3890645"/>
            <a:ext cx="5381625" cy="2581275"/>
          </a:xfrm>
          <a:custGeom>
            <a:avLst/>
            <a:gdLst>
              <a:gd name="sw" fmla="*/ 1 w 8475"/>
              <a:gd name="sh" fmla="*/ 1 h 4065"/>
              <a:gd name="mins" fmla="min sw sh"/>
              <a:gd name="dsw" fmla="+- 0 sw mins"/>
              <a:gd name="dsh" fmla="+- 0 sh mins"/>
              <a:gd name="p0x0" fmla="*/ 180 w 8475"/>
              <a:gd name="p0y0" fmla="*/ 0 h 4065"/>
              <a:gd name="p0x1" fmla="*/ 8295 w 8475"/>
              <a:gd name="p0y1" fmla="*/ 0 h 4065"/>
              <a:gd name="p0x2" fmla="*/ 8394 w 8475"/>
              <a:gd name="p0y2" fmla="*/ 0 h 4065"/>
              <a:gd name="p0x3" fmla="*/ 8475 w 8475"/>
              <a:gd name="p0y3" fmla="*/ 80 h 4065"/>
              <a:gd name="p0x4" fmla="*/ 8475 w 8475"/>
              <a:gd name="p0y4" fmla="*/ 180 h 4065"/>
              <a:gd name="p0x5" fmla="*/ 8475 w 8475"/>
              <a:gd name="p0y5" fmla="*/ 3885 h 4065"/>
              <a:gd name="p0x6" fmla="*/ 8475 w 8475"/>
              <a:gd name="p0y6" fmla="*/ 3984 h 4065"/>
              <a:gd name="p0x7" fmla="*/ 8394 w 8475"/>
              <a:gd name="p0y7" fmla="*/ 4065 h 4065"/>
              <a:gd name="p0x8" fmla="*/ 8295 w 8475"/>
              <a:gd name="p0y8" fmla="*/ 4065 h 4065"/>
              <a:gd name="p0x9" fmla="*/ 180 w 8475"/>
              <a:gd name="p0y9" fmla="*/ 4065 h 4065"/>
              <a:gd name="p0x10" fmla="*/ 80 w 8475"/>
              <a:gd name="p0y10" fmla="*/ 4065 h 4065"/>
              <a:gd name="p0x11" fmla="*/ 0 w 8475"/>
              <a:gd name="p0y11" fmla="*/ 3984 h 4065"/>
              <a:gd name="p0x12" fmla="*/ 0 w 8475"/>
              <a:gd name="p0y12" fmla="*/ 3885 h 4065"/>
              <a:gd name="p0x13" fmla="*/ 0 w 8475"/>
              <a:gd name="p0y13" fmla="*/ 180 h 4065"/>
              <a:gd name="p0x14" fmla="*/ 0 w 8475"/>
              <a:gd name="p0y14" fmla="*/ 80 h 4065"/>
              <a:gd name="p0x15" fmla="*/ 80 w 8475"/>
              <a:gd name="p0y15" fmla="*/ 0 h 4065"/>
              <a:gd name="p0x16" fmla="*/ 180 w 847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10"/>
            </p:custDataLst>
          </p:nvPr>
        </p:nvSpPr>
        <p:spPr>
          <a:xfrm>
            <a:off x="771525" y="43815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-9091" t="-5278" r="-9091" b="-5278"/>
          <a:stretch>
            <a:fillRect/>
          </a:stretch>
        </p:blipFill>
        <p:spPr>
          <a:xfrm>
            <a:off x="857250" y="4462145"/>
            <a:ext cx="247650" cy="25273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4"/>
            </p:custDataLst>
          </p:nvPr>
        </p:nvSpPr>
        <p:spPr>
          <a:xfrm>
            <a:off x="1304925" y="4408170"/>
            <a:ext cx="26670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数学视角的立体描述</a:t>
            </a:r>
            <a:endParaRPr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>
            <a:off x="771525" y="4938713"/>
            <a:ext cx="4991100" cy="10525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古人用榫卯构建立体结构，数学用</a:t>
            </a:r>
            <a:r>
              <a:rPr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棱、面、顶点</a:t>
            </a:r>
            <a:r>
              <a:rPr lang="zh-CN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描述立体特征</a:t>
            </a:r>
            <a:r>
              <a:rPr lang="en-US" altLang="zh-CN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殊途同归。榫卯的凹凸咬合，恰如几何中点、线、面的空间关系，</a:t>
            </a:r>
            <a:r>
              <a:rPr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两种语言诉说着同一真理</a:t>
            </a:r>
            <a:r>
              <a:rPr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sz="15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6"/>
            </p:custDataLst>
          </p:nvPr>
        </p:nvSpPr>
        <p:spPr>
          <a:xfrm>
            <a:off x="6233795" y="1109345"/>
            <a:ext cx="5381625" cy="1654175"/>
          </a:xfrm>
          <a:custGeom>
            <a:avLst/>
            <a:gdLst>
              <a:gd name="sw" fmla="*/ 1 w 8475"/>
              <a:gd name="sh" fmla="*/ 1 h 2604"/>
              <a:gd name="mins" fmla="min sw sh"/>
              <a:gd name="dsw" fmla="+- 0 sw mins"/>
              <a:gd name="dsh" fmla="+- 0 sh mins"/>
              <a:gd name="p0x0" fmla="*/ 180 w 8475"/>
              <a:gd name="p0y0" fmla="*/ 0 h 2604"/>
              <a:gd name="p0x1" fmla="*/ 8295 w 8475"/>
              <a:gd name="p0y1" fmla="*/ 0 h 2604"/>
              <a:gd name="p0x2" fmla="*/ 8394 w 8475"/>
              <a:gd name="p0y2" fmla="*/ 0 h 2604"/>
              <a:gd name="p0x3" fmla="*/ 8475 w 8475"/>
              <a:gd name="p0y3" fmla="*/ 80 h 2604"/>
              <a:gd name="p0x4" fmla="*/ 8475 w 8475"/>
              <a:gd name="p0y4" fmla="*/ 180 h 2604"/>
              <a:gd name="p0x5" fmla="*/ 8475 w 8475"/>
              <a:gd name="p0y5" fmla="*/ 2424 h 2604"/>
              <a:gd name="p0x6" fmla="*/ 8475 w 8475"/>
              <a:gd name="p0y6" fmla="*/ 2524 h 2604"/>
              <a:gd name="p0x7" fmla="*/ 8394 w 8475"/>
              <a:gd name="p0y7" fmla="*/ 2604 h 2604"/>
              <a:gd name="p0x8" fmla="*/ 8295 w 8475"/>
              <a:gd name="p0y8" fmla="*/ 2604 h 2604"/>
              <a:gd name="p0x9" fmla="*/ 180 w 8475"/>
              <a:gd name="p0y9" fmla="*/ 2604 h 2604"/>
              <a:gd name="p0x10" fmla="*/ 80 w 8475"/>
              <a:gd name="p0y10" fmla="*/ 2604 h 2604"/>
              <a:gd name="p0x11" fmla="*/ 0 w 8475"/>
              <a:gd name="p0y11" fmla="*/ 2524 h 2604"/>
              <a:gd name="p0x12" fmla="*/ 0 w 8475"/>
              <a:gd name="p0y12" fmla="*/ 2424 h 2604"/>
              <a:gd name="p0x13" fmla="*/ 0 w 8475"/>
              <a:gd name="p0y13" fmla="*/ 180 h 2604"/>
              <a:gd name="p0x14" fmla="*/ 0 w 8475"/>
              <a:gd name="p0y14" fmla="*/ 80 h 2604"/>
              <a:gd name="p0x15" fmla="*/ 80 w 8475"/>
              <a:gd name="p0y15" fmla="*/ 0 h 2604"/>
              <a:gd name="p0x16" fmla="*/ 180 w 8475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7"/>
            </p:custDataLst>
          </p:nvPr>
        </p:nvSpPr>
        <p:spPr>
          <a:xfrm>
            <a:off x="6429375" y="1391869"/>
            <a:ext cx="49911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长方形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· 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二维平面</a:t>
            </a:r>
            <a:endParaRPr lang="zh-CN" altLang="en-US"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8"/>
            </p:custDataLst>
          </p:nvPr>
        </p:nvSpPr>
        <p:spPr>
          <a:xfrm>
            <a:off x="6429375" y="1841449"/>
            <a:ext cx="49911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有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长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和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宽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两个维度，是我们熟悉的平面图形，如同纸上的墨迹、墙面的彩绘。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9"/>
            </p:custDataLst>
          </p:nvPr>
        </p:nvSpPr>
        <p:spPr>
          <a:xfrm>
            <a:off x="6233795" y="2963545"/>
            <a:ext cx="5381625" cy="1654175"/>
          </a:xfrm>
          <a:custGeom>
            <a:avLst/>
            <a:gdLst>
              <a:gd name="sw" fmla="*/ 1 w 8475"/>
              <a:gd name="sh" fmla="*/ 1 h 2604"/>
              <a:gd name="mins" fmla="min sw sh"/>
              <a:gd name="dsw" fmla="+- 0 sw mins"/>
              <a:gd name="dsh" fmla="+- 0 sh mins"/>
              <a:gd name="p0x0" fmla="*/ 180 w 8475"/>
              <a:gd name="p0y0" fmla="*/ 0 h 2604"/>
              <a:gd name="p0x1" fmla="*/ 8295 w 8475"/>
              <a:gd name="p0y1" fmla="*/ 0 h 2604"/>
              <a:gd name="p0x2" fmla="*/ 8394 w 8475"/>
              <a:gd name="p0y2" fmla="*/ 0 h 2604"/>
              <a:gd name="p0x3" fmla="*/ 8475 w 8475"/>
              <a:gd name="p0y3" fmla="*/ 80 h 2604"/>
              <a:gd name="p0x4" fmla="*/ 8475 w 8475"/>
              <a:gd name="p0y4" fmla="*/ 180 h 2604"/>
              <a:gd name="p0x5" fmla="*/ 8475 w 8475"/>
              <a:gd name="p0y5" fmla="*/ 2424 h 2604"/>
              <a:gd name="p0x6" fmla="*/ 8475 w 8475"/>
              <a:gd name="p0y6" fmla="*/ 2524 h 2604"/>
              <a:gd name="p0x7" fmla="*/ 8394 w 8475"/>
              <a:gd name="p0y7" fmla="*/ 2604 h 2604"/>
              <a:gd name="p0x8" fmla="*/ 8295 w 8475"/>
              <a:gd name="p0y8" fmla="*/ 2604 h 2604"/>
              <a:gd name="p0x9" fmla="*/ 180 w 8475"/>
              <a:gd name="p0y9" fmla="*/ 2604 h 2604"/>
              <a:gd name="p0x10" fmla="*/ 80 w 8475"/>
              <a:gd name="p0y10" fmla="*/ 2604 h 2604"/>
              <a:gd name="p0x11" fmla="*/ 0 w 8475"/>
              <a:gd name="p0y11" fmla="*/ 2524 h 2604"/>
              <a:gd name="p0x12" fmla="*/ 0 w 8475"/>
              <a:gd name="p0y12" fmla="*/ 2424 h 2604"/>
              <a:gd name="p0x13" fmla="*/ 0 w 8475"/>
              <a:gd name="p0y13" fmla="*/ 180 h 2604"/>
              <a:gd name="p0x14" fmla="*/ 0 w 8475"/>
              <a:gd name="p0y14" fmla="*/ 80 h 2604"/>
              <a:gd name="p0x15" fmla="*/ 80 w 8475"/>
              <a:gd name="p0y15" fmla="*/ 0 h 2604"/>
              <a:gd name="p0x16" fmla="*/ 180 w 8475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20"/>
            </p:custDataLst>
          </p:nvPr>
        </p:nvSpPr>
        <p:spPr>
          <a:xfrm>
            <a:off x="6429375" y="3246044"/>
            <a:ext cx="49911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长方体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· 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三维立体</a:t>
            </a:r>
            <a:endParaRPr lang="zh-CN" altLang="en-US"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21"/>
            </p:custDataLst>
          </p:nvPr>
        </p:nvSpPr>
        <p:spPr>
          <a:xfrm>
            <a:off x="6429375" y="3695624"/>
            <a:ext cx="49911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增加了</a:t>
            </a:r>
            <a:r>
              <a:rPr lang="en-US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高</a:t>
            </a:r>
            <a:r>
              <a:rPr lang="en-US" altLang="zh-CN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这一维度，从平面跃入空间，如同榫卯咬合后立起的木塔，拥有了体积与纵深。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22"/>
            </p:custDataLst>
          </p:nvPr>
        </p:nvSpPr>
        <p:spPr>
          <a:xfrm>
            <a:off x="6233795" y="4817745"/>
            <a:ext cx="5381625" cy="1654175"/>
          </a:xfrm>
          <a:custGeom>
            <a:avLst/>
            <a:gdLst>
              <a:gd name="sw" fmla="*/ 1 w 8475"/>
              <a:gd name="sh" fmla="*/ 1 h 2604"/>
              <a:gd name="mins" fmla="min sw sh"/>
              <a:gd name="dsw" fmla="+- 0 sw mins"/>
              <a:gd name="dsh" fmla="+- 0 sh mins"/>
              <a:gd name="p0x0" fmla="*/ 180 w 8475"/>
              <a:gd name="p0y0" fmla="*/ 0 h 2604"/>
              <a:gd name="p0x1" fmla="*/ 8295 w 8475"/>
              <a:gd name="p0y1" fmla="*/ 0 h 2604"/>
              <a:gd name="p0x2" fmla="*/ 8394 w 8475"/>
              <a:gd name="p0y2" fmla="*/ 0 h 2604"/>
              <a:gd name="p0x3" fmla="*/ 8475 w 8475"/>
              <a:gd name="p0y3" fmla="*/ 80 h 2604"/>
              <a:gd name="p0x4" fmla="*/ 8475 w 8475"/>
              <a:gd name="p0y4" fmla="*/ 180 h 2604"/>
              <a:gd name="p0x5" fmla="*/ 8475 w 8475"/>
              <a:gd name="p0y5" fmla="*/ 2424 h 2604"/>
              <a:gd name="p0x6" fmla="*/ 8475 w 8475"/>
              <a:gd name="p0y6" fmla="*/ 2524 h 2604"/>
              <a:gd name="p0x7" fmla="*/ 8394 w 8475"/>
              <a:gd name="p0y7" fmla="*/ 2604 h 2604"/>
              <a:gd name="p0x8" fmla="*/ 8295 w 8475"/>
              <a:gd name="p0y8" fmla="*/ 2604 h 2604"/>
              <a:gd name="p0x9" fmla="*/ 180 w 8475"/>
              <a:gd name="p0y9" fmla="*/ 2604 h 2604"/>
              <a:gd name="p0x10" fmla="*/ 80 w 8475"/>
              <a:gd name="p0y10" fmla="*/ 2604 h 2604"/>
              <a:gd name="p0x11" fmla="*/ 0 w 8475"/>
              <a:gd name="p0y11" fmla="*/ 2524 h 2604"/>
              <a:gd name="p0x12" fmla="*/ 0 w 8475"/>
              <a:gd name="p0y12" fmla="*/ 2424 h 2604"/>
              <a:gd name="p0x13" fmla="*/ 0 w 8475"/>
              <a:gd name="p0y13" fmla="*/ 180 h 2604"/>
              <a:gd name="p0x14" fmla="*/ 0 w 8475"/>
              <a:gd name="p0y14" fmla="*/ 80 h 2604"/>
              <a:gd name="p0x15" fmla="*/ 80 w 8475"/>
              <a:gd name="p0y15" fmla="*/ 0 h 2604"/>
              <a:gd name="p0x16" fmla="*/ 180 w 8475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5624A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23"/>
            </p:custDataLst>
          </p:nvPr>
        </p:nvSpPr>
        <p:spPr>
          <a:xfrm>
            <a:off x="6429375" y="5100219"/>
            <a:ext cx="49911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从</a:t>
            </a:r>
            <a:r>
              <a:rPr lang="en-US" altLang="zh-CN" sz="210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210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面</a:t>
            </a:r>
            <a:r>
              <a:rPr lang="en-US" altLang="zh-CN" sz="210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210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到</a:t>
            </a:r>
            <a:r>
              <a:rPr lang="en-US" altLang="zh-CN" sz="210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210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体</a:t>
            </a:r>
            <a:r>
              <a:rPr lang="en-US" altLang="zh-CN" sz="210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210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的认知飞跃</a:t>
            </a:r>
            <a:endParaRPr lang="zh-CN" altLang="en-US" sz="2100" b="1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4"/>
            </p:custDataLst>
          </p:nvPr>
        </p:nvSpPr>
        <p:spPr>
          <a:xfrm>
            <a:off x="6429375" y="5549798"/>
            <a:ext cx="49911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这是</a:t>
            </a:r>
            <a:r>
              <a:rPr sz="150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空间认知的重大飞跃</a:t>
            </a:r>
            <a:r>
              <a:rPr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sz="150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二维思维</a:t>
            </a:r>
            <a:r>
              <a:rPr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拓展为</a:t>
            </a:r>
            <a:r>
              <a:rPr sz="150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三维思维</a:t>
            </a:r>
            <a:r>
              <a:rPr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，是几何学习的关键转折点，也是理解世界的维度升级。</a:t>
            </a:r>
            <a:endParaRPr sz="1500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长方体的特征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graphicFrame>
        <p:nvGraphicFramePr>
          <p:cNvPr id="4" name="表格 3"/>
          <p:cNvGraphicFramePr/>
          <p:nvPr>
            <p:custDataLst>
              <p:tags r:id="rId2"/>
            </p:custDataLst>
          </p:nvPr>
        </p:nvGraphicFramePr>
        <p:xfrm>
          <a:off x="581025" y="1114425"/>
          <a:ext cx="11039474" cy="25241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79774"/>
                <a:gridCol w="3679774"/>
                <a:gridCol w="3679926"/>
              </a:tblGrid>
              <a:tr h="436215">
                <a:tc>
                  <a:txBody>
                    <a:bodyPr wrap="square"/>
                    <a:p>
                      <a:pPr algn="l"/>
                      <a:r>
                        <a:rPr sz="135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要素</a:t>
                      </a:r>
                      <a:endParaRPr sz="135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49A078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数量</a:t>
                      </a:r>
                      <a:endParaRPr sz="135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49A078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特征</a:t>
                      </a:r>
                      <a:endParaRPr sz="135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49A078"/>
                    </a:solidFill>
                  </a:tcPr>
                </a:tc>
              </a:tr>
              <a:tr h="695920"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面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6</a:t>
                      </a:r>
                      <a:r>
                        <a:rPr lang="zh-CN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个</a:t>
                      </a:r>
                      <a:endParaRPr lang="zh-CN"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zh-CN" alt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相对面完全相同（特殊：正方体</a:t>
                      </a:r>
                      <a:r>
                        <a:rPr lang="en-US" altLang="zh-CN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6</a:t>
                      </a:r>
                      <a:r>
                        <a:rPr lang="zh-CN" alt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面全同）</a:t>
                      </a:r>
                      <a:endParaRPr lang="zh-CN" altLang="en-US"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95920"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棱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12</a:t>
                      </a:r>
                      <a:r>
                        <a:rPr lang="zh-CN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条</a:t>
                      </a:r>
                      <a:endParaRPr lang="zh-CN"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zh-CN" alt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相对棱长度相等（特殊：正方体</a:t>
                      </a:r>
                      <a:r>
                        <a:rPr lang="en-US" altLang="zh-CN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12</a:t>
                      </a:r>
                      <a:r>
                        <a:rPr lang="zh-CN" alt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棱等长）</a:t>
                      </a:r>
                      <a:endParaRPr lang="zh-CN" altLang="en-US"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96068"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顶点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8</a:t>
                      </a:r>
                      <a:r>
                        <a:rPr lang="zh-CN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个</a:t>
                      </a:r>
                      <a:endParaRPr lang="zh-CN"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zh-CN" alt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每个顶点连接</a:t>
                      </a:r>
                      <a:r>
                        <a:rPr lang="en-US" altLang="zh-CN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</a:t>
                      </a:r>
                      <a:r>
                        <a:rPr lang="zh-CN" alt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条棱</a:t>
                      </a:r>
                      <a:endParaRPr lang="zh-CN" altLang="en-US"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75945" y="3833495"/>
            <a:ext cx="11039475" cy="2638425"/>
          </a:xfrm>
          <a:custGeom>
            <a:avLst/>
            <a:gdLst>
              <a:gd name="sw" fmla="*/ 1 w 17385"/>
              <a:gd name="sh" fmla="*/ 1 h 4155"/>
              <a:gd name="mins" fmla="min sw sh"/>
              <a:gd name="dsw" fmla="+- 0 sw mins"/>
              <a:gd name="dsh" fmla="+- 0 sh mins"/>
              <a:gd name="p0x0" fmla="*/ 180 w 17385"/>
              <a:gd name="p0y0" fmla="*/ 0 h 4155"/>
              <a:gd name="p0x1" fmla="*/ 17205 w 17385"/>
              <a:gd name="p0y1" fmla="*/ 0 h 4155"/>
              <a:gd name="p0x2" fmla="*/ 17304 w 17385"/>
              <a:gd name="p0y2" fmla="*/ 0 h 4155"/>
              <a:gd name="p0x3" fmla="*/ 17385 w 17385"/>
              <a:gd name="p0y3" fmla="*/ 80 h 4155"/>
              <a:gd name="p0x4" fmla="*/ 17385 w 17385"/>
              <a:gd name="p0y4" fmla="*/ 180 h 4155"/>
              <a:gd name="p0x5" fmla="*/ 17385 w 17385"/>
              <a:gd name="p0y5" fmla="*/ 3975 h 4155"/>
              <a:gd name="p0x6" fmla="*/ 17385 w 17385"/>
              <a:gd name="p0y6" fmla="*/ 4074 h 4155"/>
              <a:gd name="p0x7" fmla="*/ 17304 w 17385"/>
              <a:gd name="p0y7" fmla="*/ 4155 h 4155"/>
              <a:gd name="p0x8" fmla="*/ 17205 w 17385"/>
              <a:gd name="p0y8" fmla="*/ 4155 h 4155"/>
              <a:gd name="p0x9" fmla="*/ 180 w 17385"/>
              <a:gd name="p0y9" fmla="*/ 4155 h 4155"/>
              <a:gd name="p0x10" fmla="*/ 80 w 17385"/>
              <a:gd name="p0y10" fmla="*/ 4155 h 4155"/>
              <a:gd name="p0x11" fmla="*/ 0 w 17385"/>
              <a:gd name="p0y11" fmla="*/ 4074 h 4155"/>
              <a:gd name="p0x12" fmla="*/ 0 w 17385"/>
              <a:gd name="p0y12" fmla="*/ 3975 h 4155"/>
              <a:gd name="p0x13" fmla="*/ 0 w 17385"/>
              <a:gd name="p0y13" fmla="*/ 180 h 4155"/>
              <a:gd name="p0x14" fmla="*/ 0 w 17385"/>
              <a:gd name="p0y14" fmla="*/ 80 h 4155"/>
              <a:gd name="p0x15" fmla="*/ 80 w 17385"/>
              <a:gd name="p0y15" fmla="*/ 0 h 4155"/>
              <a:gd name="p0x16" fmla="*/ 180 w 17385"/>
              <a:gd name="p0y16" fmla="*/ 0 h 41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771525" y="40290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-9091" t="-5278" r="-9091" b="-5278"/>
          <a:stretch>
            <a:fillRect/>
          </a:stretch>
        </p:blipFill>
        <p:spPr>
          <a:xfrm>
            <a:off x="857250" y="4109720"/>
            <a:ext cx="247650" cy="252730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1343025" y="4055745"/>
            <a:ext cx="29337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长方体与正方体的关系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9"/>
            </p:custDataLst>
          </p:nvPr>
        </p:nvSpPr>
        <p:spPr>
          <a:xfrm>
            <a:off x="1343025" y="468630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1476375" y="4548188"/>
            <a:ext cx="3238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正方体是长、宽、高都相等的长方体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1"/>
            </p:custDataLst>
          </p:nvPr>
        </p:nvSpPr>
        <p:spPr>
          <a:xfrm>
            <a:off x="1343025" y="506730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12"/>
            </p:custDataLst>
          </p:nvPr>
        </p:nvSpPr>
        <p:spPr>
          <a:xfrm>
            <a:off x="1476375" y="4929188"/>
            <a:ext cx="2476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正方体是长方体的特殊情况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771525" y="5400675"/>
            <a:ext cx="10648950" cy="876300"/>
            <a:chOff x="1215" y="8505"/>
            <a:chExt cx="16770" cy="1380"/>
          </a:xfrm>
        </p:grpSpPr>
        <p:sp>
          <p:nvSpPr>
            <p:cNvPr id="13" name="任意多边形 12"/>
            <p:cNvSpPr/>
            <p:nvPr>
              <p:custDataLst>
                <p:tags r:id="rId13"/>
              </p:custDataLst>
            </p:nvPr>
          </p:nvSpPr>
          <p:spPr>
            <a:xfrm>
              <a:off x="1215" y="8505"/>
              <a:ext cx="16770" cy="1380"/>
            </a:xfrm>
            <a:custGeom>
              <a:avLst/>
              <a:gdLst>
                <a:gd name="sw" fmla="*/ 1 w 16770"/>
                <a:gd name="sh" fmla="*/ 1 h 1380"/>
                <a:gd name="mins" fmla="min sw sh"/>
                <a:gd name="dsw" fmla="+- 0 sw mins"/>
                <a:gd name="dsh" fmla="+- 0 sh mins"/>
                <a:gd name="p0x0" fmla="*/ 0 w 16770"/>
                <a:gd name="p0y0" fmla="*/ 0 h 1380"/>
                <a:gd name="p0x1" fmla="*/ 16770 w 16770"/>
                <a:gd name="p0y1" fmla="*/ 0 h 1380"/>
                <a:gd name="p0x2" fmla="*/ 16770 w 16770"/>
                <a:gd name="p0y2" fmla="*/ 1380 h 1380"/>
                <a:gd name="p0x3" fmla="*/ 0 w 16770"/>
                <a:gd name="p0y3" fmla="*/ 1380 h 1380"/>
                <a:gd name="p0x4" fmla="*/ 0 w 16770"/>
                <a:gd name="p0y4" fmla="*/ 0 h 138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4" name="任意多边形 13"/>
            <p:cNvSpPr/>
            <p:nvPr>
              <p:custDataLst>
                <p:tags r:id="rId14"/>
              </p:custDataLst>
            </p:nvPr>
          </p:nvSpPr>
          <p:spPr>
            <a:xfrm>
              <a:off x="1215" y="8505"/>
              <a:ext cx="16770" cy="15"/>
            </a:xfrm>
            <a:custGeom>
              <a:avLst/>
              <a:gdLst>
                <a:gd name="sw" fmla="*/ 1 w 16770"/>
                <a:gd name="sh" fmla="*/ 1 h 15"/>
                <a:gd name="mins" fmla="min sw sh"/>
                <a:gd name="dsw" fmla="+- 0 sw mins"/>
                <a:gd name="dsh" fmla="+- 0 sh mins"/>
                <a:gd name="p0x0" fmla="*/ 0 w 16770"/>
                <a:gd name="p0y0" fmla="*/ 0 h 15"/>
                <a:gd name="p0x1" fmla="*/ 16770 w 16770"/>
                <a:gd name="p0y1" fmla="*/ 0 h 15"/>
                <a:gd name="p0x2" fmla="*/ 16770 w 16770"/>
                <a:gd name="p0y2" fmla="*/ 15 h 15"/>
                <a:gd name="p0x3" fmla="*/ 0 w 16770"/>
                <a:gd name="p0y3" fmla="*/ 15 h 15"/>
                <a:gd name="p0x4" fmla="*/ 0 w 1677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E4F3E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6" name="任意多边形 15"/>
          <p:cNvSpPr/>
          <p:nvPr>
            <p:custDataLst>
              <p:tags r:id="rId15"/>
            </p:custDataLst>
          </p:nvPr>
        </p:nvSpPr>
        <p:spPr>
          <a:xfrm>
            <a:off x="771525" y="569087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-2273" t="-10152" r="-2273" b="-10152"/>
          <a:stretch>
            <a:fillRect/>
          </a:stretch>
        </p:blipFill>
        <p:spPr>
          <a:xfrm>
            <a:off x="871220" y="5772150"/>
            <a:ext cx="219075" cy="252095"/>
          </a:xfrm>
          <a:prstGeom prst="rect">
            <a:avLst/>
          </a:prstGeom>
        </p:spPr>
      </p:pic>
      <p:sp>
        <p:nvSpPr>
          <p:cNvPr id="18" name="文本框 17"/>
          <p:cNvSpPr txBox="1"/>
          <p:nvPr>
            <p:custDataLst>
              <p:tags r:id="rId19"/>
            </p:custDataLst>
          </p:nvPr>
        </p:nvSpPr>
        <p:spPr>
          <a:xfrm>
            <a:off x="1343025" y="5508308"/>
            <a:ext cx="2457002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棱长总和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20"/>
            </p:custDataLst>
          </p:nvPr>
        </p:nvSpPr>
        <p:spPr>
          <a:xfrm>
            <a:off x="1343025" y="5874067"/>
            <a:ext cx="2761802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 = 4</a:t>
            </a:r>
            <a:r>
              <a:rPr lang="zh-CN" altLang="en-US"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lang="zh-CN" altLang="en-US"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长</a:t>
            </a:r>
            <a:r>
              <a:rPr lang="en-US" altLang="zh-CN"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lang="zh-CN" altLang="en-US"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宽</a:t>
            </a:r>
            <a:r>
              <a:rPr lang="en-US" altLang="zh-CN"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lang="zh-CN" altLang="en-US"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高</a:t>
            </a:r>
            <a:r>
              <a:rPr lang="en-US" altLang="zh-CN"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endParaRPr lang="en-US" altLang="zh-CN" sz="24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长方体的展开图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2"/>
            </p:custDataLst>
          </p:nvPr>
        </p:nvSpPr>
        <p:spPr>
          <a:xfrm>
            <a:off x="7455170" y="2122170"/>
            <a:ext cx="24003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长方体展开图示意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3"/>
            </p:custDataLst>
          </p:nvPr>
        </p:nvSpPr>
        <p:spPr>
          <a:xfrm>
            <a:off x="8083550" y="3033395"/>
            <a:ext cx="552450" cy="361950"/>
          </a:xfrm>
          <a:custGeom>
            <a:avLst/>
            <a:gdLst>
              <a:gd name="sw" fmla="*/ 1 w 870"/>
              <a:gd name="sh" fmla="*/ 1 h 570"/>
              <a:gd name="mins" fmla="min sw sh"/>
              <a:gd name="dsw" fmla="+- 0 sw mins"/>
              <a:gd name="dsh" fmla="+- 0 sh mins"/>
              <a:gd name="p0x0" fmla="*/ 90 w 870"/>
              <a:gd name="p0y0" fmla="*/ 0 h 570"/>
              <a:gd name="p0x1" fmla="*/ 780 w 870"/>
              <a:gd name="p0y1" fmla="*/ 0 h 570"/>
              <a:gd name="p0x2" fmla="*/ 829 w 870"/>
              <a:gd name="p0y2" fmla="*/ 0 h 570"/>
              <a:gd name="p0x3" fmla="*/ 870 w 870"/>
              <a:gd name="p0y3" fmla="*/ 40 h 570"/>
              <a:gd name="p0x4" fmla="*/ 870 w 870"/>
              <a:gd name="p0y4" fmla="*/ 90 h 570"/>
              <a:gd name="p0x5" fmla="*/ 870 w 870"/>
              <a:gd name="p0y5" fmla="*/ 480 h 570"/>
              <a:gd name="p0x6" fmla="*/ 870 w 870"/>
              <a:gd name="p0y6" fmla="*/ 529 h 570"/>
              <a:gd name="p0x7" fmla="*/ 829 w 870"/>
              <a:gd name="p0y7" fmla="*/ 570 h 570"/>
              <a:gd name="p0x8" fmla="*/ 780 w 870"/>
              <a:gd name="p0y8" fmla="*/ 570 h 570"/>
              <a:gd name="p0x9" fmla="*/ 90 w 870"/>
              <a:gd name="p0y9" fmla="*/ 570 h 570"/>
              <a:gd name="p0x10" fmla="*/ 40 w 870"/>
              <a:gd name="p0y10" fmla="*/ 570 h 570"/>
              <a:gd name="p0x11" fmla="*/ 0 w 870"/>
              <a:gd name="p0y11" fmla="*/ 529 h 570"/>
              <a:gd name="p0x12" fmla="*/ 0 w 870"/>
              <a:gd name="p0y12" fmla="*/ 480 h 570"/>
              <a:gd name="p0x13" fmla="*/ 0 w 870"/>
              <a:gd name="p0y13" fmla="*/ 90 h 570"/>
              <a:gd name="p0x14" fmla="*/ 0 w 870"/>
              <a:gd name="p0y14" fmla="*/ 40 h 570"/>
              <a:gd name="p0x15" fmla="*/ 40 w 870"/>
              <a:gd name="p0y15" fmla="*/ 0 h 570"/>
              <a:gd name="p0x16" fmla="*/ 90 w 870"/>
              <a:gd name="p0y16" fmla="*/ 0 h 57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 w="19050" cmpd="sng">
            <a:solidFill>
              <a:srgbClr val="49A078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4"/>
            </p:custDataLst>
          </p:nvPr>
        </p:nvSpPr>
        <p:spPr>
          <a:xfrm>
            <a:off x="7493000" y="3033395"/>
            <a:ext cx="552450" cy="361950"/>
          </a:xfrm>
          <a:custGeom>
            <a:avLst/>
            <a:gdLst>
              <a:gd name="sw" fmla="*/ 1 w 870"/>
              <a:gd name="sh" fmla="*/ 1 h 570"/>
              <a:gd name="mins" fmla="min sw sh"/>
              <a:gd name="dsw" fmla="+- 0 sw mins"/>
              <a:gd name="dsh" fmla="+- 0 sh mins"/>
              <a:gd name="p0x0" fmla="*/ 90 w 870"/>
              <a:gd name="p0y0" fmla="*/ 0 h 570"/>
              <a:gd name="p0x1" fmla="*/ 780 w 870"/>
              <a:gd name="p0y1" fmla="*/ 0 h 570"/>
              <a:gd name="p0x2" fmla="*/ 829 w 870"/>
              <a:gd name="p0y2" fmla="*/ 0 h 570"/>
              <a:gd name="p0x3" fmla="*/ 870 w 870"/>
              <a:gd name="p0y3" fmla="*/ 40 h 570"/>
              <a:gd name="p0x4" fmla="*/ 870 w 870"/>
              <a:gd name="p0y4" fmla="*/ 90 h 570"/>
              <a:gd name="p0x5" fmla="*/ 870 w 870"/>
              <a:gd name="p0y5" fmla="*/ 480 h 570"/>
              <a:gd name="p0x6" fmla="*/ 870 w 870"/>
              <a:gd name="p0y6" fmla="*/ 529 h 570"/>
              <a:gd name="p0x7" fmla="*/ 829 w 870"/>
              <a:gd name="p0y7" fmla="*/ 570 h 570"/>
              <a:gd name="p0x8" fmla="*/ 780 w 870"/>
              <a:gd name="p0y8" fmla="*/ 570 h 570"/>
              <a:gd name="p0x9" fmla="*/ 90 w 870"/>
              <a:gd name="p0y9" fmla="*/ 570 h 570"/>
              <a:gd name="p0x10" fmla="*/ 40 w 870"/>
              <a:gd name="p0y10" fmla="*/ 570 h 570"/>
              <a:gd name="p0x11" fmla="*/ 0 w 870"/>
              <a:gd name="p0y11" fmla="*/ 529 h 570"/>
              <a:gd name="p0x12" fmla="*/ 0 w 870"/>
              <a:gd name="p0y12" fmla="*/ 480 h 570"/>
              <a:gd name="p0x13" fmla="*/ 0 w 870"/>
              <a:gd name="p0y13" fmla="*/ 90 h 570"/>
              <a:gd name="p0x14" fmla="*/ 0 w 870"/>
              <a:gd name="p0y14" fmla="*/ 40 h 570"/>
              <a:gd name="p0x15" fmla="*/ 40 w 870"/>
              <a:gd name="p0y15" fmla="*/ 0 h 570"/>
              <a:gd name="p0x16" fmla="*/ 90 w 870"/>
              <a:gd name="p0y16" fmla="*/ 0 h 57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9E8E4"/>
          </a:solidFill>
          <a:ln w="19050" cmpd="sng">
            <a:solidFill>
              <a:srgbClr val="DD9787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>
            <p:custDataLst>
              <p:tags r:id="rId5"/>
            </p:custDataLst>
          </p:nvPr>
        </p:nvSpPr>
        <p:spPr>
          <a:xfrm>
            <a:off x="8674100" y="3033395"/>
            <a:ext cx="552450" cy="361950"/>
          </a:xfrm>
          <a:custGeom>
            <a:avLst/>
            <a:gdLst>
              <a:gd name="sw" fmla="*/ 1 w 870"/>
              <a:gd name="sh" fmla="*/ 1 h 570"/>
              <a:gd name="mins" fmla="min sw sh"/>
              <a:gd name="dsw" fmla="+- 0 sw mins"/>
              <a:gd name="dsh" fmla="+- 0 sh mins"/>
              <a:gd name="p0x0" fmla="*/ 90 w 870"/>
              <a:gd name="p0y0" fmla="*/ 0 h 570"/>
              <a:gd name="p0x1" fmla="*/ 780 w 870"/>
              <a:gd name="p0y1" fmla="*/ 0 h 570"/>
              <a:gd name="p0x2" fmla="*/ 829 w 870"/>
              <a:gd name="p0y2" fmla="*/ 0 h 570"/>
              <a:gd name="p0x3" fmla="*/ 870 w 870"/>
              <a:gd name="p0y3" fmla="*/ 40 h 570"/>
              <a:gd name="p0x4" fmla="*/ 870 w 870"/>
              <a:gd name="p0y4" fmla="*/ 90 h 570"/>
              <a:gd name="p0x5" fmla="*/ 870 w 870"/>
              <a:gd name="p0y5" fmla="*/ 480 h 570"/>
              <a:gd name="p0x6" fmla="*/ 870 w 870"/>
              <a:gd name="p0y6" fmla="*/ 529 h 570"/>
              <a:gd name="p0x7" fmla="*/ 829 w 870"/>
              <a:gd name="p0y7" fmla="*/ 570 h 570"/>
              <a:gd name="p0x8" fmla="*/ 780 w 870"/>
              <a:gd name="p0y8" fmla="*/ 570 h 570"/>
              <a:gd name="p0x9" fmla="*/ 90 w 870"/>
              <a:gd name="p0y9" fmla="*/ 570 h 570"/>
              <a:gd name="p0x10" fmla="*/ 40 w 870"/>
              <a:gd name="p0y10" fmla="*/ 570 h 570"/>
              <a:gd name="p0x11" fmla="*/ 0 w 870"/>
              <a:gd name="p0y11" fmla="*/ 529 h 570"/>
              <a:gd name="p0x12" fmla="*/ 0 w 870"/>
              <a:gd name="p0y12" fmla="*/ 480 h 570"/>
              <a:gd name="p0x13" fmla="*/ 0 w 870"/>
              <a:gd name="p0y13" fmla="*/ 90 h 570"/>
              <a:gd name="p0x14" fmla="*/ 0 w 870"/>
              <a:gd name="p0y14" fmla="*/ 40 h 570"/>
              <a:gd name="p0x15" fmla="*/ 40 w 870"/>
              <a:gd name="p0y15" fmla="*/ 0 h 570"/>
              <a:gd name="p0x16" fmla="*/ 90 w 870"/>
              <a:gd name="p0y16" fmla="*/ 0 h 57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9E8E4"/>
          </a:solidFill>
          <a:ln w="19050" cmpd="sng">
            <a:solidFill>
              <a:srgbClr val="DD9787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>
            <p:custDataLst>
              <p:tags r:id="rId6"/>
            </p:custDataLst>
          </p:nvPr>
        </p:nvSpPr>
        <p:spPr>
          <a:xfrm>
            <a:off x="9264650" y="3033395"/>
            <a:ext cx="552450" cy="361950"/>
          </a:xfrm>
          <a:custGeom>
            <a:avLst/>
            <a:gdLst>
              <a:gd name="sw" fmla="*/ 1 w 870"/>
              <a:gd name="sh" fmla="*/ 1 h 570"/>
              <a:gd name="mins" fmla="min sw sh"/>
              <a:gd name="dsw" fmla="+- 0 sw mins"/>
              <a:gd name="dsh" fmla="+- 0 sh mins"/>
              <a:gd name="p0x0" fmla="*/ 90 w 870"/>
              <a:gd name="p0y0" fmla="*/ 0 h 570"/>
              <a:gd name="p0x1" fmla="*/ 780 w 870"/>
              <a:gd name="p0y1" fmla="*/ 0 h 570"/>
              <a:gd name="p0x2" fmla="*/ 829 w 870"/>
              <a:gd name="p0y2" fmla="*/ 0 h 570"/>
              <a:gd name="p0x3" fmla="*/ 870 w 870"/>
              <a:gd name="p0y3" fmla="*/ 40 h 570"/>
              <a:gd name="p0x4" fmla="*/ 870 w 870"/>
              <a:gd name="p0y4" fmla="*/ 90 h 570"/>
              <a:gd name="p0x5" fmla="*/ 870 w 870"/>
              <a:gd name="p0y5" fmla="*/ 480 h 570"/>
              <a:gd name="p0x6" fmla="*/ 870 w 870"/>
              <a:gd name="p0y6" fmla="*/ 529 h 570"/>
              <a:gd name="p0x7" fmla="*/ 829 w 870"/>
              <a:gd name="p0y7" fmla="*/ 570 h 570"/>
              <a:gd name="p0x8" fmla="*/ 780 w 870"/>
              <a:gd name="p0y8" fmla="*/ 570 h 570"/>
              <a:gd name="p0x9" fmla="*/ 90 w 870"/>
              <a:gd name="p0y9" fmla="*/ 570 h 570"/>
              <a:gd name="p0x10" fmla="*/ 40 w 870"/>
              <a:gd name="p0y10" fmla="*/ 570 h 570"/>
              <a:gd name="p0x11" fmla="*/ 0 w 870"/>
              <a:gd name="p0y11" fmla="*/ 529 h 570"/>
              <a:gd name="p0x12" fmla="*/ 0 w 870"/>
              <a:gd name="p0y12" fmla="*/ 480 h 570"/>
              <a:gd name="p0x13" fmla="*/ 0 w 870"/>
              <a:gd name="p0y13" fmla="*/ 90 h 570"/>
              <a:gd name="p0x14" fmla="*/ 0 w 870"/>
              <a:gd name="p0y14" fmla="*/ 40 h 570"/>
              <a:gd name="p0x15" fmla="*/ 40 w 870"/>
              <a:gd name="p0y15" fmla="*/ 0 h 570"/>
              <a:gd name="p0x16" fmla="*/ 90 w 870"/>
              <a:gd name="p0y16" fmla="*/ 0 h 57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F4F0"/>
          </a:solidFill>
          <a:ln w="19050" cmpd="sng">
            <a:solidFill>
              <a:srgbClr val="83BCA9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>
            <p:custDataLst>
              <p:tags r:id="rId7"/>
            </p:custDataLst>
          </p:nvPr>
        </p:nvSpPr>
        <p:spPr>
          <a:xfrm>
            <a:off x="8083550" y="2633345"/>
            <a:ext cx="552450" cy="361950"/>
          </a:xfrm>
          <a:custGeom>
            <a:avLst/>
            <a:gdLst>
              <a:gd name="sw" fmla="*/ 1 w 870"/>
              <a:gd name="sh" fmla="*/ 1 h 570"/>
              <a:gd name="mins" fmla="min sw sh"/>
              <a:gd name="dsw" fmla="+- 0 sw mins"/>
              <a:gd name="dsh" fmla="+- 0 sh mins"/>
              <a:gd name="p0x0" fmla="*/ 90 w 870"/>
              <a:gd name="p0y0" fmla="*/ 0 h 570"/>
              <a:gd name="p0x1" fmla="*/ 780 w 870"/>
              <a:gd name="p0y1" fmla="*/ 0 h 570"/>
              <a:gd name="p0x2" fmla="*/ 829 w 870"/>
              <a:gd name="p0y2" fmla="*/ 0 h 570"/>
              <a:gd name="p0x3" fmla="*/ 870 w 870"/>
              <a:gd name="p0y3" fmla="*/ 40 h 570"/>
              <a:gd name="p0x4" fmla="*/ 870 w 870"/>
              <a:gd name="p0y4" fmla="*/ 90 h 570"/>
              <a:gd name="p0x5" fmla="*/ 870 w 870"/>
              <a:gd name="p0y5" fmla="*/ 480 h 570"/>
              <a:gd name="p0x6" fmla="*/ 870 w 870"/>
              <a:gd name="p0y6" fmla="*/ 529 h 570"/>
              <a:gd name="p0x7" fmla="*/ 829 w 870"/>
              <a:gd name="p0y7" fmla="*/ 570 h 570"/>
              <a:gd name="p0x8" fmla="*/ 780 w 870"/>
              <a:gd name="p0y8" fmla="*/ 570 h 570"/>
              <a:gd name="p0x9" fmla="*/ 90 w 870"/>
              <a:gd name="p0y9" fmla="*/ 570 h 570"/>
              <a:gd name="p0x10" fmla="*/ 40 w 870"/>
              <a:gd name="p0y10" fmla="*/ 570 h 570"/>
              <a:gd name="p0x11" fmla="*/ 0 w 870"/>
              <a:gd name="p0y11" fmla="*/ 529 h 570"/>
              <a:gd name="p0x12" fmla="*/ 0 w 870"/>
              <a:gd name="p0y12" fmla="*/ 480 h 570"/>
              <a:gd name="p0x13" fmla="*/ 0 w 870"/>
              <a:gd name="p0y13" fmla="*/ 90 h 570"/>
              <a:gd name="p0x14" fmla="*/ 0 w 870"/>
              <a:gd name="p0y14" fmla="*/ 40 h 570"/>
              <a:gd name="p0x15" fmla="*/ 40 w 870"/>
              <a:gd name="p0y15" fmla="*/ 0 h 570"/>
              <a:gd name="p0x16" fmla="*/ 90 w 870"/>
              <a:gd name="p0y16" fmla="*/ 0 h 57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F4F0"/>
          </a:solidFill>
          <a:ln w="19050" cmpd="sng">
            <a:solidFill>
              <a:srgbClr val="83BCA9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>
            <p:custDataLst>
              <p:tags r:id="rId8"/>
            </p:custDataLst>
          </p:nvPr>
        </p:nvSpPr>
        <p:spPr>
          <a:xfrm>
            <a:off x="8083550" y="3433445"/>
            <a:ext cx="552450" cy="361950"/>
          </a:xfrm>
          <a:custGeom>
            <a:avLst/>
            <a:gdLst>
              <a:gd name="sw" fmla="*/ 1 w 870"/>
              <a:gd name="sh" fmla="*/ 1 h 570"/>
              <a:gd name="mins" fmla="min sw sh"/>
              <a:gd name="dsw" fmla="+- 0 sw mins"/>
              <a:gd name="dsh" fmla="+- 0 sh mins"/>
              <a:gd name="p0x0" fmla="*/ 90 w 870"/>
              <a:gd name="p0y0" fmla="*/ 0 h 570"/>
              <a:gd name="p0x1" fmla="*/ 780 w 870"/>
              <a:gd name="p0y1" fmla="*/ 0 h 570"/>
              <a:gd name="p0x2" fmla="*/ 829 w 870"/>
              <a:gd name="p0y2" fmla="*/ 0 h 570"/>
              <a:gd name="p0x3" fmla="*/ 870 w 870"/>
              <a:gd name="p0y3" fmla="*/ 40 h 570"/>
              <a:gd name="p0x4" fmla="*/ 870 w 870"/>
              <a:gd name="p0y4" fmla="*/ 90 h 570"/>
              <a:gd name="p0x5" fmla="*/ 870 w 870"/>
              <a:gd name="p0y5" fmla="*/ 480 h 570"/>
              <a:gd name="p0x6" fmla="*/ 870 w 870"/>
              <a:gd name="p0y6" fmla="*/ 529 h 570"/>
              <a:gd name="p0x7" fmla="*/ 829 w 870"/>
              <a:gd name="p0y7" fmla="*/ 570 h 570"/>
              <a:gd name="p0x8" fmla="*/ 780 w 870"/>
              <a:gd name="p0y8" fmla="*/ 570 h 570"/>
              <a:gd name="p0x9" fmla="*/ 90 w 870"/>
              <a:gd name="p0y9" fmla="*/ 570 h 570"/>
              <a:gd name="p0x10" fmla="*/ 40 w 870"/>
              <a:gd name="p0y10" fmla="*/ 570 h 570"/>
              <a:gd name="p0x11" fmla="*/ 0 w 870"/>
              <a:gd name="p0y11" fmla="*/ 529 h 570"/>
              <a:gd name="p0x12" fmla="*/ 0 w 870"/>
              <a:gd name="p0y12" fmla="*/ 480 h 570"/>
              <a:gd name="p0x13" fmla="*/ 0 w 870"/>
              <a:gd name="p0y13" fmla="*/ 90 h 570"/>
              <a:gd name="p0x14" fmla="*/ 0 w 870"/>
              <a:gd name="p0y14" fmla="*/ 40 h 570"/>
              <a:gd name="p0x15" fmla="*/ 40 w 870"/>
              <a:gd name="p0y15" fmla="*/ 0 h 570"/>
              <a:gd name="p0x16" fmla="*/ 90 w 870"/>
              <a:gd name="p0y16" fmla="*/ 0 h 57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F4F0"/>
          </a:solidFill>
          <a:ln w="19050" cmpd="sng">
            <a:solidFill>
              <a:srgbClr val="83BCA9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>
            <p:custDataLst>
              <p:tags r:id="rId9"/>
            </p:custDataLst>
          </p:nvPr>
        </p:nvSpPr>
        <p:spPr>
          <a:xfrm>
            <a:off x="7645400" y="3981450"/>
            <a:ext cx="104775" cy="104775"/>
          </a:xfrm>
          <a:custGeom>
            <a:avLst/>
            <a:gdLst>
              <a:gd name="sw" fmla="*/ 1 w 165"/>
              <a:gd name="sh" fmla="*/ 1 h 165"/>
              <a:gd name="mins" fmla="min sw sh"/>
              <a:gd name="dsw" fmla="+- 0 sw mins"/>
              <a:gd name="dsh" fmla="+- 0 sh mins"/>
              <a:gd name="p0x0" fmla="*/ 30 w 165"/>
              <a:gd name="p0y0" fmla="*/ 0 h 165"/>
              <a:gd name="p0x1" fmla="*/ 135 w 165"/>
              <a:gd name="p0y1" fmla="*/ 0 h 165"/>
              <a:gd name="p0x2" fmla="*/ 151 w 165"/>
              <a:gd name="p0y2" fmla="*/ 0 h 165"/>
              <a:gd name="p0x3" fmla="*/ 165 w 165"/>
              <a:gd name="p0y3" fmla="*/ 13 h 165"/>
              <a:gd name="p0x4" fmla="*/ 165 w 165"/>
              <a:gd name="p0y4" fmla="*/ 30 h 165"/>
              <a:gd name="p0x5" fmla="*/ 165 w 165"/>
              <a:gd name="p0y5" fmla="*/ 135 h 165"/>
              <a:gd name="p0x6" fmla="*/ 165 w 165"/>
              <a:gd name="p0y6" fmla="*/ 151 h 165"/>
              <a:gd name="p0x7" fmla="*/ 151 w 165"/>
              <a:gd name="p0y7" fmla="*/ 165 h 165"/>
              <a:gd name="p0x8" fmla="*/ 135 w 165"/>
              <a:gd name="p0y8" fmla="*/ 165 h 165"/>
              <a:gd name="p0x9" fmla="*/ 30 w 165"/>
              <a:gd name="p0y9" fmla="*/ 165 h 165"/>
              <a:gd name="p0x10" fmla="*/ 13 w 165"/>
              <a:gd name="p0y10" fmla="*/ 165 h 165"/>
              <a:gd name="p0x11" fmla="*/ 0 w 165"/>
              <a:gd name="p0y11" fmla="*/ 151 h 165"/>
              <a:gd name="p0x12" fmla="*/ 0 w 165"/>
              <a:gd name="p0y12" fmla="*/ 135 h 165"/>
              <a:gd name="p0x13" fmla="*/ 0 w 165"/>
              <a:gd name="p0y13" fmla="*/ 30 h 165"/>
              <a:gd name="p0x14" fmla="*/ 0 w 165"/>
              <a:gd name="p0y14" fmla="*/ 13 h 165"/>
              <a:gd name="p0x15" fmla="*/ 13 w 165"/>
              <a:gd name="p0y15" fmla="*/ 0 h 165"/>
              <a:gd name="p0x16" fmla="*/ 30 w 165"/>
              <a:gd name="p0y16" fmla="*/ 0 h 1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 w="9525" cmpd="sng">
            <a:solidFill>
              <a:srgbClr val="49A078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10"/>
            </p:custDataLst>
          </p:nvPr>
        </p:nvSpPr>
        <p:spPr>
          <a:xfrm>
            <a:off x="7793383" y="3919538"/>
            <a:ext cx="514426" cy="228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35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前面</a:t>
            </a:r>
            <a:endParaRPr sz="1350">
              <a:solidFill>
                <a:srgbClr val="283618">
                  <a:alpha val="47843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11"/>
            </p:custDataLst>
          </p:nvPr>
        </p:nvSpPr>
        <p:spPr>
          <a:xfrm>
            <a:off x="8293100" y="3981450"/>
            <a:ext cx="104775" cy="104775"/>
          </a:xfrm>
          <a:custGeom>
            <a:avLst/>
            <a:gdLst>
              <a:gd name="sw" fmla="*/ 1 w 165"/>
              <a:gd name="sh" fmla="*/ 1 h 165"/>
              <a:gd name="mins" fmla="min sw sh"/>
              <a:gd name="dsw" fmla="+- 0 sw mins"/>
              <a:gd name="dsh" fmla="+- 0 sh mins"/>
              <a:gd name="p0x0" fmla="*/ 30 w 165"/>
              <a:gd name="p0y0" fmla="*/ 0 h 165"/>
              <a:gd name="p0x1" fmla="*/ 135 w 165"/>
              <a:gd name="p0y1" fmla="*/ 0 h 165"/>
              <a:gd name="p0x2" fmla="*/ 151 w 165"/>
              <a:gd name="p0y2" fmla="*/ 0 h 165"/>
              <a:gd name="p0x3" fmla="*/ 165 w 165"/>
              <a:gd name="p0y3" fmla="*/ 13 h 165"/>
              <a:gd name="p0x4" fmla="*/ 165 w 165"/>
              <a:gd name="p0y4" fmla="*/ 30 h 165"/>
              <a:gd name="p0x5" fmla="*/ 165 w 165"/>
              <a:gd name="p0y5" fmla="*/ 135 h 165"/>
              <a:gd name="p0x6" fmla="*/ 165 w 165"/>
              <a:gd name="p0y6" fmla="*/ 151 h 165"/>
              <a:gd name="p0x7" fmla="*/ 151 w 165"/>
              <a:gd name="p0y7" fmla="*/ 165 h 165"/>
              <a:gd name="p0x8" fmla="*/ 135 w 165"/>
              <a:gd name="p0y8" fmla="*/ 165 h 165"/>
              <a:gd name="p0x9" fmla="*/ 30 w 165"/>
              <a:gd name="p0y9" fmla="*/ 165 h 165"/>
              <a:gd name="p0x10" fmla="*/ 13 w 165"/>
              <a:gd name="p0y10" fmla="*/ 165 h 165"/>
              <a:gd name="p0x11" fmla="*/ 0 w 165"/>
              <a:gd name="p0y11" fmla="*/ 151 h 165"/>
              <a:gd name="p0x12" fmla="*/ 0 w 165"/>
              <a:gd name="p0y12" fmla="*/ 135 h 165"/>
              <a:gd name="p0x13" fmla="*/ 0 w 165"/>
              <a:gd name="p0y13" fmla="*/ 30 h 165"/>
              <a:gd name="p0x14" fmla="*/ 0 w 165"/>
              <a:gd name="p0y14" fmla="*/ 13 h 165"/>
              <a:gd name="p0x15" fmla="*/ 13 w 165"/>
              <a:gd name="p0y15" fmla="*/ 0 h 165"/>
              <a:gd name="p0x16" fmla="*/ 30 w 165"/>
              <a:gd name="p0y16" fmla="*/ 0 h 1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9E8E4"/>
          </a:solidFill>
          <a:ln w="9525" cmpd="sng">
            <a:solidFill>
              <a:srgbClr val="DD9787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12"/>
            </p:custDataLst>
          </p:nvPr>
        </p:nvSpPr>
        <p:spPr>
          <a:xfrm>
            <a:off x="8441160" y="3919538"/>
            <a:ext cx="514426" cy="228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35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侧面</a:t>
            </a:r>
            <a:endParaRPr sz="1350">
              <a:solidFill>
                <a:srgbClr val="283618">
                  <a:alpha val="47843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13"/>
            </p:custDataLst>
          </p:nvPr>
        </p:nvSpPr>
        <p:spPr>
          <a:xfrm>
            <a:off x="8940800" y="3981450"/>
            <a:ext cx="104775" cy="104775"/>
          </a:xfrm>
          <a:custGeom>
            <a:avLst/>
            <a:gdLst>
              <a:gd name="sw" fmla="*/ 1 w 165"/>
              <a:gd name="sh" fmla="*/ 1 h 165"/>
              <a:gd name="mins" fmla="min sw sh"/>
              <a:gd name="dsw" fmla="+- 0 sw mins"/>
              <a:gd name="dsh" fmla="+- 0 sh mins"/>
              <a:gd name="p0x0" fmla="*/ 30 w 165"/>
              <a:gd name="p0y0" fmla="*/ 0 h 165"/>
              <a:gd name="p0x1" fmla="*/ 135 w 165"/>
              <a:gd name="p0y1" fmla="*/ 0 h 165"/>
              <a:gd name="p0x2" fmla="*/ 151 w 165"/>
              <a:gd name="p0y2" fmla="*/ 0 h 165"/>
              <a:gd name="p0x3" fmla="*/ 165 w 165"/>
              <a:gd name="p0y3" fmla="*/ 13 h 165"/>
              <a:gd name="p0x4" fmla="*/ 165 w 165"/>
              <a:gd name="p0y4" fmla="*/ 30 h 165"/>
              <a:gd name="p0x5" fmla="*/ 165 w 165"/>
              <a:gd name="p0y5" fmla="*/ 135 h 165"/>
              <a:gd name="p0x6" fmla="*/ 165 w 165"/>
              <a:gd name="p0y6" fmla="*/ 151 h 165"/>
              <a:gd name="p0x7" fmla="*/ 151 w 165"/>
              <a:gd name="p0y7" fmla="*/ 165 h 165"/>
              <a:gd name="p0x8" fmla="*/ 135 w 165"/>
              <a:gd name="p0y8" fmla="*/ 165 h 165"/>
              <a:gd name="p0x9" fmla="*/ 30 w 165"/>
              <a:gd name="p0y9" fmla="*/ 165 h 165"/>
              <a:gd name="p0x10" fmla="*/ 13 w 165"/>
              <a:gd name="p0y10" fmla="*/ 165 h 165"/>
              <a:gd name="p0x11" fmla="*/ 0 w 165"/>
              <a:gd name="p0y11" fmla="*/ 151 h 165"/>
              <a:gd name="p0x12" fmla="*/ 0 w 165"/>
              <a:gd name="p0y12" fmla="*/ 135 h 165"/>
              <a:gd name="p0x13" fmla="*/ 0 w 165"/>
              <a:gd name="p0y13" fmla="*/ 30 h 165"/>
              <a:gd name="p0x14" fmla="*/ 0 w 165"/>
              <a:gd name="p0y14" fmla="*/ 13 h 165"/>
              <a:gd name="p0x15" fmla="*/ 13 w 165"/>
              <a:gd name="p0y15" fmla="*/ 0 h 165"/>
              <a:gd name="p0x16" fmla="*/ 30 w 165"/>
              <a:gd name="p0y16" fmla="*/ 0 h 1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F4F0"/>
          </a:solidFill>
          <a:ln w="9525" cmpd="sng">
            <a:solidFill>
              <a:srgbClr val="83BCA9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>
            <p:custDataLst>
              <p:tags r:id="rId14"/>
            </p:custDataLst>
          </p:nvPr>
        </p:nvSpPr>
        <p:spPr>
          <a:xfrm>
            <a:off x="9088936" y="3919538"/>
            <a:ext cx="752180" cy="228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lang="zh-CN" altLang="en-US" sz="135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顶</a:t>
            </a:r>
            <a:r>
              <a:rPr lang="en-US" altLang="zh-CN" sz="135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lang="zh-CN" altLang="en-US" sz="135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底面</a:t>
            </a:r>
            <a:endParaRPr lang="zh-CN" altLang="en-US" sz="1350">
              <a:solidFill>
                <a:srgbClr val="283618">
                  <a:alpha val="47843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" name="任意多边形 31"/>
          <p:cNvSpPr/>
          <p:nvPr>
            <p:custDataLst>
              <p:tags r:id="rId15"/>
            </p:custDataLst>
          </p:nvPr>
        </p:nvSpPr>
        <p:spPr>
          <a:xfrm>
            <a:off x="6369050" y="431927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3" name="图片 32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-6970" t="-15758" r="-6970" b="-15758"/>
          <a:stretch>
            <a:fillRect/>
          </a:stretch>
        </p:blipFill>
        <p:spPr>
          <a:xfrm>
            <a:off x="6442710" y="4381500"/>
            <a:ext cx="119380" cy="137795"/>
          </a:xfrm>
          <a:prstGeom prst="rect">
            <a:avLst/>
          </a:prstGeom>
        </p:spPr>
      </p:pic>
      <p:sp>
        <p:nvSpPr>
          <p:cNvPr id="34" name="文本框 33"/>
          <p:cNvSpPr txBox="1"/>
          <p:nvPr>
            <p:custDataLst>
              <p:tags r:id="rId19"/>
            </p:custDataLst>
          </p:nvPr>
        </p:nvSpPr>
        <p:spPr>
          <a:xfrm>
            <a:off x="6750320" y="4286250"/>
            <a:ext cx="354791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</a:t>
            </a:r>
            <a:r>
              <a:rPr lang="zh-CN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个长方形面</a:t>
            </a:r>
            <a:r>
              <a:rPr 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上下、前后、左右三对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任意多边形 34"/>
          <p:cNvSpPr/>
          <p:nvPr>
            <p:custDataLst>
              <p:tags r:id="rId20"/>
            </p:custDataLst>
          </p:nvPr>
        </p:nvSpPr>
        <p:spPr>
          <a:xfrm>
            <a:off x="6369050" y="473837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6" name="图片 35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 l="-3333" t="-70556" r="-3333" b="-70556"/>
          <a:stretch>
            <a:fillRect/>
          </a:stretch>
        </p:blipFill>
        <p:spPr>
          <a:xfrm>
            <a:off x="6426200" y="4800600"/>
            <a:ext cx="152400" cy="137795"/>
          </a:xfrm>
          <a:prstGeom prst="rect">
            <a:avLst/>
          </a:prstGeom>
        </p:spPr>
      </p:pic>
      <p:sp>
        <p:nvSpPr>
          <p:cNvPr id="37" name="文本框 36"/>
          <p:cNvSpPr txBox="1"/>
          <p:nvPr>
            <p:custDataLst>
              <p:tags r:id="rId24"/>
            </p:custDataLst>
          </p:nvPr>
        </p:nvSpPr>
        <p:spPr>
          <a:xfrm>
            <a:off x="6750320" y="4705350"/>
            <a:ext cx="3810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相对面不相邻</a:t>
            </a:r>
            <a:r>
              <a:rPr 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展开图中相对的面被隔开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8" name="任意多边形 37"/>
          <p:cNvSpPr/>
          <p:nvPr>
            <p:custDataLst>
              <p:tags r:id="rId25"/>
            </p:custDataLst>
          </p:nvPr>
        </p:nvSpPr>
        <p:spPr>
          <a:xfrm>
            <a:off x="6369050" y="515747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9" name="图片 38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 l="-3846" t="-15758" r="-3846" b="-15758"/>
          <a:stretch>
            <a:fillRect/>
          </a:stretch>
        </p:blipFill>
        <p:spPr>
          <a:xfrm>
            <a:off x="6435725" y="5219700"/>
            <a:ext cx="133350" cy="137795"/>
          </a:xfrm>
          <a:prstGeom prst="rect">
            <a:avLst/>
          </a:prstGeom>
        </p:spPr>
      </p:pic>
      <p:sp>
        <p:nvSpPr>
          <p:cNvPr id="40" name="文本框 39"/>
          <p:cNvSpPr txBox="1"/>
          <p:nvPr>
            <p:custDataLst>
              <p:tags r:id="rId29"/>
            </p:custDataLst>
          </p:nvPr>
        </p:nvSpPr>
        <p:spPr>
          <a:xfrm>
            <a:off x="6750320" y="5124450"/>
            <a:ext cx="4381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展开方式不唯一</a:t>
            </a:r>
            <a:r>
              <a:rPr 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同一种长方体有多种展开图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30"/>
            </p:custDataLst>
          </p:nvPr>
        </p:nvSpPr>
        <p:spPr>
          <a:xfrm>
            <a:off x="575945" y="1109345"/>
            <a:ext cx="4842510" cy="1654175"/>
          </a:xfrm>
          <a:custGeom>
            <a:avLst/>
            <a:gdLst>
              <a:gd name="sw" fmla="*/ 1 w 7625"/>
              <a:gd name="sh" fmla="*/ 1 h 2604"/>
              <a:gd name="mins" fmla="min sw sh"/>
              <a:gd name="dsw" fmla="+- 0 sw mins"/>
              <a:gd name="dsh" fmla="+- 0 sh mins"/>
              <a:gd name="p0x0" fmla="*/ 180 w 7625"/>
              <a:gd name="p0y0" fmla="*/ 0 h 2604"/>
              <a:gd name="p0x1" fmla="*/ 7445 w 7625"/>
              <a:gd name="p0y1" fmla="*/ 0 h 2604"/>
              <a:gd name="p0x2" fmla="*/ 7545 w 7625"/>
              <a:gd name="p0y2" fmla="*/ 0 h 2604"/>
              <a:gd name="p0x3" fmla="*/ 7625 w 7625"/>
              <a:gd name="p0y3" fmla="*/ 80 h 2604"/>
              <a:gd name="p0x4" fmla="*/ 7625 w 7625"/>
              <a:gd name="p0y4" fmla="*/ 180 h 2604"/>
              <a:gd name="p0x5" fmla="*/ 7625 w 7625"/>
              <a:gd name="p0y5" fmla="*/ 2424 h 2604"/>
              <a:gd name="p0x6" fmla="*/ 7625 w 7625"/>
              <a:gd name="p0y6" fmla="*/ 2524 h 2604"/>
              <a:gd name="p0x7" fmla="*/ 7545 w 7625"/>
              <a:gd name="p0y7" fmla="*/ 2604 h 2604"/>
              <a:gd name="p0x8" fmla="*/ 7445 w 7625"/>
              <a:gd name="p0y8" fmla="*/ 2604 h 2604"/>
              <a:gd name="p0x9" fmla="*/ 180 w 7625"/>
              <a:gd name="p0y9" fmla="*/ 2604 h 2604"/>
              <a:gd name="p0x10" fmla="*/ 80 w 7625"/>
              <a:gd name="p0y10" fmla="*/ 2604 h 2604"/>
              <a:gd name="p0x11" fmla="*/ 0 w 7625"/>
              <a:gd name="p0y11" fmla="*/ 2524 h 2604"/>
              <a:gd name="p0x12" fmla="*/ 0 w 7625"/>
              <a:gd name="p0y12" fmla="*/ 2424 h 2604"/>
              <a:gd name="p0x13" fmla="*/ 0 w 7625"/>
              <a:gd name="p0y13" fmla="*/ 180 h 2604"/>
              <a:gd name="p0x14" fmla="*/ 0 w 7625"/>
              <a:gd name="p0y14" fmla="*/ 80 h 2604"/>
              <a:gd name="p0x15" fmla="*/ 80 w 7625"/>
              <a:gd name="p0y15" fmla="*/ 0 h 2604"/>
              <a:gd name="p0x16" fmla="*/ 180 w 7625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1"/>
            </p:custDataLst>
          </p:nvPr>
        </p:nvSpPr>
        <p:spPr>
          <a:xfrm>
            <a:off x="771525" y="17265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rcRect l="-6522" t="-897" r="-6522" b="-897"/>
          <a:stretch>
            <a:fillRect/>
          </a:stretch>
        </p:blipFill>
        <p:spPr>
          <a:xfrm>
            <a:off x="857250" y="1807845"/>
            <a:ext cx="247650" cy="252095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35"/>
            </p:custDataLst>
          </p:nvPr>
        </p:nvSpPr>
        <p:spPr>
          <a:xfrm>
            <a:off x="1343025" y="1454734"/>
            <a:ext cx="388046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展开图的意义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36"/>
            </p:custDataLst>
          </p:nvPr>
        </p:nvSpPr>
        <p:spPr>
          <a:xfrm>
            <a:off x="1343025" y="1779537"/>
            <a:ext cx="3880466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将立体图形沿棱剪开铺平，得到平面展开图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这是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化立体为平面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的重要思维方法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37"/>
            </p:custDataLst>
          </p:nvPr>
        </p:nvSpPr>
        <p:spPr>
          <a:xfrm>
            <a:off x="575945" y="2963545"/>
            <a:ext cx="4842510" cy="1654175"/>
          </a:xfrm>
          <a:custGeom>
            <a:avLst/>
            <a:gdLst>
              <a:gd name="sw" fmla="*/ 1 w 7625"/>
              <a:gd name="sh" fmla="*/ 1 h 2604"/>
              <a:gd name="mins" fmla="min sw sh"/>
              <a:gd name="dsw" fmla="+- 0 sw mins"/>
              <a:gd name="dsh" fmla="+- 0 sh mins"/>
              <a:gd name="p0x0" fmla="*/ 180 w 7625"/>
              <a:gd name="p0y0" fmla="*/ 0 h 2604"/>
              <a:gd name="p0x1" fmla="*/ 7445 w 7625"/>
              <a:gd name="p0y1" fmla="*/ 0 h 2604"/>
              <a:gd name="p0x2" fmla="*/ 7545 w 7625"/>
              <a:gd name="p0y2" fmla="*/ 0 h 2604"/>
              <a:gd name="p0x3" fmla="*/ 7625 w 7625"/>
              <a:gd name="p0y3" fmla="*/ 80 h 2604"/>
              <a:gd name="p0x4" fmla="*/ 7625 w 7625"/>
              <a:gd name="p0y4" fmla="*/ 180 h 2604"/>
              <a:gd name="p0x5" fmla="*/ 7625 w 7625"/>
              <a:gd name="p0y5" fmla="*/ 2424 h 2604"/>
              <a:gd name="p0x6" fmla="*/ 7625 w 7625"/>
              <a:gd name="p0y6" fmla="*/ 2524 h 2604"/>
              <a:gd name="p0x7" fmla="*/ 7545 w 7625"/>
              <a:gd name="p0y7" fmla="*/ 2604 h 2604"/>
              <a:gd name="p0x8" fmla="*/ 7445 w 7625"/>
              <a:gd name="p0y8" fmla="*/ 2604 h 2604"/>
              <a:gd name="p0x9" fmla="*/ 180 w 7625"/>
              <a:gd name="p0y9" fmla="*/ 2604 h 2604"/>
              <a:gd name="p0x10" fmla="*/ 80 w 7625"/>
              <a:gd name="p0y10" fmla="*/ 2604 h 2604"/>
              <a:gd name="p0x11" fmla="*/ 0 w 7625"/>
              <a:gd name="p0y11" fmla="*/ 2524 h 2604"/>
              <a:gd name="p0x12" fmla="*/ 0 w 7625"/>
              <a:gd name="p0y12" fmla="*/ 2424 h 2604"/>
              <a:gd name="p0x13" fmla="*/ 0 w 7625"/>
              <a:gd name="p0y13" fmla="*/ 180 h 2604"/>
              <a:gd name="p0x14" fmla="*/ 0 w 7625"/>
              <a:gd name="p0y14" fmla="*/ 80 h 2604"/>
              <a:gd name="p0x15" fmla="*/ 80 w 7625"/>
              <a:gd name="p0y15" fmla="*/ 0 h 2604"/>
              <a:gd name="p0x16" fmla="*/ 180 w 7625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38"/>
            </p:custDataLst>
          </p:nvPr>
        </p:nvSpPr>
        <p:spPr>
          <a:xfrm>
            <a:off x="771525" y="35807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39"/>
            </p:custDataLst>
          </p:nvPr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rcRect l="-9091" t="-5139" r="-9091" b="-5139"/>
          <a:stretch>
            <a:fillRect/>
          </a:stretch>
        </p:blipFill>
        <p:spPr>
          <a:xfrm>
            <a:off x="857250" y="3662045"/>
            <a:ext cx="247650" cy="252095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42"/>
            </p:custDataLst>
          </p:nvPr>
        </p:nvSpPr>
        <p:spPr>
          <a:xfrm>
            <a:off x="1343025" y="3308909"/>
            <a:ext cx="388046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展开图特征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43"/>
            </p:custDataLst>
          </p:nvPr>
        </p:nvSpPr>
        <p:spPr>
          <a:xfrm>
            <a:off x="1343025" y="3633711"/>
            <a:ext cx="3880466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个长方形面；相对面不相邻；展开方式不唯一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44"/>
            </p:custDataLst>
          </p:nvPr>
        </p:nvSpPr>
        <p:spPr>
          <a:xfrm>
            <a:off x="575945" y="4817745"/>
            <a:ext cx="4842510" cy="1654175"/>
          </a:xfrm>
          <a:custGeom>
            <a:avLst/>
            <a:gdLst>
              <a:gd name="sw" fmla="*/ 1 w 7625"/>
              <a:gd name="sh" fmla="*/ 1 h 2604"/>
              <a:gd name="mins" fmla="min sw sh"/>
              <a:gd name="dsw" fmla="+- 0 sw mins"/>
              <a:gd name="dsh" fmla="+- 0 sh mins"/>
              <a:gd name="p0x0" fmla="*/ 180 w 7625"/>
              <a:gd name="p0y0" fmla="*/ 0 h 2604"/>
              <a:gd name="p0x1" fmla="*/ 7445 w 7625"/>
              <a:gd name="p0y1" fmla="*/ 0 h 2604"/>
              <a:gd name="p0x2" fmla="*/ 7545 w 7625"/>
              <a:gd name="p0y2" fmla="*/ 0 h 2604"/>
              <a:gd name="p0x3" fmla="*/ 7625 w 7625"/>
              <a:gd name="p0y3" fmla="*/ 80 h 2604"/>
              <a:gd name="p0x4" fmla="*/ 7625 w 7625"/>
              <a:gd name="p0y4" fmla="*/ 180 h 2604"/>
              <a:gd name="p0x5" fmla="*/ 7625 w 7625"/>
              <a:gd name="p0y5" fmla="*/ 2424 h 2604"/>
              <a:gd name="p0x6" fmla="*/ 7625 w 7625"/>
              <a:gd name="p0y6" fmla="*/ 2524 h 2604"/>
              <a:gd name="p0x7" fmla="*/ 7545 w 7625"/>
              <a:gd name="p0y7" fmla="*/ 2604 h 2604"/>
              <a:gd name="p0x8" fmla="*/ 7445 w 7625"/>
              <a:gd name="p0y8" fmla="*/ 2604 h 2604"/>
              <a:gd name="p0x9" fmla="*/ 180 w 7625"/>
              <a:gd name="p0y9" fmla="*/ 2604 h 2604"/>
              <a:gd name="p0x10" fmla="*/ 80 w 7625"/>
              <a:gd name="p0y10" fmla="*/ 2604 h 2604"/>
              <a:gd name="p0x11" fmla="*/ 0 w 7625"/>
              <a:gd name="p0y11" fmla="*/ 2524 h 2604"/>
              <a:gd name="p0x12" fmla="*/ 0 w 7625"/>
              <a:gd name="p0y12" fmla="*/ 2424 h 2604"/>
              <a:gd name="p0x13" fmla="*/ 0 w 7625"/>
              <a:gd name="p0y13" fmla="*/ 180 h 2604"/>
              <a:gd name="p0x14" fmla="*/ 0 w 7625"/>
              <a:gd name="p0y14" fmla="*/ 80 h 2604"/>
              <a:gd name="p0x15" fmla="*/ 80 w 7625"/>
              <a:gd name="p0y15" fmla="*/ 0 h 2604"/>
              <a:gd name="p0x16" fmla="*/ 180 w 7625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45"/>
            </p:custDataLst>
          </p:nvPr>
        </p:nvSpPr>
        <p:spPr>
          <a:xfrm>
            <a:off x="771525" y="54349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46"/>
            </p:custDataLst>
          </p:nvPr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48"/>
              </a:ext>
            </a:extLst>
          </a:blip>
          <a:srcRect l="-6795" t="-10152" r="-6795" b="-10152"/>
          <a:stretch>
            <a:fillRect/>
          </a:stretch>
        </p:blipFill>
        <p:spPr>
          <a:xfrm>
            <a:off x="840105" y="5516245"/>
            <a:ext cx="281305" cy="252095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49"/>
            </p:custDataLst>
          </p:nvPr>
        </p:nvSpPr>
        <p:spPr>
          <a:xfrm>
            <a:off x="1343025" y="5163083"/>
            <a:ext cx="388046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文化呼应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50"/>
            </p:custDataLst>
          </p:nvPr>
        </p:nvSpPr>
        <p:spPr>
          <a:xfrm>
            <a:off x="1343025" y="5487886"/>
            <a:ext cx="3880466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古代工匠制作木箱时，先在平面上画展开图再折叠成型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表面之积：长方体表面积的计算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02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长方体表面积的概念与计算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1692621" y="1238221"/>
            <a:ext cx="5932665" cy="74390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lang="en-US" altLang="en-US" sz="480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 = 2</a:t>
            </a:r>
            <a:r>
              <a:rPr lang="zh-CN" altLang="en-US" sz="480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480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(ab+ah+bh)</a:t>
            </a:r>
            <a:endParaRPr lang="en-US" altLang="zh-CN" sz="480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3668316" y="1987820"/>
            <a:ext cx="15431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长方体表面积公式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8327307" y="1238221"/>
            <a:ext cx="2781671" cy="74390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80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S = 6a²</a:t>
            </a:r>
            <a:endParaRPr sz="480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8727510" y="1987820"/>
            <a:ext cx="15431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正方体表面积公式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575945" y="2623820"/>
            <a:ext cx="11039475" cy="1346200"/>
          </a:xfrm>
          <a:custGeom>
            <a:avLst/>
            <a:gdLst>
              <a:gd name="sw" fmla="*/ 1 w 17385"/>
              <a:gd name="sh" fmla="*/ 1 h 2120"/>
              <a:gd name="mins" fmla="min sw sh"/>
              <a:gd name="dsw" fmla="+- 0 sw mins"/>
              <a:gd name="dsh" fmla="+- 0 sh mins"/>
              <a:gd name="p0x0" fmla="*/ 180 w 17385"/>
              <a:gd name="p0y0" fmla="*/ 0 h 2120"/>
              <a:gd name="p0x1" fmla="*/ 17205 w 17385"/>
              <a:gd name="p0y1" fmla="*/ 0 h 2120"/>
              <a:gd name="p0x2" fmla="*/ 17304 w 17385"/>
              <a:gd name="p0y2" fmla="*/ 0 h 2120"/>
              <a:gd name="p0x3" fmla="*/ 17385 w 17385"/>
              <a:gd name="p0y3" fmla="*/ 80 h 2120"/>
              <a:gd name="p0x4" fmla="*/ 17385 w 17385"/>
              <a:gd name="p0y4" fmla="*/ 180 h 2120"/>
              <a:gd name="p0x5" fmla="*/ 17385 w 17385"/>
              <a:gd name="p0y5" fmla="*/ 1940 h 2120"/>
              <a:gd name="p0x6" fmla="*/ 17385 w 17385"/>
              <a:gd name="p0y6" fmla="*/ 2039 h 2120"/>
              <a:gd name="p0x7" fmla="*/ 17304 w 17385"/>
              <a:gd name="p0y7" fmla="*/ 2120 h 2120"/>
              <a:gd name="p0x8" fmla="*/ 17205 w 17385"/>
              <a:gd name="p0y8" fmla="*/ 2120 h 2120"/>
              <a:gd name="p0x9" fmla="*/ 180 w 17385"/>
              <a:gd name="p0y9" fmla="*/ 2120 h 2120"/>
              <a:gd name="p0x10" fmla="*/ 80 w 17385"/>
              <a:gd name="p0y10" fmla="*/ 2120 h 2120"/>
              <a:gd name="p0x11" fmla="*/ 0 w 17385"/>
              <a:gd name="p0y11" fmla="*/ 2039 h 2120"/>
              <a:gd name="p0x12" fmla="*/ 0 w 17385"/>
              <a:gd name="p0y12" fmla="*/ 1940 h 2120"/>
              <a:gd name="p0x13" fmla="*/ 0 w 17385"/>
              <a:gd name="p0y13" fmla="*/ 180 h 2120"/>
              <a:gd name="p0x14" fmla="*/ 0 w 17385"/>
              <a:gd name="p0y14" fmla="*/ 80 h 2120"/>
              <a:gd name="p0x15" fmla="*/ 80 w 17385"/>
              <a:gd name="p0y15" fmla="*/ 0 h 2120"/>
              <a:gd name="p0x16" fmla="*/ 180 w 17385"/>
              <a:gd name="p0y16" fmla="*/ 0 h 21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>
            <p:custDataLst>
              <p:tags r:id="rId7"/>
            </p:custDataLst>
          </p:nvPr>
        </p:nvSpPr>
        <p:spPr>
          <a:xfrm>
            <a:off x="771525" y="285877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-9091" t="-5278" r="-9091" b="-5278"/>
          <a:stretch>
            <a:fillRect/>
          </a:stretch>
        </p:blipFill>
        <p:spPr>
          <a:xfrm>
            <a:off x="857250" y="2939415"/>
            <a:ext cx="247650" cy="252730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11"/>
            </p:custDataLst>
          </p:nvPr>
        </p:nvSpPr>
        <p:spPr>
          <a:xfrm>
            <a:off x="1304925" y="2885732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概念定义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2"/>
            </p:custDataLst>
          </p:nvPr>
        </p:nvSpPr>
        <p:spPr>
          <a:xfrm>
            <a:off x="771525" y="3416274"/>
            <a:ext cx="106489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长方体</a:t>
            </a:r>
            <a:r>
              <a:rPr lang="en-US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</a:t>
            </a:r>
            <a:r>
              <a:rPr lang="zh-CN" altLang="en-US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个面的面积之和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叫做它的表面积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3"/>
            </p:custDataLst>
          </p:nvPr>
        </p:nvSpPr>
        <p:spPr>
          <a:xfrm>
            <a:off x="575945" y="4170045"/>
            <a:ext cx="11039475" cy="2301875"/>
          </a:xfrm>
          <a:custGeom>
            <a:avLst/>
            <a:gdLst>
              <a:gd name="sw" fmla="*/ 1 w 17385"/>
              <a:gd name="sh" fmla="*/ 1 h 3624"/>
              <a:gd name="mins" fmla="min sw sh"/>
              <a:gd name="dsw" fmla="+- 0 sw mins"/>
              <a:gd name="dsh" fmla="+- 0 sh mins"/>
              <a:gd name="p0x0" fmla="*/ 180 w 17385"/>
              <a:gd name="p0y0" fmla="*/ 0 h 3624"/>
              <a:gd name="p0x1" fmla="*/ 17205 w 17385"/>
              <a:gd name="p0y1" fmla="*/ 0 h 3624"/>
              <a:gd name="p0x2" fmla="*/ 17304 w 17385"/>
              <a:gd name="p0y2" fmla="*/ 0 h 3624"/>
              <a:gd name="p0x3" fmla="*/ 17385 w 17385"/>
              <a:gd name="p0y3" fmla="*/ 80 h 3624"/>
              <a:gd name="p0x4" fmla="*/ 17385 w 17385"/>
              <a:gd name="p0y4" fmla="*/ 180 h 3624"/>
              <a:gd name="p0x5" fmla="*/ 17385 w 17385"/>
              <a:gd name="p0y5" fmla="*/ 3444 h 3624"/>
              <a:gd name="p0x6" fmla="*/ 17385 w 17385"/>
              <a:gd name="p0y6" fmla="*/ 3544 h 3624"/>
              <a:gd name="p0x7" fmla="*/ 17304 w 17385"/>
              <a:gd name="p0y7" fmla="*/ 3624 h 3624"/>
              <a:gd name="p0x8" fmla="*/ 17205 w 17385"/>
              <a:gd name="p0y8" fmla="*/ 3624 h 3624"/>
              <a:gd name="p0x9" fmla="*/ 180 w 17385"/>
              <a:gd name="p0y9" fmla="*/ 3624 h 3624"/>
              <a:gd name="p0x10" fmla="*/ 80 w 17385"/>
              <a:gd name="p0y10" fmla="*/ 3624 h 3624"/>
              <a:gd name="p0x11" fmla="*/ 0 w 17385"/>
              <a:gd name="p0y11" fmla="*/ 3544 h 3624"/>
              <a:gd name="p0x12" fmla="*/ 0 w 17385"/>
              <a:gd name="p0y12" fmla="*/ 3444 h 3624"/>
              <a:gd name="p0x13" fmla="*/ 0 w 17385"/>
              <a:gd name="p0y13" fmla="*/ 180 h 3624"/>
              <a:gd name="p0x14" fmla="*/ 0 w 17385"/>
              <a:gd name="p0y14" fmla="*/ 80 h 3624"/>
              <a:gd name="p0x15" fmla="*/ 80 w 17385"/>
              <a:gd name="p0y15" fmla="*/ 0 h 3624"/>
              <a:gd name="p0x16" fmla="*/ 180 w 17385"/>
              <a:gd name="p0y16" fmla="*/ 0 h 362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>
            <p:custDataLst>
              <p:tags r:id="rId14"/>
            </p:custDataLst>
          </p:nvPr>
        </p:nvSpPr>
        <p:spPr>
          <a:xfrm>
            <a:off x="771525" y="446341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 l="-1404" t="-2933" r="-1404" b="-2933"/>
          <a:stretch>
            <a:fillRect/>
          </a:stretch>
        </p:blipFill>
        <p:spPr>
          <a:xfrm>
            <a:off x="887730" y="4544695"/>
            <a:ext cx="186055" cy="252095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18"/>
            </p:custDataLst>
          </p:nvPr>
        </p:nvSpPr>
        <p:spPr>
          <a:xfrm>
            <a:off x="1304925" y="4490694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推导思路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9"/>
            </p:custDataLst>
          </p:nvPr>
        </p:nvSpPr>
        <p:spPr>
          <a:xfrm>
            <a:off x="771525" y="505396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>
            <a:off x="828675" y="5111115"/>
            <a:ext cx="152400" cy="152400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23"/>
            </p:custDataLst>
          </p:nvPr>
        </p:nvSpPr>
        <p:spPr>
          <a:xfrm>
            <a:off x="1152525" y="5021237"/>
            <a:ext cx="1761754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个面分为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组对面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24"/>
            </p:custDataLst>
          </p:nvPr>
        </p:nvSpPr>
        <p:spPr>
          <a:xfrm>
            <a:off x="771525" y="547306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 t="-83333" b="-83333"/>
          <a:stretch>
            <a:fillRect/>
          </a:stretch>
        </p:blipFill>
        <p:spPr>
          <a:xfrm>
            <a:off x="838200" y="5530215"/>
            <a:ext cx="133350" cy="15240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8"/>
            </p:custDataLst>
          </p:nvPr>
        </p:nvSpPr>
        <p:spPr>
          <a:xfrm>
            <a:off x="1152525" y="5440337"/>
            <a:ext cx="1714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每组对面面积相等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9"/>
            </p:custDataLst>
          </p:nvPr>
        </p:nvSpPr>
        <p:spPr>
          <a:xfrm>
            <a:off x="771525" y="589216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rcRect/>
          <a:stretch>
            <a:fillRect/>
          </a:stretch>
        </p:blipFill>
        <p:spPr>
          <a:xfrm>
            <a:off x="828675" y="5949315"/>
            <a:ext cx="152400" cy="152400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33"/>
            </p:custDataLst>
          </p:nvPr>
        </p:nvSpPr>
        <p:spPr>
          <a:xfrm>
            <a:off x="1152525" y="5859437"/>
            <a:ext cx="3395139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表面积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上下面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+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前后面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+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左右面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表面积的计算策略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5381625" cy="1654175"/>
          </a:xfrm>
          <a:custGeom>
            <a:avLst/>
            <a:gdLst>
              <a:gd name="sw" fmla="*/ 1 w 8475"/>
              <a:gd name="sh" fmla="*/ 1 h 2604"/>
              <a:gd name="mins" fmla="min sw sh"/>
              <a:gd name="dsw" fmla="+- 0 sw mins"/>
              <a:gd name="dsh" fmla="+- 0 sh mins"/>
              <a:gd name="p0x0" fmla="*/ 180 w 8475"/>
              <a:gd name="p0y0" fmla="*/ 0 h 2604"/>
              <a:gd name="p0x1" fmla="*/ 8295 w 8475"/>
              <a:gd name="p0y1" fmla="*/ 0 h 2604"/>
              <a:gd name="p0x2" fmla="*/ 8394 w 8475"/>
              <a:gd name="p0y2" fmla="*/ 0 h 2604"/>
              <a:gd name="p0x3" fmla="*/ 8475 w 8475"/>
              <a:gd name="p0y3" fmla="*/ 80 h 2604"/>
              <a:gd name="p0x4" fmla="*/ 8475 w 8475"/>
              <a:gd name="p0y4" fmla="*/ 180 h 2604"/>
              <a:gd name="p0x5" fmla="*/ 8475 w 8475"/>
              <a:gd name="p0y5" fmla="*/ 2424 h 2604"/>
              <a:gd name="p0x6" fmla="*/ 8475 w 8475"/>
              <a:gd name="p0y6" fmla="*/ 2524 h 2604"/>
              <a:gd name="p0x7" fmla="*/ 8394 w 8475"/>
              <a:gd name="p0y7" fmla="*/ 2604 h 2604"/>
              <a:gd name="p0x8" fmla="*/ 8295 w 8475"/>
              <a:gd name="p0y8" fmla="*/ 2604 h 2604"/>
              <a:gd name="p0x9" fmla="*/ 180 w 8475"/>
              <a:gd name="p0y9" fmla="*/ 2604 h 2604"/>
              <a:gd name="p0x10" fmla="*/ 80 w 8475"/>
              <a:gd name="p0y10" fmla="*/ 2604 h 2604"/>
              <a:gd name="p0x11" fmla="*/ 0 w 8475"/>
              <a:gd name="p0y11" fmla="*/ 2524 h 2604"/>
              <a:gd name="p0x12" fmla="*/ 0 w 8475"/>
              <a:gd name="p0y12" fmla="*/ 2424 h 2604"/>
              <a:gd name="p0x13" fmla="*/ 0 w 8475"/>
              <a:gd name="p0y13" fmla="*/ 180 h 2604"/>
              <a:gd name="p0x14" fmla="*/ 0 w 8475"/>
              <a:gd name="p0y14" fmla="*/ 80 h 2604"/>
              <a:gd name="p0x15" fmla="*/ 80 w 8475"/>
              <a:gd name="p0y15" fmla="*/ 0 h 2604"/>
              <a:gd name="p0x16" fmla="*/ 180 w 8475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1379855"/>
            <a:ext cx="609600" cy="276225"/>
          </a:xfrm>
          <a:custGeom>
            <a:avLst/>
            <a:gdLst>
              <a:gd name="sw" fmla="*/ 1 w 960"/>
              <a:gd name="sh" fmla="*/ 1 h 435"/>
              <a:gd name="mins" fmla="min sw sh"/>
              <a:gd name="dsw" fmla="+- 0 sw mins"/>
              <a:gd name="dsh" fmla="+- 0 sh mins"/>
              <a:gd name="p0x0" fmla="*/ 90 w 960"/>
              <a:gd name="p0y0" fmla="*/ 0 h 435"/>
              <a:gd name="p0x1" fmla="*/ 870 w 960"/>
              <a:gd name="p0y1" fmla="*/ 0 h 435"/>
              <a:gd name="p0x2" fmla="*/ 919 w 960"/>
              <a:gd name="p0y2" fmla="*/ 0 h 435"/>
              <a:gd name="p0x3" fmla="*/ 960 w 960"/>
              <a:gd name="p0y3" fmla="*/ 40 h 435"/>
              <a:gd name="p0x4" fmla="*/ 960 w 960"/>
              <a:gd name="p0y4" fmla="*/ 90 h 435"/>
              <a:gd name="p0x5" fmla="*/ 960 w 960"/>
              <a:gd name="p0y5" fmla="*/ 345 h 435"/>
              <a:gd name="p0x6" fmla="*/ 960 w 960"/>
              <a:gd name="p0y6" fmla="*/ 394 h 435"/>
              <a:gd name="p0x7" fmla="*/ 919 w 960"/>
              <a:gd name="p0y7" fmla="*/ 435 h 435"/>
              <a:gd name="p0x8" fmla="*/ 870 w 960"/>
              <a:gd name="p0y8" fmla="*/ 435 h 435"/>
              <a:gd name="p0x9" fmla="*/ 90 w 960"/>
              <a:gd name="p0y9" fmla="*/ 435 h 435"/>
              <a:gd name="p0x10" fmla="*/ 40 w 960"/>
              <a:gd name="p0y10" fmla="*/ 435 h 435"/>
              <a:gd name="p0x11" fmla="*/ 0 w 960"/>
              <a:gd name="p0y11" fmla="*/ 394 h 435"/>
              <a:gd name="p0x12" fmla="*/ 0 w 960"/>
              <a:gd name="p0y12" fmla="*/ 345 h 435"/>
              <a:gd name="p0x13" fmla="*/ 0 w 960"/>
              <a:gd name="p0y13" fmla="*/ 90 h 435"/>
              <a:gd name="p0x14" fmla="*/ 0 w 960"/>
              <a:gd name="p0y14" fmla="*/ 40 h 435"/>
              <a:gd name="p0x15" fmla="*/ 40 w 960"/>
              <a:gd name="p0y15" fmla="*/ 0 h 435"/>
              <a:gd name="p0x16" fmla="*/ 90 w 960"/>
              <a:gd name="p0y16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847725" y="1418558"/>
            <a:ext cx="6096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条件一</a:t>
            </a:r>
            <a:endParaRPr sz="12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1495501" y="1360456"/>
            <a:ext cx="13716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已知长宽高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771525" y="1759553"/>
            <a:ext cx="49911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→ </a:t>
            </a:r>
            <a:r>
              <a:rPr 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直接套公式</a:t>
            </a:r>
            <a:endParaRPr lang="zh-CN"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771525" y="2208181"/>
            <a:ext cx="499110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 = 2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长×宽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+ 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长×高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+ 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宽×高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endParaRPr lang="en-US" altLang="zh-CN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8"/>
            </p:custDataLst>
          </p:nvPr>
        </p:nvSpPr>
        <p:spPr>
          <a:xfrm>
            <a:off x="575945" y="2963545"/>
            <a:ext cx="5381625" cy="1654175"/>
          </a:xfrm>
          <a:custGeom>
            <a:avLst/>
            <a:gdLst>
              <a:gd name="sw" fmla="*/ 1 w 8475"/>
              <a:gd name="sh" fmla="*/ 1 h 2604"/>
              <a:gd name="mins" fmla="min sw sh"/>
              <a:gd name="dsw" fmla="+- 0 sw mins"/>
              <a:gd name="dsh" fmla="+- 0 sh mins"/>
              <a:gd name="p0x0" fmla="*/ 180 w 8475"/>
              <a:gd name="p0y0" fmla="*/ 0 h 2604"/>
              <a:gd name="p0x1" fmla="*/ 8295 w 8475"/>
              <a:gd name="p0y1" fmla="*/ 0 h 2604"/>
              <a:gd name="p0x2" fmla="*/ 8394 w 8475"/>
              <a:gd name="p0y2" fmla="*/ 0 h 2604"/>
              <a:gd name="p0x3" fmla="*/ 8475 w 8475"/>
              <a:gd name="p0y3" fmla="*/ 80 h 2604"/>
              <a:gd name="p0x4" fmla="*/ 8475 w 8475"/>
              <a:gd name="p0y4" fmla="*/ 180 h 2604"/>
              <a:gd name="p0x5" fmla="*/ 8475 w 8475"/>
              <a:gd name="p0y5" fmla="*/ 2424 h 2604"/>
              <a:gd name="p0x6" fmla="*/ 8475 w 8475"/>
              <a:gd name="p0y6" fmla="*/ 2524 h 2604"/>
              <a:gd name="p0x7" fmla="*/ 8394 w 8475"/>
              <a:gd name="p0y7" fmla="*/ 2604 h 2604"/>
              <a:gd name="p0x8" fmla="*/ 8295 w 8475"/>
              <a:gd name="p0y8" fmla="*/ 2604 h 2604"/>
              <a:gd name="p0x9" fmla="*/ 180 w 8475"/>
              <a:gd name="p0y9" fmla="*/ 2604 h 2604"/>
              <a:gd name="p0x10" fmla="*/ 80 w 8475"/>
              <a:gd name="p0y10" fmla="*/ 2604 h 2604"/>
              <a:gd name="p0x11" fmla="*/ 0 w 8475"/>
              <a:gd name="p0y11" fmla="*/ 2524 h 2604"/>
              <a:gd name="p0x12" fmla="*/ 0 w 8475"/>
              <a:gd name="p0y12" fmla="*/ 2424 h 2604"/>
              <a:gd name="p0x13" fmla="*/ 0 w 8475"/>
              <a:gd name="p0y13" fmla="*/ 180 h 2604"/>
              <a:gd name="p0x14" fmla="*/ 0 w 8475"/>
              <a:gd name="p0y14" fmla="*/ 80 h 2604"/>
              <a:gd name="p0x15" fmla="*/ 80 w 8475"/>
              <a:gd name="p0y15" fmla="*/ 0 h 2604"/>
              <a:gd name="p0x16" fmla="*/ 180 w 8475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>
            <p:custDataLst>
              <p:tags r:id="rId9"/>
            </p:custDataLst>
          </p:nvPr>
        </p:nvSpPr>
        <p:spPr>
          <a:xfrm>
            <a:off x="771525" y="3234055"/>
            <a:ext cx="609600" cy="276225"/>
          </a:xfrm>
          <a:custGeom>
            <a:avLst/>
            <a:gdLst>
              <a:gd name="sw" fmla="*/ 1 w 960"/>
              <a:gd name="sh" fmla="*/ 1 h 435"/>
              <a:gd name="mins" fmla="min sw sh"/>
              <a:gd name="dsw" fmla="+- 0 sw mins"/>
              <a:gd name="dsh" fmla="+- 0 sh mins"/>
              <a:gd name="p0x0" fmla="*/ 90 w 960"/>
              <a:gd name="p0y0" fmla="*/ 0 h 435"/>
              <a:gd name="p0x1" fmla="*/ 870 w 960"/>
              <a:gd name="p0y1" fmla="*/ 0 h 435"/>
              <a:gd name="p0x2" fmla="*/ 919 w 960"/>
              <a:gd name="p0y2" fmla="*/ 0 h 435"/>
              <a:gd name="p0x3" fmla="*/ 960 w 960"/>
              <a:gd name="p0y3" fmla="*/ 40 h 435"/>
              <a:gd name="p0x4" fmla="*/ 960 w 960"/>
              <a:gd name="p0y4" fmla="*/ 90 h 435"/>
              <a:gd name="p0x5" fmla="*/ 960 w 960"/>
              <a:gd name="p0y5" fmla="*/ 345 h 435"/>
              <a:gd name="p0x6" fmla="*/ 960 w 960"/>
              <a:gd name="p0y6" fmla="*/ 394 h 435"/>
              <a:gd name="p0x7" fmla="*/ 919 w 960"/>
              <a:gd name="p0y7" fmla="*/ 435 h 435"/>
              <a:gd name="p0x8" fmla="*/ 870 w 960"/>
              <a:gd name="p0y8" fmla="*/ 435 h 435"/>
              <a:gd name="p0x9" fmla="*/ 90 w 960"/>
              <a:gd name="p0y9" fmla="*/ 435 h 435"/>
              <a:gd name="p0x10" fmla="*/ 40 w 960"/>
              <a:gd name="p0y10" fmla="*/ 435 h 435"/>
              <a:gd name="p0x11" fmla="*/ 0 w 960"/>
              <a:gd name="p0y11" fmla="*/ 394 h 435"/>
              <a:gd name="p0x12" fmla="*/ 0 w 960"/>
              <a:gd name="p0y12" fmla="*/ 345 h 435"/>
              <a:gd name="p0x13" fmla="*/ 0 w 960"/>
              <a:gd name="p0y13" fmla="*/ 90 h 435"/>
              <a:gd name="p0x14" fmla="*/ 0 w 960"/>
              <a:gd name="p0y14" fmla="*/ 40 h 435"/>
              <a:gd name="p0x15" fmla="*/ 40 w 960"/>
              <a:gd name="p0y15" fmla="*/ 0 h 435"/>
              <a:gd name="p0x16" fmla="*/ 90 w 960"/>
              <a:gd name="p0y16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847725" y="3272733"/>
            <a:ext cx="6096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条件二</a:t>
            </a:r>
            <a:endParaRPr sz="12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1495501" y="3214630"/>
            <a:ext cx="18288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已知底面积和高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771525" y="3613728"/>
            <a:ext cx="49911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→ </a:t>
            </a:r>
            <a:r>
              <a:rPr 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简化公式</a:t>
            </a:r>
            <a:endParaRPr lang="zh-CN"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771525" y="4062356"/>
            <a:ext cx="499110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 = 2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×底面积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+ 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底面周长×高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4"/>
            </p:custDataLst>
          </p:nvPr>
        </p:nvSpPr>
        <p:spPr>
          <a:xfrm>
            <a:off x="575945" y="4817745"/>
            <a:ext cx="5381625" cy="1654175"/>
          </a:xfrm>
          <a:custGeom>
            <a:avLst/>
            <a:gdLst>
              <a:gd name="sw" fmla="*/ 1 w 8475"/>
              <a:gd name="sh" fmla="*/ 1 h 2604"/>
              <a:gd name="mins" fmla="min sw sh"/>
              <a:gd name="dsw" fmla="+- 0 sw mins"/>
              <a:gd name="dsh" fmla="+- 0 sh mins"/>
              <a:gd name="p0x0" fmla="*/ 180 w 8475"/>
              <a:gd name="p0y0" fmla="*/ 0 h 2604"/>
              <a:gd name="p0x1" fmla="*/ 8295 w 8475"/>
              <a:gd name="p0y1" fmla="*/ 0 h 2604"/>
              <a:gd name="p0x2" fmla="*/ 8394 w 8475"/>
              <a:gd name="p0y2" fmla="*/ 0 h 2604"/>
              <a:gd name="p0x3" fmla="*/ 8475 w 8475"/>
              <a:gd name="p0y3" fmla="*/ 80 h 2604"/>
              <a:gd name="p0x4" fmla="*/ 8475 w 8475"/>
              <a:gd name="p0y4" fmla="*/ 180 h 2604"/>
              <a:gd name="p0x5" fmla="*/ 8475 w 8475"/>
              <a:gd name="p0y5" fmla="*/ 2424 h 2604"/>
              <a:gd name="p0x6" fmla="*/ 8475 w 8475"/>
              <a:gd name="p0y6" fmla="*/ 2524 h 2604"/>
              <a:gd name="p0x7" fmla="*/ 8394 w 8475"/>
              <a:gd name="p0y7" fmla="*/ 2604 h 2604"/>
              <a:gd name="p0x8" fmla="*/ 8295 w 8475"/>
              <a:gd name="p0y8" fmla="*/ 2604 h 2604"/>
              <a:gd name="p0x9" fmla="*/ 180 w 8475"/>
              <a:gd name="p0y9" fmla="*/ 2604 h 2604"/>
              <a:gd name="p0x10" fmla="*/ 80 w 8475"/>
              <a:gd name="p0y10" fmla="*/ 2604 h 2604"/>
              <a:gd name="p0x11" fmla="*/ 0 w 8475"/>
              <a:gd name="p0y11" fmla="*/ 2524 h 2604"/>
              <a:gd name="p0x12" fmla="*/ 0 w 8475"/>
              <a:gd name="p0y12" fmla="*/ 2424 h 2604"/>
              <a:gd name="p0x13" fmla="*/ 0 w 8475"/>
              <a:gd name="p0y13" fmla="*/ 180 h 2604"/>
              <a:gd name="p0x14" fmla="*/ 0 w 8475"/>
              <a:gd name="p0y14" fmla="*/ 80 h 2604"/>
              <a:gd name="p0x15" fmla="*/ 80 w 8475"/>
              <a:gd name="p0y15" fmla="*/ 0 h 2604"/>
              <a:gd name="p0x16" fmla="*/ 180 w 8475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15"/>
            </p:custDataLst>
          </p:nvPr>
        </p:nvSpPr>
        <p:spPr>
          <a:xfrm>
            <a:off x="771525" y="5088255"/>
            <a:ext cx="762000" cy="276225"/>
          </a:xfrm>
          <a:custGeom>
            <a:avLst/>
            <a:gdLst>
              <a:gd name="sw" fmla="*/ 1 w 1200"/>
              <a:gd name="sh" fmla="*/ 1 h 435"/>
              <a:gd name="mins" fmla="min sw sh"/>
              <a:gd name="dsw" fmla="+- 0 sw mins"/>
              <a:gd name="dsh" fmla="+- 0 sh mins"/>
              <a:gd name="p0x0" fmla="*/ 90 w 1200"/>
              <a:gd name="p0y0" fmla="*/ 0 h 435"/>
              <a:gd name="p0x1" fmla="*/ 1110 w 1200"/>
              <a:gd name="p0y1" fmla="*/ 0 h 435"/>
              <a:gd name="p0x2" fmla="*/ 1159 w 1200"/>
              <a:gd name="p0y2" fmla="*/ 0 h 435"/>
              <a:gd name="p0x3" fmla="*/ 1200 w 1200"/>
              <a:gd name="p0y3" fmla="*/ 40 h 435"/>
              <a:gd name="p0x4" fmla="*/ 1200 w 1200"/>
              <a:gd name="p0y4" fmla="*/ 90 h 435"/>
              <a:gd name="p0x5" fmla="*/ 1200 w 1200"/>
              <a:gd name="p0y5" fmla="*/ 345 h 435"/>
              <a:gd name="p0x6" fmla="*/ 1200 w 1200"/>
              <a:gd name="p0y6" fmla="*/ 394 h 435"/>
              <a:gd name="p0x7" fmla="*/ 1159 w 1200"/>
              <a:gd name="p0y7" fmla="*/ 435 h 435"/>
              <a:gd name="p0x8" fmla="*/ 1110 w 1200"/>
              <a:gd name="p0y8" fmla="*/ 435 h 435"/>
              <a:gd name="p0x9" fmla="*/ 90 w 1200"/>
              <a:gd name="p0y9" fmla="*/ 435 h 435"/>
              <a:gd name="p0x10" fmla="*/ 40 w 1200"/>
              <a:gd name="p0y10" fmla="*/ 435 h 435"/>
              <a:gd name="p0x11" fmla="*/ 0 w 1200"/>
              <a:gd name="p0y11" fmla="*/ 394 h 435"/>
              <a:gd name="p0x12" fmla="*/ 0 w 1200"/>
              <a:gd name="p0y12" fmla="*/ 345 h 435"/>
              <a:gd name="p0x13" fmla="*/ 0 w 1200"/>
              <a:gd name="p0y13" fmla="*/ 90 h 435"/>
              <a:gd name="p0x14" fmla="*/ 0 w 1200"/>
              <a:gd name="p0y14" fmla="*/ 40 h 435"/>
              <a:gd name="p0x15" fmla="*/ 40 w 1200"/>
              <a:gd name="p0y15" fmla="*/ 0 h 435"/>
              <a:gd name="p0x16" fmla="*/ 90 w 1200"/>
              <a:gd name="p0y16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6"/>
            </p:custDataLst>
          </p:nvPr>
        </p:nvSpPr>
        <p:spPr>
          <a:xfrm>
            <a:off x="847725" y="5126908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特殊情况</a:t>
            </a:r>
            <a:endParaRPr sz="12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7"/>
            </p:custDataLst>
          </p:nvPr>
        </p:nvSpPr>
        <p:spPr>
          <a:xfrm>
            <a:off x="1647901" y="5068805"/>
            <a:ext cx="13716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减少计算面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18"/>
            </p:custDataLst>
          </p:nvPr>
        </p:nvSpPr>
        <p:spPr>
          <a:xfrm>
            <a:off x="771525" y="5467902"/>
            <a:ext cx="49911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→ </a:t>
            </a:r>
            <a:r>
              <a:rPr 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结合实际场景</a:t>
            </a:r>
            <a:endParaRPr lang="zh-CN"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9"/>
            </p:custDataLst>
          </p:nvPr>
        </p:nvSpPr>
        <p:spPr>
          <a:xfrm>
            <a:off x="771525" y="5916530"/>
            <a:ext cx="499110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无盖鱼缸只算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个面（缺顶面）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7" name="任意多边形 36"/>
          <p:cNvSpPr/>
          <p:nvPr>
            <p:custDataLst>
              <p:tags r:id="rId20"/>
            </p:custDataLst>
          </p:nvPr>
        </p:nvSpPr>
        <p:spPr>
          <a:xfrm>
            <a:off x="6229350" y="6094730"/>
            <a:ext cx="5390515" cy="382270"/>
          </a:xfrm>
          <a:custGeom>
            <a:avLst/>
            <a:gdLst>
              <a:gd name="sw" fmla="*/ 1 w 9046"/>
              <a:gd name="sh" fmla="*/ 1 h 641"/>
              <a:gd name="mins" fmla="min sw sh"/>
              <a:gd name="dsw" fmla="+- 0 sw mins"/>
              <a:gd name="dsh" fmla="+- 0 sh mins"/>
              <a:gd name="p0x0" fmla="*/ 180 w 9046"/>
              <a:gd name="p0y0" fmla="*/ 0 h 641"/>
              <a:gd name="p0x1" fmla="*/ 8866 w 9046"/>
              <a:gd name="p0y1" fmla="*/ 0 h 641"/>
              <a:gd name="p0x2" fmla="*/ 8966 w 9046"/>
              <a:gd name="p0y2" fmla="*/ 0 h 641"/>
              <a:gd name="p0x3" fmla="*/ 9046 w 9046"/>
              <a:gd name="p0y3" fmla="*/ 80 h 641"/>
              <a:gd name="p0x4" fmla="*/ 9046 w 9046"/>
              <a:gd name="p0y4" fmla="*/ 180 h 641"/>
              <a:gd name="p0x5" fmla="*/ 9046 w 9046"/>
              <a:gd name="p0y5" fmla="*/ 461 h 641"/>
              <a:gd name="p0x6" fmla="*/ 9046 w 9046"/>
              <a:gd name="p0y6" fmla="*/ 561 h 641"/>
              <a:gd name="p0x7" fmla="*/ 8966 w 9046"/>
              <a:gd name="p0y7" fmla="*/ 641 h 641"/>
              <a:gd name="p0x8" fmla="*/ 8866 w 9046"/>
              <a:gd name="p0y8" fmla="*/ 641 h 641"/>
              <a:gd name="p0x9" fmla="*/ 180 w 9046"/>
              <a:gd name="p0y9" fmla="*/ 641 h 641"/>
              <a:gd name="p0x10" fmla="*/ 80 w 9046"/>
              <a:gd name="p0y10" fmla="*/ 641 h 641"/>
              <a:gd name="p0x11" fmla="*/ 0 w 9046"/>
              <a:gd name="p0y11" fmla="*/ 561 h 641"/>
              <a:gd name="p0x12" fmla="*/ 0 w 9046"/>
              <a:gd name="p0y12" fmla="*/ 461 h 641"/>
              <a:gd name="p0x13" fmla="*/ 0 w 9046"/>
              <a:gd name="p0y13" fmla="*/ 180 h 641"/>
              <a:gd name="p0x14" fmla="*/ 0 w 9046"/>
              <a:gd name="p0y14" fmla="*/ 80 h 641"/>
              <a:gd name="p0x15" fmla="*/ 80 w 9046"/>
              <a:gd name="p0y15" fmla="*/ 0 h 641"/>
              <a:gd name="p0x16" fmla="*/ 180 w 9046"/>
              <a:gd name="p0y16" fmla="*/ 0 h 64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>
            <p:custDataLst>
              <p:tags r:id="rId21"/>
            </p:custDataLst>
          </p:nvPr>
        </p:nvSpPr>
        <p:spPr>
          <a:xfrm>
            <a:off x="6913880" y="6142990"/>
            <a:ext cx="4022090" cy="2787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265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审题仔细、公式选对、单位统一，三步确保计算准确</a:t>
            </a:r>
            <a:endParaRPr sz="1265">
              <a:solidFill>
                <a:srgbClr val="283618">
                  <a:alpha val="47843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2"/>
            </p:custDataLst>
          </p:nvPr>
        </p:nvSpPr>
        <p:spPr>
          <a:xfrm>
            <a:off x="6233795" y="1109345"/>
            <a:ext cx="5382260" cy="1475105"/>
          </a:xfrm>
          <a:custGeom>
            <a:avLst/>
            <a:gdLst>
              <a:gd name="sw" fmla="*/ 1 w 9031"/>
              <a:gd name="sh" fmla="*/ 1 h 2476"/>
              <a:gd name="mins" fmla="min sw sh"/>
              <a:gd name="dsw" fmla="+- 0 sw mins"/>
              <a:gd name="dsh" fmla="+- 0 sh mins"/>
              <a:gd name="p0x0" fmla="*/ 180 w 9031"/>
              <a:gd name="p0y0" fmla="*/ 0 h 2476"/>
              <a:gd name="p0x1" fmla="*/ 8851 w 9031"/>
              <a:gd name="p0y1" fmla="*/ 0 h 2476"/>
              <a:gd name="p0x2" fmla="*/ 8951 w 9031"/>
              <a:gd name="p0y2" fmla="*/ 0 h 2476"/>
              <a:gd name="p0x3" fmla="*/ 9031 w 9031"/>
              <a:gd name="p0y3" fmla="*/ 80 h 2476"/>
              <a:gd name="p0x4" fmla="*/ 9031 w 9031"/>
              <a:gd name="p0y4" fmla="*/ 180 h 2476"/>
              <a:gd name="p0x5" fmla="*/ 9031 w 9031"/>
              <a:gd name="p0y5" fmla="*/ 2296 h 2476"/>
              <a:gd name="p0x6" fmla="*/ 9031 w 9031"/>
              <a:gd name="p0y6" fmla="*/ 2395 h 2476"/>
              <a:gd name="p0x7" fmla="*/ 8951 w 9031"/>
              <a:gd name="p0y7" fmla="*/ 2476 h 2476"/>
              <a:gd name="p0x8" fmla="*/ 8851 w 9031"/>
              <a:gd name="p0y8" fmla="*/ 2476 h 2476"/>
              <a:gd name="p0x9" fmla="*/ 180 w 9031"/>
              <a:gd name="p0y9" fmla="*/ 2476 h 2476"/>
              <a:gd name="p0x10" fmla="*/ 80 w 9031"/>
              <a:gd name="p0y10" fmla="*/ 2476 h 2476"/>
              <a:gd name="p0x11" fmla="*/ 0 w 9031"/>
              <a:gd name="p0y11" fmla="*/ 2395 h 2476"/>
              <a:gd name="p0x12" fmla="*/ 0 w 9031"/>
              <a:gd name="p0y12" fmla="*/ 2296 h 2476"/>
              <a:gd name="p0x13" fmla="*/ 0 w 9031"/>
              <a:gd name="p0y13" fmla="*/ 180 h 2476"/>
              <a:gd name="p0x14" fmla="*/ 0 w 9031"/>
              <a:gd name="p0y14" fmla="*/ 80 h 2476"/>
              <a:gd name="p0x15" fmla="*/ 80 w 9031"/>
              <a:gd name="p0y15" fmla="*/ 0 h 2476"/>
              <a:gd name="p0x16" fmla="*/ 180 w 9031"/>
              <a:gd name="p0y16" fmla="*/ 0 h 247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8939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>
            <p:custDataLst>
              <p:tags r:id="rId23"/>
            </p:custDataLst>
          </p:nvPr>
        </p:nvSpPr>
        <p:spPr>
          <a:xfrm>
            <a:off x="6417310" y="1292860"/>
            <a:ext cx="393065" cy="393065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 l="-2000" t="-7681" r="-2000" b="-7681"/>
          <a:stretch>
            <a:fillRect/>
          </a:stretch>
        </p:blipFill>
        <p:spPr>
          <a:xfrm>
            <a:off x="6497320" y="1368425"/>
            <a:ext cx="232410" cy="236855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27"/>
            </p:custDataLst>
          </p:nvPr>
        </p:nvSpPr>
        <p:spPr>
          <a:xfrm>
            <a:off x="6917690" y="1341120"/>
            <a:ext cx="2279015" cy="2921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68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区分</a:t>
            </a:r>
            <a:r>
              <a:rPr lang="en-US" altLang="zh-CN" sz="168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68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表面积</a:t>
            </a:r>
            <a:r>
              <a:rPr lang="en-US" altLang="zh-CN" sz="168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68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lang="en-US" altLang="zh-CN" sz="168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68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体积</a:t>
            </a:r>
            <a:r>
              <a:rPr lang="en-US" altLang="zh-CN" sz="168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168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28"/>
            </p:custDataLst>
          </p:nvPr>
        </p:nvSpPr>
        <p:spPr>
          <a:xfrm>
            <a:off x="6953250" y="1816100"/>
            <a:ext cx="4479290" cy="5943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405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表面积是</a:t>
            </a:r>
            <a:r>
              <a:rPr sz="1405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面积</a:t>
            </a:r>
            <a:r>
              <a:rPr sz="1405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（平方单位），体积是</a:t>
            </a:r>
            <a:r>
              <a:rPr sz="1405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空间</a:t>
            </a:r>
            <a:r>
              <a:rPr sz="1405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（立方单位），概念本质不同</a:t>
            </a:r>
            <a:endParaRPr sz="1405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29"/>
            </p:custDataLst>
          </p:nvPr>
        </p:nvSpPr>
        <p:spPr>
          <a:xfrm>
            <a:off x="6233795" y="2772410"/>
            <a:ext cx="5382260" cy="1475105"/>
          </a:xfrm>
          <a:custGeom>
            <a:avLst/>
            <a:gdLst>
              <a:gd name="sw" fmla="*/ 1 w 9031"/>
              <a:gd name="sh" fmla="*/ 1 h 2476"/>
              <a:gd name="mins" fmla="min sw sh"/>
              <a:gd name="dsw" fmla="+- 0 sw mins"/>
              <a:gd name="dsh" fmla="+- 0 sh mins"/>
              <a:gd name="p0x0" fmla="*/ 180 w 9031"/>
              <a:gd name="p0y0" fmla="*/ 0 h 2476"/>
              <a:gd name="p0x1" fmla="*/ 8851 w 9031"/>
              <a:gd name="p0y1" fmla="*/ 0 h 2476"/>
              <a:gd name="p0x2" fmla="*/ 8951 w 9031"/>
              <a:gd name="p0y2" fmla="*/ 0 h 2476"/>
              <a:gd name="p0x3" fmla="*/ 9031 w 9031"/>
              <a:gd name="p0y3" fmla="*/ 80 h 2476"/>
              <a:gd name="p0x4" fmla="*/ 9031 w 9031"/>
              <a:gd name="p0y4" fmla="*/ 180 h 2476"/>
              <a:gd name="p0x5" fmla="*/ 9031 w 9031"/>
              <a:gd name="p0y5" fmla="*/ 2296 h 2476"/>
              <a:gd name="p0x6" fmla="*/ 9031 w 9031"/>
              <a:gd name="p0y6" fmla="*/ 2395 h 2476"/>
              <a:gd name="p0x7" fmla="*/ 8951 w 9031"/>
              <a:gd name="p0y7" fmla="*/ 2476 h 2476"/>
              <a:gd name="p0x8" fmla="*/ 8851 w 9031"/>
              <a:gd name="p0y8" fmla="*/ 2476 h 2476"/>
              <a:gd name="p0x9" fmla="*/ 180 w 9031"/>
              <a:gd name="p0y9" fmla="*/ 2476 h 2476"/>
              <a:gd name="p0x10" fmla="*/ 80 w 9031"/>
              <a:gd name="p0y10" fmla="*/ 2476 h 2476"/>
              <a:gd name="p0x11" fmla="*/ 0 w 9031"/>
              <a:gd name="p0y11" fmla="*/ 2395 h 2476"/>
              <a:gd name="p0x12" fmla="*/ 0 w 9031"/>
              <a:gd name="p0y12" fmla="*/ 2296 h 2476"/>
              <a:gd name="p0x13" fmla="*/ 0 w 9031"/>
              <a:gd name="p0y13" fmla="*/ 180 h 2476"/>
              <a:gd name="p0x14" fmla="*/ 0 w 9031"/>
              <a:gd name="p0y14" fmla="*/ 80 h 2476"/>
              <a:gd name="p0x15" fmla="*/ 80 w 9031"/>
              <a:gd name="p0y15" fmla="*/ 0 h 2476"/>
              <a:gd name="p0x16" fmla="*/ 180 w 9031"/>
              <a:gd name="p0y16" fmla="*/ 0 h 247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8939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>
            <p:custDataLst>
              <p:tags r:id="rId30"/>
            </p:custDataLst>
          </p:nvPr>
        </p:nvSpPr>
        <p:spPr>
          <a:xfrm>
            <a:off x="6417310" y="2955925"/>
            <a:ext cx="393065" cy="393065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9" name="图片 28"/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rcRect l="-2738" t="-10152" r="-2738" b="-10152"/>
          <a:stretch>
            <a:fillRect/>
          </a:stretch>
        </p:blipFill>
        <p:spPr>
          <a:xfrm>
            <a:off x="6481445" y="3032125"/>
            <a:ext cx="264160" cy="236220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34"/>
            </p:custDataLst>
          </p:nvPr>
        </p:nvSpPr>
        <p:spPr>
          <a:xfrm>
            <a:off x="6917690" y="3004185"/>
            <a:ext cx="1716405" cy="2927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68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判断计算几个面</a:t>
            </a:r>
            <a:endParaRPr sz="168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35"/>
            </p:custDataLst>
          </p:nvPr>
        </p:nvSpPr>
        <p:spPr>
          <a:xfrm>
            <a:off x="6953250" y="3479165"/>
            <a:ext cx="4479290" cy="5943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405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实际问题中需审题分析，确认是否需要</a:t>
            </a:r>
            <a:r>
              <a:rPr sz="1405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减少面数</a:t>
            </a:r>
            <a:r>
              <a:rPr sz="1405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（如无盖、无底等）</a:t>
            </a:r>
            <a:endParaRPr sz="1405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任意多边形 31"/>
          <p:cNvSpPr/>
          <p:nvPr>
            <p:custDataLst>
              <p:tags r:id="rId36"/>
            </p:custDataLst>
          </p:nvPr>
        </p:nvSpPr>
        <p:spPr>
          <a:xfrm>
            <a:off x="6233795" y="4435475"/>
            <a:ext cx="5382260" cy="1475105"/>
          </a:xfrm>
          <a:custGeom>
            <a:avLst/>
            <a:gdLst>
              <a:gd name="sw" fmla="*/ 1 w 9031"/>
              <a:gd name="sh" fmla="*/ 1 h 2476"/>
              <a:gd name="mins" fmla="min sw sh"/>
              <a:gd name="dsw" fmla="+- 0 sw mins"/>
              <a:gd name="dsh" fmla="+- 0 sh mins"/>
              <a:gd name="p0x0" fmla="*/ 180 w 9031"/>
              <a:gd name="p0y0" fmla="*/ 0 h 2476"/>
              <a:gd name="p0x1" fmla="*/ 8851 w 9031"/>
              <a:gd name="p0y1" fmla="*/ 0 h 2476"/>
              <a:gd name="p0x2" fmla="*/ 8951 w 9031"/>
              <a:gd name="p0y2" fmla="*/ 0 h 2476"/>
              <a:gd name="p0x3" fmla="*/ 9031 w 9031"/>
              <a:gd name="p0y3" fmla="*/ 80 h 2476"/>
              <a:gd name="p0x4" fmla="*/ 9031 w 9031"/>
              <a:gd name="p0y4" fmla="*/ 180 h 2476"/>
              <a:gd name="p0x5" fmla="*/ 9031 w 9031"/>
              <a:gd name="p0y5" fmla="*/ 2296 h 2476"/>
              <a:gd name="p0x6" fmla="*/ 9031 w 9031"/>
              <a:gd name="p0y6" fmla="*/ 2395 h 2476"/>
              <a:gd name="p0x7" fmla="*/ 8951 w 9031"/>
              <a:gd name="p0y7" fmla="*/ 2476 h 2476"/>
              <a:gd name="p0x8" fmla="*/ 8851 w 9031"/>
              <a:gd name="p0y8" fmla="*/ 2476 h 2476"/>
              <a:gd name="p0x9" fmla="*/ 180 w 9031"/>
              <a:gd name="p0y9" fmla="*/ 2476 h 2476"/>
              <a:gd name="p0x10" fmla="*/ 80 w 9031"/>
              <a:gd name="p0y10" fmla="*/ 2476 h 2476"/>
              <a:gd name="p0x11" fmla="*/ 0 w 9031"/>
              <a:gd name="p0y11" fmla="*/ 2395 h 2476"/>
              <a:gd name="p0x12" fmla="*/ 0 w 9031"/>
              <a:gd name="p0y12" fmla="*/ 2296 h 2476"/>
              <a:gd name="p0x13" fmla="*/ 0 w 9031"/>
              <a:gd name="p0y13" fmla="*/ 180 h 2476"/>
              <a:gd name="p0x14" fmla="*/ 0 w 9031"/>
              <a:gd name="p0y14" fmla="*/ 80 h 2476"/>
              <a:gd name="p0x15" fmla="*/ 80 w 9031"/>
              <a:gd name="p0y15" fmla="*/ 0 h 2476"/>
              <a:gd name="p0x16" fmla="*/ 180 w 9031"/>
              <a:gd name="p0y16" fmla="*/ 0 h 247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8939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>
            <p:custDataLst>
              <p:tags r:id="rId37"/>
            </p:custDataLst>
          </p:nvPr>
        </p:nvSpPr>
        <p:spPr>
          <a:xfrm>
            <a:off x="6417310" y="4618990"/>
            <a:ext cx="393065" cy="393065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4" name="图片 33"/>
          <p:cNvPicPr>
            <a:picLocks noChangeAspect="1"/>
          </p:cNvPicPr>
          <p:nvPr>
            <p:custDataLst>
              <p:tags r:id="rId38"/>
            </p:custDataLst>
          </p:nvPr>
        </p:nvPicPr>
        <p:blipFill>
          <a:blip r:embed="rId39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rcRect l="-2273" t="-10152" r="-2273" b="-10152"/>
          <a:stretch>
            <a:fillRect/>
          </a:stretch>
        </p:blipFill>
        <p:spPr>
          <a:xfrm>
            <a:off x="6510655" y="4695190"/>
            <a:ext cx="205740" cy="236855"/>
          </a:xfrm>
          <a:prstGeom prst="rect">
            <a:avLst/>
          </a:prstGeom>
        </p:spPr>
      </p:pic>
      <p:sp>
        <p:nvSpPr>
          <p:cNvPr id="35" name="文本框 34"/>
          <p:cNvSpPr txBox="1"/>
          <p:nvPr>
            <p:custDataLst>
              <p:tags r:id="rId41"/>
            </p:custDataLst>
          </p:nvPr>
        </p:nvSpPr>
        <p:spPr>
          <a:xfrm>
            <a:off x="6917690" y="4667885"/>
            <a:ext cx="1287145" cy="2921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68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单位要统一</a:t>
            </a:r>
            <a:endParaRPr sz="168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文本框 35"/>
          <p:cNvSpPr txBox="1"/>
          <p:nvPr>
            <p:custDataLst>
              <p:tags r:id="rId42"/>
            </p:custDataLst>
          </p:nvPr>
        </p:nvSpPr>
        <p:spPr>
          <a:xfrm>
            <a:off x="6953250" y="5142230"/>
            <a:ext cx="4479290" cy="5943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405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计算前确保所有长度单位一致，避免厘米与米混用导致结果错误</a:t>
            </a:r>
            <a:endParaRPr sz="1405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古建护体：表面积的实际应用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03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E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EF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533400" y="357188"/>
            <a:ext cx="11125200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24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表面积在生活中的应用</a:t>
            </a:r>
            <a:endParaRPr sz="24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571500" y="1001058"/>
            <a:ext cx="3166091" cy="16287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0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典型应用场景</a:t>
            </a:r>
            <a:endParaRPr sz="10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4"/>
            </p:custDataLst>
          </p:nvPr>
        </p:nvSpPr>
        <p:spPr>
          <a:xfrm>
            <a:off x="7926657" y="1001058"/>
            <a:ext cx="3693766" cy="16287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0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解题策略</a:t>
            </a:r>
            <a:endParaRPr sz="10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5"/>
            </p:custDataLst>
          </p:nvPr>
        </p:nvSpPr>
        <p:spPr>
          <a:xfrm>
            <a:off x="575945" y="1240790"/>
            <a:ext cx="3156585" cy="1686560"/>
          </a:xfrm>
          <a:custGeom>
            <a:avLst/>
            <a:gdLst>
              <a:gd name="sw" fmla="*/ 1 w 4970"/>
              <a:gd name="sh" fmla="*/ 1 h 2656"/>
              <a:gd name="mins" fmla="min sw sh"/>
              <a:gd name="dsw" fmla="+- 0 sw mins"/>
              <a:gd name="dsh" fmla="+- 0 sh mins"/>
              <a:gd name="p0x0" fmla="*/ 180 w 4970"/>
              <a:gd name="p0y0" fmla="*/ 0 h 2656"/>
              <a:gd name="p0x1" fmla="*/ 4790 w 4970"/>
              <a:gd name="p0y1" fmla="*/ 0 h 2656"/>
              <a:gd name="p0x2" fmla="*/ 4890 w 4970"/>
              <a:gd name="p0y2" fmla="*/ 0 h 2656"/>
              <a:gd name="p0x3" fmla="*/ 4970 w 4970"/>
              <a:gd name="p0y3" fmla="*/ 80 h 2656"/>
              <a:gd name="p0x4" fmla="*/ 4970 w 4970"/>
              <a:gd name="p0y4" fmla="*/ 180 h 2656"/>
              <a:gd name="p0x5" fmla="*/ 4970 w 4970"/>
              <a:gd name="p0y5" fmla="*/ 2476 h 2656"/>
              <a:gd name="p0x6" fmla="*/ 4970 w 4970"/>
              <a:gd name="p0y6" fmla="*/ 2575 h 2656"/>
              <a:gd name="p0x7" fmla="*/ 4890 w 4970"/>
              <a:gd name="p0y7" fmla="*/ 2656 h 2656"/>
              <a:gd name="p0x8" fmla="*/ 4790 w 4970"/>
              <a:gd name="p0y8" fmla="*/ 2656 h 2656"/>
              <a:gd name="p0x9" fmla="*/ 180 w 4970"/>
              <a:gd name="p0y9" fmla="*/ 2656 h 2656"/>
              <a:gd name="p0x10" fmla="*/ 80 w 4970"/>
              <a:gd name="p0y10" fmla="*/ 2656 h 2656"/>
              <a:gd name="p0x11" fmla="*/ 0 w 4970"/>
              <a:gd name="p0y11" fmla="*/ 2575 h 2656"/>
              <a:gd name="p0x12" fmla="*/ 0 w 4970"/>
              <a:gd name="p0y12" fmla="*/ 2476 h 2656"/>
              <a:gd name="p0x13" fmla="*/ 0 w 4970"/>
              <a:gd name="p0y13" fmla="*/ 180 h 2656"/>
              <a:gd name="p0x14" fmla="*/ 0 w 4970"/>
              <a:gd name="p0y14" fmla="*/ 80 h 2656"/>
              <a:gd name="p0x15" fmla="*/ 80 w 4970"/>
              <a:gd name="p0y15" fmla="*/ 0 h 2656"/>
              <a:gd name="p0x16" fmla="*/ 180 w 4970"/>
              <a:gd name="p0y16" fmla="*/ 0 h 265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>
            <p:custDataLst>
              <p:tags r:id="rId6"/>
            </p:custDataLst>
          </p:nvPr>
        </p:nvSpPr>
        <p:spPr>
          <a:xfrm>
            <a:off x="771525" y="1926590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-2000" t="-1026" r="-2000" b="-1026"/>
          <a:stretch>
            <a:fillRect/>
          </a:stretch>
        </p:blipFill>
        <p:spPr>
          <a:xfrm>
            <a:off x="804545" y="1955165"/>
            <a:ext cx="247650" cy="252730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10"/>
            </p:custDataLst>
          </p:nvPr>
        </p:nvSpPr>
        <p:spPr>
          <a:xfrm>
            <a:off x="1162050" y="1905781"/>
            <a:ext cx="1866976" cy="16287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粉刷墙壁</a:t>
            </a:r>
            <a:endParaRPr sz="10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11"/>
            </p:custDataLst>
          </p:nvPr>
        </p:nvSpPr>
        <p:spPr>
          <a:xfrm>
            <a:off x="1162050" y="2075783"/>
            <a:ext cx="2000326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需计算墙面面积，减去门窗面积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12"/>
            </p:custDataLst>
          </p:nvPr>
        </p:nvSpPr>
        <p:spPr>
          <a:xfrm>
            <a:off x="575945" y="3013075"/>
            <a:ext cx="3156585" cy="1686560"/>
          </a:xfrm>
          <a:custGeom>
            <a:avLst/>
            <a:gdLst>
              <a:gd name="sw" fmla="*/ 1 w 4970"/>
              <a:gd name="sh" fmla="*/ 1 h 2656"/>
              <a:gd name="mins" fmla="min sw sh"/>
              <a:gd name="dsw" fmla="+- 0 sw mins"/>
              <a:gd name="dsh" fmla="+- 0 sh mins"/>
              <a:gd name="p0x0" fmla="*/ 180 w 4970"/>
              <a:gd name="p0y0" fmla="*/ 0 h 2656"/>
              <a:gd name="p0x1" fmla="*/ 4790 w 4970"/>
              <a:gd name="p0y1" fmla="*/ 0 h 2656"/>
              <a:gd name="p0x2" fmla="*/ 4890 w 4970"/>
              <a:gd name="p0y2" fmla="*/ 0 h 2656"/>
              <a:gd name="p0x3" fmla="*/ 4970 w 4970"/>
              <a:gd name="p0y3" fmla="*/ 80 h 2656"/>
              <a:gd name="p0x4" fmla="*/ 4970 w 4970"/>
              <a:gd name="p0y4" fmla="*/ 180 h 2656"/>
              <a:gd name="p0x5" fmla="*/ 4970 w 4970"/>
              <a:gd name="p0y5" fmla="*/ 2476 h 2656"/>
              <a:gd name="p0x6" fmla="*/ 4970 w 4970"/>
              <a:gd name="p0y6" fmla="*/ 2575 h 2656"/>
              <a:gd name="p0x7" fmla="*/ 4890 w 4970"/>
              <a:gd name="p0y7" fmla="*/ 2656 h 2656"/>
              <a:gd name="p0x8" fmla="*/ 4790 w 4970"/>
              <a:gd name="p0y8" fmla="*/ 2656 h 2656"/>
              <a:gd name="p0x9" fmla="*/ 180 w 4970"/>
              <a:gd name="p0y9" fmla="*/ 2656 h 2656"/>
              <a:gd name="p0x10" fmla="*/ 80 w 4970"/>
              <a:gd name="p0y10" fmla="*/ 2656 h 2656"/>
              <a:gd name="p0x11" fmla="*/ 0 w 4970"/>
              <a:gd name="p0y11" fmla="*/ 2575 h 2656"/>
              <a:gd name="p0x12" fmla="*/ 0 w 4970"/>
              <a:gd name="p0y12" fmla="*/ 2476 h 2656"/>
              <a:gd name="p0x13" fmla="*/ 0 w 4970"/>
              <a:gd name="p0y13" fmla="*/ 180 h 2656"/>
              <a:gd name="p0x14" fmla="*/ 0 w 4970"/>
              <a:gd name="p0y14" fmla="*/ 80 h 2656"/>
              <a:gd name="p0x15" fmla="*/ 80 w 4970"/>
              <a:gd name="p0y15" fmla="*/ 0 h 2656"/>
              <a:gd name="p0x16" fmla="*/ 180 w 4970"/>
              <a:gd name="p0y16" fmla="*/ 0 h 265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>
            <p:custDataLst>
              <p:tags r:id="rId13"/>
            </p:custDataLst>
          </p:nvPr>
        </p:nvSpPr>
        <p:spPr>
          <a:xfrm>
            <a:off x="771525" y="3698875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l="-2000" t="-7681" r="-2000" b="-7681"/>
          <a:stretch>
            <a:fillRect/>
          </a:stretch>
        </p:blipFill>
        <p:spPr>
          <a:xfrm>
            <a:off x="804545" y="3727450"/>
            <a:ext cx="247650" cy="252730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7"/>
            </p:custDataLst>
          </p:nvPr>
        </p:nvSpPr>
        <p:spPr>
          <a:xfrm>
            <a:off x="1162050" y="3678107"/>
            <a:ext cx="1466926" cy="16287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包装礼盒</a:t>
            </a:r>
            <a:endParaRPr sz="10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8"/>
            </p:custDataLst>
          </p:nvPr>
        </p:nvSpPr>
        <p:spPr>
          <a:xfrm>
            <a:off x="1162050" y="3848110"/>
            <a:ext cx="1600276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需计算表面积确定用纸量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9"/>
            </p:custDataLst>
          </p:nvPr>
        </p:nvSpPr>
        <p:spPr>
          <a:xfrm>
            <a:off x="575945" y="4785360"/>
            <a:ext cx="3156585" cy="1686560"/>
          </a:xfrm>
          <a:custGeom>
            <a:avLst/>
            <a:gdLst>
              <a:gd name="sw" fmla="*/ 1 w 4970"/>
              <a:gd name="sh" fmla="*/ 1 h 2656"/>
              <a:gd name="mins" fmla="min sw sh"/>
              <a:gd name="dsw" fmla="+- 0 sw mins"/>
              <a:gd name="dsh" fmla="+- 0 sh mins"/>
              <a:gd name="p0x0" fmla="*/ 180 w 4970"/>
              <a:gd name="p0y0" fmla="*/ 0 h 2656"/>
              <a:gd name="p0x1" fmla="*/ 4790 w 4970"/>
              <a:gd name="p0y1" fmla="*/ 0 h 2656"/>
              <a:gd name="p0x2" fmla="*/ 4890 w 4970"/>
              <a:gd name="p0y2" fmla="*/ 0 h 2656"/>
              <a:gd name="p0x3" fmla="*/ 4970 w 4970"/>
              <a:gd name="p0y3" fmla="*/ 80 h 2656"/>
              <a:gd name="p0x4" fmla="*/ 4970 w 4970"/>
              <a:gd name="p0y4" fmla="*/ 180 h 2656"/>
              <a:gd name="p0x5" fmla="*/ 4970 w 4970"/>
              <a:gd name="p0y5" fmla="*/ 2476 h 2656"/>
              <a:gd name="p0x6" fmla="*/ 4970 w 4970"/>
              <a:gd name="p0y6" fmla="*/ 2575 h 2656"/>
              <a:gd name="p0x7" fmla="*/ 4890 w 4970"/>
              <a:gd name="p0y7" fmla="*/ 2656 h 2656"/>
              <a:gd name="p0x8" fmla="*/ 4790 w 4970"/>
              <a:gd name="p0y8" fmla="*/ 2656 h 2656"/>
              <a:gd name="p0x9" fmla="*/ 180 w 4970"/>
              <a:gd name="p0y9" fmla="*/ 2656 h 2656"/>
              <a:gd name="p0x10" fmla="*/ 80 w 4970"/>
              <a:gd name="p0y10" fmla="*/ 2656 h 2656"/>
              <a:gd name="p0x11" fmla="*/ 0 w 4970"/>
              <a:gd name="p0y11" fmla="*/ 2575 h 2656"/>
              <a:gd name="p0x12" fmla="*/ 0 w 4970"/>
              <a:gd name="p0y12" fmla="*/ 2476 h 2656"/>
              <a:gd name="p0x13" fmla="*/ 0 w 4970"/>
              <a:gd name="p0y13" fmla="*/ 180 h 2656"/>
              <a:gd name="p0x14" fmla="*/ 0 w 4970"/>
              <a:gd name="p0y14" fmla="*/ 80 h 2656"/>
              <a:gd name="p0x15" fmla="*/ 80 w 4970"/>
              <a:gd name="p0y15" fmla="*/ 0 h 2656"/>
              <a:gd name="p0x16" fmla="*/ 180 w 4970"/>
              <a:gd name="p0y16" fmla="*/ 0 h 265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>
            <p:custDataLst>
              <p:tags r:id="rId20"/>
            </p:custDataLst>
          </p:nvPr>
        </p:nvSpPr>
        <p:spPr>
          <a:xfrm>
            <a:off x="771525" y="5471795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 l="-2000" t="-23519" r="-2000" b="-23519"/>
          <a:stretch>
            <a:fillRect/>
          </a:stretch>
        </p:blipFill>
        <p:spPr>
          <a:xfrm>
            <a:off x="804545" y="5500370"/>
            <a:ext cx="247650" cy="252095"/>
          </a:xfrm>
          <a:prstGeom prst="rect">
            <a:avLst/>
          </a:prstGeom>
        </p:spPr>
      </p:pic>
      <p:sp>
        <p:nvSpPr>
          <p:cNvPr id="18" name="文本框 17"/>
          <p:cNvSpPr txBox="1"/>
          <p:nvPr>
            <p:custDataLst>
              <p:tags r:id="rId24"/>
            </p:custDataLst>
          </p:nvPr>
        </p:nvSpPr>
        <p:spPr>
          <a:xfrm>
            <a:off x="1162050" y="5450424"/>
            <a:ext cx="1683468" cy="16287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游泳池贴砖</a:t>
            </a:r>
            <a:endParaRPr sz="10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25"/>
            </p:custDataLst>
          </p:nvPr>
        </p:nvSpPr>
        <p:spPr>
          <a:xfrm>
            <a:off x="1162050" y="5620426"/>
            <a:ext cx="1816818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需计算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个面面积（无上面）</a:t>
            </a:r>
            <a:endParaRPr lang="zh-CN" altLang="en-US"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26"/>
            </p:custDataLst>
          </p:nvPr>
        </p:nvSpPr>
        <p:spPr>
          <a:xfrm>
            <a:off x="3989705" y="1017905"/>
            <a:ext cx="3684270" cy="2684145"/>
          </a:xfrm>
          <a:custGeom>
            <a:avLst/>
            <a:gdLst>
              <a:gd name="sw" fmla="*/ 1 w 5801"/>
              <a:gd name="sh" fmla="*/ 1 h 4227"/>
              <a:gd name="mins" fmla="min sw sh"/>
              <a:gd name="dsw" fmla="+- 0 sw mins"/>
              <a:gd name="dsh" fmla="+- 0 sh mins"/>
              <a:gd name="p0x0" fmla="*/ 180 w 5801"/>
              <a:gd name="p0y0" fmla="*/ 0 h 4227"/>
              <a:gd name="p0x1" fmla="*/ 5621 w 5801"/>
              <a:gd name="p0y1" fmla="*/ 0 h 4227"/>
              <a:gd name="p0x2" fmla="*/ 5721 w 5801"/>
              <a:gd name="p0y2" fmla="*/ 0 h 4227"/>
              <a:gd name="p0x3" fmla="*/ 5801 w 5801"/>
              <a:gd name="p0y3" fmla="*/ 80 h 4227"/>
              <a:gd name="p0x4" fmla="*/ 5801 w 5801"/>
              <a:gd name="p0y4" fmla="*/ 180 h 4227"/>
              <a:gd name="p0x5" fmla="*/ 5801 w 5801"/>
              <a:gd name="p0y5" fmla="*/ 4047 h 4227"/>
              <a:gd name="p0x6" fmla="*/ 5801 w 5801"/>
              <a:gd name="p0y6" fmla="*/ 4146 h 4227"/>
              <a:gd name="p0x7" fmla="*/ 5721 w 5801"/>
              <a:gd name="p0y7" fmla="*/ 4227 h 4227"/>
              <a:gd name="p0x8" fmla="*/ 5621 w 5801"/>
              <a:gd name="p0y8" fmla="*/ 4227 h 4227"/>
              <a:gd name="p0x9" fmla="*/ 180 w 5801"/>
              <a:gd name="p0y9" fmla="*/ 4227 h 4227"/>
              <a:gd name="p0x10" fmla="*/ 80 w 5801"/>
              <a:gd name="p0y10" fmla="*/ 4227 h 4227"/>
              <a:gd name="p0x11" fmla="*/ 0 w 5801"/>
              <a:gd name="p0y11" fmla="*/ 4146 h 4227"/>
              <a:gd name="p0x12" fmla="*/ 0 w 5801"/>
              <a:gd name="p0y12" fmla="*/ 4047 h 4227"/>
              <a:gd name="p0x13" fmla="*/ 0 w 5801"/>
              <a:gd name="p0y13" fmla="*/ 180 h 4227"/>
              <a:gd name="p0x14" fmla="*/ 0 w 5801"/>
              <a:gd name="p0y14" fmla="*/ 80 h 4227"/>
              <a:gd name="p0x15" fmla="*/ 80 w 5801"/>
              <a:gd name="p0y15" fmla="*/ 0 h 4227"/>
              <a:gd name="p0x16" fmla="*/ 180 w 5801"/>
              <a:gd name="p0y16" fmla="*/ 0 h 422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5624A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27"/>
            </p:custDataLst>
          </p:nvPr>
        </p:nvSpPr>
        <p:spPr>
          <a:xfrm>
            <a:off x="4184650" y="170116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 l="-2941" t="-7143" r="-2941" b="-7143"/>
          <a:stretch>
            <a:fillRect/>
          </a:stretch>
        </p:blipFill>
        <p:spPr>
          <a:xfrm>
            <a:off x="4260850" y="1796415"/>
            <a:ext cx="342900" cy="304800"/>
          </a:xfrm>
          <a:prstGeom prst="rect">
            <a:avLst/>
          </a:prstGeom>
        </p:spPr>
      </p:pic>
      <p:sp>
        <p:nvSpPr>
          <p:cNvPr id="23" name="文本框 22"/>
          <p:cNvSpPr txBox="1"/>
          <p:nvPr>
            <p:custDataLst>
              <p:tags r:id="rId31"/>
            </p:custDataLst>
          </p:nvPr>
        </p:nvSpPr>
        <p:spPr>
          <a:xfrm>
            <a:off x="4756766" y="1834572"/>
            <a:ext cx="1628851" cy="2200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425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古代漆器髹漆工艺</a:t>
            </a:r>
            <a:endParaRPr sz="1425" b="1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32"/>
            </p:custDataLst>
          </p:nvPr>
        </p:nvSpPr>
        <p:spPr>
          <a:xfrm>
            <a:off x="4185266" y="2264178"/>
            <a:ext cx="3293716" cy="7627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17000"/>
              </a:lnSpc>
            </a:pPr>
            <a:r>
              <a:rPr lang="zh-CN" altLang="en-US" sz="105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古代漆器制作需计算表面积以确定用漆量</a:t>
            </a:r>
            <a:r>
              <a:rPr lang="en-US" altLang="zh-CN" sz="105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——"</a:t>
            </a:r>
            <a:r>
              <a:rPr lang="zh-CN" altLang="en-US" sz="105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髹漆</a:t>
            </a:r>
            <a:r>
              <a:rPr lang="en-US" altLang="zh-CN" sz="105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05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工艺的数学基础。工匠通过估算器物表面积，精确调配生漆用量，既保证涂层均匀饱满，又避免材料浪费，体现了传统手工业中的数学智慧。</a:t>
            </a:r>
            <a:endParaRPr lang="zh-CN" altLang="en-US" sz="1050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33"/>
            </p:custDataLst>
          </p:nvPr>
        </p:nvSpPr>
        <p:spPr>
          <a:xfrm>
            <a:off x="3989705" y="3787775"/>
            <a:ext cx="3684270" cy="2684145"/>
          </a:xfrm>
          <a:custGeom>
            <a:avLst/>
            <a:gdLst>
              <a:gd name="sw" fmla="*/ 1 w 5801"/>
              <a:gd name="sh" fmla="*/ 1 h 4227"/>
              <a:gd name="mins" fmla="min sw sh"/>
              <a:gd name="dsw" fmla="+- 0 sw mins"/>
              <a:gd name="dsh" fmla="+- 0 sh mins"/>
              <a:gd name="p0x0" fmla="*/ 180 w 5801"/>
              <a:gd name="p0y0" fmla="*/ 0 h 4227"/>
              <a:gd name="p0x1" fmla="*/ 5621 w 5801"/>
              <a:gd name="p0y1" fmla="*/ 0 h 4227"/>
              <a:gd name="p0x2" fmla="*/ 5721 w 5801"/>
              <a:gd name="p0y2" fmla="*/ 0 h 4227"/>
              <a:gd name="p0x3" fmla="*/ 5801 w 5801"/>
              <a:gd name="p0y3" fmla="*/ 80 h 4227"/>
              <a:gd name="p0x4" fmla="*/ 5801 w 5801"/>
              <a:gd name="p0y4" fmla="*/ 180 h 4227"/>
              <a:gd name="p0x5" fmla="*/ 5801 w 5801"/>
              <a:gd name="p0y5" fmla="*/ 4047 h 4227"/>
              <a:gd name="p0x6" fmla="*/ 5801 w 5801"/>
              <a:gd name="p0y6" fmla="*/ 4146 h 4227"/>
              <a:gd name="p0x7" fmla="*/ 5721 w 5801"/>
              <a:gd name="p0y7" fmla="*/ 4227 h 4227"/>
              <a:gd name="p0x8" fmla="*/ 5621 w 5801"/>
              <a:gd name="p0y8" fmla="*/ 4227 h 4227"/>
              <a:gd name="p0x9" fmla="*/ 180 w 5801"/>
              <a:gd name="p0y9" fmla="*/ 4227 h 4227"/>
              <a:gd name="p0x10" fmla="*/ 80 w 5801"/>
              <a:gd name="p0y10" fmla="*/ 4227 h 4227"/>
              <a:gd name="p0x11" fmla="*/ 0 w 5801"/>
              <a:gd name="p0y11" fmla="*/ 4146 h 4227"/>
              <a:gd name="p0x12" fmla="*/ 0 w 5801"/>
              <a:gd name="p0y12" fmla="*/ 4047 h 4227"/>
              <a:gd name="p0x13" fmla="*/ 0 w 5801"/>
              <a:gd name="p0y13" fmla="*/ 180 h 4227"/>
              <a:gd name="p0x14" fmla="*/ 0 w 5801"/>
              <a:gd name="p0y14" fmla="*/ 80 h 4227"/>
              <a:gd name="p0x15" fmla="*/ 80 w 5801"/>
              <a:gd name="p0y15" fmla="*/ 0 h 4227"/>
              <a:gd name="p0x16" fmla="*/ 180 w 5801"/>
              <a:gd name="p0y16" fmla="*/ 0 h 422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34"/>
            </p:custDataLst>
          </p:nvPr>
        </p:nvSpPr>
        <p:spPr>
          <a:xfrm>
            <a:off x="5365328" y="4786322"/>
            <a:ext cx="1066876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用漆量估算示意</a:t>
            </a:r>
            <a:endParaRPr sz="10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35"/>
            </p:custDataLst>
          </p:nvPr>
        </p:nvSpPr>
        <p:spPr>
          <a:xfrm>
            <a:off x="5350297" y="4982537"/>
            <a:ext cx="597694" cy="2905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87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0.3</a:t>
            </a:r>
            <a:endParaRPr sz="187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36"/>
            </p:custDataLst>
          </p:nvPr>
        </p:nvSpPr>
        <p:spPr>
          <a:xfrm>
            <a:off x="5728916" y="5070643"/>
            <a:ext cx="718394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升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平方米</a:t>
            </a:r>
            <a:endParaRPr lang="zh-CN" altLang="en-US"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37"/>
            </p:custDataLst>
          </p:nvPr>
        </p:nvSpPr>
        <p:spPr>
          <a:xfrm>
            <a:off x="5298653" y="5291147"/>
            <a:ext cx="1200226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传统髹漆厚度标准</a:t>
            </a:r>
            <a:endParaRPr sz="10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38"/>
            </p:custDataLst>
          </p:nvPr>
        </p:nvSpPr>
        <p:spPr>
          <a:xfrm>
            <a:off x="7931150" y="1240790"/>
            <a:ext cx="3684270" cy="1243330"/>
          </a:xfrm>
          <a:custGeom>
            <a:avLst/>
            <a:gdLst>
              <a:gd name="sw" fmla="*/ 1 w 5801"/>
              <a:gd name="sh" fmla="*/ 1 h 1958"/>
              <a:gd name="mins" fmla="min sw sh"/>
              <a:gd name="dsw" fmla="+- 0 sw mins"/>
              <a:gd name="dsh" fmla="+- 0 sh mins"/>
              <a:gd name="p0x0" fmla="*/ 180 w 5801"/>
              <a:gd name="p0y0" fmla="*/ 0 h 1958"/>
              <a:gd name="p0x1" fmla="*/ 5621 w 5801"/>
              <a:gd name="p0y1" fmla="*/ 0 h 1958"/>
              <a:gd name="p0x2" fmla="*/ 5721 w 5801"/>
              <a:gd name="p0y2" fmla="*/ 0 h 1958"/>
              <a:gd name="p0x3" fmla="*/ 5801 w 5801"/>
              <a:gd name="p0y3" fmla="*/ 80 h 1958"/>
              <a:gd name="p0x4" fmla="*/ 5801 w 5801"/>
              <a:gd name="p0y4" fmla="*/ 180 h 1958"/>
              <a:gd name="p0x5" fmla="*/ 5801 w 5801"/>
              <a:gd name="p0y5" fmla="*/ 1778 h 1958"/>
              <a:gd name="p0x6" fmla="*/ 5801 w 5801"/>
              <a:gd name="p0y6" fmla="*/ 1877 h 1958"/>
              <a:gd name="p0x7" fmla="*/ 5721 w 5801"/>
              <a:gd name="p0y7" fmla="*/ 1958 h 1958"/>
              <a:gd name="p0x8" fmla="*/ 5621 w 5801"/>
              <a:gd name="p0y8" fmla="*/ 1958 h 1958"/>
              <a:gd name="p0x9" fmla="*/ 180 w 5801"/>
              <a:gd name="p0y9" fmla="*/ 1958 h 1958"/>
              <a:gd name="p0x10" fmla="*/ 80 w 5801"/>
              <a:gd name="p0y10" fmla="*/ 1958 h 1958"/>
              <a:gd name="p0x11" fmla="*/ 0 w 5801"/>
              <a:gd name="p0y11" fmla="*/ 1877 h 1958"/>
              <a:gd name="p0x12" fmla="*/ 0 w 5801"/>
              <a:gd name="p0y12" fmla="*/ 1778 h 1958"/>
              <a:gd name="p0x13" fmla="*/ 0 w 5801"/>
              <a:gd name="p0y13" fmla="*/ 180 h 1958"/>
              <a:gd name="p0x14" fmla="*/ 0 w 5801"/>
              <a:gd name="p0y14" fmla="*/ 80 h 1958"/>
              <a:gd name="p0x15" fmla="*/ 80 w 5801"/>
              <a:gd name="p0y15" fmla="*/ 0 h 1958"/>
              <a:gd name="p0x16" fmla="*/ 180 w 5801"/>
              <a:gd name="p0y16" fmla="*/ 0 h 195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>
            <p:custDataLst>
              <p:tags r:id="rId39"/>
            </p:custDataLst>
          </p:nvPr>
        </p:nvSpPr>
        <p:spPr>
          <a:xfrm>
            <a:off x="8126095" y="165290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40"/>
            </p:custDataLst>
          </p:nvPr>
        </p:nvSpPr>
        <p:spPr>
          <a:xfrm>
            <a:off x="8258918" y="1725635"/>
            <a:ext cx="402212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9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sz="19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41"/>
            </p:custDataLst>
          </p:nvPr>
        </p:nvSpPr>
        <p:spPr>
          <a:xfrm>
            <a:off x="8621982" y="1684172"/>
            <a:ext cx="1866976" cy="16287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明确计算几个面</a:t>
            </a:r>
            <a:endParaRPr sz="10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42"/>
            </p:custDataLst>
          </p:nvPr>
        </p:nvSpPr>
        <p:spPr>
          <a:xfrm>
            <a:off x="8621982" y="1854175"/>
            <a:ext cx="2000326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根据实际问题判断需计算的面数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任意多边形 35"/>
          <p:cNvSpPr/>
          <p:nvPr>
            <p:custDataLst>
              <p:tags r:id="rId43"/>
            </p:custDataLst>
          </p:nvPr>
        </p:nvSpPr>
        <p:spPr>
          <a:xfrm>
            <a:off x="7931150" y="2569845"/>
            <a:ext cx="3684270" cy="1243965"/>
          </a:xfrm>
          <a:custGeom>
            <a:avLst/>
            <a:gdLst>
              <a:gd name="sw" fmla="*/ 1 w 5801"/>
              <a:gd name="sh" fmla="*/ 1 h 1958"/>
              <a:gd name="mins" fmla="min sw sh"/>
              <a:gd name="dsw" fmla="+- 0 sw mins"/>
              <a:gd name="dsh" fmla="+- 0 sh mins"/>
              <a:gd name="p0x0" fmla="*/ 180 w 5801"/>
              <a:gd name="p0y0" fmla="*/ 0 h 1958"/>
              <a:gd name="p0x1" fmla="*/ 5621 w 5801"/>
              <a:gd name="p0y1" fmla="*/ 0 h 1958"/>
              <a:gd name="p0x2" fmla="*/ 5721 w 5801"/>
              <a:gd name="p0y2" fmla="*/ 0 h 1958"/>
              <a:gd name="p0x3" fmla="*/ 5801 w 5801"/>
              <a:gd name="p0y3" fmla="*/ 80 h 1958"/>
              <a:gd name="p0x4" fmla="*/ 5801 w 5801"/>
              <a:gd name="p0y4" fmla="*/ 180 h 1958"/>
              <a:gd name="p0x5" fmla="*/ 5801 w 5801"/>
              <a:gd name="p0y5" fmla="*/ 1778 h 1958"/>
              <a:gd name="p0x6" fmla="*/ 5801 w 5801"/>
              <a:gd name="p0y6" fmla="*/ 1877 h 1958"/>
              <a:gd name="p0x7" fmla="*/ 5721 w 5801"/>
              <a:gd name="p0y7" fmla="*/ 1958 h 1958"/>
              <a:gd name="p0x8" fmla="*/ 5621 w 5801"/>
              <a:gd name="p0y8" fmla="*/ 1958 h 1958"/>
              <a:gd name="p0x9" fmla="*/ 180 w 5801"/>
              <a:gd name="p0y9" fmla="*/ 1958 h 1958"/>
              <a:gd name="p0x10" fmla="*/ 80 w 5801"/>
              <a:gd name="p0y10" fmla="*/ 1958 h 1958"/>
              <a:gd name="p0x11" fmla="*/ 0 w 5801"/>
              <a:gd name="p0y11" fmla="*/ 1877 h 1958"/>
              <a:gd name="p0x12" fmla="*/ 0 w 5801"/>
              <a:gd name="p0y12" fmla="*/ 1778 h 1958"/>
              <a:gd name="p0x13" fmla="*/ 0 w 5801"/>
              <a:gd name="p0y13" fmla="*/ 180 h 1958"/>
              <a:gd name="p0x14" fmla="*/ 0 w 5801"/>
              <a:gd name="p0y14" fmla="*/ 80 h 1958"/>
              <a:gd name="p0x15" fmla="*/ 80 w 5801"/>
              <a:gd name="p0y15" fmla="*/ 0 h 1958"/>
              <a:gd name="p0x16" fmla="*/ 180 w 5801"/>
              <a:gd name="p0y16" fmla="*/ 0 h 195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>
            <p:custDataLst>
              <p:tags r:id="rId44"/>
            </p:custDataLst>
          </p:nvPr>
        </p:nvSpPr>
        <p:spPr>
          <a:xfrm>
            <a:off x="8126095" y="298196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>
            <p:custDataLst>
              <p:tags r:id="rId45"/>
            </p:custDataLst>
          </p:nvPr>
        </p:nvSpPr>
        <p:spPr>
          <a:xfrm>
            <a:off x="8258918" y="3054896"/>
            <a:ext cx="402212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9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sz="19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文本框 38"/>
          <p:cNvSpPr txBox="1"/>
          <p:nvPr>
            <p:custDataLst>
              <p:tags r:id="rId46"/>
            </p:custDataLst>
          </p:nvPr>
        </p:nvSpPr>
        <p:spPr>
          <a:xfrm>
            <a:off x="8621982" y="3013434"/>
            <a:ext cx="1466926" cy="16287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找出各面对应的长和宽</a:t>
            </a:r>
            <a:endParaRPr sz="10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文本框 39"/>
          <p:cNvSpPr txBox="1"/>
          <p:nvPr>
            <p:custDataLst>
              <p:tags r:id="rId47"/>
            </p:custDataLst>
          </p:nvPr>
        </p:nvSpPr>
        <p:spPr>
          <a:xfrm>
            <a:off x="8621982" y="3183436"/>
            <a:ext cx="1466926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确定每个面的尺寸参数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任意多边形 40"/>
          <p:cNvSpPr/>
          <p:nvPr>
            <p:custDataLst>
              <p:tags r:id="rId48"/>
            </p:custDataLst>
          </p:nvPr>
        </p:nvSpPr>
        <p:spPr>
          <a:xfrm>
            <a:off x="7931150" y="3899535"/>
            <a:ext cx="3684270" cy="1243330"/>
          </a:xfrm>
          <a:custGeom>
            <a:avLst/>
            <a:gdLst>
              <a:gd name="sw" fmla="*/ 1 w 5801"/>
              <a:gd name="sh" fmla="*/ 1 h 1958"/>
              <a:gd name="mins" fmla="min sw sh"/>
              <a:gd name="dsw" fmla="+- 0 sw mins"/>
              <a:gd name="dsh" fmla="+- 0 sh mins"/>
              <a:gd name="p0x0" fmla="*/ 180 w 5801"/>
              <a:gd name="p0y0" fmla="*/ 0 h 1958"/>
              <a:gd name="p0x1" fmla="*/ 5621 w 5801"/>
              <a:gd name="p0y1" fmla="*/ 0 h 1958"/>
              <a:gd name="p0x2" fmla="*/ 5721 w 5801"/>
              <a:gd name="p0y2" fmla="*/ 0 h 1958"/>
              <a:gd name="p0x3" fmla="*/ 5801 w 5801"/>
              <a:gd name="p0y3" fmla="*/ 80 h 1958"/>
              <a:gd name="p0x4" fmla="*/ 5801 w 5801"/>
              <a:gd name="p0y4" fmla="*/ 180 h 1958"/>
              <a:gd name="p0x5" fmla="*/ 5801 w 5801"/>
              <a:gd name="p0y5" fmla="*/ 1778 h 1958"/>
              <a:gd name="p0x6" fmla="*/ 5801 w 5801"/>
              <a:gd name="p0y6" fmla="*/ 1877 h 1958"/>
              <a:gd name="p0x7" fmla="*/ 5721 w 5801"/>
              <a:gd name="p0y7" fmla="*/ 1958 h 1958"/>
              <a:gd name="p0x8" fmla="*/ 5621 w 5801"/>
              <a:gd name="p0y8" fmla="*/ 1958 h 1958"/>
              <a:gd name="p0x9" fmla="*/ 180 w 5801"/>
              <a:gd name="p0y9" fmla="*/ 1958 h 1958"/>
              <a:gd name="p0x10" fmla="*/ 80 w 5801"/>
              <a:gd name="p0y10" fmla="*/ 1958 h 1958"/>
              <a:gd name="p0x11" fmla="*/ 0 w 5801"/>
              <a:gd name="p0y11" fmla="*/ 1877 h 1958"/>
              <a:gd name="p0x12" fmla="*/ 0 w 5801"/>
              <a:gd name="p0y12" fmla="*/ 1778 h 1958"/>
              <a:gd name="p0x13" fmla="*/ 0 w 5801"/>
              <a:gd name="p0y13" fmla="*/ 180 h 1958"/>
              <a:gd name="p0x14" fmla="*/ 0 w 5801"/>
              <a:gd name="p0y14" fmla="*/ 80 h 1958"/>
              <a:gd name="p0x15" fmla="*/ 80 w 5801"/>
              <a:gd name="p0y15" fmla="*/ 0 h 1958"/>
              <a:gd name="p0x16" fmla="*/ 180 w 5801"/>
              <a:gd name="p0y16" fmla="*/ 0 h 195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任意多边形 41"/>
          <p:cNvSpPr/>
          <p:nvPr>
            <p:custDataLst>
              <p:tags r:id="rId49"/>
            </p:custDataLst>
          </p:nvPr>
        </p:nvSpPr>
        <p:spPr>
          <a:xfrm>
            <a:off x="8126095" y="43116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3" name="文本框 42"/>
          <p:cNvSpPr txBox="1"/>
          <p:nvPr>
            <p:custDataLst>
              <p:tags r:id="rId50"/>
            </p:custDataLst>
          </p:nvPr>
        </p:nvSpPr>
        <p:spPr>
          <a:xfrm>
            <a:off x="8258918" y="4384158"/>
            <a:ext cx="402212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9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sz="19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" name="文本框 43"/>
          <p:cNvSpPr txBox="1"/>
          <p:nvPr>
            <p:custDataLst>
              <p:tags r:id="rId51"/>
            </p:custDataLst>
          </p:nvPr>
        </p:nvSpPr>
        <p:spPr>
          <a:xfrm>
            <a:off x="8621982" y="4342695"/>
            <a:ext cx="1466926" cy="16287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分步计算再求和</a:t>
            </a:r>
            <a:endParaRPr sz="10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5" name="文本框 44"/>
          <p:cNvSpPr txBox="1"/>
          <p:nvPr>
            <p:custDataLst>
              <p:tags r:id="rId52"/>
            </p:custDataLst>
          </p:nvPr>
        </p:nvSpPr>
        <p:spPr>
          <a:xfrm>
            <a:off x="8621982" y="4512697"/>
            <a:ext cx="1600276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逐个计算各面面积后相加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" name="任意多边形 45"/>
          <p:cNvSpPr/>
          <p:nvPr>
            <p:custDataLst>
              <p:tags r:id="rId53"/>
            </p:custDataLst>
          </p:nvPr>
        </p:nvSpPr>
        <p:spPr>
          <a:xfrm>
            <a:off x="7931150" y="5228590"/>
            <a:ext cx="3684270" cy="1243330"/>
          </a:xfrm>
          <a:custGeom>
            <a:avLst/>
            <a:gdLst>
              <a:gd name="sw" fmla="*/ 1 w 5801"/>
              <a:gd name="sh" fmla="*/ 1 h 1958"/>
              <a:gd name="mins" fmla="min sw sh"/>
              <a:gd name="dsw" fmla="+- 0 sw mins"/>
              <a:gd name="dsh" fmla="+- 0 sh mins"/>
              <a:gd name="p0x0" fmla="*/ 180 w 5801"/>
              <a:gd name="p0y0" fmla="*/ 0 h 1958"/>
              <a:gd name="p0x1" fmla="*/ 5621 w 5801"/>
              <a:gd name="p0y1" fmla="*/ 0 h 1958"/>
              <a:gd name="p0x2" fmla="*/ 5721 w 5801"/>
              <a:gd name="p0y2" fmla="*/ 0 h 1958"/>
              <a:gd name="p0x3" fmla="*/ 5801 w 5801"/>
              <a:gd name="p0y3" fmla="*/ 80 h 1958"/>
              <a:gd name="p0x4" fmla="*/ 5801 w 5801"/>
              <a:gd name="p0y4" fmla="*/ 180 h 1958"/>
              <a:gd name="p0x5" fmla="*/ 5801 w 5801"/>
              <a:gd name="p0y5" fmla="*/ 1778 h 1958"/>
              <a:gd name="p0x6" fmla="*/ 5801 w 5801"/>
              <a:gd name="p0y6" fmla="*/ 1877 h 1958"/>
              <a:gd name="p0x7" fmla="*/ 5721 w 5801"/>
              <a:gd name="p0y7" fmla="*/ 1958 h 1958"/>
              <a:gd name="p0x8" fmla="*/ 5621 w 5801"/>
              <a:gd name="p0y8" fmla="*/ 1958 h 1958"/>
              <a:gd name="p0x9" fmla="*/ 180 w 5801"/>
              <a:gd name="p0y9" fmla="*/ 1958 h 1958"/>
              <a:gd name="p0x10" fmla="*/ 80 w 5801"/>
              <a:gd name="p0y10" fmla="*/ 1958 h 1958"/>
              <a:gd name="p0x11" fmla="*/ 0 w 5801"/>
              <a:gd name="p0y11" fmla="*/ 1877 h 1958"/>
              <a:gd name="p0x12" fmla="*/ 0 w 5801"/>
              <a:gd name="p0y12" fmla="*/ 1778 h 1958"/>
              <a:gd name="p0x13" fmla="*/ 0 w 5801"/>
              <a:gd name="p0y13" fmla="*/ 180 h 1958"/>
              <a:gd name="p0x14" fmla="*/ 0 w 5801"/>
              <a:gd name="p0y14" fmla="*/ 80 h 1958"/>
              <a:gd name="p0x15" fmla="*/ 80 w 5801"/>
              <a:gd name="p0y15" fmla="*/ 0 h 1958"/>
              <a:gd name="p0x16" fmla="*/ 180 w 5801"/>
              <a:gd name="p0y16" fmla="*/ 0 h 195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7" name="任意多边形 46"/>
          <p:cNvSpPr/>
          <p:nvPr>
            <p:custDataLst>
              <p:tags r:id="rId54"/>
            </p:custDataLst>
          </p:nvPr>
        </p:nvSpPr>
        <p:spPr>
          <a:xfrm>
            <a:off x="8126095" y="564070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8" name="文本框 47"/>
          <p:cNvSpPr txBox="1"/>
          <p:nvPr>
            <p:custDataLst>
              <p:tags r:id="rId55"/>
            </p:custDataLst>
          </p:nvPr>
        </p:nvSpPr>
        <p:spPr>
          <a:xfrm>
            <a:off x="8258918" y="5713419"/>
            <a:ext cx="402212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9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  <a:endParaRPr sz="19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9" name="文本框 48"/>
          <p:cNvSpPr txBox="1"/>
          <p:nvPr>
            <p:custDataLst>
              <p:tags r:id="rId56"/>
            </p:custDataLst>
          </p:nvPr>
        </p:nvSpPr>
        <p:spPr>
          <a:xfrm>
            <a:off x="8621982" y="5671957"/>
            <a:ext cx="1333576" cy="16287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注意单位换算</a:t>
            </a:r>
            <a:endParaRPr sz="10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0" name="文本框 49"/>
          <p:cNvSpPr txBox="1"/>
          <p:nvPr>
            <p:custDataLst>
              <p:tags r:id="rId57"/>
            </p:custDataLst>
          </p:nvPr>
        </p:nvSpPr>
        <p:spPr>
          <a:xfrm>
            <a:off x="8621982" y="5841959"/>
            <a:ext cx="1466926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统一单位后再进行计算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副标题 2"/>
          <p:cNvSpPr>
            <a:spLocks noGrp="1"/>
          </p:cNvSpPr>
          <p:nvPr>
            <p:ph type="body" idx="16386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THE END</a:t>
            </a:r>
            <a:endParaRPr lang="zh-CN" altLang="en-US"/>
          </a:p>
        </p:txBody>
      </p:sp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感谢聆听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UNIT_VALUE" val="340"/>
</p:tagLst>
</file>

<file path=ppt/tags/tag3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2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3"/>
</p:tagLst>
</file>

<file path=ppt/tags/tag8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3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4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4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18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19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4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20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21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6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7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7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33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8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37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8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4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9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SUBTYPE" val="c"/>
  <p:tag name="KSO_WM_UNIT_TEXT_TYPE" val="1"/>
  <p:tag name="KSO_WM_UNIT_TYPE" val="f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</p:tagLst>
</file>

<file path=ppt/tags/tag4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2721bcfacf90a8cad02bf7bba3c368012c20864"/>
  <p:tag name="KSO_WM_NEWLAYOUT_ID" val="1505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a*1"/>
  <p:tag name="KSO_WM_UNIT_LAYERLEVEL" val="1"/>
  <p:tag name="KSO_WM_TAG_VERSION" val="3.0"/>
</p:tagLst>
</file>

<file path=ppt/tags/tag47.xml><?xml version="1.0" encoding="utf-8"?>
<p:tagLst xmlns:p="http://schemas.openxmlformats.org/presentationml/2006/main">
  <p:tag name="KSO_WM_UNIT_TYPE" val="f"/>
  <p:tag name="KSO_WM_BEAUTIFY_FLAG" val="#wm#"/>
  <p:tag name="KSO_WM_FIGMA_FLAG" val="#fgm#"/>
  <p:tag name="KSO_WM_UNIT_INDEX" val="2"/>
  <p:tag name="KSO_WM_UNIT_SUBTYPE" val="b"/>
  <p:tag name="KSO_WM_UNIT_TEXT_TYPE" val="1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2"/>
  <p:tag name="KSO_WM_UNIT_LAYERLEVEL" val="1"/>
  <p:tag name="KSO_WM_TAG_VERSION" val="3.0"/>
</p:tagLst>
</file>

<file path=ppt/tags/tag4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0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</p:tagLst>
</file>

<file path=ppt/tags/tag54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_INDEX" val="-1"/>
  <p:tag name="KSO_WM_UNIT_PRESET_TEXT_LEN" val="0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_10*e*1"/>
  <p:tag name="KSO_WM_UNIT_LAYERLEVEL" val="1"/>
  <p:tag name="KSO_WM_TAG_VERSION" val="3.0"/>
</p:tagLst>
</file>

<file path=ppt/tags/tag5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6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8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</p:tagLst>
</file>

<file path=ppt/tags/tag60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d8be623fdcaad5d8a8553032cfd69331ec188cd"/>
  <p:tag name="KSO_WM_NEWLAYOUT_ID" val="1517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</p:tagLst>
</file>

<file path=ppt/tags/tag61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b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b*1"/>
  <p:tag name="KSO_WM_UNIT_LAYERLEVEL" val="1"/>
  <p:tag name="KSO_WM_TAG_VERSION" val="3.0"/>
</p:tagLst>
</file>

<file path=ppt/tags/tag6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6c2b92642653cdefbf837cd0a6757d4447577909"/>
  <p:tag name="KSO_WM_NEWLAYOUT_ID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a*1"/>
  <p:tag name="KSO_WM_UNIT_LAYERLEVEL" val="1"/>
  <p:tag name="KSO_WM_TAG_VERSION" val="3.0"/>
</p:tagLst>
</file>

<file path=ppt/tags/tag66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1"/>
  <p:tag name="KSO_WM_UNIT_LAYERLEVEL" val="1_1_1"/>
  <p:tag name="KSO_WM_TAG_VERSION" val="3.0"/>
</p:tagLst>
</file>

<file path=ppt/tags/tag67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1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2"/>
  <p:tag name="KSO_WM_UNIT_LAYERLEVEL" val="1_1_1"/>
  <p:tag name="KSO_WM_TAG_VERSION" val="3.0"/>
</p:tagLst>
</file>

<file path=ppt/tags/tag68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1_1"/>
  <p:tag name="KSO_WM_UNIT_LAYERLEVEL" val="1_1_1"/>
  <p:tag name="KSO_WM_TAG_VERSION" val="3.0"/>
</p:tagLst>
</file>

<file path=ppt/tags/tag69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1"/>
  <p:tag name="KSO_WM_UNIT_LAYERLEVEL" val="1_1_1"/>
  <p:tag name="KSO_WM_TAG_VERSION" val="3.0"/>
</p:tagLst>
</file>

<file path=ppt/tags/tag70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2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2"/>
  <p:tag name="KSO_WM_UNIT_LAYERLEVEL" val="1_1_1"/>
  <p:tag name="KSO_WM_TAG_VERSION" val="3.0"/>
</p:tagLst>
</file>

<file path=ppt/tags/tag71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2_1"/>
  <p:tag name="KSO_WM_UNIT_LAYERLEVEL" val="1_1_1"/>
  <p:tag name="KSO_WM_TAG_VERSION" val="3.0"/>
</p:tagLst>
</file>

<file path=ppt/tags/tag72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1"/>
  <p:tag name="KSO_WM_UNIT_LAYERLEVEL" val="1_1_1"/>
  <p:tag name="KSO_WM_TAG_VERSION" val="3.0"/>
</p:tagLst>
</file>

<file path=ppt/tags/tag73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3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2"/>
  <p:tag name="KSO_WM_UNIT_LAYERLEVEL" val="1_1_1"/>
  <p:tag name="KSO_WM_TAG_VERSION" val="3.0"/>
</p:tagLst>
</file>

<file path=ppt/tags/tag74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3_1"/>
  <p:tag name="KSO_WM_UNIT_LAYERLEVEL" val="1_1_1"/>
  <p:tag name="KSO_WM_TAG_VERSION" val="3.0"/>
</p:tagLst>
</file>

<file path=ppt/tags/tag75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1"/>
  <p:tag name="KSO_WM_UNIT_LAYERLEVEL" val="1_1_1"/>
  <p:tag name="KSO_WM_TAG_VERSION" val="3.0"/>
</p:tagLst>
</file>

<file path=ppt/tags/tag76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4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2"/>
  <p:tag name="KSO_WM_UNIT_LAYERLEVEL" val="1_1_1"/>
  <p:tag name="KSO_WM_TAG_VERSION" val="3.0"/>
</p:tagLst>
</file>

<file path=ppt/tags/tag77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4_1"/>
  <p:tag name="KSO_WM_UNIT_LAYERLEVEL" val="1_1_1"/>
  <p:tag name="KSO_WM_TAG_VERSION" val="3.0"/>
</p:tagLst>
</file>

<file path=ppt/tags/tag7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40498854"/>
</p:tagLst>
</file>

<file path=ppt/tags/tag80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CATEGORY" val="custom"/>
  <p:tag name="KSO_WM_TEMPLATE_INDEX" val="40498854"/>
</p:tagLst>
</file>

<file path=ppt/tags/tag8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.xml><?xml version="1.0" encoding="utf-8"?>
<p:tagLst xmlns:p="http://schemas.openxmlformats.org/presentationml/2006/main">
  <p:tag name="KSO_WM_TEMPLATE_SUBCATEGORY" val="29"/>
  <p:tag name="KSO_WM_BEAUTIFY_FLAG" val="#wm#"/>
  <p:tag name="KSO_WM_TEMPLATE_SLIDE_ID" val="slide_7d1b418b74e2b859"/>
  <p:tag name="KSO_WM_TAG_VERSION" val="3.0"/>
  <p:tag name="KSO_WM_TEMPLATE_MASTER_TYPE" val="0"/>
  <p:tag name="KSO_WM_TEMPLATE_COLOR_TYPE" val="0"/>
  <p:tag name="KSO_WM_TEMPLATE_CATEGORY" val="custom"/>
  <p:tag name="KSO_WM_TEMPLATE_INDEX" val="40498854"/>
</p:tagLst>
</file>

<file path=ppt/tags/tag85.xml><?xml version="1.0" encoding="utf-8"?>
<p:tagLst xmlns:p="http://schemas.openxmlformats.org/presentationml/2006/main">
  <p:tag name="KSO_WM_AITEMPLATE_STYLE_ID" val="69796649917"/>
</p:tagLst>
</file>

<file path=ppt/tags/tag8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2721bcfacf90a8cad02bf7bba3c368012c20864"/>
  <p:tag name="KSO_WM_NEWLAYOUT_ID" val="1505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1*a*1"/>
  <p:tag name="KSO_WM_TEMPLATE_CATEGORY" val="custom"/>
  <p:tag name="KSO_WM_TEMPLATE_INDEX" val="40498854"/>
  <p:tag name="KSO_WM_UNIT_LAYERLEVEL" val="1"/>
  <p:tag name="KSO_WM_TAG_VERSION" val="3.0"/>
</p:tagLst>
</file>

<file path=ppt/tags/tag87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title"/>
  <p:tag name="KSO_WM_TEMPLATE_SUBCATEGORY" val="29"/>
  <p:tag name="KSO_WM_BEAUTIFY_FLAG" val="#wm#"/>
  <p:tag name="KSO_WM_TEMPLATE_SLIDE_ID" val="slide_7d1b418b74e2b859"/>
  <p:tag name="KSO_WM_TAG_VERSION" val="3.0"/>
  <p:tag name="KSO_WM_SLIDE_ID" val="custom40498854_1"/>
  <p:tag name="KSO_WM_TEMPLATE_MASTER_TYPE" val="0"/>
  <p:tag name="KSO_WM_TEMPLATE_COLOR_TYPE" val="0"/>
  <p:tag name="KSO_WM_SLIDE_INDEX" val="1"/>
  <p:tag name="KSO_WM_TEMPLATE_CATEGORY" val="custom"/>
  <p:tag name="KSO_WM_TEMPLATE_INDEX" val="40498854"/>
  <p:tag name="KSO_WM_SLIDE_LAYOUT" val="a_f"/>
  <p:tag name="KSO_WM_SLIDE_LAYOUT_CNT" val="1_2"/>
</p:tagLst>
</file>

<file path=ppt/tags/tag88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89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90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9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166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167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16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228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229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230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58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59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60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61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62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63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264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65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66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267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268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269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270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271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272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273.xml><?xml version="1.0" encoding="utf-8"?>
<p:tagLst xmlns:p="http://schemas.openxmlformats.org/presentationml/2006/main">
  <p:tag name="KSO_WM_UNIT_TYPE" val="f"/>
  <p:tag name="KSO_WM_UNIT_INDEX" val="23"/>
  <p:tag name="KSO_WM_BEAUTIFY_FLAG" val="#wm#"/>
  <p:tag name="KSO_WM_TAG_VERSION" val="3.0"/>
</p:tagLst>
</file>

<file path=ppt/tags/tag274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275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276.xml><?xml version="1.0" encoding="utf-8"?>
<p:tagLst xmlns:p="http://schemas.openxmlformats.org/presentationml/2006/main">
  <p:tag name="KSO_WM_UNIT_TYPE" val="f"/>
  <p:tag name="KSO_WM_UNIT_INDEX" val="24"/>
  <p:tag name="KSO_WM_BEAUTIFY_FLAG" val="#wm#"/>
  <p:tag name="KSO_WM_TAG_VERSION" val="3.0"/>
</p:tagLst>
</file>

<file path=ppt/tags/tag277.xml><?xml version="1.0" encoding="utf-8"?>
<p:tagLst xmlns:p="http://schemas.openxmlformats.org/presentationml/2006/main">
  <p:tag name="KSO_WM_UNIT_TYPE" val="f"/>
  <p:tag name="KSO_WM_UNIT_INDEX" val="25"/>
  <p:tag name="KSO_WM_BEAUTIFY_FLAG" val="#wm#"/>
  <p:tag name="KSO_WM_TAG_VERSION" val="3.0"/>
</p:tagLst>
</file>

<file path=ppt/tags/tag278.xml><?xml version="1.0" encoding="utf-8"?>
<p:tagLst xmlns:p="http://schemas.openxmlformats.org/presentationml/2006/main">
  <p:tag name="KSO_WM_UNIT_TYPE" val="f"/>
  <p:tag name="KSO_WM_UNIT_INDEX" val="26"/>
  <p:tag name="KSO_WM_BEAUTIFY_FLAG" val="#wm#"/>
  <p:tag name="KSO_WM_TAG_VERSION" val="3.0"/>
</p:tagLst>
</file>

<file path=ppt/tags/tag279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5*b*1"/>
  <p:tag name="KSO_WM_TEMPLATE_CATEGORY" val="custom"/>
  <p:tag name="KSO_WM_TEMPLATE_INDEX" val="40498854"/>
  <p:tag name="KSO_WM_UNIT_LAYERLEVEL" val="1"/>
  <p:tag name="KSO_WM_TAG_VERSION" val="3.0"/>
  <p:tag name="KSO_WM_UNIT_PRESET_TEXT" val="THE END"/>
</p:tagLst>
</file>

<file path=ppt/tags/tag280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d8be623fdcaad5d8a8553032cfd69331ec188cd"/>
  <p:tag name="KSO_WM_NEWLAYOUT_ID" val="1517"/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ID" val="custom40498854_5*a*1"/>
  <p:tag name="KSO_WM_TEMPLATE_CATEGORY" val="custom"/>
  <p:tag name="KSO_WM_TEMPLATE_INDEX" val="40498854"/>
  <p:tag name="KSO_WM_UNIT_LAYERLEVEL" val="1"/>
  <p:tag name="KSO_WM_TAG_VERSION" val="3.0"/>
  <p:tag name="KSO_WM_UNIT_PRESET_TEXT" val="谢谢观看"/>
</p:tagLst>
</file>

<file path=ppt/tags/tag281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endPage"/>
  <p:tag name="KSO_WM_TEMPLATE_SUBCATEGORY" val="29"/>
  <p:tag name="KSO_WM_BEAUTIFY_FLAG" val="#wm#"/>
  <p:tag name="KSO_WM_TEMPLATE_SLIDE_ID" val="slide_47de9d0eaa58c516"/>
  <p:tag name="KSO_WM_TAG_VERSION" val="3.0"/>
  <p:tag name="KSO_WM_SLIDE_ID" val="custom40498854_5"/>
  <p:tag name="KSO_WM_TEMPLATE_MASTER_TYPE" val="0"/>
  <p:tag name="KSO_WM_TEMPLATE_COLOR_TYPE" val="0"/>
  <p:tag name="KSO_WM_SLIDE_INDEX" val="5"/>
  <p:tag name="KSO_WM_TEMPLATE_CATEGORY" val="custom"/>
  <p:tag name="KSO_WM_TEMPLATE_INDEX" val="40498854"/>
  <p:tag name="KSO_WM_SLIDE_LAYOUT" val="a_b"/>
  <p:tag name="KSO_WM_SLIDE_LAYOUT_CNT" val="1_1"/>
</p:tagLst>
</file>

<file path=ppt/tags/tag282.xml><?xml version="1.0" encoding="utf-8"?>
<p:tagLst xmlns:p="http://schemas.openxmlformats.org/presentationml/2006/main">
  <p:tag name="COMMONDATA" val="eyJoZGlkIjoiYjI1NTg0NTA5YzViNDM1MzJhNTk4ZTNiNTBjNDQwZmMifQ=="/>
</p:tagLst>
</file>

<file path=ppt/theme/theme1.xml><?xml version="1.0" encoding="utf-8"?>
<a:theme xmlns:a="http://schemas.openxmlformats.org/drawingml/2006/main" name="Office 主题​​">
  <a:themeElements>
    <a:clrScheme name="自定义 149">
      <a:dk1>
        <a:srgbClr val="000000"/>
      </a:dk1>
      <a:lt1>
        <a:srgbClr val="FFFFFF"/>
      </a:lt1>
      <a:dk2>
        <a:srgbClr val="283618"/>
      </a:dk2>
      <a:lt2>
        <a:srgbClr val="F7FEF9"/>
      </a:lt2>
      <a:accent1>
        <a:srgbClr val="49A078"/>
      </a:accent1>
      <a:accent2>
        <a:srgbClr val="DD9787"/>
      </a:accent2>
      <a:accent3>
        <a:srgbClr val="83BCA9"/>
      </a:accent3>
      <a:accent4>
        <a:srgbClr val="F5C396"/>
      </a:accent4>
      <a:accent5>
        <a:srgbClr val="FFCF56"/>
      </a:accent5>
      <a:accent6>
        <a:srgbClr val="69B578"/>
      </a:accent6>
      <a:hlink>
        <a:srgbClr val="304FFE"/>
      </a:hlink>
      <a:folHlink>
        <a:srgbClr val="492067"/>
      </a:folHlink>
    </a:clrScheme>
    <a:fontScheme name="自定义 158">
      <a:majorFont>
        <a:latin typeface="Arial"/>
        <a:ea typeface="可可湘云小楷"/>
        <a:cs typeface=""/>
      </a:majorFont>
      <a:minorFont>
        <a:latin typeface="Arial"/>
        <a:ea typeface="华文新魏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1362</Words>
  <Application>WPS 演示</Application>
  <PresentationFormat>宽屏</PresentationFormat>
  <Paragraphs>220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11</vt:i4>
      </vt:variant>
    </vt:vector>
  </HeadingPairs>
  <TitlesOfParts>
    <vt:vector size="18" baseType="lpstr">
      <vt:lpstr>Arial</vt:lpstr>
      <vt:lpstr>宋体</vt:lpstr>
      <vt:lpstr>Wingdings</vt:lpstr>
      <vt:lpstr>楷体</vt:lpstr>
      <vt:lpstr>微软雅黑</vt:lpstr>
      <vt:lpstr>Office 主题​​</vt:lpstr>
      <vt:lpstr>WPS</vt:lpstr>
      <vt:lpstr>长方体（一）·从古建榫卯到立体认知</vt:lpstr>
      <vt:lpstr>榫卯之构：长方体的特征与认识</vt:lpstr>
      <vt:lpstr>PowerPoint 演示文稿</vt:lpstr>
      <vt:lpstr>PowerPoint 演示文稿</vt:lpstr>
      <vt:lpstr>PowerPoint 演示文稿</vt:lpstr>
      <vt:lpstr>表面之积：长方体表面积的计算</vt:lpstr>
      <vt:lpstr>PowerPoint 演示文稿</vt:lpstr>
      <vt:lpstr>PowerPoint 演示文稿</vt:lpstr>
      <vt:lpstr>古建护体：表面积的实际应用</vt:lpstr>
      <vt:lpstr>PowerPoint 演示文稿</vt:lpstr>
      <vt:lpstr>感谢聆听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小数除法·从古币兑换到商的定位</dc:title>
  <dc:creator>O365</dc:creator>
  <cp:lastModifiedBy>李启峰</cp:lastModifiedBy>
  <cp:revision>2</cp:revision>
  <dcterms:created xsi:type="dcterms:W3CDTF">2026-07-30T08:54:00Z</dcterms:created>
  <dcterms:modified xsi:type="dcterms:W3CDTF">2026-07-30T09:00:02Z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F58F5357859B88E8AE0D6B6A044D4E9A_41</vt:lpwstr>
  </property>
  <property fmtid="{D5CDD505-2E9C-101B-9397-08002B2CF9AE}" pid="3" name="KSOProductBuildVer">
    <vt:lpwstr>2052-12.1.0.26884</vt:lpwstr>
  </property>
  <property fmtid="{D5CDD505-2E9C-101B-9397-08002B2CF9AE}" pid="4" name="KSOTemplateUUID">
    <vt:lpwstr>v1.0_ai_69796649917</vt:lpwstr>
  </property>
  <property fmtid="{D5CDD505-2E9C-101B-9397-08002B2CF9AE}" pid="5" name="intentionCode">
    <vt:lpwstr>wps_wpp_generate_html_ppt_doc</vt:lpwstr>
  </property>
  <property fmtid="{D5CDD505-2E9C-101B-9397-08002B2CF9AE}" pid="6" name="KSOAIPPTCode">
    <vt:lpwstr>Gt5MxRercT8CQBBZDCIhrOXBMOLv7X/NMCGVEiXaObaIOz4XXk6FFtJA0/NDsw1GRjZ5N2/j0O7qcMLnYIbWds6rm1eNbOILYk+JpnqUjtIH9qpRieKrfEvaOeL2Y+uKxOYe1jglCOUjxwYoer+1CdxviNt53nP05rYnykEt0C/FJVJmuCpw4yYZLtTfatV77J/IoTHYo0GrdWex1cKr0gOvnX3u+h4jgS9DlqDsCv6/zfdpz+Bgrl58PGtwBflNi4/GykBdSvHBmlddLEVF5fe7nvR7aBeHIYLIDxYQQq/zf5fHuhchVdFLFMdMCfEm7ZKBVVA8sy4RdE1RILvNIw==</vt:lpwstr>
  </property>
</Properties>
</file>