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450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59" r:id="rId11"/>
    <p:sldId id="460" r:id="rId12"/>
    <p:sldId id="461" r:id="rId13"/>
    <p:sldId id="462" r:id="rId14"/>
    <p:sldId id="463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64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ags" Target="../tags/tag94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122.xml"/><Relationship Id="rId35" Type="http://schemas.openxmlformats.org/officeDocument/2006/relationships/tags" Target="../tags/tag121.xml"/><Relationship Id="rId34" Type="http://schemas.openxmlformats.org/officeDocument/2006/relationships/tags" Target="../tags/tag120.xml"/><Relationship Id="rId33" Type="http://schemas.openxmlformats.org/officeDocument/2006/relationships/tags" Target="../tags/tag119.xml"/><Relationship Id="rId32" Type="http://schemas.openxmlformats.org/officeDocument/2006/relationships/tags" Target="../tags/tag118.xml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tags" Target="../tags/tag93.xml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3" Type="http://schemas.openxmlformats.org/officeDocument/2006/relationships/slideLayout" Target="../slideLayouts/slideLayout6.xml"/><Relationship Id="rId52" Type="http://schemas.openxmlformats.org/officeDocument/2006/relationships/tags" Target="../tags/tag168.xml"/><Relationship Id="rId51" Type="http://schemas.openxmlformats.org/officeDocument/2006/relationships/tags" Target="../tags/tag167.xml"/><Relationship Id="rId50" Type="http://schemas.openxmlformats.org/officeDocument/2006/relationships/image" Target="../media/image13.svg"/><Relationship Id="rId5" Type="http://schemas.openxmlformats.org/officeDocument/2006/relationships/tags" Target="../tags/tag127.xml"/><Relationship Id="rId49" Type="http://schemas.openxmlformats.org/officeDocument/2006/relationships/image" Target="../media/image12.png"/><Relationship Id="rId48" Type="http://schemas.openxmlformats.org/officeDocument/2006/relationships/tags" Target="../tags/tag166.xml"/><Relationship Id="rId47" Type="http://schemas.openxmlformats.org/officeDocument/2006/relationships/tags" Target="../tags/tag165.xml"/><Relationship Id="rId46" Type="http://schemas.openxmlformats.org/officeDocument/2006/relationships/tags" Target="../tags/tag164.xml"/><Relationship Id="rId45" Type="http://schemas.openxmlformats.org/officeDocument/2006/relationships/tags" Target="../tags/tag163.xml"/><Relationship Id="rId44" Type="http://schemas.openxmlformats.org/officeDocument/2006/relationships/tags" Target="../tags/tag162.xml"/><Relationship Id="rId43" Type="http://schemas.openxmlformats.org/officeDocument/2006/relationships/image" Target="../media/image11.svg"/><Relationship Id="rId42" Type="http://schemas.openxmlformats.org/officeDocument/2006/relationships/image" Target="../media/image10.png"/><Relationship Id="rId41" Type="http://schemas.openxmlformats.org/officeDocument/2006/relationships/tags" Target="../tags/tag161.xml"/><Relationship Id="rId40" Type="http://schemas.openxmlformats.org/officeDocument/2006/relationships/tags" Target="../tags/tag160.xml"/><Relationship Id="rId4" Type="http://schemas.openxmlformats.org/officeDocument/2006/relationships/tags" Target="../tags/tag126.xml"/><Relationship Id="rId39" Type="http://schemas.openxmlformats.org/officeDocument/2006/relationships/tags" Target="../tags/tag159.xml"/><Relationship Id="rId38" Type="http://schemas.openxmlformats.org/officeDocument/2006/relationships/tags" Target="../tags/tag158.xml"/><Relationship Id="rId37" Type="http://schemas.openxmlformats.org/officeDocument/2006/relationships/tags" Target="../tags/tag157.xml"/><Relationship Id="rId36" Type="http://schemas.openxmlformats.org/officeDocument/2006/relationships/image" Target="../media/image9.svg"/><Relationship Id="rId35" Type="http://schemas.openxmlformats.org/officeDocument/2006/relationships/image" Target="../media/image8.png"/><Relationship Id="rId34" Type="http://schemas.openxmlformats.org/officeDocument/2006/relationships/tags" Target="../tags/tag156.xml"/><Relationship Id="rId33" Type="http://schemas.openxmlformats.org/officeDocument/2006/relationships/tags" Target="../tags/tag155.xml"/><Relationship Id="rId32" Type="http://schemas.openxmlformats.org/officeDocument/2006/relationships/tags" Target="../tags/tag154.xml"/><Relationship Id="rId31" Type="http://schemas.openxmlformats.org/officeDocument/2006/relationships/tags" Target="../tags/tag153.xml"/><Relationship Id="rId30" Type="http://schemas.openxmlformats.org/officeDocument/2006/relationships/tags" Target="../tags/tag152.xml"/><Relationship Id="rId3" Type="http://schemas.openxmlformats.org/officeDocument/2006/relationships/tags" Target="../tags/tag125.xml"/><Relationship Id="rId29" Type="http://schemas.openxmlformats.org/officeDocument/2006/relationships/tags" Target="../tags/tag151.xml"/><Relationship Id="rId28" Type="http://schemas.openxmlformats.org/officeDocument/2006/relationships/tags" Target="../tags/tag150.xml"/><Relationship Id="rId27" Type="http://schemas.openxmlformats.org/officeDocument/2006/relationships/tags" Target="../tags/tag149.xml"/><Relationship Id="rId26" Type="http://schemas.openxmlformats.org/officeDocument/2006/relationships/tags" Target="../tags/tag148.xml"/><Relationship Id="rId25" Type="http://schemas.openxmlformats.org/officeDocument/2006/relationships/tags" Target="../tags/tag147.xml"/><Relationship Id="rId24" Type="http://schemas.openxmlformats.org/officeDocument/2006/relationships/tags" Target="../tags/tag146.xml"/><Relationship Id="rId23" Type="http://schemas.openxmlformats.org/officeDocument/2006/relationships/tags" Target="../tags/tag145.xml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tags" Target="../tags/tag142.xml"/><Relationship Id="rId2" Type="http://schemas.openxmlformats.org/officeDocument/2006/relationships/tags" Target="../tags/tag124.xml"/><Relationship Id="rId19" Type="http://schemas.openxmlformats.org/officeDocument/2006/relationships/tags" Target="../tags/tag141.xml"/><Relationship Id="rId18" Type="http://schemas.openxmlformats.org/officeDocument/2006/relationships/tags" Target="../tags/tag140.xml"/><Relationship Id="rId17" Type="http://schemas.openxmlformats.org/officeDocument/2006/relationships/tags" Target="../tags/tag139.xml"/><Relationship Id="rId16" Type="http://schemas.openxmlformats.org/officeDocument/2006/relationships/tags" Target="../tags/tag138.xml"/><Relationship Id="rId15" Type="http://schemas.openxmlformats.org/officeDocument/2006/relationships/tags" Target="../tags/tag137.xml"/><Relationship Id="rId14" Type="http://schemas.openxmlformats.org/officeDocument/2006/relationships/tags" Target="../tags/tag136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tags" Target="../tags/tag12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6.png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198.xml"/><Relationship Id="rId30" Type="http://schemas.openxmlformats.org/officeDocument/2006/relationships/tags" Target="../tags/tag197.xml"/><Relationship Id="rId3" Type="http://schemas.openxmlformats.org/officeDocument/2006/relationships/tags" Target="../tags/tag174.xml"/><Relationship Id="rId29" Type="http://schemas.openxmlformats.org/officeDocument/2006/relationships/tags" Target="../tags/tag196.xml"/><Relationship Id="rId28" Type="http://schemas.openxmlformats.org/officeDocument/2006/relationships/tags" Target="../tags/tag195.xml"/><Relationship Id="rId27" Type="http://schemas.openxmlformats.org/officeDocument/2006/relationships/tags" Target="../tags/tag194.xml"/><Relationship Id="rId26" Type="http://schemas.openxmlformats.org/officeDocument/2006/relationships/tags" Target="../tags/tag193.xml"/><Relationship Id="rId25" Type="http://schemas.openxmlformats.org/officeDocument/2006/relationships/tags" Target="../tags/tag192.xml"/><Relationship Id="rId24" Type="http://schemas.openxmlformats.org/officeDocument/2006/relationships/image" Target="../media/image15.svg"/><Relationship Id="rId23" Type="http://schemas.openxmlformats.org/officeDocument/2006/relationships/image" Target="../media/image14.png"/><Relationship Id="rId22" Type="http://schemas.openxmlformats.org/officeDocument/2006/relationships/tags" Target="../tags/tag191.xml"/><Relationship Id="rId21" Type="http://schemas.openxmlformats.org/officeDocument/2006/relationships/tags" Target="../tags/tag190.xml"/><Relationship Id="rId20" Type="http://schemas.openxmlformats.org/officeDocument/2006/relationships/tags" Target="../tags/tag189.xml"/><Relationship Id="rId2" Type="http://schemas.openxmlformats.org/officeDocument/2006/relationships/tags" Target="../tags/tag173.xml"/><Relationship Id="rId19" Type="http://schemas.openxmlformats.org/officeDocument/2006/relationships/tags" Target="../tags/tag188.xml"/><Relationship Id="rId18" Type="http://schemas.openxmlformats.org/officeDocument/2006/relationships/tags" Target="../tags/tag187.xml"/><Relationship Id="rId17" Type="http://schemas.openxmlformats.org/officeDocument/2006/relationships/tags" Target="../tags/tag186.xml"/><Relationship Id="rId16" Type="http://schemas.openxmlformats.org/officeDocument/2006/relationships/tags" Target="../tags/tag185.xml"/><Relationship Id="rId15" Type="http://schemas.openxmlformats.org/officeDocument/2006/relationships/tags" Target="../tags/tag184.xml"/><Relationship Id="rId14" Type="http://schemas.openxmlformats.org/officeDocument/2006/relationships/tags" Target="../tags/tag183.xml"/><Relationship Id="rId13" Type="http://schemas.openxmlformats.org/officeDocument/2006/relationships/tags" Target="../tags/tag182.xml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tags" Target="../tags/tag17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7.xml"/><Relationship Id="rId8" Type="http://schemas.openxmlformats.org/officeDocument/2006/relationships/tags" Target="../tags/tag206.xml"/><Relationship Id="rId7" Type="http://schemas.openxmlformats.org/officeDocument/2006/relationships/tags" Target="../tags/tag205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230.xml"/><Relationship Id="rId35" Type="http://schemas.openxmlformats.org/officeDocument/2006/relationships/tags" Target="../tags/tag229.xml"/><Relationship Id="rId34" Type="http://schemas.openxmlformats.org/officeDocument/2006/relationships/tags" Target="../tags/tag228.xml"/><Relationship Id="rId33" Type="http://schemas.openxmlformats.org/officeDocument/2006/relationships/tags" Target="../tags/tag227.xml"/><Relationship Id="rId32" Type="http://schemas.openxmlformats.org/officeDocument/2006/relationships/tags" Target="../tags/tag226.xml"/><Relationship Id="rId31" Type="http://schemas.openxmlformats.org/officeDocument/2006/relationships/tags" Target="../tags/tag225.xml"/><Relationship Id="rId30" Type="http://schemas.openxmlformats.org/officeDocument/2006/relationships/tags" Target="../tags/tag224.xml"/><Relationship Id="rId3" Type="http://schemas.openxmlformats.org/officeDocument/2006/relationships/tags" Target="../tags/tag201.xml"/><Relationship Id="rId29" Type="http://schemas.openxmlformats.org/officeDocument/2006/relationships/tags" Target="../tags/tag223.xml"/><Relationship Id="rId28" Type="http://schemas.openxmlformats.org/officeDocument/2006/relationships/tags" Target="../tags/tag222.xml"/><Relationship Id="rId27" Type="http://schemas.openxmlformats.org/officeDocument/2006/relationships/tags" Target="../tags/tag221.xml"/><Relationship Id="rId26" Type="http://schemas.openxmlformats.org/officeDocument/2006/relationships/tags" Target="../tags/tag220.xml"/><Relationship Id="rId25" Type="http://schemas.openxmlformats.org/officeDocument/2006/relationships/tags" Target="../tags/tag219.xml"/><Relationship Id="rId24" Type="http://schemas.openxmlformats.org/officeDocument/2006/relationships/tags" Target="../tags/tag218.xml"/><Relationship Id="rId23" Type="http://schemas.openxmlformats.org/officeDocument/2006/relationships/tags" Target="../tags/tag217.xml"/><Relationship Id="rId22" Type="http://schemas.openxmlformats.org/officeDocument/2006/relationships/image" Target="../media/image19.svg"/><Relationship Id="rId21" Type="http://schemas.openxmlformats.org/officeDocument/2006/relationships/image" Target="../media/image18.png"/><Relationship Id="rId20" Type="http://schemas.openxmlformats.org/officeDocument/2006/relationships/tags" Target="../tags/tag216.xml"/><Relationship Id="rId2" Type="http://schemas.openxmlformats.org/officeDocument/2006/relationships/tags" Target="../tags/tag200.xml"/><Relationship Id="rId19" Type="http://schemas.openxmlformats.org/officeDocument/2006/relationships/tags" Target="../tags/tag215.xml"/><Relationship Id="rId18" Type="http://schemas.openxmlformats.org/officeDocument/2006/relationships/tags" Target="../tags/tag214.xml"/><Relationship Id="rId17" Type="http://schemas.openxmlformats.org/officeDocument/2006/relationships/tags" Target="../tags/tag213.xml"/><Relationship Id="rId16" Type="http://schemas.openxmlformats.org/officeDocument/2006/relationships/tags" Target="../tags/tag212.xml"/><Relationship Id="rId15" Type="http://schemas.openxmlformats.org/officeDocument/2006/relationships/image" Target="../media/image17.svg"/><Relationship Id="rId14" Type="http://schemas.openxmlformats.org/officeDocument/2006/relationships/image" Target="../media/image16.png"/><Relationship Id="rId13" Type="http://schemas.openxmlformats.org/officeDocument/2006/relationships/tags" Target="../tags/tag211.xml"/><Relationship Id="rId12" Type="http://schemas.openxmlformats.org/officeDocument/2006/relationships/tags" Target="../tags/tag210.xml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tags" Target="../tags/tag19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image" Target="../media/image17.svg"/><Relationship Id="rId50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9" Type="http://schemas.openxmlformats.org/officeDocument/2006/relationships/tags" Target="../tags/tag270.xml"/><Relationship Id="rId48" Type="http://schemas.openxmlformats.org/officeDocument/2006/relationships/tags" Target="../tags/tag269.xml"/><Relationship Id="rId47" Type="http://schemas.openxmlformats.org/officeDocument/2006/relationships/tags" Target="../tags/tag268.xml"/><Relationship Id="rId46" Type="http://schemas.openxmlformats.org/officeDocument/2006/relationships/image" Target="../media/image29.svg"/><Relationship Id="rId45" Type="http://schemas.openxmlformats.org/officeDocument/2006/relationships/image" Target="../media/image28.png"/><Relationship Id="rId44" Type="http://schemas.openxmlformats.org/officeDocument/2006/relationships/tags" Target="../tags/tag267.xml"/><Relationship Id="rId43" Type="http://schemas.openxmlformats.org/officeDocument/2006/relationships/tags" Target="../tags/tag266.xml"/><Relationship Id="rId42" Type="http://schemas.openxmlformats.org/officeDocument/2006/relationships/tags" Target="../tags/tag265.xml"/><Relationship Id="rId41" Type="http://schemas.openxmlformats.org/officeDocument/2006/relationships/tags" Target="../tags/tag264.xml"/><Relationship Id="rId40" Type="http://schemas.openxmlformats.org/officeDocument/2006/relationships/tags" Target="../tags/tag263.xml"/><Relationship Id="rId4" Type="http://schemas.openxmlformats.org/officeDocument/2006/relationships/tags" Target="../tags/tag237.xml"/><Relationship Id="rId39" Type="http://schemas.openxmlformats.org/officeDocument/2006/relationships/tags" Target="../tags/tag262.xml"/><Relationship Id="rId38" Type="http://schemas.openxmlformats.org/officeDocument/2006/relationships/image" Target="../media/image27.svg"/><Relationship Id="rId37" Type="http://schemas.openxmlformats.org/officeDocument/2006/relationships/image" Target="../media/image26.png"/><Relationship Id="rId36" Type="http://schemas.openxmlformats.org/officeDocument/2006/relationships/tags" Target="../tags/tag261.xml"/><Relationship Id="rId35" Type="http://schemas.openxmlformats.org/officeDocument/2006/relationships/tags" Target="../tags/tag260.xml"/><Relationship Id="rId34" Type="http://schemas.openxmlformats.org/officeDocument/2006/relationships/tags" Target="../tags/tag259.xml"/><Relationship Id="rId33" Type="http://schemas.openxmlformats.org/officeDocument/2006/relationships/tags" Target="../tags/tag258.xml"/><Relationship Id="rId32" Type="http://schemas.openxmlformats.org/officeDocument/2006/relationships/tags" Target="../tags/tag257.xml"/><Relationship Id="rId31" Type="http://schemas.openxmlformats.org/officeDocument/2006/relationships/image" Target="../media/image25.svg"/><Relationship Id="rId30" Type="http://schemas.openxmlformats.org/officeDocument/2006/relationships/image" Target="../media/image24.png"/><Relationship Id="rId3" Type="http://schemas.openxmlformats.org/officeDocument/2006/relationships/tags" Target="../tags/tag236.xml"/><Relationship Id="rId29" Type="http://schemas.openxmlformats.org/officeDocument/2006/relationships/tags" Target="../tags/tag256.xml"/><Relationship Id="rId28" Type="http://schemas.openxmlformats.org/officeDocument/2006/relationships/tags" Target="../tags/tag255.xml"/><Relationship Id="rId27" Type="http://schemas.openxmlformats.org/officeDocument/2006/relationships/tags" Target="../tags/tag254.xml"/><Relationship Id="rId26" Type="http://schemas.openxmlformats.org/officeDocument/2006/relationships/tags" Target="../tags/tag253.xml"/><Relationship Id="rId25" Type="http://schemas.openxmlformats.org/officeDocument/2006/relationships/tags" Target="../tags/tag252.xml"/><Relationship Id="rId24" Type="http://schemas.openxmlformats.org/officeDocument/2006/relationships/image" Target="../media/image23.svg"/><Relationship Id="rId23" Type="http://schemas.openxmlformats.org/officeDocument/2006/relationships/image" Target="../media/image22.png"/><Relationship Id="rId22" Type="http://schemas.openxmlformats.org/officeDocument/2006/relationships/tags" Target="../tags/tag251.xml"/><Relationship Id="rId21" Type="http://schemas.openxmlformats.org/officeDocument/2006/relationships/tags" Target="../tags/tag250.xml"/><Relationship Id="rId20" Type="http://schemas.openxmlformats.org/officeDocument/2006/relationships/tags" Target="../tags/tag249.xml"/><Relationship Id="rId2" Type="http://schemas.openxmlformats.org/officeDocument/2006/relationships/tags" Target="../tags/tag235.xml"/><Relationship Id="rId19" Type="http://schemas.openxmlformats.org/officeDocument/2006/relationships/tags" Target="../tags/tag248.xml"/><Relationship Id="rId18" Type="http://schemas.openxmlformats.org/officeDocument/2006/relationships/tags" Target="../tags/tag247.xml"/><Relationship Id="rId17" Type="http://schemas.openxmlformats.org/officeDocument/2006/relationships/tags" Target="../tags/tag246.xml"/><Relationship Id="rId16" Type="http://schemas.openxmlformats.org/officeDocument/2006/relationships/image" Target="../media/image21.svg"/><Relationship Id="rId15" Type="http://schemas.openxmlformats.org/officeDocument/2006/relationships/image" Target="../media/image20.png"/><Relationship Id="rId14" Type="http://schemas.openxmlformats.org/officeDocument/2006/relationships/tags" Target="../tags/tag245.xml"/><Relationship Id="rId13" Type="http://schemas.openxmlformats.org/officeDocument/2006/relationships/tags" Target="../tags/tag244.xml"/><Relationship Id="rId12" Type="http://schemas.openxmlformats.org/officeDocument/2006/relationships/tags" Target="../tags/tag243.xml"/><Relationship Id="rId11" Type="http://schemas.openxmlformats.org/officeDocument/2006/relationships/tags" Target="../tags/tag242.xml"/><Relationship Id="rId10" Type="http://schemas.openxmlformats.org/officeDocument/2006/relationships/tags" Target="../tags/tag241.xml"/><Relationship Id="rId1" Type="http://schemas.openxmlformats.org/officeDocument/2006/relationships/tags" Target="../tags/tag23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image" Target="../media/image31.svg"/><Relationship Id="rId7" Type="http://schemas.openxmlformats.org/officeDocument/2006/relationships/image" Target="../media/image30.png"/><Relationship Id="rId65" Type="http://schemas.openxmlformats.org/officeDocument/2006/relationships/slideLayout" Target="../slideLayouts/slideLayout6.xml"/><Relationship Id="rId64" Type="http://schemas.openxmlformats.org/officeDocument/2006/relationships/tags" Target="../tags/tag322.xml"/><Relationship Id="rId63" Type="http://schemas.openxmlformats.org/officeDocument/2006/relationships/tags" Target="../tags/tag321.xml"/><Relationship Id="rId62" Type="http://schemas.openxmlformats.org/officeDocument/2006/relationships/tags" Target="../tags/tag320.xml"/><Relationship Id="rId61" Type="http://schemas.openxmlformats.org/officeDocument/2006/relationships/tags" Target="../tags/tag319.xml"/><Relationship Id="rId60" Type="http://schemas.openxmlformats.org/officeDocument/2006/relationships/tags" Target="../tags/tag318.xml"/><Relationship Id="rId6" Type="http://schemas.openxmlformats.org/officeDocument/2006/relationships/tags" Target="../tags/tag276.xml"/><Relationship Id="rId59" Type="http://schemas.openxmlformats.org/officeDocument/2006/relationships/tags" Target="../tags/tag317.xml"/><Relationship Id="rId58" Type="http://schemas.openxmlformats.org/officeDocument/2006/relationships/image" Target="../media/image39.svg"/><Relationship Id="rId57" Type="http://schemas.openxmlformats.org/officeDocument/2006/relationships/image" Target="../media/image38.png"/><Relationship Id="rId56" Type="http://schemas.openxmlformats.org/officeDocument/2006/relationships/tags" Target="../tags/tag316.xml"/><Relationship Id="rId55" Type="http://schemas.openxmlformats.org/officeDocument/2006/relationships/tags" Target="../tags/tag315.xml"/><Relationship Id="rId54" Type="http://schemas.openxmlformats.org/officeDocument/2006/relationships/tags" Target="../tags/tag314.xml"/><Relationship Id="rId53" Type="http://schemas.openxmlformats.org/officeDocument/2006/relationships/tags" Target="../tags/tag313.xml"/><Relationship Id="rId52" Type="http://schemas.openxmlformats.org/officeDocument/2006/relationships/image" Target="../media/image37.svg"/><Relationship Id="rId51" Type="http://schemas.openxmlformats.org/officeDocument/2006/relationships/image" Target="../media/image36.png"/><Relationship Id="rId50" Type="http://schemas.openxmlformats.org/officeDocument/2006/relationships/tags" Target="../tags/tag312.xml"/><Relationship Id="rId5" Type="http://schemas.openxmlformats.org/officeDocument/2006/relationships/tags" Target="../tags/tag275.xml"/><Relationship Id="rId49" Type="http://schemas.openxmlformats.org/officeDocument/2006/relationships/tags" Target="../tags/tag311.xml"/><Relationship Id="rId48" Type="http://schemas.openxmlformats.org/officeDocument/2006/relationships/tags" Target="../tags/tag310.xml"/><Relationship Id="rId47" Type="http://schemas.openxmlformats.org/officeDocument/2006/relationships/tags" Target="../tags/tag309.xml"/><Relationship Id="rId46" Type="http://schemas.openxmlformats.org/officeDocument/2006/relationships/tags" Target="../tags/tag308.xml"/><Relationship Id="rId45" Type="http://schemas.openxmlformats.org/officeDocument/2006/relationships/image" Target="../media/image17.svg"/><Relationship Id="rId44" Type="http://schemas.openxmlformats.org/officeDocument/2006/relationships/image" Target="../media/image16.png"/><Relationship Id="rId43" Type="http://schemas.openxmlformats.org/officeDocument/2006/relationships/tags" Target="../tags/tag307.xml"/><Relationship Id="rId42" Type="http://schemas.openxmlformats.org/officeDocument/2006/relationships/tags" Target="../tags/tag306.xml"/><Relationship Id="rId41" Type="http://schemas.openxmlformats.org/officeDocument/2006/relationships/tags" Target="../tags/tag305.xml"/><Relationship Id="rId40" Type="http://schemas.openxmlformats.org/officeDocument/2006/relationships/tags" Target="../tags/tag304.xml"/><Relationship Id="rId4" Type="http://schemas.openxmlformats.org/officeDocument/2006/relationships/tags" Target="../tags/tag274.xml"/><Relationship Id="rId39" Type="http://schemas.openxmlformats.org/officeDocument/2006/relationships/tags" Target="../tags/tag303.xml"/><Relationship Id="rId38" Type="http://schemas.openxmlformats.org/officeDocument/2006/relationships/tags" Target="../tags/tag302.xml"/><Relationship Id="rId37" Type="http://schemas.openxmlformats.org/officeDocument/2006/relationships/tags" Target="../tags/tag301.xml"/><Relationship Id="rId36" Type="http://schemas.openxmlformats.org/officeDocument/2006/relationships/tags" Target="../tags/tag300.xml"/><Relationship Id="rId35" Type="http://schemas.openxmlformats.org/officeDocument/2006/relationships/tags" Target="../tags/tag299.xml"/><Relationship Id="rId34" Type="http://schemas.openxmlformats.org/officeDocument/2006/relationships/image" Target="../media/image35.svg"/><Relationship Id="rId33" Type="http://schemas.openxmlformats.org/officeDocument/2006/relationships/image" Target="../media/image34.png"/><Relationship Id="rId32" Type="http://schemas.openxmlformats.org/officeDocument/2006/relationships/tags" Target="../tags/tag298.xml"/><Relationship Id="rId31" Type="http://schemas.openxmlformats.org/officeDocument/2006/relationships/tags" Target="../tags/tag297.xml"/><Relationship Id="rId30" Type="http://schemas.openxmlformats.org/officeDocument/2006/relationships/tags" Target="../tags/tag296.xml"/><Relationship Id="rId3" Type="http://schemas.openxmlformats.org/officeDocument/2006/relationships/tags" Target="../tags/tag273.xml"/><Relationship Id="rId29" Type="http://schemas.openxmlformats.org/officeDocument/2006/relationships/tags" Target="../tags/tag295.xml"/><Relationship Id="rId28" Type="http://schemas.openxmlformats.org/officeDocument/2006/relationships/tags" Target="../tags/tag294.xml"/><Relationship Id="rId27" Type="http://schemas.openxmlformats.org/officeDocument/2006/relationships/tags" Target="../tags/tag293.xml"/><Relationship Id="rId26" Type="http://schemas.openxmlformats.org/officeDocument/2006/relationships/tags" Target="../tags/tag292.xml"/><Relationship Id="rId25" Type="http://schemas.openxmlformats.org/officeDocument/2006/relationships/tags" Target="../tags/tag291.xml"/><Relationship Id="rId24" Type="http://schemas.openxmlformats.org/officeDocument/2006/relationships/tags" Target="../tags/tag290.xml"/><Relationship Id="rId23" Type="http://schemas.openxmlformats.org/officeDocument/2006/relationships/tags" Target="../tags/tag289.xml"/><Relationship Id="rId22" Type="http://schemas.openxmlformats.org/officeDocument/2006/relationships/tags" Target="../tags/tag288.xml"/><Relationship Id="rId21" Type="http://schemas.openxmlformats.org/officeDocument/2006/relationships/tags" Target="../tags/tag287.xml"/><Relationship Id="rId20" Type="http://schemas.openxmlformats.org/officeDocument/2006/relationships/image" Target="../media/image33.svg"/><Relationship Id="rId2" Type="http://schemas.openxmlformats.org/officeDocument/2006/relationships/tags" Target="../tags/tag272.xml"/><Relationship Id="rId19" Type="http://schemas.openxmlformats.org/officeDocument/2006/relationships/image" Target="../media/image32.png"/><Relationship Id="rId18" Type="http://schemas.openxmlformats.org/officeDocument/2006/relationships/tags" Target="../tags/tag286.xml"/><Relationship Id="rId17" Type="http://schemas.openxmlformats.org/officeDocument/2006/relationships/tags" Target="../tags/tag285.xml"/><Relationship Id="rId16" Type="http://schemas.openxmlformats.org/officeDocument/2006/relationships/tags" Target="../tags/tag284.xml"/><Relationship Id="rId15" Type="http://schemas.openxmlformats.org/officeDocument/2006/relationships/tags" Target="../tags/tag283.xml"/><Relationship Id="rId14" Type="http://schemas.openxmlformats.org/officeDocument/2006/relationships/tags" Target="../tags/tag282.xml"/><Relationship Id="rId13" Type="http://schemas.openxmlformats.org/officeDocument/2006/relationships/tags" Target="../tags/tag281.xml"/><Relationship Id="rId12" Type="http://schemas.openxmlformats.org/officeDocument/2006/relationships/tags" Target="../tags/tag280.xml"/><Relationship Id="rId11" Type="http://schemas.openxmlformats.org/officeDocument/2006/relationships/tags" Target="../tags/tag279.xml"/><Relationship Id="rId10" Type="http://schemas.openxmlformats.org/officeDocument/2006/relationships/tags" Target="../tags/tag278.xml"/><Relationship Id="rId1" Type="http://schemas.openxmlformats.org/officeDocument/2006/relationships/tags" Target="../tags/tag27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" Type="http://schemas.openxmlformats.org/officeDocument/2006/relationships/tags" Target="../tags/tag32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32.xml"/><Relationship Id="rId8" Type="http://schemas.openxmlformats.org/officeDocument/2006/relationships/image" Target="../media/image41.svg"/><Relationship Id="rId7" Type="http://schemas.openxmlformats.org/officeDocument/2006/relationships/image" Target="../media/image40.png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360.xml"/><Relationship Id="rId44" Type="http://schemas.openxmlformats.org/officeDocument/2006/relationships/tags" Target="../tags/tag359.xml"/><Relationship Id="rId43" Type="http://schemas.openxmlformats.org/officeDocument/2006/relationships/tags" Target="../tags/tag358.xml"/><Relationship Id="rId42" Type="http://schemas.openxmlformats.org/officeDocument/2006/relationships/tags" Target="../tags/tag357.xml"/><Relationship Id="rId41" Type="http://schemas.openxmlformats.org/officeDocument/2006/relationships/image" Target="../media/image49.svg"/><Relationship Id="rId40" Type="http://schemas.openxmlformats.org/officeDocument/2006/relationships/image" Target="../media/image48.png"/><Relationship Id="rId4" Type="http://schemas.openxmlformats.org/officeDocument/2006/relationships/tags" Target="../tags/tag329.xml"/><Relationship Id="rId39" Type="http://schemas.openxmlformats.org/officeDocument/2006/relationships/tags" Target="../tags/tag356.xml"/><Relationship Id="rId38" Type="http://schemas.openxmlformats.org/officeDocument/2006/relationships/tags" Target="../tags/tag355.xml"/><Relationship Id="rId37" Type="http://schemas.openxmlformats.org/officeDocument/2006/relationships/tags" Target="../tags/tag354.xml"/><Relationship Id="rId36" Type="http://schemas.openxmlformats.org/officeDocument/2006/relationships/tags" Target="../tags/tag353.xml"/><Relationship Id="rId35" Type="http://schemas.openxmlformats.org/officeDocument/2006/relationships/tags" Target="../tags/tag352.xml"/><Relationship Id="rId34" Type="http://schemas.openxmlformats.org/officeDocument/2006/relationships/tags" Target="../tags/tag351.xml"/><Relationship Id="rId33" Type="http://schemas.openxmlformats.org/officeDocument/2006/relationships/tags" Target="../tags/tag350.xml"/><Relationship Id="rId32" Type="http://schemas.openxmlformats.org/officeDocument/2006/relationships/tags" Target="../tags/tag349.xml"/><Relationship Id="rId31" Type="http://schemas.openxmlformats.org/officeDocument/2006/relationships/tags" Target="../tags/tag348.xml"/><Relationship Id="rId30" Type="http://schemas.openxmlformats.org/officeDocument/2006/relationships/tags" Target="../tags/tag347.xml"/><Relationship Id="rId3" Type="http://schemas.openxmlformats.org/officeDocument/2006/relationships/tags" Target="../tags/tag328.xml"/><Relationship Id="rId29" Type="http://schemas.openxmlformats.org/officeDocument/2006/relationships/image" Target="../media/image47.svg"/><Relationship Id="rId28" Type="http://schemas.openxmlformats.org/officeDocument/2006/relationships/image" Target="../media/image46.png"/><Relationship Id="rId27" Type="http://schemas.openxmlformats.org/officeDocument/2006/relationships/tags" Target="../tags/tag346.xml"/><Relationship Id="rId26" Type="http://schemas.openxmlformats.org/officeDocument/2006/relationships/tags" Target="../tags/tag345.xml"/><Relationship Id="rId25" Type="http://schemas.openxmlformats.org/officeDocument/2006/relationships/tags" Target="../tags/tag344.xml"/><Relationship Id="rId24" Type="http://schemas.openxmlformats.org/officeDocument/2006/relationships/tags" Target="../tags/tag343.xml"/><Relationship Id="rId23" Type="http://schemas.openxmlformats.org/officeDocument/2006/relationships/tags" Target="../tags/tag342.xml"/><Relationship Id="rId22" Type="http://schemas.openxmlformats.org/officeDocument/2006/relationships/image" Target="../media/image45.svg"/><Relationship Id="rId21" Type="http://schemas.openxmlformats.org/officeDocument/2006/relationships/image" Target="../media/image44.png"/><Relationship Id="rId20" Type="http://schemas.openxmlformats.org/officeDocument/2006/relationships/tags" Target="../tags/tag341.xml"/><Relationship Id="rId2" Type="http://schemas.openxmlformats.org/officeDocument/2006/relationships/tags" Target="../tags/tag327.xml"/><Relationship Id="rId19" Type="http://schemas.openxmlformats.org/officeDocument/2006/relationships/tags" Target="../tags/tag340.xml"/><Relationship Id="rId18" Type="http://schemas.openxmlformats.org/officeDocument/2006/relationships/tags" Target="../tags/tag339.xml"/><Relationship Id="rId17" Type="http://schemas.openxmlformats.org/officeDocument/2006/relationships/tags" Target="../tags/tag338.xml"/><Relationship Id="rId16" Type="http://schemas.openxmlformats.org/officeDocument/2006/relationships/tags" Target="../tags/tag337.xml"/><Relationship Id="rId15" Type="http://schemas.openxmlformats.org/officeDocument/2006/relationships/image" Target="../media/image43.svg"/><Relationship Id="rId14" Type="http://schemas.openxmlformats.org/officeDocument/2006/relationships/image" Target="../media/image42.png"/><Relationship Id="rId13" Type="http://schemas.openxmlformats.org/officeDocument/2006/relationships/tags" Target="../tags/tag336.xml"/><Relationship Id="rId12" Type="http://schemas.openxmlformats.org/officeDocument/2006/relationships/tags" Target="../tags/tag335.xml"/><Relationship Id="rId11" Type="http://schemas.openxmlformats.org/officeDocument/2006/relationships/tags" Target="../tags/tag334.xml"/><Relationship Id="rId10" Type="http://schemas.openxmlformats.org/officeDocument/2006/relationships/tags" Target="../tags/tag333.xml"/><Relationship Id="rId1" Type="http://schemas.openxmlformats.org/officeDocument/2006/relationships/tags" Target="../tags/tag32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63.xml"/><Relationship Id="rId2" Type="http://schemas.openxmlformats.org/officeDocument/2006/relationships/tags" Target="../tags/tag362.xml"/><Relationship Id="rId1" Type="http://schemas.openxmlformats.org/officeDocument/2006/relationships/tags" Target="../tags/tag3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分数除法·从古算"经分"到逆运算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经分之术：分数除以整数的算理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经分术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与分数除法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952500"/>
          </a:xfrm>
          <a:custGeom>
            <a:avLst/>
            <a:gdLst>
              <a:gd name="sw" fmla="*/ 1 w 8535"/>
              <a:gd name="sh" fmla="*/ 1 h 1500"/>
              <a:gd name="mins" fmla="min sw sh"/>
              <a:gd name="dsw" fmla="+- 0 sw mins"/>
              <a:gd name="dsh" fmla="+- 0 sh mins"/>
              <a:gd name="p0x0" fmla="*/ 180 w 8535"/>
              <a:gd name="p0y0" fmla="*/ 0 h 1500"/>
              <a:gd name="p0x1" fmla="*/ 8355 w 8535"/>
              <a:gd name="p0y1" fmla="*/ 0 h 1500"/>
              <a:gd name="p0x2" fmla="*/ 8454 w 8535"/>
              <a:gd name="p0y2" fmla="*/ 0 h 1500"/>
              <a:gd name="p0x3" fmla="*/ 8535 w 8535"/>
              <a:gd name="p0y3" fmla="*/ 80 h 1500"/>
              <a:gd name="p0x4" fmla="*/ 8535 w 8535"/>
              <a:gd name="p0y4" fmla="*/ 180 h 1500"/>
              <a:gd name="p0x5" fmla="*/ 8535 w 8535"/>
              <a:gd name="p0y5" fmla="*/ 1320 h 1500"/>
              <a:gd name="p0x6" fmla="*/ 8535 w 8535"/>
              <a:gd name="p0y6" fmla="*/ 1419 h 1500"/>
              <a:gd name="p0x7" fmla="*/ 8454 w 8535"/>
              <a:gd name="p0y7" fmla="*/ 1500 h 1500"/>
              <a:gd name="p0x8" fmla="*/ 8355 w 8535"/>
              <a:gd name="p0y8" fmla="*/ 1500 h 1500"/>
              <a:gd name="p0x9" fmla="*/ 180 w 8535"/>
              <a:gd name="p0y9" fmla="*/ 1500 h 1500"/>
              <a:gd name="p0x10" fmla="*/ 80 w 8535"/>
              <a:gd name="p0y10" fmla="*/ 1500 h 1500"/>
              <a:gd name="p0x11" fmla="*/ 0 w 8535"/>
              <a:gd name="p0y11" fmla="*/ 1419 h 1500"/>
              <a:gd name="p0x12" fmla="*/ 0 w 8535"/>
              <a:gd name="p0y12" fmla="*/ 1320 h 1500"/>
              <a:gd name="p0x13" fmla="*/ 0 w 8535"/>
              <a:gd name="p0y13" fmla="*/ 180 h 1500"/>
              <a:gd name="p0x14" fmla="*/ 0 w 8535"/>
              <a:gd name="p0y14" fmla="*/ 80 h 1500"/>
              <a:gd name="p0x15" fmla="*/ 80 w 8535"/>
              <a:gd name="p0y15" fmla="*/ 0 h 1500"/>
              <a:gd name="p0x16" fmla="*/ 180 w 8535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200275" y="13760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2299970" y="1457325"/>
            <a:ext cx="21907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2771775" y="1296352"/>
            <a:ext cx="1600200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771775" y="1517332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6195695" y="1109345"/>
            <a:ext cx="5419725" cy="952500"/>
          </a:xfrm>
          <a:custGeom>
            <a:avLst/>
            <a:gdLst>
              <a:gd name="sw" fmla="*/ 1 w 8535"/>
              <a:gd name="sh" fmla="*/ 1 h 1500"/>
              <a:gd name="mins" fmla="min sw sh"/>
              <a:gd name="dsw" fmla="+- 0 sw mins"/>
              <a:gd name="dsh" fmla="+- 0 sh mins"/>
              <a:gd name="p0x0" fmla="*/ 180 w 8535"/>
              <a:gd name="p0y0" fmla="*/ 0 h 1500"/>
              <a:gd name="p0x1" fmla="*/ 8355 w 8535"/>
              <a:gd name="p0y1" fmla="*/ 0 h 1500"/>
              <a:gd name="p0x2" fmla="*/ 8454 w 8535"/>
              <a:gd name="p0y2" fmla="*/ 0 h 1500"/>
              <a:gd name="p0x3" fmla="*/ 8535 w 8535"/>
              <a:gd name="p0y3" fmla="*/ 80 h 1500"/>
              <a:gd name="p0x4" fmla="*/ 8535 w 8535"/>
              <a:gd name="p0y4" fmla="*/ 180 h 1500"/>
              <a:gd name="p0x5" fmla="*/ 8535 w 8535"/>
              <a:gd name="p0y5" fmla="*/ 1320 h 1500"/>
              <a:gd name="p0x6" fmla="*/ 8535 w 8535"/>
              <a:gd name="p0y6" fmla="*/ 1419 h 1500"/>
              <a:gd name="p0x7" fmla="*/ 8454 w 8535"/>
              <a:gd name="p0y7" fmla="*/ 1500 h 1500"/>
              <a:gd name="p0x8" fmla="*/ 8355 w 8535"/>
              <a:gd name="p0y8" fmla="*/ 1500 h 1500"/>
              <a:gd name="p0x9" fmla="*/ 180 w 8535"/>
              <a:gd name="p0y9" fmla="*/ 1500 h 1500"/>
              <a:gd name="p0x10" fmla="*/ 80 w 8535"/>
              <a:gd name="p0y10" fmla="*/ 1500 h 1500"/>
              <a:gd name="p0x11" fmla="*/ 0 w 8535"/>
              <a:gd name="p0y11" fmla="*/ 1419 h 1500"/>
              <a:gd name="p0x12" fmla="*/ 0 w 8535"/>
              <a:gd name="p0y12" fmla="*/ 1320 h 1500"/>
              <a:gd name="p0x13" fmla="*/ 0 w 8535"/>
              <a:gd name="p0y13" fmla="*/ 180 h 1500"/>
              <a:gd name="p0x14" fmla="*/ 0 w 8535"/>
              <a:gd name="p0y14" fmla="*/ 80 h 1500"/>
              <a:gd name="p0x15" fmla="*/ 80 w 8535"/>
              <a:gd name="p0y15" fmla="*/ 0 h 1500"/>
              <a:gd name="p0x16" fmla="*/ 180 w 8535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8220075" y="13760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336280" y="1457325"/>
            <a:ext cx="18605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8791575" y="1296352"/>
            <a:ext cx="800100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古法名称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8791575" y="1517332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经分术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2261870"/>
            <a:ext cx="3546475" cy="4210050"/>
          </a:xfrm>
          <a:custGeom>
            <a:avLst/>
            <a:gdLst>
              <a:gd name="sw" fmla="*/ 1 w 5585"/>
              <a:gd name="sh" fmla="*/ 1 h 6630"/>
              <a:gd name="mins" fmla="min sw sh"/>
              <a:gd name="dsw" fmla="+- 0 sw mins"/>
              <a:gd name="dsh" fmla="+- 0 sh mins"/>
              <a:gd name="p0x0" fmla="*/ 180 w 5585"/>
              <a:gd name="p0y0" fmla="*/ 0 h 6630"/>
              <a:gd name="p0x1" fmla="*/ 5405 w 5585"/>
              <a:gd name="p0y1" fmla="*/ 0 h 6630"/>
              <a:gd name="p0x2" fmla="*/ 5504 w 5585"/>
              <a:gd name="p0y2" fmla="*/ 0 h 6630"/>
              <a:gd name="p0x3" fmla="*/ 5585 w 5585"/>
              <a:gd name="p0y3" fmla="*/ 80 h 6630"/>
              <a:gd name="p0x4" fmla="*/ 5585 w 5585"/>
              <a:gd name="p0y4" fmla="*/ 180 h 6630"/>
              <a:gd name="p0x5" fmla="*/ 5585 w 5585"/>
              <a:gd name="p0y5" fmla="*/ 6450 h 6630"/>
              <a:gd name="p0x6" fmla="*/ 5585 w 5585"/>
              <a:gd name="p0y6" fmla="*/ 6549 h 6630"/>
              <a:gd name="p0x7" fmla="*/ 5504 w 5585"/>
              <a:gd name="p0y7" fmla="*/ 6630 h 6630"/>
              <a:gd name="p0x8" fmla="*/ 5405 w 5585"/>
              <a:gd name="p0y8" fmla="*/ 6630 h 6630"/>
              <a:gd name="p0x9" fmla="*/ 180 w 5585"/>
              <a:gd name="p0y9" fmla="*/ 6630 h 6630"/>
              <a:gd name="p0x10" fmla="*/ 80 w 5585"/>
              <a:gd name="p0y10" fmla="*/ 6630 h 6630"/>
              <a:gd name="p0x11" fmla="*/ 0 w 5585"/>
              <a:gd name="p0y11" fmla="*/ 6549 h 6630"/>
              <a:gd name="p0x12" fmla="*/ 0 w 5585"/>
              <a:gd name="p0y12" fmla="*/ 6450 h 6630"/>
              <a:gd name="p0x13" fmla="*/ 0 w 5585"/>
              <a:gd name="p0y13" fmla="*/ 180 h 6630"/>
              <a:gd name="p0x14" fmla="*/ 0 w 5585"/>
              <a:gd name="p0y14" fmla="*/ 80 h 6630"/>
              <a:gd name="p0x15" fmla="*/ 80 w 5585"/>
              <a:gd name="p0y15" fmla="*/ 0 h 6630"/>
              <a:gd name="p0x16" fmla="*/ 180 w 5585"/>
              <a:gd name="p0y16" fmla="*/ 0 h 6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3105626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分数除以整数的意义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771525" y="3555206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把一个分数平均分成几份，求每份是多少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4331335"/>
            <a:ext cx="3155950" cy="1280795"/>
          </a:xfrm>
          <a:custGeom>
            <a:avLst/>
            <a:gdLst>
              <a:gd name="sw" fmla="*/ 1 w 4970"/>
              <a:gd name="sh" fmla="*/ 1 h 2017"/>
              <a:gd name="mins" fmla="min sw sh"/>
              <a:gd name="dsw" fmla="+- 0 sw mins"/>
              <a:gd name="dsh" fmla="+- 0 sh mins"/>
              <a:gd name="p0x0" fmla="*/ 180 w 4970"/>
              <a:gd name="p0y0" fmla="*/ 0 h 2017"/>
              <a:gd name="p0x1" fmla="*/ 4790 w 4970"/>
              <a:gd name="p0y1" fmla="*/ 0 h 2017"/>
              <a:gd name="p0x2" fmla="*/ 4889 w 4970"/>
              <a:gd name="p0y2" fmla="*/ 0 h 2017"/>
              <a:gd name="p0x3" fmla="*/ 4970 w 4970"/>
              <a:gd name="p0y3" fmla="*/ 80 h 2017"/>
              <a:gd name="p0x4" fmla="*/ 4970 w 4970"/>
              <a:gd name="p0y4" fmla="*/ 180 h 2017"/>
              <a:gd name="p0x5" fmla="*/ 4970 w 4970"/>
              <a:gd name="p0y5" fmla="*/ 1837 h 2017"/>
              <a:gd name="p0x6" fmla="*/ 4970 w 4970"/>
              <a:gd name="p0y6" fmla="*/ 1936 h 2017"/>
              <a:gd name="p0x7" fmla="*/ 4889 w 4970"/>
              <a:gd name="p0y7" fmla="*/ 2017 h 2017"/>
              <a:gd name="p0x8" fmla="*/ 4790 w 4970"/>
              <a:gd name="p0y8" fmla="*/ 2017 h 2017"/>
              <a:gd name="p0x9" fmla="*/ 180 w 4970"/>
              <a:gd name="p0y9" fmla="*/ 2017 h 2017"/>
              <a:gd name="p0x10" fmla="*/ 80 w 4970"/>
              <a:gd name="p0y10" fmla="*/ 2017 h 2017"/>
              <a:gd name="p0x11" fmla="*/ 0 w 4970"/>
              <a:gd name="p0y11" fmla="*/ 1936 h 2017"/>
              <a:gd name="p0x12" fmla="*/ 0 w 4970"/>
              <a:gd name="p0y12" fmla="*/ 1837 h 2017"/>
              <a:gd name="p0x13" fmla="*/ 0 w 4970"/>
              <a:gd name="p0y13" fmla="*/ 180 h 2017"/>
              <a:gd name="p0x14" fmla="*/ 0 w 4970"/>
              <a:gd name="p0y14" fmla="*/ 80 h 2017"/>
              <a:gd name="p0x15" fmla="*/ 80 w 4970"/>
              <a:gd name="p0y15" fmla="*/ 0 h 2017"/>
              <a:gd name="p0x16" fmla="*/ 180 w 4970"/>
              <a:gd name="p0y16" fmla="*/ 0 h 20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885825" y="4431983"/>
            <a:ext cx="29273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示例算式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885825" y="4714399"/>
            <a:ext cx="292737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3/4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885825" y="5179219"/>
            <a:ext cx="29273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3/4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平均分成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4322445" y="2261870"/>
            <a:ext cx="3546475" cy="4210050"/>
          </a:xfrm>
          <a:custGeom>
            <a:avLst/>
            <a:gdLst>
              <a:gd name="sw" fmla="*/ 1 w 5585"/>
              <a:gd name="sh" fmla="*/ 1 h 6630"/>
              <a:gd name="mins" fmla="min sw sh"/>
              <a:gd name="dsw" fmla="+- 0 sw mins"/>
              <a:gd name="dsh" fmla="+- 0 sh mins"/>
              <a:gd name="p0x0" fmla="*/ 180 w 5585"/>
              <a:gd name="p0y0" fmla="*/ 0 h 6630"/>
              <a:gd name="p0x1" fmla="*/ 5405 w 5585"/>
              <a:gd name="p0y1" fmla="*/ 0 h 6630"/>
              <a:gd name="p0x2" fmla="*/ 5504 w 5585"/>
              <a:gd name="p0y2" fmla="*/ 0 h 6630"/>
              <a:gd name="p0x3" fmla="*/ 5585 w 5585"/>
              <a:gd name="p0y3" fmla="*/ 80 h 6630"/>
              <a:gd name="p0x4" fmla="*/ 5585 w 5585"/>
              <a:gd name="p0y4" fmla="*/ 180 h 6630"/>
              <a:gd name="p0x5" fmla="*/ 5585 w 5585"/>
              <a:gd name="p0y5" fmla="*/ 6450 h 6630"/>
              <a:gd name="p0x6" fmla="*/ 5585 w 5585"/>
              <a:gd name="p0y6" fmla="*/ 6549 h 6630"/>
              <a:gd name="p0x7" fmla="*/ 5504 w 5585"/>
              <a:gd name="p0y7" fmla="*/ 6630 h 6630"/>
              <a:gd name="p0x8" fmla="*/ 5405 w 5585"/>
              <a:gd name="p0y8" fmla="*/ 6630 h 6630"/>
              <a:gd name="p0x9" fmla="*/ 180 w 5585"/>
              <a:gd name="p0y9" fmla="*/ 6630 h 6630"/>
              <a:gd name="p0x10" fmla="*/ 80 w 5585"/>
              <a:gd name="p0y10" fmla="*/ 6630 h 6630"/>
              <a:gd name="p0x11" fmla="*/ 0 w 5585"/>
              <a:gd name="p0y11" fmla="*/ 6549 h 6630"/>
              <a:gd name="p0x12" fmla="*/ 0 w 5585"/>
              <a:gd name="p0y12" fmla="*/ 6450 h 6630"/>
              <a:gd name="p0x13" fmla="*/ 0 w 5585"/>
              <a:gd name="p0y13" fmla="*/ 180 h 6630"/>
              <a:gd name="p0x14" fmla="*/ 0 w 5585"/>
              <a:gd name="p0y14" fmla="*/ 80 h 6630"/>
              <a:gd name="p0x15" fmla="*/ 80 w 5585"/>
              <a:gd name="p0y15" fmla="*/ 0 h 6630"/>
              <a:gd name="p0x16" fmla="*/ 180 w 5585"/>
              <a:gd name="p0y16" fmla="*/ 0 h 6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4518051" y="3219926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方法一：分子除以整数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4518051" y="3669506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分子除以整数，分母不变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4518025" y="4140835"/>
            <a:ext cx="3155950" cy="1356995"/>
          </a:xfrm>
          <a:custGeom>
            <a:avLst/>
            <a:gdLst>
              <a:gd name="sw" fmla="*/ 1 w 4970"/>
              <a:gd name="sh" fmla="*/ 1 h 2137"/>
              <a:gd name="mins" fmla="min sw sh"/>
              <a:gd name="dsw" fmla="+- 0 sw mins"/>
              <a:gd name="dsh" fmla="+- 0 sh mins"/>
              <a:gd name="p0x0" fmla="*/ 180 w 4970"/>
              <a:gd name="p0y0" fmla="*/ 0 h 2137"/>
              <a:gd name="p0x1" fmla="*/ 4790 w 4970"/>
              <a:gd name="p0y1" fmla="*/ 0 h 2137"/>
              <a:gd name="p0x2" fmla="*/ 4889 w 4970"/>
              <a:gd name="p0y2" fmla="*/ 0 h 2137"/>
              <a:gd name="p0x3" fmla="*/ 4970 w 4970"/>
              <a:gd name="p0y3" fmla="*/ 80 h 2137"/>
              <a:gd name="p0x4" fmla="*/ 4970 w 4970"/>
              <a:gd name="p0y4" fmla="*/ 180 h 2137"/>
              <a:gd name="p0x5" fmla="*/ 4970 w 4970"/>
              <a:gd name="p0y5" fmla="*/ 1957 h 2137"/>
              <a:gd name="p0x6" fmla="*/ 4970 w 4970"/>
              <a:gd name="p0y6" fmla="*/ 2056 h 2137"/>
              <a:gd name="p0x7" fmla="*/ 4889 w 4970"/>
              <a:gd name="p0y7" fmla="*/ 2137 h 2137"/>
              <a:gd name="p0x8" fmla="*/ 4790 w 4970"/>
              <a:gd name="p0y8" fmla="*/ 2137 h 2137"/>
              <a:gd name="p0x9" fmla="*/ 180 w 4970"/>
              <a:gd name="p0y9" fmla="*/ 2137 h 2137"/>
              <a:gd name="p0x10" fmla="*/ 80 w 4970"/>
              <a:gd name="p0y10" fmla="*/ 2137 h 2137"/>
              <a:gd name="p0x11" fmla="*/ 0 w 4970"/>
              <a:gd name="p0y11" fmla="*/ 2056 h 2137"/>
              <a:gd name="p0x12" fmla="*/ 0 w 4970"/>
              <a:gd name="p0y12" fmla="*/ 1957 h 2137"/>
              <a:gd name="p0x13" fmla="*/ 0 w 4970"/>
              <a:gd name="p0y13" fmla="*/ 180 h 2137"/>
              <a:gd name="p0x14" fmla="*/ 0 w 4970"/>
              <a:gd name="p0y14" fmla="*/ 80 h 2137"/>
              <a:gd name="p0x15" fmla="*/ 80 w 4970"/>
              <a:gd name="p0y15" fmla="*/ 0 h 2137"/>
              <a:gd name="p0x16" fmla="*/ 180 w 4970"/>
              <a:gd name="p0y16" fmla="*/ 0 h 2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4632351" y="4241483"/>
            <a:ext cx="29273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计算公式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4632351" y="4523899"/>
            <a:ext cx="292737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3/4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(3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2)/4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4632351" y="4981099"/>
            <a:ext cx="292737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 3/8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8068945" y="2261870"/>
            <a:ext cx="3546475" cy="4210050"/>
          </a:xfrm>
          <a:custGeom>
            <a:avLst/>
            <a:gdLst>
              <a:gd name="sw" fmla="*/ 1 w 5585"/>
              <a:gd name="sh" fmla="*/ 1 h 6630"/>
              <a:gd name="mins" fmla="min sw sh"/>
              <a:gd name="dsw" fmla="+- 0 sw mins"/>
              <a:gd name="dsh" fmla="+- 0 sh mins"/>
              <a:gd name="p0x0" fmla="*/ 180 w 5585"/>
              <a:gd name="p0y0" fmla="*/ 0 h 6630"/>
              <a:gd name="p0x1" fmla="*/ 5405 w 5585"/>
              <a:gd name="p0y1" fmla="*/ 0 h 6630"/>
              <a:gd name="p0x2" fmla="*/ 5504 w 5585"/>
              <a:gd name="p0y2" fmla="*/ 0 h 6630"/>
              <a:gd name="p0x3" fmla="*/ 5585 w 5585"/>
              <a:gd name="p0y3" fmla="*/ 80 h 6630"/>
              <a:gd name="p0x4" fmla="*/ 5585 w 5585"/>
              <a:gd name="p0y4" fmla="*/ 180 h 6630"/>
              <a:gd name="p0x5" fmla="*/ 5585 w 5585"/>
              <a:gd name="p0y5" fmla="*/ 6450 h 6630"/>
              <a:gd name="p0x6" fmla="*/ 5585 w 5585"/>
              <a:gd name="p0y6" fmla="*/ 6549 h 6630"/>
              <a:gd name="p0x7" fmla="*/ 5504 w 5585"/>
              <a:gd name="p0y7" fmla="*/ 6630 h 6630"/>
              <a:gd name="p0x8" fmla="*/ 5405 w 5585"/>
              <a:gd name="p0y8" fmla="*/ 6630 h 6630"/>
              <a:gd name="p0x9" fmla="*/ 180 w 5585"/>
              <a:gd name="p0y9" fmla="*/ 6630 h 6630"/>
              <a:gd name="p0x10" fmla="*/ 80 w 5585"/>
              <a:gd name="p0y10" fmla="*/ 6630 h 6630"/>
              <a:gd name="p0x11" fmla="*/ 0 w 5585"/>
              <a:gd name="p0y11" fmla="*/ 6549 h 6630"/>
              <a:gd name="p0x12" fmla="*/ 0 w 5585"/>
              <a:gd name="p0y12" fmla="*/ 6450 h 6630"/>
              <a:gd name="p0x13" fmla="*/ 0 w 5585"/>
              <a:gd name="p0y13" fmla="*/ 180 h 6630"/>
              <a:gd name="p0x14" fmla="*/ 0 w 5585"/>
              <a:gd name="p0y14" fmla="*/ 80 h 6630"/>
              <a:gd name="p0x15" fmla="*/ 80 w 5585"/>
              <a:gd name="p0y15" fmla="*/ 0 h 6630"/>
              <a:gd name="p0x16" fmla="*/ 180 w 5585"/>
              <a:gd name="p0y16" fmla="*/ 0 h 6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8264576" y="3219926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方法二：乘整数的倒数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8264576" y="3669506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乘整数的倒数，结果相同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8264525" y="4140835"/>
            <a:ext cx="3155950" cy="1356995"/>
          </a:xfrm>
          <a:custGeom>
            <a:avLst/>
            <a:gdLst>
              <a:gd name="sw" fmla="*/ 1 w 4970"/>
              <a:gd name="sh" fmla="*/ 1 h 2137"/>
              <a:gd name="mins" fmla="min sw sh"/>
              <a:gd name="dsw" fmla="+- 0 sw mins"/>
              <a:gd name="dsh" fmla="+- 0 sh mins"/>
              <a:gd name="p0x0" fmla="*/ 180 w 4970"/>
              <a:gd name="p0y0" fmla="*/ 0 h 2137"/>
              <a:gd name="p0x1" fmla="*/ 4790 w 4970"/>
              <a:gd name="p0y1" fmla="*/ 0 h 2137"/>
              <a:gd name="p0x2" fmla="*/ 4889 w 4970"/>
              <a:gd name="p0y2" fmla="*/ 0 h 2137"/>
              <a:gd name="p0x3" fmla="*/ 4970 w 4970"/>
              <a:gd name="p0y3" fmla="*/ 80 h 2137"/>
              <a:gd name="p0x4" fmla="*/ 4970 w 4970"/>
              <a:gd name="p0y4" fmla="*/ 180 h 2137"/>
              <a:gd name="p0x5" fmla="*/ 4970 w 4970"/>
              <a:gd name="p0y5" fmla="*/ 1957 h 2137"/>
              <a:gd name="p0x6" fmla="*/ 4970 w 4970"/>
              <a:gd name="p0y6" fmla="*/ 2056 h 2137"/>
              <a:gd name="p0x7" fmla="*/ 4889 w 4970"/>
              <a:gd name="p0y7" fmla="*/ 2137 h 2137"/>
              <a:gd name="p0x8" fmla="*/ 4790 w 4970"/>
              <a:gd name="p0y8" fmla="*/ 2137 h 2137"/>
              <a:gd name="p0x9" fmla="*/ 180 w 4970"/>
              <a:gd name="p0y9" fmla="*/ 2137 h 2137"/>
              <a:gd name="p0x10" fmla="*/ 80 w 4970"/>
              <a:gd name="p0y10" fmla="*/ 2137 h 2137"/>
              <a:gd name="p0x11" fmla="*/ 0 w 4970"/>
              <a:gd name="p0y11" fmla="*/ 2056 h 2137"/>
              <a:gd name="p0x12" fmla="*/ 0 w 4970"/>
              <a:gd name="p0y12" fmla="*/ 1957 h 2137"/>
              <a:gd name="p0x13" fmla="*/ 0 w 4970"/>
              <a:gd name="p0y13" fmla="*/ 180 h 2137"/>
              <a:gd name="p0x14" fmla="*/ 0 w 4970"/>
              <a:gd name="p0y14" fmla="*/ 80 h 2137"/>
              <a:gd name="p0x15" fmla="*/ 80 w 4970"/>
              <a:gd name="p0y15" fmla="*/ 0 h 2137"/>
              <a:gd name="p0x16" fmla="*/ 180 w 4970"/>
              <a:gd name="p0y16" fmla="*/ 0 h 2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8378876" y="4241483"/>
            <a:ext cx="29273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计算公式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8378876" y="4523899"/>
            <a:ext cx="315500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3/4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3/4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1/2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8378876" y="4981099"/>
            <a:ext cx="292737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 3/8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分数除以整数的计算策略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2590800" cy="2626995"/>
          </a:xfrm>
          <a:custGeom>
            <a:avLst/>
            <a:gdLst>
              <a:gd name="sw" fmla="*/ 1 w 4080"/>
              <a:gd name="sh" fmla="*/ 1 h 4136"/>
              <a:gd name="mins" fmla="min sw sh"/>
              <a:gd name="dsw" fmla="+- 0 sw mins"/>
              <a:gd name="dsh" fmla="+- 0 sh mins"/>
              <a:gd name="p0x0" fmla="*/ 180 w 4080"/>
              <a:gd name="p0y0" fmla="*/ 0 h 4136"/>
              <a:gd name="p0x1" fmla="*/ 3900 w 4080"/>
              <a:gd name="p0y1" fmla="*/ 0 h 4136"/>
              <a:gd name="p0x2" fmla="*/ 3999 w 4080"/>
              <a:gd name="p0y2" fmla="*/ 0 h 4136"/>
              <a:gd name="p0x3" fmla="*/ 4080 w 4080"/>
              <a:gd name="p0y3" fmla="*/ 80 h 4136"/>
              <a:gd name="p0x4" fmla="*/ 4080 w 4080"/>
              <a:gd name="p0y4" fmla="*/ 180 h 4136"/>
              <a:gd name="p0x5" fmla="*/ 4080 w 4080"/>
              <a:gd name="p0y5" fmla="*/ 3956 h 4136"/>
              <a:gd name="p0x6" fmla="*/ 4080 w 4080"/>
              <a:gd name="p0y6" fmla="*/ 4056 h 4136"/>
              <a:gd name="p0x7" fmla="*/ 3999 w 4080"/>
              <a:gd name="p0y7" fmla="*/ 4136 h 4136"/>
              <a:gd name="p0x8" fmla="*/ 3900 w 4080"/>
              <a:gd name="p0y8" fmla="*/ 4136 h 4136"/>
              <a:gd name="p0x9" fmla="*/ 180 w 4080"/>
              <a:gd name="p0y9" fmla="*/ 4136 h 4136"/>
              <a:gd name="p0x10" fmla="*/ 80 w 4080"/>
              <a:gd name="p0y10" fmla="*/ 4136 h 4136"/>
              <a:gd name="p0x11" fmla="*/ 0 w 4080"/>
              <a:gd name="p0y11" fmla="*/ 4056 h 4136"/>
              <a:gd name="p0x12" fmla="*/ 0 w 4080"/>
              <a:gd name="p0y12" fmla="*/ 3956 h 4136"/>
              <a:gd name="p0x13" fmla="*/ 0 w 4080"/>
              <a:gd name="p0y13" fmla="*/ 180 h 4136"/>
              <a:gd name="p0x14" fmla="*/ 0 w 4080"/>
              <a:gd name="p0y14" fmla="*/ 80 h 4136"/>
              <a:gd name="p0x15" fmla="*/ 80 w 4080"/>
              <a:gd name="p0y15" fmla="*/ 0 h 4136"/>
              <a:gd name="p0x16" fmla="*/ 180 w 4080"/>
              <a:gd name="p0y16" fmla="*/ 0 h 41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86644" y="2074478"/>
            <a:ext cx="110437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4/5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590970" y="2248786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16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740846" y="2074478"/>
            <a:ext cx="68066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021462" y="2248786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6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2171329" y="2074478"/>
            <a:ext cx="110437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2/5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71511" y="2638349"/>
            <a:ext cx="13335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直接用分子除以整数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1306192" y="1848736"/>
            <a:ext cx="1264225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分子能被整数整除</a:t>
            </a:r>
            <a:endParaRPr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366770" y="1017905"/>
            <a:ext cx="2590800" cy="2626995"/>
          </a:xfrm>
          <a:custGeom>
            <a:avLst/>
            <a:gdLst>
              <a:gd name="sw" fmla="*/ 1 w 4080"/>
              <a:gd name="sh" fmla="*/ 1 h 4136"/>
              <a:gd name="mins" fmla="min sw sh"/>
              <a:gd name="dsw" fmla="+- 0 sw mins"/>
              <a:gd name="dsh" fmla="+- 0 sh mins"/>
              <a:gd name="p0x0" fmla="*/ 180 w 4080"/>
              <a:gd name="p0y0" fmla="*/ 0 h 4136"/>
              <a:gd name="p0x1" fmla="*/ 3900 w 4080"/>
              <a:gd name="p0y1" fmla="*/ 0 h 4136"/>
              <a:gd name="p0x2" fmla="*/ 3999 w 4080"/>
              <a:gd name="p0y2" fmla="*/ 0 h 4136"/>
              <a:gd name="p0x3" fmla="*/ 4080 w 4080"/>
              <a:gd name="p0y3" fmla="*/ 80 h 4136"/>
              <a:gd name="p0x4" fmla="*/ 4080 w 4080"/>
              <a:gd name="p0y4" fmla="*/ 180 h 4136"/>
              <a:gd name="p0x5" fmla="*/ 4080 w 4080"/>
              <a:gd name="p0y5" fmla="*/ 3956 h 4136"/>
              <a:gd name="p0x6" fmla="*/ 4080 w 4080"/>
              <a:gd name="p0y6" fmla="*/ 4056 h 4136"/>
              <a:gd name="p0x7" fmla="*/ 3999 w 4080"/>
              <a:gd name="p0y7" fmla="*/ 4136 h 4136"/>
              <a:gd name="p0x8" fmla="*/ 3900 w 4080"/>
              <a:gd name="p0y8" fmla="*/ 4136 h 4136"/>
              <a:gd name="p0x9" fmla="*/ 180 w 4080"/>
              <a:gd name="p0y9" fmla="*/ 4136 h 4136"/>
              <a:gd name="p0x10" fmla="*/ 80 w 4080"/>
              <a:gd name="p0y10" fmla="*/ 4136 h 4136"/>
              <a:gd name="p0x11" fmla="*/ 0 w 4080"/>
              <a:gd name="p0y11" fmla="*/ 4056 h 4136"/>
              <a:gd name="p0x12" fmla="*/ 0 w 4080"/>
              <a:gd name="p0y12" fmla="*/ 3956 h 4136"/>
              <a:gd name="p0x13" fmla="*/ 0 w 4080"/>
              <a:gd name="p0y13" fmla="*/ 180 h 4136"/>
              <a:gd name="p0x14" fmla="*/ 0 w 4080"/>
              <a:gd name="p0y14" fmla="*/ 80 h 4136"/>
              <a:gd name="p0x15" fmla="*/ 80 w 4080"/>
              <a:gd name="p0y15" fmla="*/ 0 h 4136"/>
              <a:gd name="p0x16" fmla="*/ 180 w 4080"/>
              <a:gd name="p0y16" fmla="*/ 0 h 41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026398" y="1848736"/>
            <a:ext cx="140553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分子不能被整数整除</a:t>
            </a:r>
            <a:endParaRPr sz="1050" spc="63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3546796" y="2074478"/>
            <a:ext cx="110437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3/5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251122" y="2248786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16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400998" y="2074478"/>
            <a:ext cx="68066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4681614" y="2248786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6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4831480" y="2074478"/>
            <a:ext cx="136586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3/10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262361" y="2638349"/>
            <a:ext cx="9335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乘整数的倒数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75945" y="3844925"/>
            <a:ext cx="2590800" cy="2626995"/>
          </a:xfrm>
          <a:custGeom>
            <a:avLst/>
            <a:gdLst>
              <a:gd name="sw" fmla="*/ 1 w 4080"/>
              <a:gd name="sh" fmla="*/ 1 h 4137"/>
              <a:gd name="mins" fmla="min sw sh"/>
              <a:gd name="dsw" fmla="+- 0 sw mins"/>
              <a:gd name="dsh" fmla="+- 0 sh mins"/>
              <a:gd name="p0x0" fmla="*/ 180 w 4080"/>
              <a:gd name="p0y0" fmla="*/ 0 h 4137"/>
              <a:gd name="p0x1" fmla="*/ 3900 w 4080"/>
              <a:gd name="p0y1" fmla="*/ 0 h 4137"/>
              <a:gd name="p0x2" fmla="*/ 3999 w 4080"/>
              <a:gd name="p0y2" fmla="*/ 0 h 4137"/>
              <a:gd name="p0x3" fmla="*/ 4080 w 4080"/>
              <a:gd name="p0y3" fmla="*/ 80 h 4137"/>
              <a:gd name="p0x4" fmla="*/ 4080 w 4080"/>
              <a:gd name="p0y4" fmla="*/ 180 h 4137"/>
              <a:gd name="p0x5" fmla="*/ 4080 w 4080"/>
              <a:gd name="p0y5" fmla="*/ 3957 h 4137"/>
              <a:gd name="p0x6" fmla="*/ 4080 w 4080"/>
              <a:gd name="p0y6" fmla="*/ 4056 h 4137"/>
              <a:gd name="p0x7" fmla="*/ 3999 w 4080"/>
              <a:gd name="p0y7" fmla="*/ 4137 h 4137"/>
              <a:gd name="p0x8" fmla="*/ 3900 w 4080"/>
              <a:gd name="p0y8" fmla="*/ 4137 h 4137"/>
              <a:gd name="p0x9" fmla="*/ 180 w 4080"/>
              <a:gd name="p0y9" fmla="*/ 4137 h 4137"/>
              <a:gd name="p0x10" fmla="*/ 80 w 4080"/>
              <a:gd name="p0y10" fmla="*/ 4137 h 4137"/>
              <a:gd name="p0x11" fmla="*/ 0 w 4080"/>
              <a:gd name="p0y11" fmla="*/ 4056 h 4137"/>
              <a:gd name="p0x12" fmla="*/ 0 w 4080"/>
              <a:gd name="p0y12" fmla="*/ 3957 h 4137"/>
              <a:gd name="p0x13" fmla="*/ 0 w 4080"/>
              <a:gd name="p0y13" fmla="*/ 180 h 4137"/>
              <a:gd name="p0x14" fmla="*/ 0 w 4080"/>
              <a:gd name="p0y14" fmla="*/ 80 h 4137"/>
              <a:gd name="p0x15" fmla="*/ 80 w 4080"/>
              <a:gd name="p0y15" fmla="*/ 0 h 4137"/>
              <a:gd name="p0x16" fmla="*/ 180 w 4080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86644" y="4775340"/>
            <a:ext cx="110437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6/7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590970" y="4949647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16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740846" y="4775340"/>
            <a:ext cx="68066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2021462" y="4949647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6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2171329" y="4775340"/>
            <a:ext cx="110437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2/7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1263548" y="5339210"/>
            <a:ext cx="134957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，分子直接除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3366770" y="3844925"/>
            <a:ext cx="2590800" cy="2626995"/>
          </a:xfrm>
          <a:custGeom>
            <a:avLst/>
            <a:gdLst>
              <a:gd name="sw" fmla="*/ 1 w 4080"/>
              <a:gd name="sh" fmla="*/ 1 h 4137"/>
              <a:gd name="mins" fmla="min sw sh"/>
              <a:gd name="dsw" fmla="+- 0 sw mins"/>
              <a:gd name="dsh" fmla="+- 0 sh mins"/>
              <a:gd name="p0x0" fmla="*/ 180 w 4080"/>
              <a:gd name="p0y0" fmla="*/ 0 h 4137"/>
              <a:gd name="p0x1" fmla="*/ 3900 w 4080"/>
              <a:gd name="p0y1" fmla="*/ 0 h 4137"/>
              <a:gd name="p0x2" fmla="*/ 3999 w 4080"/>
              <a:gd name="p0y2" fmla="*/ 0 h 4137"/>
              <a:gd name="p0x3" fmla="*/ 4080 w 4080"/>
              <a:gd name="p0y3" fmla="*/ 80 h 4137"/>
              <a:gd name="p0x4" fmla="*/ 4080 w 4080"/>
              <a:gd name="p0y4" fmla="*/ 180 h 4137"/>
              <a:gd name="p0x5" fmla="*/ 4080 w 4080"/>
              <a:gd name="p0y5" fmla="*/ 3957 h 4137"/>
              <a:gd name="p0x6" fmla="*/ 4080 w 4080"/>
              <a:gd name="p0y6" fmla="*/ 4056 h 4137"/>
              <a:gd name="p0x7" fmla="*/ 3999 w 4080"/>
              <a:gd name="p0y7" fmla="*/ 4137 h 4137"/>
              <a:gd name="p0x8" fmla="*/ 3900 w 4080"/>
              <a:gd name="p0y8" fmla="*/ 4137 h 4137"/>
              <a:gd name="p0x9" fmla="*/ 180 w 4080"/>
              <a:gd name="p0y9" fmla="*/ 4137 h 4137"/>
              <a:gd name="p0x10" fmla="*/ 80 w 4080"/>
              <a:gd name="p0y10" fmla="*/ 4137 h 4137"/>
              <a:gd name="p0x11" fmla="*/ 0 w 4080"/>
              <a:gd name="p0y11" fmla="*/ 4056 h 4137"/>
              <a:gd name="p0x12" fmla="*/ 0 w 4080"/>
              <a:gd name="p0y12" fmla="*/ 3957 h 4137"/>
              <a:gd name="p0x13" fmla="*/ 0 w 4080"/>
              <a:gd name="p0y13" fmla="*/ 180 h 4137"/>
              <a:gd name="p0x14" fmla="*/ 0 w 4080"/>
              <a:gd name="p0y14" fmla="*/ 80 h 4137"/>
              <a:gd name="p0x15" fmla="*/ 80 w 4080"/>
              <a:gd name="p0y15" fmla="*/ 0 h 4137"/>
              <a:gd name="p0x16" fmla="*/ 180 w 4080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3677469" y="4775340"/>
            <a:ext cx="110437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2/3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4381795" y="4949647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÷</a:t>
            </a:r>
            <a:endParaRPr sz="16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4531671" y="4775340"/>
            <a:ext cx="68066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4812287" y="4949647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6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4962154" y="4775340"/>
            <a:ext cx="110437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1/6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3929958" y="5339210"/>
            <a:ext cx="173169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1/4 = 2/12 = 1/6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6233795" y="1017905"/>
            <a:ext cx="5381625" cy="1943735"/>
          </a:xfrm>
          <a:custGeom>
            <a:avLst/>
            <a:gdLst>
              <a:gd name="sw" fmla="*/ 1 w 8475"/>
              <a:gd name="sh" fmla="*/ 1 h 3060"/>
              <a:gd name="mins" fmla="min sw sh"/>
              <a:gd name="dsw" fmla="+- 0 sw mins"/>
              <a:gd name="dsh" fmla="+- 0 sh mins"/>
              <a:gd name="p0x0" fmla="*/ 180 w 8475"/>
              <a:gd name="p0y0" fmla="*/ 0 h 3060"/>
              <a:gd name="p0x1" fmla="*/ 8295 w 8475"/>
              <a:gd name="p0y1" fmla="*/ 0 h 3060"/>
              <a:gd name="p0x2" fmla="*/ 8394 w 8475"/>
              <a:gd name="p0y2" fmla="*/ 0 h 3060"/>
              <a:gd name="p0x3" fmla="*/ 8475 w 8475"/>
              <a:gd name="p0y3" fmla="*/ 80 h 3060"/>
              <a:gd name="p0x4" fmla="*/ 8475 w 8475"/>
              <a:gd name="p0y4" fmla="*/ 180 h 3060"/>
              <a:gd name="p0x5" fmla="*/ 8475 w 8475"/>
              <a:gd name="p0y5" fmla="*/ 2880 h 3060"/>
              <a:gd name="p0x6" fmla="*/ 8475 w 8475"/>
              <a:gd name="p0y6" fmla="*/ 2979 h 3060"/>
              <a:gd name="p0x7" fmla="*/ 8394 w 8475"/>
              <a:gd name="p0y7" fmla="*/ 3060 h 3060"/>
              <a:gd name="p0x8" fmla="*/ 8295 w 8475"/>
              <a:gd name="p0y8" fmla="*/ 3060 h 3060"/>
              <a:gd name="p0x9" fmla="*/ 180 w 8475"/>
              <a:gd name="p0y9" fmla="*/ 3060 h 3060"/>
              <a:gd name="p0x10" fmla="*/ 80 w 8475"/>
              <a:gd name="p0y10" fmla="*/ 3060 h 3060"/>
              <a:gd name="p0x11" fmla="*/ 0 w 8475"/>
              <a:gd name="p0y11" fmla="*/ 2979 h 3060"/>
              <a:gd name="p0x12" fmla="*/ 0 w 8475"/>
              <a:gd name="p0y12" fmla="*/ 2880 h 3060"/>
              <a:gd name="p0x13" fmla="*/ 0 w 8475"/>
              <a:gd name="p0y13" fmla="*/ 180 h 3060"/>
              <a:gd name="p0x14" fmla="*/ 0 w 8475"/>
              <a:gd name="p0y14" fmla="*/ 80 h 3060"/>
              <a:gd name="p0x15" fmla="*/ 80 w 8475"/>
              <a:gd name="p0y15" fmla="*/ 0 h 3060"/>
              <a:gd name="p0x16" fmla="*/ 180 w 8475"/>
              <a:gd name="p0y16" fmla="*/ 0 h 3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6429375" y="149669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473" t="-2933" r="-2473" b="-2933"/>
          <a:stretch>
            <a:fillRect/>
          </a:stretch>
        </p:blipFill>
        <p:spPr>
          <a:xfrm>
            <a:off x="6431280" y="1525270"/>
            <a:ext cx="309880" cy="2520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6819900" y="1539821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通用法则</a:t>
            </a:r>
            <a:endParaRPr sz="142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6429375" y="1872034"/>
            <a:ext cx="4911109" cy="6238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分数除以整数（</a:t>
            </a:r>
            <a:r>
              <a:rPr lang="en-US"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除外</a:t>
            </a:r>
            <a:r>
              <a:rPr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），等于分数</a:t>
            </a:r>
            <a:r>
              <a:rPr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乘</a:t>
            </a:r>
            <a:r>
              <a:rPr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这个整数的</a:t>
            </a:r>
            <a:r>
              <a:rPr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倒数</a:t>
            </a:r>
            <a:endParaRPr sz="1875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9"/>
            </p:custDataLst>
          </p:nvPr>
        </p:nvSpPr>
        <p:spPr>
          <a:xfrm>
            <a:off x="6233795" y="3161665"/>
            <a:ext cx="5381625" cy="1684655"/>
          </a:xfrm>
          <a:custGeom>
            <a:avLst/>
            <a:gdLst>
              <a:gd name="sw" fmla="*/ 1 w 8475"/>
              <a:gd name="sh" fmla="*/ 1 h 2653"/>
              <a:gd name="mins" fmla="min sw sh"/>
              <a:gd name="dsw" fmla="+- 0 sw mins"/>
              <a:gd name="dsh" fmla="+- 0 sh mins"/>
              <a:gd name="p0x0" fmla="*/ 180 w 8475"/>
              <a:gd name="p0y0" fmla="*/ 0 h 2653"/>
              <a:gd name="p0x1" fmla="*/ 8295 w 8475"/>
              <a:gd name="p0y1" fmla="*/ 0 h 2653"/>
              <a:gd name="p0x2" fmla="*/ 8394 w 8475"/>
              <a:gd name="p0y2" fmla="*/ 0 h 2653"/>
              <a:gd name="p0x3" fmla="*/ 8475 w 8475"/>
              <a:gd name="p0y3" fmla="*/ 80 h 2653"/>
              <a:gd name="p0x4" fmla="*/ 8475 w 8475"/>
              <a:gd name="p0y4" fmla="*/ 180 h 2653"/>
              <a:gd name="p0x5" fmla="*/ 8475 w 8475"/>
              <a:gd name="p0y5" fmla="*/ 2473 h 2653"/>
              <a:gd name="p0x6" fmla="*/ 8475 w 8475"/>
              <a:gd name="p0y6" fmla="*/ 2572 h 2653"/>
              <a:gd name="p0x7" fmla="*/ 8394 w 8475"/>
              <a:gd name="p0y7" fmla="*/ 2653 h 2653"/>
              <a:gd name="p0x8" fmla="*/ 8295 w 8475"/>
              <a:gd name="p0y8" fmla="*/ 2653 h 2653"/>
              <a:gd name="p0x9" fmla="*/ 180 w 8475"/>
              <a:gd name="p0y9" fmla="*/ 2653 h 2653"/>
              <a:gd name="p0x10" fmla="*/ 80 w 8475"/>
              <a:gd name="p0y10" fmla="*/ 2653 h 2653"/>
              <a:gd name="p0x11" fmla="*/ 0 w 8475"/>
              <a:gd name="p0y11" fmla="*/ 2572 h 2653"/>
              <a:gd name="p0x12" fmla="*/ 0 w 8475"/>
              <a:gd name="p0y12" fmla="*/ 2473 h 2653"/>
              <a:gd name="p0x13" fmla="*/ 0 w 8475"/>
              <a:gd name="p0y13" fmla="*/ 180 h 2653"/>
              <a:gd name="p0x14" fmla="*/ 0 w 8475"/>
              <a:gd name="p0y14" fmla="*/ 80 h 2653"/>
              <a:gd name="p0x15" fmla="*/ 80 w 8475"/>
              <a:gd name="p0y15" fmla="*/ 0 h 2653"/>
              <a:gd name="p0x16" fmla="*/ 180 w 847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0"/>
            </p:custDataLst>
          </p:nvPr>
        </p:nvSpPr>
        <p:spPr>
          <a:xfrm>
            <a:off x="6429375" y="36417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6462395" y="3670300"/>
            <a:ext cx="247650" cy="2527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6819900" y="3684880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关键理解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6429375" y="4024475"/>
            <a:ext cx="4991100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除法变乘法，除数变倒数</a:t>
            </a: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</a:t>
            </a:r>
            <a:r>
              <a:rPr lang="en-US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思想的经典应用，将陌生的除法运算转化为熟悉的乘法运算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6"/>
            </p:custDataLst>
          </p:nvPr>
        </p:nvSpPr>
        <p:spPr>
          <a:xfrm>
            <a:off x="6233795" y="5046345"/>
            <a:ext cx="5381625" cy="1425575"/>
          </a:xfrm>
          <a:custGeom>
            <a:avLst/>
            <a:gdLst>
              <a:gd name="sw" fmla="*/ 1 w 8475"/>
              <a:gd name="sh" fmla="*/ 1 h 2245"/>
              <a:gd name="mins" fmla="min sw sh"/>
              <a:gd name="dsw" fmla="+- 0 sw mins"/>
              <a:gd name="dsh" fmla="+- 0 sh mins"/>
              <a:gd name="p0x0" fmla="*/ 180 w 8475"/>
              <a:gd name="p0y0" fmla="*/ 0 h 2245"/>
              <a:gd name="p0x1" fmla="*/ 8295 w 8475"/>
              <a:gd name="p0y1" fmla="*/ 0 h 2245"/>
              <a:gd name="p0x2" fmla="*/ 8394 w 8475"/>
              <a:gd name="p0y2" fmla="*/ 0 h 2245"/>
              <a:gd name="p0x3" fmla="*/ 8475 w 8475"/>
              <a:gd name="p0y3" fmla="*/ 80 h 2245"/>
              <a:gd name="p0x4" fmla="*/ 8475 w 8475"/>
              <a:gd name="p0y4" fmla="*/ 180 h 2245"/>
              <a:gd name="p0x5" fmla="*/ 8475 w 8475"/>
              <a:gd name="p0y5" fmla="*/ 2065 h 2245"/>
              <a:gd name="p0x6" fmla="*/ 8475 w 8475"/>
              <a:gd name="p0y6" fmla="*/ 2164 h 2245"/>
              <a:gd name="p0x7" fmla="*/ 8394 w 8475"/>
              <a:gd name="p0y7" fmla="*/ 2245 h 2245"/>
              <a:gd name="p0x8" fmla="*/ 8295 w 8475"/>
              <a:gd name="p0y8" fmla="*/ 2245 h 2245"/>
              <a:gd name="p0x9" fmla="*/ 180 w 8475"/>
              <a:gd name="p0y9" fmla="*/ 2245 h 2245"/>
              <a:gd name="p0x10" fmla="*/ 80 w 8475"/>
              <a:gd name="p0y10" fmla="*/ 2245 h 2245"/>
              <a:gd name="p0x11" fmla="*/ 0 w 8475"/>
              <a:gd name="p0y11" fmla="*/ 2164 h 2245"/>
              <a:gd name="p0x12" fmla="*/ 0 w 8475"/>
              <a:gd name="p0y12" fmla="*/ 2065 h 2245"/>
              <a:gd name="p0x13" fmla="*/ 0 w 8475"/>
              <a:gd name="p0y13" fmla="*/ 180 h 2245"/>
              <a:gd name="p0x14" fmla="*/ 0 w 8475"/>
              <a:gd name="p0y14" fmla="*/ 80 h 2245"/>
              <a:gd name="p0x15" fmla="*/ 80 w 8475"/>
              <a:gd name="p0y15" fmla="*/ 0 h 2245"/>
              <a:gd name="p0x16" fmla="*/ 180 w 8475"/>
              <a:gd name="p0y16" fmla="*/ 0 h 22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6429375" y="54800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6462395" y="5508625"/>
            <a:ext cx="247650" cy="25273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1"/>
            </p:custDataLst>
          </p:nvPr>
        </p:nvSpPr>
        <p:spPr>
          <a:xfrm>
            <a:off x="6819900" y="5523500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特别注意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2"/>
            </p:custDataLst>
          </p:nvPr>
        </p:nvSpPr>
        <p:spPr>
          <a:xfrm>
            <a:off x="6429375" y="5863095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整数</a:t>
            </a:r>
            <a:r>
              <a:rPr 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除外</a:t>
            </a:r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没有倒数，除以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无意义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颠倒相乘：分数除以分数的转化法则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分数除以分数：颠倒相乘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56385"/>
          </a:xfrm>
          <a:custGeom>
            <a:avLst/>
            <a:gdLst>
              <a:gd name="sw" fmla="*/ 1 w 17385"/>
              <a:gd name="sh" fmla="*/ 1 h 2450"/>
              <a:gd name="mins" fmla="min sw sh"/>
              <a:gd name="dsw" fmla="+- 0 sw mins"/>
              <a:gd name="dsh" fmla="+- 0 sh mins"/>
              <a:gd name="p0x0" fmla="*/ 180 w 17385"/>
              <a:gd name="p0y0" fmla="*/ 0 h 2450"/>
              <a:gd name="p0x1" fmla="*/ 17205 w 17385"/>
              <a:gd name="p0y1" fmla="*/ 0 h 2450"/>
              <a:gd name="p0x2" fmla="*/ 17304 w 17385"/>
              <a:gd name="p0y2" fmla="*/ 0 h 2450"/>
              <a:gd name="p0x3" fmla="*/ 17385 w 17385"/>
              <a:gd name="p0y3" fmla="*/ 80 h 2450"/>
              <a:gd name="p0x4" fmla="*/ 17385 w 17385"/>
              <a:gd name="p0y4" fmla="*/ 180 h 2450"/>
              <a:gd name="p0x5" fmla="*/ 17385 w 17385"/>
              <a:gd name="p0y5" fmla="*/ 2270 h 2450"/>
              <a:gd name="p0x6" fmla="*/ 17385 w 17385"/>
              <a:gd name="p0y6" fmla="*/ 2370 h 2450"/>
              <a:gd name="p0x7" fmla="*/ 17304 w 17385"/>
              <a:gd name="p0y7" fmla="*/ 2450 h 2450"/>
              <a:gd name="p0x8" fmla="*/ 17205 w 17385"/>
              <a:gd name="p0y8" fmla="*/ 2450 h 2450"/>
              <a:gd name="p0x9" fmla="*/ 180 w 17385"/>
              <a:gd name="p0y9" fmla="*/ 2450 h 2450"/>
              <a:gd name="p0x10" fmla="*/ 80 w 17385"/>
              <a:gd name="p0y10" fmla="*/ 2450 h 2450"/>
              <a:gd name="p0x11" fmla="*/ 0 w 17385"/>
              <a:gd name="p0y11" fmla="*/ 2370 h 2450"/>
              <a:gd name="p0x12" fmla="*/ 0 w 17385"/>
              <a:gd name="p0y12" fmla="*/ 2270 h 2450"/>
              <a:gd name="p0x13" fmla="*/ 0 w 17385"/>
              <a:gd name="p0y13" fmla="*/ 180 h 2450"/>
              <a:gd name="p0x14" fmla="*/ 0 w 17385"/>
              <a:gd name="p0y14" fmla="*/ 80 h 2450"/>
              <a:gd name="p0x15" fmla="*/ 80 w 17385"/>
              <a:gd name="p0y15" fmla="*/ 0 h 2450"/>
              <a:gd name="p0x16" fmla="*/ 180 w 173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145534" y="1417749"/>
            <a:ext cx="990086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甲数除以乙数（</a:t>
            </a:r>
            <a:r>
              <a:rPr lang="en-US" altLang="zh-CN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除外），等于甲数乘乙数的倒数</a:t>
            </a:r>
            <a:endParaRPr lang="zh-CN" altLang="en-US"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955284" y="2080689"/>
            <a:ext cx="628136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利用商不变性质：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a/b 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c/d = (a/b 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d/c) 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(c/d 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d/c) = a/b 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d/c</a:t>
            </a:r>
            <a:endParaRPr lang="en-US" altLang="zh-CN"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903855"/>
            <a:ext cx="4859655" cy="3568065"/>
          </a:xfrm>
          <a:custGeom>
            <a:avLst/>
            <a:gdLst>
              <a:gd name="sw" fmla="*/ 1 w 7653"/>
              <a:gd name="sh" fmla="*/ 1 h 5619"/>
              <a:gd name="mins" fmla="min sw sh"/>
              <a:gd name="dsw" fmla="+- 0 sw mins"/>
              <a:gd name="dsh" fmla="+- 0 sh mins"/>
              <a:gd name="p0x0" fmla="*/ 180 w 7653"/>
              <a:gd name="p0y0" fmla="*/ 0 h 5619"/>
              <a:gd name="p0x1" fmla="*/ 7473 w 7653"/>
              <a:gd name="p0y1" fmla="*/ 0 h 5619"/>
              <a:gd name="p0x2" fmla="*/ 7572 w 7653"/>
              <a:gd name="p0y2" fmla="*/ 0 h 5619"/>
              <a:gd name="p0x3" fmla="*/ 7653 w 7653"/>
              <a:gd name="p0y3" fmla="*/ 80 h 5619"/>
              <a:gd name="p0x4" fmla="*/ 7653 w 7653"/>
              <a:gd name="p0y4" fmla="*/ 180 h 5619"/>
              <a:gd name="p0x5" fmla="*/ 7653 w 7653"/>
              <a:gd name="p0y5" fmla="*/ 5439 h 5619"/>
              <a:gd name="p0x6" fmla="*/ 7653 w 7653"/>
              <a:gd name="p0y6" fmla="*/ 5538 h 5619"/>
              <a:gd name="p0x7" fmla="*/ 7572 w 7653"/>
              <a:gd name="p0y7" fmla="*/ 5619 h 5619"/>
              <a:gd name="p0x8" fmla="*/ 7473 w 7653"/>
              <a:gd name="p0y8" fmla="*/ 5619 h 5619"/>
              <a:gd name="p0x9" fmla="*/ 180 w 7653"/>
              <a:gd name="p0y9" fmla="*/ 5619 h 5619"/>
              <a:gd name="p0x10" fmla="*/ 80 w 7653"/>
              <a:gd name="p0y10" fmla="*/ 5619 h 5619"/>
              <a:gd name="p0x11" fmla="*/ 0 w 7653"/>
              <a:gd name="p0y11" fmla="*/ 5538 h 5619"/>
              <a:gd name="p0x12" fmla="*/ 0 w 7653"/>
              <a:gd name="p0y12" fmla="*/ 5439 h 5619"/>
              <a:gd name="p0x13" fmla="*/ 0 w 7653"/>
              <a:gd name="p0y13" fmla="*/ 180 h 5619"/>
              <a:gd name="p0x14" fmla="*/ 0 w 7653"/>
              <a:gd name="p0y14" fmla="*/ 80 h 5619"/>
              <a:gd name="p0x15" fmla="*/ 80 w 7653"/>
              <a:gd name="p0y15" fmla="*/ 0 h 5619"/>
              <a:gd name="p0x16" fmla="*/ 180 w 7653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098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3180080"/>
            <a:ext cx="186055" cy="2520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04925" y="3126086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推导过程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670300"/>
            <a:ext cx="4469130" cy="533400"/>
          </a:xfrm>
          <a:custGeom>
            <a:avLst/>
            <a:gdLst>
              <a:gd name="sw" fmla="*/ 1 w 7038"/>
              <a:gd name="sh" fmla="*/ 1 h 840"/>
              <a:gd name="mins" fmla="min sw sh"/>
              <a:gd name="dsw" fmla="+- 0 sw mins"/>
              <a:gd name="dsh" fmla="+- 0 sh mins"/>
              <a:gd name="p0x0" fmla="*/ 180 w 7038"/>
              <a:gd name="p0y0" fmla="*/ 0 h 840"/>
              <a:gd name="p0x1" fmla="*/ 6858 w 7038"/>
              <a:gd name="p0y1" fmla="*/ 0 h 840"/>
              <a:gd name="p0x2" fmla="*/ 6957 w 7038"/>
              <a:gd name="p0y2" fmla="*/ 0 h 840"/>
              <a:gd name="p0x3" fmla="*/ 7038 w 7038"/>
              <a:gd name="p0y3" fmla="*/ 80 h 840"/>
              <a:gd name="p0x4" fmla="*/ 7038 w 7038"/>
              <a:gd name="p0y4" fmla="*/ 180 h 840"/>
              <a:gd name="p0x5" fmla="*/ 7038 w 7038"/>
              <a:gd name="p0y5" fmla="*/ 660 h 840"/>
              <a:gd name="p0x6" fmla="*/ 7038 w 7038"/>
              <a:gd name="p0y6" fmla="*/ 759 h 840"/>
              <a:gd name="p0x7" fmla="*/ 6957 w 7038"/>
              <a:gd name="p0y7" fmla="*/ 840 h 840"/>
              <a:gd name="p0x8" fmla="*/ 6858 w 7038"/>
              <a:gd name="p0y8" fmla="*/ 840 h 840"/>
              <a:gd name="p0x9" fmla="*/ 180 w 7038"/>
              <a:gd name="p0y9" fmla="*/ 840 h 840"/>
              <a:gd name="p0x10" fmla="*/ 80 w 7038"/>
              <a:gd name="p0y10" fmla="*/ 840 h 840"/>
              <a:gd name="p0x11" fmla="*/ 0 w 7038"/>
              <a:gd name="p0y11" fmla="*/ 759 h 840"/>
              <a:gd name="p0x12" fmla="*/ 0 w 7038"/>
              <a:gd name="p0y12" fmla="*/ 660 h 840"/>
              <a:gd name="p0x13" fmla="*/ 0 w 7038"/>
              <a:gd name="p0y13" fmla="*/ 180 h 840"/>
              <a:gd name="p0x14" fmla="*/ 0 w 7038"/>
              <a:gd name="p0y14" fmla="*/ 80 h 840"/>
              <a:gd name="p0x15" fmla="*/ 80 w 7038"/>
              <a:gd name="p0y15" fmla="*/ 0 h 840"/>
              <a:gd name="p0x16" fmla="*/ 180 w 7038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885825" y="3770928"/>
            <a:ext cx="4240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a/b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c/d = (a/b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d/c)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(c/d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d/c)</a:t>
            </a:r>
            <a:endParaRPr lang="en-US" altLang="zh-CN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4279900"/>
            <a:ext cx="4469130" cy="533400"/>
          </a:xfrm>
          <a:custGeom>
            <a:avLst/>
            <a:gdLst>
              <a:gd name="sw" fmla="*/ 1 w 7038"/>
              <a:gd name="sh" fmla="*/ 1 h 840"/>
              <a:gd name="mins" fmla="min sw sh"/>
              <a:gd name="dsw" fmla="+- 0 sw mins"/>
              <a:gd name="dsh" fmla="+- 0 sh mins"/>
              <a:gd name="p0x0" fmla="*/ 180 w 7038"/>
              <a:gd name="p0y0" fmla="*/ 0 h 840"/>
              <a:gd name="p0x1" fmla="*/ 6858 w 7038"/>
              <a:gd name="p0y1" fmla="*/ 0 h 840"/>
              <a:gd name="p0x2" fmla="*/ 6957 w 7038"/>
              <a:gd name="p0y2" fmla="*/ 0 h 840"/>
              <a:gd name="p0x3" fmla="*/ 7038 w 7038"/>
              <a:gd name="p0y3" fmla="*/ 80 h 840"/>
              <a:gd name="p0x4" fmla="*/ 7038 w 7038"/>
              <a:gd name="p0y4" fmla="*/ 180 h 840"/>
              <a:gd name="p0x5" fmla="*/ 7038 w 7038"/>
              <a:gd name="p0y5" fmla="*/ 660 h 840"/>
              <a:gd name="p0x6" fmla="*/ 7038 w 7038"/>
              <a:gd name="p0y6" fmla="*/ 759 h 840"/>
              <a:gd name="p0x7" fmla="*/ 6957 w 7038"/>
              <a:gd name="p0y7" fmla="*/ 840 h 840"/>
              <a:gd name="p0x8" fmla="*/ 6858 w 7038"/>
              <a:gd name="p0y8" fmla="*/ 840 h 840"/>
              <a:gd name="p0x9" fmla="*/ 180 w 7038"/>
              <a:gd name="p0y9" fmla="*/ 840 h 840"/>
              <a:gd name="p0x10" fmla="*/ 80 w 7038"/>
              <a:gd name="p0y10" fmla="*/ 840 h 840"/>
              <a:gd name="p0x11" fmla="*/ 0 w 7038"/>
              <a:gd name="p0y11" fmla="*/ 759 h 840"/>
              <a:gd name="p0x12" fmla="*/ 0 w 7038"/>
              <a:gd name="p0y12" fmla="*/ 660 h 840"/>
              <a:gd name="p0x13" fmla="*/ 0 w 7038"/>
              <a:gd name="p0y13" fmla="*/ 180 h 840"/>
              <a:gd name="p0x14" fmla="*/ 0 w 7038"/>
              <a:gd name="p0y14" fmla="*/ 80 h 840"/>
              <a:gd name="p0x15" fmla="*/ 80 w 7038"/>
              <a:gd name="p0y15" fmla="*/ 0 h 840"/>
              <a:gd name="p0x16" fmla="*/ 180 w 7038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885825" y="4380528"/>
            <a:ext cx="4240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a/b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d/c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</a:t>
            </a:r>
            <a:endParaRPr lang="en-US" altLang="zh-CN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71525" y="4889500"/>
            <a:ext cx="4469130" cy="533400"/>
          </a:xfrm>
          <a:custGeom>
            <a:avLst/>
            <a:gdLst>
              <a:gd name="sw" fmla="*/ 1 w 7038"/>
              <a:gd name="sh" fmla="*/ 1 h 840"/>
              <a:gd name="mins" fmla="min sw sh"/>
              <a:gd name="dsw" fmla="+- 0 sw mins"/>
              <a:gd name="dsh" fmla="+- 0 sh mins"/>
              <a:gd name="p0x0" fmla="*/ 180 w 7038"/>
              <a:gd name="p0y0" fmla="*/ 0 h 840"/>
              <a:gd name="p0x1" fmla="*/ 6858 w 7038"/>
              <a:gd name="p0y1" fmla="*/ 0 h 840"/>
              <a:gd name="p0x2" fmla="*/ 6957 w 7038"/>
              <a:gd name="p0y2" fmla="*/ 0 h 840"/>
              <a:gd name="p0x3" fmla="*/ 7038 w 7038"/>
              <a:gd name="p0y3" fmla="*/ 80 h 840"/>
              <a:gd name="p0x4" fmla="*/ 7038 w 7038"/>
              <a:gd name="p0y4" fmla="*/ 180 h 840"/>
              <a:gd name="p0x5" fmla="*/ 7038 w 7038"/>
              <a:gd name="p0y5" fmla="*/ 660 h 840"/>
              <a:gd name="p0x6" fmla="*/ 7038 w 7038"/>
              <a:gd name="p0y6" fmla="*/ 759 h 840"/>
              <a:gd name="p0x7" fmla="*/ 6957 w 7038"/>
              <a:gd name="p0y7" fmla="*/ 840 h 840"/>
              <a:gd name="p0x8" fmla="*/ 6858 w 7038"/>
              <a:gd name="p0y8" fmla="*/ 840 h 840"/>
              <a:gd name="p0x9" fmla="*/ 180 w 7038"/>
              <a:gd name="p0y9" fmla="*/ 840 h 840"/>
              <a:gd name="p0x10" fmla="*/ 80 w 7038"/>
              <a:gd name="p0y10" fmla="*/ 840 h 840"/>
              <a:gd name="p0x11" fmla="*/ 0 w 7038"/>
              <a:gd name="p0y11" fmla="*/ 759 h 840"/>
              <a:gd name="p0x12" fmla="*/ 0 w 7038"/>
              <a:gd name="p0y12" fmla="*/ 660 h 840"/>
              <a:gd name="p0x13" fmla="*/ 0 w 7038"/>
              <a:gd name="p0y13" fmla="*/ 180 h 840"/>
              <a:gd name="p0x14" fmla="*/ 0 w 7038"/>
              <a:gd name="p0y14" fmla="*/ 80 h 840"/>
              <a:gd name="p0x15" fmla="*/ 80 w 7038"/>
              <a:gd name="p0y15" fmla="*/ 0 h 840"/>
              <a:gd name="p0x16" fmla="*/ 180 w 7038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885825" y="4990128"/>
            <a:ext cx="4240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a/b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d/c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771525" y="600011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847725" y="603884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颠倒相乘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609801" y="6024559"/>
            <a:ext cx="24003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古代算经口诀，千年一脉相承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5673725" y="2903855"/>
            <a:ext cx="5941695" cy="3568065"/>
          </a:xfrm>
          <a:custGeom>
            <a:avLst/>
            <a:gdLst>
              <a:gd name="sw" fmla="*/ 1 w 9356"/>
              <a:gd name="sh" fmla="*/ 1 h 5619"/>
              <a:gd name="mins" fmla="min sw sh"/>
              <a:gd name="dsw" fmla="+- 0 sw mins"/>
              <a:gd name="dsh" fmla="+- 0 sh mins"/>
              <a:gd name="p0x0" fmla="*/ 180 w 9356"/>
              <a:gd name="p0y0" fmla="*/ 0 h 5619"/>
              <a:gd name="p0x1" fmla="*/ 9176 w 9356"/>
              <a:gd name="p0y1" fmla="*/ 0 h 5619"/>
              <a:gd name="p0x2" fmla="*/ 9276 w 9356"/>
              <a:gd name="p0y2" fmla="*/ 0 h 5619"/>
              <a:gd name="p0x3" fmla="*/ 9356 w 9356"/>
              <a:gd name="p0y3" fmla="*/ 80 h 5619"/>
              <a:gd name="p0x4" fmla="*/ 9356 w 9356"/>
              <a:gd name="p0y4" fmla="*/ 180 h 5619"/>
              <a:gd name="p0x5" fmla="*/ 9356 w 9356"/>
              <a:gd name="p0y5" fmla="*/ 5439 h 5619"/>
              <a:gd name="p0x6" fmla="*/ 9356 w 9356"/>
              <a:gd name="p0y6" fmla="*/ 5538 h 5619"/>
              <a:gd name="p0x7" fmla="*/ 9276 w 9356"/>
              <a:gd name="p0y7" fmla="*/ 5619 h 5619"/>
              <a:gd name="p0x8" fmla="*/ 9176 w 9356"/>
              <a:gd name="p0y8" fmla="*/ 5619 h 5619"/>
              <a:gd name="p0x9" fmla="*/ 180 w 9356"/>
              <a:gd name="p0y9" fmla="*/ 5619 h 5619"/>
              <a:gd name="p0x10" fmla="*/ 80 w 9356"/>
              <a:gd name="p0y10" fmla="*/ 5619 h 5619"/>
              <a:gd name="p0x11" fmla="*/ 0 w 9356"/>
              <a:gd name="p0y11" fmla="*/ 5538 h 5619"/>
              <a:gd name="p0x12" fmla="*/ 0 w 9356"/>
              <a:gd name="p0y12" fmla="*/ 5439 h 5619"/>
              <a:gd name="p0x13" fmla="*/ 0 w 9356"/>
              <a:gd name="p0y13" fmla="*/ 180 h 5619"/>
              <a:gd name="p0x14" fmla="*/ 0 w 9356"/>
              <a:gd name="p0y14" fmla="*/ 80 h 5619"/>
              <a:gd name="p0x15" fmla="*/ 80 w 9356"/>
              <a:gd name="p0y15" fmla="*/ 0 h 5619"/>
              <a:gd name="p0x16" fmla="*/ 180 w 9356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5869305" y="3098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5969000" y="3180080"/>
            <a:ext cx="219075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6402734" y="3126086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计算示例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5869305" y="3670300"/>
            <a:ext cx="5551170" cy="533400"/>
          </a:xfrm>
          <a:custGeom>
            <a:avLst/>
            <a:gdLst>
              <a:gd name="sw" fmla="*/ 1 w 8741"/>
              <a:gd name="sh" fmla="*/ 1 h 840"/>
              <a:gd name="mins" fmla="min sw sh"/>
              <a:gd name="dsw" fmla="+- 0 sw mins"/>
              <a:gd name="dsh" fmla="+- 0 sh mins"/>
              <a:gd name="p0x0" fmla="*/ 180 w 8741"/>
              <a:gd name="p0y0" fmla="*/ 0 h 840"/>
              <a:gd name="p0x1" fmla="*/ 8561 w 8741"/>
              <a:gd name="p0y1" fmla="*/ 0 h 840"/>
              <a:gd name="p0x2" fmla="*/ 8661 w 8741"/>
              <a:gd name="p0y2" fmla="*/ 0 h 840"/>
              <a:gd name="p0x3" fmla="*/ 8741 w 8741"/>
              <a:gd name="p0y3" fmla="*/ 80 h 840"/>
              <a:gd name="p0x4" fmla="*/ 8741 w 8741"/>
              <a:gd name="p0y4" fmla="*/ 180 h 840"/>
              <a:gd name="p0x5" fmla="*/ 8741 w 8741"/>
              <a:gd name="p0y5" fmla="*/ 660 h 840"/>
              <a:gd name="p0x6" fmla="*/ 8741 w 8741"/>
              <a:gd name="p0y6" fmla="*/ 759 h 840"/>
              <a:gd name="p0x7" fmla="*/ 8661 w 8741"/>
              <a:gd name="p0y7" fmla="*/ 840 h 840"/>
              <a:gd name="p0x8" fmla="*/ 8561 w 8741"/>
              <a:gd name="p0y8" fmla="*/ 840 h 840"/>
              <a:gd name="p0x9" fmla="*/ 180 w 8741"/>
              <a:gd name="p0y9" fmla="*/ 840 h 840"/>
              <a:gd name="p0x10" fmla="*/ 80 w 8741"/>
              <a:gd name="p0y10" fmla="*/ 840 h 840"/>
              <a:gd name="p0x11" fmla="*/ 0 w 8741"/>
              <a:gd name="p0y11" fmla="*/ 759 h 840"/>
              <a:gd name="p0x12" fmla="*/ 0 w 8741"/>
              <a:gd name="p0y12" fmla="*/ 660 h 840"/>
              <a:gd name="p0x13" fmla="*/ 0 w 8741"/>
              <a:gd name="p0y13" fmla="*/ 180 h 840"/>
              <a:gd name="p0x14" fmla="*/ 0 w 8741"/>
              <a:gd name="p0y14" fmla="*/ 80 h 840"/>
              <a:gd name="p0x15" fmla="*/ 80 w 8741"/>
              <a:gd name="p0y15" fmla="*/ 0 h 840"/>
              <a:gd name="p0x16" fmla="*/ 180 w 8741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5983634" y="3770928"/>
            <a:ext cx="370112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4/5 = 2/3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5/4 = 10/12 =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5/6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5869305" y="4318000"/>
            <a:ext cx="5551170" cy="533400"/>
          </a:xfrm>
          <a:custGeom>
            <a:avLst/>
            <a:gdLst>
              <a:gd name="sw" fmla="*/ 1 w 8741"/>
              <a:gd name="sh" fmla="*/ 1 h 840"/>
              <a:gd name="mins" fmla="min sw sh"/>
              <a:gd name="dsw" fmla="+- 0 sw mins"/>
              <a:gd name="dsh" fmla="+- 0 sh mins"/>
              <a:gd name="p0x0" fmla="*/ 180 w 8741"/>
              <a:gd name="p0y0" fmla="*/ 0 h 840"/>
              <a:gd name="p0x1" fmla="*/ 8561 w 8741"/>
              <a:gd name="p0y1" fmla="*/ 0 h 840"/>
              <a:gd name="p0x2" fmla="*/ 8661 w 8741"/>
              <a:gd name="p0y2" fmla="*/ 0 h 840"/>
              <a:gd name="p0x3" fmla="*/ 8741 w 8741"/>
              <a:gd name="p0y3" fmla="*/ 80 h 840"/>
              <a:gd name="p0x4" fmla="*/ 8741 w 8741"/>
              <a:gd name="p0y4" fmla="*/ 180 h 840"/>
              <a:gd name="p0x5" fmla="*/ 8741 w 8741"/>
              <a:gd name="p0y5" fmla="*/ 660 h 840"/>
              <a:gd name="p0x6" fmla="*/ 8741 w 8741"/>
              <a:gd name="p0y6" fmla="*/ 759 h 840"/>
              <a:gd name="p0x7" fmla="*/ 8661 w 8741"/>
              <a:gd name="p0y7" fmla="*/ 840 h 840"/>
              <a:gd name="p0x8" fmla="*/ 8561 w 8741"/>
              <a:gd name="p0y8" fmla="*/ 840 h 840"/>
              <a:gd name="p0x9" fmla="*/ 180 w 8741"/>
              <a:gd name="p0y9" fmla="*/ 840 h 840"/>
              <a:gd name="p0x10" fmla="*/ 80 w 8741"/>
              <a:gd name="p0y10" fmla="*/ 840 h 840"/>
              <a:gd name="p0x11" fmla="*/ 0 w 8741"/>
              <a:gd name="p0y11" fmla="*/ 759 h 840"/>
              <a:gd name="p0x12" fmla="*/ 0 w 8741"/>
              <a:gd name="p0y12" fmla="*/ 660 h 840"/>
              <a:gd name="p0x13" fmla="*/ 0 w 8741"/>
              <a:gd name="p0y13" fmla="*/ 180 h 840"/>
              <a:gd name="p0x14" fmla="*/ 0 w 8741"/>
              <a:gd name="p0y14" fmla="*/ 80 h 840"/>
              <a:gd name="p0x15" fmla="*/ 80 w 8741"/>
              <a:gd name="p0y15" fmla="*/ 0 h 840"/>
              <a:gd name="p0x16" fmla="*/ 180 w 8741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5983634" y="4418628"/>
            <a:ext cx="444580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5/6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1/3 = 5/6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3/1 = 15/6 = 5/2 = 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1/2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5869305" y="5575935"/>
            <a:ext cx="5551170" cy="700405"/>
          </a:xfrm>
          <a:custGeom>
            <a:avLst/>
            <a:gdLst>
              <a:gd name="sw" fmla="*/ 1 w 8741"/>
              <a:gd name="sh" fmla="*/ 1 h 1103"/>
              <a:gd name="mins" fmla="min sw sh"/>
              <a:gd name="dsw" fmla="+- 0 sw mins"/>
              <a:gd name="dsh" fmla="+- 0 sh mins"/>
              <a:gd name="p0x0" fmla="*/ 180 w 8741"/>
              <a:gd name="p0y0" fmla="*/ 0 h 1103"/>
              <a:gd name="p0x1" fmla="*/ 8561 w 8741"/>
              <a:gd name="p0y1" fmla="*/ 0 h 1103"/>
              <a:gd name="p0x2" fmla="*/ 8661 w 8741"/>
              <a:gd name="p0y2" fmla="*/ 0 h 1103"/>
              <a:gd name="p0x3" fmla="*/ 8741 w 8741"/>
              <a:gd name="p0y3" fmla="*/ 80 h 1103"/>
              <a:gd name="p0x4" fmla="*/ 8741 w 8741"/>
              <a:gd name="p0y4" fmla="*/ 180 h 1103"/>
              <a:gd name="p0x5" fmla="*/ 8741 w 8741"/>
              <a:gd name="p0y5" fmla="*/ 923 h 1103"/>
              <a:gd name="p0x6" fmla="*/ 8741 w 8741"/>
              <a:gd name="p0y6" fmla="*/ 1023 h 1103"/>
              <a:gd name="p0x7" fmla="*/ 8661 w 8741"/>
              <a:gd name="p0y7" fmla="*/ 1103 h 1103"/>
              <a:gd name="p0x8" fmla="*/ 8561 w 8741"/>
              <a:gd name="p0y8" fmla="*/ 1103 h 1103"/>
              <a:gd name="p0x9" fmla="*/ 180 w 8741"/>
              <a:gd name="p0y9" fmla="*/ 1103 h 1103"/>
              <a:gd name="p0x10" fmla="*/ 80 w 8741"/>
              <a:gd name="p0y10" fmla="*/ 1103 h 1103"/>
              <a:gd name="p0x11" fmla="*/ 0 w 8741"/>
              <a:gd name="p0y11" fmla="*/ 1023 h 1103"/>
              <a:gd name="p0x12" fmla="*/ 0 w 8741"/>
              <a:gd name="p0y12" fmla="*/ 923 h 1103"/>
              <a:gd name="p0x13" fmla="*/ 0 w 8741"/>
              <a:gd name="p0y13" fmla="*/ 180 h 1103"/>
              <a:gd name="p0x14" fmla="*/ 0 w 8741"/>
              <a:gd name="p0y14" fmla="*/ 80 h 1103"/>
              <a:gd name="p0x15" fmla="*/ 80 w 8741"/>
              <a:gd name="p0y15" fmla="*/ 0 h 1103"/>
              <a:gd name="p0x16" fmla="*/ 180 w 8741"/>
              <a:gd name="p0y16" fmla="*/ 0 h 11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5945534" y="5636950"/>
            <a:ext cx="539874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文化溯源：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古代算经中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颠倒相乘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的口诀，与今法则完全一致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千年算法，一脉相承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分数除以分数的验证与理解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1654175"/>
          </a:xfrm>
          <a:custGeom>
            <a:avLst/>
            <a:gdLst>
              <a:gd name="sw" fmla="*/ 1 w 8535"/>
              <a:gd name="sh" fmla="*/ 1 h 2604"/>
              <a:gd name="mins" fmla="min sw sh"/>
              <a:gd name="dsw" fmla="+- 0 sw mins"/>
              <a:gd name="dsh" fmla="+- 0 sh mins"/>
              <a:gd name="p0x0" fmla="*/ 180 w 8535"/>
              <a:gd name="p0y0" fmla="*/ 0 h 2604"/>
              <a:gd name="p0x1" fmla="*/ 8355 w 8535"/>
              <a:gd name="p0y1" fmla="*/ 0 h 2604"/>
              <a:gd name="p0x2" fmla="*/ 8454 w 8535"/>
              <a:gd name="p0y2" fmla="*/ 0 h 2604"/>
              <a:gd name="p0x3" fmla="*/ 8535 w 8535"/>
              <a:gd name="p0y3" fmla="*/ 80 h 2604"/>
              <a:gd name="p0x4" fmla="*/ 8535 w 8535"/>
              <a:gd name="p0y4" fmla="*/ 180 h 2604"/>
              <a:gd name="p0x5" fmla="*/ 8535 w 8535"/>
              <a:gd name="p0y5" fmla="*/ 2424 h 2604"/>
              <a:gd name="p0x6" fmla="*/ 8535 w 8535"/>
              <a:gd name="p0y6" fmla="*/ 2524 h 2604"/>
              <a:gd name="p0x7" fmla="*/ 8454 w 8535"/>
              <a:gd name="p0y7" fmla="*/ 2604 h 2604"/>
              <a:gd name="p0x8" fmla="*/ 8355 w 8535"/>
              <a:gd name="p0y8" fmla="*/ 2604 h 2604"/>
              <a:gd name="p0x9" fmla="*/ 180 w 8535"/>
              <a:gd name="p0y9" fmla="*/ 2604 h 2604"/>
              <a:gd name="p0x10" fmla="*/ 80 w 8535"/>
              <a:gd name="p0y10" fmla="*/ 2604 h 2604"/>
              <a:gd name="p0x11" fmla="*/ 0 w 8535"/>
              <a:gd name="p0y11" fmla="*/ 2524 h 2604"/>
              <a:gd name="p0x12" fmla="*/ 0 w 8535"/>
              <a:gd name="p0y12" fmla="*/ 2424 h 2604"/>
              <a:gd name="p0x13" fmla="*/ 0 w 8535"/>
              <a:gd name="p0y13" fmla="*/ 180 h 2604"/>
              <a:gd name="p0x14" fmla="*/ 0 w 8535"/>
              <a:gd name="p0y14" fmla="*/ 80 h 2604"/>
              <a:gd name="p0x15" fmla="*/ 80 w 8535"/>
              <a:gd name="p0y15" fmla="*/ 0 h 2604"/>
              <a:gd name="p0x16" fmla="*/ 180 w 85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943149" y="12896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原算式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866310" y="1690316"/>
            <a:ext cx="322064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4/5 = 5/6</a:t>
            </a:r>
            <a:endParaRPr lang="en-US" altLang="zh-CN"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428875" y="2280266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分数除以分数的计算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195695" y="1109345"/>
            <a:ext cx="5419725" cy="1654175"/>
          </a:xfrm>
          <a:custGeom>
            <a:avLst/>
            <a:gdLst>
              <a:gd name="sw" fmla="*/ 1 w 8535"/>
              <a:gd name="sh" fmla="*/ 1 h 2604"/>
              <a:gd name="mins" fmla="min sw sh"/>
              <a:gd name="dsw" fmla="+- 0 sw mins"/>
              <a:gd name="dsh" fmla="+- 0 sh mins"/>
              <a:gd name="p0x0" fmla="*/ 180 w 8535"/>
              <a:gd name="p0y0" fmla="*/ 0 h 2604"/>
              <a:gd name="p0x1" fmla="*/ 8355 w 8535"/>
              <a:gd name="p0y1" fmla="*/ 0 h 2604"/>
              <a:gd name="p0x2" fmla="*/ 8454 w 8535"/>
              <a:gd name="p0y2" fmla="*/ 0 h 2604"/>
              <a:gd name="p0x3" fmla="*/ 8535 w 8535"/>
              <a:gd name="p0y3" fmla="*/ 80 h 2604"/>
              <a:gd name="p0x4" fmla="*/ 8535 w 8535"/>
              <a:gd name="p0y4" fmla="*/ 180 h 2604"/>
              <a:gd name="p0x5" fmla="*/ 8535 w 8535"/>
              <a:gd name="p0y5" fmla="*/ 2424 h 2604"/>
              <a:gd name="p0x6" fmla="*/ 8535 w 8535"/>
              <a:gd name="p0y6" fmla="*/ 2524 h 2604"/>
              <a:gd name="p0x7" fmla="*/ 8454 w 8535"/>
              <a:gd name="p0y7" fmla="*/ 2604 h 2604"/>
              <a:gd name="p0x8" fmla="*/ 8355 w 8535"/>
              <a:gd name="p0y8" fmla="*/ 2604 h 2604"/>
              <a:gd name="p0x9" fmla="*/ 180 w 8535"/>
              <a:gd name="p0y9" fmla="*/ 2604 h 2604"/>
              <a:gd name="p0x10" fmla="*/ 80 w 8535"/>
              <a:gd name="p0y10" fmla="*/ 2604 h 2604"/>
              <a:gd name="p0x11" fmla="*/ 0 w 8535"/>
              <a:gd name="p0y11" fmla="*/ 2524 h 2604"/>
              <a:gd name="p0x12" fmla="*/ 0 w 8535"/>
              <a:gd name="p0y12" fmla="*/ 2424 h 2604"/>
              <a:gd name="p0x13" fmla="*/ 0 w 8535"/>
              <a:gd name="p0y13" fmla="*/ 180 h 2604"/>
              <a:gd name="p0x14" fmla="*/ 0 w 8535"/>
              <a:gd name="p0y14" fmla="*/ 80 h 2604"/>
              <a:gd name="p0x15" fmla="*/ 80 w 8535"/>
              <a:gd name="p0y15" fmla="*/ 0 h 2604"/>
              <a:gd name="p0x16" fmla="*/ 180 w 85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448599" y="12896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乘法验算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248306" y="1598114"/>
            <a:ext cx="3696148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5/6 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4/5 = 20/30</a:t>
            </a:r>
            <a:endParaRPr lang="en-US" altLang="zh-CN"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406032" y="2032425"/>
            <a:ext cx="126637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2/3 </a:t>
            </a:r>
            <a:r>
              <a:rPr 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endParaRPr 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615390" y="2378716"/>
            <a:ext cx="277140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验算正确，商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75945" y="2963545"/>
            <a:ext cx="5419725" cy="1654175"/>
          </a:xfrm>
          <a:custGeom>
            <a:avLst/>
            <a:gdLst>
              <a:gd name="sw" fmla="*/ 1 w 8535"/>
              <a:gd name="sh" fmla="*/ 1 h 2604"/>
              <a:gd name="mins" fmla="min sw sh"/>
              <a:gd name="dsw" fmla="+- 0 sw mins"/>
              <a:gd name="dsh" fmla="+- 0 sh mins"/>
              <a:gd name="p0x0" fmla="*/ 180 w 8535"/>
              <a:gd name="p0y0" fmla="*/ 0 h 2604"/>
              <a:gd name="p0x1" fmla="*/ 8355 w 8535"/>
              <a:gd name="p0y1" fmla="*/ 0 h 2604"/>
              <a:gd name="p0x2" fmla="*/ 8454 w 8535"/>
              <a:gd name="p0y2" fmla="*/ 0 h 2604"/>
              <a:gd name="p0x3" fmla="*/ 8535 w 8535"/>
              <a:gd name="p0y3" fmla="*/ 80 h 2604"/>
              <a:gd name="p0x4" fmla="*/ 8535 w 8535"/>
              <a:gd name="p0y4" fmla="*/ 180 h 2604"/>
              <a:gd name="p0x5" fmla="*/ 8535 w 8535"/>
              <a:gd name="p0y5" fmla="*/ 2424 h 2604"/>
              <a:gd name="p0x6" fmla="*/ 8535 w 8535"/>
              <a:gd name="p0y6" fmla="*/ 2524 h 2604"/>
              <a:gd name="p0x7" fmla="*/ 8454 w 8535"/>
              <a:gd name="p0y7" fmla="*/ 2604 h 2604"/>
              <a:gd name="p0x8" fmla="*/ 8355 w 8535"/>
              <a:gd name="p0y8" fmla="*/ 2604 h 2604"/>
              <a:gd name="p0x9" fmla="*/ 180 w 8535"/>
              <a:gd name="p0y9" fmla="*/ 2604 h 2604"/>
              <a:gd name="p0x10" fmla="*/ 80 w 8535"/>
              <a:gd name="p0y10" fmla="*/ 2604 h 2604"/>
              <a:gd name="p0x11" fmla="*/ 0 w 8535"/>
              <a:gd name="p0y11" fmla="*/ 2524 h 2604"/>
              <a:gd name="p0x12" fmla="*/ 0 w 8535"/>
              <a:gd name="p0y12" fmla="*/ 2424 h 2604"/>
              <a:gd name="p0x13" fmla="*/ 0 w 8535"/>
              <a:gd name="p0y13" fmla="*/ 180 h 2604"/>
              <a:gd name="p0x14" fmla="*/ 0 w 8535"/>
              <a:gd name="p0y14" fmla="*/ 80 h 2604"/>
              <a:gd name="p0x15" fmla="*/ 80 w 8535"/>
              <a:gd name="p0y15" fmla="*/ 0 h 2604"/>
              <a:gd name="p0x16" fmla="*/ 180 w 85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352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433445"/>
            <a:ext cx="247650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304925" y="3379394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除法的含义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771525" y="3909936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4/5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里面有几个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4/5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6195695" y="2963545"/>
            <a:ext cx="5419725" cy="1654175"/>
          </a:xfrm>
          <a:custGeom>
            <a:avLst/>
            <a:gdLst>
              <a:gd name="sw" fmla="*/ 1 w 8535"/>
              <a:gd name="sh" fmla="*/ 1 h 2604"/>
              <a:gd name="mins" fmla="min sw sh"/>
              <a:gd name="dsw" fmla="+- 0 sw mins"/>
              <a:gd name="dsh" fmla="+- 0 sh mins"/>
              <a:gd name="p0x0" fmla="*/ 180 w 8535"/>
              <a:gd name="p0y0" fmla="*/ 0 h 2604"/>
              <a:gd name="p0x1" fmla="*/ 8355 w 8535"/>
              <a:gd name="p0y1" fmla="*/ 0 h 2604"/>
              <a:gd name="p0x2" fmla="*/ 8454 w 8535"/>
              <a:gd name="p0y2" fmla="*/ 0 h 2604"/>
              <a:gd name="p0x3" fmla="*/ 8535 w 8535"/>
              <a:gd name="p0y3" fmla="*/ 80 h 2604"/>
              <a:gd name="p0x4" fmla="*/ 8535 w 8535"/>
              <a:gd name="p0y4" fmla="*/ 180 h 2604"/>
              <a:gd name="p0x5" fmla="*/ 8535 w 8535"/>
              <a:gd name="p0y5" fmla="*/ 2424 h 2604"/>
              <a:gd name="p0x6" fmla="*/ 8535 w 8535"/>
              <a:gd name="p0y6" fmla="*/ 2524 h 2604"/>
              <a:gd name="p0x7" fmla="*/ 8454 w 8535"/>
              <a:gd name="p0y7" fmla="*/ 2604 h 2604"/>
              <a:gd name="p0x8" fmla="*/ 8355 w 8535"/>
              <a:gd name="p0y8" fmla="*/ 2604 h 2604"/>
              <a:gd name="p0x9" fmla="*/ 180 w 8535"/>
              <a:gd name="p0y9" fmla="*/ 2604 h 2604"/>
              <a:gd name="p0x10" fmla="*/ 80 w 8535"/>
              <a:gd name="p0y10" fmla="*/ 2604 h 2604"/>
              <a:gd name="p0x11" fmla="*/ 0 w 8535"/>
              <a:gd name="p0y11" fmla="*/ 2524 h 2604"/>
              <a:gd name="p0x12" fmla="*/ 0 w 8535"/>
              <a:gd name="p0y12" fmla="*/ 2424 h 2604"/>
              <a:gd name="p0x13" fmla="*/ 0 w 8535"/>
              <a:gd name="p0y13" fmla="*/ 180 h 2604"/>
              <a:gd name="p0x14" fmla="*/ 0 w 8535"/>
              <a:gd name="p0y14" fmla="*/ 80 h 2604"/>
              <a:gd name="p0x15" fmla="*/ 80 w 8535"/>
              <a:gd name="p0y15" fmla="*/ 0 h 2604"/>
              <a:gd name="p0x16" fmla="*/ 180 w 85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6391275" y="3352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6477000" y="3433445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6924675" y="337939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画图比较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391275" y="3909936"/>
            <a:ext cx="395637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4/5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结果小于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</a:t>
            </a:r>
            <a:endParaRPr 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575945" y="48177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1829695" y="4997082"/>
            <a:ext cx="13063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&gt; 1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2082775" y="5359584"/>
            <a:ext cx="1066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1847107" y="6020838"/>
            <a:ext cx="1195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&lt;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4322445" y="48177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5576221" y="4997082"/>
            <a:ext cx="13063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5829300" y="5359584"/>
            <a:ext cx="1066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5593633" y="6020838"/>
            <a:ext cx="1195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8068945" y="48177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9322746" y="4997082"/>
            <a:ext cx="13063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&lt; 1</a:t>
            </a:r>
            <a:endParaRPr lang="en-US" alt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9575826" y="5359584"/>
            <a:ext cx="1066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4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9340158" y="6020838"/>
            <a:ext cx="1195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&gt;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古题今解：分数除法的混合运算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分数除法混合运算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1548130"/>
          </a:xfrm>
          <a:custGeom>
            <a:avLst/>
            <a:gdLst>
              <a:gd name="sw" fmla="*/ 1 w 8535"/>
              <a:gd name="sh" fmla="*/ 1 h 2437"/>
              <a:gd name="mins" fmla="min sw sh"/>
              <a:gd name="dsw" fmla="+- 0 sw mins"/>
              <a:gd name="dsh" fmla="+- 0 sh mins"/>
              <a:gd name="p0x0" fmla="*/ 180 w 8535"/>
              <a:gd name="p0y0" fmla="*/ 0 h 2437"/>
              <a:gd name="p0x1" fmla="*/ 8355 w 8535"/>
              <a:gd name="p0y1" fmla="*/ 0 h 2437"/>
              <a:gd name="p0x2" fmla="*/ 8454 w 8535"/>
              <a:gd name="p0y2" fmla="*/ 0 h 2437"/>
              <a:gd name="p0x3" fmla="*/ 8535 w 8535"/>
              <a:gd name="p0y3" fmla="*/ 80 h 2437"/>
              <a:gd name="p0x4" fmla="*/ 8535 w 8535"/>
              <a:gd name="p0y4" fmla="*/ 180 h 2437"/>
              <a:gd name="p0x5" fmla="*/ 8535 w 8535"/>
              <a:gd name="p0y5" fmla="*/ 2257 h 2437"/>
              <a:gd name="p0x6" fmla="*/ 8535 w 8535"/>
              <a:gd name="p0y6" fmla="*/ 2356 h 2437"/>
              <a:gd name="p0x7" fmla="*/ 8454 w 8535"/>
              <a:gd name="p0y7" fmla="*/ 2437 h 2437"/>
              <a:gd name="p0x8" fmla="*/ 8355 w 8535"/>
              <a:gd name="p0y8" fmla="*/ 2437 h 2437"/>
              <a:gd name="p0x9" fmla="*/ 180 w 8535"/>
              <a:gd name="p0y9" fmla="*/ 2437 h 2437"/>
              <a:gd name="p0x10" fmla="*/ 80 w 8535"/>
              <a:gd name="p0y10" fmla="*/ 2437 h 2437"/>
              <a:gd name="p0x11" fmla="*/ 0 w 8535"/>
              <a:gd name="p0y11" fmla="*/ 2356 h 2437"/>
              <a:gd name="p0x12" fmla="*/ 0 w 8535"/>
              <a:gd name="p0y12" fmla="*/ 2257 h 2437"/>
              <a:gd name="p0x13" fmla="*/ 0 w 8535"/>
              <a:gd name="p0y13" fmla="*/ 180 h 2437"/>
              <a:gd name="p0x14" fmla="*/ 0 w 8535"/>
              <a:gd name="p0y14" fmla="*/ 80 h 2437"/>
              <a:gd name="p0x15" fmla="*/ 80 w 8535"/>
              <a:gd name="p0y15" fmla="*/ 0 h 2437"/>
              <a:gd name="p0x16" fmla="*/ 180 w 8535"/>
              <a:gd name="p0y16" fmla="*/ 0 h 24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971675" y="14331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2057400" y="151447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2505075" y="1288732"/>
            <a:ext cx="2095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运算顺序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505075" y="1662113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与整数四则运算规则一致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181024" y="2057400"/>
            <a:ext cx="2133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先乘除后加减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3086024" y="2057400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同级从左到右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4191000" y="2057400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有括号先算括号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195695" y="1109345"/>
            <a:ext cx="5419725" cy="1548130"/>
          </a:xfrm>
          <a:custGeom>
            <a:avLst/>
            <a:gdLst>
              <a:gd name="sw" fmla="*/ 1 w 8535"/>
              <a:gd name="sh" fmla="*/ 1 h 2437"/>
              <a:gd name="mins" fmla="min sw sh"/>
              <a:gd name="dsw" fmla="+- 0 sw mins"/>
              <a:gd name="dsh" fmla="+- 0 sh mins"/>
              <a:gd name="p0x0" fmla="*/ 180 w 8535"/>
              <a:gd name="p0y0" fmla="*/ 0 h 2437"/>
              <a:gd name="p0x1" fmla="*/ 8355 w 8535"/>
              <a:gd name="p0y1" fmla="*/ 0 h 2437"/>
              <a:gd name="p0x2" fmla="*/ 8454 w 8535"/>
              <a:gd name="p0y2" fmla="*/ 0 h 2437"/>
              <a:gd name="p0x3" fmla="*/ 8535 w 8535"/>
              <a:gd name="p0y3" fmla="*/ 80 h 2437"/>
              <a:gd name="p0x4" fmla="*/ 8535 w 8535"/>
              <a:gd name="p0y4" fmla="*/ 180 h 2437"/>
              <a:gd name="p0x5" fmla="*/ 8535 w 8535"/>
              <a:gd name="p0y5" fmla="*/ 2257 h 2437"/>
              <a:gd name="p0x6" fmla="*/ 8535 w 8535"/>
              <a:gd name="p0y6" fmla="*/ 2356 h 2437"/>
              <a:gd name="p0x7" fmla="*/ 8454 w 8535"/>
              <a:gd name="p0y7" fmla="*/ 2437 h 2437"/>
              <a:gd name="p0x8" fmla="*/ 8355 w 8535"/>
              <a:gd name="p0y8" fmla="*/ 2437 h 2437"/>
              <a:gd name="p0x9" fmla="*/ 180 w 8535"/>
              <a:gd name="p0y9" fmla="*/ 2437 h 2437"/>
              <a:gd name="p0x10" fmla="*/ 80 w 8535"/>
              <a:gd name="p0y10" fmla="*/ 2437 h 2437"/>
              <a:gd name="p0x11" fmla="*/ 0 w 8535"/>
              <a:gd name="p0y11" fmla="*/ 2356 h 2437"/>
              <a:gd name="p0x12" fmla="*/ 0 w 8535"/>
              <a:gd name="p0y12" fmla="*/ 2257 h 2437"/>
              <a:gd name="p0x13" fmla="*/ 0 w 8535"/>
              <a:gd name="p0y13" fmla="*/ 180 h 2437"/>
              <a:gd name="p0x14" fmla="*/ 0 w 8535"/>
              <a:gd name="p0y14" fmla="*/ 80 h 2437"/>
              <a:gd name="p0x15" fmla="*/ 80 w 8535"/>
              <a:gd name="p0y15" fmla="*/ 0 h 2437"/>
              <a:gd name="p0x16" fmla="*/ 180 w 8535"/>
              <a:gd name="p0y16" fmla="*/ 0 h 24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686675" y="14331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5793" r="-5793"/>
          <a:stretch>
            <a:fillRect/>
          </a:stretch>
        </p:blipFill>
        <p:spPr>
          <a:xfrm>
            <a:off x="7755255" y="1514475"/>
            <a:ext cx="281305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8220075" y="1288732"/>
            <a:ext cx="1905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简便运算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8220075" y="166211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乘法分配律的灵活运用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7400106" y="2057400"/>
            <a:ext cx="3316262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 + b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 = (a+b)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74040" y="2893695"/>
            <a:ext cx="5457190" cy="1011555"/>
          </a:xfrm>
          <a:custGeom>
            <a:avLst/>
            <a:gdLst>
              <a:gd name="sw" fmla="*/ 1 w 13381"/>
              <a:gd name="sh" fmla="*/ 1 h 2480"/>
              <a:gd name="mins" fmla="min sw sh"/>
              <a:gd name="dsw" fmla="+- 0 sw mins"/>
              <a:gd name="dsh" fmla="+- 0 sh mins"/>
              <a:gd name="p0x0" fmla="*/ 180 w 13381"/>
              <a:gd name="p0y0" fmla="*/ 0 h 2480"/>
              <a:gd name="p0x1" fmla="*/ 13201 w 13381"/>
              <a:gd name="p0y1" fmla="*/ 0 h 2480"/>
              <a:gd name="p0x2" fmla="*/ 13300 w 13381"/>
              <a:gd name="p0y2" fmla="*/ 0 h 2480"/>
              <a:gd name="p0x3" fmla="*/ 13381 w 13381"/>
              <a:gd name="p0y3" fmla="*/ 80 h 2480"/>
              <a:gd name="p0x4" fmla="*/ 13381 w 13381"/>
              <a:gd name="p0y4" fmla="*/ 180 h 2480"/>
              <a:gd name="p0x5" fmla="*/ 13381 w 13381"/>
              <a:gd name="p0y5" fmla="*/ 2300 h 2480"/>
              <a:gd name="p0x6" fmla="*/ 13381 w 13381"/>
              <a:gd name="p0y6" fmla="*/ 2399 h 2480"/>
              <a:gd name="p0x7" fmla="*/ 13300 w 13381"/>
              <a:gd name="p0y7" fmla="*/ 2480 h 2480"/>
              <a:gd name="p0x8" fmla="*/ 13201 w 13381"/>
              <a:gd name="p0y8" fmla="*/ 2480 h 2480"/>
              <a:gd name="p0x9" fmla="*/ 180 w 13381"/>
              <a:gd name="p0y9" fmla="*/ 2480 h 2480"/>
              <a:gd name="p0x10" fmla="*/ 80 w 13381"/>
              <a:gd name="p0y10" fmla="*/ 2480 h 2480"/>
              <a:gd name="p0x11" fmla="*/ 0 w 13381"/>
              <a:gd name="p0y11" fmla="*/ 2399 h 2480"/>
              <a:gd name="p0x12" fmla="*/ 0 w 13381"/>
              <a:gd name="p0y12" fmla="*/ 2300 h 2480"/>
              <a:gd name="p0x13" fmla="*/ 0 w 13381"/>
              <a:gd name="p0y13" fmla="*/ 180 h 2480"/>
              <a:gd name="p0x14" fmla="*/ 0 w 13381"/>
              <a:gd name="p0y14" fmla="*/ 80 h 2480"/>
              <a:gd name="p0x15" fmla="*/ 80 w 13381"/>
              <a:gd name="p0y15" fmla="*/ 0 h 2480"/>
              <a:gd name="p0x16" fmla="*/ 180 w 13381"/>
              <a:gd name="p0y16" fmla="*/ 0 h 2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6117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699770" y="3083560"/>
            <a:ext cx="220345" cy="2203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759460" y="3123565"/>
            <a:ext cx="100965" cy="1377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993775" y="3076575"/>
            <a:ext cx="108331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典型计算</a:t>
            </a:r>
            <a:r>
              <a:rPr lang="en-US" altLang="zh-CN" sz="13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</a:t>
            </a:r>
            <a:endParaRPr lang="zh-CN" altLang="en-US" sz="134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99770" y="3387090"/>
            <a:ext cx="3302635" cy="3384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1/2 </a:t>
            </a:r>
            <a:r>
              <a:rPr lang="zh-CN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3/4 = 4/3 </a:t>
            </a:r>
            <a:r>
              <a:rPr lang="zh-CN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3/4 = </a:t>
            </a:r>
            <a:r>
              <a:rPr sz="820" b="1" spc="-7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820" b="1" spc="-7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6160135" y="2893695"/>
            <a:ext cx="5457190" cy="1011555"/>
          </a:xfrm>
          <a:custGeom>
            <a:avLst/>
            <a:gdLst>
              <a:gd name="sw" fmla="*/ 1 w 13381"/>
              <a:gd name="sh" fmla="*/ 1 h 2480"/>
              <a:gd name="mins" fmla="min sw sh"/>
              <a:gd name="dsw" fmla="+- 0 sw mins"/>
              <a:gd name="dsh" fmla="+- 0 sh mins"/>
              <a:gd name="p0x0" fmla="*/ 180 w 13381"/>
              <a:gd name="p0y0" fmla="*/ 0 h 2480"/>
              <a:gd name="p0x1" fmla="*/ 13201 w 13381"/>
              <a:gd name="p0y1" fmla="*/ 0 h 2480"/>
              <a:gd name="p0x2" fmla="*/ 13300 w 13381"/>
              <a:gd name="p0y2" fmla="*/ 0 h 2480"/>
              <a:gd name="p0x3" fmla="*/ 13381 w 13381"/>
              <a:gd name="p0y3" fmla="*/ 80 h 2480"/>
              <a:gd name="p0x4" fmla="*/ 13381 w 13381"/>
              <a:gd name="p0y4" fmla="*/ 180 h 2480"/>
              <a:gd name="p0x5" fmla="*/ 13381 w 13381"/>
              <a:gd name="p0y5" fmla="*/ 2300 h 2480"/>
              <a:gd name="p0x6" fmla="*/ 13381 w 13381"/>
              <a:gd name="p0y6" fmla="*/ 2399 h 2480"/>
              <a:gd name="p0x7" fmla="*/ 13300 w 13381"/>
              <a:gd name="p0y7" fmla="*/ 2480 h 2480"/>
              <a:gd name="p0x8" fmla="*/ 13201 w 13381"/>
              <a:gd name="p0y8" fmla="*/ 2480 h 2480"/>
              <a:gd name="p0x9" fmla="*/ 180 w 13381"/>
              <a:gd name="p0y9" fmla="*/ 2480 h 2480"/>
              <a:gd name="p0x10" fmla="*/ 80 w 13381"/>
              <a:gd name="p0y10" fmla="*/ 2480 h 2480"/>
              <a:gd name="p0x11" fmla="*/ 0 w 13381"/>
              <a:gd name="p0y11" fmla="*/ 2399 h 2480"/>
              <a:gd name="p0x12" fmla="*/ 0 w 13381"/>
              <a:gd name="p0y12" fmla="*/ 2300 h 2480"/>
              <a:gd name="p0x13" fmla="*/ 0 w 13381"/>
              <a:gd name="p0y13" fmla="*/ 180 h 2480"/>
              <a:gd name="p0x14" fmla="*/ 0 w 13381"/>
              <a:gd name="p0y14" fmla="*/ 80 h 2480"/>
              <a:gd name="p0x15" fmla="*/ 80 w 13381"/>
              <a:gd name="p0y15" fmla="*/ 0 h 2480"/>
              <a:gd name="p0x16" fmla="*/ 180 w 13381"/>
              <a:gd name="p0y16" fmla="*/ 0 h 2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6117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6285865" y="3083560"/>
            <a:ext cx="219710" cy="2203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6336030" y="3123565"/>
            <a:ext cx="119380" cy="1377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579235" y="3076575"/>
            <a:ext cx="108331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典型计算</a:t>
            </a:r>
            <a:r>
              <a:rPr lang="en-US" altLang="zh-CN" sz="13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</a:t>
            </a:r>
            <a:endParaRPr lang="zh-CN" altLang="en-US" sz="134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6285865" y="3387090"/>
            <a:ext cx="4014470" cy="3384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1/2 + 1/3 </a:t>
            </a:r>
            <a:r>
              <a:rPr lang="zh-CN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2/5 = 1/2 + 5/6 = 8/6 = </a:t>
            </a:r>
            <a:r>
              <a:rPr sz="1010" b="1" spc="-9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4/3</a:t>
            </a:r>
            <a:endParaRPr sz="1010" b="1" spc="-9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574040" y="3923665"/>
            <a:ext cx="11043285" cy="1268095"/>
          </a:xfrm>
          <a:custGeom>
            <a:avLst/>
            <a:gdLst>
              <a:gd name="sw" fmla="*/ 1 w 27077"/>
              <a:gd name="sh" fmla="*/ 1 h 3110"/>
              <a:gd name="mins" fmla="min sw sh"/>
              <a:gd name="dsw" fmla="+- 0 sw mins"/>
              <a:gd name="dsh" fmla="+- 0 sh mins"/>
              <a:gd name="p0x0" fmla="*/ 180 w 27077"/>
              <a:gd name="p0y0" fmla="*/ 0 h 3110"/>
              <a:gd name="p0x1" fmla="*/ 26897 w 27077"/>
              <a:gd name="p0y1" fmla="*/ 0 h 3110"/>
              <a:gd name="p0x2" fmla="*/ 26996 w 27077"/>
              <a:gd name="p0y2" fmla="*/ 0 h 3110"/>
              <a:gd name="p0x3" fmla="*/ 27077 w 27077"/>
              <a:gd name="p0y3" fmla="*/ 80 h 3110"/>
              <a:gd name="p0x4" fmla="*/ 27077 w 27077"/>
              <a:gd name="p0y4" fmla="*/ 180 h 3110"/>
              <a:gd name="p0x5" fmla="*/ 27077 w 27077"/>
              <a:gd name="p0y5" fmla="*/ 2930 h 3110"/>
              <a:gd name="p0x6" fmla="*/ 27077 w 27077"/>
              <a:gd name="p0y6" fmla="*/ 3029 h 3110"/>
              <a:gd name="p0x7" fmla="*/ 26996 w 27077"/>
              <a:gd name="p0y7" fmla="*/ 3110 h 3110"/>
              <a:gd name="p0x8" fmla="*/ 26897 w 27077"/>
              <a:gd name="p0y8" fmla="*/ 3110 h 3110"/>
              <a:gd name="p0x9" fmla="*/ 180 w 27077"/>
              <a:gd name="p0y9" fmla="*/ 3110 h 3110"/>
              <a:gd name="p0x10" fmla="*/ 80 w 27077"/>
              <a:gd name="p0y10" fmla="*/ 3110 h 3110"/>
              <a:gd name="p0x11" fmla="*/ 0 w 27077"/>
              <a:gd name="p0y11" fmla="*/ 3029 h 3110"/>
              <a:gd name="p0x12" fmla="*/ 0 w 27077"/>
              <a:gd name="p0y12" fmla="*/ 2930 h 3110"/>
              <a:gd name="p0x13" fmla="*/ 0 w 27077"/>
              <a:gd name="p0y13" fmla="*/ 180 h 3110"/>
              <a:gd name="p0x14" fmla="*/ 0 w 27077"/>
              <a:gd name="p0y14" fmla="*/ 80 h 3110"/>
              <a:gd name="p0x15" fmla="*/ 80 w 27077"/>
              <a:gd name="p0y15" fmla="*/ 0 h 3110"/>
              <a:gd name="p0x16" fmla="*/ 180 w 27077"/>
              <a:gd name="p0y16" fmla="*/ 0 h 3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6117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99770" y="4095115"/>
            <a:ext cx="220345" cy="220345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4348" t="-1212" r="-4348" b="-1212"/>
          <a:stretch>
            <a:fillRect/>
          </a:stretch>
        </p:blipFill>
        <p:spPr>
          <a:xfrm>
            <a:off x="733425" y="4135120"/>
            <a:ext cx="153035" cy="13779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993775" y="4088130"/>
            <a:ext cx="119888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简便运算公式</a:t>
            </a:r>
            <a:endParaRPr sz="134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699770" y="4398645"/>
            <a:ext cx="10792460" cy="3384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 + b</a:t>
            </a:r>
            <a:r>
              <a:rPr lang="zh-CN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 = (a+b)</a:t>
            </a:r>
            <a:r>
              <a:rPr lang="zh-CN" altLang="en-US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endParaRPr lang="en-US" altLang="zh-CN" sz="154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699770" y="4815205"/>
            <a:ext cx="10792460" cy="2108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96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乘法分配律的逆向应用：同除数相加，可先合并被除数再除</a:t>
            </a:r>
            <a:endParaRPr sz="96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2"/>
            </p:custDataLst>
          </p:nvPr>
        </p:nvSpPr>
        <p:spPr>
          <a:xfrm>
            <a:off x="574040" y="5210175"/>
            <a:ext cx="11043285" cy="1268730"/>
          </a:xfrm>
          <a:custGeom>
            <a:avLst/>
            <a:gdLst>
              <a:gd name="sw" fmla="*/ 1 w 27077"/>
              <a:gd name="sh" fmla="*/ 1 h 3110"/>
              <a:gd name="mins" fmla="min sw sh"/>
              <a:gd name="dsw" fmla="+- 0 sw mins"/>
              <a:gd name="dsh" fmla="+- 0 sh mins"/>
              <a:gd name="p0x0" fmla="*/ 180 w 27077"/>
              <a:gd name="p0y0" fmla="*/ 0 h 3110"/>
              <a:gd name="p0x1" fmla="*/ 26897 w 27077"/>
              <a:gd name="p0y1" fmla="*/ 0 h 3110"/>
              <a:gd name="p0x2" fmla="*/ 26996 w 27077"/>
              <a:gd name="p0y2" fmla="*/ 0 h 3110"/>
              <a:gd name="p0x3" fmla="*/ 27077 w 27077"/>
              <a:gd name="p0y3" fmla="*/ 80 h 3110"/>
              <a:gd name="p0x4" fmla="*/ 27077 w 27077"/>
              <a:gd name="p0y4" fmla="*/ 180 h 3110"/>
              <a:gd name="p0x5" fmla="*/ 27077 w 27077"/>
              <a:gd name="p0y5" fmla="*/ 2930 h 3110"/>
              <a:gd name="p0x6" fmla="*/ 27077 w 27077"/>
              <a:gd name="p0y6" fmla="*/ 3029 h 3110"/>
              <a:gd name="p0x7" fmla="*/ 26996 w 27077"/>
              <a:gd name="p0y7" fmla="*/ 3110 h 3110"/>
              <a:gd name="p0x8" fmla="*/ 26897 w 27077"/>
              <a:gd name="p0y8" fmla="*/ 3110 h 3110"/>
              <a:gd name="p0x9" fmla="*/ 180 w 27077"/>
              <a:gd name="p0y9" fmla="*/ 3110 h 3110"/>
              <a:gd name="p0x10" fmla="*/ 80 w 27077"/>
              <a:gd name="p0y10" fmla="*/ 3110 h 3110"/>
              <a:gd name="p0x11" fmla="*/ 0 w 27077"/>
              <a:gd name="p0y11" fmla="*/ 3029 h 3110"/>
              <a:gd name="p0x12" fmla="*/ 0 w 27077"/>
              <a:gd name="p0y12" fmla="*/ 2930 h 3110"/>
              <a:gd name="p0x13" fmla="*/ 0 w 27077"/>
              <a:gd name="p0y13" fmla="*/ 180 h 3110"/>
              <a:gd name="p0x14" fmla="*/ 0 w 27077"/>
              <a:gd name="p0y14" fmla="*/ 80 h 3110"/>
              <a:gd name="p0x15" fmla="*/ 80 w 27077"/>
              <a:gd name="p0y15" fmla="*/ 0 h 3110"/>
              <a:gd name="p0x16" fmla="*/ 180 w 27077"/>
              <a:gd name="p0y16" fmla="*/ 0 h 3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 w="6117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3"/>
            </p:custDataLst>
          </p:nvPr>
        </p:nvSpPr>
        <p:spPr>
          <a:xfrm>
            <a:off x="699770" y="5382260"/>
            <a:ext cx="220345" cy="21971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742950" y="5421630"/>
            <a:ext cx="134620" cy="1377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7"/>
            </p:custDataLst>
          </p:nvPr>
        </p:nvSpPr>
        <p:spPr>
          <a:xfrm>
            <a:off x="993775" y="5374640"/>
            <a:ext cx="85598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45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注意事项</a:t>
            </a:r>
            <a:endParaRPr sz="1345" b="1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8"/>
            </p:custDataLst>
          </p:nvPr>
        </p:nvSpPr>
        <p:spPr>
          <a:xfrm>
            <a:off x="699770" y="5685155"/>
            <a:ext cx="10792460" cy="3384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4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4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(b+c) ≠ a</a:t>
            </a:r>
            <a:r>
              <a:rPr lang="zh-CN" altLang="en-US" sz="154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 + a</a:t>
            </a:r>
            <a:r>
              <a:rPr lang="zh-CN" altLang="en-US" sz="154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4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endParaRPr lang="en-US" altLang="zh-CN" sz="1540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9"/>
            </p:custDataLst>
          </p:nvPr>
        </p:nvSpPr>
        <p:spPr>
          <a:xfrm>
            <a:off x="699770" y="6101715"/>
            <a:ext cx="10792460" cy="2114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77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除法不满足分配律</a:t>
            </a:r>
            <a:r>
              <a:rPr lang="en-US" sz="96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96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除数之和不能拆分到被除数上分别相除</a:t>
            </a:r>
            <a:endParaRPr lang="zh-CN" altLang="en-US" sz="960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分数除法解决实际问题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088707"/>
            <a:ext cx="348273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典型问题类型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"/>
            </p:custDataLst>
          </p:nvPr>
        </p:nvSpPr>
        <p:spPr>
          <a:xfrm>
            <a:off x="8032252" y="1088707"/>
            <a:ext cx="358824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方法对比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5945" y="1633220"/>
            <a:ext cx="3473450" cy="2319655"/>
          </a:xfrm>
          <a:custGeom>
            <a:avLst/>
            <a:gdLst>
              <a:gd name="sw" fmla="*/ 1 w 5469"/>
              <a:gd name="sh" fmla="*/ 1 h 3652"/>
              <a:gd name="mins" fmla="min sw sh"/>
              <a:gd name="dsw" fmla="+- 0 sw mins"/>
              <a:gd name="dsh" fmla="+- 0 sh mins"/>
              <a:gd name="p0x0" fmla="*/ 180 w 5469"/>
              <a:gd name="p0y0" fmla="*/ 0 h 3652"/>
              <a:gd name="p0x1" fmla="*/ 5289 w 5469"/>
              <a:gd name="p0y1" fmla="*/ 0 h 3652"/>
              <a:gd name="p0x2" fmla="*/ 5389 w 5469"/>
              <a:gd name="p0y2" fmla="*/ 0 h 3652"/>
              <a:gd name="p0x3" fmla="*/ 5469 w 5469"/>
              <a:gd name="p0y3" fmla="*/ 80 h 3652"/>
              <a:gd name="p0x4" fmla="*/ 5469 w 5469"/>
              <a:gd name="p0y4" fmla="*/ 180 h 3652"/>
              <a:gd name="p0x5" fmla="*/ 5469 w 5469"/>
              <a:gd name="p0y5" fmla="*/ 3472 h 3652"/>
              <a:gd name="p0x6" fmla="*/ 5469 w 5469"/>
              <a:gd name="p0y6" fmla="*/ 3571 h 3652"/>
              <a:gd name="p0x7" fmla="*/ 5389 w 5469"/>
              <a:gd name="p0y7" fmla="*/ 3652 h 3652"/>
              <a:gd name="p0x8" fmla="*/ 5289 w 5469"/>
              <a:gd name="p0y8" fmla="*/ 3652 h 3652"/>
              <a:gd name="p0x9" fmla="*/ 180 w 5469"/>
              <a:gd name="p0y9" fmla="*/ 3652 h 3652"/>
              <a:gd name="p0x10" fmla="*/ 80 w 5469"/>
              <a:gd name="p0y10" fmla="*/ 3652 h 3652"/>
              <a:gd name="p0x11" fmla="*/ 0 w 5469"/>
              <a:gd name="p0y11" fmla="*/ 3571 h 3652"/>
              <a:gd name="p0x12" fmla="*/ 0 w 5469"/>
              <a:gd name="p0y12" fmla="*/ 3472 h 3652"/>
              <a:gd name="p0x13" fmla="*/ 0 w 5469"/>
              <a:gd name="p0y13" fmla="*/ 180 h 3652"/>
              <a:gd name="p0x14" fmla="*/ 0 w 5469"/>
              <a:gd name="p0y14" fmla="*/ 80 h 3652"/>
              <a:gd name="p0x15" fmla="*/ 80 w 5469"/>
              <a:gd name="p0y15" fmla="*/ 0 h 3652"/>
              <a:gd name="p0x16" fmla="*/ 180 w 5469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771525" y="2188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66" t="-10152" r="-2366" b="-10152"/>
          <a:stretch>
            <a:fillRect/>
          </a:stretch>
        </p:blipFill>
        <p:spPr>
          <a:xfrm>
            <a:off x="826135" y="2270125"/>
            <a:ext cx="309245" cy="2520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304925" y="2175053"/>
            <a:ext cx="254928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已知一个数的几分之几，求这个数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304925" y="2793225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男生占全班的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333625" y="2827020"/>
            <a:ext cx="355600" cy="247650"/>
            <a:chOff x="3675" y="4452"/>
            <a:chExt cx="560" cy="390"/>
          </a:xfrm>
        </p:grpSpPr>
        <p:sp>
          <p:nvSpPr>
            <p:cNvPr id="10" name="任意多边形 9"/>
            <p:cNvSpPr/>
            <p:nvPr>
              <p:custDataLst>
                <p:tags r:id="rId11"/>
              </p:custDataLst>
            </p:nvPr>
          </p:nvSpPr>
          <p:spPr>
            <a:xfrm>
              <a:off x="3675" y="4452"/>
              <a:ext cx="561" cy="390"/>
            </a:xfrm>
            <a:custGeom>
              <a:avLst/>
              <a:gdLst>
                <a:gd name="sw" fmla="*/ 1 w 561"/>
                <a:gd name="sh" fmla="*/ 1 h 390"/>
                <a:gd name="mins" fmla="min sw sh"/>
                <a:gd name="dsw" fmla="+- 0 sw mins"/>
                <a:gd name="dsh" fmla="+- 0 sh mins"/>
                <a:gd name="p0x0" fmla="*/ 90 w 561"/>
                <a:gd name="p0y0" fmla="*/ 0 h 390"/>
                <a:gd name="p0x1" fmla="*/ 471 w 561"/>
                <a:gd name="p0y1" fmla="*/ 0 h 390"/>
                <a:gd name="p0x2" fmla="*/ 521 w 561"/>
                <a:gd name="p0y2" fmla="*/ 0 h 390"/>
                <a:gd name="p0x3" fmla="*/ 561 w 561"/>
                <a:gd name="p0y3" fmla="*/ 40 h 390"/>
                <a:gd name="p0x4" fmla="*/ 561 w 561"/>
                <a:gd name="p0y4" fmla="*/ 90 h 390"/>
                <a:gd name="p0x5" fmla="*/ 561 w 561"/>
                <a:gd name="p0y5" fmla="*/ 300 h 390"/>
                <a:gd name="p0x6" fmla="*/ 561 w 561"/>
                <a:gd name="p0y6" fmla="*/ 349 h 390"/>
                <a:gd name="p0x7" fmla="*/ 521 w 561"/>
                <a:gd name="p0y7" fmla="*/ 390 h 390"/>
                <a:gd name="p0x8" fmla="*/ 471 w 561"/>
                <a:gd name="p0y8" fmla="*/ 390 h 390"/>
                <a:gd name="p0x9" fmla="*/ 90 w 561"/>
                <a:gd name="p0y9" fmla="*/ 390 h 390"/>
                <a:gd name="p0x10" fmla="*/ 40 w 561"/>
                <a:gd name="p0y10" fmla="*/ 390 h 390"/>
                <a:gd name="p0x11" fmla="*/ 0 w 561"/>
                <a:gd name="p0y11" fmla="*/ 349 h 390"/>
                <a:gd name="p0x12" fmla="*/ 0 w 561"/>
                <a:gd name="p0y12" fmla="*/ 300 h 390"/>
                <a:gd name="p0x13" fmla="*/ 0 w 561"/>
                <a:gd name="p0y13" fmla="*/ 90 h 390"/>
                <a:gd name="p0x14" fmla="*/ 0 w 561"/>
                <a:gd name="p0y14" fmla="*/ 40 h 390"/>
                <a:gd name="p0x15" fmla="*/ 40 w 561"/>
                <a:gd name="p0y15" fmla="*/ 0 h 390"/>
                <a:gd name="p0x16" fmla="*/ 90 w 561"/>
                <a:gd name="p0y16" fmla="*/ 0 h 3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12"/>
              </p:custDataLst>
            </p:nvPr>
          </p:nvSpPr>
          <p:spPr>
            <a:xfrm>
              <a:off x="3675" y="4752"/>
              <a:ext cx="561" cy="90"/>
            </a:xfrm>
            <a:custGeom>
              <a:avLst/>
              <a:gdLst>
                <a:gd name="sw" fmla="*/ 1 w 561"/>
                <a:gd name="sh" fmla="*/ 1 h 90"/>
                <a:gd name="mins" fmla="min sw sh"/>
                <a:gd name="dsw" fmla="+- 0 sw mins"/>
                <a:gd name="dsh" fmla="+- 0 sh mins"/>
                <a:gd name="p0x0" fmla="*/ 471 w 561"/>
                <a:gd name="p0y0" fmla="*/ 90 h 90"/>
                <a:gd name="p0x1" fmla="*/ 89 w 561"/>
                <a:gd name="p0y1" fmla="*/ 90 h 90"/>
                <a:gd name="p0x2" fmla="*/ 40 w 561"/>
                <a:gd name="p0y2" fmla="*/ 90 h 90"/>
                <a:gd name="p0x3" fmla="*/ 0 w 561"/>
                <a:gd name="p0y3" fmla="*/ 49 h 90"/>
                <a:gd name="p0x4" fmla="*/ 0 w 561"/>
                <a:gd name="p0y4" fmla="*/ 0 h 90"/>
                <a:gd name="p0x5" fmla="*/ 0 w 561"/>
                <a:gd name="p0y5" fmla="*/ 33 h 90"/>
                <a:gd name="p0x6" fmla="*/ 40 w 561"/>
                <a:gd name="p0y6" fmla="*/ 60 h 90"/>
                <a:gd name="p0x7" fmla="*/ 90 w 561"/>
                <a:gd name="p0y7" fmla="*/ 60 h 90"/>
                <a:gd name="p0x8" fmla="*/ 471 w 561"/>
                <a:gd name="p0y8" fmla="*/ 60 h 90"/>
                <a:gd name="p0x9" fmla="*/ 521 w 561"/>
                <a:gd name="p0y9" fmla="*/ 60 h 90"/>
                <a:gd name="p0x10" fmla="*/ 561 w 561"/>
                <a:gd name="p0y10" fmla="*/ 33 h 90"/>
                <a:gd name="p0x11" fmla="*/ 561 w 561"/>
                <a:gd name="p0y11" fmla="*/ 0 h 90"/>
                <a:gd name="p0x12" fmla="*/ 561 w 561"/>
                <a:gd name="p0y12" fmla="*/ 49 h 90"/>
                <a:gd name="p0x13" fmla="*/ 521 w 561"/>
                <a:gd name="p0y13" fmla="*/ 90 h 90"/>
                <a:gd name="p0x14" fmla="*/ 471 w 561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371801" y="2793225"/>
            <a:ext cx="4518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3/5</a:t>
            </a:r>
            <a:endParaRPr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2690289" y="2683688"/>
            <a:ext cx="1372714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，男生</a:t>
            </a:r>
            <a:r>
              <a:rPr lang="en-US" sz="2100" b="1" spc="-2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lang="zh-CN" altLang="en-US" sz="2100" b="1" spc="-2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lang="zh-CN" altLang="en-US" sz="2100" b="1" spc="-2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304925" y="3168482"/>
            <a:ext cx="254928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 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3/5 = 40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575945" y="4152900"/>
            <a:ext cx="3473450" cy="2319020"/>
          </a:xfrm>
          <a:custGeom>
            <a:avLst/>
            <a:gdLst>
              <a:gd name="sw" fmla="*/ 1 w 5469"/>
              <a:gd name="sh" fmla="*/ 1 h 3652"/>
              <a:gd name="mins" fmla="min sw sh"/>
              <a:gd name="dsw" fmla="+- 0 sw mins"/>
              <a:gd name="dsh" fmla="+- 0 sh mins"/>
              <a:gd name="p0x0" fmla="*/ 180 w 5469"/>
              <a:gd name="p0y0" fmla="*/ 0 h 3652"/>
              <a:gd name="p0x1" fmla="*/ 5289 w 5469"/>
              <a:gd name="p0y1" fmla="*/ 0 h 3652"/>
              <a:gd name="p0x2" fmla="*/ 5389 w 5469"/>
              <a:gd name="p0y2" fmla="*/ 0 h 3652"/>
              <a:gd name="p0x3" fmla="*/ 5469 w 5469"/>
              <a:gd name="p0y3" fmla="*/ 80 h 3652"/>
              <a:gd name="p0x4" fmla="*/ 5469 w 5469"/>
              <a:gd name="p0y4" fmla="*/ 180 h 3652"/>
              <a:gd name="p0x5" fmla="*/ 5469 w 5469"/>
              <a:gd name="p0y5" fmla="*/ 3472 h 3652"/>
              <a:gd name="p0x6" fmla="*/ 5469 w 5469"/>
              <a:gd name="p0y6" fmla="*/ 3571 h 3652"/>
              <a:gd name="p0x7" fmla="*/ 5389 w 5469"/>
              <a:gd name="p0y7" fmla="*/ 3652 h 3652"/>
              <a:gd name="p0x8" fmla="*/ 5289 w 5469"/>
              <a:gd name="p0y8" fmla="*/ 3652 h 3652"/>
              <a:gd name="p0x9" fmla="*/ 180 w 5469"/>
              <a:gd name="p0y9" fmla="*/ 3652 h 3652"/>
              <a:gd name="p0x10" fmla="*/ 80 w 5469"/>
              <a:gd name="p0y10" fmla="*/ 3652 h 3652"/>
              <a:gd name="p0x11" fmla="*/ 0 w 5469"/>
              <a:gd name="p0y11" fmla="*/ 3571 h 3652"/>
              <a:gd name="p0x12" fmla="*/ 0 w 5469"/>
              <a:gd name="p0y12" fmla="*/ 3472 h 3652"/>
              <a:gd name="p0x13" fmla="*/ 0 w 5469"/>
              <a:gd name="p0y13" fmla="*/ 180 h 3652"/>
              <a:gd name="p0x14" fmla="*/ 0 w 5469"/>
              <a:gd name="p0y14" fmla="*/ 80 h 3652"/>
              <a:gd name="p0x15" fmla="*/ 80 w 5469"/>
              <a:gd name="p0y15" fmla="*/ 0 h 3652"/>
              <a:gd name="p0x16" fmla="*/ 180 w 5469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771525" y="4827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10779" r="-10779"/>
          <a:stretch>
            <a:fillRect/>
          </a:stretch>
        </p:blipFill>
        <p:spPr>
          <a:xfrm>
            <a:off x="887730" y="4908550"/>
            <a:ext cx="18605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1304925" y="4813478"/>
            <a:ext cx="207726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行程问题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304925" y="5193525"/>
            <a:ext cx="10287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走了全程的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162175" y="5227320"/>
            <a:ext cx="355600" cy="247650"/>
            <a:chOff x="3405" y="8232"/>
            <a:chExt cx="560" cy="390"/>
          </a:xfrm>
        </p:grpSpPr>
        <p:sp>
          <p:nvSpPr>
            <p:cNvPr id="21" name="任意多边形 20"/>
            <p:cNvSpPr/>
            <p:nvPr>
              <p:custDataLst>
                <p:tags r:id="rId23"/>
              </p:custDataLst>
            </p:nvPr>
          </p:nvSpPr>
          <p:spPr>
            <a:xfrm>
              <a:off x="3405" y="8232"/>
              <a:ext cx="561" cy="390"/>
            </a:xfrm>
            <a:custGeom>
              <a:avLst/>
              <a:gdLst>
                <a:gd name="sw" fmla="*/ 1 w 561"/>
                <a:gd name="sh" fmla="*/ 1 h 390"/>
                <a:gd name="mins" fmla="min sw sh"/>
                <a:gd name="dsw" fmla="+- 0 sw mins"/>
                <a:gd name="dsh" fmla="+- 0 sh mins"/>
                <a:gd name="p0x0" fmla="*/ 90 w 561"/>
                <a:gd name="p0y0" fmla="*/ 0 h 390"/>
                <a:gd name="p0x1" fmla="*/ 471 w 561"/>
                <a:gd name="p0y1" fmla="*/ 0 h 390"/>
                <a:gd name="p0x2" fmla="*/ 521 w 561"/>
                <a:gd name="p0y2" fmla="*/ 0 h 390"/>
                <a:gd name="p0x3" fmla="*/ 561 w 561"/>
                <a:gd name="p0y3" fmla="*/ 40 h 390"/>
                <a:gd name="p0x4" fmla="*/ 561 w 561"/>
                <a:gd name="p0y4" fmla="*/ 90 h 390"/>
                <a:gd name="p0x5" fmla="*/ 561 w 561"/>
                <a:gd name="p0y5" fmla="*/ 300 h 390"/>
                <a:gd name="p0x6" fmla="*/ 561 w 561"/>
                <a:gd name="p0y6" fmla="*/ 349 h 390"/>
                <a:gd name="p0x7" fmla="*/ 521 w 561"/>
                <a:gd name="p0y7" fmla="*/ 390 h 390"/>
                <a:gd name="p0x8" fmla="*/ 471 w 561"/>
                <a:gd name="p0y8" fmla="*/ 390 h 390"/>
                <a:gd name="p0x9" fmla="*/ 90 w 561"/>
                <a:gd name="p0y9" fmla="*/ 390 h 390"/>
                <a:gd name="p0x10" fmla="*/ 40 w 561"/>
                <a:gd name="p0y10" fmla="*/ 390 h 390"/>
                <a:gd name="p0x11" fmla="*/ 0 w 561"/>
                <a:gd name="p0y11" fmla="*/ 349 h 390"/>
                <a:gd name="p0x12" fmla="*/ 0 w 561"/>
                <a:gd name="p0y12" fmla="*/ 300 h 390"/>
                <a:gd name="p0x13" fmla="*/ 0 w 561"/>
                <a:gd name="p0y13" fmla="*/ 90 h 390"/>
                <a:gd name="p0x14" fmla="*/ 0 w 561"/>
                <a:gd name="p0y14" fmla="*/ 40 h 390"/>
                <a:gd name="p0x15" fmla="*/ 40 w 561"/>
                <a:gd name="p0y15" fmla="*/ 0 h 390"/>
                <a:gd name="p0x16" fmla="*/ 90 w 561"/>
                <a:gd name="p0y16" fmla="*/ 0 h 3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4"/>
              </p:custDataLst>
            </p:nvPr>
          </p:nvSpPr>
          <p:spPr>
            <a:xfrm>
              <a:off x="3405" y="8532"/>
              <a:ext cx="561" cy="90"/>
            </a:xfrm>
            <a:custGeom>
              <a:avLst/>
              <a:gdLst>
                <a:gd name="sw" fmla="*/ 1 w 561"/>
                <a:gd name="sh" fmla="*/ 1 h 90"/>
                <a:gd name="mins" fmla="min sw sh"/>
                <a:gd name="dsw" fmla="+- 0 sw mins"/>
                <a:gd name="dsh" fmla="+- 0 sh mins"/>
                <a:gd name="p0x0" fmla="*/ 471 w 561"/>
                <a:gd name="p0y0" fmla="*/ 90 h 90"/>
                <a:gd name="p0x1" fmla="*/ 90 w 561"/>
                <a:gd name="p0y1" fmla="*/ 90 h 90"/>
                <a:gd name="p0x2" fmla="*/ 40 w 561"/>
                <a:gd name="p0y2" fmla="*/ 90 h 90"/>
                <a:gd name="p0x3" fmla="*/ 0 w 561"/>
                <a:gd name="p0y3" fmla="*/ 49 h 90"/>
                <a:gd name="p0x4" fmla="*/ 0 w 561"/>
                <a:gd name="p0y4" fmla="*/ 0 h 90"/>
                <a:gd name="p0x5" fmla="*/ 0 w 561"/>
                <a:gd name="p0y5" fmla="*/ 33 h 90"/>
                <a:gd name="p0x6" fmla="*/ 40 w 561"/>
                <a:gd name="p0y6" fmla="*/ 60 h 90"/>
                <a:gd name="p0x7" fmla="*/ 90 w 561"/>
                <a:gd name="p0y7" fmla="*/ 60 h 90"/>
                <a:gd name="p0x8" fmla="*/ 471 w 561"/>
                <a:gd name="p0y8" fmla="*/ 60 h 90"/>
                <a:gd name="p0x9" fmla="*/ 521 w 561"/>
                <a:gd name="p0y9" fmla="*/ 60 h 90"/>
                <a:gd name="p0x10" fmla="*/ 561 w 561"/>
                <a:gd name="p0y10" fmla="*/ 33 h 90"/>
                <a:gd name="p0x11" fmla="*/ 561 w 561"/>
                <a:gd name="p0y11" fmla="*/ 0 h 90"/>
                <a:gd name="p0x12" fmla="*/ 561 w 561"/>
                <a:gd name="p0y12" fmla="*/ 49 h 90"/>
                <a:gd name="p0x13" fmla="*/ 521 w 561"/>
                <a:gd name="p0y13" fmla="*/ 90 h 90"/>
                <a:gd name="p0x14" fmla="*/ 471 w 561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2200351" y="5193525"/>
            <a:ext cx="4518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2/3</a:t>
            </a:r>
            <a:endParaRPr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2518839" y="5083988"/>
            <a:ext cx="113005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</a:t>
            </a:r>
            <a:r>
              <a:rPr lang="en-US" sz="2100" b="1" spc="-2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100" b="1" spc="-2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千米</a:t>
            </a:r>
            <a:endParaRPr lang="zh-CN" altLang="en-US" sz="2100" b="1" spc="-2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1304925" y="5568782"/>
            <a:ext cx="207726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2/3 = 6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千米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4306570" y="1109345"/>
            <a:ext cx="3472815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5509841" y="277463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解题关键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4817126" y="3252788"/>
            <a:ext cx="245216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找准单位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endParaRPr lang="en-US" altLang="zh-CN"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4839891" y="4271963"/>
            <a:ext cx="11034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已知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212" t="-33333" r="-1212" b="-33333"/>
          <a:stretch>
            <a:fillRect/>
          </a:stretch>
        </p:blipFill>
        <p:spPr>
          <a:xfrm>
            <a:off x="4988560" y="4569460"/>
            <a:ext cx="214630" cy="1905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5253485" y="4538663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乘法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36"/>
            </p:custDataLst>
          </p:nvPr>
        </p:nvSpPr>
        <p:spPr>
          <a:xfrm>
            <a:off x="6033135" y="4340860"/>
            <a:ext cx="19050" cy="38100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6314551" y="4271963"/>
            <a:ext cx="11034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未知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061" t="-33333" r="-1061" b="-33333"/>
          <a:stretch>
            <a:fillRect/>
          </a:stretch>
        </p:blipFill>
        <p:spPr>
          <a:xfrm>
            <a:off x="6463665" y="4569460"/>
            <a:ext cx="213995" cy="1905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6728146" y="4538663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除法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5185991" y="3867150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判断已知还是未知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1"/>
            </p:custDataLst>
          </p:nvPr>
        </p:nvSpPr>
        <p:spPr>
          <a:xfrm>
            <a:off x="8036560" y="1633220"/>
            <a:ext cx="3578860" cy="2319655"/>
          </a:xfrm>
          <a:custGeom>
            <a:avLst/>
            <a:gdLst>
              <a:gd name="sw" fmla="*/ 1 w 5635"/>
              <a:gd name="sh" fmla="*/ 1 h 3652"/>
              <a:gd name="mins" fmla="min sw sh"/>
              <a:gd name="dsw" fmla="+- 0 sw mins"/>
              <a:gd name="dsh" fmla="+- 0 sh mins"/>
              <a:gd name="p0x0" fmla="*/ 180 w 5635"/>
              <a:gd name="p0y0" fmla="*/ 0 h 3652"/>
              <a:gd name="p0x1" fmla="*/ 5455 w 5635"/>
              <a:gd name="p0y1" fmla="*/ 0 h 3652"/>
              <a:gd name="p0x2" fmla="*/ 5555 w 5635"/>
              <a:gd name="p0y2" fmla="*/ 0 h 3652"/>
              <a:gd name="p0x3" fmla="*/ 5635 w 5635"/>
              <a:gd name="p0y3" fmla="*/ 80 h 3652"/>
              <a:gd name="p0x4" fmla="*/ 5635 w 5635"/>
              <a:gd name="p0y4" fmla="*/ 180 h 3652"/>
              <a:gd name="p0x5" fmla="*/ 5635 w 5635"/>
              <a:gd name="p0y5" fmla="*/ 3472 h 3652"/>
              <a:gd name="p0x6" fmla="*/ 5635 w 5635"/>
              <a:gd name="p0y6" fmla="*/ 3571 h 3652"/>
              <a:gd name="p0x7" fmla="*/ 5555 w 5635"/>
              <a:gd name="p0y7" fmla="*/ 3652 h 3652"/>
              <a:gd name="p0x8" fmla="*/ 5455 w 5635"/>
              <a:gd name="p0y8" fmla="*/ 3652 h 3652"/>
              <a:gd name="p0x9" fmla="*/ 180 w 5635"/>
              <a:gd name="p0y9" fmla="*/ 3652 h 3652"/>
              <a:gd name="p0x10" fmla="*/ 80 w 5635"/>
              <a:gd name="p0y10" fmla="*/ 3652 h 3652"/>
              <a:gd name="p0x11" fmla="*/ 0 w 5635"/>
              <a:gd name="p0y11" fmla="*/ 3571 h 3652"/>
              <a:gd name="p0x12" fmla="*/ 0 w 5635"/>
              <a:gd name="p0y12" fmla="*/ 3472 h 3652"/>
              <a:gd name="p0x13" fmla="*/ 0 w 5635"/>
              <a:gd name="p0y13" fmla="*/ 180 h 3652"/>
              <a:gd name="p0x14" fmla="*/ 0 w 5635"/>
              <a:gd name="p0y14" fmla="*/ 80 h 3652"/>
              <a:gd name="p0x15" fmla="*/ 80 w 5635"/>
              <a:gd name="p0y15" fmla="*/ 0 h 3652"/>
              <a:gd name="p0x16" fmla="*/ 180 w 5635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2"/>
            </p:custDataLst>
          </p:nvPr>
        </p:nvSpPr>
        <p:spPr>
          <a:xfrm>
            <a:off x="8232140" y="25831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317865" y="2664460"/>
            <a:ext cx="247650" cy="2520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8765677" y="2521744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条件：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9413240" y="2486025"/>
            <a:ext cx="1083310" cy="323850"/>
            <a:chOff x="14824" y="3915"/>
            <a:chExt cx="1706" cy="510"/>
          </a:xfrm>
        </p:grpSpPr>
        <p:sp>
          <p:nvSpPr>
            <p:cNvPr id="43" name="任意多边形 42"/>
            <p:cNvSpPr/>
            <p:nvPr>
              <p:custDataLst>
                <p:tags r:id="rId47"/>
              </p:custDataLst>
            </p:nvPr>
          </p:nvSpPr>
          <p:spPr>
            <a:xfrm>
              <a:off x="14824" y="3915"/>
              <a:ext cx="1707" cy="510"/>
            </a:xfrm>
            <a:custGeom>
              <a:avLst/>
              <a:gdLst>
                <a:gd name="sw" fmla="*/ 1 w 1707"/>
                <a:gd name="sh" fmla="*/ 1 h 510"/>
                <a:gd name="mins" fmla="min sw sh"/>
                <a:gd name="dsw" fmla="+- 0 sw mins"/>
                <a:gd name="dsh" fmla="+- 0 sh mins"/>
                <a:gd name="p0x0" fmla="*/ 90 w 1707"/>
                <a:gd name="p0y0" fmla="*/ 0 h 510"/>
                <a:gd name="p0x1" fmla="*/ 1617 w 1707"/>
                <a:gd name="p0y1" fmla="*/ 0 h 510"/>
                <a:gd name="p0x2" fmla="*/ 1667 w 1707"/>
                <a:gd name="p0y2" fmla="*/ 0 h 510"/>
                <a:gd name="p0x3" fmla="*/ 1707 w 1707"/>
                <a:gd name="p0y3" fmla="*/ 40 h 510"/>
                <a:gd name="p0x4" fmla="*/ 1707 w 1707"/>
                <a:gd name="p0y4" fmla="*/ 90 h 510"/>
                <a:gd name="p0x5" fmla="*/ 1707 w 1707"/>
                <a:gd name="p0y5" fmla="*/ 420 h 510"/>
                <a:gd name="p0x6" fmla="*/ 1707 w 1707"/>
                <a:gd name="p0y6" fmla="*/ 469 h 510"/>
                <a:gd name="p0x7" fmla="*/ 1667 w 1707"/>
                <a:gd name="p0y7" fmla="*/ 510 h 510"/>
                <a:gd name="p0x8" fmla="*/ 1617 w 1707"/>
                <a:gd name="p0y8" fmla="*/ 510 h 510"/>
                <a:gd name="p0x9" fmla="*/ 90 w 1707"/>
                <a:gd name="p0y9" fmla="*/ 510 h 510"/>
                <a:gd name="p0x10" fmla="*/ 40 w 1707"/>
                <a:gd name="p0y10" fmla="*/ 510 h 510"/>
                <a:gd name="p0x11" fmla="*/ 0 w 1707"/>
                <a:gd name="p0y11" fmla="*/ 469 h 510"/>
                <a:gd name="p0x12" fmla="*/ 0 w 1707"/>
                <a:gd name="p0y12" fmla="*/ 420 h 510"/>
                <a:gd name="p0x13" fmla="*/ 0 w 1707"/>
                <a:gd name="p0y13" fmla="*/ 90 h 510"/>
                <a:gd name="p0x14" fmla="*/ 0 w 1707"/>
                <a:gd name="p0y14" fmla="*/ 40 h 510"/>
                <a:gd name="p0x15" fmla="*/ 40 w 1707"/>
                <a:gd name="p0y15" fmla="*/ 0 h 510"/>
                <a:gd name="p0x16" fmla="*/ 90 w 1707"/>
                <a:gd name="p0y16" fmla="*/ 0 h 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8"/>
              </p:custDataLst>
            </p:nvPr>
          </p:nvSpPr>
          <p:spPr>
            <a:xfrm>
              <a:off x="14824" y="4335"/>
              <a:ext cx="1707" cy="90"/>
            </a:xfrm>
            <a:custGeom>
              <a:avLst/>
              <a:gdLst>
                <a:gd name="sw" fmla="*/ 1 w 1707"/>
                <a:gd name="sh" fmla="*/ 1 h 90"/>
                <a:gd name="mins" fmla="min sw sh"/>
                <a:gd name="dsw" fmla="+- 0 sw mins"/>
                <a:gd name="dsh" fmla="+- 0 sh mins"/>
                <a:gd name="p0x0" fmla="*/ 1617 w 1707"/>
                <a:gd name="p0y0" fmla="*/ 90 h 90"/>
                <a:gd name="p0x1" fmla="*/ 89 w 1707"/>
                <a:gd name="p0y1" fmla="*/ 90 h 90"/>
                <a:gd name="p0x2" fmla="*/ 40 w 1707"/>
                <a:gd name="p0y2" fmla="*/ 90 h 90"/>
                <a:gd name="p0x3" fmla="*/ 0 w 1707"/>
                <a:gd name="p0y3" fmla="*/ 49 h 90"/>
                <a:gd name="p0x4" fmla="*/ 0 w 1707"/>
                <a:gd name="p0y4" fmla="*/ 0 h 90"/>
                <a:gd name="p0x5" fmla="*/ 0 w 1707"/>
                <a:gd name="p0y5" fmla="*/ 33 h 90"/>
                <a:gd name="p0x6" fmla="*/ 40 w 1707"/>
                <a:gd name="p0y6" fmla="*/ 60 h 90"/>
                <a:gd name="p0x7" fmla="*/ 90 w 1707"/>
                <a:gd name="p0y7" fmla="*/ 60 h 90"/>
                <a:gd name="p0x8" fmla="*/ 1617 w 1707"/>
                <a:gd name="p0y8" fmla="*/ 60 h 90"/>
                <a:gd name="p0x9" fmla="*/ 1667 w 1707"/>
                <a:gd name="p0y9" fmla="*/ 60 h 90"/>
                <a:gd name="p0x10" fmla="*/ 1707 w 1707"/>
                <a:gd name="p0y10" fmla="*/ 33 h 90"/>
                <a:gd name="p0x11" fmla="*/ 1707 w 1707"/>
                <a:gd name="p0y11" fmla="*/ 0 h 90"/>
                <a:gd name="p0x12" fmla="*/ 1707 w 1707"/>
                <a:gd name="p0y12" fmla="*/ 49 h 90"/>
                <a:gd name="p0x13" fmla="*/ 1667 w 1707"/>
                <a:gd name="p0y13" fmla="*/ 90 h 90"/>
                <a:gd name="p0x14" fmla="*/ 1617 w 1707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9"/>
            </p:custDataLst>
          </p:nvPr>
        </p:nvSpPr>
        <p:spPr>
          <a:xfrm>
            <a:off x="9489577" y="2524125"/>
            <a:ext cx="11034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</a:t>
            </a:r>
            <a:r>
              <a:rPr lang="en-US" altLang="zh-CN" sz="135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r>
              <a:rPr lang="zh-CN" altLang="en-US" sz="135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已知</a:t>
            </a:r>
            <a:endParaRPr lang="zh-CN" altLang="en-US" sz="1350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-16667" b="-16667"/>
          <a:stretch>
            <a:fillRect/>
          </a:stretch>
        </p:blipFill>
        <p:spPr>
          <a:xfrm>
            <a:off x="8789035" y="2878455"/>
            <a:ext cx="190500" cy="1905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3"/>
            </p:custDataLst>
          </p:nvPr>
        </p:nvSpPr>
        <p:spPr>
          <a:xfrm>
            <a:off x="9080002" y="2847975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用乘法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4"/>
            </p:custDataLst>
          </p:nvPr>
        </p:nvSpPr>
        <p:spPr>
          <a:xfrm>
            <a:off x="8036560" y="4152900"/>
            <a:ext cx="3578860" cy="2319020"/>
          </a:xfrm>
          <a:custGeom>
            <a:avLst/>
            <a:gdLst>
              <a:gd name="sw" fmla="*/ 1 w 5635"/>
              <a:gd name="sh" fmla="*/ 1 h 3652"/>
              <a:gd name="mins" fmla="min sw sh"/>
              <a:gd name="dsw" fmla="+- 0 sw mins"/>
              <a:gd name="dsh" fmla="+- 0 sh mins"/>
              <a:gd name="p0x0" fmla="*/ 180 w 5635"/>
              <a:gd name="p0y0" fmla="*/ 0 h 3652"/>
              <a:gd name="p0x1" fmla="*/ 5455 w 5635"/>
              <a:gd name="p0y1" fmla="*/ 0 h 3652"/>
              <a:gd name="p0x2" fmla="*/ 5555 w 5635"/>
              <a:gd name="p0y2" fmla="*/ 0 h 3652"/>
              <a:gd name="p0x3" fmla="*/ 5635 w 5635"/>
              <a:gd name="p0y3" fmla="*/ 80 h 3652"/>
              <a:gd name="p0x4" fmla="*/ 5635 w 5635"/>
              <a:gd name="p0y4" fmla="*/ 180 h 3652"/>
              <a:gd name="p0x5" fmla="*/ 5635 w 5635"/>
              <a:gd name="p0y5" fmla="*/ 3472 h 3652"/>
              <a:gd name="p0x6" fmla="*/ 5635 w 5635"/>
              <a:gd name="p0y6" fmla="*/ 3571 h 3652"/>
              <a:gd name="p0x7" fmla="*/ 5555 w 5635"/>
              <a:gd name="p0y7" fmla="*/ 3652 h 3652"/>
              <a:gd name="p0x8" fmla="*/ 5455 w 5635"/>
              <a:gd name="p0y8" fmla="*/ 3652 h 3652"/>
              <a:gd name="p0x9" fmla="*/ 180 w 5635"/>
              <a:gd name="p0y9" fmla="*/ 3652 h 3652"/>
              <a:gd name="p0x10" fmla="*/ 80 w 5635"/>
              <a:gd name="p0y10" fmla="*/ 3652 h 3652"/>
              <a:gd name="p0x11" fmla="*/ 0 w 5635"/>
              <a:gd name="p0y11" fmla="*/ 3571 h 3652"/>
              <a:gd name="p0x12" fmla="*/ 0 w 5635"/>
              <a:gd name="p0y12" fmla="*/ 3472 h 3652"/>
              <a:gd name="p0x13" fmla="*/ 0 w 5635"/>
              <a:gd name="p0y13" fmla="*/ 180 h 3652"/>
              <a:gd name="p0x14" fmla="*/ 0 w 5635"/>
              <a:gd name="p0y14" fmla="*/ 80 h 3652"/>
              <a:gd name="p0x15" fmla="*/ 80 w 5635"/>
              <a:gd name="p0y15" fmla="*/ 0 h 3652"/>
              <a:gd name="p0x16" fmla="*/ 180 w 5635"/>
              <a:gd name="p0y16" fmla="*/ 0 h 3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55"/>
            </p:custDataLst>
          </p:nvPr>
        </p:nvSpPr>
        <p:spPr>
          <a:xfrm>
            <a:off x="8232140" y="5102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273" t="-16333" r="-2273" b="-16333"/>
          <a:stretch>
            <a:fillRect/>
          </a:stretch>
        </p:blipFill>
        <p:spPr>
          <a:xfrm>
            <a:off x="8331835" y="5183505"/>
            <a:ext cx="219075" cy="25273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9"/>
            </p:custDataLst>
          </p:nvPr>
        </p:nvSpPr>
        <p:spPr>
          <a:xfrm>
            <a:off x="8765677" y="5041106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条件：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9413240" y="5005070"/>
            <a:ext cx="1083310" cy="323850"/>
            <a:chOff x="14824" y="7882"/>
            <a:chExt cx="1706" cy="510"/>
          </a:xfrm>
        </p:grpSpPr>
        <p:sp>
          <p:nvSpPr>
            <p:cNvPr id="53" name="任意多边形 52"/>
            <p:cNvSpPr/>
            <p:nvPr>
              <p:custDataLst>
                <p:tags r:id="rId60"/>
              </p:custDataLst>
            </p:nvPr>
          </p:nvSpPr>
          <p:spPr>
            <a:xfrm>
              <a:off x="14824" y="7882"/>
              <a:ext cx="1707" cy="510"/>
            </a:xfrm>
            <a:custGeom>
              <a:avLst/>
              <a:gdLst>
                <a:gd name="sw" fmla="*/ 1 w 1707"/>
                <a:gd name="sh" fmla="*/ 1 h 510"/>
                <a:gd name="mins" fmla="min sw sh"/>
                <a:gd name="dsw" fmla="+- 0 sw mins"/>
                <a:gd name="dsh" fmla="+- 0 sh mins"/>
                <a:gd name="p0x0" fmla="*/ 90 w 1707"/>
                <a:gd name="p0y0" fmla="*/ 0 h 510"/>
                <a:gd name="p0x1" fmla="*/ 1617 w 1707"/>
                <a:gd name="p0y1" fmla="*/ 0 h 510"/>
                <a:gd name="p0x2" fmla="*/ 1667 w 1707"/>
                <a:gd name="p0y2" fmla="*/ 0 h 510"/>
                <a:gd name="p0x3" fmla="*/ 1707 w 1707"/>
                <a:gd name="p0y3" fmla="*/ 40 h 510"/>
                <a:gd name="p0x4" fmla="*/ 1707 w 1707"/>
                <a:gd name="p0y4" fmla="*/ 90 h 510"/>
                <a:gd name="p0x5" fmla="*/ 1707 w 1707"/>
                <a:gd name="p0y5" fmla="*/ 420 h 510"/>
                <a:gd name="p0x6" fmla="*/ 1707 w 1707"/>
                <a:gd name="p0y6" fmla="*/ 469 h 510"/>
                <a:gd name="p0x7" fmla="*/ 1667 w 1707"/>
                <a:gd name="p0y7" fmla="*/ 510 h 510"/>
                <a:gd name="p0x8" fmla="*/ 1617 w 1707"/>
                <a:gd name="p0y8" fmla="*/ 510 h 510"/>
                <a:gd name="p0x9" fmla="*/ 90 w 1707"/>
                <a:gd name="p0y9" fmla="*/ 510 h 510"/>
                <a:gd name="p0x10" fmla="*/ 40 w 1707"/>
                <a:gd name="p0y10" fmla="*/ 510 h 510"/>
                <a:gd name="p0x11" fmla="*/ 0 w 1707"/>
                <a:gd name="p0y11" fmla="*/ 469 h 510"/>
                <a:gd name="p0x12" fmla="*/ 0 w 1707"/>
                <a:gd name="p0y12" fmla="*/ 420 h 510"/>
                <a:gd name="p0x13" fmla="*/ 0 w 1707"/>
                <a:gd name="p0y13" fmla="*/ 90 h 510"/>
                <a:gd name="p0x14" fmla="*/ 0 w 1707"/>
                <a:gd name="p0y14" fmla="*/ 40 h 510"/>
                <a:gd name="p0x15" fmla="*/ 40 w 1707"/>
                <a:gd name="p0y15" fmla="*/ 0 h 510"/>
                <a:gd name="p0x16" fmla="*/ 90 w 1707"/>
                <a:gd name="p0y16" fmla="*/ 0 h 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61"/>
              </p:custDataLst>
            </p:nvPr>
          </p:nvSpPr>
          <p:spPr>
            <a:xfrm>
              <a:off x="14824" y="8302"/>
              <a:ext cx="1707" cy="90"/>
            </a:xfrm>
            <a:custGeom>
              <a:avLst/>
              <a:gdLst>
                <a:gd name="sw" fmla="*/ 1 w 1707"/>
                <a:gd name="sh" fmla="*/ 1 h 90"/>
                <a:gd name="mins" fmla="min sw sh"/>
                <a:gd name="dsw" fmla="+- 0 sw mins"/>
                <a:gd name="dsh" fmla="+- 0 sh mins"/>
                <a:gd name="p0x0" fmla="*/ 1617 w 1707"/>
                <a:gd name="p0y0" fmla="*/ 90 h 90"/>
                <a:gd name="p0x1" fmla="*/ 89 w 1707"/>
                <a:gd name="p0y1" fmla="*/ 90 h 90"/>
                <a:gd name="p0x2" fmla="*/ 40 w 1707"/>
                <a:gd name="p0y2" fmla="*/ 90 h 90"/>
                <a:gd name="p0x3" fmla="*/ 0 w 1707"/>
                <a:gd name="p0y3" fmla="*/ 49 h 90"/>
                <a:gd name="p0x4" fmla="*/ 0 w 1707"/>
                <a:gd name="p0y4" fmla="*/ 0 h 90"/>
                <a:gd name="p0x5" fmla="*/ 0 w 1707"/>
                <a:gd name="p0y5" fmla="*/ 33 h 90"/>
                <a:gd name="p0x6" fmla="*/ 40 w 1707"/>
                <a:gd name="p0y6" fmla="*/ 60 h 90"/>
                <a:gd name="p0x7" fmla="*/ 90 w 1707"/>
                <a:gd name="p0y7" fmla="*/ 60 h 90"/>
                <a:gd name="p0x8" fmla="*/ 1617 w 1707"/>
                <a:gd name="p0y8" fmla="*/ 60 h 90"/>
                <a:gd name="p0x9" fmla="*/ 1667 w 1707"/>
                <a:gd name="p0y9" fmla="*/ 60 h 90"/>
                <a:gd name="p0x10" fmla="*/ 1707 w 1707"/>
                <a:gd name="p0y10" fmla="*/ 33 h 90"/>
                <a:gd name="p0x11" fmla="*/ 1707 w 1707"/>
                <a:gd name="p0y11" fmla="*/ 0 h 90"/>
                <a:gd name="p0x12" fmla="*/ 1707 w 1707"/>
                <a:gd name="p0y12" fmla="*/ 49 h 90"/>
                <a:gd name="p0x13" fmla="*/ 1667 w 1707"/>
                <a:gd name="p0y13" fmla="*/ 90 h 90"/>
                <a:gd name="p0x14" fmla="*/ 1617 w 1707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>
            <p:custDataLst>
              <p:tags r:id="rId62"/>
            </p:custDataLst>
          </p:nvPr>
        </p:nvSpPr>
        <p:spPr>
          <a:xfrm>
            <a:off x="9489577" y="5043488"/>
            <a:ext cx="11034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未知</a:t>
            </a:r>
            <a:endParaRPr lang="zh-CN" altLang="en-US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-16667" b="-16667"/>
          <a:stretch>
            <a:fillRect/>
          </a:stretch>
        </p:blipFill>
        <p:spPr>
          <a:xfrm>
            <a:off x="8789035" y="5398135"/>
            <a:ext cx="190500" cy="19050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64"/>
            </p:custDataLst>
          </p:nvPr>
        </p:nvSpPr>
        <p:spPr>
          <a:xfrm>
            <a:off x="9080002" y="5367338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用除法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除法之思：分数除法的规律与拓展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分数除法的深层规律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95400"/>
          </a:xfrm>
          <a:custGeom>
            <a:avLst/>
            <a:gdLst>
              <a:gd name="sw" fmla="*/ 1 w 17385"/>
              <a:gd name="sh" fmla="*/ 1 h 2040"/>
              <a:gd name="mins" fmla="min sw sh"/>
              <a:gd name="dsw" fmla="+- 0 sw mins"/>
              <a:gd name="dsh" fmla="+- 0 sh mins"/>
              <a:gd name="p0x0" fmla="*/ 180 w 17385"/>
              <a:gd name="p0y0" fmla="*/ 0 h 2040"/>
              <a:gd name="p0x1" fmla="*/ 17205 w 17385"/>
              <a:gd name="p0y1" fmla="*/ 0 h 2040"/>
              <a:gd name="p0x2" fmla="*/ 17304 w 17385"/>
              <a:gd name="p0y2" fmla="*/ 0 h 2040"/>
              <a:gd name="p0x3" fmla="*/ 17385 w 17385"/>
              <a:gd name="p0y3" fmla="*/ 80 h 2040"/>
              <a:gd name="p0x4" fmla="*/ 17385 w 17385"/>
              <a:gd name="p0y4" fmla="*/ 180 h 2040"/>
              <a:gd name="p0x5" fmla="*/ 17385 w 17385"/>
              <a:gd name="p0y5" fmla="*/ 1860 h 2040"/>
              <a:gd name="p0x6" fmla="*/ 17385 w 17385"/>
              <a:gd name="p0y6" fmla="*/ 1959 h 2040"/>
              <a:gd name="p0x7" fmla="*/ 17304 w 17385"/>
              <a:gd name="p0y7" fmla="*/ 2040 h 2040"/>
              <a:gd name="p0x8" fmla="*/ 17205 w 17385"/>
              <a:gd name="p0y8" fmla="*/ 2040 h 2040"/>
              <a:gd name="p0x9" fmla="*/ 180 w 17385"/>
              <a:gd name="p0y9" fmla="*/ 2040 h 2040"/>
              <a:gd name="p0x10" fmla="*/ 80 w 17385"/>
              <a:gd name="p0y10" fmla="*/ 2040 h 2040"/>
              <a:gd name="p0x11" fmla="*/ 0 w 17385"/>
              <a:gd name="p0y11" fmla="*/ 1959 h 2040"/>
              <a:gd name="p0x12" fmla="*/ 0 w 17385"/>
              <a:gd name="p0y12" fmla="*/ 1860 h 2040"/>
              <a:gd name="p0x13" fmla="*/ 0 w 17385"/>
              <a:gd name="p0y13" fmla="*/ 180 h 2040"/>
              <a:gd name="p0x14" fmla="*/ 0 w 17385"/>
              <a:gd name="p0y14" fmla="*/ 80 h 2040"/>
              <a:gd name="p0x15" fmla="*/ 80 w 17385"/>
              <a:gd name="p0y15" fmla="*/ 0 h 2040"/>
              <a:gd name="p0x16" fmla="*/ 180 w 17385"/>
              <a:gd name="p0y16" fmla="*/ 0 h 2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50295" y="1495425"/>
            <a:ext cx="869141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颠倒相乘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将除法转化为乘法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化未知为已知</a:t>
            </a:r>
            <a:endParaRPr lang="zh-CN" altLang="en-US"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4287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71220" y="2919095"/>
            <a:ext cx="21907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88988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运算对象扩展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395663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整数除法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分数除法：运算对象扩展，法则统一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985895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181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262120"/>
            <a:ext cx="247650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423291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颠倒相乘原理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73868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颠倒相乘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将除法转化为乘法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化未知为已知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32892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52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5605145"/>
            <a:ext cx="281305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57593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古今算法传承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6081713"/>
            <a:ext cx="5071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经分术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颠倒相乘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，算法在进化，智慧在传承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14745" y="2642870"/>
            <a:ext cx="5400675" cy="1814830"/>
          </a:xfrm>
          <a:custGeom>
            <a:avLst/>
            <a:gdLst>
              <a:gd name="sw" fmla="*/ 1 w 8505"/>
              <a:gd name="sh" fmla="*/ 1 h 2857"/>
              <a:gd name="mins" fmla="min sw sh"/>
              <a:gd name="dsw" fmla="+- 0 sw mins"/>
              <a:gd name="dsh" fmla="+- 0 sh mins"/>
              <a:gd name="p0x0" fmla="*/ 180 w 8505"/>
              <a:gd name="p0y0" fmla="*/ 0 h 2857"/>
              <a:gd name="p0x1" fmla="*/ 8325 w 8505"/>
              <a:gd name="p0y1" fmla="*/ 0 h 2857"/>
              <a:gd name="p0x2" fmla="*/ 8424 w 8505"/>
              <a:gd name="p0y2" fmla="*/ 0 h 2857"/>
              <a:gd name="p0x3" fmla="*/ 8505 w 8505"/>
              <a:gd name="p0y3" fmla="*/ 80 h 2857"/>
              <a:gd name="p0x4" fmla="*/ 8505 w 8505"/>
              <a:gd name="p0y4" fmla="*/ 180 h 2857"/>
              <a:gd name="p0x5" fmla="*/ 8505 w 8505"/>
              <a:gd name="p0y5" fmla="*/ 2677 h 2857"/>
              <a:gd name="p0x6" fmla="*/ 8505 w 8505"/>
              <a:gd name="p0y6" fmla="*/ 2776 h 2857"/>
              <a:gd name="p0x7" fmla="*/ 8424 w 8505"/>
              <a:gd name="p0y7" fmla="*/ 2857 h 2857"/>
              <a:gd name="p0x8" fmla="*/ 8325 w 8505"/>
              <a:gd name="p0y8" fmla="*/ 2857 h 2857"/>
              <a:gd name="p0x9" fmla="*/ 180 w 8505"/>
              <a:gd name="p0y9" fmla="*/ 2857 h 2857"/>
              <a:gd name="p0x10" fmla="*/ 80 w 8505"/>
              <a:gd name="p0y10" fmla="*/ 2857 h 2857"/>
              <a:gd name="p0x11" fmla="*/ 0 w 8505"/>
              <a:gd name="p0y11" fmla="*/ 2776 h 2857"/>
              <a:gd name="p0x12" fmla="*/ 0 w 8505"/>
              <a:gd name="p0y12" fmla="*/ 2677 h 2857"/>
              <a:gd name="p0x13" fmla="*/ 0 w 8505"/>
              <a:gd name="p0y13" fmla="*/ 180 h 2857"/>
              <a:gd name="p0x14" fmla="*/ 0 w 8505"/>
              <a:gd name="p0y14" fmla="*/ 80 h 2857"/>
              <a:gd name="p0x15" fmla="*/ 80 w 8505"/>
              <a:gd name="p0y15" fmla="*/ 0 h 2857"/>
              <a:gd name="p0x16" fmla="*/ 180 w 8505"/>
              <a:gd name="p0y16" fmla="*/ 0 h 28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96050" y="2919095"/>
            <a:ext cx="24765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43725" y="2889885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与乘法的互逆关系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410325" y="35179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543675" y="3394710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乘法：求一个数的几分之几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410325" y="38277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6543675" y="3704272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除法：已知一个数的几分之几，求这个数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410325" y="41370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6543675" y="4013835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两者互为逆运算，构成完整的运算闭环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6214745" y="4657725"/>
            <a:ext cx="5400675" cy="1814195"/>
          </a:xfrm>
          <a:custGeom>
            <a:avLst/>
            <a:gdLst>
              <a:gd name="sw" fmla="*/ 1 w 8505"/>
              <a:gd name="sh" fmla="*/ 1 h 2857"/>
              <a:gd name="mins" fmla="min sw sh"/>
              <a:gd name="dsw" fmla="+- 0 sw mins"/>
              <a:gd name="dsh" fmla="+- 0 sh mins"/>
              <a:gd name="p0x0" fmla="*/ 180 w 8505"/>
              <a:gd name="p0y0" fmla="*/ 0 h 2857"/>
              <a:gd name="p0x1" fmla="*/ 8325 w 8505"/>
              <a:gd name="p0y1" fmla="*/ 0 h 2857"/>
              <a:gd name="p0x2" fmla="*/ 8424 w 8505"/>
              <a:gd name="p0y2" fmla="*/ 0 h 2857"/>
              <a:gd name="p0x3" fmla="*/ 8505 w 8505"/>
              <a:gd name="p0y3" fmla="*/ 80 h 2857"/>
              <a:gd name="p0x4" fmla="*/ 8505 w 8505"/>
              <a:gd name="p0y4" fmla="*/ 180 h 2857"/>
              <a:gd name="p0x5" fmla="*/ 8505 w 8505"/>
              <a:gd name="p0y5" fmla="*/ 2677 h 2857"/>
              <a:gd name="p0x6" fmla="*/ 8505 w 8505"/>
              <a:gd name="p0y6" fmla="*/ 2776 h 2857"/>
              <a:gd name="p0x7" fmla="*/ 8424 w 8505"/>
              <a:gd name="p0y7" fmla="*/ 2857 h 2857"/>
              <a:gd name="p0x8" fmla="*/ 8325 w 8505"/>
              <a:gd name="p0y8" fmla="*/ 2857 h 2857"/>
              <a:gd name="p0x9" fmla="*/ 180 w 8505"/>
              <a:gd name="p0y9" fmla="*/ 2857 h 2857"/>
              <a:gd name="p0x10" fmla="*/ 80 w 8505"/>
              <a:gd name="p0y10" fmla="*/ 2857 h 2857"/>
              <a:gd name="p0x11" fmla="*/ 0 w 8505"/>
              <a:gd name="p0y11" fmla="*/ 2776 h 2857"/>
              <a:gd name="p0x12" fmla="*/ 0 w 8505"/>
              <a:gd name="p0y12" fmla="*/ 2677 h 2857"/>
              <a:gd name="p0x13" fmla="*/ 0 w 8505"/>
              <a:gd name="p0y13" fmla="*/ 180 h 2857"/>
              <a:gd name="p0x14" fmla="*/ 0 w 8505"/>
              <a:gd name="p0y14" fmla="*/ 80 h 2857"/>
              <a:gd name="p0x15" fmla="*/ 80 w 8505"/>
              <a:gd name="p0y15" fmla="*/ 0 h 2857"/>
              <a:gd name="p0x16" fmla="*/ 180 w 8505"/>
              <a:gd name="p0y16" fmla="*/ 0 h 28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6410325" y="49701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6496050" y="5051425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6943725" y="502207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文化呼应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410325" y="5541645"/>
            <a:ext cx="5010150" cy="617220"/>
            <a:chOff x="10095" y="8727"/>
            <a:chExt cx="7890" cy="972"/>
          </a:xfrm>
        </p:grpSpPr>
        <p:sp>
          <p:nvSpPr>
            <p:cNvPr id="35" name="任意多边形 34"/>
            <p:cNvSpPr/>
            <p:nvPr>
              <p:custDataLst>
                <p:tags r:id="rId43"/>
              </p:custDataLst>
            </p:nvPr>
          </p:nvSpPr>
          <p:spPr>
            <a:xfrm>
              <a:off x="10095" y="8727"/>
              <a:ext cx="7890" cy="972"/>
            </a:xfrm>
            <a:custGeom>
              <a:avLst/>
              <a:gdLst>
                <a:gd name="sw" fmla="*/ 1 w 7890"/>
                <a:gd name="sh" fmla="*/ 1 h 971"/>
                <a:gd name="mins" fmla="min sw sh"/>
                <a:gd name="dsw" fmla="+- 0 sw mins"/>
                <a:gd name="dsh" fmla="+- 0 sh mins"/>
                <a:gd name="p0x0" fmla="*/ 0 w 7890"/>
                <a:gd name="p0y0" fmla="*/ 0 h 971"/>
                <a:gd name="p0x1" fmla="*/ 7890 w 7890"/>
                <a:gd name="p0y1" fmla="*/ 0 h 971"/>
                <a:gd name="p0x2" fmla="*/ 7890 w 7890"/>
                <a:gd name="p0y2" fmla="*/ 971 h 971"/>
                <a:gd name="p0x3" fmla="*/ 0 w 7890"/>
                <a:gd name="p0y3" fmla="*/ 971 h 971"/>
                <a:gd name="p0x4" fmla="*/ 0 w 7890"/>
                <a:gd name="p0y4" fmla="*/ 0 h 9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44"/>
              </p:custDataLst>
            </p:nvPr>
          </p:nvSpPr>
          <p:spPr>
            <a:xfrm>
              <a:off x="10095" y="8727"/>
              <a:ext cx="45" cy="972"/>
            </a:xfrm>
            <a:custGeom>
              <a:avLst/>
              <a:gdLst>
                <a:gd name="sw" fmla="*/ 1 w 45"/>
                <a:gd name="sh" fmla="*/ 1 h 971"/>
                <a:gd name="mins" fmla="min sw sh"/>
                <a:gd name="dsw" fmla="+- 0 sw mins"/>
                <a:gd name="dsh" fmla="+- 0 sh mins"/>
                <a:gd name="p0x0" fmla="*/ 0 w 45"/>
                <a:gd name="p0y0" fmla="*/ 971 h 971"/>
                <a:gd name="p0x1" fmla="*/ 0 w 45"/>
                <a:gd name="p0y1" fmla="*/ 0 h 971"/>
                <a:gd name="p0x2" fmla="*/ 45 w 45"/>
                <a:gd name="p0y2" fmla="*/ 0 h 971"/>
                <a:gd name="p0x3" fmla="*/ 45 w 45"/>
                <a:gd name="p0y3" fmla="*/ 971 h 971"/>
                <a:gd name="p0x4" fmla="*/ 0 w 45"/>
                <a:gd name="p0y4" fmla="*/ 971 h 9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45"/>
            </p:custDataLst>
          </p:nvPr>
        </p:nvSpPr>
        <p:spPr>
          <a:xfrm>
            <a:off x="6553200" y="5528805"/>
            <a:ext cx="4867275" cy="6400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350" i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1350" i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经分</a:t>
            </a:r>
            <a:r>
              <a:rPr lang="en-US" altLang="zh-CN" sz="1350" i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 i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返衰</a:t>
            </a:r>
            <a:r>
              <a:rPr lang="en-US" altLang="zh-CN" sz="1350" i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诸术，构成了中国分数运算的完整体系，领先世界千年</a:t>
            </a:r>
            <a:endParaRPr lang="zh-CN" altLang="en-US" sz="1350" i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3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7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7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3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33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32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2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6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6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64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WPS 演示</Application>
  <PresentationFormat>宽屏</PresentationFormat>
  <Paragraphs>314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Office 主题​​</vt:lpstr>
      <vt:lpstr>分数除法·从古算"经分"到逆运算</vt:lpstr>
      <vt:lpstr>经分之术：分数除以整数的算理</vt:lpstr>
      <vt:lpstr>PowerPoint 演示文稿</vt:lpstr>
      <vt:lpstr>PowerPoint 演示文稿</vt:lpstr>
      <vt:lpstr>颠倒相乘：分数除以分数的转化法则</vt:lpstr>
      <vt:lpstr>PowerPoint 演示文稿</vt:lpstr>
      <vt:lpstr>PowerPoint 演示文稿</vt:lpstr>
      <vt:lpstr>古题今解：分数除法的混合运算</vt:lpstr>
      <vt:lpstr>PowerPoint 演示文稿</vt:lpstr>
      <vt:lpstr>PowerPoint 演示文稿</vt:lpstr>
      <vt:lpstr>除法之思：分数除法的规律与拓展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2026-07-30T09:00:13Z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