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490" r:id="rId3"/>
    <p:sldId id="492" r:id="rId4"/>
    <p:sldId id="493" r:id="rId5"/>
    <p:sldId id="494" r:id="rId6"/>
    <p:sldId id="495" r:id="rId7"/>
    <p:sldId id="496" r:id="rId8"/>
    <p:sldId id="497" r:id="rId9"/>
    <p:sldId id="498" r:id="rId10"/>
    <p:sldId id="499" r:id="rId11"/>
    <p:sldId id="500" r:id="rId12"/>
    <p:sldId id="501" r:id="rId13"/>
    <p:sldId id="502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66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ags" Target="../tags/tag94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tags" Target="../tags/tag111.xml"/><Relationship Id="rId28" Type="http://schemas.openxmlformats.org/officeDocument/2006/relationships/tags" Target="../tags/tag110.xml"/><Relationship Id="rId27" Type="http://schemas.openxmlformats.org/officeDocument/2006/relationships/image" Target="../media/image11.svg"/><Relationship Id="rId26" Type="http://schemas.openxmlformats.org/officeDocument/2006/relationships/image" Target="../media/image10.png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image" Target="../media/image9.svg"/><Relationship Id="rId2" Type="http://schemas.openxmlformats.org/officeDocument/2006/relationships/tags" Target="../tags/tag92.xml"/><Relationship Id="rId19" Type="http://schemas.openxmlformats.org/officeDocument/2006/relationships/image" Target="../media/image8.png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153.xml"/><Relationship Id="rId44" Type="http://schemas.openxmlformats.org/officeDocument/2006/relationships/tags" Target="../tags/tag152.xml"/><Relationship Id="rId43" Type="http://schemas.openxmlformats.org/officeDocument/2006/relationships/image" Target="../media/image17.svg"/><Relationship Id="rId42" Type="http://schemas.openxmlformats.org/officeDocument/2006/relationships/image" Target="../media/image16.png"/><Relationship Id="rId41" Type="http://schemas.openxmlformats.org/officeDocument/2006/relationships/tags" Target="../tags/tag151.xml"/><Relationship Id="rId40" Type="http://schemas.openxmlformats.org/officeDocument/2006/relationships/tags" Target="../tags/tag150.xml"/><Relationship Id="rId4" Type="http://schemas.openxmlformats.org/officeDocument/2006/relationships/tags" Target="../tags/tag118.xml"/><Relationship Id="rId39" Type="http://schemas.openxmlformats.org/officeDocument/2006/relationships/tags" Target="../tags/tag149.xml"/><Relationship Id="rId38" Type="http://schemas.openxmlformats.org/officeDocument/2006/relationships/tags" Target="../tags/tag148.xml"/><Relationship Id="rId37" Type="http://schemas.openxmlformats.org/officeDocument/2006/relationships/tags" Target="../tags/tag147.xml"/><Relationship Id="rId36" Type="http://schemas.openxmlformats.org/officeDocument/2006/relationships/tags" Target="../tags/tag146.xml"/><Relationship Id="rId35" Type="http://schemas.openxmlformats.org/officeDocument/2006/relationships/tags" Target="../tags/tag145.xml"/><Relationship Id="rId34" Type="http://schemas.openxmlformats.org/officeDocument/2006/relationships/tags" Target="../tags/tag144.xml"/><Relationship Id="rId33" Type="http://schemas.openxmlformats.org/officeDocument/2006/relationships/image" Target="../media/image15.svg"/><Relationship Id="rId32" Type="http://schemas.openxmlformats.org/officeDocument/2006/relationships/image" Target="../media/image14.png"/><Relationship Id="rId31" Type="http://schemas.openxmlformats.org/officeDocument/2006/relationships/tags" Target="../tags/tag143.xml"/><Relationship Id="rId30" Type="http://schemas.openxmlformats.org/officeDocument/2006/relationships/tags" Target="../tags/tag142.xml"/><Relationship Id="rId3" Type="http://schemas.openxmlformats.org/officeDocument/2006/relationships/tags" Target="../tags/tag117.xml"/><Relationship Id="rId29" Type="http://schemas.openxmlformats.org/officeDocument/2006/relationships/tags" Target="../tags/tag141.xml"/><Relationship Id="rId28" Type="http://schemas.openxmlformats.org/officeDocument/2006/relationships/tags" Target="../tags/tag140.xml"/><Relationship Id="rId27" Type="http://schemas.openxmlformats.org/officeDocument/2006/relationships/tags" Target="../tags/tag139.xml"/><Relationship Id="rId26" Type="http://schemas.openxmlformats.org/officeDocument/2006/relationships/tags" Target="../tags/tag138.xml"/><Relationship Id="rId25" Type="http://schemas.openxmlformats.org/officeDocument/2006/relationships/tags" Target="../tags/tag137.xml"/><Relationship Id="rId24" Type="http://schemas.openxmlformats.org/officeDocument/2006/relationships/tags" Target="../tags/tag136.xml"/><Relationship Id="rId23" Type="http://schemas.openxmlformats.org/officeDocument/2006/relationships/tags" Target="../tags/tag135.xml"/><Relationship Id="rId22" Type="http://schemas.openxmlformats.org/officeDocument/2006/relationships/tags" Target="../tags/tag134.xml"/><Relationship Id="rId21" Type="http://schemas.openxmlformats.org/officeDocument/2006/relationships/tags" Target="../tags/tag133.xml"/><Relationship Id="rId20" Type="http://schemas.openxmlformats.org/officeDocument/2006/relationships/tags" Target="../tags/tag132.xml"/><Relationship Id="rId2" Type="http://schemas.openxmlformats.org/officeDocument/2006/relationships/tags" Target="../tags/tag116.xml"/><Relationship Id="rId19" Type="http://schemas.openxmlformats.org/officeDocument/2006/relationships/tags" Target="../tags/tag131.xml"/><Relationship Id="rId18" Type="http://schemas.openxmlformats.org/officeDocument/2006/relationships/tags" Target="../tags/tag130.xml"/><Relationship Id="rId17" Type="http://schemas.openxmlformats.org/officeDocument/2006/relationships/tags" Target="../tags/tag129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tags" Target="../tags/tag11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image" Target="../media/image19.svg"/><Relationship Id="rId55" Type="http://schemas.openxmlformats.org/officeDocument/2006/relationships/slideLayout" Target="../slideLayouts/slideLayout6.xml"/><Relationship Id="rId54" Type="http://schemas.openxmlformats.org/officeDocument/2006/relationships/tags" Target="../tags/tag199.xml"/><Relationship Id="rId53" Type="http://schemas.openxmlformats.org/officeDocument/2006/relationships/tags" Target="../tags/tag198.xml"/><Relationship Id="rId52" Type="http://schemas.openxmlformats.org/officeDocument/2006/relationships/image" Target="../media/image25.svg"/><Relationship Id="rId51" Type="http://schemas.openxmlformats.org/officeDocument/2006/relationships/image" Target="../media/image24.png"/><Relationship Id="rId50" Type="http://schemas.openxmlformats.org/officeDocument/2006/relationships/tags" Target="../tags/tag197.xml"/><Relationship Id="rId5" Type="http://schemas.openxmlformats.org/officeDocument/2006/relationships/image" Target="../media/image18.png"/><Relationship Id="rId49" Type="http://schemas.openxmlformats.org/officeDocument/2006/relationships/tags" Target="../tags/tag196.xml"/><Relationship Id="rId48" Type="http://schemas.openxmlformats.org/officeDocument/2006/relationships/tags" Target="../tags/tag195.xml"/><Relationship Id="rId47" Type="http://schemas.openxmlformats.org/officeDocument/2006/relationships/tags" Target="../tags/tag194.xml"/><Relationship Id="rId46" Type="http://schemas.openxmlformats.org/officeDocument/2006/relationships/tags" Target="../tags/tag193.xml"/><Relationship Id="rId45" Type="http://schemas.openxmlformats.org/officeDocument/2006/relationships/tags" Target="../tags/tag192.xml"/><Relationship Id="rId44" Type="http://schemas.openxmlformats.org/officeDocument/2006/relationships/image" Target="../media/image23.svg"/><Relationship Id="rId43" Type="http://schemas.openxmlformats.org/officeDocument/2006/relationships/image" Target="../media/image22.png"/><Relationship Id="rId42" Type="http://schemas.openxmlformats.org/officeDocument/2006/relationships/tags" Target="../tags/tag191.xml"/><Relationship Id="rId41" Type="http://schemas.openxmlformats.org/officeDocument/2006/relationships/tags" Target="../tags/tag190.xml"/><Relationship Id="rId40" Type="http://schemas.openxmlformats.org/officeDocument/2006/relationships/tags" Target="../tags/tag189.xml"/><Relationship Id="rId4" Type="http://schemas.openxmlformats.org/officeDocument/2006/relationships/tags" Target="../tags/tag157.xml"/><Relationship Id="rId39" Type="http://schemas.openxmlformats.org/officeDocument/2006/relationships/tags" Target="../tags/tag188.xml"/><Relationship Id="rId38" Type="http://schemas.openxmlformats.org/officeDocument/2006/relationships/tags" Target="../tags/tag187.xml"/><Relationship Id="rId37" Type="http://schemas.openxmlformats.org/officeDocument/2006/relationships/tags" Target="../tags/tag186.xml"/><Relationship Id="rId36" Type="http://schemas.openxmlformats.org/officeDocument/2006/relationships/tags" Target="../tags/tag185.xml"/><Relationship Id="rId35" Type="http://schemas.openxmlformats.org/officeDocument/2006/relationships/tags" Target="../tags/tag184.xml"/><Relationship Id="rId34" Type="http://schemas.openxmlformats.org/officeDocument/2006/relationships/tags" Target="../tags/tag183.xml"/><Relationship Id="rId33" Type="http://schemas.openxmlformats.org/officeDocument/2006/relationships/image" Target="../media/image21.svg"/><Relationship Id="rId32" Type="http://schemas.openxmlformats.org/officeDocument/2006/relationships/image" Target="../media/image20.png"/><Relationship Id="rId31" Type="http://schemas.openxmlformats.org/officeDocument/2006/relationships/tags" Target="../tags/tag182.xml"/><Relationship Id="rId30" Type="http://schemas.openxmlformats.org/officeDocument/2006/relationships/tags" Target="../tags/tag181.xml"/><Relationship Id="rId3" Type="http://schemas.openxmlformats.org/officeDocument/2006/relationships/tags" Target="../tags/tag156.xml"/><Relationship Id="rId29" Type="http://schemas.openxmlformats.org/officeDocument/2006/relationships/tags" Target="../tags/tag180.xml"/><Relationship Id="rId28" Type="http://schemas.openxmlformats.org/officeDocument/2006/relationships/tags" Target="../tags/tag179.xml"/><Relationship Id="rId27" Type="http://schemas.openxmlformats.org/officeDocument/2006/relationships/tags" Target="../tags/tag178.xml"/><Relationship Id="rId26" Type="http://schemas.openxmlformats.org/officeDocument/2006/relationships/tags" Target="../tags/tag177.xml"/><Relationship Id="rId25" Type="http://schemas.openxmlformats.org/officeDocument/2006/relationships/tags" Target="../tags/tag176.xml"/><Relationship Id="rId24" Type="http://schemas.openxmlformats.org/officeDocument/2006/relationships/tags" Target="../tags/tag175.xml"/><Relationship Id="rId23" Type="http://schemas.openxmlformats.org/officeDocument/2006/relationships/tags" Target="../tags/tag174.xml"/><Relationship Id="rId22" Type="http://schemas.openxmlformats.org/officeDocument/2006/relationships/tags" Target="../tags/tag173.xml"/><Relationship Id="rId21" Type="http://schemas.openxmlformats.org/officeDocument/2006/relationships/tags" Target="../tags/tag172.xml"/><Relationship Id="rId20" Type="http://schemas.openxmlformats.org/officeDocument/2006/relationships/tags" Target="../tags/tag171.xml"/><Relationship Id="rId2" Type="http://schemas.openxmlformats.org/officeDocument/2006/relationships/tags" Target="../tags/tag155.xml"/><Relationship Id="rId19" Type="http://schemas.openxmlformats.org/officeDocument/2006/relationships/tags" Target="../tags/tag170.xml"/><Relationship Id="rId18" Type="http://schemas.openxmlformats.org/officeDocument/2006/relationships/tags" Target="../tags/tag169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tags" Target="../tags/tag164.xml"/><Relationship Id="rId12" Type="http://schemas.openxmlformats.org/officeDocument/2006/relationships/tags" Target="../tags/tag163.xml"/><Relationship Id="rId11" Type="http://schemas.openxmlformats.org/officeDocument/2006/relationships/tags" Target="../tags/tag162.xml"/><Relationship Id="rId10" Type="http://schemas.openxmlformats.org/officeDocument/2006/relationships/tags" Target="../tags/tag161.xml"/><Relationship Id="rId1" Type="http://schemas.openxmlformats.org/officeDocument/2006/relationships/tags" Target="../tags/tag15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tags" Target="../tags/tag20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tags" Target="../tags/tag206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230.xml"/><Relationship Id="rId35" Type="http://schemas.openxmlformats.org/officeDocument/2006/relationships/tags" Target="../tags/tag229.xml"/><Relationship Id="rId34" Type="http://schemas.openxmlformats.org/officeDocument/2006/relationships/tags" Target="../tags/tag228.xml"/><Relationship Id="rId33" Type="http://schemas.openxmlformats.org/officeDocument/2006/relationships/tags" Target="../tags/tag227.xml"/><Relationship Id="rId32" Type="http://schemas.openxmlformats.org/officeDocument/2006/relationships/tags" Target="../tags/tag226.xml"/><Relationship Id="rId31" Type="http://schemas.openxmlformats.org/officeDocument/2006/relationships/tags" Target="../tags/tag225.xml"/><Relationship Id="rId30" Type="http://schemas.openxmlformats.org/officeDocument/2006/relationships/tags" Target="../tags/tag224.xml"/><Relationship Id="rId3" Type="http://schemas.openxmlformats.org/officeDocument/2006/relationships/tags" Target="../tags/tag205.xml"/><Relationship Id="rId29" Type="http://schemas.openxmlformats.org/officeDocument/2006/relationships/tags" Target="../tags/tag223.xml"/><Relationship Id="rId28" Type="http://schemas.openxmlformats.org/officeDocument/2006/relationships/image" Target="../media/image31.svg"/><Relationship Id="rId27" Type="http://schemas.openxmlformats.org/officeDocument/2006/relationships/image" Target="../media/image30.png"/><Relationship Id="rId26" Type="http://schemas.openxmlformats.org/officeDocument/2006/relationships/tags" Target="../tags/tag222.xml"/><Relationship Id="rId25" Type="http://schemas.openxmlformats.org/officeDocument/2006/relationships/tags" Target="../tags/tag221.xml"/><Relationship Id="rId24" Type="http://schemas.openxmlformats.org/officeDocument/2006/relationships/tags" Target="../tags/tag220.xml"/><Relationship Id="rId23" Type="http://schemas.openxmlformats.org/officeDocument/2006/relationships/tags" Target="../tags/tag219.xml"/><Relationship Id="rId22" Type="http://schemas.openxmlformats.org/officeDocument/2006/relationships/tags" Target="../tags/tag218.xml"/><Relationship Id="rId21" Type="http://schemas.openxmlformats.org/officeDocument/2006/relationships/image" Target="../media/image29.svg"/><Relationship Id="rId20" Type="http://schemas.openxmlformats.org/officeDocument/2006/relationships/image" Target="../media/image28.png"/><Relationship Id="rId2" Type="http://schemas.openxmlformats.org/officeDocument/2006/relationships/tags" Target="../tags/tag204.xml"/><Relationship Id="rId19" Type="http://schemas.openxmlformats.org/officeDocument/2006/relationships/tags" Target="../tags/tag217.xml"/><Relationship Id="rId18" Type="http://schemas.openxmlformats.org/officeDocument/2006/relationships/tags" Target="../tags/tag216.xml"/><Relationship Id="rId17" Type="http://schemas.openxmlformats.org/officeDocument/2006/relationships/tags" Target="../tags/tag215.xml"/><Relationship Id="rId16" Type="http://schemas.openxmlformats.org/officeDocument/2006/relationships/tags" Target="../tags/tag214.xml"/><Relationship Id="rId15" Type="http://schemas.openxmlformats.org/officeDocument/2006/relationships/tags" Target="../tags/tag213.xml"/><Relationship Id="rId14" Type="http://schemas.openxmlformats.org/officeDocument/2006/relationships/image" Target="../media/image25.svg"/><Relationship Id="rId13" Type="http://schemas.openxmlformats.org/officeDocument/2006/relationships/image" Target="../media/image24.png"/><Relationship Id="rId12" Type="http://schemas.openxmlformats.org/officeDocument/2006/relationships/tags" Target="../tags/tag212.xml"/><Relationship Id="rId11" Type="http://schemas.openxmlformats.org/officeDocument/2006/relationships/tags" Target="../tags/tag211.xml"/><Relationship Id="rId10" Type="http://schemas.openxmlformats.org/officeDocument/2006/relationships/tags" Target="../tags/tag210.xml"/><Relationship Id="rId1" Type="http://schemas.openxmlformats.org/officeDocument/2006/relationships/tags" Target="../tags/tag20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7.xml"/><Relationship Id="rId8" Type="http://schemas.openxmlformats.org/officeDocument/2006/relationships/tags" Target="../tags/tag236.xml"/><Relationship Id="rId7" Type="http://schemas.openxmlformats.org/officeDocument/2006/relationships/tags" Target="../tags/tag235.xml"/><Relationship Id="rId6" Type="http://schemas.openxmlformats.org/officeDocument/2006/relationships/image" Target="../media/image33.svg"/><Relationship Id="rId56" Type="http://schemas.openxmlformats.org/officeDocument/2006/relationships/slideLayout" Target="../slideLayouts/slideLayout6.xml"/><Relationship Id="rId55" Type="http://schemas.openxmlformats.org/officeDocument/2006/relationships/tags" Target="../tags/tag271.xml"/><Relationship Id="rId54" Type="http://schemas.openxmlformats.org/officeDocument/2006/relationships/image" Target="../media/image43.svg"/><Relationship Id="rId53" Type="http://schemas.openxmlformats.org/officeDocument/2006/relationships/image" Target="../media/image42.png"/><Relationship Id="rId52" Type="http://schemas.openxmlformats.org/officeDocument/2006/relationships/tags" Target="../tags/tag270.xml"/><Relationship Id="rId51" Type="http://schemas.openxmlformats.org/officeDocument/2006/relationships/tags" Target="../tags/tag269.xml"/><Relationship Id="rId50" Type="http://schemas.openxmlformats.org/officeDocument/2006/relationships/tags" Target="../tags/tag268.xml"/><Relationship Id="rId5" Type="http://schemas.openxmlformats.org/officeDocument/2006/relationships/image" Target="../media/image32.png"/><Relationship Id="rId49" Type="http://schemas.openxmlformats.org/officeDocument/2006/relationships/tags" Target="../tags/tag267.xml"/><Relationship Id="rId48" Type="http://schemas.openxmlformats.org/officeDocument/2006/relationships/tags" Target="../tags/tag266.xml"/><Relationship Id="rId47" Type="http://schemas.openxmlformats.org/officeDocument/2006/relationships/tags" Target="../tags/tag265.xml"/><Relationship Id="rId46" Type="http://schemas.openxmlformats.org/officeDocument/2006/relationships/tags" Target="../tags/tag264.xml"/><Relationship Id="rId45" Type="http://schemas.openxmlformats.org/officeDocument/2006/relationships/image" Target="../media/image41.svg"/><Relationship Id="rId44" Type="http://schemas.openxmlformats.org/officeDocument/2006/relationships/image" Target="../media/image40.png"/><Relationship Id="rId43" Type="http://schemas.openxmlformats.org/officeDocument/2006/relationships/tags" Target="../tags/tag263.xml"/><Relationship Id="rId42" Type="http://schemas.openxmlformats.org/officeDocument/2006/relationships/tags" Target="../tags/tag262.xml"/><Relationship Id="rId41" Type="http://schemas.openxmlformats.org/officeDocument/2006/relationships/tags" Target="../tags/tag261.xml"/><Relationship Id="rId40" Type="http://schemas.openxmlformats.org/officeDocument/2006/relationships/tags" Target="../tags/tag260.xml"/><Relationship Id="rId4" Type="http://schemas.openxmlformats.org/officeDocument/2006/relationships/tags" Target="../tags/tag234.xml"/><Relationship Id="rId39" Type="http://schemas.openxmlformats.org/officeDocument/2006/relationships/tags" Target="../tags/tag259.xml"/><Relationship Id="rId38" Type="http://schemas.openxmlformats.org/officeDocument/2006/relationships/tags" Target="../tags/tag258.xml"/><Relationship Id="rId37" Type="http://schemas.openxmlformats.org/officeDocument/2006/relationships/tags" Target="../tags/tag257.xml"/><Relationship Id="rId36" Type="http://schemas.openxmlformats.org/officeDocument/2006/relationships/image" Target="../media/image39.svg"/><Relationship Id="rId35" Type="http://schemas.openxmlformats.org/officeDocument/2006/relationships/image" Target="../media/image38.png"/><Relationship Id="rId34" Type="http://schemas.openxmlformats.org/officeDocument/2006/relationships/tags" Target="../tags/tag256.xml"/><Relationship Id="rId33" Type="http://schemas.openxmlformats.org/officeDocument/2006/relationships/tags" Target="../tags/tag255.xml"/><Relationship Id="rId32" Type="http://schemas.openxmlformats.org/officeDocument/2006/relationships/tags" Target="../tags/tag254.xml"/><Relationship Id="rId31" Type="http://schemas.openxmlformats.org/officeDocument/2006/relationships/tags" Target="../tags/tag253.xml"/><Relationship Id="rId30" Type="http://schemas.openxmlformats.org/officeDocument/2006/relationships/tags" Target="../tags/tag252.xml"/><Relationship Id="rId3" Type="http://schemas.openxmlformats.org/officeDocument/2006/relationships/tags" Target="../tags/tag233.xml"/><Relationship Id="rId29" Type="http://schemas.openxmlformats.org/officeDocument/2006/relationships/tags" Target="../tags/tag251.xml"/><Relationship Id="rId28" Type="http://schemas.openxmlformats.org/officeDocument/2006/relationships/tags" Target="../tags/tag250.xml"/><Relationship Id="rId27" Type="http://schemas.openxmlformats.org/officeDocument/2006/relationships/image" Target="../media/image37.svg"/><Relationship Id="rId26" Type="http://schemas.openxmlformats.org/officeDocument/2006/relationships/image" Target="../media/image36.png"/><Relationship Id="rId25" Type="http://schemas.openxmlformats.org/officeDocument/2006/relationships/tags" Target="../tags/tag249.xml"/><Relationship Id="rId24" Type="http://schemas.openxmlformats.org/officeDocument/2006/relationships/tags" Target="../tags/tag248.xml"/><Relationship Id="rId23" Type="http://schemas.openxmlformats.org/officeDocument/2006/relationships/tags" Target="../tags/tag247.xml"/><Relationship Id="rId22" Type="http://schemas.openxmlformats.org/officeDocument/2006/relationships/tags" Target="../tags/tag246.xml"/><Relationship Id="rId21" Type="http://schemas.openxmlformats.org/officeDocument/2006/relationships/tags" Target="../tags/tag245.xml"/><Relationship Id="rId20" Type="http://schemas.openxmlformats.org/officeDocument/2006/relationships/image" Target="../media/image31.svg"/><Relationship Id="rId2" Type="http://schemas.openxmlformats.org/officeDocument/2006/relationships/tags" Target="../tags/tag232.xml"/><Relationship Id="rId19" Type="http://schemas.openxmlformats.org/officeDocument/2006/relationships/image" Target="../media/image30.png"/><Relationship Id="rId18" Type="http://schemas.openxmlformats.org/officeDocument/2006/relationships/tags" Target="../tags/tag244.xml"/><Relationship Id="rId17" Type="http://schemas.openxmlformats.org/officeDocument/2006/relationships/tags" Target="../tags/tag243.xml"/><Relationship Id="rId16" Type="http://schemas.openxmlformats.org/officeDocument/2006/relationships/tags" Target="../tags/tag242.xml"/><Relationship Id="rId15" Type="http://schemas.openxmlformats.org/officeDocument/2006/relationships/tags" Target="../tags/tag241.xml"/><Relationship Id="rId14" Type="http://schemas.openxmlformats.org/officeDocument/2006/relationships/tags" Target="../tags/tag240.xml"/><Relationship Id="rId13" Type="http://schemas.openxmlformats.org/officeDocument/2006/relationships/image" Target="../media/image35.svg"/><Relationship Id="rId12" Type="http://schemas.openxmlformats.org/officeDocument/2006/relationships/image" Target="../media/image34.png"/><Relationship Id="rId11" Type="http://schemas.openxmlformats.org/officeDocument/2006/relationships/tags" Target="../tags/tag239.xml"/><Relationship Id="rId10" Type="http://schemas.openxmlformats.org/officeDocument/2006/relationships/tags" Target="../tags/tag238.xml"/><Relationship Id="rId1" Type="http://schemas.openxmlformats.org/officeDocument/2006/relationships/tags" Target="../tags/tag23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74.xml"/><Relationship Id="rId2" Type="http://schemas.openxmlformats.org/officeDocument/2006/relationships/tags" Target="../tags/tag273.xml"/><Relationship Id="rId1" Type="http://schemas.openxmlformats.org/officeDocument/2006/relationships/tags" Target="../tags/tag27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81.xml"/><Relationship Id="rId8" Type="http://schemas.openxmlformats.org/officeDocument/2006/relationships/tags" Target="../tags/tag280.xml"/><Relationship Id="rId71" Type="http://schemas.openxmlformats.org/officeDocument/2006/relationships/slideLayout" Target="../slideLayouts/slideLayout6.xml"/><Relationship Id="rId70" Type="http://schemas.openxmlformats.org/officeDocument/2006/relationships/tags" Target="../tags/tag328.xml"/><Relationship Id="rId7" Type="http://schemas.openxmlformats.org/officeDocument/2006/relationships/tags" Target="../tags/tag279.xml"/><Relationship Id="rId69" Type="http://schemas.openxmlformats.org/officeDocument/2006/relationships/tags" Target="../tags/tag327.xml"/><Relationship Id="rId68" Type="http://schemas.openxmlformats.org/officeDocument/2006/relationships/tags" Target="../tags/tag326.xml"/><Relationship Id="rId67" Type="http://schemas.openxmlformats.org/officeDocument/2006/relationships/tags" Target="../tags/tag325.xml"/><Relationship Id="rId66" Type="http://schemas.openxmlformats.org/officeDocument/2006/relationships/tags" Target="../tags/tag324.xml"/><Relationship Id="rId65" Type="http://schemas.openxmlformats.org/officeDocument/2006/relationships/image" Target="../media/image53.svg"/><Relationship Id="rId64" Type="http://schemas.openxmlformats.org/officeDocument/2006/relationships/image" Target="../media/image52.png"/><Relationship Id="rId63" Type="http://schemas.openxmlformats.org/officeDocument/2006/relationships/tags" Target="../tags/tag323.xml"/><Relationship Id="rId62" Type="http://schemas.openxmlformats.org/officeDocument/2006/relationships/tags" Target="../tags/tag322.xml"/><Relationship Id="rId61" Type="http://schemas.openxmlformats.org/officeDocument/2006/relationships/tags" Target="../tags/tag321.xml"/><Relationship Id="rId60" Type="http://schemas.openxmlformats.org/officeDocument/2006/relationships/tags" Target="../tags/tag320.xml"/><Relationship Id="rId6" Type="http://schemas.openxmlformats.org/officeDocument/2006/relationships/image" Target="../media/image45.svg"/><Relationship Id="rId59" Type="http://schemas.openxmlformats.org/officeDocument/2006/relationships/tags" Target="../tags/tag319.xml"/><Relationship Id="rId58" Type="http://schemas.openxmlformats.org/officeDocument/2006/relationships/image" Target="../media/image25.svg"/><Relationship Id="rId57" Type="http://schemas.openxmlformats.org/officeDocument/2006/relationships/image" Target="../media/image24.png"/><Relationship Id="rId56" Type="http://schemas.openxmlformats.org/officeDocument/2006/relationships/tags" Target="../tags/tag318.xml"/><Relationship Id="rId55" Type="http://schemas.openxmlformats.org/officeDocument/2006/relationships/tags" Target="../tags/tag317.xml"/><Relationship Id="rId54" Type="http://schemas.openxmlformats.org/officeDocument/2006/relationships/tags" Target="../tags/tag316.xml"/><Relationship Id="rId53" Type="http://schemas.openxmlformats.org/officeDocument/2006/relationships/tags" Target="../tags/tag315.xml"/><Relationship Id="rId52" Type="http://schemas.openxmlformats.org/officeDocument/2006/relationships/tags" Target="../tags/tag314.xml"/><Relationship Id="rId51" Type="http://schemas.openxmlformats.org/officeDocument/2006/relationships/image" Target="../media/image5.svg"/><Relationship Id="rId50" Type="http://schemas.openxmlformats.org/officeDocument/2006/relationships/image" Target="../media/image4.png"/><Relationship Id="rId5" Type="http://schemas.openxmlformats.org/officeDocument/2006/relationships/image" Target="../media/image44.png"/><Relationship Id="rId49" Type="http://schemas.openxmlformats.org/officeDocument/2006/relationships/tags" Target="../tags/tag313.xml"/><Relationship Id="rId48" Type="http://schemas.openxmlformats.org/officeDocument/2006/relationships/tags" Target="../tags/tag312.xml"/><Relationship Id="rId47" Type="http://schemas.openxmlformats.org/officeDocument/2006/relationships/tags" Target="../tags/tag311.xml"/><Relationship Id="rId46" Type="http://schemas.openxmlformats.org/officeDocument/2006/relationships/tags" Target="../tags/tag310.xml"/><Relationship Id="rId45" Type="http://schemas.openxmlformats.org/officeDocument/2006/relationships/tags" Target="../tags/tag309.xml"/><Relationship Id="rId44" Type="http://schemas.openxmlformats.org/officeDocument/2006/relationships/tags" Target="../tags/tag308.xml"/><Relationship Id="rId43" Type="http://schemas.openxmlformats.org/officeDocument/2006/relationships/tags" Target="../tags/tag307.xml"/><Relationship Id="rId42" Type="http://schemas.openxmlformats.org/officeDocument/2006/relationships/image" Target="../media/image51.svg"/><Relationship Id="rId41" Type="http://schemas.openxmlformats.org/officeDocument/2006/relationships/image" Target="../media/image50.png"/><Relationship Id="rId40" Type="http://schemas.openxmlformats.org/officeDocument/2006/relationships/tags" Target="../tags/tag306.xml"/><Relationship Id="rId4" Type="http://schemas.openxmlformats.org/officeDocument/2006/relationships/tags" Target="../tags/tag278.xml"/><Relationship Id="rId39" Type="http://schemas.openxmlformats.org/officeDocument/2006/relationships/tags" Target="../tags/tag305.xml"/><Relationship Id="rId38" Type="http://schemas.openxmlformats.org/officeDocument/2006/relationships/tags" Target="../tags/tag304.xml"/><Relationship Id="rId37" Type="http://schemas.openxmlformats.org/officeDocument/2006/relationships/tags" Target="../tags/tag303.xml"/><Relationship Id="rId36" Type="http://schemas.openxmlformats.org/officeDocument/2006/relationships/tags" Target="../tags/tag302.xml"/><Relationship Id="rId35" Type="http://schemas.openxmlformats.org/officeDocument/2006/relationships/tags" Target="../tags/tag301.xml"/><Relationship Id="rId34" Type="http://schemas.openxmlformats.org/officeDocument/2006/relationships/tags" Target="../tags/tag300.xml"/><Relationship Id="rId33" Type="http://schemas.openxmlformats.org/officeDocument/2006/relationships/image" Target="../media/image49.svg"/><Relationship Id="rId32" Type="http://schemas.openxmlformats.org/officeDocument/2006/relationships/image" Target="../media/image48.png"/><Relationship Id="rId31" Type="http://schemas.openxmlformats.org/officeDocument/2006/relationships/tags" Target="../tags/tag299.xml"/><Relationship Id="rId30" Type="http://schemas.openxmlformats.org/officeDocument/2006/relationships/tags" Target="../tags/tag298.xml"/><Relationship Id="rId3" Type="http://schemas.openxmlformats.org/officeDocument/2006/relationships/tags" Target="../tags/tag277.xml"/><Relationship Id="rId29" Type="http://schemas.openxmlformats.org/officeDocument/2006/relationships/tags" Target="../tags/tag297.xml"/><Relationship Id="rId28" Type="http://schemas.openxmlformats.org/officeDocument/2006/relationships/tags" Target="../tags/tag296.xml"/><Relationship Id="rId27" Type="http://schemas.openxmlformats.org/officeDocument/2006/relationships/tags" Target="../tags/tag295.xml"/><Relationship Id="rId26" Type="http://schemas.openxmlformats.org/officeDocument/2006/relationships/tags" Target="../tags/tag294.xml"/><Relationship Id="rId25" Type="http://schemas.openxmlformats.org/officeDocument/2006/relationships/tags" Target="../tags/tag293.xml"/><Relationship Id="rId24" Type="http://schemas.openxmlformats.org/officeDocument/2006/relationships/image" Target="../media/image47.svg"/><Relationship Id="rId23" Type="http://schemas.openxmlformats.org/officeDocument/2006/relationships/image" Target="../media/image46.png"/><Relationship Id="rId22" Type="http://schemas.openxmlformats.org/officeDocument/2006/relationships/tags" Target="../tags/tag292.xml"/><Relationship Id="rId21" Type="http://schemas.openxmlformats.org/officeDocument/2006/relationships/tags" Target="../tags/tag291.xml"/><Relationship Id="rId20" Type="http://schemas.openxmlformats.org/officeDocument/2006/relationships/tags" Target="../tags/tag290.xml"/><Relationship Id="rId2" Type="http://schemas.openxmlformats.org/officeDocument/2006/relationships/tags" Target="../tags/tag276.xml"/><Relationship Id="rId19" Type="http://schemas.openxmlformats.org/officeDocument/2006/relationships/tags" Target="../tags/tag289.xml"/><Relationship Id="rId18" Type="http://schemas.openxmlformats.org/officeDocument/2006/relationships/tags" Target="../tags/tag288.xml"/><Relationship Id="rId17" Type="http://schemas.openxmlformats.org/officeDocument/2006/relationships/tags" Target="../tags/tag287.xml"/><Relationship Id="rId16" Type="http://schemas.openxmlformats.org/officeDocument/2006/relationships/tags" Target="../tags/tag286.xml"/><Relationship Id="rId15" Type="http://schemas.openxmlformats.org/officeDocument/2006/relationships/image" Target="../media/image15.svg"/><Relationship Id="rId14" Type="http://schemas.openxmlformats.org/officeDocument/2006/relationships/image" Target="../media/image14.png"/><Relationship Id="rId13" Type="http://schemas.openxmlformats.org/officeDocument/2006/relationships/tags" Target="../tags/tag285.xml"/><Relationship Id="rId12" Type="http://schemas.openxmlformats.org/officeDocument/2006/relationships/tags" Target="../tags/tag284.xml"/><Relationship Id="rId11" Type="http://schemas.openxmlformats.org/officeDocument/2006/relationships/tags" Target="../tags/tag283.xml"/><Relationship Id="rId10" Type="http://schemas.openxmlformats.org/officeDocument/2006/relationships/tags" Target="../tags/tag282.xml"/><Relationship Id="rId1" Type="http://schemas.openxmlformats.org/officeDocument/2006/relationships/tags" Target="../tags/tag27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tags" Target="../tags/tag334.xml"/><Relationship Id="rId7" Type="http://schemas.openxmlformats.org/officeDocument/2006/relationships/tags" Target="../tags/tag333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362.xml"/><Relationship Id="rId4" Type="http://schemas.openxmlformats.org/officeDocument/2006/relationships/tags" Target="../tags/tag332.xml"/><Relationship Id="rId39" Type="http://schemas.openxmlformats.org/officeDocument/2006/relationships/tags" Target="../tags/tag361.xml"/><Relationship Id="rId38" Type="http://schemas.openxmlformats.org/officeDocument/2006/relationships/tags" Target="../tags/tag360.xml"/><Relationship Id="rId37" Type="http://schemas.openxmlformats.org/officeDocument/2006/relationships/tags" Target="../tags/tag359.xml"/><Relationship Id="rId36" Type="http://schemas.openxmlformats.org/officeDocument/2006/relationships/tags" Target="../tags/tag358.xml"/><Relationship Id="rId35" Type="http://schemas.openxmlformats.org/officeDocument/2006/relationships/tags" Target="../tags/tag357.xml"/><Relationship Id="rId34" Type="http://schemas.openxmlformats.org/officeDocument/2006/relationships/tags" Target="../tags/tag356.xml"/><Relationship Id="rId33" Type="http://schemas.openxmlformats.org/officeDocument/2006/relationships/tags" Target="../tags/tag355.xml"/><Relationship Id="rId32" Type="http://schemas.openxmlformats.org/officeDocument/2006/relationships/tags" Target="../tags/tag354.xml"/><Relationship Id="rId31" Type="http://schemas.openxmlformats.org/officeDocument/2006/relationships/tags" Target="../tags/tag353.xml"/><Relationship Id="rId30" Type="http://schemas.openxmlformats.org/officeDocument/2006/relationships/tags" Target="../tags/tag352.xml"/><Relationship Id="rId3" Type="http://schemas.openxmlformats.org/officeDocument/2006/relationships/tags" Target="../tags/tag331.xml"/><Relationship Id="rId29" Type="http://schemas.openxmlformats.org/officeDocument/2006/relationships/tags" Target="../tags/tag351.xml"/><Relationship Id="rId28" Type="http://schemas.openxmlformats.org/officeDocument/2006/relationships/tags" Target="../tags/tag350.xml"/><Relationship Id="rId27" Type="http://schemas.openxmlformats.org/officeDocument/2006/relationships/tags" Target="../tags/tag349.xml"/><Relationship Id="rId26" Type="http://schemas.openxmlformats.org/officeDocument/2006/relationships/tags" Target="../tags/tag348.xml"/><Relationship Id="rId25" Type="http://schemas.openxmlformats.org/officeDocument/2006/relationships/tags" Target="../tags/tag347.xml"/><Relationship Id="rId24" Type="http://schemas.openxmlformats.org/officeDocument/2006/relationships/tags" Target="../tags/tag346.xml"/><Relationship Id="rId23" Type="http://schemas.openxmlformats.org/officeDocument/2006/relationships/tags" Target="../tags/tag345.xml"/><Relationship Id="rId22" Type="http://schemas.openxmlformats.org/officeDocument/2006/relationships/tags" Target="../tags/tag344.xml"/><Relationship Id="rId21" Type="http://schemas.openxmlformats.org/officeDocument/2006/relationships/tags" Target="../tags/tag343.xml"/><Relationship Id="rId20" Type="http://schemas.openxmlformats.org/officeDocument/2006/relationships/image" Target="../media/image29.svg"/><Relationship Id="rId2" Type="http://schemas.openxmlformats.org/officeDocument/2006/relationships/tags" Target="../tags/tag330.xml"/><Relationship Id="rId19" Type="http://schemas.openxmlformats.org/officeDocument/2006/relationships/image" Target="../media/image28.png"/><Relationship Id="rId18" Type="http://schemas.openxmlformats.org/officeDocument/2006/relationships/tags" Target="../tags/tag342.xml"/><Relationship Id="rId17" Type="http://schemas.openxmlformats.org/officeDocument/2006/relationships/tags" Target="../tags/tag341.xml"/><Relationship Id="rId16" Type="http://schemas.openxmlformats.org/officeDocument/2006/relationships/tags" Target="../tags/tag340.xml"/><Relationship Id="rId15" Type="http://schemas.openxmlformats.org/officeDocument/2006/relationships/tags" Target="../tags/tag339.xml"/><Relationship Id="rId14" Type="http://schemas.openxmlformats.org/officeDocument/2006/relationships/tags" Target="../tags/tag338.xml"/><Relationship Id="rId13" Type="http://schemas.openxmlformats.org/officeDocument/2006/relationships/image" Target="../media/image57.svg"/><Relationship Id="rId12" Type="http://schemas.openxmlformats.org/officeDocument/2006/relationships/image" Target="../media/image56.png"/><Relationship Id="rId11" Type="http://schemas.openxmlformats.org/officeDocument/2006/relationships/tags" Target="../tags/tag337.xml"/><Relationship Id="rId10" Type="http://schemas.openxmlformats.org/officeDocument/2006/relationships/tags" Target="../tags/tag336.xml"/><Relationship Id="rId1" Type="http://schemas.openxmlformats.org/officeDocument/2006/relationships/tags" Target="../tags/tag32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65.xml"/><Relationship Id="rId2" Type="http://schemas.openxmlformats.org/officeDocument/2006/relationships/tags" Target="../tags/tag364.xml"/><Relationship Id="rId1" Type="http://schemas.openxmlformats.org/officeDocument/2006/relationships/tags" Target="../tags/tag3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数据的表示和分析·从古代统计到数据思维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古籍之数：条形统计图与折线统计图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古代统计中的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数据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智慧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71625"/>
          </a:xfrm>
          <a:custGeom>
            <a:avLst/>
            <a:gdLst>
              <a:gd name="sw" fmla="*/ 1 w 17385"/>
              <a:gd name="sh" fmla="*/ 1 h 2475"/>
              <a:gd name="mins" fmla="min sw sh"/>
              <a:gd name="dsw" fmla="+- 0 sw mins"/>
              <a:gd name="dsh" fmla="+- 0 sh mins"/>
              <a:gd name="p0x0" fmla="*/ 180 w 17385"/>
              <a:gd name="p0y0" fmla="*/ 0 h 2475"/>
              <a:gd name="p0x1" fmla="*/ 17205 w 17385"/>
              <a:gd name="p0y1" fmla="*/ 0 h 2475"/>
              <a:gd name="p0x2" fmla="*/ 17304 w 17385"/>
              <a:gd name="p0y2" fmla="*/ 0 h 2475"/>
              <a:gd name="p0x3" fmla="*/ 17385 w 17385"/>
              <a:gd name="p0y3" fmla="*/ 80 h 2475"/>
              <a:gd name="p0x4" fmla="*/ 17385 w 17385"/>
              <a:gd name="p0y4" fmla="*/ 180 h 2475"/>
              <a:gd name="p0x5" fmla="*/ 17385 w 17385"/>
              <a:gd name="p0y5" fmla="*/ 2295 h 2475"/>
              <a:gd name="p0x6" fmla="*/ 17385 w 17385"/>
              <a:gd name="p0y6" fmla="*/ 2394 h 2475"/>
              <a:gd name="p0x7" fmla="*/ 17304 w 17385"/>
              <a:gd name="p0y7" fmla="*/ 2475 h 2475"/>
              <a:gd name="p0x8" fmla="*/ 17205 w 17385"/>
              <a:gd name="p0y8" fmla="*/ 2475 h 2475"/>
              <a:gd name="p0x9" fmla="*/ 180 w 17385"/>
              <a:gd name="p0y9" fmla="*/ 2475 h 2475"/>
              <a:gd name="p0x10" fmla="*/ 80 w 17385"/>
              <a:gd name="p0y10" fmla="*/ 2475 h 2475"/>
              <a:gd name="p0x11" fmla="*/ 0 w 17385"/>
              <a:gd name="p0y11" fmla="*/ 2394 h 2475"/>
              <a:gd name="p0x12" fmla="*/ 0 w 17385"/>
              <a:gd name="p0y12" fmla="*/ 2295 h 2475"/>
              <a:gd name="p0x13" fmla="*/ 0 w 17385"/>
              <a:gd name="p0y13" fmla="*/ 180 h 2475"/>
              <a:gd name="p0x14" fmla="*/ 0 w 17385"/>
              <a:gd name="p0y14" fmla="*/ 80 h 2475"/>
              <a:gd name="p0x15" fmla="*/ 80 w 17385"/>
              <a:gd name="p0y15" fmla="*/ 0 h 2475"/>
              <a:gd name="p0x16" fmla="*/ 180 w 17385"/>
              <a:gd name="p0y16" fmla="*/ 0 h 24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1385570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62138"/>
            <a:ext cx="106489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中国自商周起就有系统的户籍统计。《周礼》记载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司民掌登万民之数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，汉代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上计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制度每年统计人口、田亩、赋税数据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这是世界上最早的政府统计体系之一。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880995"/>
            <a:ext cx="3546475" cy="2291080"/>
          </a:xfrm>
          <a:custGeom>
            <a:avLst/>
            <a:gdLst>
              <a:gd name="sw" fmla="*/ 1 w 5584"/>
              <a:gd name="sh" fmla="*/ 1 h 3607"/>
              <a:gd name="mins" fmla="min sw sh"/>
              <a:gd name="dsw" fmla="+- 0 sw mins"/>
              <a:gd name="dsh" fmla="+- 0 sh mins"/>
              <a:gd name="p0x0" fmla="*/ 180 w 5584"/>
              <a:gd name="p0y0" fmla="*/ 0 h 3607"/>
              <a:gd name="p0x1" fmla="*/ 5404 w 5584"/>
              <a:gd name="p0y1" fmla="*/ 0 h 3607"/>
              <a:gd name="p0x2" fmla="*/ 5504 w 5584"/>
              <a:gd name="p0y2" fmla="*/ 0 h 3607"/>
              <a:gd name="p0x3" fmla="*/ 5584 w 5584"/>
              <a:gd name="p0y3" fmla="*/ 80 h 3607"/>
              <a:gd name="p0x4" fmla="*/ 5584 w 5584"/>
              <a:gd name="p0y4" fmla="*/ 180 h 3607"/>
              <a:gd name="p0x5" fmla="*/ 5584 w 5584"/>
              <a:gd name="p0y5" fmla="*/ 3427 h 3607"/>
              <a:gd name="p0x6" fmla="*/ 5584 w 5584"/>
              <a:gd name="p0y6" fmla="*/ 3526 h 3607"/>
              <a:gd name="p0x7" fmla="*/ 5504 w 5584"/>
              <a:gd name="p0y7" fmla="*/ 3607 h 3607"/>
              <a:gd name="p0x8" fmla="*/ 5404 w 5584"/>
              <a:gd name="p0y8" fmla="*/ 3607 h 3607"/>
              <a:gd name="p0x9" fmla="*/ 180 w 5584"/>
              <a:gd name="p0y9" fmla="*/ 3607 h 3607"/>
              <a:gd name="p0x10" fmla="*/ 80 w 5584"/>
              <a:gd name="p0y10" fmla="*/ 3607 h 3607"/>
              <a:gd name="p0x11" fmla="*/ 0 w 5584"/>
              <a:gd name="p0y11" fmla="*/ 3526 h 3607"/>
              <a:gd name="p0x12" fmla="*/ 0 w 5584"/>
              <a:gd name="p0y12" fmla="*/ 3427 h 3607"/>
              <a:gd name="p0x13" fmla="*/ 0 w 5584"/>
              <a:gd name="p0y13" fmla="*/ 180 h 3607"/>
              <a:gd name="p0x14" fmla="*/ 0 w 5584"/>
              <a:gd name="p0y14" fmla="*/ 80 h 3607"/>
              <a:gd name="p0x15" fmla="*/ 80 w 5584"/>
              <a:gd name="p0y15" fmla="*/ 0 h 3607"/>
              <a:gd name="p0x16" fmla="*/ 180 w 5584"/>
              <a:gd name="p0y16" fmla="*/ 0 h 36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6264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5000" t="-6333" r="-5000" b="-6333"/>
          <a:stretch>
            <a:fillRect/>
          </a:stretch>
        </p:blipFill>
        <p:spPr>
          <a:xfrm>
            <a:off x="838200" y="3688080"/>
            <a:ext cx="209550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228725" y="363997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4107656"/>
            <a:ext cx="3202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文字列表记录（如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某郡口若干万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4322445" y="2880995"/>
            <a:ext cx="3546475" cy="2291080"/>
          </a:xfrm>
          <a:custGeom>
            <a:avLst/>
            <a:gdLst>
              <a:gd name="sw" fmla="*/ 1 w 5585"/>
              <a:gd name="sh" fmla="*/ 1 h 3607"/>
              <a:gd name="mins" fmla="min sw sh"/>
              <a:gd name="dsw" fmla="+- 0 sw mins"/>
              <a:gd name="dsh" fmla="+- 0 sh mins"/>
              <a:gd name="p0x0" fmla="*/ 180 w 5585"/>
              <a:gd name="p0y0" fmla="*/ 0 h 3607"/>
              <a:gd name="p0x1" fmla="*/ 5405 w 5585"/>
              <a:gd name="p0y1" fmla="*/ 0 h 3607"/>
              <a:gd name="p0x2" fmla="*/ 5504 w 5585"/>
              <a:gd name="p0y2" fmla="*/ 0 h 3607"/>
              <a:gd name="p0x3" fmla="*/ 5585 w 5585"/>
              <a:gd name="p0y3" fmla="*/ 80 h 3607"/>
              <a:gd name="p0x4" fmla="*/ 5585 w 5585"/>
              <a:gd name="p0y4" fmla="*/ 180 h 3607"/>
              <a:gd name="p0x5" fmla="*/ 5585 w 5585"/>
              <a:gd name="p0y5" fmla="*/ 3427 h 3607"/>
              <a:gd name="p0x6" fmla="*/ 5585 w 5585"/>
              <a:gd name="p0y6" fmla="*/ 3526 h 3607"/>
              <a:gd name="p0x7" fmla="*/ 5504 w 5585"/>
              <a:gd name="p0y7" fmla="*/ 3607 h 3607"/>
              <a:gd name="p0x8" fmla="*/ 5405 w 5585"/>
              <a:gd name="p0y8" fmla="*/ 3607 h 3607"/>
              <a:gd name="p0x9" fmla="*/ 180 w 5585"/>
              <a:gd name="p0y9" fmla="*/ 3607 h 3607"/>
              <a:gd name="p0x10" fmla="*/ 80 w 5585"/>
              <a:gd name="p0y10" fmla="*/ 3607 h 3607"/>
              <a:gd name="p0x11" fmla="*/ 0 w 5585"/>
              <a:gd name="p0y11" fmla="*/ 3526 h 3607"/>
              <a:gd name="p0x12" fmla="*/ 0 w 5585"/>
              <a:gd name="p0y12" fmla="*/ 3427 h 3607"/>
              <a:gd name="p0x13" fmla="*/ 0 w 5585"/>
              <a:gd name="p0y13" fmla="*/ 180 h 3607"/>
              <a:gd name="p0x14" fmla="*/ 0 w 5585"/>
              <a:gd name="p0y14" fmla="*/ 80 h 3607"/>
              <a:gd name="p0x15" fmla="*/ 80 w 5585"/>
              <a:gd name="p0y15" fmla="*/ 0 h 3607"/>
              <a:gd name="p0x16" fmla="*/ 180 w 5585"/>
              <a:gd name="p0y16" fmla="*/ 0 h 36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517390" y="36264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4596130" y="3688080"/>
            <a:ext cx="186055" cy="2146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4975174" y="363997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近代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4517974" y="4107656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表格整理数据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8068945" y="2880995"/>
            <a:ext cx="3546475" cy="2291080"/>
          </a:xfrm>
          <a:custGeom>
            <a:avLst/>
            <a:gdLst>
              <a:gd name="sw" fmla="*/ 1 w 5585"/>
              <a:gd name="sh" fmla="*/ 1 h 3607"/>
              <a:gd name="mins" fmla="min sw sh"/>
              <a:gd name="dsw" fmla="+- 0 sw mins"/>
              <a:gd name="dsh" fmla="+- 0 sh mins"/>
              <a:gd name="p0x0" fmla="*/ 180 w 5585"/>
              <a:gd name="p0y0" fmla="*/ 0 h 3607"/>
              <a:gd name="p0x1" fmla="*/ 5405 w 5585"/>
              <a:gd name="p0y1" fmla="*/ 0 h 3607"/>
              <a:gd name="p0x2" fmla="*/ 5504 w 5585"/>
              <a:gd name="p0y2" fmla="*/ 0 h 3607"/>
              <a:gd name="p0x3" fmla="*/ 5585 w 5585"/>
              <a:gd name="p0y3" fmla="*/ 80 h 3607"/>
              <a:gd name="p0x4" fmla="*/ 5585 w 5585"/>
              <a:gd name="p0y4" fmla="*/ 180 h 3607"/>
              <a:gd name="p0x5" fmla="*/ 5585 w 5585"/>
              <a:gd name="p0y5" fmla="*/ 3427 h 3607"/>
              <a:gd name="p0x6" fmla="*/ 5585 w 5585"/>
              <a:gd name="p0y6" fmla="*/ 3526 h 3607"/>
              <a:gd name="p0x7" fmla="*/ 5504 w 5585"/>
              <a:gd name="p0y7" fmla="*/ 3607 h 3607"/>
              <a:gd name="p0x8" fmla="*/ 5405 w 5585"/>
              <a:gd name="p0y8" fmla="*/ 3607 h 3607"/>
              <a:gd name="p0x9" fmla="*/ 180 w 5585"/>
              <a:gd name="p0y9" fmla="*/ 3607 h 3607"/>
              <a:gd name="p0x10" fmla="*/ 80 w 5585"/>
              <a:gd name="p0y10" fmla="*/ 3607 h 3607"/>
              <a:gd name="p0x11" fmla="*/ 0 w 5585"/>
              <a:gd name="p0y11" fmla="*/ 3526 h 3607"/>
              <a:gd name="p0x12" fmla="*/ 0 w 5585"/>
              <a:gd name="p0y12" fmla="*/ 3427 h 3607"/>
              <a:gd name="p0x13" fmla="*/ 0 w 5585"/>
              <a:gd name="p0y13" fmla="*/ 180 h 3607"/>
              <a:gd name="p0x14" fmla="*/ 0 w 5585"/>
              <a:gd name="p0y14" fmla="*/ 80 h 3607"/>
              <a:gd name="p0x15" fmla="*/ 80 w 5585"/>
              <a:gd name="p0y15" fmla="*/ 0 h 3607"/>
              <a:gd name="p0x16" fmla="*/ 180 w 5585"/>
              <a:gd name="p0y16" fmla="*/ 0 h 36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8263890" y="36264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8330565" y="3688080"/>
            <a:ext cx="209550" cy="2146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8721699" y="363997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8264499" y="4107656"/>
            <a:ext cx="31559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统计图直观呈现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575945" y="5372100"/>
            <a:ext cx="11039475" cy="1099820"/>
          </a:xfrm>
          <a:custGeom>
            <a:avLst/>
            <a:gdLst>
              <a:gd name="sw" fmla="*/ 1 w 17385"/>
              <a:gd name="sh" fmla="*/ 1 h 1732"/>
              <a:gd name="mins" fmla="min sw sh"/>
              <a:gd name="dsw" fmla="+- 0 sw mins"/>
              <a:gd name="dsh" fmla="+- 0 sh mins"/>
              <a:gd name="p0x0" fmla="*/ 180 w 17385"/>
              <a:gd name="p0y0" fmla="*/ 0 h 1732"/>
              <a:gd name="p0x1" fmla="*/ 17205 w 17385"/>
              <a:gd name="p0y1" fmla="*/ 0 h 1732"/>
              <a:gd name="p0x2" fmla="*/ 17304 w 17385"/>
              <a:gd name="p0y2" fmla="*/ 0 h 1732"/>
              <a:gd name="p0x3" fmla="*/ 17385 w 17385"/>
              <a:gd name="p0y3" fmla="*/ 80 h 1732"/>
              <a:gd name="p0x4" fmla="*/ 17385 w 17385"/>
              <a:gd name="p0y4" fmla="*/ 180 h 1732"/>
              <a:gd name="p0x5" fmla="*/ 17385 w 17385"/>
              <a:gd name="p0y5" fmla="*/ 1552 h 1732"/>
              <a:gd name="p0x6" fmla="*/ 17385 w 17385"/>
              <a:gd name="p0y6" fmla="*/ 1651 h 1732"/>
              <a:gd name="p0x7" fmla="*/ 17304 w 17385"/>
              <a:gd name="p0y7" fmla="*/ 1732 h 1732"/>
              <a:gd name="p0x8" fmla="*/ 17205 w 17385"/>
              <a:gd name="p0y8" fmla="*/ 1732 h 1732"/>
              <a:gd name="p0x9" fmla="*/ 180 w 17385"/>
              <a:gd name="p0y9" fmla="*/ 1732 h 1732"/>
              <a:gd name="p0x10" fmla="*/ 80 w 17385"/>
              <a:gd name="p0y10" fmla="*/ 1732 h 1732"/>
              <a:gd name="p0x11" fmla="*/ 0 w 17385"/>
              <a:gd name="p0y11" fmla="*/ 1651 h 1732"/>
              <a:gd name="p0x12" fmla="*/ 0 w 17385"/>
              <a:gd name="p0y12" fmla="*/ 1552 h 1732"/>
              <a:gd name="p0x13" fmla="*/ 0 w 17385"/>
              <a:gd name="p0y13" fmla="*/ 180 h 1732"/>
              <a:gd name="p0x14" fmla="*/ 0 w 17385"/>
              <a:gd name="p0y14" fmla="*/ 80 h 1732"/>
              <a:gd name="p0x15" fmla="*/ 80 w 17385"/>
              <a:gd name="p0y15" fmla="*/ 0 h 1732"/>
              <a:gd name="p0x16" fmla="*/ 180 w 17385"/>
              <a:gd name="p0y16" fmla="*/ 0 h 17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1552651" y="5874067"/>
            <a:ext cx="908669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从文字到表格到图形，数据表示方式不断进化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一图胜千言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2"/>
            </p:custDataLst>
          </p:nvPr>
        </p:nvSpPr>
        <p:spPr>
          <a:xfrm>
            <a:off x="5753024" y="5553551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核心启示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条形统计图：直观比较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066800"/>
          </a:xfrm>
          <a:custGeom>
            <a:avLst/>
            <a:gdLst>
              <a:gd name="sw" fmla="*/ 1 w 17385"/>
              <a:gd name="sh" fmla="*/ 1 h 1680"/>
              <a:gd name="mins" fmla="min sw sh"/>
              <a:gd name="dsw" fmla="+- 0 sw mins"/>
              <a:gd name="dsh" fmla="+- 0 sh mins"/>
              <a:gd name="p0x0" fmla="*/ 180 w 17385"/>
              <a:gd name="p0y0" fmla="*/ 0 h 1680"/>
              <a:gd name="p0x1" fmla="*/ 17205 w 17385"/>
              <a:gd name="p0y1" fmla="*/ 0 h 1680"/>
              <a:gd name="p0x2" fmla="*/ 17304 w 17385"/>
              <a:gd name="p0y2" fmla="*/ 0 h 1680"/>
              <a:gd name="p0x3" fmla="*/ 17385 w 17385"/>
              <a:gd name="p0y3" fmla="*/ 80 h 1680"/>
              <a:gd name="p0x4" fmla="*/ 17385 w 17385"/>
              <a:gd name="p0y4" fmla="*/ 180 h 1680"/>
              <a:gd name="p0x5" fmla="*/ 17385 w 17385"/>
              <a:gd name="p0y5" fmla="*/ 1500 h 1680"/>
              <a:gd name="p0x6" fmla="*/ 17385 w 17385"/>
              <a:gd name="p0y6" fmla="*/ 1599 h 1680"/>
              <a:gd name="p0x7" fmla="*/ 17304 w 17385"/>
              <a:gd name="p0y7" fmla="*/ 1680 h 1680"/>
              <a:gd name="p0x8" fmla="*/ 17205 w 17385"/>
              <a:gd name="p0y8" fmla="*/ 1680 h 1680"/>
              <a:gd name="p0x9" fmla="*/ 180 w 17385"/>
              <a:gd name="p0y9" fmla="*/ 1680 h 1680"/>
              <a:gd name="p0x10" fmla="*/ 80 w 17385"/>
              <a:gd name="p0y10" fmla="*/ 1680 h 1680"/>
              <a:gd name="p0x11" fmla="*/ 0 w 17385"/>
              <a:gd name="p0y11" fmla="*/ 1599 h 1680"/>
              <a:gd name="p0x12" fmla="*/ 0 w 17385"/>
              <a:gd name="p0y12" fmla="*/ 1500 h 1680"/>
              <a:gd name="p0x13" fmla="*/ 0 w 17385"/>
              <a:gd name="p0y13" fmla="*/ 180 h 1680"/>
              <a:gd name="p0x14" fmla="*/ 0 w 17385"/>
              <a:gd name="p0y14" fmla="*/ 80 h 1680"/>
              <a:gd name="p0x15" fmla="*/ 80 w 17385"/>
              <a:gd name="p0y15" fmla="*/ 0 h 1680"/>
              <a:gd name="p0x16" fmla="*/ 180 w 17385"/>
              <a:gd name="p0y16" fmla="*/ 0 h 16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950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7143" b="-7143"/>
          <a:stretch>
            <a:fillRect/>
          </a:stretch>
        </p:blipFill>
        <p:spPr>
          <a:xfrm>
            <a:off x="866775" y="1490345"/>
            <a:ext cx="3048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419225" y="1288732"/>
            <a:ext cx="10001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条形统计图特点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419225" y="1662113"/>
            <a:ext cx="10001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用直条的长短表示数量的多少，便于直观比较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376170"/>
            <a:ext cx="2609850" cy="2247900"/>
          </a:xfrm>
          <a:custGeom>
            <a:avLst/>
            <a:gdLst>
              <a:gd name="sw" fmla="*/ 1 w 4110"/>
              <a:gd name="sh" fmla="*/ 1 h 3540"/>
              <a:gd name="mins" fmla="min sw sh"/>
              <a:gd name="dsw" fmla="+- 0 sw mins"/>
              <a:gd name="dsh" fmla="+- 0 sh mins"/>
              <a:gd name="p0x0" fmla="*/ 180 w 4110"/>
              <a:gd name="p0y0" fmla="*/ 0 h 3540"/>
              <a:gd name="p0x1" fmla="*/ 3930 w 4110"/>
              <a:gd name="p0y1" fmla="*/ 0 h 3540"/>
              <a:gd name="p0x2" fmla="*/ 4029 w 4110"/>
              <a:gd name="p0y2" fmla="*/ 0 h 3540"/>
              <a:gd name="p0x3" fmla="*/ 4110 w 4110"/>
              <a:gd name="p0y3" fmla="*/ 80 h 3540"/>
              <a:gd name="p0x4" fmla="*/ 4110 w 4110"/>
              <a:gd name="p0y4" fmla="*/ 180 h 3540"/>
              <a:gd name="p0x5" fmla="*/ 4110 w 4110"/>
              <a:gd name="p0y5" fmla="*/ 3360 h 3540"/>
              <a:gd name="p0x6" fmla="*/ 4110 w 4110"/>
              <a:gd name="p0y6" fmla="*/ 3459 h 3540"/>
              <a:gd name="p0x7" fmla="*/ 4029 w 4110"/>
              <a:gd name="p0y7" fmla="*/ 3540 h 3540"/>
              <a:gd name="p0x8" fmla="*/ 3930 w 4110"/>
              <a:gd name="p0y8" fmla="*/ 3540 h 3540"/>
              <a:gd name="p0x9" fmla="*/ 180 w 4110"/>
              <a:gd name="p0y9" fmla="*/ 3540 h 3540"/>
              <a:gd name="p0x10" fmla="*/ 80 w 4110"/>
              <a:gd name="p0y10" fmla="*/ 3540 h 3540"/>
              <a:gd name="p0x11" fmla="*/ 0 w 4110"/>
              <a:gd name="p0y11" fmla="*/ 3459 h 3540"/>
              <a:gd name="p0x12" fmla="*/ 0 w 4110"/>
              <a:gd name="p0y12" fmla="*/ 3360 h 3540"/>
              <a:gd name="p0x13" fmla="*/ 0 w 4110"/>
              <a:gd name="p0y13" fmla="*/ 180 h 3540"/>
              <a:gd name="p0x14" fmla="*/ 0 w 4110"/>
              <a:gd name="p0y14" fmla="*/ 80 h 3540"/>
              <a:gd name="p0x15" fmla="*/ 80 w 4110"/>
              <a:gd name="p0y15" fmla="*/ 0 h 3540"/>
              <a:gd name="p0x16" fmla="*/ 180 w 4110"/>
              <a:gd name="p0y16" fmla="*/ 0 h 3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778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903761" y="2850861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3334731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确定横轴和纵轴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71525" y="3658581"/>
            <a:ext cx="22193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明确分类变量与数值变量的位置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385820" y="2376170"/>
            <a:ext cx="2609850" cy="2247900"/>
          </a:xfrm>
          <a:custGeom>
            <a:avLst/>
            <a:gdLst>
              <a:gd name="sw" fmla="*/ 1 w 4110"/>
              <a:gd name="sh" fmla="*/ 1 h 3540"/>
              <a:gd name="mins" fmla="min sw sh"/>
              <a:gd name="dsw" fmla="+- 0 sw mins"/>
              <a:gd name="dsh" fmla="+- 0 sh mins"/>
              <a:gd name="p0x0" fmla="*/ 180 w 4110"/>
              <a:gd name="p0y0" fmla="*/ 0 h 3540"/>
              <a:gd name="p0x1" fmla="*/ 3930 w 4110"/>
              <a:gd name="p0y1" fmla="*/ 0 h 3540"/>
              <a:gd name="p0x2" fmla="*/ 4029 w 4110"/>
              <a:gd name="p0y2" fmla="*/ 0 h 3540"/>
              <a:gd name="p0x3" fmla="*/ 4110 w 4110"/>
              <a:gd name="p0y3" fmla="*/ 80 h 3540"/>
              <a:gd name="p0x4" fmla="*/ 4110 w 4110"/>
              <a:gd name="p0y4" fmla="*/ 180 h 3540"/>
              <a:gd name="p0x5" fmla="*/ 4110 w 4110"/>
              <a:gd name="p0y5" fmla="*/ 3360 h 3540"/>
              <a:gd name="p0x6" fmla="*/ 4110 w 4110"/>
              <a:gd name="p0y6" fmla="*/ 3459 h 3540"/>
              <a:gd name="p0x7" fmla="*/ 4029 w 4110"/>
              <a:gd name="p0y7" fmla="*/ 3540 h 3540"/>
              <a:gd name="p0x8" fmla="*/ 3930 w 4110"/>
              <a:gd name="p0y8" fmla="*/ 3540 h 3540"/>
              <a:gd name="p0x9" fmla="*/ 180 w 4110"/>
              <a:gd name="p0y9" fmla="*/ 3540 h 3540"/>
              <a:gd name="p0x10" fmla="*/ 80 w 4110"/>
              <a:gd name="p0y10" fmla="*/ 3540 h 3540"/>
              <a:gd name="p0x11" fmla="*/ 0 w 4110"/>
              <a:gd name="p0y11" fmla="*/ 3459 h 3540"/>
              <a:gd name="p0x12" fmla="*/ 0 w 4110"/>
              <a:gd name="p0y12" fmla="*/ 3360 h 3540"/>
              <a:gd name="p0x13" fmla="*/ 0 w 4110"/>
              <a:gd name="p0y13" fmla="*/ 180 h 3540"/>
              <a:gd name="p0x14" fmla="*/ 0 w 4110"/>
              <a:gd name="p0y14" fmla="*/ 80 h 3540"/>
              <a:gd name="p0x15" fmla="*/ 80 w 4110"/>
              <a:gd name="p0y15" fmla="*/ 0 h 3540"/>
              <a:gd name="p0x16" fmla="*/ 180 w 4110"/>
              <a:gd name="p0y16" fmla="*/ 0 h 3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3581400" y="2778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3713636" y="2850861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3581400" y="3334731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确定单位长度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3581400" y="3658581"/>
            <a:ext cx="22193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根据数据范围设定合适的刻度间隔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6195695" y="2376170"/>
            <a:ext cx="2609850" cy="2247900"/>
          </a:xfrm>
          <a:custGeom>
            <a:avLst/>
            <a:gdLst>
              <a:gd name="sw" fmla="*/ 1 w 4110"/>
              <a:gd name="sh" fmla="*/ 1 h 3540"/>
              <a:gd name="mins" fmla="min sw sh"/>
              <a:gd name="dsw" fmla="+- 0 sw mins"/>
              <a:gd name="dsh" fmla="+- 0 sh mins"/>
              <a:gd name="p0x0" fmla="*/ 180 w 4110"/>
              <a:gd name="p0y0" fmla="*/ 0 h 3540"/>
              <a:gd name="p0x1" fmla="*/ 3930 w 4110"/>
              <a:gd name="p0y1" fmla="*/ 0 h 3540"/>
              <a:gd name="p0x2" fmla="*/ 4029 w 4110"/>
              <a:gd name="p0y2" fmla="*/ 0 h 3540"/>
              <a:gd name="p0x3" fmla="*/ 4110 w 4110"/>
              <a:gd name="p0y3" fmla="*/ 80 h 3540"/>
              <a:gd name="p0x4" fmla="*/ 4110 w 4110"/>
              <a:gd name="p0y4" fmla="*/ 180 h 3540"/>
              <a:gd name="p0x5" fmla="*/ 4110 w 4110"/>
              <a:gd name="p0y5" fmla="*/ 3360 h 3540"/>
              <a:gd name="p0x6" fmla="*/ 4110 w 4110"/>
              <a:gd name="p0y6" fmla="*/ 3459 h 3540"/>
              <a:gd name="p0x7" fmla="*/ 4029 w 4110"/>
              <a:gd name="p0y7" fmla="*/ 3540 h 3540"/>
              <a:gd name="p0x8" fmla="*/ 3930 w 4110"/>
              <a:gd name="p0y8" fmla="*/ 3540 h 3540"/>
              <a:gd name="p0x9" fmla="*/ 180 w 4110"/>
              <a:gd name="p0y9" fmla="*/ 3540 h 3540"/>
              <a:gd name="p0x10" fmla="*/ 80 w 4110"/>
              <a:gd name="p0y10" fmla="*/ 3540 h 3540"/>
              <a:gd name="p0x11" fmla="*/ 0 w 4110"/>
              <a:gd name="p0y11" fmla="*/ 3459 h 3540"/>
              <a:gd name="p0x12" fmla="*/ 0 w 4110"/>
              <a:gd name="p0y12" fmla="*/ 3360 h 3540"/>
              <a:gd name="p0x13" fmla="*/ 0 w 4110"/>
              <a:gd name="p0y13" fmla="*/ 180 h 3540"/>
              <a:gd name="p0x14" fmla="*/ 0 w 4110"/>
              <a:gd name="p0y14" fmla="*/ 80 h 3540"/>
              <a:gd name="p0x15" fmla="*/ 80 w 4110"/>
              <a:gd name="p0y15" fmla="*/ 0 h 3540"/>
              <a:gd name="p0x16" fmla="*/ 180 w 4110"/>
              <a:gd name="p0y16" fmla="*/ 0 h 3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391275" y="2778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523510" y="2850861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391275" y="3334731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画直条并标注数据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391275" y="3658581"/>
            <a:ext cx="22193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按数值绘制等宽直条并标明具体数值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9005570" y="2376170"/>
            <a:ext cx="2609850" cy="2247900"/>
          </a:xfrm>
          <a:custGeom>
            <a:avLst/>
            <a:gdLst>
              <a:gd name="sw" fmla="*/ 1 w 4110"/>
              <a:gd name="sh" fmla="*/ 1 h 3540"/>
              <a:gd name="mins" fmla="min sw sh"/>
              <a:gd name="dsw" fmla="+- 0 sw mins"/>
              <a:gd name="dsh" fmla="+- 0 sh mins"/>
              <a:gd name="p0x0" fmla="*/ 180 w 4110"/>
              <a:gd name="p0y0" fmla="*/ 0 h 3540"/>
              <a:gd name="p0x1" fmla="*/ 3930 w 4110"/>
              <a:gd name="p0y1" fmla="*/ 0 h 3540"/>
              <a:gd name="p0x2" fmla="*/ 4029 w 4110"/>
              <a:gd name="p0y2" fmla="*/ 0 h 3540"/>
              <a:gd name="p0x3" fmla="*/ 4110 w 4110"/>
              <a:gd name="p0y3" fmla="*/ 80 h 3540"/>
              <a:gd name="p0x4" fmla="*/ 4110 w 4110"/>
              <a:gd name="p0y4" fmla="*/ 180 h 3540"/>
              <a:gd name="p0x5" fmla="*/ 4110 w 4110"/>
              <a:gd name="p0y5" fmla="*/ 3360 h 3540"/>
              <a:gd name="p0x6" fmla="*/ 4110 w 4110"/>
              <a:gd name="p0y6" fmla="*/ 3459 h 3540"/>
              <a:gd name="p0x7" fmla="*/ 4029 w 4110"/>
              <a:gd name="p0y7" fmla="*/ 3540 h 3540"/>
              <a:gd name="p0x8" fmla="*/ 3930 w 4110"/>
              <a:gd name="p0y8" fmla="*/ 3540 h 3540"/>
              <a:gd name="p0x9" fmla="*/ 180 w 4110"/>
              <a:gd name="p0y9" fmla="*/ 3540 h 3540"/>
              <a:gd name="p0x10" fmla="*/ 80 w 4110"/>
              <a:gd name="p0y10" fmla="*/ 3540 h 3540"/>
              <a:gd name="p0x11" fmla="*/ 0 w 4110"/>
              <a:gd name="p0y11" fmla="*/ 3459 h 3540"/>
              <a:gd name="p0x12" fmla="*/ 0 w 4110"/>
              <a:gd name="p0y12" fmla="*/ 3360 h 3540"/>
              <a:gd name="p0x13" fmla="*/ 0 w 4110"/>
              <a:gd name="p0y13" fmla="*/ 180 h 3540"/>
              <a:gd name="p0x14" fmla="*/ 0 w 4110"/>
              <a:gd name="p0y14" fmla="*/ 80 h 3540"/>
              <a:gd name="p0x15" fmla="*/ 80 w 4110"/>
              <a:gd name="p0y15" fmla="*/ 0 h 3540"/>
              <a:gd name="p0x16" fmla="*/ 180 w 4110"/>
              <a:gd name="p0y16" fmla="*/ 0 h 3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9201150" y="2778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9333385" y="2850861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9201150" y="3334731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写标题和图例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9201150" y="3658581"/>
            <a:ext cx="22193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添加图表主题说明与分类标识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575945" y="4824095"/>
            <a:ext cx="7229475" cy="1647825"/>
          </a:xfrm>
          <a:custGeom>
            <a:avLst/>
            <a:gdLst>
              <a:gd name="sw" fmla="*/ 1 w 11385"/>
              <a:gd name="sh" fmla="*/ 1 h 2595"/>
              <a:gd name="mins" fmla="min sw sh"/>
              <a:gd name="dsw" fmla="+- 0 sw mins"/>
              <a:gd name="dsh" fmla="+- 0 sh mins"/>
              <a:gd name="p0x0" fmla="*/ 180 w 11385"/>
              <a:gd name="p0y0" fmla="*/ 0 h 2595"/>
              <a:gd name="p0x1" fmla="*/ 11205 w 11385"/>
              <a:gd name="p0y1" fmla="*/ 0 h 2595"/>
              <a:gd name="p0x2" fmla="*/ 11304 w 11385"/>
              <a:gd name="p0y2" fmla="*/ 0 h 2595"/>
              <a:gd name="p0x3" fmla="*/ 11385 w 11385"/>
              <a:gd name="p0y3" fmla="*/ 80 h 2595"/>
              <a:gd name="p0x4" fmla="*/ 11385 w 11385"/>
              <a:gd name="p0y4" fmla="*/ 180 h 2595"/>
              <a:gd name="p0x5" fmla="*/ 11385 w 11385"/>
              <a:gd name="p0y5" fmla="*/ 2415 h 2595"/>
              <a:gd name="p0x6" fmla="*/ 11385 w 11385"/>
              <a:gd name="p0y6" fmla="*/ 2514 h 2595"/>
              <a:gd name="p0x7" fmla="*/ 11304 w 11385"/>
              <a:gd name="p0y7" fmla="*/ 2595 h 2595"/>
              <a:gd name="p0x8" fmla="*/ 11205 w 11385"/>
              <a:gd name="p0y8" fmla="*/ 2595 h 2595"/>
              <a:gd name="p0x9" fmla="*/ 180 w 11385"/>
              <a:gd name="p0y9" fmla="*/ 2595 h 2595"/>
              <a:gd name="p0x10" fmla="*/ 80 w 11385"/>
              <a:gd name="p0y10" fmla="*/ 2595 h 2595"/>
              <a:gd name="p0x11" fmla="*/ 0 w 11385"/>
              <a:gd name="p0y11" fmla="*/ 2514 h 2595"/>
              <a:gd name="p0x12" fmla="*/ 0 w 11385"/>
              <a:gd name="p0y12" fmla="*/ 2415 h 2595"/>
              <a:gd name="p0x13" fmla="*/ 0 w 11385"/>
              <a:gd name="p0y13" fmla="*/ 180 h 2595"/>
              <a:gd name="p0x14" fmla="*/ 0 w 11385"/>
              <a:gd name="p0y14" fmla="*/ 80 h 2595"/>
              <a:gd name="p0x15" fmla="*/ 80 w 11385"/>
              <a:gd name="p0y15" fmla="*/ 0 h 2595"/>
              <a:gd name="p0x16" fmla="*/ 180 w 11385"/>
              <a:gd name="p0y16" fmla="*/ 0 h 25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771525" y="5019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100320"/>
            <a:ext cx="247650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1304925" y="507111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适用场景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771525" y="57150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904875" y="5576888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不同类别之间的数量比较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7"/>
            </p:custDataLst>
          </p:nvPr>
        </p:nvSpPr>
        <p:spPr>
          <a:xfrm>
            <a:off x="771525" y="60960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904875" y="5957888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如：各朝代人口对比、各科成绩比较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8005445" y="4824095"/>
            <a:ext cx="3609975" cy="1647825"/>
          </a:xfrm>
          <a:custGeom>
            <a:avLst/>
            <a:gdLst>
              <a:gd name="sw" fmla="*/ 1 w 5685"/>
              <a:gd name="sh" fmla="*/ 1 h 2595"/>
              <a:gd name="mins" fmla="min sw sh"/>
              <a:gd name="dsw" fmla="+- 0 sw mins"/>
              <a:gd name="dsh" fmla="+- 0 sh mins"/>
              <a:gd name="p0x0" fmla="*/ 180 w 5685"/>
              <a:gd name="p0y0" fmla="*/ 0 h 2595"/>
              <a:gd name="p0x1" fmla="*/ 5505 w 5685"/>
              <a:gd name="p0y1" fmla="*/ 0 h 2595"/>
              <a:gd name="p0x2" fmla="*/ 5604 w 5685"/>
              <a:gd name="p0y2" fmla="*/ 0 h 2595"/>
              <a:gd name="p0x3" fmla="*/ 5685 w 5685"/>
              <a:gd name="p0y3" fmla="*/ 80 h 2595"/>
              <a:gd name="p0x4" fmla="*/ 5685 w 5685"/>
              <a:gd name="p0y4" fmla="*/ 180 h 2595"/>
              <a:gd name="p0x5" fmla="*/ 5685 w 5685"/>
              <a:gd name="p0y5" fmla="*/ 2415 h 2595"/>
              <a:gd name="p0x6" fmla="*/ 5685 w 5685"/>
              <a:gd name="p0y6" fmla="*/ 2514 h 2595"/>
              <a:gd name="p0x7" fmla="*/ 5604 w 5685"/>
              <a:gd name="p0y7" fmla="*/ 2595 h 2595"/>
              <a:gd name="p0x8" fmla="*/ 5505 w 5685"/>
              <a:gd name="p0y8" fmla="*/ 2595 h 2595"/>
              <a:gd name="p0x9" fmla="*/ 180 w 5685"/>
              <a:gd name="p0y9" fmla="*/ 2595 h 2595"/>
              <a:gd name="p0x10" fmla="*/ 80 w 5685"/>
              <a:gd name="p0y10" fmla="*/ 2595 h 2595"/>
              <a:gd name="p0x11" fmla="*/ 0 w 5685"/>
              <a:gd name="p0y11" fmla="*/ 2514 h 2595"/>
              <a:gd name="p0x12" fmla="*/ 0 w 5685"/>
              <a:gd name="p0y12" fmla="*/ 2415 h 2595"/>
              <a:gd name="p0x13" fmla="*/ 0 w 5685"/>
              <a:gd name="p0y13" fmla="*/ 180 h 2595"/>
              <a:gd name="p0x14" fmla="*/ 0 w 5685"/>
              <a:gd name="p0y14" fmla="*/ 80 h 2595"/>
              <a:gd name="p0x15" fmla="*/ 80 w 5685"/>
              <a:gd name="p0y15" fmla="*/ 0 h 2595"/>
              <a:gd name="p0x16" fmla="*/ 180 w 5685"/>
              <a:gd name="p0y16" fmla="*/ 0 h 25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8201025" y="5057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286750" y="5138420"/>
            <a:ext cx="247650" cy="25273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8734425" y="510921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关键技能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8201025" y="5614988"/>
            <a:ext cx="3219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读懂横轴纵轴含义，准确提取数据信息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折线统计图：趋势呈现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447800"/>
          </a:xfrm>
          <a:custGeom>
            <a:avLst/>
            <a:gdLst>
              <a:gd name="sw" fmla="*/ 1 w 17385"/>
              <a:gd name="sh" fmla="*/ 1 h 2280"/>
              <a:gd name="mins" fmla="min sw sh"/>
              <a:gd name="dsw" fmla="+- 0 sw mins"/>
              <a:gd name="dsh" fmla="+- 0 sh mins"/>
              <a:gd name="p0x0" fmla="*/ 180 w 17385"/>
              <a:gd name="p0y0" fmla="*/ 0 h 2280"/>
              <a:gd name="p0x1" fmla="*/ 17205 w 17385"/>
              <a:gd name="p0y1" fmla="*/ 0 h 2280"/>
              <a:gd name="p0x2" fmla="*/ 17304 w 17385"/>
              <a:gd name="p0y2" fmla="*/ 0 h 2280"/>
              <a:gd name="p0x3" fmla="*/ 17385 w 17385"/>
              <a:gd name="p0y3" fmla="*/ 80 h 2280"/>
              <a:gd name="p0x4" fmla="*/ 17385 w 17385"/>
              <a:gd name="p0y4" fmla="*/ 180 h 2280"/>
              <a:gd name="p0x5" fmla="*/ 17385 w 17385"/>
              <a:gd name="p0y5" fmla="*/ 2100 h 2280"/>
              <a:gd name="p0x6" fmla="*/ 17385 w 17385"/>
              <a:gd name="p0y6" fmla="*/ 2199 h 2280"/>
              <a:gd name="p0x7" fmla="*/ 17304 w 17385"/>
              <a:gd name="p0y7" fmla="*/ 2280 h 2280"/>
              <a:gd name="p0x8" fmla="*/ 17205 w 17385"/>
              <a:gd name="p0y8" fmla="*/ 2280 h 2280"/>
              <a:gd name="p0x9" fmla="*/ 180 w 17385"/>
              <a:gd name="p0y9" fmla="*/ 2280 h 2280"/>
              <a:gd name="p0x10" fmla="*/ 80 w 17385"/>
              <a:gd name="p0y10" fmla="*/ 2280 h 2280"/>
              <a:gd name="p0x11" fmla="*/ 0 w 17385"/>
              <a:gd name="p0y11" fmla="*/ 2199 h 2280"/>
              <a:gd name="p0x12" fmla="*/ 0 w 17385"/>
              <a:gd name="p0y12" fmla="*/ 2100 h 2280"/>
              <a:gd name="p0x13" fmla="*/ 0 w 17385"/>
              <a:gd name="p0y13" fmla="*/ 180 h 2280"/>
              <a:gd name="p0x14" fmla="*/ 0 w 17385"/>
              <a:gd name="p0y14" fmla="*/ 80 h 2280"/>
              <a:gd name="p0x15" fmla="*/ 80 w 17385"/>
              <a:gd name="p0y15" fmla="*/ 0 h 2280"/>
              <a:gd name="p0x16" fmla="*/ 180 w 17385"/>
              <a:gd name="p0y16" fmla="*/ 0 h 22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62025" y="15855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7143" b="-7143"/>
          <a:stretch>
            <a:fillRect/>
          </a:stretch>
        </p:blipFill>
        <p:spPr>
          <a:xfrm>
            <a:off x="1057275" y="1680845"/>
            <a:ext cx="3048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609725" y="1479232"/>
            <a:ext cx="9620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折线统计图特点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609725" y="1852613"/>
            <a:ext cx="9620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用折线的起伏表示数量的增减变化，便于观察趋势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757170"/>
            <a:ext cx="2578735" cy="809625"/>
          </a:xfrm>
          <a:custGeom>
            <a:avLst/>
            <a:gdLst>
              <a:gd name="sw" fmla="*/ 1 w 4110"/>
              <a:gd name="sh" fmla="*/ 1 h 615"/>
              <a:gd name="mins" fmla="min sw sh"/>
              <a:gd name="dsw" fmla="+- 0 sw mins"/>
              <a:gd name="dsh" fmla="+- 0 sh mins"/>
              <a:gd name="p0x0" fmla="*/ 180 w 4110"/>
              <a:gd name="p0y0" fmla="*/ 0 h 615"/>
              <a:gd name="p0x1" fmla="*/ 3930 w 4110"/>
              <a:gd name="p0y1" fmla="*/ 0 h 615"/>
              <a:gd name="p0x2" fmla="*/ 4029 w 4110"/>
              <a:gd name="p0y2" fmla="*/ 0 h 615"/>
              <a:gd name="p0x3" fmla="*/ 4110 w 4110"/>
              <a:gd name="p0y3" fmla="*/ 80 h 615"/>
              <a:gd name="p0x4" fmla="*/ 4110 w 4110"/>
              <a:gd name="p0y4" fmla="*/ 180 h 615"/>
              <a:gd name="p0x5" fmla="*/ 4110 w 4110"/>
              <a:gd name="p0y5" fmla="*/ 435 h 615"/>
              <a:gd name="p0x6" fmla="*/ 4110 w 4110"/>
              <a:gd name="p0y6" fmla="*/ 534 h 615"/>
              <a:gd name="p0x7" fmla="*/ 4029 w 4110"/>
              <a:gd name="p0y7" fmla="*/ 615 h 615"/>
              <a:gd name="p0x8" fmla="*/ 3930 w 4110"/>
              <a:gd name="p0y8" fmla="*/ 615 h 615"/>
              <a:gd name="p0x9" fmla="*/ 180 w 4110"/>
              <a:gd name="p0y9" fmla="*/ 615 h 615"/>
              <a:gd name="p0x10" fmla="*/ 80 w 4110"/>
              <a:gd name="p0y10" fmla="*/ 615 h 615"/>
              <a:gd name="p0x11" fmla="*/ 0 w 4110"/>
              <a:gd name="p0y11" fmla="*/ 534 h 615"/>
              <a:gd name="p0x12" fmla="*/ 0 w 4110"/>
              <a:gd name="p0y12" fmla="*/ 435 h 615"/>
              <a:gd name="p0x13" fmla="*/ 0 w 4110"/>
              <a:gd name="p0y13" fmla="*/ 180 h 615"/>
              <a:gd name="p0x14" fmla="*/ 0 w 4110"/>
              <a:gd name="p0y14" fmla="*/ 80 h 615"/>
              <a:gd name="p0x15" fmla="*/ 80 w 4110"/>
              <a:gd name="p0y15" fmla="*/ 0 h 615"/>
              <a:gd name="p0x16" fmla="*/ 180 w 4110"/>
              <a:gd name="p0y1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686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903761" y="2758440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304925" y="273748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描点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304925" y="2994660"/>
            <a:ext cx="16859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横轴定类别，纵轴定数量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385820" y="2757170"/>
            <a:ext cx="2710815" cy="810260"/>
          </a:xfrm>
          <a:custGeom>
            <a:avLst/>
            <a:gdLst>
              <a:gd name="sw" fmla="*/ 1 w 4110"/>
              <a:gd name="sh" fmla="*/ 1 h 615"/>
              <a:gd name="mins" fmla="min sw sh"/>
              <a:gd name="dsw" fmla="+- 0 sw mins"/>
              <a:gd name="dsh" fmla="+- 0 sh mins"/>
              <a:gd name="p0x0" fmla="*/ 180 w 4110"/>
              <a:gd name="p0y0" fmla="*/ 0 h 615"/>
              <a:gd name="p0x1" fmla="*/ 3930 w 4110"/>
              <a:gd name="p0y1" fmla="*/ 0 h 615"/>
              <a:gd name="p0x2" fmla="*/ 4029 w 4110"/>
              <a:gd name="p0y2" fmla="*/ 0 h 615"/>
              <a:gd name="p0x3" fmla="*/ 4110 w 4110"/>
              <a:gd name="p0y3" fmla="*/ 80 h 615"/>
              <a:gd name="p0x4" fmla="*/ 4110 w 4110"/>
              <a:gd name="p0y4" fmla="*/ 180 h 615"/>
              <a:gd name="p0x5" fmla="*/ 4110 w 4110"/>
              <a:gd name="p0y5" fmla="*/ 435 h 615"/>
              <a:gd name="p0x6" fmla="*/ 4110 w 4110"/>
              <a:gd name="p0y6" fmla="*/ 534 h 615"/>
              <a:gd name="p0x7" fmla="*/ 4029 w 4110"/>
              <a:gd name="p0y7" fmla="*/ 615 h 615"/>
              <a:gd name="p0x8" fmla="*/ 3930 w 4110"/>
              <a:gd name="p0y8" fmla="*/ 615 h 615"/>
              <a:gd name="p0x9" fmla="*/ 180 w 4110"/>
              <a:gd name="p0y9" fmla="*/ 615 h 615"/>
              <a:gd name="p0x10" fmla="*/ 80 w 4110"/>
              <a:gd name="p0y10" fmla="*/ 615 h 615"/>
              <a:gd name="p0x11" fmla="*/ 0 w 4110"/>
              <a:gd name="p0y11" fmla="*/ 534 h 615"/>
              <a:gd name="p0x12" fmla="*/ 0 w 4110"/>
              <a:gd name="p0y12" fmla="*/ 435 h 615"/>
              <a:gd name="p0x13" fmla="*/ 0 w 4110"/>
              <a:gd name="p0y13" fmla="*/ 180 h 615"/>
              <a:gd name="p0x14" fmla="*/ 0 w 4110"/>
              <a:gd name="p0y14" fmla="*/ 80 h 615"/>
              <a:gd name="p0x15" fmla="*/ 80 w 4110"/>
              <a:gd name="p0y15" fmla="*/ 0 h 615"/>
              <a:gd name="p0x16" fmla="*/ 180 w 4110"/>
              <a:gd name="p0y1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3581400" y="2686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3713636" y="2758440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4114800" y="273748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连线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4114800" y="2994660"/>
            <a:ext cx="1805305" cy="572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按顺序连接各点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6195695" y="2757170"/>
            <a:ext cx="2753995" cy="808990"/>
          </a:xfrm>
          <a:custGeom>
            <a:avLst/>
            <a:gdLst>
              <a:gd name="sw" fmla="*/ 1 w 4110"/>
              <a:gd name="sh" fmla="*/ 1 h 615"/>
              <a:gd name="mins" fmla="min sw sh"/>
              <a:gd name="dsw" fmla="+- 0 sw mins"/>
              <a:gd name="dsh" fmla="+- 0 sh mins"/>
              <a:gd name="p0x0" fmla="*/ 180 w 4110"/>
              <a:gd name="p0y0" fmla="*/ 0 h 615"/>
              <a:gd name="p0x1" fmla="*/ 3930 w 4110"/>
              <a:gd name="p0y1" fmla="*/ 0 h 615"/>
              <a:gd name="p0x2" fmla="*/ 4029 w 4110"/>
              <a:gd name="p0y2" fmla="*/ 0 h 615"/>
              <a:gd name="p0x3" fmla="*/ 4110 w 4110"/>
              <a:gd name="p0y3" fmla="*/ 80 h 615"/>
              <a:gd name="p0x4" fmla="*/ 4110 w 4110"/>
              <a:gd name="p0y4" fmla="*/ 180 h 615"/>
              <a:gd name="p0x5" fmla="*/ 4110 w 4110"/>
              <a:gd name="p0y5" fmla="*/ 435 h 615"/>
              <a:gd name="p0x6" fmla="*/ 4110 w 4110"/>
              <a:gd name="p0y6" fmla="*/ 534 h 615"/>
              <a:gd name="p0x7" fmla="*/ 4029 w 4110"/>
              <a:gd name="p0y7" fmla="*/ 615 h 615"/>
              <a:gd name="p0x8" fmla="*/ 3930 w 4110"/>
              <a:gd name="p0y8" fmla="*/ 615 h 615"/>
              <a:gd name="p0x9" fmla="*/ 180 w 4110"/>
              <a:gd name="p0y9" fmla="*/ 615 h 615"/>
              <a:gd name="p0x10" fmla="*/ 80 w 4110"/>
              <a:gd name="p0y10" fmla="*/ 615 h 615"/>
              <a:gd name="p0x11" fmla="*/ 0 w 4110"/>
              <a:gd name="p0y11" fmla="*/ 534 h 615"/>
              <a:gd name="p0x12" fmla="*/ 0 w 4110"/>
              <a:gd name="p0y12" fmla="*/ 435 h 615"/>
              <a:gd name="p0x13" fmla="*/ 0 w 4110"/>
              <a:gd name="p0y13" fmla="*/ 180 h 615"/>
              <a:gd name="p0x14" fmla="*/ 0 w 4110"/>
              <a:gd name="p0y14" fmla="*/ 80 h 615"/>
              <a:gd name="p0x15" fmla="*/ 80 w 4110"/>
              <a:gd name="p0y15" fmla="*/ 0 h 615"/>
              <a:gd name="p0x16" fmla="*/ 180 w 4110"/>
              <a:gd name="p0y1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391275" y="2686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523510" y="2758440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924675" y="27374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标注数据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924675" y="2994660"/>
            <a:ext cx="16859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在关键点旁标注具体数值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9005570" y="2757170"/>
            <a:ext cx="2653030" cy="808990"/>
          </a:xfrm>
          <a:custGeom>
            <a:avLst/>
            <a:gdLst>
              <a:gd name="sw" fmla="*/ 1 w 4110"/>
              <a:gd name="sh" fmla="*/ 1 h 615"/>
              <a:gd name="mins" fmla="min sw sh"/>
              <a:gd name="dsw" fmla="+- 0 sw mins"/>
              <a:gd name="dsh" fmla="+- 0 sh mins"/>
              <a:gd name="p0x0" fmla="*/ 180 w 4110"/>
              <a:gd name="p0y0" fmla="*/ 0 h 615"/>
              <a:gd name="p0x1" fmla="*/ 3930 w 4110"/>
              <a:gd name="p0y1" fmla="*/ 0 h 615"/>
              <a:gd name="p0x2" fmla="*/ 4029 w 4110"/>
              <a:gd name="p0y2" fmla="*/ 0 h 615"/>
              <a:gd name="p0x3" fmla="*/ 4110 w 4110"/>
              <a:gd name="p0y3" fmla="*/ 80 h 615"/>
              <a:gd name="p0x4" fmla="*/ 4110 w 4110"/>
              <a:gd name="p0y4" fmla="*/ 180 h 615"/>
              <a:gd name="p0x5" fmla="*/ 4110 w 4110"/>
              <a:gd name="p0y5" fmla="*/ 435 h 615"/>
              <a:gd name="p0x6" fmla="*/ 4110 w 4110"/>
              <a:gd name="p0y6" fmla="*/ 534 h 615"/>
              <a:gd name="p0x7" fmla="*/ 4029 w 4110"/>
              <a:gd name="p0y7" fmla="*/ 615 h 615"/>
              <a:gd name="p0x8" fmla="*/ 3930 w 4110"/>
              <a:gd name="p0y8" fmla="*/ 615 h 615"/>
              <a:gd name="p0x9" fmla="*/ 180 w 4110"/>
              <a:gd name="p0y9" fmla="*/ 615 h 615"/>
              <a:gd name="p0x10" fmla="*/ 80 w 4110"/>
              <a:gd name="p0y10" fmla="*/ 615 h 615"/>
              <a:gd name="p0x11" fmla="*/ 0 w 4110"/>
              <a:gd name="p0y11" fmla="*/ 534 h 615"/>
              <a:gd name="p0x12" fmla="*/ 0 w 4110"/>
              <a:gd name="p0y12" fmla="*/ 435 h 615"/>
              <a:gd name="p0x13" fmla="*/ 0 w 4110"/>
              <a:gd name="p0y13" fmla="*/ 180 h 615"/>
              <a:gd name="p0x14" fmla="*/ 0 w 4110"/>
              <a:gd name="p0y14" fmla="*/ 80 h 615"/>
              <a:gd name="p0x15" fmla="*/ 80 w 4110"/>
              <a:gd name="p0y15" fmla="*/ 0 h 615"/>
              <a:gd name="p0x16" fmla="*/ 180 w 4110"/>
              <a:gd name="p0y1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9201150" y="2686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9333385" y="2758440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9734550" y="27374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写标题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9734550" y="2994660"/>
            <a:ext cx="16859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说明图表内容主题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619125" y="3566160"/>
            <a:ext cx="11039475" cy="1914525"/>
          </a:xfrm>
          <a:custGeom>
            <a:avLst/>
            <a:gdLst>
              <a:gd name="sw" fmla="*/ 1 w 17385"/>
              <a:gd name="sh" fmla="*/ 1 h 3015"/>
              <a:gd name="mins" fmla="min sw sh"/>
              <a:gd name="dsw" fmla="+- 0 sw mins"/>
              <a:gd name="dsh" fmla="+- 0 sh mins"/>
              <a:gd name="p0x0" fmla="*/ 180 w 17385"/>
              <a:gd name="p0y0" fmla="*/ 0 h 3015"/>
              <a:gd name="p0x1" fmla="*/ 17205 w 17385"/>
              <a:gd name="p0y1" fmla="*/ 0 h 3015"/>
              <a:gd name="p0x2" fmla="*/ 17304 w 17385"/>
              <a:gd name="p0y2" fmla="*/ 0 h 3015"/>
              <a:gd name="p0x3" fmla="*/ 17385 w 17385"/>
              <a:gd name="p0y3" fmla="*/ 80 h 3015"/>
              <a:gd name="p0x4" fmla="*/ 17385 w 17385"/>
              <a:gd name="p0y4" fmla="*/ 180 h 3015"/>
              <a:gd name="p0x5" fmla="*/ 17385 w 17385"/>
              <a:gd name="p0y5" fmla="*/ 2835 h 3015"/>
              <a:gd name="p0x6" fmla="*/ 17385 w 17385"/>
              <a:gd name="p0y6" fmla="*/ 2934 h 3015"/>
              <a:gd name="p0x7" fmla="*/ 17304 w 17385"/>
              <a:gd name="p0y7" fmla="*/ 3015 h 3015"/>
              <a:gd name="p0x8" fmla="*/ 17205 w 17385"/>
              <a:gd name="p0y8" fmla="*/ 3015 h 3015"/>
              <a:gd name="p0x9" fmla="*/ 180 w 17385"/>
              <a:gd name="p0y9" fmla="*/ 3015 h 3015"/>
              <a:gd name="p0x10" fmla="*/ 80 w 17385"/>
              <a:gd name="p0y10" fmla="*/ 3015 h 3015"/>
              <a:gd name="p0x11" fmla="*/ 0 w 17385"/>
              <a:gd name="p0y11" fmla="*/ 2934 h 3015"/>
              <a:gd name="p0x12" fmla="*/ 0 w 17385"/>
              <a:gd name="p0y12" fmla="*/ 2835 h 3015"/>
              <a:gd name="p0x13" fmla="*/ 0 w 17385"/>
              <a:gd name="p0y13" fmla="*/ 180 h 3015"/>
              <a:gd name="p0x14" fmla="*/ 0 w 17385"/>
              <a:gd name="p0y14" fmla="*/ 80 h 3015"/>
              <a:gd name="p0x15" fmla="*/ 80 w 17385"/>
              <a:gd name="p0y15" fmla="*/ 0 h 3015"/>
              <a:gd name="p0x16" fmla="*/ 180 w 17385"/>
              <a:gd name="p0y16" fmla="*/ 0 h 3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771525" y="3444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47725" y="3509010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1381125" y="378777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适用场景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962025" y="43700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1238250" y="4098608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同一事物随时间的变化趋势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7"/>
            </p:custDataLst>
          </p:nvPr>
        </p:nvSpPr>
        <p:spPr>
          <a:xfrm>
            <a:off x="962025" y="45624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1095375" y="4426903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如：历朝人口变化、月度气温变化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575945" y="5062220"/>
            <a:ext cx="11039475" cy="2057400"/>
          </a:xfrm>
          <a:custGeom>
            <a:avLst/>
            <a:gdLst>
              <a:gd name="sw" fmla="*/ 1 w 17385"/>
              <a:gd name="sh" fmla="*/ 1 h 3240"/>
              <a:gd name="mins" fmla="min sw sh"/>
              <a:gd name="dsw" fmla="+- 0 sw mins"/>
              <a:gd name="dsh" fmla="+- 0 sh mins"/>
              <a:gd name="p0x0" fmla="*/ 180 w 17385"/>
              <a:gd name="p0y0" fmla="*/ 0 h 3240"/>
              <a:gd name="p0x1" fmla="*/ 17205 w 17385"/>
              <a:gd name="p0y1" fmla="*/ 0 h 3240"/>
              <a:gd name="p0x2" fmla="*/ 17304 w 17385"/>
              <a:gd name="p0y2" fmla="*/ 0 h 3240"/>
              <a:gd name="p0x3" fmla="*/ 17385 w 17385"/>
              <a:gd name="p0y3" fmla="*/ 80 h 3240"/>
              <a:gd name="p0x4" fmla="*/ 17385 w 17385"/>
              <a:gd name="p0y4" fmla="*/ 180 h 3240"/>
              <a:gd name="p0x5" fmla="*/ 17385 w 17385"/>
              <a:gd name="p0y5" fmla="*/ 3060 h 3240"/>
              <a:gd name="p0x6" fmla="*/ 17385 w 17385"/>
              <a:gd name="p0y6" fmla="*/ 3159 h 3240"/>
              <a:gd name="p0x7" fmla="*/ 17304 w 17385"/>
              <a:gd name="p0y7" fmla="*/ 3240 h 3240"/>
              <a:gd name="p0x8" fmla="*/ 17205 w 17385"/>
              <a:gd name="p0y8" fmla="*/ 3240 h 3240"/>
              <a:gd name="p0x9" fmla="*/ 180 w 17385"/>
              <a:gd name="p0y9" fmla="*/ 3240 h 3240"/>
              <a:gd name="p0x10" fmla="*/ 80 w 17385"/>
              <a:gd name="p0y10" fmla="*/ 3240 h 3240"/>
              <a:gd name="p0x11" fmla="*/ 0 w 17385"/>
              <a:gd name="p0y11" fmla="*/ 3159 h 3240"/>
              <a:gd name="p0x12" fmla="*/ 0 w 17385"/>
              <a:gd name="p0y12" fmla="*/ 3060 h 3240"/>
              <a:gd name="p0x13" fmla="*/ 0 w 17385"/>
              <a:gd name="p0y13" fmla="*/ 180 h 3240"/>
              <a:gd name="p0x14" fmla="*/ 0 w 17385"/>
              <a:gd name="p0y14" fmla="*/ 80 h 3240"/>
              <a:gd name="p0x15" fmla="*/ 80 w 17385"/>
              <a:gd name="p0y15" fmla="*/ 0 h 3240"/>
              <a:gd name="p0x16" fmla="*/ 180 w 17385"/>
              <a:gd name="p0y16" fmla="*/ 0 h 3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962025" y="5448300"/>
            <a:ext cx="4806315" cy="1285875"/>
          </a:xfrm>
          <a:custGeom>
            <a:avLst/>
            <a:gdLst>
              <a:gd name="sw" fmla="*/ 1 w 7569"/>
              <a:gd name="sh" fmla="*/ 1 h 2025"/>
              <a:gd name="mins" fmla="min sw sh"/>
              <a:gd name="dsw" fmla="+- 0 sw mins"/>
              <a:gd name="dsh" fmla="+- 0 sh mins"/>
              <a:gd name="p0x0" fmla="*/ 180 w 7569"/>
              <a:gd name="p0y0" fmla="*/ 0 h 2025"/>
              <a:gd name="p0x1" fmla="*/ 7389 w 7569"/>
              <a:gd name="p0y1" fmla="*/ 0 h 2025"/>
              <a:gd name="p0x2" fmla="*/ 7488 w 7569"/>
              <a:gd name="p0y2" fmla="*/ 0 h 2025"/>
              <a:gd name="p0x3" fmla="*/ 7569 w 7569"/>
              <a:gd name="p0y3" fmla="*/ 80 h 2025"/>
              <a:gd name="p0x4" fmla="*/ 7569 w 7569"/>
              <a:gd name="p0y4" fmla="*/ 180 h 2025"/>
              <a:gd name="p0x5" fmla="*/ 7569 w 7569"/>
              <a:gd name="p0y5" fmla="*/ 1845 h 2025"/>
              <a:gd name="p0x6" fmla="*/ 7569 w 7569"/>
              <a:gd name="p0y6" fmla="*/ 1944 h 2025"/>
              <a:gd name="p0x7" fmla="*/ 7488 w 7569"/>
              <a:gd name="p0y7" fmla="*/ 2025 h 2025"/>
              <a:gd name="p0x8" fmla="*/ 7389 w 7569"/>
              <a:gd name="p0y8" fmla="*/ 2025 h 2025"/>
              <a:gd name="p0x9" fmla="*/ 180 w 7569"/>
              <a:gd name="p0y9" fmla="*/ 2025 h 2025"/>
              <a:gd name="p0x10" fmla="*/ 80 w 7569"/>
              <a:gd name="p0y10" fmla="*/ 2025 h 2025"/>
              <a:gd name="p0x11" fmla="*/ 0 w 7569"/>
              <a:gd name="p0y11" fmla="*/ 1944 h 2025"/>
              <a:gd name="p0x12" fmla="*/ 0 w 7569"/>
              <a:gd name="p0y12" fmla="*/ 1845 h 2025"/>
              <a:gd name="p0x13" fmla="*/ 0 w 7569"/>
              <a:gd name="p0y13" fmla="*/ 180 h 2025"/>
              <a:gd name="p0x14" fmla="*/ 0 w 7569"/>
              <a:gd name="p0y14" fmla="*/ 80 h 2025"/>
              <a:gd name="p0x15" fmla="*/ 80 w 7569"/>
              <a:gd name="p0y15" fmla="*/ 0 h 2025"/>
              <a:gd name="p0x16" fmla="*/ 180 w 7569"/>
              <a:gd name="p0y16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1"/>
            </p:custDataLst>
          </p:nvPr>
        </p:nvSpPr>
        <p:spPr>
          <a:xfrm>
            <a:off x="3155315" y="556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3241040" y="5643245"/>
            <a:ext cx="247650" cy="2527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2907954" y="60426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比较大小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3035570" y="6419850"/>
            <a:ext cx="8115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条形图</a:t>
            </a:r>
            <a:endParaRPr lang="zh-CN"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7"/>
            </p:custDataLst>
          </p:nvPr>
        </p:nvSpPr>
        <p:spPr>
          <a:xfrm>
            <a:off x="5920759" y="5915025"/>
            <a:ext cx="61719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8"/>
            </p:custDataLst>
          </p:nvPr>
        </p:nvSpPr>
        <p:spPr>
          <a:xfrm>
            <a:off x="6423025" y="5448300"/>
            <a:ext cx="4806950" cy="1285875"/>
          </a:xfrm>
          <a:custGeom>
            <a:avLst/>
            <a:gdLst>
              <a:gd name="sw" fmla="*/ 1 w 7569"/>
              <a:gd name="sh" fmla="*/ 1 h 2025"/>
              <a:gd name="mins" fmla="min sw sh"/>
              <a:gd name="dsw" fmla="+- 0 sw mins"/>
              <a:gd name="dsh" fmla="+- 0 sh mins"/>
              <a:gd name="p0x0" fmla="*/ 180 w 7569"/>
              <a:gd name="p0y0" fmla="*/ 0 h 2025"/>
              <a:gd name="p0x1" fmla="*/ 7389 w 7569"/>
              <a:gd name="p0y1" fmla="*/ 0 h 2025"/>
              <a:gd name="p0x2" fmla="*/ 7488 w 7569"/>
              <a:gd name="p0y2" fmla="*/ 0 h 2025"/>
              <a:gd name="p0x3" fmla="*/ 7569 w 7569"/>
              <a:gd name="p0y3" fmla="*/ 80 h 2025"/>
              <a:gd name="p0x4" fmla="*/ 7569 w 7569"/>
              <a:gd name="p0y4" fmla="*/ 180 h 2025"/>
              <a:gd name="p0x5" fmla="*/ 7569 w 7569"/>
              <a:gd name="p0y5" fmla="*/ 1845 h 2025"/>
              <a:gd name="p0x6" fmla="*/ 7569 w 7569"/>
              <a:gd name="p0y6" fmla="*/ 1944 h 2025"/>
              <a:gd name="p0x7" fmla="*/ 7488 w 7569"/>
              <a:gd name="p0y7" fmla="*/ 2025 h 2025"/>
              <a:gd name="p0x8" fmla="*/ 7389 w 7569"/>
              <a:gd name="p0y8" fmla="*/ 2025 h 2025"/>
              <a:gd name="p0x9" fmla="*/ 180 w 7569"/>
              <a:gd name="p0y9" fmla="*/ 2025 h 2025"/>
              <a:gd name="p0x10" fmla="*/ 80 w 7569"/>
              <a:gd name="p0y10" fmla="*/ 2025 h 2025"/>
              <a:gd name="p0x11" fmla="*/ 0 w 7569"/>
              <a:gd name="p0y11" fmla="*/ 1944 h 2025"/>
              <a:gd name="p0x12" fmla="*/ 0 w 7569"/>
              <a:gd name="p0y12" fmla="*/ 1845 h 2025"/>
              <a:gd name="p0x13" fmla="*/ 0 w 7569"/>
              <a:gd name="p0y13" fmla="*/ 180 h 2025"/>
              <a:gd name="p0x14" fmla="*/ 0 w 7569"/>
              <a:gd name="p0y14" fmla="*/ 80 h 2025"/>
              <a:gd name="p0x15" fmla="*/ 80 w 7569"/>
              <a:gd name="p0y15" fmla="*/ 0 h 2025"/>
              <a:gd name="p0x16" fmla="*/ 180 w 7569"/>
              <a:gd name="p0y16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9"/>
            </p:custDataLst>
          </p:nvPr>
        </p:nvSpPr>
        <p:spPr>
          <a:xfrm>
            <a:off x="8616950" y="556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8702675" y="5643245"/>
            <a:ext cx="247650" cy="25273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3"/>
            </p:custDataLst>
          </p:nvPr>
        </p:nvSpPr>
        <p:spPr>
          <a:xfrm>
            <a:off x="8369570" y="60426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观察趋势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4"/>
            </p:custDataLst>
          </p:nvPr>
        </p:nvSpPr>
        <p:spPr>
          <a:xfrm>
            <a:off x="8497186" y="6419850"/>
            <a:ext cx="81155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2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折线图</a:t>
            </a:r>
            <a:endParaRPr lang="zh-CN" sz="12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数据之眼：平均数的意义与计算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均平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思想与平均数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962150"/>
          </a:xfrm>
          <a:custGeom>
            <a:avLst/>
            <a:gdLst>
              <a:gd name="sw" fmla="*/ 1 w 17385"/>
              <a:gd name="sh" fmla="*/ 1 h 3090"/>
              <a:gd name="mins" fmla="min sw sh"/>
              <a:gd name="dsw" fmla="+- 0 sw mins"/>
              <a:gd name="dsh" fmla="+- 0 sh mins"/>
              <a:gd name="p0x0" fmla="*/ 180 w 17385"/>
              <a:gd name="p0y0" fmla="*/ 0 h 3090"/>
              <a:gd name="p0x1" fmla="*/ 17205 w 17385"/>
              <a:gd name="p0y1" fmla="*/ 0 h 3090"/>
              <a:gd name="p0x2" fmla="*/ 17304 w 17385"/>
              <a:gd name="p0y2" fmla="*/ 0 h 3090"/>
              <a:gd name="p0x3" fmla="*/ 17385 w 17385"/>
              <a:gd name="p0y3" fmla="*/ 80 h 3090"/>
              <a:gd name="p0x4" fmla="*/ 17385 w 17385"/>
              <a:gd name="p0y4" fmla="*/ 180 h 3090"/>
              <a:gd name="p0x5" fmla="*/ 17385 w 17385"/>
              <a:gd name="p0y5" fmla="*/ 2910 h 3090"/>
              <a:gd name="p0x6" fmla="*/ 17385 w 17385"/>
              <a:gd name="p0y6" fmla="*/ 3009 h 3090"/>
              <a:gd name="p0x7" fmla="*/ 17304 w 17385"/>
              <a:gd name="p0y7" fmla="*/ 3090 h 3090"/>
              <a:gd name="p0x8" fmla="*/ 17205 w 17385"/>
              <a:gd name="p0y8" fmla="*/ 3090 h 3090"/>
              <a:gd name="p0x9" fmla="*/ 180 w 17385"/>
              <a:gd name="p0y9" fmla="*/ 3090 h 3090"/>
              <a:gd name="p0x10" fmla="*/ 80 w 17385"/>
              <a:gd name="p0y10" fmla="*/ 3090 h 3090"/>
              <a:gd name="p0x11" fmla="*/ 0 w 17385"/>
              <a:gd name="p0y11" fmla="*/ 3009 h 3090"/>
              <a:gd name="p0x12" fmla="*/ 0 w 17385"/>
              <a:gd name="p0y12" fmla="*/ 2910 h 3090"/>
              <a:gd name="p0x13" fmla="*/ 0 w 17385"/>
              <a:gd name="p0y13" fmla="*/ 180 h 3090"/>
              <a:gd name="p0x14" fmla="*/ 0 w 17385"/>
              <a:gd name="p0y14" fmla="*/ 80 h 3090"/>
              <a:gd name="p0x15" fmla="*/ 80 w 17385"/>
              <a:gd name="p0y15" fmla="*/ 0 h 3090"/>
              <a:gd name="p0x16" fmla="*/ 180 w 17385"/>
              <a:gd name="p0y16" fmla="*/ 0 h 30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847725" y="1400175"/>
            <a:ext cx="3429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81125" y="1290638"/>
            <a:ext cx="1905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29765"/>
            <a:ext cx="5676595" cy="5267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中国古代</a:t>
            </a: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均田制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追求土地分配的</a:t>
            </a: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均平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527992"/>
            <a:ext cx="1064895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《论语》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不患寡而患不均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的思想是平均数概念的哲学根源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3271520"/>
            <a:ext cx="3546475" cy="1562100"/>
          </a:xfrm>
          <a:custGeom>
            <a:avLst/>
            <a:gdLst>
              <a:gd name="sw" fmla="*/ 1 w 5585"/>
              <a:gd name="sh" fmla="*/ 1 h 2460"/>
              <a:gd name="mins" fmla="min sw sh"/>
              <a:gd name="dsw" fmla="+- 0 sw mins"/>
              <a:gd name="dsh" fmla="+- 0 sh mins"/>
              <a:gd name="p0x0" fmla="*/ 180 w 5585"/>
              <a:gd name="p0y0" fmla="*/ 0 h 2460"/>
              <a:gd name="p0x1" fmla="*/ 5405 w 5585"/>
              <a:gd name="p0y1" fmla="*/ 0 h 2460"/>
              <a:gd name="p0x2" fmla="*/ 5504 w 5585"/>
              <a:gd name="p0y2" fmla="*/ 0 h 2460"/>
              <a:gd name="p0x3" fmla="*/ 5585 w 5585"/>
              <a:gd name="p0y3" fmla="*/ 80 h 2460"/>
              <a:gd name="p0x4" fmla="*/ 5585 w 5585"/>
              <a:gd name="p0y4" fmla="*/ 180 h 2460"/>
              <a:gd name="p0x5" fmla="*/ 5585 w 5585"/>
              <a:gd name="p0y5" fmla="*/ 2280 h 2460"/>
              <a:gd name="p0x6" fmla="*/ 5585 w 5585"/>
              <a:gd name="p0y6" fmla="*/ 2379 h 2460"/>
              <a:gd name="p0x7" fmla="*/ 5504 w 5585"/>
              <a:gd name="p0y7" fmla="*/ 2460 h 2460"/>
              <a:gd name="p0x8" fmla="*/ 5405 w 5585"/>
              <a:gd name="p0y8" fmla="*/ 2460 h 2460"/>
              <a:gd name="p0x9" fmla="*/ 180 w 5585"/>
              <a:gd name="p0y9" fmla="*/ 2460 h 2460"/>
              <a:gd name="p0x10" fmla="*/ 80 w 5585"/>
              <a:gd name="p0y10" fmla="*/ 2460 h 2460"/>
              <a:gd name="p0x11" fmla="*/ 0 w 5585"/>
              <a:gd name="p0y11" fmla="*/ 2379 h 2460"/>
              <a:gd name="p0x12" fmla="*/ 0 w 5585"/>
              <a:gd name="p0y12" fmla="*/ 2280 h 2460"/>
              <a:gd name="p0x13" fmla="*/ 0 w 5585"/>
              <a:gd name="p0y13" fmla="*/ 180 h 2460"/>
              <a:gd name="p0x14" fmla="*/ 0 w 5585"/>
              <a:gd name="p0y14" fmla="*/ 80 h 2460"/>
              <a:gd name="p0x15" fmla="*/ 80 w 5585"/>
              <a:gd name="p0y15" fmla="*/ 0 h 2460"/>
              <a:gd name="p0x16" fmla="*/ 180 w 5585"/>
              <a:gd name="p0y16" fmla="*/ 0 h 2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614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857250" y="3695700"/>
            <a:ext cx="247650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364140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整体水平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71525" y="41719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表示一组数据的整体水平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322445" y="3271520"/>
            <a:ext cx="3546475" cy="1562100"/>
          </a:xfrm>
          <a:custGeom>
            <a:avLst/>
            <a:gdLst>
              <a:gd name="sw" fmla="*/ 1 w 5585"/>
              <a:gd name="sh" fmla="*/ 1 h 2460"/>
              <a:gd name="mins" fmla="min sw sh"/>
              <a:gd name="dsw" fmla="+- 0 sw mins"/>
              <a:gd name="dsh" fmla="+- 0 sh mins"/>
              <a:gd name="p0x0" fmla="*/ 180 w 5585"/>
              <a:gd name="p0y0" fmla="*/ 0 h 2460"/>
              <a:gd name="p0x1" fmla="*/ 5405 w 5585"/>
              <a:gd name="p0y1" fmla="*/ 0 h 2460"/>
              <a:gd name="p0x2" fmla="*/ 5504 w 5585"/>
              <a:gd name="p0y2" fmla="*/ 0 h 2460"/>
              <a:gd name="p0x3" fmla="*/ 5585 w 5585"/>
              <a:gd name="p0y3" fmla="*/ 80 h 2460"/>
              <a:gd name="p0x4" fmla="*/ 5585 w 5585"/>
              <a:gd name="p0y4" fmla="*/ 180 h 2460"/>
              <a:gd name="p0x5" fmla="*/ 5585 w 5585"/>
              <a:gd name="p0y5" fmla="*/ 2280 h 2460"/>
              <a:gd name="p0x6" fmla="*/ 5585 w 5585"/>
              <a:gd name="p0y6" fmla="*/ 2379 h 2460"/>
              <a:gd name="p0x7" fmla="*/ 5504 w 5585"/>
              <a:gd name="p0y7" fmla="*/ 2460 h 2460"/>
              <a:gd name="p0x8" fmla="*/ 5405 w 5585"/>
              <a:gd name="p0y8" fmla="*/ 2460 h 2460"/>
              <a:gd name="p0x9" fmla="*/ 180 w 5585"/>
              <a:gd name="p0y9" fmla="*/ 2460 h 2460"/>
              <a:gd name="p0x10" fmla="*/ 80 w 5585"/>
              <a:gd name="p0y10" fmla="*/ 2460 h 2460"/>
              <a:gd name="p0x11" fmla="*/ 0 w 5585"/>
              <a:gd name="p0y11" fmla="*/ 2379 h 2460"/>
              <a:gd name="p0x12" fmla="*/ 0 w 5585"/>
              <a:gd name="p0y12" fmla="*/ 2280 h 2460"/>
              <a:gd name="p0x13" fmla="*/ 0 w 5585"/>
              <a:gd name="p0y13" fmla="*/ 180 h 2460"/>
              <a:gd name="p0x14" fmla="*/ 0 w 5585"/>
              <a:gd name="p0y14" fmla="*/ 80 h 2460"/>
              <a:gd name="p0x15" fmla="*/ 80 w 5585"/>
              <a:gd name="p0y15" fmla="*/ 0 h 2460"/>
              <a:gd name="p0x16" fmla="*/ 180 w 5585"/>
              <a:gd name="p0y16" fmla="*/ 0 h 2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4518025" y="3614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4572635" y="3695700"/>
            <a:ext cx="309245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5051451" y="364140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移多补少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4518051" y="41719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移多补少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的结果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8068945" y="3271520"/>
            <a:ext cx="3546475" cy="1562100"/>
          </a:xfrm>
          <a:custGeom>
            <a:avLst/>
            <a:gdLst>
              <a:gd name="sw" fmla="*/ 1 w 5585"/>
              <a:gd name="sh" fmla="*/ 1 h 2460"/>
              <a:gd name="mins" fmla="min sw sh"/>
              <a:gd name="dsw" fmla="+- 0 sw mins"/>
              <a:gd name="dsh" fmla="+- 0 sh mins"/>
              <a:gd name="p0x0" fmla="*/ 180 w 5585"/>
              <a:gd name="p0y0" fmla="*/ 0 h 2460"/>
              <a:gd name="p0x1" fmla="*/ 5405 w 5585"/>
              <a:gd name="p0y1" fmla="*/ 0 h 2460"/>
              <a:gd name="p0x2" fmla="*/ 5504 w 5585"/>
              <a:gd name="p0y2" fmla="*/ 0 h 2460"/>
              <a:gd name="p0x3" fmla="*/ 5585 w 5585"/>
              <a:gd name="p0y3" fmla="*/ 80 h 2460"/>
              <a:gd name="p0x4" fmla="*/ 5585 w 5585"/>
              <a:gd name="p0y4" fmla="*/ 180 h 2460"/>
              <a:gd name="p0x5" fmla="*/ 5585 w 5585"/>
              <a:gd name="p0y5" fmla="*/ 2280 h 2460"/>
              <a:gd name="p0x6" fmla="*/ 5585 w 5585"/>
              <a:gd name="p0y6" fmla="*/ 2379 h 2460"/>
              <a:gd name="p0x7" fmla="*/ 5504 w 5585"/>
              <a:gd name="p0y7" fmla="*/ 2460 h 2460"/>
              <a:gd name="p0x8" fmla="*/ 5405 w 5585"/>
              <a:gd name="p0y8" fmla="*/ 2460 h 2460"/>
              <a:gd name="p0x9" fmla="*/ 180 w 5585"/>
              <a:gd name="p0y9" fmla="*/ 2460 h 2460"/>
              <a:gd name="p0x10" fmla="*/ 80 w 5585"/>
              <a:gd name="p0y10" fmla="*/ 2460 h 2460"/>
              <a:gd name="p0x11" fmla="*/ 0 w 5585"/>
              <a:gd name="p0y11" fmla="*/ 2379 h 2460"/>
              <a:gd name="p0x12" fmla="*/ 0 w 5585"/>
              <a:gd name="p0y12" fmla="*/ 2280 h 2460"/>
              <a:gd name="p0x13" fmla="*/ 0 w 5585"/>
              <a:gd name="p0y13" fmla="*/ 180 h 2460"/>
              <a:gd name="p0x14" fmla="*/ 0 w 5585"/>
              <a:gd name="p0y14" fmla="*/ 80 h 2460"/>
              <a:gd name="p0x15" fmla="*/ 80 w 5585"/>
              <a:gd name="p0y15" fmla="*/ 0 h 2460"/>
              <a:gd name="p0x16" fmla="*/ 180 w 5585"/>
              <a:gd name="p0y16" fmla="*/ 0 h 2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8264525" y="3614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364220" y="3695700"/>
            <a:ext cx="219075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8797976" y="364140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虚拟数值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8264576" y="41719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不一定等于任何一个原始数据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575945" y="5033645"/>
            <a:ext cx="11039475" cy="1438275"/>
          </a:xfrm>
          <a:custGeom>
            <a:avLst/>
            <a:gdLst>
              <a:gd name="sw" fmla="*/ 1 w 17385"/>
              <a:gd name="sh" fmla="*/ 1 h 2265"/>
              <a:gd name="mins" fmla="min sw sh"/>
              <a:gd name="dsw" fmla="+- 0 sw mins"/>
              <a:gd name="dsh" fmla="+- 0 sh mins"/>
              <a:gd name="p0x0" fmla="*/ 180 w 17385"/>
              <a:gd name="p0y0" fmla="*/ 0 h 2265"/>
              <a:gd name="p0x1" fmla="*/ 17205 w 17385"/>
              <a:gd name="p0y1" fmla="*/ 0 h 2265"/>
              <a:gd name="p0x2" fmla="*/ 17304 w 17385"/>
              <a:gd name="p0y2" fmla="*/ 0 h 2265"/>
              <a:gd name="p0x3" fmla="*/ 17385 w 17385"/>
              <a:gd name="p0y3" fmla="*/ 80 h 2265"/>
              <a:gd name="p0x4" fmla="*/ 17385 w 17385"/>
              <a:gd name="p0y4" fmla="*/ 180 h 2265"/>
              <a:gd name="p0x5" fmla="*/ 17385 w 17385"/>
              <a:gd name="p0y5" fmla="*/ 2085 h 2265"/>
              <a:gd name="p0x6" fmla="*/ 17385 w 17385"/>
              <a:gd name="p0y6" fmla="*/ 2184 h 2265"/>
              <a:gd name="p0x7" fmla="*/ 17304 w 17385"/>
              <a:gd name="p0y7" fmla="*/ 2265 h 2265"/>
              <a:gd name="p0x8" fmla="*/ 17205 w 17385"/>
              <a:gd name="p0y8" fmla="*/ 2265 h 2265"/>
              <a:gd name="p0x9" fmla="*/ 180 w 17385"/>
              <a:gd name="p0y9" fmla="*/ 2265 h 2265"/>
              <a:gd name="p0x10" fmla="*/ 80 w 17385"/>
              <a:gd name="p0y10" fmla="*/ 2265 h 2265"/>
              <a:gd name="p0x11" fmla="*/ 0 w 17385"/>
              <a:gd name="p0y11" fmla="*/ 2184 h 2265"/>
              <a:gd name="p0x12" fmla="*/ 0 w 17385"/>
              <a:gd name="p0y12" fmla="*/ 2085 h 2265"/>
              <a:gd name="p0x13" fmla="*/ 0 w 17385"/>
              <a:gd name="p0y13" fmla="*/ 180 h 2265"/>
              <a:gd name="p0x14" fmla="*/ 0 w 17385"/>
              <a:gd name="p0y14" fmla="*/ 80 h 2265"/>
              <a:gd name="p0x15" fmla="*/ 80 w 17385"/>
              <a:gd name="p0y15" fmla="*/ 0 h 2265"/>
              <a:gd name="p0x16" fmla="*/ 180 w 17385"/>
              <a:gd name="p0y16" fmla="*/ 0 h 22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771525" y="5322570"/>
            <a:ext cx="34226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计算方法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771525" y="5764530"/>
            <a:ext cx="3422676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平均数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总数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个数</a:t>
            </a:r>
            <a:endParaRPr lang="zh-CN" altLang="en-US" sz="24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/>
          <p:nvPr>
            <p:custDataLst>
              <p:tags r:id="rId34"/>
            </p:custDataLst>
          </p:nvPr>
        </p:nvSpPr>
        <p:spPr>
          <a:xfrm>
            <a:off x="4384675" y="5334000"/>
            <a:ext cx="0" cy="838200"/>
          </a:xfrm>
          <a:prstGeom prst="rect">
            <a:avLst/>
          </a:pr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4575201" y="5395913"/>
            <a:ext cx="684527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例：</a:t>
            </a:r>
            <a:r>
              <a:rPr 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人身高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150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148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152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155cm</a:t>
            </a:r>
            <a:endParaRPr lang="en-US" altLang="zh-CN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4575201" y="5776913"/>
            <a:ext cx="464388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(145+150+148+152+155) 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 = 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150cm</a:t>
            </a:r>
            <a:endParaRPr sz="15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平均数的特征与应用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546225"/>
          </a:xfrm>
          <a:custGeom>
            <a:avLst/>
            <a:gdLst>
              <a:gd name="sw" fmla="*/ 1 w 5585"/>
              <a:gd name="sh" fmla="*/ 1 h 2435"/>
              <a:gd name="mins" fmla="min sw sh"/>
              <a:gd name="dsw" fmla="+- 0 sw mins"/>
              <a:gd name="dsh" fmla="+- 0 sh mins"/>
              <a:gd name="p0x0" fmla="*/ 180 w 5585"/>
              <a:gd name="p0y0" fmla="*/ 0 h 2435"/>
              <a:gd name="p0x1" fmla="*/ 5405 w 5585"/>
              <a:gd name="p0y1" fmla="*/ 0 h 2435"/>
              <a:gd name="p0x2" fmla="*/ 5504 w 5585"/>
              <a:gd name="p0y2" fmla="*/ 0 h 2435"/>
              <a:gd name="p0x3" fmla="*/ 5585 w 5585"/>
              <a:gd name="p0y3" fmla="*/ 80 h 2435"/>
              <a:gd name="p0x4" fmla="*/ 5585 w 5585"/>
              <a:gd name="p0y4" fmla="*/ 180 h 2435"/>
              <a:gd name="p0x5" fmla="*/ 5585 w 5585"/>
              <a:gd name="p0y5" fmla="*/ 2255 h 2435"/>
              <a:gd name="p0x6" fmla="*/ 5585 w 5585"/>
              <a:gd name="p0y6" fmla="*/ 2354 h 2435"/>
              <a:gd name="p0x7" fmla="*/ 5504 w 5585"/>
              <a:gd name="p0y7" fmla="*/ 2435 h 2435"/>
              <a:gd name="p0x8" fmla="*/ 5405 w 5585"/>
              <a:gd name="p0y8" fmla="*/ 2435 h 2435"/>
              <a:gd name="p0x9" fmla="*/ 180 w 5585"/>
              <a:gd name="p0y9" fmla="*/ 2435 h 2435"/>
              <a:gd name="p0x10" fmla="*/ 80 w 5585"/>
              <a:gd name="p0y10" fmla="*/ 2435 h 2435"/>
              <a:gd name="p0x11" fmla="*/ 0 w 5585"/>
              <a:gd name="p0y11" fmla="*/ 2354 h 2435"/>
              <a:gd name="p0x12" fmla="*/ 0 w 5585"/>
              <a:gd name="p0y12" fmla="*/ 2255 h 2435"/>
              <a:gd name="p0x13" fmla="*/ 0 w 5585"/>
              <a:gd name="p0y13" fmla="*/ 180 h 2435"/>
              <a:gd name="p0x14" fmla="*/ 0 w 5585"/>
              <a:gd name="p0y14" fmla="*/ 80 h 2435"/>
              <a:gd name="p0x15" fmla="*/ 80 w 5585"/>
              <a:gd name="p0y15" fmla="*/ 0 h 2435"/>
              <a:gd name="p0x16" fmla="*/ 180 w 5585"/>
              <a:gd name="p0y16" fmla="*/ 0 h 2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99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840105" y="1380490"/>
            <a:ext cx="28130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51150"/>
            <a:ext cx="2514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在最大值和最小值之间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5179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平均数始终位于数据范围内部，不会超出极端值的边界</a:t>
            </a:r>
            <a:endParaRPr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1546225"/>
          </a:xfrm>
          <a:custGeom>
            <a:avLst/>
            <a:gdLst>
              <a:gd name="sw" fmla="*/ 1 w 5585"/>
              <a:gd name="sh" fmla="*/ 1 h 2435"/>
              <a:gd name="mins" fmla="min sw sh"/>
              <a:gd name="dsw" fmla="+- 0 sw mins"/>
              <a:gd name="dsh" fmla="+- 0 sh mins"/>
              <a:gd name="p0x0" fmla="*/ 180 w 5585"/>
              <a:gd name="p0y0" fmla="*/ 0 h 2435"/>
              <a:gd name="p0x1" fmla="*/ 5405 w 5585"/>
              <a:gd name="p0y1" fmla="*/ 0 h 2435"/>
              <a:gd name="p0x2" fmla="*/ 5504 w 5585"/>
              <a:gd name="p0y2" fmla="*/ 0 h 2435"/>
              <a:gd name="p0x3" fmla="*/ 5585 w 5585"/>
              <a:gd name="p0y3" fmla="*/ 80 h 2435"/>
              <a:gd name="p0x4" fmla="*/ 5585 w 5585"/>
              <a:gd name="p0y4" fmla="*/ 180 h 2435"/>
              <a:gd name="p0x5" fmla="*/ 5585 w 5585"/>
              <a:gd name="p0y5" fmla="*/ 2255 h 2435"/>
              <a:gd name="p0x6" fmla="*/ 5585 w 5585"/>
              <a:gd name="p0y6" fmla="*/ 2354 h 2435"/>
              <a:gd name="p0x7" fmla="*/ 5504 w 5585"/>
              <a:gd name="p0y7" fmla="*/ 2435 h 2435"/>
              <a:gd name="p0x8" fmla="*/ 5405 w 5585"/>
              <a:gd name="p0y8" fmla="*/ 2435 h 2435"/>
              <a:gd name="p0x9" fmla="*/ 180 w 5585"/>
              <a:gd name="p0y9" fmla="*/ 2435 h 2435"/>
              <a:gd name="p0x10" fmla="*/ 80 w 5585"/>
              <a:gd name="p0y10" fmla="*/ 2435 h 2435"/>
              <a:gd name="p0x11" fmla="*/ 0 w 5585"/>
              <a:gd name="p0y11" fmla="*/ 2354 h 2435"/>
              <a:gd name="p0x12" fmla="*/ 0 w 5585"/>
              <a:gd name="p0y12" fmla="*/ 2255 h 2435"/>
              <a:gd name="p0x13" fmla="*/ 0 w 5585"/>
              <a:gd name="p0y13" fmla="*/ 180 h 2435"/>
              <a:gd name="p0x14" fmla="*/ 0 w 5585"/>
              <a:gd name="p0y14" fmla="*/ 80 h 2435"/>
              <a:gd name="p0x15" fmla="*/ 80 w 5585"/>
              <a:gd name="p0y15" fmla="*/ 0 h 2435"/>
              <a:gd name="p0x16" fmla="*/ 180 w 5585"/>
              <a:gd name="p0y16" fmla="*/ 0 h 2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1299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273" t="-897" r="-2273" b="-897"/>
          <a:stretch>
            <a:fillRect/>
          </a:stretch>
        </p:blipFill>
        <p:spPr>
          <a:xfrm>
            <a:off x="4617720" y="1380490"/>
            <a:ext cx="21907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051451" y="1351150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极端值会显著影响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18051" y="185179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极大或极小的数值会拉动平均数，使其偏离数据集中趋势</a:t>
            </a:r>
            <a:endParaRPr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1546225"/>
          </a:xfrm>
          <a:custGeom>
            <a:avLst/>
            <a:gdLst>
              <a:gd name="sw" fmla="*/ 1 w 5585"/>
              <a:gd name="sh" fmla="*/ 1 h 2435"/>
              <a:gd name="mins" fmla="min sw sh"/>
              <a:gd name="dsw" fmla="+- 0 sw mins"/>
              <a:gd name="dsh" fmla="+- 0 sh mins"/>
              <a:gd name="p0x0" fmla="*/ 180 w 5585"/>
              <a:gd name="p0y0" fmla="*/ 0 h 2435"/>
              <a:gd name="p0x1" fmla="*/ 5405 w 5585"/>
              <a:gd name="p0y1" fmla="*/ 0 h 2435"/>
              <a:gd name="p0x2" fmla="*/ 5504 w 5585"/>
              <a:gd name="p0y2" fmla="*/ 0 h 2435"/>
              <a:gd name="p0x3" fmla="*/ 5585 w 5585"/>
              <a:gd name="p0y3" fmla="*/ 80 h 2435"/>
              <a:gd name="p0x4" fmla="*/ 5585 w 5585"/>
              <a:gd name="p0y4" fmla="*/ 180 h 2435"/>
              <a:gd name="p0x5" fmla="*/ 5585 w 5585"/>
              <a:gd name="p0y5" fmla="*/ 2255 h 2435"/>
              <a:gd name="p0x6" fmla="*/ 5585 w 5585"/>
              <a:gd name="p0y6" fmla="*/ 2354 h 2435"/>
              <a:gd name="p0x7" fmla="*/ 5504 w 5585"/>
              <a:gd name="p0y7" fmla="*/ 2435 h 2435"/>
              <a:gd name="p0x8" fmla="*/ 5405 w 5585"/>
              <a:gd name="p0y8" fmla="*/ 2435 h 2435"/>
              <a:gd name="p0x9" fmla="*/ 180 w 5585"/>
              <a:gd name="p0y9" fmla="*/ 2435 h 2435"/>
              <a:gd name="p0x10" fmla="*/ 80 w 5585"/>
              <a:gd name="p0y10" fmla="*/ 2435 h 2435"/>
              <a:gd name="p0x11" fmla="*/ 0 w 5585"/>
              <a:gd name="p0y11" fmla="*/ 2354 h 2435"/>
              <a:gd name="p0x12" fmla="*/ 0 w 5585"/>
              <a:gd name="p0y12" fmla="*/ 2255 h 2435"/>
              <a:gd name="p0x13" fmla="*/ 0 w 5585"/>
              <a:gd name="p0y13" fmla="*/ 180 h 2435"/>
              <a:gd name="p0x14" fmla="*/ 0 w 5585"/>
              <a:gd name="p0y14" fmla="*/ 80 h 2435"/>
              <a:gd name="p0x15" fmla="*/ 80 w 5585"/>
              <a:gd name="p0y15" fmla="*/ 0 h 2435"/>
              <a:gd name="p0x16" fmla="*/ 180 w 5585"/>
              <a:gd name="p0y16" fmla="*/ 0 h 2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264525" y="1299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364220" y="1380490"/>
            <a:ext cx="21907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797976" y="1351150"/>
            <a:ext cx="2471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平均数不等于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大多数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185179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平均数是计算结果，可能与实际出现频率最高的数值不同</a:t>
            </a:r>
            <a:endParaRPr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2817495"/>
            <a:ext cx="3546475" cy="2065020"/>
          </a:xfrm>
          <a:custGeom>
            <a:avLst/>
            <a:gdLst>
              <a:gd name="sw" fmla="*/ 1 w 5585"/>
              <a:gd name="sh" fmla="*/ 1 h 3251"/>
              <a:gd name="mins" fmla="min sw sh"/>
              <a:gd name="dsw" fmla="+- 0 sw mins"/>
              <a:gd name="dsh" fmla="+- 0 sh mins"/>
              <a:gd name="p0x0" fmla="*/ 180 w 5585"/>
              <a:gd name="p0y0" fmla="*/ 0 h 3251"/>
              <a:gd name="p0x1" fmla="*/ 5405 w 5585"/>
              <a:gd name="p0y1" fmla="*/ 0 h 3251"/>
              <a:gd name="p0x2" fmla="*/ 5504 w 5585"/>
              <a:gd name="p0y2" fmla="*/ 0 h 3251"/>
              <a:gd name="p0x3" fmla="*/ 5585 w 5585"/>
              <a:gd name="p0y3" fmla="*/ 80 h 3251"/>
              <a:gd name="p0x4" fmla="*/ 5585 w 5585"/>
              <a:gd name="p0y4" fmla="*/ 180 h 3251"/>
              <a:gd name="p0x5" fmla="*/ 5585 w 5585"/>
              <a:gd name="p0y5" fmla="*/ 3071 h 3251"/>
              <a:gd name="p0x6" fmla="*/ 5585 w 5585"/>
              <a:gd name="p0y6" fmla="*/ 3171 h 3251"/>
              <a:gd name="p0x7" fmla="*/ 5504 w 5585"/>
              <a:gd name="p0y7" fmla="*/ 3251 h 3251"/>
              <a:gd name="p0x8" fmla="*/ 5405 w 5585"/>
              <a:gd name="p0y8" fmla="*/ 3251 h 3251"/>
              <a:gd name="p0x9" fmla="*/ 180 w 5585"/>
              <a:gd name="p0y9" fmla="*/ 3251 h 3251"/>
              <a:gd name="p0x10" fmla="*/ 80 w 5585"/>
              <a:gd name="p0y10" fmla="*/ 3251 h 3251"/>
              <a:gd name="p0x11" fmla="*/ 0 w 5585"/>
              <a:gd name="p0y11" fmla="*/ 3171 h 3251"/>
              <a:gd name="p0x12" fmla="*/ 0 w 5585"/>
              <a:gd name="p0y12" fmla="*/ 3071 h 3251"/>
              <a:gd name="p0x13" fmla="*/ 0 w 5585"/>
              <a:gd name="p0y13" fmla="*/ 180 h 3251"/>
              <a:gd name="p0x14" fmla="*/ 0 w 5585"/>
              <a:gd name="p0y14" fmla="*/ 80 h 3251"/>
              <a:gd name="p0x15" fmla="*/ 80 w 5585"/>
              <a:gd name="p0y15" fmla="*/ 0 h 3251"/>
              <a:gd name="p0x16" fmla="*/ 180 w 5585"/>
              <a:gd name="p0y16" fmla="*/ 0 h 32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31603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40105" y="3241040"/>
            <a:ext cx="28130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304925" y="3212097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班级平均分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71525" y="3679774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反映整体学习水平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771525" y="4112895"/>
            <a:ext cx="3155950" cy="426720"/>
          </a:xfrm>
          <a:custGeom>
            <a:avLst/>
            <a:gdLst>
              <a:gd name="sw" fmla="*/ 1 w 4970"/>
              <a:gd name="sh" fmla="*/ 1 h 671"/>
              <a:gd name="mins" fmla="min sw sh"/>
              <a:gd name="dsw" fmla="+- 0 sw mins"/>
              <a:gd name="dsh" fmla="+- 0 sh mins"/>
              <a:gd name="p0x0" fmla="*/ 90 w 4970"/>
              <a:gd name="p0y0" fmla="*/ 0 h 671"/>
              <a:gd name="p0x1" fmla="*/ 4880 w 4970"/>
              <a:gd name="p0y1" fmla="*/ 0 h 671"/>
              <a:gd name="p0x2" fmla="*/ 4929 w 4970"/>
              <a:gd name="p0y2" fmla="*/ 0 h 671"/>
              <a:gd name="p0x3" fmla="*/ 4970 w 4970"/>
              <a:gd name="p0y3" fmla="*/ 40 h 671"/>
              <a:gd name="p0x4" fmla="*/ 4970 w 4970"/>
              <a:gd name="p0y4" fmla="*/ 90 h 671"/>
              <a:gd name="p0x5" fmla="*/ 4970 w 4970"/>
              <a:gd name="p0y5" fmla="*/ 581 h 671"/>
              <a:gd name="p0x6" fmla="*/ 4970 w 4970"/>
              <a:gd name="p0y6" fmla="*/ 631 h 671"/>
              <a:gd name="p0x7" fmla="*/ 4929 w 4970"/>
              <a:gd name="p0y7" fmla="*/ 671 h 671"/>
              <a:gd name="p0x8" fmla="*/ 4880 w 4970"/>
              <a:gd name="p0y8" fmla="*/ 671 h 671"/>
              <a:gd name="p0x9" fmla="*/ 90 w 4970"/>
              <a:gd name="p0y9" fmla="*/ 671 h 671"/>
              <a:gd name="p0x10" fmla="*/ 40 w 4970"/>
              <a:gd name="p0y10" fmla="*/ 671 h 671"/>
              <a:gd name="p0x11" fmla="*/ 0 w 4970"/>
              <a:gd name="p0y11" fmla="*/ 631 h 671"/>
              <a:gd name="p0x12" fmla="*/ 0 w 4970"/>
              <a:gd name="p0y12" fmla="*/ 581 h 671"/>
              <a:gd name="p0x13" fmla="*/ 0 w 4970"/>
              <a:gd name="p0y13" fmla="*/ 90 h 671"/>
              <a:gd name="p0x14" fmla="*/ 0 w 4970"/>
              <a:gd name="p0y14" fmla="*/ 40 h 671"/>
              <a:gd name="p0x15" fmla="*/ 40 w 4970"/>
              <a:gd name="p0y15" fmla="*/ 0 h 671"/>
              <a:gd name="p0x16" fmla="*/ 90 w 49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847725" y="4174122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注意：个别高分或低分会拉偏整体印象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4322445" y="2817495"/>
            <a:ext cx="3546475" cy="2065020"/>
          </a:xfrm>
          <a:custGeom>
            <a:avLst/>
            <a:gdLst>
              <a:gd name="sw" fmla="*/ 1 w 5585"/>
              <a:gd name="sh" fmla="*/ 1 h 3251"/>
              <a:gd name="mins" fmla="min sw sh"/>
              <a:gd name="dsw" fmla="+- 0 sw mins"/>
              <a:gd name="dsh" fmla="+- 0 sh mins"/>
              <a:gd name="p0x0" fmla="*/ 180 w 5585"/>
              <a:gd name="p0y0" fmla="*/ 0 h 3251"/>
              <a:gd name="p0x1" fmla="*/ 5405 w 5585"/>
              <a:gd name="p0y1" fmla="*/ 0 h 3251"/>
              <a:gd name="p0x2" fmla="*/ 5504 w 5585"/>
              <a:gd name="p0y2" fmla="*/ 0 h 3251"/>
              <a:gd name="p0x3" fmla="*/ 5585 w 5585"/>
              <a:gd name="p0y3" fmla="*/ 80 h 3251"/>
              <a:gd name="p0x4" fmla="*/ 5585 w 5585"/>
              <a:gd name="p0y4" fmla="*/ 180 h 3251"/>
              <a:gd name="p0x5" fmla="*/ 5585 w 5585"/>
              <a:gd name="p0y5" fmla="*/ 3071 h 3251"/>
              <a:gd name="p0x6" fmla="*/ 5585 w 5585"/>
              <a:gd name="p0y6" fmla="*/ 3171 h 3251"/>
              <a:gd name="p0x7" fmla="*/ 5504 w 5585"/>
              <a:gd name="p0y7" fmla="*/ 3251 h 3251"/>
              <a:gd name="p0x8" fmla="*/ 5405 w 5585"/>
              <a:gd name="p0y8" fmla="*/ 3251 h 3251"/>
              <a:gd name="p0x9" fmla="*/ 180 w 5585"/>
              <a:gd name="p0y9" fmla="*/ 3251 h 3251"/>
              <a:gd name="p0x10" fmla="*/ 80 w 5585"/>
              <a:gd name="p0y10" fmla="*/ 3251 h 3251"/>
              <a:gd name="p0x11" fmla="*/ 0 w 5585"/>
              <a:gd name="p0y11" fmla="*/ 3171 h 3251"/>
              <a:gd name="p0x12" fmla="*/ 0 w 5585"/>
              <a:gd name="p0y12" fmla="*/ 3071 h 3251"/>
              <a:gd name="p0x13" fmla="*/ 0 w 5585"/>
              <a:gd name="p0y13" fmla="*/ 180 h 3251"/>
              <a:gd name="p0x14" fmla="*/ 0 w 5585"/>
              <a:gd name="p0y14" fmla="*/ 80 h 3251"/>
              <a:gd name="p0x15" fmla="*/ 80 w 5585"/>
              <a:gd name="p0y15" fmla="*/ 0 h 3251"/>
              <a:gd name="p0x16" fmla="*/ 180 w 5585"/>
              <a:gd name="p0y16" fmla="*/ 0 h 32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4518025" y="30232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7976" t="-1026" r="-7976" b="-1026"/>
          <a:stretch>
            <a:fillRect/>
          </a:stretch>
        </p:blipFill>
        <p:spPr>
          <a:xfrm>
            <a:off x="4572635" y="3103880"/>
            <a:ext cx="309245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5051451" y="3074956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月平均气温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4518051" y="354263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反映气候特征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4518025" y="3975735"/>
            <a:ext cx="3155950" cy="701040"/>
          </a:xfrm>
          <a:custGeom>
            <a:avLst/>
            <a:gdLst>
              <a:gd name="sw" fmla="*/ 1 w 4970"/>
              <a:gd name="sh" fmla="*/ 1 h 1103"/>
              <a:gd name="mins" fmla="min sw sh"/>
              <a:gd name="dsw" fmla="+- 0 sw mins"/>
              <a:gd name="dsh" fmla="+- 0 sh mins"/>
              <a:gd name="p0x0" fmla="*/ 90 w 4970"/>
              <a:gd name="p0y0" fmla="*/ 0 h 1103"/>
              <a:gd name="p0x1" fmla="*/ 4880 w 4970"/>
              <a:gd name="p0y1" fmla="*/ 0 h 1103"/>
              <a:gd name="p0x2" fmla="*/ 4929 w 4970"/>
              <a:gd name="p0y2" fmla="*/ 0 h 1103"/>
              <a:gd name="p0x3" fmla="*/ 4970 w 4970"/>
              <a:gd name="p0y3" fmla="*/ 40 h 1103"/>
              <a:gd name="p0x4" fmla="*/ 4970 w 4970"/>
              <a:gd name="p0y4" fmla="*/ 90 h 1103"/>
              <a:gd name="p0x5" fmla="*/ 4970 w 4970"/>
              <a:gd name="p0y5" fmla="*/ 1013 h 1103"/>
              <a:gd name="p0x6" fmla="*/ 4970 w 4970"/>
              <a:gd name="p0y6" fmla="*/ 1063 h 1103"/>
              <a:gd name="p0x7" fmla="*/ 4929 w 4970"/>
              <a:gd name="p0y7" fmla="*/ 1103 h 1103"/>
              <a:gd name="p0x8" fmla="*/ 4880 w 4970"/>
              <a:gd name="p0y8" fmla="*/ 1103 h 1103"/>
              <a:gd name="p0x9" fmla="*/ 90 w 4970"/>
              <a:gd name="p0y9" fmla="*/ 1103 h 1103"/>
              <a:gd name="p0x10" fmla="*/ 40 w 4970"/>
              <a:gd name="p0y10" fmla="*/ 1103 h 1103"/>
              <a:gd name="p0x11" fmla="*/ 0 w 4970"/>
              <a:gd name="p0y11" fmla="*/ 1063 h 1103"/>
              <a:gd name="p0x12" fmla="*/ 0 w 4970"/>
              <a:gd name="p0y12" fmla="*/ 1013 h 1103"/>
              <a:gd name="p0x13" fmla="*/ 0 w 4970"/>
              <a:gd name="p0y13" fmla="*/ 90 h 1103"/>
              <a:gd name="p0x14" fmla="*/ 0 w 4970"/>
              <a:gd name="p0y14" fmla="*/ 40 h 1103"/>
              <a:gd name="p0x15" fmla="*/ 40 w 4970"/>
              <a:gd name="p0y15" fmla="*/ 0 h 1103"/>
              <a:gd name="p0x16" fmla="*/ 90 w 4970"/>
              <a:gd name="p0y16" fmla="*/ 0 h 11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4594251" y="4036981"/>
            <a:ext cx="30035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注意：昼夜温差大时日均温不能代表体感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8068945" y="2817495"/>
            <a:ext cx="3546475" cy="2065020"/>
          </a:xfrm>
          <a:custGeom>
            <a:avLst/>
            <a:gdLst>
              <a:gd name="sw" fmla="*/ 1 w 5585"/>
              <a:gd name="sh" fmla="*/ 1 h 3251"/>
              <a:gd name="mins" fmla="min sw sh"/>
              <a:gd name="dsw" fmla="+- 0 sw mins"/>
              <a:gd name="dsh" fmla="+- 0 sh mins"/>
              <a:gd name="p0x0" fmla="*/ 180 w 5585"/>
              <a:gd name="p0y0" fmla="*/ 0 h 3251"/>
              <a:gd name="p0x1" fmla="*/ 5405 w 5585"/>
              <a:gd name="p0y1" fmla="*/ 0 h 3251"/>
              <a:gd name="p0x2" fmla="*/ 5504 w 5585"/>
              <a:gd name="p0y2" fmla="*/ 0 h 3251"/>
              <a:gd name="p0x3" fmla="*/ 5585 w 5585"/>
              <a:gd name="p0y3" fmla="*/ 80 h 3251"/>
              <a:gd name="p0x4" fmla="*/ 5585 w 5585"/>
              <a:gd name="p0y4" fmla="*/ 180 h 3251"/>
              <a:gd name="p0x5" fmla="*/ 5585 w 5585"/>
              <a:gd name="p0y5" fmla="*/ 3071 h 3251"/>
              <a:gd name="p0x6" fmla="*/ 5585 w 5585"/>
              <a:gd name="p0y6" fmla="*/ 3171 h 3251"/>
              <a:gd name="p0x7" fmla="*/ 5504 w 5585"/>
              <a:gd name="p0y7" fmla="*/ 3251 h 3251"/>
              <a:gd name="p0x8" fmla="*/ 5405 w 5585"/>
              <a:gd name="p0y8" fmla="*/ 3251 h 3251"/>
              <a:gd name="p0x9" fmla="*/ 180 w 5585"/>
              <a:gd name="p0y9" fmla="*/ 3251 h 3251"/>
              <a:gd name="p0x10" fmla="*/ 80 w 5585"/>
              <a:gd name="p0y10" fmla="*/ 3251 h 3251"/>
              <a:gd name="p0x11" fmla="*/ 0 w 5585"/>
              <a:gd name="p0y11" fmla="*/ 3171 h 3251"/>
              <a:gd name="p0x12" fmla="*/ 0 w 5585"/>
              <a:gd name="p0y12" fmla="*/ 3071 h 3251"/>
              <a:gd name="p0x13" fmla="*/ 0 w 5585"/>
              <a:gd name="p0y13" fmla="*/ 180 h 3251"/>
              <a:gd name="p0x14" fmla="*/ 0 w 5585"/>
              <a:gd name="p0y14" fmla="*/ 80 h 3251"/>
              <a:gd name="p0x15" fmla="*/ 80 w 5585"/>
              <a:gd name="p0y15" fmla="*/ 0 h 3251"/>
              <a:gd name="p0x16" fmla="*/ 180 w 5585"/>
              <a:gd name="p0y16" fmla="*/ 0 h 32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42"/>
            </p:custDataLst>
          </p:nvPr>
        </p:nvSpPr>
        <p:spPr>
          <a:xfrm>
            <a:off x="8264525" y="30232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3103880"/>
            <a:ext cx="247650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8797976" y="307495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人均收入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7"/>
            </p:custDataLst>
          </p:nvPr>
        </p:nvSpPr>
        <p:spPr>
          <a:xfrm>
            <a:off x="8264576" y="354263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反映经济水平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8"/>
            </p:custDataLst>
          </p:nvPr>
        </p:nvSpPr>
        <p:spPr>
          <a:xfrm>
            <a:off x="8264525" y="3975735"/>
            <a:ext cx="3155950" cy="701040"/>
          </a:xfrm>
          <a:custGeom>
            <a:avLst/>
            <a:gdLst>
              <a:gd name="sw" fmla="*/ 1 w 4970"/>
              <a:gd name="sh" fmla="*/ 1 h 1103"/>
              <a:gd name="mins" fmla="min sw sh"/>
              <a:gd name="dsw" fmla="+- 0 sw mins"/>
              <a:gd name="dsh" fmla="+- 0 sh mins"/>
              <a:gd name="p0x0" fmla="*/ 90 w 4970"/>
              <a:gd name="p0y0" fmla="*/ 0 h 1103"/>
              <a:gd name="p0x1" fmla="*/ 4880 w 4970"/>
              <a:gd name="p0y1" fmla="*/ 0 h 1103"/>
              <a:gd name="p0x2" fmla="*/ 4929 w 4970"/>
              <a:gd name="p0y2" fmla="*/ 0 h 1103"/>
              <a:gd name="p0x3" fmla="*/ 4970 w 4970"/>
              <a:gd name="p0y3" fmla="*/ 40 h 1103"/>
              <a:gd name="p0x4" fmla="*/ 4970 w 4970"/>
              <a:gd name="p0y4" fmla="*/ 90 h 1103"/>
              <a:gd name="p0x5" fmla="*/ 4970 w 4970"/>
              <a:gd name="p0y5" fmla="*/ 1013 h 1103"/>
              <a:gd name="p0x6" fmla="*/ 4970 w 4970"/>
              <a:gd name="p0y6" fmla="*/ 1063 h 1103"/>
              <a:gd name="p0x7" fmla="*/ 4929 w 4970"/>
              <a:gd name="p0y7" fmla="*/ 1103 h 1103"/>
              <a:gd name="p0x8" fmla="*/ 4880 w 4970"/>
              <a:gd name="p0y8" fmla="*/ 1103 h 1103"/>
              <a:gd name="p0x9" fmla="*/ 90 w 4970"/>
              <a:gd name="p0y9" fmla="*/ 1103 h 1103"/>
              <a:gd name="p0x10" fmla="*/ 40 w 4970"/>
              <a:gd name="p0y10" fmla="*/ 1103 h 1103"/>
              <a:gd name="p0x11" fmla="*/ 0 w 4970"/>
              <a:gd name="p0y11" fmla="*/ 1063 h 1103"/>
              <a:gd name="p0x12" fmla="*/ 0 w 4970"/>
              <a:gd name="p0y12" fmla="*/ 1013 h 1103"/>
              <a:gd name="p0x13" fmla="*/ 0 w 4970"/>
              <a:gd name="p0y13" fmla="*/ 90 h 1103"/>
              <a:gd name="p0x14" fmla="*/ 0 w 4970"/>
              <a:gd name="p0y14" fmla="*/ 40 h 1103"/>
              <a:gd name="p0x15" fmla="*/ 40 w 4970"/>
              <a:gd name="p0y15" fmla="*/ 0 h 1103"/>
              <a:gd name="p0x16" fmla="*/ 90 w 4970"/>
              <a:gd name="p0y16" fmla="*/ 0 h 11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9"/>
            </p:custDataLst>
          </p:nvPr>
        </p:nvSpPr>
        <p:spPr>
          <a:xfrm>
            <a:off x="8340776" y="4036981"/>
            <a:ext cx="30035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注意：需警惕极端值影响，贫富差距大时参考意义有限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50"/>
            </p:custDataLst>
          </p:nvPr>
        </p:nvSpPr>
        <p:spPr>
          <a:xfrm>
            <a:off x="575945" y="5044440"/>
            <a:ext cx="11039475" cy="1427480"/>
          </a:xfrm>
          <a:custGeom>
            <a:avLst/>
            <a:gdLst>
              <a:gd name="sw" fmla="*/ 1 w 17385"/>
              <a:gd name="sh" fmla="*/ 1 h 2248"/>
              <a:gd name="mins" fmla="min sw sh"/>
              <a:gd name="dsw" fmla="+- 0 sw mins"/>
              <a:gd name="dsh" fmla="+- 0 sh mins"/>
              <a:gd name="p0x0" fmla="*/ 180 w 17385"/>
              <a:gd name="p0y0" fmla="*/ 0 h 2248"/>
              <a:gd name="p0x1" fmla="*/ 17205 w 17385"/>
              <a:gd name="p0y1" fmla="*/ 0 h 2248"/>
              <a:gd name="p0x2" fmla="*/ 17304 w 17385"/>
              <a:gd name="p0y2" fmla="*/ 0 h 2248"/>
              <a:gd name="p0x3" fmla="*/ 17385 w 17385"/>
              <a:gd name="p0y3" fmla="*/ 80 h 2248"/>
              <a:gd name="p0x4" fmla="*/ 17385 w 17385"/>
              <a:gd name="p0y4" fmla="*/ 180 h 2248"/>
              <a:gd name="p0x5" fmla="*/ 17385 w 17385"/>
              <a:gd name="p0y5" fmla="*/ 2068 h 2248"/>
              <a:gd name="p0x6" fmla="*/ 17385 w 17385"/>
              <a:gd name="p0y6" fmla="*/ 2167 h 2248"/>
              <a:gd name="p0x7" fmla="*/ 17304 w 17385"/>
              <a:gd name="p0y7" fmla="*/ 2248 h 2248"/>
              <a:gd name="p0x8" fmla="*/ 17205 w 17385"/>
              <a:gd name="p0y8" fmla="*/ 2248 h 2248"/>
              <a:gd name="p0x9" fmla="*/ 180 w 17385"/>
              <a:gd name="p0y9" fmla="*/ 2248 h 2248"/>
              <a:gd name="p0x10" fmla="*/ 80 w 17385"/>
              <a:gd name="p0y10" fmla="*/ 2248 h 2248"/>
              <a:gd name="p0x11" fmla="*/ 0 w 17385"/>
              <a:gd name="p0y11" fmla="*/ 2167 h 2248"/>
              <a:gd name="p0x12" fmla="*/ 0 w 17385"/>
              <a:gd name="p0y12" fmla="*/ 2068 h 2248"/>
              <a:gd name="p0x13" fmla="*/ 0 w 17385"/>
              <a:gd name="p0y13" fmla="*/ 180 h 2248"/>
              <a:gd name="p0x14" fmla="*/ 0 w 17385"/>
              <a:gd name="p0y14" fmla="*/ 80 h 2248"/>
              <a:gd name="p0x15" fmla="*/ 80 w 17385"/>
              <a:gd name="p0y15" fmla="*/ 0 h 2248"/>
              <a:gd name="p0x16" fmla="*/ 180 w 17385"/>
              <a:gd name="p0y16" fmla="*/ 0 h 2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51"/>
            </p:custDataLst>
          </p:nvPr>
        </p:nvSpPr>
        <p:spPr>
          <a:xfrm>
            <a:off x="1990725" y="551053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3333" b="-3333"/>
          <a:stretch>
            <a:fillRect/>
          </a:stretch>
        </p:blipFill>
        <p:spPr>
          <a:xfrm>
            <a:off x="2085975" y="5605780"/>
            <a:ext cx="304800" cy="3048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55"/>
            </p:custDataLst>
          </p:nvPr>
        </p:nvSpPr>
        <p:spPr>
          <a:xfrm>
            <a:off x="2638501" y="5546046"/>
            <a:ext cx="817229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易错提醒：</a:t>
            </a:r>
            <a:r>
              <a:rPr 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平均数是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代表值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，不代表每个人的实际情况</a:t>
            </a:r>
            <a:endParaRPr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古智今析：数据分析与决策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数据分析与决策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047875" cy="3457575"/>
          </a:xfrm>
          <a:custGeom>
            <a:avLst/>
            <a:gdLst>
              <a:gd name="sw" fmla="*/ 1 w 3225"/>
              <a:gd name="sh" fmla="*/ 1 h 5445"/>
              <a:gd name="mins" fmla="min sw sh"/>
              <a:gd name="dsw" fmla="+- 0 sw mins"/>
              <a:gd name="dsh" fmla="+- 0 sh mins"/>
              <a:gd name="p0x0" fmla="*/ 180 w 3225"/>
              <a:gd name="p0y0" fmla="*/ 0 h 5445"/>
              <a:gd name="p0x1" fmla="*/ 3045 w 3225"/>
              <a:gd name="p0y1" fmla="*/ 0 h 5445"/>
              <a:gd name="p0x2" fmla="*/ 3144 w 3225"/>
              <a:gd name="p0y2" fmla="*/ 0 h 5445"/>
              <a:gd name="p0x3" fmla="*/ 3225 w 3225"/>
              <a:gd name="p0y3" fmla="*/ 80 h 5445"/>
              <a:gd name="p0x4" fmla="*/ 3225 w 3225"/>
              <a:gd name="p0y4" fmla="*/ 180 h 5445"/>
              <a:gd name="p0x5" fmla="*/ 3225 w 3225"/>
              <a:gd name="p0y5" fmla="*/ 5265 h 5445"/>
              <a:gd name="p0x6" fmla="*/ 3225 w 3225"/>
              <a:gd name="p0y6" fmla="*/ 5364 h 5445"/>
              <a:gd name="p0x7" fmla="*/ 3144 w 3225"/>
              <a:gd name="p0y7" fmla="*/ 5445 h 5445"/>
              <a:gd name="p0x8" fmla="*/ 3045 w 3225"/>
              <a:gd name="p0y8" fmla="*/ 5445 h 5445"/>
              <a:gd name="p0x9" fmla="*/ 180 w 3225"/>
              <a:gd name="p0y9" fmla="*/ 5445 h 5445"/>
              <a:gd name="p0x10" fmla="*/ 80 w 3225"/>
              <a:gd name="p0y10" fmla="*/ 5445 h 5445"/>
              <a:gd name="p0x11" fmla="*/ 0 w 3225"/>
              <a:gd name="p0y11" fmla="*/ 5364 h 5445"/>
              <a:gd name="p0x12" fmla="*/ 0 w 3225"/>
              <a:gd name="p0y12" fmla="*/ 5265 h 5445"/>
              <a:gd name="p0x13" fmla="*/ 0 w 3225"/>
              <a:gd name="p0y13" fmla="*/ 180 h 5445"/>
              <a:gd name="p0x14" fmla="*/ 0 w 3225"/>
              <a:gd name="p0y14" fmla="*/ 80 h 5445"/>
              <a:gd name="p0x15" fmla="*/ 80 w 3225"/>
              <a:gd name="p0y15" fmla="*/ 0 h 5445"/>
              <a:gd name="p0x16" fmla="*/ 180 w 322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13049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437161" y="137731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1823085"/>
            <a:ext cx="1657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收集数据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222313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明确目的，选择方法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2823845" y="1109345"/>
            <a:ext cx="2047875" cy="3457575"/>
          </a:xfrm>
          <a:custGeom>
            <a:avLst/>
            <a:gdLst>
              <a:gd name="sw" fmla="*/ 1 w 3225"/>
              <a:gd name="sh" fmla="*/ 1 h 5445"/>
              <a:gd name="mins" fmla="min sw sh"/>
              <a:gd name="dsw" fmla="+- 0 sw mins"/>
              <a:gd name="dsh" fmla="+- 0 sh mins"/>
              <a:gd name="p0x0" fmla="*/ 180 w 3225"/>
              <a:gd name="p0y0" fmla="*/ 0 h 5445"/>
              <a:gd name="p0x1" fmla="*/ 3045 w 3225"/>
              <a:gd name="p0y1" fmla="*/ 0 h 5445"/>
              <a:gd name="p0x2" fmla="*/ 3144 w 3225"/>
              <a:gd name="p0y2" fmla="*/ 0 h 5445"/>
              <a:gd name="p0x3" fmla="*/ 3225 w 3225"/>
              <a:gd name="p0y3" fmla="*/ 80 h 5445"/>
              <a:gd name="p0x4" fmla="*/ 3225 w 3225"/>
              <a:gd name="p0y4" fmla="*/ 180 h 5445"/>
              <a:gd name="p0x5" fmla="*/ 3225 w 3225"/>
              <a:gd name="p0y5" fmla="*/ 5265 h 5445"/>
              <a:gd name="p0x6" fmla="*/ 3225 w 3225"/>
              <a:gd name="p0y6" fmla="*/ 5364 h 5445"/>
              <a:gd name="p0x7" fmla="*/ 3144 w 3225"/>
              <a:gd name="p0y7" fmla="*/ 5445 h 5445"/>
              <a:gd name="p0x8" fmla="*/ 3045 w 3225"/>
              <a:gd name="p0y8" fmla="*/ 5445 h 5445"/>
              <a:gd name="p0x9" fmla="*/ 180 w 3225"/>
              <a:gd name="p0y9" fmla="*/ 5445 h 5445"/>
              <a:gd name="p0x10" fmla="*/ 80 w 3225"/>
              <a:gd name="p0y10" fmla="*/ 5445 h 5445"/>
              <a:gd name="p0x11" fmla="*/ 0 w 3225"/>
              <a:gd name="p0y11" fmla="*/ 5364 h 5445"/>
              <a:gd name="p0x12" fmla="*/ 0 w 3225"/>
              <a:gd name="p0y12" fmla="*/ 5265 h 5445"/>
              <a:gd name="p0x13" fmla="*/ 0 w 3225"/>
              <a:gd name="p0y13" fmla="*/ 180 h 5445"/>
              <a:gd name="p0x14" fmla="*/ 0 w 3225"/>
              <a:gd name="p0y14" fmla="*/ 80 h 5445"/>
              <a:gd name="p0x15" fmla="*/ 80 w 3225"/>
              <a:gd name="p0y15" fmla="*/ 0 h 5445"/>
              <a:gd name="p0x16" fmla="*/ 180 w 322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0194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3105150" y="1385570"/>
            <a:ext cx="247650" cy="252730"/>
          </a:xfrm>
          <a:prstGeom prst="rect">
            <a:avLst/>
          </a:prstGeom>
        </p:spPr>
      </p:pic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35528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3685061" y="137731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3019425" y="1823085"/>
            <a:ext cx="1657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整理数据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3019425" y="2223135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分类、排序、制表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071745" y="1109345"/>
            <a:ext cx="2047875" cy="3457575"/>
          </a:xfrm>
          <a:custGeom>
            <a:avLst/>
            <a:gdLst>
              <a:gd name="sw" fmla="*/ 1 w 3225"/>
              <a:gd name="sh" fmla="*/ 1 h 5445"/>
              <a:gd name="mins" fmla="min sw sh"/>
              <a:gd name="dsw" fmla="+- 0 sw mins"/>
              <a:gd name="dsh" fmla="+- 0 sh mins"/>
              <a:gd name="p0x0" fmla="*/ 180 w 3225"/>
              <a:gd name="p0y0" fmla="*/ 0 h 5445"/>
              <a:gd name="p0x1" fmla="*/ 3045 w 3225"/>
              <a:gd name="p0y1" fmla="*/ 0 h 5445"/>
              <a:gd name="p0x2" fmla="*/ 3144 w 3225"/>
              <a:gd name="p0y2" fmla="*/ 0 h 5445"/>
              <a:gd name="p0x3" fmla="*/ 3225 w 3225"/>
              <a:gd name="p0y3" fmla="*/ 80 h 5445"/>
              <a:gd name="p0x4" fmla="*/ 3225 w 3225"/>
              <a:gd name="p0y4" fmla="*/ 180 h 5445"/>
              <a:gd name="p0x5" fmla="*/ 3225 w 3225"/>
              <a:gd name="p0y5" fmla="*/ 5265 h 5445"/>
              <a:gd name="p0x6" fmla="*/ 3225 w 3225"/>
              <a:gd name="p0y6" fmla="*/ 5364 h 5445"/>
              <a:gd name="p0x7" fmla="*/ 3144 w 3225"/>
              <a:gd name="p0y7" fmla="*/ 5445 h 5445"/>
              <a:gd name="p0x8" fmla="*/ 3045 w 3225"/>
              <a:gd name="p0y8" fmla="*/ 5445 h 5445"/>
              <a:gd name="p0x9" fmla="*/ 180 w 3225"/>
              <a:gd name="p0y9" fmla="*/ 5445 h 5445"/>
              <a:gd name="p0x10" fmla="*/ 80 w 3225"/>
              <a:gd name="p0y10" fmla="*/ 5445 h 5445"/>
              <a:gd name="p0x11" fmla="*/ 0 w 3225"/>
              <a:gd name="p0y11" fmla="*/ 5364 h 5445"/>
              <a:gd name="p0x12" fmla="*/ 0 w 3225"/>
              <a:gd name="p0y12" fmla="*/ 5265 h 5445"/>
              <a:gd name="p0x13" fmla="*/ 0 w 3225"/>
              <a:gd name="p0y13" fmla="*/ 180 h 5445"/>
              <a:gd name="p0x14" fmla="*/ 0 w 3225"/>
              <a:gd name="p0y14" fmla="*/ 80 h 5445"/>
              <a:gd name="p0x15" fmla="*/ 80 w 3225"/>
              <a:gd name="p0y15" fmla="*/ 0 h 5445"/>
              <a:gd name="p0x16" fmla="*/ 180 w 322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52673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6795" t="-3067" r="-6795" b="-3067"/>
          <a:stretch>
            <a:fillRect/>
          </a:stretch>
        </p:blipFill>
        <p:spPr>
          <a:xfrm>
            <a:off x="5335905" y="1385570"/>
            <a:ext cx="281305" cy="252730"/>
          </a:xfrm>
          <a:prstGeom prst="rect">
            <a:avLst/>
          </a:prstGeom>
        </p:spPr>
      </p:pic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58007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5932961" y="137731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5267325" y="1823085"/>
            <a:ext cx="1657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呈现数据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5267325" y="2223135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选择合适的统计图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7319645" y="1109345"/>
            <a:ext cx="2047875" cy="3457575"/>
          </a:xfrm>
          <a:custGeom>
            <a:avLst/>
            <a:gdLst>
              <a:gd name="sw" fmla="*/ 1 w 3225"/>
              <a:gd name="sh" fmla="*/ 1 h 5445"/>
              <a:gd name="mins" fmla="min sw sh"/>
              <a:gd name="dsw" fmla="+- 0 sw mins"/>
              <a:gd name="dsh" fmla="+- 0 sh mins"/>
              <a:gd name="p0x0" fmla="*/ 180 w 3225"/>
              <a:gd name="p0y0" fmla="*/ 0 h 5445"/>
              <a:gd name="p0x1" fmla="*/ 3045 w 3225"/>
              <a:gd name="p0y1" fmla="*/ 0 h 5445"/>
              <a:gd name="p0x2" fmla="*/ 3144 w 3225"/>
              <a:gd name="p0y2" fmla="*/ 0 h 5445"/>
              <a:gd name="p0x3" fmla="*/ 3225 w 3225"/>
              <a:gd name="p0y3" fmla="*/ 80 h 5445"/>
              <a:gd name="p0x4" fmla="*/ 3225 w 3225"/>
              <a:gd name="p0y4" fmla="*/ 180 h 5445"/>
              <a:gd name="p0x5" fmla="*/ 3225 w 3225"/>
              <a:gd name="p0y5" fmla="*/ 5265 h 5445"/>
              <a:gd name="p0x6" fmla="*/ 3225 w 3225"/>
              <a:gd name="p0y6" fmla="*/ 5364 h 5445"/>
              <a:gd name="p0x7" fmla="*/ 3144 w 3225"/>
              <a:gd name="p0y7" fmla="*/ 5445 h 5445"/>
              <a:gd name="p0x8" fmla="*/ 3045 w 3225"/>
              <a:gd name="p0y8" fmla="*/ 5445 h 5445"/>
              <a:gd name="p0x9" fmla="*/ 180 w 3225"/>
              <a:gd name="p0y9" fmla="*/ 5445 h 5445"/>
              <a:gd name="p0x10" fmla="*/ 80 w 3225"/>
              <a:gd name="p0y10" fmla="*/ 5445 h 5445"/>
              <a:gd name="p0x11" fmla="*/ 0 w 3225"/>
              <a:gd name="p0y11" fmla="*/ 5364 h 5445"/>
              <a:gd name="p0x12" fmla="*/ 0 w 3225"/>
              <a:gd name="p0y12" fmla="*/ 5265 h 5445"/>
              <a:gd name="p0x13" fmla="*/ 0 w 3225"/>
              <a:gd name="p0y13" fmla="*/ 180 h 5445"/>
              <a:gd name="p0x14" fmla="*/ 0 w 3225"/>
              <a:gd name="p0y14" fmla="*/ 80 h 5445"/>
              <a:gd name="p0x15" fmla="*/ 80 w 3225"/>
              <a:gd name="p0y15" fmla="*/ 0 h 5445"/>
              <a:gd name="p0x16" fmla="*/ 180 w 322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75152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7631430" y="1385570"/>
            <a:ext cx="186055" cy="252730"/>
          </a:xfrm>
          <a:prstGeom prst="rect">
            <a:avLst/>
          </a:prstGeom>
        </p:spPr>
      </p:pic>
      <p:sp>
        <p:nvSpPr>
          <p:cNvPr id="34" name="任意多边形 33"/>
          <p:cNvSpPr/>
          <p:nvPr>
            <p:custDataLst>
              <p:tags r:id="rId34"/>
            </p:custDataLst>
          </p:nvPr>
        </p:nvSpPr>
        <p:spPr>
          <a:xfrm>
            <a:off x="80486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5"/>
            </p:custDataLst>
          </p:nvPr>
        </p:nvSpPr>
        <p:spPr>
          <a:xfrm>
            <a:off x="8180860" y="137731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7515225" y="1823085"/>
            <a:ext cx="1657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7515225" y="2223135"/>
            <a:ext cx="16573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计算平均数，发现规律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8"/>
            </p:custDataLst>
          </p:nvPr>
        </p:nvSpPr>
        <p:spPr>
          <a:xfrm>
            <a:off x="9567545" y="1109345"/>
            <a:ext cx="2047875" cy="3457575"/>
          </a:xfrm>
          <a:custGeom>
            <a:avLst/>
            <a:gdLst>
              <a:gd name="sw" fmla="*/ 1 w 3225"/>
              <a:gd name="sh" fmla="*/ 1 h 5445"/>
              <a:gd name="mins" fmla="min sw sh"/>
              <a:gd name="dsw" fmla="+- 0 sw mins"/>
              <a:gd name="dsh" fmla="+- 0 sh mins"/>
              <a:gd name="p0x0" fmla="*/ 180 w 3225"/>
              <a:gd name="p0y0" fmla="*/ 0 h 5445"/>
              <a:gd name="p0x1" fmla="*/ 3045 w 3225"/>
              <a:gd name="p0y1" fmla="*/ 0 h 5445"/>
              <a:gd name="p0x2" fmla="*/ 3144 w 3225"/>
              <a:gd name="p0y2" fmla="*/ 0 h 5445"/>
              <a:gd name="p0x3" fmla="*/ 3225 w 3225"/>
              <a:gd name="p0y3" fmla="*/ 80 h 5445"/>
              <a:gd name="p0x4" fmla="*/ 3225 w 3225"/>
              <a:gd name="p0y4" fmla="*/ 180 h 5445"/>
              <a:gd name="p0x5" fmla="*/ 3225 w 3225"/>
              <a:gd name="p0y5" fmla="*/ 5265 h 5445"/>
              <a:gd name="p0x6" fmla="*/ 3225 w 3225"/>
              <a:gd name="p0y6" fmla="*/ 5364 h 5445"/>
              <a:gd name="p0x7" fmla="*/ 3144 w 3225"/>
              <a:gd name="p0y7" fmla="*/ 5445 h 5445"/>
              <a:gd name="p0x8" fmla="*/ 3045 w 3225"/>
              <a:gd name="p0y8" fmla="*/ 5445 h 5445"/>
              <a:gd name="p0x9" fmla="*/ 180 w 3225"/>
              <a:gd name="p0y9" fmla="*/ 5445 h 5445"/>
              <a:gd name="p0x10" fmla="*/ 80 w 3225"/>
              <a:gd name="p0y10" fmla="*/ 5445 h 5445"/>
              <a:gd name="p0x11" fmla="*/ 0 w 3225"/>
              <a:gd name="p0y11" fmla="*/ 5364 h 5445"/>
              <a:gd name="p0x12" fmla="*/ 0 w 3225"/>
              <a:gd name="p0y12" fmla="*/ 5265 h 5445"/>
              <a:gd name="p0x13" fmla="*/ 0 w 3225"/>
              <a:gd name="p0y13" fmla="*/ 180 h 5445"/>
              <a:gd name="p0x14" fmla="*/ 0 w 3225"/>
              <a:gd name="p0y14" fmla="*/ 80 h 5445"/>
              <a:gd name="p0x15" fmla="*/ 80 w 3225"/>
              <a:gd name="p0y15" fmla="*/ 0 h 5445"/>
              <a:gd name="p0x16" fmla="*/ 180 w 322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9"/>
            </p:custDataLst>
          </p:nvPr>
        </p:nvSpPr>
        <p:spPr>
          <a:xfrm>
            <a:off x="97631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5653" r="-5653"/>
          <a:stretch>
            <a:fillRect/>
          </a:stretch>
        </p:blipFill>
        <p:spPr>
          <a:xfrm>
            <a:off x="9831705" y="1385570"/>
            <a:ext cx="281305" cy="252730"/>
          </a:xfrm>
          <a:prstGeom prst="rect">
            <a:avLst/>
          </a:prstGeom>
        </p:spPr>
      </p:pic>
      <p:sp>
        <p:nvSpPr>
          <p:cNvPr id="43" name="任意多边形 42"/>
          <p:cNvSpPr/>
          <p:nvPr>
            <p:custDataLst>
              <p:tags r:id="rId43"/>
            </p:custDataLst>
          </p:nvPr>
        </p:nvSpPr>
        <p:spPr>
          <a:xfrm>
            <a:off x="10296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4"/>
            </p:custDataLst>
          </p:nvPr>
        </p:nvSpPr>
        <p:spPr>
          <a:xfrm>
            <a:off x="10428760" y="137731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5"/>
            </p:custDataLst>
          </p:nvPr>
        </p:nvSpPr>
        <p:spPr>
          <a:xfrm>
            <a:off x="9763125" y="1823085"/>
            <a:ext cx="1657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做出决策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6"/>
            </p:custDataLst>
          </p:nvPr>
        </p:nvSpPr>
        <p:spPr>
          <a:xfrm>
            <a:off x="9763125" y="2223135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基于数据而非直觉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7"/>
            </p:custDataLst>
          </p:nvPr>
        </p:nvSpPr>
        <p:spPr>
          <a:xfrm>
            <a:off x="575945" y="4766945"/>
            <a:ext cx="5419725" cy="904875"/>
          </a:xfrm>
          <a:custGeom>
            <a:avLst/>
            <a:gdLst>
              <a:gd name="sw" fmla="*/ 1 w 8535"/>
              <a:gd name="sh" fmla="*/ 1 h 1425"/>
              <a:gd name="mins" fmla="min sw sh"/>
              <a:gd name="dsw" fmla="+- 0 sw mins"/>
              <a:gd name="dsh" fmla="+- 0 sh mins"/>
              <a:gd name="p0x0" fmla="*/ 180 w 8535"/>
              <a:gd name="p0y0" fmla="*/ 0 h 1425"/>
              <a:gd name="p0x1" fmla="*/ 8355 w 8535"/>
              <a:gd name="p0y1" fmla="*/ 0 h 1425"/>
              <a:gd name="p0x2" fmla="*/ 8454 w 8535"/>
              <a:gd name="p0y2" fmla="*/ 0 h 1425"/>
              <a:gd name="p0x3" fmla="*/ 8535 w 8535"/>
              <a:gd name="p0y3" fmla="*/ 80 h 1425"/>
              <a:gd name="p0x4" fmla="*/ 8535 w 8535"/>
              <a:gd name="p0y4" fmla="*/ 180 h 1425"/>
              <a:gd name="p0x5" fmla="*/ 8535 w 8535"/>
              <a:gd name="p0y5" fmla="*/ 1245 h 1425"/>
              <a:gd name="p0x6" fmla="*/ 8535 w 8535"/>
              <a:gd name="p0y6" fmla="*/ 1344 h 1425"/>
              <a:gd name="p0x7" fmla="*/ 8454 w 8535"/>
              <a:gd name="p0y7" fmla="*/ 1425 h 1425"/>
              <a:gd name="p0x8" fmla="*/ 8355 w 8535"/>
              <a:gd name="p0y8" fmla="*/ 1425 h 1425"/>
              <a:gd name="p0x9" fmla="*/ 180 w 8535"/>
              <a:gd name="p0y9" fmla="*/ 1425 h 1425"/>
              <a:gd name="p0x10" fmla="*/ 80 w 8535"/>
              <a:gd name="p0y10" fmla="*/ 1425 h 1425"/>
              <a:gd name="p0x11" fmla="*/ 0 w 8535"/>
              <a:gd name="p0y11" fmla="*/ 1344 h 1425"/>
              <a:gd name="p0x12" fmla="*/ 0 w 8535"/>
              <a:gd name="p0y12" fmla="*/ 1245 h 1425"/>
              <a:gd name="p0x13" fmla="*/ 0 w 8535"/>
              <a:gd name="p0y13" fmla="*/ 180 h 1425"/>
              <a:gd name="p0x14" fmla="*/ 0 w 8535"/>
              <a:gd name="p0y14" fmla="*/ 80 h 1425"/>
              <a:gd name="p0x15" fmla="*/ 80 w 8535"/>
              <a:gd name="p0y15" fmla="*/ 0 h 1425"/>
              <a:gd name="p0x16" fmla="*/ 180 w 8535"/>
              <a:gd name="p0y16" fmla="*/ 0 h 14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8"/>
            </p:custDataLst>
          </p:nvPr>
        </p:nvSpPr>
        <p:spPr>
          <a:xfrm>
            <a:off x="771525" y="5010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5090795"/>
            <a:ext cx="281305" cy="25273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52"/>
            </p:custDataLst>
          </p:nvPr>
        </p:nvSpPr>
        <p:spPr>
          <a:xfrm>
            <a:off x="1343025" y="4905394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3"/>
            </p:custDataLst>
          </p:nvPr>
        </p:nvSpPr>
        <p:spPr>
          <a:xfrm>
            <a:off x="1343025" y="5229244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依据户籍数据制定赋税政策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54"/>
            </p:custDataLst>
          </p:nvPr>
        </p:nvSpPr>
        <p:spPr>
          <a:xfrm>
            <a:off x="6195695" y="4766945"/>
            <a:ext cx="5419725" cy="904875"/>
          </a:xfrm>
          <a:custGeom>
            <a:avLst/>
            <a:gdLst>
              <a:gd name="sw" fmla="*/ 1 w 8535"/>
              <a:gd name="sh" fmla="*/ 1 h 1425"/>
              <a:gd name="mins" fmla="min sw sh"/>
              <a:gd name="dsw" fmla="+- 0 sw mins"/>
              <a:gd name="dsh" fmla="+- 0 sh mins"/>
              <a:gd name="p0x0" fmla="*/ 180 w 8535"/>
              <a:gd name="p0y0" fmla="*/ 0 h 1425"/>
              <a:gd name="p0x1" fmla="*/ 8355 w 8535"/>
              <a:gd name="p0y1" fmla="*/ 0 h 1425"/>
              <a:gd name="p0x2" fmla="*/ 8454 w 8535"/>
              <a:gd name="p0y2" fmla="*/ 0 h 1425"/>
              <a:gd name="p0x3" fmla="*/ 8535 w 8535"/>
              <a:gd name="p0y3" fmla="*/ 80 h 1425"/>
              <a:gd name="p0x4" fmla="*/ 8535 w 8535"/>
              <a:gd name="p0y4" fmla="*/ 180 h 1425"/>
              <a:gd name="p0x5" fmla="*/ 8535 w 8535"/>
              <a:gd name="p0y5" fmla="*/ 1245 h 1425"/>
              <a:gd name="p0x6" fmla="*/ 8535 w 8535"/>
              <a:gd name="p0y6" fmla="*/ 1344 h 1425"/>
              <a:gd name="p0x7" fmla="*/ 8454 w 8535"/>
              <a:gd name="p0y7" fmla="*/ 1425 h 1425"/>
              <a:gd name="p0x8" fmla="*/ 8355 w 8535"/>
              <a:gd name="p0y8" fmla="*/ 1425 h 1425"/>
              <a:gd name="p0x9" fmla="*/ 180 w 8535"/>
              <a:gd name="p0y9" fmla="*/ 1425 h 1425"/>
              <a:gd name="p0x10" fmla="*/ 80 w 8535"/>
              <a:gd name="p0y10" fmla="*/ 1425 h 1425"/>
              <a:gd name="p0x11" fmla="*/ 0 w 8535"/>
              <a:gd name="p0y11" fmla="*/ 1344 h 1425"/>
              <a:gd name="p0x12" fmla="*/ 0 w 8535"/>
              <a:gd name="p0y12" fmla="*/ 1245 h 1425"/>
              <a:gd name="p0x13" fmla="*/ 0 w 8535"/>
              <a:gd name="p0y13" fmla="*/ 180 h 1425"/>
              <a:gd name="p0x14" fmla="*/ 0 w 8535"/>
              <a:gd name="p0y14" fmla="*/ 80 h 1425"/>
              <a:gd name="p0x15" fmla="*/ 80 w 8535"/>
              <a:gd name="p0y15" fmla="*/ 0 h 1425"/>
              <a:gd name="p0x16" fmla="*/ 180 w 8535"/>
              <a:gd name="p0y16" fmla="*/ 0 h 14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55"/>
            </p:custDataLst>
          </p:nvPr>
        </p:nvSpPr>
        <p:spPr>
          <a:xfrm>
            <a:off x="6391275" y="5010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6477000" y="5090795"/>
            <a:ext cx="247650" cy="25273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59"/>
            </p:custDataLst>
          </p:nvPr>
        </p:nvSpPr>
        <p:spPr>
          <a:xfrm>
            <a:off x="6962775" y="4905394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60"/>
            </p:custDataLst>
          </p:nvPr>
        </p:nvSpPr>
        <p:spPr>
          <a:xfrm>
            <a:off x="6962775" y="5229244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依据市场数据制定经营策略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任意多边形 56"/>
          <p:cNvSpPr/>
          <p:nvPr>
            <p:custDataLst>
              <p:tags r:id="rId61"/>
            </p:custDataLst>
          </p:nvPr>
        </p:nvSpPr>
        <p:spPr>
          <a:xfrm>
            <a:off x="575945" y="5871845"/>
            <a:ext cx="11039475" cy="600075"/>
          </a:xfrm>
          <a:custGeom>
            <a:avLst/>
            <a:gdLst>
              <a:gd name="sw" fmla="*/ 1 w 17385"/>
              <a:gd name="sh" fmla="*/ 1 h 945"/>
              <a:gd name="mins" fmla="min sw sh"/>
              <a:gd name="dsw" fmla="+- 0 sw mins"/>
              <a:gd name="dsh" fmla="+- 0 sh mins"/>
              <a:gd name="p0x0" fmla="*/ 180 w 17385"/>
              <a:gd name="p0y0" fmla="*/ 0 h 945"/>
              <a:gd name="p0x1" fmla="*/ 17205 w 17385"/>
              <a:gd name="p0y1" fmla="*/ 0 h 945"/>
              <a:gd name="p0x2" fmla="*/ 17304 w 17385"/>
              <a:gd name="p0y2" fmla="*/ 0 h 945"/>
              <a:gd name="p0x3" fmla="*/ 17385 w 17385"/>
              <a:gd name="p0y3" fmla="*/ 80 h 945"/>
              <a:gd name="p0x4" fmla="*/ 17385 w 17385"/>
              <a:gd name="p0y4" fmla="*/ 180 h 945"/>
              <a:gd name="p0x5" fmla="*/ 17385 w 17385"/>
              <a:gd name="p0y5" fmla="*/ 765 h 945"/>
              <a:gd name="p0x6" fmla="*/ 17385 w 17385"/>
              <a:gd name="p0y6" fmla="*/ 864 h 945"/>
              <a:gd name="p0x7" fmla="*/ 17304 w 17385"/>
              <a:gd name="p0y7" fmla="*/ 945 h 945"/>
              <a:gd name="p0x8" fmla="*/ 17205 w 17385"/>
              <a:gd name="p0y8" fmla="*/ 945 h 945"/>
              <a:gd name="p0x9" fmla="*/ 180 w 17385"/>
              <a:gd name="p0y9" fmla="*/ 945 h 945"/>
              <a:gd name="p0x10" fmla="*/ 80 w 17385"/>
              <a:gd name="p0y10" fmla="*/ 945 h 945"/>
              <a:gd name="p0x11" fmla="*/ 0 w 17385"/>
              <a:gd name="p0y11" fmla="*/ 864 h 945"/>
              <a:gd name="p0x12" fmla="*/ 0 w 17385"/>
              <a:gd name="p0y12" fmla="*/ 765 h 945"/>
              <a:gd name="p0x13" fmla="*/ 0 w 17385"/>
              <a:gd name="p0y13" fmla="*/ 180 h 945"/>
              <a:gd name="p0x14" fmla="*/ 0 w 17385"/>
              <a:gd name="p0y14" fmla="*/ 80 h 945"/>
              <a:gd name="p0x15" fmla="*/ 80 w 17385"/>
              <a:gd name="p0y15" fmla="*/ 0 h 945"/>
              <a:gd name="p0x16" fmla="*/ 180 w 17385"/>
              <a:gd name="p0y16" fmla="*/ 0 h 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>
            <p:custDataLst>
              <p:tags r:id="rId62"/>
            </p:custDataLst>
          </p:nvPr>
        </p:nvSpPr>
        <p:spPr>
          <a:xfrm>
            <a:off x="4476115" y="6000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9" name="图片 58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4259" t="-90833" r="-4259" b="-90833"/>
          <a:stretch>
            <a:fillRect/>
          </a:stretch>
        </p:blipFill>
        <p:spPr>
          <a:xfrm>
            <a:off x="4554855" y="6062345"/>
            <a:ext cx="186055" cy="214630"/>
          </a:xfrm>
          <a:prstGeom prst="rect">
            <a:avLst/>
          </a:prstGeom>
        </p:spPr>
      </p:pic>
      <p:sp>
        <p:nvSpPr>
          <p:cNvPr id="60" name="文本框 59"/>
          <p:cNvSpPr txBox="1"/>
          <p:nvPr>
            <p:custDataLst>
              <p:tags r:id="rId66"/>
            </p:custDataLst>
          </p:nvPr>
        </p:nvSpPr>
        <p:spPr>
          <a:xfrm>
            <a:off x="4971974" y="6014085"/>
            <a:ext cx="2971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本质相同：用数据支撑决策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67"/>
            </p:custDataLst>
          </p:nvPr>
        </p:nvSpPr>
        <p:spPr>
          <a:xfrm>
            <a:off x="2524125" y="2828925"/>
            <a:ext cx="1905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68"/>
            </p:custDataLst>
          </p:nvPr>
        </p:nvSpPr>
        <p:spPr>
          <a:xfrm>
            <a:off x="4772025" y="2828925"/>
            <a:ext cx="1905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69"/>
            </p:custDataLst>
          </p:nvPr>
        </p:nvSpPr>
        <p:spPr>
          <a:xfrm>
            <a:off x="7019925" y="2828925"/>
            <a:ext cx="1905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70"/>
            </p:custDataLst>
          </p:nvPr>
        </p:nvSpPr>
        <p:spPr>
          <a:xfrm>
            <a:off x="9267825" y="2828925"/>
            <a:ext cx="1905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数据思维的培养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901190"/>
          </a:xfrm>
          <a:custGeom>
            <a:avLst/>
            <a:gdLst>
              <a:gd name="sw" fmla="*/ 1 w 5585"/>
              <a:gd name="sh" fmla="*/ 1 h 2994"/>
              <a:gd name="mins" fmla="min sw sh"/>
              <a:gd name="dsw" fmla="+- 0 sw mins"/>
              <a:gd name="dsh" fmla="+- 0 sh mins"/>
              <a:gd name="p0x0" fmla="*/ 180 w 5585"/>
              <a:gd name="p0y0" fmla="*/ 0 h 2994"/>
              <a:gd name="p0x1" fmla="*/ 5405 w 5585"/>
              <a:gd name="p0y1" fmla="*/ 0 h 2994"/>
              <a:gd name="p0x2" fmla="*/ 5504 w 5585"/>
              <a:gd name="p0y2" fmla="*/ 0 h 2994"/>
              <a:gd name="p0x3" fmla="*/ 5585 w 5585"/>
              <a:gd name="p0y3" fmla="*/ 80 h 2994"/>
              <a:gd name="p0x4" fmla="*/ 5585 w 5585"/>
              <a:gd name="p0y4" fmla="*/ 180 h 2994"/>
              <a:gd name="p0x5" fmla="*/ 5585 w 5585"/>
              <a:gd name="p0y5" fmla="*/ 2814 h 2994"/>
              <a:gd name="p0x6" fmla="*/ 5585 w 5585"/>
              <a:gd name="p0y6" fmla="*/ 2913 h 2994"/>
              <a:gd name="p0x7" fmla="*/ 5504 w 5585"/>
              <a:gd name="p0y7" fmla="*/ 2994 h 2994"/>
              <a:gd name="p0x8" fmla="*/ 5405 w 5585"/>
              <a:gd name="p0y8" fmla="*/ 2994 h 2994"/>
              <a:gd name="p0x9" fmla="*/ 180 w 5585"/>
              <a:gd name="p0y9" fmla="*/ 2994 h 2994"/>
              <a:gd name="p0x10" fmla="*/ 80 w 5585"/>
              <a:gd name="p0y10" fmla="*/ 2994 h 2994"/>
              <a:gd name="p0x11" fmla="*/ 0 w 5585"/>
              <a:gd name="p0y11" fmla="*/ 2913 h 2994"/>
              <a:gd name="p0x12" fmla="*/ 0 w 5585"/>
              <a:gd name="p0y12" fmla="*/ 2814 h 2994"/>
              <a:gd name="p0x13" fmla="*/ 0 w 5585"/>
              <a:gd name="p0y13" fmla="*/ 180 h 2994"/>
              <a:gd name="p0x14" fmla="*/ 0 w 5585"/>
              <a:gd name="p0y14" fmla="*/ 80 h 2994"/>
              <a:gd name="p0x15" fmla="*/ 80 w 5585"/>
              <a:gd name="p0y15" fmla="*/ 0 h 2994"/>
              <a:gd name="p0x16" fmla="*/ 180 w 5585"/>
              <a:gd name="p0y16" fmla="*/ 0 h 29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6217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71220" y="1702435"/>
            <a:ext cx="21907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64874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数据意识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179291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遇到问题先想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能否用数据说话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1901190"/>
          </a:xfrm>
          <a:custGeom>
            <a:avLst/>
            <a:gdLst>
              <a:gd name="sw" fmla="*/ 1 w 5585"/>
              <a:gd name="sh" fmla="*/ 1 h 2994"/>
              <a:gd name="mins" fmla="min sw sh"/>
              <a:gd name="dsw" fmla="+- 0 sw mins"/>
              <a:gd name="dsh" fmla="+- 0 sh mins"/>
              <a:gd name="p0x0" fmla="*/ 180 w 5585"/>
              <a:gd name="p0y0" fmla="*/ 0 h 2994"/>
              <a:gd name="p0x1" fmla="*/ 5405 w 5585"/>
              <a:gd name="p0y1" fmla="*/ 0 h 2994"/>
              <a:gd name="p0x2" fmla="*/ 5504 w 5585"/>
              <a:gd name="p0y2" fmla="*/ 0 h 2994"/>
              <a:gd name="p0x3" fmla="*/ 5585 w 5585"/>
              <a:gd name="p0y3" fmla="*/ 80 h 2994"/>
              <a:gd name="p0x4" fmla="*/ 5585 w 5585"/>
              <a:gd name="p0y4" fmla="*/ 180 h 2994"/>
              <a:gd name="p0x5" fmla="*/ 5585 w 5585"/>
              <a:gd name="p0y5" fmla="*/ 2814 h 2994"/>
              <a:gd name="p0x6" fmla="*/ 5585 w 5585"/>
              <a:gd name="p0y6" fmla="*/ 2913 h 2994"/>
              <a:gd name="p0x7" fmla="*/ 5504 w 5585"/>
              <a:gd name="p0y7" fmla="*/ 2994 h 2994"/>
              <a:gd name="p0x8" fmla="*/ 5405 w 5585"/>
              <a:gd name="p0y8" fmla="*/ 2994 h 2994"/>
              <a:gd name="p0x9" fmla="*/ 180 w 5585"/>
              <a:gd name="p0y9" fmla="*/ 2994 h 2994"/>
              <a:gd name="p0x10" fmla="*/ 80 w 5585"/>
              <a:gd name="p0y10" fmla="*/ 2994 h 2994"/>
              <a:gd name="p0x11" fmla="*/ 0 w 5585"/>
              <a:gd name="p0y11" fmla="*/ 2913 h 2994"/>
              <a:gd name="p0x12" fmla="*/ 0 w 5585"/>
              <a:gd name="p0y12" fmla="*/ 2814 h 2994"/>
              <a:gd name="p0x13" fmla="*/ 0 w 5585"/>
              <a:gd name="p0y13" fmla="*/ 180 h 2994"/>
              <a:gd name="p0x14" fmla="*/ 0 w 5585"/>
              <a:gd name="p0y14" fmla="*/ 80 h 2994"/>
              <a:gd name="p0x15" fmla="*/ 80 w 5585"/>
              <a:gd name="p0y15" fmla="*/ 0 h 2994"/>
              <a:gd name="p0x16" fmla="*/ 180 w 5585"/>
              <a:gd name="p0y16" fmla="*/ 0 h 29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16217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603750" y="1702435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051451" y="164874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分析能力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18051" y="2179291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从数据中发现规律和异常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1901190"/>
          </a:xfrm>
          <a:custGeom>
            <a:avLst/>
            <a:gdLst>
              <a:gd name="sw" fmla="*/ 1 w 5585"/>
              <a:gd name="sh" fmla="*/ 1 h 2994"/>
              <a:gd name="mins" fmla="min sw sh"/>
              <a:gd name="dsw" fmla="+- 0 sw mins"/>
              <a:gd name="dsh" fmla="+- 0 sh mins"/>
              <a:gd name="p0x0" fmla="*/ 180 w 5585"/>
              <a:gd name="p0y0" fmla="*/ 0 h 2994"/>
              <a:gd name="p0x1" fmla="*/ 5405 w 5585"/>
              <a:gd name="p0y1" fmla="*/ 0 h 2994"/>
              <a:gd name="p0x2" fmla="*/ 5504 w 5585"/>
              <a:gd name="p0y2" fmla="*/ 0 h 2994"/>
              <a:gd name="p0x3" fmla="*/ 5585 w 5585"/>
              <a:gd name="p0y3" fmla="*/ 80 h 2994"/>
              <a:gd name="p0x4" fmla="*/ 5585 w 5585"/>
              <a:gd name="p0y4" fmla="*/ 180 h 2994"/>
              <a:gd name="p0x5" fmla="*/ 5585 w 5585"/>
              <a:gd name="p0y5" fmla="*/ 2814 h 2994"/>
              <a:gd name="p0x6" fmla="*/ 5585 w 5585"/>
              <a:gd name="p0y6" fmla="*/ 2913 h 2994"/>
              <a:gd name="p0x7" fmla="*/ 5504 w 5585"/>
              <a:gd name="p0y7" fmla="*/ 2994 h 2994"/>
              <a:gd name="p0x8" fmla="*/ 5405 w 5585"/>
              <a:gd name="p0y8" fmla="*/ 2994 h 2994"/>
              <a:gd name="p0x9" fmla="*/ 180 w 5585"/>
              <a:gd name="p0y9" fmla="*/ 2994 h 2994"/>
              <a:gd name="p0x10" fmla="*/ 80 w 5585"/>
              <a:gd name="p0y10" fmla="*/ 2994 h 2994"/>
              <a:gd name="p0x11" fmla="*/ 0 w 5585"/>
              <a:gd name="p0y11" fmla="*/ 2913 h 2994"/>
              <a:gd name="p0x12" fmla="*/ 0 w 5585"/>
              <a:gd name="p0y12" fmla="*/ 2814 h 2994"/>
              <a:gd name="p0x13" fmla="*/ 0 w 5585"/>
              <a:gd name="p0y13" fmla="*/ 180 h 2994"/>
              <a:gd name="p0x14" fmla="*/ 0 w 5585"/>
              <a:gd name="p0y14" fmla="*/ 80 h 2994"/>
              <a:gd name="p0x15" fmla="*/ 80 w 5585"/>
              <a:gd name="p0y15" fmla="*/ 0 h 2994"/>
              <a:gd name="p0x16" fmla="*/ 180 w 5585"/>
              <a:gd name="p0y16" fmla="*/ 0 h 29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264525" y="16217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8319135" y="1702435"/>
            <a:ext cx="30924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797976" y="164874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批判思维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2179291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质疑数据来源、样本代表性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81025" y="3215640"/>
            <a:ext cx="3536950" cy="1891665"/>
          </a:xfrm>
          <a:custGeom>
            <a:avLst/>
            <a:gdLst>
              <a:gd name="sw" fmla="*/ 1 w 5570"/>
              <a:gd name="sh" fmla="*/ 1 h 2979"/>
              <a:gd name="mins" fmla="min sw sh"/>
              <a:gd name="dsw" fmla="+- 0 sw mins"/>
              <a:gd name="dsh" fmla="+- 0 sh mins"/>
              <a:gd name="p0x0" fmla="*/ 180 w 5570"/>
              <a:gd name="p0y0" fmla="*/ 0 h 2979"/>
              <a:gd name="p0x1" fmla="*/ 5390 w 5570"/>
              <a:gd name="p0y1" fmla="*/ 0 h 2979"/>
              <a:gd name="p0x2" fmla="*/ 5489 w 5570"/>
              <a:gd name="p0y2" fmla="*/ 0 h 2979"/>
              <a:gd name="p0x3" fmla="*/ 5570 w 5570"/>
              <a:gd name="p0y3" fmla="*/ 80 h 2979"/>
              <a:gd name="p0x4" fmla="*/ 5570 w 5570"/>
              <a:gd name="p0y4" fmla="*/ 180 h 2979"/>
              <a:gd name="p0x5" fmla="*/ 5570 w 5570"/>
              <a:gd name="p0y5" fmla="*/ 2799 h 2979"/>
              <a:gd name="p0x6" fmla="*/ 5570 w 5570"/>
              <a:gd name="p0y6" fmla="*/ 2898 h 2979"/>
              <a:gd name="p0x7" fmla="*/ 5489 w 5570"/>
              <a:gd name="p0y7" fmla="*/ 2979 h 2979"/>
              <a:gd name="p0x8" fmla="*/ 5390 w 5570"/>
              <a:gd name="p0y8" fmla="*/ 2979 h 2979"/>
              <a:gd name="p0x9" fmla="*/ 180 w 5570"/>
              <a:gd name="p0y9" fmla="*/ 2979 h 2979"/>
              <a:gd name="p0x10" fmla="*/ 80 w 5570"/>
              <a:gd name="p0y10" fmla="*/ 2979 h 2979"/>
              <a:gd name="p0x11" fmla="*/ 0 w 5570"/>
              <a:gd name="p0y11" fmla="*/ 2898 h 2979"/>
              <a:gd name="p0x12" fmla="*/ 0 w 5570"/>
              <a:gd name="p0y12" fmla="*/ 2799 h 2979"/>
              <a:gd name="p0x13" fmla="*/ 0 w 5570"/>
              <a:gd name="p0y13" fmla="*/ 180 h 2979"/>
              <a:gd name="p0x14" fmla="*/ 0 w 5570"/>
              <a:gd name="p0y14" fmla="*/ 80 h 2979"/>
              <a:gd name="p0x15" fmla="*/ 80 w 5570"/>
              <a:gd name="p0y15" fmla="*/ 0 h 2979"/>
              <a:gd name="p0x16" fmla="*/ 180 w 5570"/>
              <a:gd name="p0y16" fmla="*/ 0 h 29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19050" cmpd="sng">
            <a:solidFill>
              <a:srgbClr val="C48C3A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81050" y="381317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857250" y="3851901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陷阱</a:t>
            </a:r>
            <a:endParaRPr sz="1200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1352626" y="379379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样本偏差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781050" y="4194801"/>
            <a:ext cx="31369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只调查部分群体，以偏概全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4327525" y="3215640"/>
            <a:ext cx="3536950" cy="1891665"/>
          </a:xfrm>
          <a:custGeom>
            <a:avLst/>
            <a:gdLst>
              <a:gd name="sw" fmla="*/ 1 w 5570"/>
              <a:gd name="sh" fmla="*/ 1 h 2979"/>
              <a:gd name="mins" fmla="min sw sh"/>
              <a:gd name="dsw" fmla="+- 0 sw mins"/>
              <a:gd name="dsh" fmla="+- 0 sh mins"/>
              <a:gd name="p0x0" fmla="*/ 180 w 5570"/>
              <a:gd name="p0y0" fmla="*/ 0 h 2979"/>
              <a:gd name="p0x1" fmla="*/ 5390 w 5570"/>
              <a:gd name="p0y1" fmla="*/ 0 h 2979"/>
              <a:gd name="p0x2" fmla="*/ 5489 w 5570"/>
              <a:gd name="p0y2" fmla="*/ 0 h 2979"/>
              <a:gd name="p0x3" fmla="*/ 5570 w 5570"/>
              <a:gd name="p0y3" fmla="*/ 80 h 2979"/>
              <a:gd name="p0x4" fmla="*/ 5570 w 5570"/>
              <a:gd name="p0y4" fmla="*/ 180 h 2979"/>
              <a:gd name="p0x5" fmla="*/ 5570 w 5570"/>
              <a:gd name="p0y5" fmla="*/ 2799 h 2979"/>
              <a:gd name="p0x6" fmla="*/ 5570 w 5570"/>
              <a:gd name="p0y6" fmla="*/ 2898 h 2979"/>
              <a:gd name="p0x7" fmla="*/ 5489 w 5570"/>
              <a:gd name="p0y7" fmla="*/ 2979 h 2979"/>
              <a:gd name="p0x8" fmla="*/ 5390 w 5570"/>
              <a:gd name="p0y8" fmla="*/ 2979 h 2979"/>
              <a:gd name="p0x9" fmla="*/ 180 w 5570"/>
              <a:gd name="p0y9" fmla="*/ 2979 h 2979"/>
              <a:gd name="p0x10" fmla="*/ 80 w 5570"/>
              <a:gd name="p0y10" fmla="*/ 2979 h 2979"/>
              <a:gd name="p0x11" fmla="*/ 0 w 5570"/>
              <a:gd name="p0y11" fmla="*/ 2898 h 2979"/>
              <a:gd name="p0x12" fmla="*/ 0 w 5570"/>
              <a:gd name="p0y12" fmla="*/ 2799 h 2979"/>
              <a:gd name="p0x13" fmla="*/ 0 w 5570"/>
              <a:gd name="p0y13" fmla="*/ 180 h 2979"/>
              <a:gd name="p0x14" fmla="*/ 0 w 5570"/>
              <a:gd name="p0y14" fmla="*/ 80 h 2979"/>
              <a:gd name="p0x15" fmla="*/ 80 w 5570"/>
              <a:gd name="p0y15" fmla="*/ 0 h 2979"/>
              <a:gd name="p0x16" fmla="*/ 180 w 5570"/>
              <a:gd name="p0y16" fmla="*/ 0 h 29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19050" cmpd="sng">
            <a:solidFill>
              <a:srgbClr val="C48C3A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4527550" y="381317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4603776" y="3851901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陷阱</a:t>
            </a:r>
            <a:endParaRPr sz="1200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5099152" y="3793798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平均数误导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4527576" y="4194801"/>
            <a:ext cx="31369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极端值拉偏平均数，掩盖真实分布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8074025" y="3215640"/>
            <a:ext cx="3536950" cy="1891665"/>
          </a:xfrm>
          <a:custGeom>
            <a:avLst/>
            <a:gdLst>
              <a:gd name="sw" fmla="*/ 1 w 5570"/>
              <a:gd name="sh" fmla="*/ 1 h 2979"/>
              <a:gd name="mins" fmla="min sw sh"/>
              <a:gd name="dsw" fmla="+- 0 sw mins"/>
              <a:gd name="dsh" fmla="+- 0 sh mins"/>
              <a:gd name="p0x0" fmla="*/ 180 w 5570"/>
              <a:gd name="p0y0" fmla="*/ 0 h 2979"/>
              <a:gd name="p0x1" fmla="*/ 5390 w 5570"/>
              <a:gd name="p0y1" fmla="*/ 0 h 2979"/>
              <a:gd name="p0x2" fmla="*/ 5489 w 5570"/>
              <a:gd name="p0y2" fmla="*/ 0 h 2979"/>
              <a:gd name="p0x3" fmla="*/ 5570 w 5570"/>
              <a:gd name="p0y3" fmla="*/ 80 h 2979"/>
              <a:gd name="p0x4" fmla="*/ 5570 w 5570"/>
              <a:gd name="p0y4" fmla="*/ 180 h 2979"/>
              <a:gd name="p0x5" fmla="*/ 5570 w 5570"/>
              <a:gd name="p0y5" fmla="*/ 2799 h 2979"/>
              <a:gd name="p0x6" fmla="*/ 5570 w 5570"/>
              <a:gd name="p0y6" fmla="*/ 2898 h 2979"/>
              <a:gd name="p0x7" fmla="*/ 5489 w 5570"/>
              <a:gd name="p0y7" fmla="*/ 2979 h 2979"/>
              <a:gd name="p0x8" fmla="*/ 5390 w 5570"/>
              <a:gd name="p0y8" fmla="*/ 2979 h 2979"/>
              <a:gd name="p0x9" fmla="*/ 180 w 5570"/>
              <a:gd name="p0y9" fmla="*/ 2979 h 2979"/>
              <a:gd name="p0x10" fmla="*/ 80 w 5570"/>
              <a:gd name="p0y10" fmla="*/ 2979 h 2979"/>
              <a:gd name="p0x11" fmla="*/ 0 w 5570"/>
              <a:gd name="p0y11" fmla="*/ 2898 h 2979"/>
              <a:gd name="p0x12" fmla="*/ 0 w 5570"/>
              <a:gd name="p0y12" fmla="*/ 2799 h 2979"/>
              <a:gd name="p0x13" fmla="*/ 0 w 5570"/>
              <a:gd name="p0y13" fmla="*/ 180 h 2979"/>
              <a:gd name="p0x14" fmla="*/ 0 w 5570"/>
              <a:gd name="p0y14" fmla="*/ 80 h 2979"/>
              <a:gd name="p0x15" fmla="*/ 80 w 5570"/>
              <a:gd name="p0y15" fmla="*/ 0 h 2979"/>
              <a:gd name="p0x16" fmla="*/ 180 w 5570"/>
              <a:gd name="p0y16" fmla="*/ 0 h 29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19050" cmpd="sng">
            <a:solidFill>
              <a:srgbClr val="C48C3A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8274050" y="381317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8350301" y="3851901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陷阱</a:t>
            </a:r>
            <a:endParaRPr sz="1200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8845677" y="379379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图表误导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8274101" y="4194801"/>
            <a:ext cx="31369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纵轴不从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开始，夸大差异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575945" y="5311775"/>
            <a:ext cx="11039475" cy="1160145"/>
          </a:xfrm>
          <a:custGeom>
            <a:avLst/>
            <a:gdLst>
              <a:gd name="sw" fmla="*/ 1 w 17385"/>
              <a:gd name="sh" fmla="*/ 1 h 1826"/>
              <a:gd name="mins" fmla="min sw sh"/>
              <a:gd name="dsw" fmla="+- 0 sw mins"/>
              <a:gd name="dsh" fmla="+- 0 sh mins"/>
              <a:gd name="p0x0" fmla="*/ 180 w 17385"/>
              <a:gd name="p0y0" fmla="*/ 0 h 1826"/>
              <a:gd name="p0x1" fmla="*/ 17205 w 17385"/>
              <a:gd name="p0y1" fmla="*/ 0 h 1826"/>
              <a:gd name="p0x2" fmla="*/ 17304 w 17385"/>
              <a:gd name="p0y2" fmla="*/ 0 h 1826"/>
              <a:gd name="p0x3" fmla="*/ 17385 w 17385"/>
              <a:gd name="p0y3" fmla="*/ 80 h 1826"/>
              <a:gd name="p0x4" fmla="*/ 17385 w 17385"/>
              <a:gd name="p0y4" fmla="*/ 180 h 1826"/>
              <a:gd name="p0x5" fmla="*/ 17385 w 17385"/>
              <a:gd name="p0y5" fmla="*/ 1646 h 1826"/>
              <a:gd name="p0x6" fmla="*/ 17385 w 17385"/>
              <a:gd name="p0y6" fmla="*/ 1746 h 1826"/>
              <a:gd name="p0x7" fmla="*/ 17304 w 17385"/>
              <a:gd name="p0y7" fmla="*/ 1826 h 1826"/>
              <a:gd name="p0x8" fmla="*/ 17205 w 17385"/>
              <a:gd name="p0y8" fmla="*/ 1826 h 1826"/>
              <a:gd name="p0x9" fmla="*/ 180 w 17385"/>
              <a:gd name="p0y9" fmla="*/ 1826 h 1826"/>
              <a:gd name="p0x10" fmla="*/ 80 w 17385"/>
              <a:gd name="p0y10" fmla="*/ 1826 h 1826"/>
              <a:gd name="p0x11" fmla="*/ 0 w 17385"/>
              <a:gd name="p0y11" fmla="*/ 1746 h 1826"/>
              <a:gd name="p0x12" fmla="*/ 0 w 17385"/>
              <a:gd name="p0y12" fmla="*/ 1646 h 1826"/>
              <a:gd name="p0x13" fmla="*/ 0 w 17385"/>
              <a:gd name="p0y13" fmla="*/ 180 h 1826"/>
              <a:gd name="p0x14" fmla="*/ 0 w 17385"/>
              <a:gd name="p0y14" fmla="*/ 80 h 1826"/>
              <a:gd name="p0x15" fmla="*/ 80 w 17385"/>
              <a:gd name="p0y15" fmla="*/ 0 h 1826"/>
              <a:gd name="p0x16" fmla="*/ 180 w 17385"/>
              <a:gd name="p0y16" fmla="*/ 0 h 18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3810000" y="5874067"/>
            <a:ext cx="4572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数据思维是人类理性决策的基石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0"/>
            </p:custDataLst>
          </p:nvPr>
        </p:nvSpPr>
        <p:spPr>
          <a:xfrm>
            <a:off x="5083378" y="5492143"/>
            <a:ext cx="21966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从古代</a:t>
            </a:r>
            <a:r>
              <a:rPr lang="en-US" altLang="zh-CN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上计</a:t>
            </a:r>
            <a:r>
              <a:rPr lang="en-US" altLang="zh-CN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到现代大数据</a:t>
            </a:r>
            <a:endParaRPr lang="zh-CN" altLang="en-US"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0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0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7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7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7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6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66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1241</Words>
  <Application>WPS 演示</Application>
  <PresentationFormat>宽屏</PresentationFormat>
  <Paragraphs>266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数据的表示和分析·从古代统计到数据思维</vt:lpstr>
      <vt:lpstr>古籍之数：条形统计图与折线统计图</vt:lpstr>
      <vt:lpstr>PowerPoint 演示文稿</vt:lpstr>
      <vt:lpstr>PowerPoint 演示文稿</vt:lpstr>
      <vt:lpstr>PowerPoint 演示文稿</vt:lpstr>
      <vt:lpstr>数据之眼：平均数的意义与计算</vt:lpstr>
      <vt:lpstr>PowerPoint 演示文稿</vt:lpstr>
      <vt:lpstr>PowerPoint 演示文稿</vt:lpstr>
      <vt:lpstr>古智今析：数据分析与决策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2026-07-30T09:00:23Z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