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64" r:id="rId3"/>
    <p:sldId id="466" r:id="rId4"/>
    <p:sldId id="467" r:id="rId5"/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06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crgbClr r="6663" g="35153" b="18782">
                  <a:alpha val="100000"/>
                </a:scrgbClr>
              </a:solidFill>
              <a:ln w="12700">
                <a:solidFill>
                  <a:scrgbClr r="6663" g="35153" b="18782">
                    <a:alpha val="100000"/>
                  </a:scrgb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Sheet1!$A$2:$A$6</c:f>
              <c:numCache>
                <c:formatCode>General</c:formatCode>
                <c:ptCount val="5"/>
                <c:pt idx="0">
                  <c:v>28</c:v>
                </c:pt>
                <c:pt idx="1">
                  <c:v>45</c:v>
                </c:pt>
                <c:pt idx="2">
                  <c:v>62</c:v>
                </c:pt>
                <c:pt idx="3">
                  <c:v>75</c:v>
                </c:pt>
                <c:pt idx="4">
                  <c:v>88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65</c:v>
                </c:pt>
                <c:pt idx="1">
                  <c:v>42</c:v>
                </c:pt>
                <c:pt idx="2">
                  <c:v>78</c:v>
                </c:pt>
                <c:pt idx="3">
                  <c:v>35</c:v>
                </c:pt>
                <c:pt idx="4">
                  <c:v>52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/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"/>
            <c:spPr>
              <a:solidFill>
                <a:scrgbClr r="14126" g="46208" b="18782">
                  <a:alpha val="100000"/>
                </a:scrgbClr>
              </a:solidFill>
              <a:ln w="12700">
                <a:solidFill>
                  <a:scrgbClr r="14126" g="46208" b="18782">
                    <a:alpha val="100000"/>
                  </a:scrgbClr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Sheet1!$A$2:$A$6</c:f>
              <c:numCache>
                <c:formatCode>General</c:formatCode>
                <c:ptCount val="5"/>
                <c:pt idx="0">
                  <c:v>28</c:v>
                </c:pt>
                <c:pt idx="1">
                  <c:v>45</c:v>
                </c:pt>
                <c:pt idx="2">
                  <c:v>62</c:v>
                </c:pt>
                <c:pt idx="3">
                  <c:v>75</c:v>
                </c:pt>
                <c:pt idx="4">
                  <c:v>88</c:v>
                </c:pt>
              </c:numCache>
            </c:numRef>
          </c:xVal>
          <c:y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1"/>
        </c:dLbls>
        <c:axId val="822271001"/>
        <c:axId val="771093026"/>
      </c:scatterChart>
      <c:valAx>
        <c:axId val="822271001"/>
        <c:scaling>
          <c:orientation val="minMax"/>
          <c:max val="90"/>
          <c:min val="0"/>
        </c:scaling>
        <c:delete val="0"/>
        <c:axPos val="b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去极度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71093026"/>
        <c:crosses val="autoZero"/>
        <c:crossBetween val="midCat"/>
        <c:majorUnit val="15"/>
      </c:valAx>
      <c:valAx>
        <c:axId val="77109302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227100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fae5d78-5359-4342-b2e1-d8fc1c3ac82f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93.xml"/><Relationship Id="rId39" Type="http://schemas.openxmlformats.org/officeDocument/2006/relationships/tags" Target="../tags/tag118.xml"/><Relationship Id="rId38" Type="http://schemas.openxmlformats.org/officeDocument/2006/relationships/tags" Target="../tags/tag117.xml"/><Relationship Id="rId37" Type="http://schemas.openxmlformats.org/officeDocument/2006/relationships/tags" Target="../tags/tag116.xml"/><Relationship Id="rId36" Type="http://schemas.openxmlformats.org/officeDocument/2006/relationships/tags" Target="../tags/tag115.xml"/><Relationship Id="rId35" Type="http://schemas.openxmlformats.org/officeDocument/2006/relationships/image" Target="../media/image13.svg"/><Relationship Id="rId34" Type="http://schemas.openxmlformats.org/officeDocument/2006/relationships/image" Target="../media/image12.png"/><Relationship Id="rId33" Type="http://schemas.openxmlformats.org/officeDocument/2006/relationships/tags" Target="../tags/tag114.xml"/><Relationship Id="rId32" Type="http://schemas.openxmlformats.org/officeDocument/2006/relationships/tags" Target="../tags/tag113.xml"/><Relationship Id="rId31" Type="http://schemas.openxmlformats.org/officeDocument/2006/relationships/tags" Target="../tags/tag112.xml"/><Relationship Id="rId30" Type="http://schemas.openxmlformats.org/officeDocument/2006/relationships/image" Target="../media/image11.svg"/><Relationship Id="rId3" Type="http://schemas.openxmlformats.org/officeDocument/2006/relationships/tags" Target="../tags/tag92.xml"/><Relationship Id="rId29" Type="http://schemas.openxmlformats.org/officeDocument/2006/relationships/image" Target="../media/image10.png"/><Relationship Id="rId28" Type="http://schemas.openxmlformats.org/officeDocument/2006/relationships/tags" Target="../tags/tag111.xml"/><Relationship Id="rId27" Type="http://schemas.openxmlformats.org/officeDocument/2006/relationships/tags" Target="../tags/tag110.xml"/><Relationship Id="rId26" Type="http://schemas.openxmlformats.org/officeDocument/2006/relationships/tags" Target="../tags/tag109.xml"/><Relationship Id="rId25" Type="http://schemas.openxmlformats.org/officeDocument/2006/relationships/image" Target="../media/image9.svg"/><Relationship Id="rId24" Type="http://schemas.openxmlformats.org/officeDocument/2006/relationships/image" Target="../media/image8.png"/><Relationship Id="rId23" Type="http://schemas.openxmlformats.org/officeDocument/2006/relationships/tags" Target="../tags/tag108.xml"/><Relationship Id="rId22" Type="http://schemas.openxmlformats.org/officeDocument/2006/relationships/tags" Target="../tags/tag107.xml"/><Relationship Id="rId21" Type="http://schemas.openxmlformats.org/officeDocument/2006/relationships/tags" Target="../tags/tag106.xml"/><Relationship Id="rId20" Type="http://schemas.openxmlformats.org/officeDocument/2006/relationships/image" Target="../media/image7.svg"/><Relationship Id="rId2" Type="http://schemas.openxmlformats.org/officeDocument/2006/relationships/tags" Target="../tags/tag91.xml"/><Relationship Id="rId19" Type="http://schemas.openxmlformats.org/officeDocument/2006/relationships/image" Target="../media/image6.png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image" Target="../media/image5.svg"/><Relationship Id="rId12" Type="http://schemas.openxmlformats.org/officeDocument/2006/relationships/image" Target="../media/image4.png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2" Type="http://schemas.openxmlformats.org/officeDocument/2006/relationships/slideLayout" Target="../slideLayouts/slideLayout6.xml"/><Relationship Id="rId51" Type="http://schemas.openxmlformats.org/officeDocument/2006/relationships/tags" Target="../tags/tag157.xml"/><Relationship Id="rId50" Type="http://schemas.openxmlformats.org/officeDocument/2006/relationships/tags" Target="../tags/tag156.xml"/><Relationship Id="rId5" Type="http://schemas.openxmlformats.org/officeDocument/2006/relationships/tags" Target="../tags/tag123.xml"/><Relationship Id="rId49" Type="http://schemas.openxmlformats.org/officeDocument/2006/relationships/image" Target="../media/image25.svg"/><Relationship Id="rId48" Type="http://schemas.openxmlformats.org/officeDocument/2006/relationships/image" Target="../media/image24.png"/><Relationship Id="rId47" Type="http://schemas.openxmlformats.org/officeDocument/2006/relationships/tags" Target="../tags/tag155.xml"/><Relationship Id="rId46" Type="http://schemas.openxmlformats.org/officeDocument/2006/relationships/tags" Target="../tags/tag154.xml"/><Relationship Id="rId45" Type="http://schemas.openxmlformats.org/officeDocument/2006/relationships/tags" Target="../tags/tag153.xml"/><Relationship Id="rId44" Type="http://schemas.openxmlformats.org/officeDocument/2006/relationships/tags" Target="../tags/tag152.xml"/><Relationship Id="rId43" Type="http://schemas.openxmlformats.org/officeDocument/2006/relationships/tags" Target="../tags/tag151.xml"/><Relationship Id="rId42" Type="http://schemas.openxmlformats.org/officeDocument/2006/relationships/image" Target="../media/image23.svg"/><Relationship Id="rId41" Type="http://schemas.openxmlformats.org/officeDocument/2006/relationships/image" Target="../media/image22.png"/><Relationship Id="rId40" Type="http://schemas.openxmlformats.org/officeDocument/2006/relationships/tags" Target="../tags/tag150.xml"/><Relationship Id="rId4" Type="http://schemas.openxmlformats.org/officeDocument/2006/relationships/tags" Target="../tags/tag122.xml"/><Relationship Id="rId39" Type="http://schemas.openxmlformats.org/officeDocument/2006/relationships/tags" Target="../tags/tag149.xml"/><Relationship Id="rId38" Type="http://schemas.openxmlformats.org/officeDocument/2006/relationships/tags" Target="../tags/tag148.xml"/><Relationship Id="rId37" Type="http://schemas.openxmlformats.org/officeDocument/2006/relationships/tags" Target="../tags/tag147.xml"/><Relationship Id="rId36" Type="http://schemas.openxmlformats.org/officeDocument/2006/relationships/tags" Target="../tags/tag146.xml"/><Relationship Id="rId35" Type="http://schemas.openxmlformats.org/officeDocument/2006/relationships/image" Target="../media/image21.svg"/><Relationship Id="rId34" Type="http://schemas.openxmlformats.org/officeDocument/2006/relationships/image" Target="../media/image20.png"/><Relationship Id="rId33" Type="http://schemas.openxmlformats.org/officeDocument/2006/relationships/tags" Target="../tags/tag145.xml"/><Relationship Id="rId32" Type="http://schemas.openxmlformats.org/officeDocument/2006/relationships/tags" Target="../tags/tag144.xml"/><Relationship Id="rId31" Type="http://schemas.openxmlformats.org/officeDocument/2006/relationships/tags" Target="../tags/tag143.xml"/><Relationship Id="rId30" Type="http://schemas.openxmlformats.org/officeDocument/2006/relationships/tags" Target="../tags/tag142.xml"/><Relationship Id="rId3" Type="http://schemas.openxmlformats.org/officeDocument/2006/relationships/tags" Target="../tags/tag121.xml"/><Relationship Id="rId29" Type="http://schemas.openxmlformats.org/officeDocument/2006/relationships/tags" Target="../tags/tag141.xml"/><Relationship Id="rId28" Type="http://schemas.openxmlformats.org/officeDocument/2006/relationships/image" Target="../media/image19.svg"/><Relationship Id="rId27" Type="http://schemas.openxmlformats.org/officeDocument/2006/relationships/image" Target="../media/image18.png"/><Relationship Id="rId26" Type="http://schemas.openxmlformats.org/officeDocument/2006/relationships/tags" Target="../tags/tag140.xml"/><Relationship Id="rId25" Type="http://schemas.openxmlformats.org/officeDocument/2006/relationships/tags" Target="../tags/tag139.xml"/><Relationship Id="rId24" Type="http://schemas.openxmlformats.org/officeDocument/2006/relationships/tags" Target="../tags/tag138.xml"/><Relationship Id="rId23" Type="http://schemas.openxmlformats.org/officeDocument/2006/relationships/tags" Target="../tags/tag137.xml"/><Relationship Id="rId22" Type="http://schemas.openxmlformats.org/officeDocument/2006/relationships/tags" Target="../tags/tag136.xml"/><Relationship Id="rId21" Type="http://schemas.openxmlformats.org/officeDocument/2006/relationships/image" Target="../media/image17.svg"/><Relationship Id="rId20" Type="http://schemas.openxmlformats.org/officeDocument/2006/relationships/image" Target="../media/image16.png"/><Relationship Id="rId2" Type="http://schemas.openxmlformats.org/officeDocument/2006/relationships/tags" Target="../tags/tag120.xml"/><Relationship Id="rId19" Type="http://schemas.openxmlformats.org/officeDocument/2006/relationships/tags" Target="../tags/tag135.xml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image" Target="../media/image15.svg"/><Relationship Id="rId13" Type="http://schemas.openxmlformats.org/officeDocument/2006/relationships/image" Target="../media/image14.png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1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tags" Target="../tags/tag164.xml"/><Relationship Id="rId7" Type="http://schemas.openxmlformats.org/officeDocument/2006/relationships/tags" Target="../tags/tag163.xml"/><Relationship Id="rId68" Type="http://schemas.openxmlformats.org/officeDocument/2006/relationships/slideLayout" Target="../slideLayouts/slideLayout6.xml"/><Relationship Id="rId67" Type="http://schemas.openxmlformats.org/officeDocument/2006/relationships/tags" Target="../tags/tag203.xml"/><Relationship Id="rId66" Type="http://schemas.openxmlformats.org/officeDocument/2006/relationships/tags" Target="../tags/tag202.xml"/><Relationship Id="rId65" Type="http://schemas.openxmlformats.org/officeDocument/2006/relationships/image" Target="../media/image46.svg"/><Relationship Id="rId64" Type="http://schemas.openxmlformats.org/officeDocument/2006/relationships/image" Target="../media/image45.png"/><Relationship Id="rId63" Type="http://schemas.openxmlformats.org/officeDocument/2006/relationships/tags" Target="../tags/tag201.xml"/><Relationship Id="rId62" Type="http://schemas.openxmlformats.org/officeDocument/2006/relationships/tags" Target="../tags/tag200.xml"/><Relationship Id="rId61" Type="http://schemas.openxmlformats.org/officeDocument/2006/relationships/tags" Target="../tags/tag199.xml"/><Relationship Id="rId60" Type="http://schemas.openxmlformats.org/officeDocument/2006/relationships/tags" Target="../tags/tag198.xml"/><Relationship Id="rId6" Type="http://schemas.openxmlformats.org/officeDocument/2006/relationships/tags" Target="../tags/tag162.xml"/><Relationship Id="rId59" Type="http://schemas.openxmlformats.org/officeDocument/2006/relationships/image" Target="../media/image44.svg"/><Relationship Id="rId58" Type="http://schemas.openxmlformats.org/officeDocument/2006/relationships/image" Target="../media/image43.png"/><Relationship Id="rId57" Type="http://schemas.openxmlformats.org/officeDocument/2006/relationships/tags" Target="../tags/tag197.xml"/><Relationship Id="rId56" Type="http://schemas.openxmlformats.org/officeDocument/2006/relationships/tags" Target="../tags/tag196.xml"/><Relationship Id="rId55" Type="http://schemas.openxmlformats.org/officeDocument/2006/relationships/tags" Target="../tags/tag195.xml"/><Relationship Id="rId54" Type="http://schemas.openxmlformats.org/officeDocument/2006/relationships/image" Target="../media/image42.svg"/><Relationship Id="rId53" Type="http://schemas.openxmlformats.org/officeDocument/2006/relationships/image" Target="../media/image41.png"/><Relationship Id="rId52" Type="http://schemas.openxmlformats.org/officeDocument/2006/relationships/tags" Target="../tags/tag194.xml"/><Relationship Id="rId51" Type="http://schemas.openxmlformats.org/officeDocument/2006/relationships/tags" Target="../tags/tag193.xml"/><Relationship Id="rId50" Type="http://schemas.openxmlformats.org/officeDocument/2006/relationships/tags" Target="../tags/tag192.xml"/><Relationship Id="rId5" Type="http://schemas.openxmlformats.org/officeDocument/2006/relationships/image" Target="../media/image26.png"/><Relationship Id="rId49" Type="http://schemas.openxmlformats.org/officeDocument/2006/relationships/tags" Target="../tags/tag191.xml"/><Relationship Id="rId48" Type="http://schemas.openxmlformats.org/officeDocument/2006/relationships/tags" Target="../tags/tag190.xml"/><Relationship Id="rId47" Type="http://schemas.openxmlformats.org/officeDocument/2006/relationships/image" Target="../media/image40.svg"/><Relationship Id="rId46" Type="http://schemas.openxmlformats.org/officeDocument/2006/relationships/image" Target="../media/image39.png"/><Relationship Id="rId45" Type="http://schemas.openxmlformats.org/officeDocument/2006/relationships/tags" Target="../tags/tag189.xml"/><Relationship Id="rId44" Type="http://schemas.openxmlformats.org/officeDocument/2006/relationships/tags" Target="../tags/tag188.xml"/><Relationship Id="rId43" Type="http://schemas.openxmlformats.org/officeDocument/2006/relationships/tags" Target="../tags/tag187.xml"/><Relationship Id="rId42" Type="http://schemas.openxmlformats.org/officeDocument/2006/relationships/tags" Target="../tags/tag186.xml"/><Relationship Id="rId41" Type="http://schemas.openxmlformats.org/officeDocument/2006/relationships/image" Target="../media/image38.svg"/><Relationship Id="rId40" Type="http://schemas.openxmlformats.org/officeDocument/2006/relationships/image" Target="../media/image37.png"/><Relationship Id="rId4" Type="http://schemas.openxmlformats.org/officeDocument/2006/relationships/tags" Target="../tags/tag161.xml"/><Relationship Id="rId39" Type="http://schemas.openxmlformats.org/officeDocument/2006/relationships/tags" Target="../tags/tag185.xml"/><Relationship Id="rId38" Type="http://schemas.openxmlformats.org/officeDocument/2006/relationships/tags" Target="../tags/tag184.xml"/><Relationship Id="rId37" Type="http://schemas.openxmlformats.org/officeDocument/2006/relationships/tags" Target="../tags/tag183.xml"/><Relationship Id="rId36" Type="http://schemas.openxmlformats.org/officeDocument/2006/relationships/tags" Target="../tags/tag182.xml"/><Relationship Id="rId35" Type="http://schemas.openxmlformats.org/officeDocument/2006/relationships/image" Target="../media/image36.svg"/><Relationship Id="rId34" Type="http://schemas.openxmlformats.org/officeDocument/2006/relationships/image" Target="../media/image35.png"/><Relationship Id="rId33" Type="http://schemas.openxmlformats.org/officeDocument/2006/relationships/tags" Target="../tags/tag181.xml"/><Relationship Id="rId32" Type="http://schemas.openxmlformats.org/officeDocument/2006/relationships/tags" Target="../tags/tag180.xml"/><Relationship Id="rId31" Type="http://schemas.openxmlformats.org/officeDocument/2006/relationships/tags" Target="../tags/tag179.xml"/><Relationship Id="rId30" Type="http://schemas.openxmlformats.org/officeDocument/2006/relationships/tags" Target="../tags/tag178.xml"/><Relationship Id="rId3" Type="http://schemas.openxmlformats.org/officeDocument/2006/relationships/tags" Target="../tags/tag160.xml"/><Relationship Id="rId29" Type="http://schemas.openxmlformats.org/officeDocument/2006/relationships/image" Target="../media/image34.svg"/><Relationship Id="rId28" Type="http://schemas.openxmlformats.org/officeDocument/2006/relationships/image" Target="../media/image33.png"/><Relationship Id="rId27" Type="http://schemas.openxmlformats.org/officeDocument/2006/relationships/tags" Target="../tags/tag177.xml"/><Relationship Id="rId26" Type="http://schemas.openxmlformats.org/officeDocument/2006/relationships/tags" Target="../tags/tag176.xml"/><Relationship Id="rId25" Type="http://schemas.openxmlformats.org/officeDocument/2006/relationships/tags" Target="../tags/tag175.xml"/><Relationship Id="rId24" Type="http://schemas.openxmlformats.org/officeDocument/2006/relationships/image" Target="../media/image32.svg"/><Relationship Id="rId23" Type="http://schemas.openxmlformats.org/officeDocument/2006/relationships/image" Target="../media/image31.png"/><Relationship Id="rId22" Type="http://schemas.openxmlformats.org/officeDocument/2006/relationships/tags" Target="../tags/tag174.xml"/><Relationship Id="rId21" Type="http://schemas.openxmlformats.org/officeDocument/2006/relationships/tags" Target="../tags/tag173.xml"/><Relationship Id="rId20" Type="http://schemas.openxmlformats.org/officeDocument/2006/relationships/tags" Target="../tags/tag172.xml"/><Relationship Id="rId2" Type="http://schemas.openxmlformats.org/officeDocument/2006/relationships/tags" Target="../tags/tag159.xml"/><Relationship Id="rId19" Type="http://schemas.openxmlformats.org/officeDocument/2006/relationships/tags" Target="../tags/tag171.xml"/><Relationship Id="rId18" Type="http://schemas.openxmlformats.org/officeDocument/2006/relationships/tags" Target="../tags/tag170.xml"/><Relationship Id="rId17" Type="http://schemas.openxmlformats.org/officeDocument/2006/relationships/image" Target="../media/image30.svg"/><Relationship Id="rId16" Type="http://schemas.openxmlformats.org/officeDocument/2006/relationships/image" Target="../media/image29.png"/><Relationship Id="rId15" Type="http://schemas.openxmlformats.org/officeDocument/2006/relationships/tags" Target="../tags/tag169.xml"/><Relationship Id="rId14" Type="http://schemas.openxmlformats.org/officeDocument/2006/relationships/tags" Target="../tags/tag168.xml"/><Relationship Id="rId13" Type="http://schemas.openxmlformats.org/officeDocument/2006/relationships/tags" Target="../tags/tag167.xml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image" Target="../media/image28.svg"/><Relationship Id="rId1" Type="http://schemas.openxmlformats.org/officeDocument/2006/relationships/tags" Target="../tags/tag158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image" Target="../media/image48.svg"/><Relationship Id="rId51" Type="http://schemas.openxmlformats.org/officeDocument/2006/relationships/slideLayout" Target="../slideLayouts/slideLayout6.xml"/><Relationship Id="rId50" Type="http://schemas.openxmlformats.org/officeDocument/2006/relationships/image" Target="../media/image61.png"/><Relationship Id="rId5" Type="http://schemas.openxmlformats.org/officeDocument/2006/relationships/image" Target="../media/image47.png"/><Relationship Id="rId49" Type="http://schemas.openxmlformats.org/officeDocument/2006/relationships/tags" Target="../tags/tag241.xml"/><Relationship Id="rId48" Type="http://schemas.openxmlformats.org/officeDocument/2006/relationships/tags" Target="../tags/tag240.xml"/><Relationship Id="rId47" Type="http://schemas.openxmlformats.org/officeDocument/2006/relationships/tags" Target="../tags/tag239.xml"/><Relationship Id="rId46" Type="http://schemas.openxmlformats.org/officeDocument/2006/relationships/tags" Target="../tags/tag238.xml"/><Relationship Id="rId45" Type="http://schemas.openxmlformats.org/officeDocument/2006/relationships/tags" Target="../tags/tag237.xml"/><Relationship Id="rId44" Type="http://schemas.openxmlformats.org/officeDocument/2006/relationships/tags" Target="../tags/tag236.xml"/><Relationship Id="rId43" Type="http://schemas.openxmlformats.org/officeDocument/2006/relationships/tags" Target="../tags/tag235.xml"/><Relationship Id="rId42" Type="http://schemas.openxmlformats.org/officeDocument/2006/relationships/tags" Target="../tags/tag234.xml"/><Relationship Id="rId41" Type="http://schemas.openxmlformats.org/officeDocument/2006/relationships/tags" Target="../tags/tag233.xml"/><Relationship Id="rId40" Type="http://schemas.openxmlformats.org/officeDocument/2006/relationships/tags" Target="../tags/tag232.xml"/><Relationship Id="rId4" Type="http://schemas.openxmlformats.org/officeDocument/2006/relationships/tags" Target="../tags/tag210.xml"/><Relationship Id="rId39" Type="http://schemas.openxmlformats.org/officeDocument/2006/relationships/image" Target="../media/image60.svg"/><Relationship Id="rId38" Type="http://schemas.openxmlformats.org/officeDocument/2006/relationships/image" Target="../media/image59.png"/><Relationship Id="rId37" Type="http://schemas.openxmlformats.org/officeDocument/2006/relationships/tags" Target="../tags/tag231.xml"/><Relationship Id="rId36" Type="http://schemas.openxmlformats.org/officeDocument/2006/relationships/tags" Target="../tags/tag230.xml"/><Relationship Id="rId35" Type="http://schemas.openxmlformats.org/officeDocument/2006/relationships/tags" Target="../tags/tag229.xml"/><Relationship Id="rId34" Type="http://schemas.openxmlformats.org/officeDocument/2006/relationships/tags" Target="../tags/tag228.xml"/><Relationship Id="rId33" Type="http://schemas.openxmlformats.org/officeDocument/2006/relationships/image" Target="../media/image58.svg"/><Relationship Id="rId32" Type="http://schemas.openxmlformats.org/officeDocument/2006/relationships/image" Target="../media/image57.png"/><Relationship Id="rId31" Type="http://schemas.openxmlformats.org/officeDocument/2006/relationships/tags" Target="../tags/tag227.xml"/><Relationship Id="rId30" Type="http://schemas.openxmlformats.org/officeDocument/2006/relationships/tags" Target="../tags/tag226.xml"/><Relationship Id="rId3" Type="http://schemas.openxmlformats.org/officeDocument/2006/relationships/tags" Target="../tags/tag209.xml"/><Relationship Id="rId29" Type="http://schemas.openxmlformats.org/officeDocument/2006/relationships/tags" Target="../tags/tag225.xml"/><Relationship Id="rId28" Type="http://schemas.openxmlformats.org/officeDocument/2006/relationships/image" Target="../media/image56.svg"/><Relationship Id="rId27" Type="http://schemas.openxmlformats.org/officeDocument/2006/relationships/image" Target="../media/image55.png"/><Relationship Id="rId26" Type="http://schemas.openxmlformats.org/officeDocument/2006/relationships/tags" Target="../tags/tag224.xml"/><Relationship Id="rId25" Type="http://schemas.openxmlformats.org/officeDocument/2006/relationships/tags" Target="../tags/tag223.xml"/><Relationship Id="rId24" Type="http://schemas.openxmlformats.org/officeDocument/2006/relationships/tags" Target="../tags/tag222.xml"/><Relationship Id="rId23" Type="http://schemas.openxmlformats.org/officeDocument/2006/relationships/image" Target="../media/image54.svg"/><Relationship Id="rId22" Type="http://schemas.openxmlformats.org/officeDocument/2006/relationships/image" Target="../media/image53.png"/><Relationship Id="rId21" Type="http://schemas.openxmlformats.org/officeDocument/2006/relationships/tags" Target="../tags/tag221.xml"/><Relationship Id="rId20" Type="http://schemas.openxmlformats.org/officeDocument/2006/relationships/tags" Target="../tags/tag220.xml"/><Relationship Id="rId2" Type="http://schemas.openxmlformats.org/officeDocument/2006/relationships/tags" Target="../tags/tag208.xml"/><Relationship Id="rId19" Type="http://schemas.openxmlformats.org/officeDocument/2006/relationships/tags" Target="../tags/tag219.xml"/><Relationship Id="rId18" Type="http://schemas.openxmlformats.org/officeDocument/2006/relationships/image" Target="../media/image52.svg"/><Relationship Id="rId17" Type="http://schemas.openxmlformats.org/officeDocument/2006/relationships/image" Target="../media/image51.png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image" Target="../media/image50.svg"/><Relationship Id="rId12" Type="http://schemas.openxmlformats.org/officeDocument/2006/relationships/image" Target="../media/image49.png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tags" Target="../tags/tag20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image" Target="../media/image48.svg"/><Relationship Id="rId57" Type="http://schemas.openxmlformats.org/officeDocument/2006/relationships/slideLayout" Target="../slideLayouts/slideLayout6.xml"/><Relationship Id="rId56" Type="http://schemas.openxmlformats.org/officeDocument/2006/relationships/tags" Target="../tags/tag281.xml"/><Relationship Id="rId55" Type="http://schemas.openxmlformats.org/officeDocument/2006/relationships/image" Target="../media/image75.svg"/><Relationship Id="rId54" Type="http://schemas.openxmlformats.org/officeDocument/2006/relationships/image" Target="../media/image74.png"/><Relationship Id="rId53" Type="http://schemas.openxmlformats.org/officeDocument/2006/relationships/tags" Target="../tags/tag280.xml"/><Relationship Id="rId52" Type="http://schemas.openxmlformats.org/officeDocument/2006/relationships/tags" Target="../tags/tag279.xml"/><Relationship Id="rId51" Type="http://schemas.openxmlformats.org/officeDocument/2006/relationships/tags" Target="../tags/tag278.xml"/><Relationship Id="rId50" Type="http://schemas.openxmlformats.org/officeDocument/2006/relationships/tags" Target="../tags/tag277.xml"/><Relationship Id="rId5" Type="http://schemas.openxmlformats.org/officeDocument/2006/relationships/image" Target="../media/image47.png"/><Relationship Id="rId49" Type="http://schemas.openxmlformats.org/officeDocument/2006/relationships/image" Target="../media/image73.svg"/><Relationship Id="rId48" Type="http://schemas.openxmlformats.org/officeDocument/2006/relationships/image" Target="../media/image72.png"/><Relationship Id="rId47" Type="http://schemas.openxmlformats.org/officeDocument/2006/relationships/tags" Target="../tags/tag276.xml"/><Relationship Id="rId46" Type="http://schemas.openxmlformats.org/officeDocument/2006/relationships/tags" Target="../tags/tag275.xml"/><Relationship Id="rId45" Type="http://schemas.openxmlformats.org/officeDocument/2006/relationships/tags" Target="../tags/tag274.xml"/><Relationship Id="rId44" Type="http://schemas.openxmlformats.org/officeDocument/2006/relationships/tags" Target="../tags/tag273.xml"/><Relationship Id="rId43" Type="http://schemas.openxmlformats.org/officeDocument/2006/relationships/tags" Target="../tags/tag272.xml"/><Relationship Id="rId42" Type="http://schemas.openxmlformats.org/officeDocument/2006/relationships/image" Target="../media/image71.svg"/><Relationship Id="rId41" Type="http://schemas.openxmlformats.org/officeDocument/2006/relationships/image" Target="../media/image70.png"/><Relationship Id="rId40" Type="http://schemas.openxmlformats.org/officeDocument/2006/relationships/tags" Target="../tags/tag271.xml"/><Relationship Id="rId4" Type="http://schemas.openxmlformats.org/officeDocument/2006/relationships/tags" Target="../tags/tag245.xml"/><Relationship Id="rId39" Type="http://schemas.openxmlformats.org/officeDocument/2006/relationships/tags" Target="../tags/tag270.xml"/><Relationship Id="rId38" Type="http://schemas.openxmlformats.org/officeDocument/2006/relationships/tags" Target="../tags/tag269.xml"/><Relationship Id="rId37" Type="http://schemas.openxmlformats.org/officeDocument/2006/relationships/tags" Target="../tags/tag268.xml"/><Relationship Id="rId36" Type="http://schemas.openxmlformats.org/officeDocument/2006/relationships/tags" Target="../tags/tag267.xml"/><Relationship Id="rId35" Type="http://schemas.openxmlformats.org/officeDocument/2006/relationships/image" Target="../media/image69.svg"/><Relationship Id="rId34" Type="http://schemas.openxmlformats.org/officeDocument/2006/relationships/image" Target="../media/image68.png"/><Relationship Id="rId33" Type="http://schemas.openxmlformats.org/officeDocument/2006/relationships/tags" Target="../tags/tag266.xml"/><Relationship Id="rId32" Type="http://schemas.openxmlformats.org/officeDocument/2006/relationships/tags" Target="../tags/tag265.xml"/><Relationship Id="rId31" Type="http://schemas.openxmlformats.org/officeDocument/2006/relationships/tags" Target="../tags/tag264.xml"/><Relationship Id="rId30" Type="http://schemas.openxmlformats.org/officeDocument/2006/relationships/tags" Target="../tags/tag263.xml"/><Relationship Id="rId3" Type="http://schemas.openxmlformats.org/officeDocument/2006/relationships/tags" Target="../tags/tag244.xml"/><Relationship Id="rId29" Type="http://schemas.openxmlformats.org/officeDocument/2006/relationships/tags" Target="../tags/tag262.xml"/><Relationship Id="rId28" Type="http://schemas.openxmlformats.org/officeDocument/2006/relationships/tags" Target="../tags/tag261.xml"/><Relationship Id="rId27" Type="http://schemas.openxmlformats.org/officeDocument/2006/relationships/image" Target="../media/image67.svg"/><Relationship Id="rId26" Type="http://schemas.openxmlformats.org/officeDocument/2006/relationships/image" Target="../media/image66.png"/><Relationship Id="rId25" Type="http://schemas.openxmlformats.org/officeDocument/2006/relationships/tags" Target="../tags/tag260.xml"/><Relationship Id="rId24" Type="http://schemas.openxmlformats.org/officeDocument/2006/relationships/tags" Target="../tags/tag259.xml"/><Relationship Id="rId23" Type="http://schemas.openxmlformats.org/officeDocument/2006/relationships/tags" Target="../tags/tag258.xml"/><Relationship Id="rId22" Type="http://schemas.openxmlformats.org/officeDocument/2006/relationships/tags" Target="../tags/tag257.xml"/><Relationship Id="rId21" Type="http://schemas.openxmlformats.org/officeDocument/2006/relationships/tags" Target="../tags/tag256.xml"/><Relationship Id="rId20" Type="http://schemas.openxmlformats.org/officeDocument/2006/relationships/image" Target="../media/image65.svg"/><Relationship Id="rId2" Type="http://schemas.openxmlformats.org/officeDocument/2006/relationships/tags" Target="../tags/tag243.xml"/><Relationship Id="rId19" Type="http://schemas.openxmlformats.org/officeDocument/2006/relationships/image" Target="../media/image64.png"/><Relationship Id="rId18" Type="http://schemas.openxmlformats.org/officeDocument/2006/relationships/tags" Target="../tags/tag255.xml"/><Relationship Id="rId17" Type="http://schemas.openxmlformats.org/officeDocument/2006/relationships/tags" Target="../tags/tag254.xml"/><Relationship Id="rId16" Type="http://schemas.openxmlformats.org/officeDocument/2006/relationships/tags" Target="../tags/tag253.xml"/><Relationship Id="rId15" Type="http://schemas.openxmlformats.org/officeDocument/2006/relationships/tags" Target="../tags/tag252.xml"/><Relationship Id="rId14" Type="http://schemas.openxmlformats.org/officeDocument/2006/relationships/tags" Target="../tags/tag251.xml"/><Relationship Id="rId13" Type="http://schemas.openxmlformats.org/officeDocument/2006/relationships/image" Target="../media/image63.svg"/><Relationship Id="rId12" Type="http://schemas.openxmlformats.org/officeDocument/2006/relationships/image" Target="../media/image62.png"/><Relationship Id="rId11" Type="http://schemas.openxmlformats.org/officeDocument/2006/relationships/tags" Target="../tags/tag250.xml"/><Relationship Id="rId10" Type="http://schemas.openxmlformats.org/officeDocument/2006/relationships/tags" Target="../tags/tag249.xml"/><Relationship Id="rId1" Type="http://schemas.openxmlformats.org/officeDocument/2006/relationships/tags" Target="../tags/tag24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91.xml"/><Relationship Id="rId8" Type="http://schemas.openxmlformats.org/officeDocument/2006/relationships/tags" Target="../tags/tag290.xml"/><Relationship Id="rId7" Type="http://schemas.openxmlformats.org/officeDocument/2006/relationships/image" Target="../media/image77.svg"/><Relationship Id="rId6" Type="http://schemas.openxmlformats.org/officeDocument/2006/relationships/image" Target="../media/image76.png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302.xml"/><Relationship Id="rId25" Type="http://schemas.openxmlformats.org/officeDocument/2006/relationships/image" Target="../media/image83.svg"/><Relationship Id="rId24" Type="http://schemas.openxmlformats.org/officeDocument/2006/relationships/image" Target="../media/image82.png"/><Relationship Id="rId23" Type="http://schemas.openxmlformats.org/officeDocument/2006/relationships/tags" Target="../tags/tag301.xml"/><Relationship Id="rId22" Type="http://schemas.openxmlformats.org/officeDocument/2006/relationships/tags" Target="../tags/tag300.xml"/><Relationship Id="rId21" Type="http://schemas.openxmlformats.org/officeDocument/2006/relationships/tags" Target="../tags/tag299.xml"/><Relationship Id="rId20" Type="http://schemas.openxmlformats.org/officeDocument/2006/relationships/tags" Target="../tags/tag298.xml"/><Relationship Id="rId2" Type="http://schemas.openxmlformats.org/officeDocument/2006/relationships/tags" Target="../tags/tag286.xml"/><Relationship Id="rId19" Type="http://schemas.openxmlformats.org/officeDocument/2006/relationships/image" Target="../media/image81.svg"/><Relationship Id="rId18" Type="http://schemas.openxmlformats.org/officeDocument/2006/relationships/image" Target="../media/image80.png"/><Relationship Id="rId17" Type="http://schemas.openxmlformats.org/officeDocument/2006/relationships/tags" Target="../tags/tag297.xml"/><Relationship Id="rId16" Type="http://schemas.openxmlformats.org/officeDocument/2006/relationships/tags" Target="../tags/tag296.xml"/><Relationship Id="rId15" Type="http://schemas.openxmlformats.org/officeDocument/2006/relationships/tags" Target="../tags/tag295.xml"/><Relationship Id="rId14" Type="http://schemas.openxmlformats.org/officeDocument/2006/relationships/tags" Target="../tags/tag294.xml"/><Relationship Id="rId13" Type="http://schemas.openxmlformats.org/officeDocument/2006/relationships/image" Target="../media/image79.svg"/><Relationship Id="rId12" Type="http://schemas.openxmlformats.org/officeDocument/2006/relationships/image" Target="../media/image78.png"/><Relationship Id="rId11" Type="http://schemas.openxmlformats.org/officeDocument/2006/relationships/tags" Target="../tags/tag293.xml"/><Relationship Id="rId10" Type="http://schemas.openxmlformats.org/officeDocument/2006/relationships/tags" Target="../tags/tag292.xml"/><Relationship Id="rId1" Type="http://schemas.openxmlformats.org/officeDocument/2006/relationships/tags" Target="../tags/tag28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05.xml"/><Relationship Id="rId2" Type="http://schemas.openxmlformats.org/officeDocument/2006/relationships/tags" Target="../tags/tag304.xml"/><Relationship Id="rId1" Type="http://schemas.openxmlformats.org/officeDocument/2006/relationships/tags" Target="../tags/tag3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400"/>
              <a:t>确定位置·从古代星图到坐标系</a:t>
            </a:r>
            <a:endParaRPr lang="zh-CN" altLang="en-US" sz="54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星图定位：用数对确定位置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古代星图中的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定位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智慧</a:t>
            </a:r>
            <a:endParaRPr lang="zh-CN" altLang="en-US"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017905"/>
            <a:ext cx="5381625" cy="5454015"/>
          </a:xfrm>
          <a:custGeom>
            <a:avLst/>
            <a:gdLst>
              <a:gd name="sw" fmla="*/ 1 w 8475"/>
              <a:gd name="sh" fmla="*/ 1 h 8589"/>
              <a:gd name="mins" fmla="min sw sh"/>
              <a:gd name="dsw" fmla="+- 0 sw mins"/>
              <a:gd name="dsh" fmla="+- 0 sh mins"/>
              <a:gd name="p0x0" fmla="*/ 180 w 8475"/>
              <a:gd name="p0y0" fmla="*/ 0 h 8589"/>
              <a:gd name="p0x1" fmla="*/ 8295 w 8475"/>
              <a:gd name="p0y1" fmla="*/ 0 h 8589"/>
              <a:gd name="p0x2" fmla="*/ 8394 w 8475"/>
              <a:gd name="p0y2" fmla="*/ 0 h 8589"/>
              <a:gd name="p0x3" fmla="*/ 8475 w 8475"/>
              <a:gd name="p0y3" fmla="*/ 80 h 8589"/>
              <a:gd name="p0x4" fmla="*/ 8475 w 8475"/>
              <a:gd name="p0y4" fmla="*/ 180 h 8589"/>
              <a:gd name="p0x5" fmla="*/ 8475 w 8475"/>
              <a:gd name="p0y5" fmla="*/ 8409 h 8589"/>
              <a:gd name="p0x6" fmla="*/ 8475 w 8475"/>
              <a:gd name="p0y6" fmla="*/ 8508 h 8589"/>
              <a:gd name="p0x7" fmla="*/ 8394 w 8475"/>
              <a:gd name="p0y7" fmla="*/ 8589 h 8589"/>
              <a:gd name="p0x8" fmla="*/ 8295 w 8475"/>
              <a:gd name="p0y8" fmla="*/ 8589 h 8589"/>
              <a:gd name="p0x9" fmla="*/ 180 w 8475"/>
              <a:gd name="p0y9" fmla="*/ 8589 h 8589"/>
              <a:gd name="p0x10" fmla="*/ 80 w 8475"/>
              <a:gd name="p0y10" fmla="*/ 8589 h 8589"/>
              <a:gd name="p0x11" fmla="*/ 0 w 8475"/>
              <a:gd name="p0y11" fmla="*/ 8508 h 8589"/>
              <a:gd name="p0x12" fmla="*/ 0 w 8475"/>
              <a:gd name="p0y12" fmla="*/ 8409 h 8589"/>
              <a:gd name="p0x13" fmla="*/ 0 w 8475"/>
              <a:gd name="p0y13" fmla="*/ 180 h 8589"/>
              <a:gd name="p0x14" fmla="*/ 0 w 8475"/>
              <a:gd name="p0y14" fmla="*/ 80 h 8589"/>
              <a:gd name="p0x15" fmla="*/ 80 w 8475"/>
              <a:gd name="p0y15" fmla="*/ 0 h 8589"/>
              <a:gd name="p0x16" fmla="*/ 180 w 8475"/>
              <a:gd name="p0y16" fmla="*/ 0 h 85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198702"/>
            <a:ext cx="4991100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古代星图：二维坐标定位示意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1199515" y="614108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314298" y="6100763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恒星位置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923974" y="6100763"/>
            <a:ext cx="17336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横轴：入宿度（赤经方向）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3600450" y="6100763"/>
            <a:ext cx="18669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纵轴：去极度（距北极角度）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488440"/>
          <a:ext cx="4991100" cy="453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233795" y="1017905"/>
            <a:ext cx="5381625" cy="1684655"/>
          </a:xfrm>
          <a:custGeom>
            <a:avLst/>
            <a:gdLst>
              <a:gd name="sw" fmla="*/ 1 w 8475"/>
              <a:gd name="sh" fmla="*/ 1 h 2653"/>
              <a:gd name="mins" fmla="min sw sh"/>
              <a:gd name="dsw" fmla="+- 0 sw mins"/>
              <a:gd name="dsh" fmla="+- 0 sh mins"/>
              <a:gd name="p0x0" fmla="*/ 180 w 8475"/>
              <a:gd name="p0y0" fmla="*/ 0 h 2653"/>
              <a:gd name="p0x1" fmla="*/ 8295 w 8475"/>
              <a:gd name="p0y1" fmla="*/ 0 h 2653"/>
              <a:gd name="p0x2" fmla="*/ 8394 w 8475"/>
              <a:gd name="p0y2" fmla="*/ 0 h 2653"/>
              <a:gd name="p0x3" fmla="*/ 8475 w 8475"/>
              <a:gd name="p0y3" fmla="*/ 80 h 2653"/>
              <a:gd name="p0x4" fmla="*/ 8475 w 8475"/>
              <a:gd name="p0y4" fmla="*/ 180 h 2653"/>
              <a:gd name="p0x5" fmla="*/ 8475 w 8475"/>
              <a:gd name="p0y5" fmla="*/ 2473 h 2653"/>
              <a:gd name="p0x6" fmla="*/ 8475 w 8475"/>
              <a:gd name="p0y6" fmla="*/ 2572 h 2653"/>
              <a:gd name="p0x7" fmla="*/ 8394 w 8475"/>
              <a:gd name="p0y7" fmla="*/ 2653 h 2653"/>
              <a:gd name="p0x8" fmla="*/ 8295 w 8475"/>
              <a:gd name="p0y8" fmla="*/ 2653 h 2653"/>
              <a:gd name="p0x9" fmla="*/ 180 w 8475"/>
              <a:gd name="p0y9" fmla="*/ 2653 h 2653"/>
              <a:gd name="p0x10" fmla="*/ 80 w 8475"/>
              <a:gd name="p0y10" fmla="*/ 2653 h 2653"/>
              <a:gd name="p0x11" fmla="*/ 0 w 8475"/>
              <a:gd name="p0y11" fmla="*/ 2572 h 2653"/>
              <a:gd name="p0x12" fmla="*/ 0 w 8475"/>
              <a:gd name="p0y12" fmla="*/ 2473 h 2653"/>
              <a:gd name="p0x13" fmla="*/ 0 w 8475"/>
              <a:gd name="p0y13" fmla="*/ 180 h 2653"/>
              <a:gd name="p0x14" fmla="*/ 0 w 8475"/>
              <a:gd name="p0y14" fmla="*/ 80 h 2653"/>
              <a:gd name="p0x15" fmla="*/ 80 w 8475"/>
              <a:gd name="p0y15" fmla="*/ 0 h 2653"/>
              <a:gd name="p0x16" fmla="*/ 180 w 847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6429375" y="147828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667" t="-10303" r="-6667" b="-10303"/>
          <a:stretch>
            <a:fillRect/>
          </a:stretch>
        </p:blipFill>
        <p:spPr>
          <a:xfrm>
            <a:off x="6445885" y="1506855"/>
            <a:ext cx="280670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819900" y="1521438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6429375" y="1860556"/>
            <a:ext cx="4963344" cy="3895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中国古代天文学家绘制星图，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敦煌星图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苏州石刻天文图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为代表，用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入宿度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去极度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两个数值确定每颗星的位置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这是最早的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二维坐标系思想</a:t>
            </a:r>
            <a:endParaRPr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233795" y="2902585"/>
            <a:ext cx="5381625" cy="1684655"/>
          </a:xfrm>
          <a:custGeom>
            <a:avLst/>
            <a:gdLst>
              <a:gd name="sw" fmla="*/ 1 w 8475"/>
              <a:gd name="sh" fmla="*/ 1 h 2653"/>
              <a:gd name="mins" fmla="min sw sh"/>
              <a:gd name="dsw" fmla="+- 0 sw mins"/>
              <a:gd name="dsh" fmla="+- 0 sh mins"/>
              <a:gd name="p0x0" fmla="*/ 180 w 8475"/>
              <a:gd name="p0y0" fmla="*/ 0 h 2653"/>
              <a:gd name="p0x1" fmla="*/ 8295 w 8475"/>
              <a:gd name="p0y1" fmla="*/ 0 h 2653"/>
              <a:gd name="p0x2" fmla="*/ 8394 w 8475"/>
              <a:gd name="p0y2" fmla="*/ 0 h 2653"/>
              <a:gd name="p0x3" fmla="*/ 8475 w 8475"/>
              <a:gd name="p0y3" fmla="*/ 80 h 2653"/>
              <a:gd name="p0x4" fmla="*/ 8475 w 8475"/>
              <a:gd name="p0y4" fmla="*/ 180 h 2653"/>
              <a:gd name="p0x5" fmla="*/ 8475 w 8475"/>
              <a:gd name="p0y5" fmla="*/ 2473 h 2653"/>
              <a:gd name="p0x6" fmla="*/ 8475 w 8475"/>
              <a:gd name="p0y6" fmla="*/ 2572 h 2653"/>
              <a:gd name="p0x7" fmla="*/ 8394 w 8475"/>
              <a:gd name="p0y7" fmla="*/ 2653 h 2653"/>
              <a:gd name="p0x8" fmla="*/ 8295 w 8475"/>
              <a:gd name="p0y8" fmla="*/ 2653 h 2653"/>
              <a:gd name="p0x9" fmla="*/ 180 w 8475"/>
              <a:gd name="p0y9" fmla="*/ 2653 h 2653"/>
              <a:gd name="p0x10" fmla="*/ 80 w 8475"/>
              <a:gd name="p0y10" fmla="*/ 2653 h 2653"/>
              <a:gd name="p0x11" fmla="*/ 0 w 8475"/>
              <a:gd name="p0y11" fmla="*/ 2572 h 2653"/>
              <a:gd name="p0x12" fmla="*/ 0 w 8475"/>
              <a:gd name="p0y12" fmla="*/ 2473 h 2653"/>
              <a:gd name="p0x13" fmla="*/ 0 w 8475"/>
              <a:gd name="p0y13" fmla="*/ 180 h 2653"/>
              <a:gd name="p0x14" fmla="*/ 0 w 8475"/>
              <a:gd name="p0y14" fmla="*/ 80 h 2653"/>
              <a:gd name="p0x15" fmla="*/ 80 w 8475"/>
              <a:gd name="p0y15" fmla="*/ 0 h 2653"/>
              <a:gd name="p0x16" fmla="*/ 180 w 847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6429375" y="309181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273" t="-19649" r="-2273" b="-19649"/>
          <a:stretch>
            <a:fillRect/>
          </a:stretch>
        </p:blipFill>
        <p:spPr>
          <a:xfrm>
            <a:off x="6477000" y="3120390"/>
            <a:ext cx="219075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6819900" y="3134954"/>
            <a:ext cx="10859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数对的概念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6429375" y="3470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33" t="-5897" r="-2333" b="-5897"/>
          <a:stretch>
            <a:fillRect/>
          </a:stretch>
        </p:blipFill>
        <p:spPr>
          <a:xfrm>
            <a:off x="6512560" y="3531870"/>
            <a:ext cx="99695" cy="1384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6772275" y="3512287"/>
            <a:ext cx="18669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用两个数表示一个确定的位置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6429375" y="3800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3846" t="-5641" r="-3846" b="-5641"/>
          <a:stretch>
            <a:fillRect/>
          </a:stretch>
        </p:blipFill>
        <p:spPr>
          <a:xfrm>
            <a:off x="6496050" y="3862705"/>
            <a:ext cx="133350" cy="1377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6772275" y="3842909"/>
            <a:ext cx="179278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书写格式：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列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(a, b)</a:t>
            </a:r>
            <a:endParaRPr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6429375" y="41313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3846" t="-5641" r="-3846" b="-5641"/>
          <a:stretch>
            <a:fillRect/>
          </a:stretch>
        </p:blipFill>
        <p:spPr>
          <a:xfrm>
            <a:off x="6496050" y="4193540"/>
            <a:ext cx="133350" cy="1377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6772275" y="4173531"/>
            <a:ext cx="18669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列在前，行在后（先横后纵）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7"/>
            </p:custDataLst>
          </p:nvPr>
        </p:nvSpPr>
        <p:spPr>
          <a:xfrm>
            <a:off x="6233795" y="4787265"/>
            <a:ext cx="5381625" cy="1684655"/>
          </a:xfrm>
          <a:custGeom>
            <a:avLst/>
            <a:gdLst>
              <a:gd name="sw" fmla="*/ 1 w 8475"/>
              <a:gd name="sh" fmla="*/ 1 h 2653"/>
              <a:gd name="mins" fmla="min sw sh"/>
              <a:gd name="dsw" fmla="+- 0 sw mins"/>
              <a:gd name="dsh" fmla="+- 0 sh mins"/>
              <a:gd name="p0x0" fmla="*/ 180 w 8475"/>
              <a:gd name="p0y0" fmla="*/ 0 h 2653"/>
              <a:gd name="p0x1" fmla="*/ 8295 w 8475"/>
              <a:gd name="p0y1" fmla="*/ 0 h 2653"/>
              <a:gd name="p0x2" fmla="*/ 8394 w 8475"/>
              <a:gd name="p0y2" fmla="*/ 0 h 2653"/>
              <a:gd name="p0x3" fmla="*/ 8475 w 8475"/>
              <a:gd name="p0y3" fmla="*/ 80 h 2653"/>
              <a:gd name="p0x4" fmla="*/ 8475 w 8475"/>
              <a:gd name="p0y4" fmla="*/ 180 h 2653"/>
              <a:gd name="p0x5" fmla="*/ 8475 w 8475"/>
              <a:gd name="p0y5" fmla="*/ 2473 h 2653"/>
              <a:gd name="p0x6" fmla="*/ 8475 w 8475"/>
              <a:gd name="p0y6" fmla="*/ 2572 h 2653"/>
              <a:gd name="p0x7" fmla="*/ 8394 w 8475"/>
              <a:gd name="p0y7" fmla="*/ 2653 h 2653"/>
              <a:gd name="p0x8" fmla="*/ 8295 w 8475"/>
              <a:gd name="p0y8" fmla="*/ 2653 h 2653"/>
              <a:gd name="p0x9" fmla="*/ 180 w 8475"/>
              <a:gd name="p0y9" fmla="*/ 2653 h 2653"/>
              <a:gd name="p0x10" fmla="*/ 80 w 8475"/>
              <a:gd name="p0y10" fmla="*/ 2653 h 2653"/>
              <a:gd name="p0x11" fmla="*/ 0 w 8475"/>
              <a:gd name="p0y11" fmla="*/ 2572 h 2653"/>
              <a:gd name="p0x12" fmla="*/ 0 w 8475"/>
              <a:gd name="p0y12" fmla="*/ 2473 h 2653"/>
              <a:gd name="p0x13" fmla="*/ 0 w 8475"/>
              <a:gd name="p0y13" fmla="*/ 180 h 2653"/>
              <a:gd name="p0x14" fmla="*/ 0 w 8475"/>
              <a:gd name="p0y14" fmla="*/ 80 h 2653"/>
              <a:gd name="p0x15" fmla="*/ 80 w 8475"/>
              <a:gd name="p0y15" fmla="*/ 0 h 2653"/>
              <a:gd name="p0x16" fmla="*/ 180 w 8475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8"/>
            </p:custDataLst>
          </p:nvPr>
        </p:nvSpPr>
        <p:spPr>
          <a:xfrm>
            <a:off x="7436644" y="5220291"/>
            <a:ext cx="2976563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古人用两个角度值定位星辰</a:t>
            </a:r>
            <a:endParaRPr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92000"/>
              </a:lnSpc>
            </a:pPr>
            <a:r>
              <a:rPr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今人用两个数对定位方格</a:t>
            </a:r>
            <a:endParaRPr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7518502" y="5744166"/>
            <a:ext cx="2812780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en-US" sz="1875" b="1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sz="1875" b="1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本质都是</a:t>
            </a:r>
            <a:r>
              <a:rPr lang="en-US" sz="1875" b="1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875" b="1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二维定位</a:t>
            </a:r>
            <a:r>
              <a:rPr lang="en-US" altLang="zh-CN" sz="1875" b="1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875" b="1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用数对确定位置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1654175"/>
          </a:xfrm>
          <a:custGeom>
            <a:avLst/>
            <a:gdLst>
              <a:gd name="sw" fmla="*/ 1 w 8535"/>
              <a:gd name="sh" fmla="*/ 1 h 2604"/>
              <a:gd name="mins" fmla="min sw sh"/>
              <a:gd name="dsw" fmla="+- 0 sw mins"/>
              <a:gd name="dsh" fmla="+- 0 sh mins"/>
              <a:gd name="p0x0" fmla="*/ 180 w 8535"/>
              <a:gd name="p0y0" fmla="*/ 0 h 2604"/>
              <a:gd name="p0x1" fmla="*/ 8355 w 8535"/>
              <a:gd name="p0y1" fmla="*/ 0 h 2604"/>
              <a:gd name="p0x2" fmla="*/ 8454 w 8535"/>
              <a:gd name="p0y2" fmla="*/ 0 h 2604"/>
              <a:gd name="p0x3" fmla="*/ 8535 w 8535"/>
              <a:gd name="p0y3" fmla="*/ 80 h 2604"/>
              <a:gd name="p0x4" fmla="*/ 8535 w 8535"/>
              <a:gd name="p0y4" fmla="*/ 180 h 2604"/>
              <a:gd name="p0x5" fmla="*/ 8535 w 8535"/>
              <a:gd name="p0y5" fmla="*/ 2424 h 2604"/>
              <a:gd name="p0x6" fmla="*/ 8535 w 8535"/>
              <a:gd name="p0y6" fmla="*/ 2524 h 2604"/>
              <a:gd name="p0x7" fmla="*/ 8454 w 8535"/>
              <a:gd name="p0y7" fmla="*/ 2604 h 2604"/>
              <a:gd name="p0x8" fmla="*/ 8355 w 8535"/>
              <a:gd name="p0y8" fmla="*/ 2604 h 2604"/>
              <a:gd name="p0x9" fmla="*/ 180 w 8535"/>
              <a:gd name="p0y9" fmla="*/ 2604 h 2604"/>
              <a:gd name="p0x10" fmla="*/ 80 w 8535"/>
              <a:gd name="p0y10" fmla="*/ 2604 h 2604"/>
              <a:gd name="p0x11" fmla="*/ 0 w 8535"/>
              <a:gd name="p0y11" fmla="*/ 2524 h 2604"/>
              <a:gd name="p0x12" fmla="*/ 0 w 8535"/>
              <a:gd name="p0y12" fmla="*/ 2424 h 2604"/>
              <a:gd name="p0x13" fmla="*/ 0 w 8535"/>
              <a:gd name="p0y13" fmla="*/ 180 h 2604"/>
              <a:gd name="p0x14" fmla="*/ 0 w 8535"/>
              <a:gd name="p0y14" fmla="*/ 80 h 2604"/>
              <a:gd name="p0x15" fmla="*/ 80 w 8535"/>
              <a:gd name="p0y15" fmla="*/ 0 h 2604"/>
              <a:gd name="p0x16" fmla="*/ 180 w 85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9685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列第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71525" y="1661741"/>
            <a:ext cx="5029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(3, 2)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267474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先写列数，再写行数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195695" y="1109345"/>
            <a:ext cx="5419725" cy="1654175"/>
          </a:xfrm>
          <a:custGeom>
            <a:avLst/>
            <a:gdLst>
              <a:gd name="sw" fmla="*/ 1 w 8535"/>
              <a:gd name="sh" fmla="*/ 1 h 2604"/>
              <a:gd name="mins" fmla="min sw sh"/>
              <a:gd name="dsw" fmla="+- 0 sw mins"/>
              <a:gd name="dsh" fmla="+- 0 sh mins"/>
              <a:gd name="p0x0" fmla="*/ 180 w 8535"/>
              <a:gd name="p0y0" fmla="*/ 0 h 2604"/>
              <a:gd name="p0x1" fmla="*/ 8355 w 8535"/>
              <a:gd name="p0y1" fmla="*/ 0 h 2604"/>
              <a:gd name="p0x2" fmla="*/ 8454 w 8535"/>
              <a:gd name="p0y2" fmla="*/ 0 h 2604"/>
              <a:gd name="p0x3" fmla="*/ 8535 w 8535"/>
              <a:gd name="p0y3" fmla="*/ 80 h 2604"/>
              <a:gd name="p0x4" fmla="*/ 8535 w 8535"/>
              <a:gd name="p0y4" fmla="*/ 180 h 2604"/>
              <a:gd name="p0x5" fmla="*/ 8535 w 8535"/>
              <a:gd name="p0y5" fmla="*/ 2424 h 2604"/>
              <a:gd name="p0x6" fmla="*/ 8535 w 8535"/>
              <a:gd name="p0y6" fmla="*/ 2524 h 2604"/>
              <a:gd name="p0x7" fmla="*/ 8454 w 8535"/>
              <a:gd name="p0y7" fmla="*/ 2604 h 2604"/>
              <a:gd name="p0x8" fmla="*/ 8355 w 8535"/>
              <a:gd name="p0y8" fmla="*/ 2604 h 2604"/>
              <a:gd name="p0x9" fmla="*/ 180 w 8535"/>
              <a:gd name="p0y9" fmla="*/ 2604 h 2604"/>
              <a:gd name="p0x10" fmla="*/ 80 w 8535"/>
              <a:gd name="p0y10" fmla="*/ 2604 h 2604"/>
              <a:gd name="p0x11" fmla="*/ 0 w 8535"/>
              <a:gd name="p0y11" fmla="*/ 2524 h 2604"/>
              <a:gd name="p0x12" fmla="*/ 0 w 8535"/>
              <a:gd name="p0y12" fmla="*/ 2424 h 2604"/>
              <a:gd name="p0x13" fmla="*/ 0 w 8535"/>
              <a:gd name="p0y13" fmla="*/ 180 h 2604"/>
              <a:gd name="p0x14" fmla="*/ 0 w 8535"/>
              <a:gd name="p0y14" fmla="*/ 80 h 2604"/>
              <a:gd name="p0x15" fmla="*/ 80 w 8535"/>
              <a:gd name="p0y15" fmla="*/ 0 h 2604"/>
              <a:gd name="p0x16" fmla="*/ 180 w 853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391275" y="1289685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列第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391275" y="1661741"/>
            <a:ext cx="5029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(5, 4)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391275" y="2267474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列在前，行在后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29635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3199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840105" y="3281045"/>
            <a:ext cx="281305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304925" y="325175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列行含义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771525" y="3757536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第一个数表示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列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（横向），第二个数表示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行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（纵向）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4322445" y="29635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4518025" y="3199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603750" y="3281045"/>
            <a:ext cx="247650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5051451" y="3251759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顺序不可颠倒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4518051" y="3757536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(3,2)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(2,3)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不同位置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，顺序决定位置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8068945" y="29635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8264525" y="3199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8333105" y="3281045"/>
            <a:ext cx="281305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8797976" y="325175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一一对应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8264576" y="3757536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数对与位置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一一对应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，一个数对唯一确定一个位置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575945" y="48177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771525" y="5053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71220" y="5135245"/>
            <a:ext cx="219075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1304925" y="510593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横轴纵轴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771525" y="5611711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横轴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表示列，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纵轴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表示行，建立坐标系统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4322445" y="48177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9"/>
            </p:custDataLst>
          </p:nvPr>
        </p:nvSpPr>
        <p:spPr>
          <a:xfrm>
            <a:off x="4518025" y="5053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6795" t="-897" r="-6795" b="-897"/>
          <a:stretch>
            <a:fillRect/>
          </a:stretch>
        </p:blipFill>
        <p:spPr>
          <a:xfrm>
            <a:off x="4586605" y="5135245"/>
            <a:ext cx="281305" cy="2520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5051451" y="5105933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交叉点对应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4518051" y="5611711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每个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交叉点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对应唯一数对，网格定位精确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5"/>
            </p:custDataLst>
          </p:nvPr>
        </p:nvSpPr>
        <p:spPr>
          <a:xfrm>
            <a:off x="8068945" y="4817745"/>
            <a:ext cx="3546475" cy="1654175"/>
          </a:xfrm>
          <a:custGeom>
            <a:avLst/>
            <a:gdLst>
              <a:gd name="sw" fmla="*/ 1 w 5585"/>
              <a:gd name="sh" fmla="*/ 1 h 2604"/>
              <a:gd name="mins" fmla="min sw sh"/>
              <a:gd name="dsw" fmla="+- 0 sw mins"/>
              <a:gd name="dsh" fmla="+- 0 sh mins"/>
              <a:gd name="p0x0" fmla="*/ 180 w 5585"/>
              <a:gd name="p0y0" fmla="*/ 0 h 2604"/>
              <a:gd name="p0x1" fmla="*/ 5405 w 5585"/>
              <a:gd name="p0y1" fmla="*/ 0 h 2604"/>
              <a:gd name="p0x2" fmla="*/ 5504 w 5585"/>
              <a:gd name="p0y2" fmla="*/ 0 h 2604"/>
              <a:gd name="p0x3" fmla="*/ 5585 w 5585"/>
              <a:gd name="p0y3" fmla="*/ 80 h 2604"/>
              <a:gd name="p0x4" fmla="*/ 5585 w 5585"/>
              <a:gd name="p0y4" fmla="*/ 180 h 2604"/>
              <a:gd name="p0x5" fmla="*/ 5585 w 5585"/>
              <a:gd name="p0y5" fmla="*/ 2424 h 2604"/>
              <a:gd name="p0x6" fmla="*/ 5585 w 5585"/>
              <a:gd name="p0y6" fmla="*/ 2524 h 2604"/>
              <a:gd name="p0x7" fmla="*/ 5504 w 5585"/>
              <a:gd name="p0y7" fmla="*/ 2604 h 2604"/>
              <a:gd name="p0x8" fmla="*/ 5405 w 5585"/>
              <a:gd name="p0y8" fmla="*/ 2604 h 2604"/>
              <a:gd name="p0x9" fmla="*/ 180 w 5585"/>
              <a:gd name="p0y9" fmla="*/ 2604 h 2604"/>
              <a:gd name="p0x10" fmla="*/ 80 w 5585"/>
              <a:gd name="p0y10" fmla="*/ 2604 h 2604"/>
              <a:gd name="p0x11" fmla="*/ 0 w 5585"/>
              <a:gd name="p0y11" fmla="*/ 2524 h 2604"/>
              <a:gd name="p0x12" fmla="*/ 0 w 5585"/>
              <a:gd name="p0y12" fmla="*/ 2424 h 2604"/>
              <a:gd name="p0x13" fmla="*/ 0 w 5585"/>
              <a:gd name="p0y13" fmla="*/ 180 h 2604"/>
              <a:gd name="p0x14" fmla="*/ 0 w 5585"/>
              <a:gd name="p0y14" fmla="*/ 80 h 2604"/>
              <a:gd name="p0x15" fmla="*/ 80 w 5585"/>
              <a:gd name="p0y15" fmla="*/ 0 h 2604"/>
              <a:gd name="p0x16" fmla="*/ 180 w 55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6"/>
            </p:custDataLst>
          </p:nvPr>
        </p:nvSpPr>
        <p:spPr>
          <a:xfrm>
            <a:off x="8264525" y="5053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350250" y="5135245"/>
            <a:ext cx="247650" cy="2520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0"/>
            </p:custDataLst>
          </p:nvPr>
        </p:nvSpPr>
        <p:spPr>
          <a:xfrm>
            <a:off x="8797976" y="510593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双向唯一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1"/>
            </p:custDataLst>
          </p:nvPr>
        </p:nvSpPr>
        <p:spPr>
          <a:xfrm>
            <a:off x="8264576" y="5611711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每个数对对应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唯一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交叉点，互逆对应关系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数对的变化规律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20740" cy="3848100"/>
          </a:xfrm>
          <a:custGeom>
            <a:avLst/>
            <a:gdLst>
              <a:gd name="sw" fmla="*/ 1 w 9324"/>
              <a:gd name="sh" fmla="*/ 1 h 6060"/>
              <a:gd name="mins" fmla="min sw sh"/>
              <a:gd name="dsw" fmla="+- 0 sw mins"/>
              <a:gd name="dsh" fmla="+- 0 sh mins"/>
              <a:gd name="p0x0" fmla="*/ 180 w 9324"/>
              <a:gd name="p0y0" fmla="*/ 0 h 6060"/>
              <a:gd name="p0x1" fmla="*/ 9144 w 9324"/>
              <a:gd name="p0y1" fmla="*/ 0 h 6060"/>
              <a:gd name="p0x2" fmla="*/ 9243 w 9324"/>
              <a:gd name="p0y2" fmla="*/ 0 h 6060"/>
              <a:gd name="p0x3" fmla="*/ 9324 w 9324"/>
              <a:gd name="p0y3" fmla="*/ 80 h 6060"/>
              <a:gd name="p0x4" fmla="*/ 9324 w 9324"/>
              <a:gd name="p0y4" fmla="*/ 180 h 6060"/>
              <a:gd name="p0x5" fmla="*/ 9324 w 9324"/>
              <a:gd name="p0y5" fmla="*/ 5880 h 6060"/>
              <a:gd name="p0x6" fmla="*/ 9324 w 9324"/>
              <a:gd name="p0y6" fmla="*/ 5979 h 6060"/>
              <a:gd name="p0x7" fmla="*/ 9243 w 9324"/>
              <a:gd name="p0y7" fmla="*/ 6060 h 6060"/>
              <a:gd name="p0x8" fmla="*/ 9144 w 9324"/>
              <a:gd name="p0y8" fmla="*/ 6060 h 6060"/>
              <a:gd name="p0x9" fmla="*/ 180 w 9324"/>
              <a:gd name="p0y9" fmla="*/ 6060 h 6060"/>
              <a:gd name="p0x10" fmla="*/ 80 w 9324"/>
              <a:gd name="p0y10" fmla="*/ 6060 h 6060"/>
              <a:gd name="p0x11" fmla="*/ 0 w 9324"/>
              <a:gd name="p0y11" fmla="*/ 5979 h 6060"/>
              <a:gd name="p0x12" fmla="*/ 0 w 9324"/>
              <a:gd name="p0y12" fmla="*/ 5880 h 6060"/>
              <a:gd name="p0x13" fmla="*/ 0 w 9324"/>
              <a:gd name="p0y13" fmla="*/ 180 h 6060"/>
              <a:gd name="p0x14" fmla="*/ 0 w 9324"/>
              <a:gd name="p0y14" fmla="*/ 80 h 6060"/>
              <a:gd name="p0x15" fmla="*/ 80 w 9324"/>
              <a:gd name="p0y15" fmla="*/ 0 h 6060"/>
              <a:gd name="p0x16" fmla="*/ 180 w 9324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304925"/>
            <a:ext cx="5530234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数对平移轨迹示意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71525" y="1685925"/>
            <a:ext cx="5534025" cy="3076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5157470"/>
            <a:ext cx="2860675" cy="1314450"/>
          </a:xfrm>
          <a:custGeom>
            <a:avLst/>
            <a:gdLst>
              <a:gd name="sw" fmla="*/ 1 w 4504"/>
              <a:gd name="sh" fmla="*/ 1 h 2070"/>
              <a:gd name="mins" fmla="min sw sh"/>
              <a:gd name="dsw" fmla="+- 0 sw mins"/>
              <a:gd name="dsh" fmla="+- 0 sh mins"/>
              <a:gd name="p0x0" fmla="*/ 180 w 4504"/>
              <a:gd name="p0y0" fmla="*/ 0 h 2070"/>
              <a:gd name="p0x1" fmla="*/ 4324 w 4504"/>
              <a:gd name="p0y1" fmla="*/ 0 h 2070"/>
              <a:gd name="p0x2" fmla="*/ 4423 w 4504"/>
              <a:gd name="p0y2" fmla="*/ 0 h 2070"/>
              <a:gd name="p0x3" fmla="*/ 4504 w 4504"/>
              <a:gd name="p0y3" fmla="*/ 80 h 2070"/>
              <a:gd name="p0x4" fmla="*/ 4504 w 4504"/>
              <a:gd name="p0y4" fmla="*/ 180 h 2070"/>
              <a:gd name="p0x5" fmla="*/ 4504 w 4504"/>
              <a:gd name="p0y5" fmla="*/ 1890 h 2070"/>
              <a:gd name="p0x6" fmla="*/ 4504 w 4504"/>
              <a:gd name="p0y6" fmla="*/ 1989 h 2070"/>
              <a:gd name="p0x7" fmla="*/ 4423 w 4504"/>
              <a:gd name="p0y7" fmla="*/ 2070 h 2070"/>
              <a:gd name="p0x8" fmla="*/ 4324 w 4504"/>
              <a:gd name="p0y8" fmla="*/ 2070 h 2070"/>
              <a:gd name="p0x9" fmla="*/ 180 w 4504"/>
              <a:gd name="p0y9" fmla="*/ 2070 h 2070"/>
              <a:gd name="p0x10" fmla="*/ 80 w 4504"/>
              <a:gd name="p0y10" fmla="*/ 2070 h 2070"/>
              <a:gd name="p0x11" fmla="*/ 0 w 4504"/>
              <a:gd name="p0y11" fmla="*/ 1989 h 2070"/>
              <a:gd name="p0x12" fmla="*/ 0 w 4504"/>
              <a:gd name="p0y12" fmla="*/ 1890 h 2070"/>
              <a:gd name="p0x13" fmla="*/ 0 w 4504"/>
              <a:gd name="p0y13" fmla="*/ 180 h 2070"/>
              <a:gd name="p0x14" fmla="*/ 0 w 4504"/>
              <a:gd name="p0y14" fmla="*/ 80 h 2070"/>
              <a:gd name="p0x15" fmla="*/ 80 w 4504"/>
              <a:gd name="p0y15" fmla="*/ 0 h 2070"/>
              <a:gd name="p0x16" fmla="*/ 180 w 4504"/>
              <a:gd name="p0y16" fmla="*/ 0 h 2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1834515" y="53530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83" t="-62667" r="-2083" b="-62667"/>
          <a:stretch>
            <a:fillRect/>
          </a:stretch>
        </p:blipFill>
        <p:spPr>
          <a:xfrm>
            <a:off x="1887220" y="5414645"/>
            <a:ext cx="23812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663522" y="57721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左右移动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320622" y="6076950"/>
            <a:ext cx="1524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列数变化，行数不变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3636645" y="5157470"/>
            <a:ext cx="2860040" cy="1314450"/>
          </a:xfrm>
          <a:custGeom>
            <a:avLst/>
            <a:gdLst>
              <a:gd name="sw" fmla="*/ 1 w 4504"/>
              <a:gd name="sh" fmla="*/ 1 h 2070"/>
              <a:gd name="mins" fmla="min sw sh"/>
              <a:gd name="dsw" fmla="+- 0 sw mins"/>
              <a:gd name="dsh" fmla="+- 0 sh mins"/>
              <a:gd name="p0x0" fmla="*/ 180 w 4504"/>
              <a:gd name="p0y0" fmla="*/ 0 h 2070"/>
              <a:gd name="p0x1" fmla="*/ 4324 w 4504"/>
              <a:gd name="p0y1" fmla="*/ 0 h 2070"/>
              <a:gd name="p0x2" fmla="*/ 4423 w 4504"/>
              <a:gd name="p0y2" fmla="*/ 0 h 2070"/>
              <a:gd name="p0x3" fmla="*/ 4504 w 4504"/>
              <a:gd name="p0y3" fmla="*/ 80 h 2070"/>
              <a:gd name="p0x4" fmla="*/ 4504 w 4504"/>
              <a:gd name="p0y4" fmla="*/ 180 h 2070"/>
              <a:gd name="p0x5" fmla="*/ 4504 w 4504"/>
              <a:gd name="p0y5" fmla="*/ 1890 h 2070"/>
              <a:gd name="p0x6" fmla="*/ 4504 w 4504"/>
              <a:gd name="p0y6" fmla="*/ 1989 h 2070"/>
              <a:gd name="p0x7" fmla="*/ 4423 w 4504"/>
              <a:gd name="p0y7" fmla="*/ 2070 h 2070"/>
              <a:gd name="p0x8" fmla="*/ 4324 w 4504"/>
              <a:gd name="p0y8" fmla="*/ 2070 h 2070"/>
              <a:gd name="p0x9" fmla="*/ 180 w 4504"/>
              <a:gd name="p0y9" fmla="*/ 2070 h 2070"/>
              <a:gd name="p0x10" fmla="*/ 80 w 4504"/>
              <a:gd name="p0y10" fmla="*/ 2070 h 2070"/>
              <a:gd name="p0x11" fmla="*/ 0 w 4504"/>
              <a:gd name="p0y11" fmla="*/ 1989 h 2070"/>
              <a:gd name="p0x12" fmla="*/ 0 w 4504"/>
              <a:gd name="p0y12" fmla="*/ 1890 h 2070"/>
              <a:gd name="p0x13" fmla="*/ 0 w 4504"/>
              <a:gd name="p0y13" fmla="*/ 180 h 2070"/>
              <a:gd name="p0x14" fmla="*/ 0 w 4504"/>
              <a:gd name="p0y14" fmla="*/ 80 h 2070"/>
              <a:gd name="p0x15" fmla="*/ 80 w 4504"/>
              <a:gd name="p0y15" fmla="*/ 0 h 2070"/>
              <a:gd name="p0x16" fmla="*/ 180 w 4504"/>
              <a:gd name="p0y16" fmla="*/ 0 h 2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4895215" y="53530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8580" r="-8580"/>
          <a:stretch>
            <a:fillRect/>
          </a:stretch>
        </p:blipFill>
        <p:spPr>
          <a:xfrm>
            <a:off x="5013960" y="5414645"/>
            <a:ext cx="104775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4723952" y="577215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上下移动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381052" y="6076950"/>
            <a:ext cx="1524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行数变化，列数不变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6772910" y="1109345"/>
            <a:ext cx="4842510" cy="3019425"/>
          </a:xfrm>
          <a:custGeom>
            <a:avLst/>
            <a:gdLst>
              <a:gd name="sw" fmla="*/ 1 w 7625"/>
              <a:gd name="sh" fmla="*/ 1 h 4755"/>
              <a:gd name="mins" fmla="min sw sh"/>
              <a:gd name="dsw" fmla="+- 0 sw mins"/>
              <a:gd name="dsh" fmla="+- 0 sh mins"/>
              <a:gd name="p0x0" fmla="*/ 180 w 7625"/>
              <a:gd name="p0y0" fmla="*/ 0 h 4755"/>
              <a:gd name="p0x1" fmla="*/ 7445 w 7625"/>
              <a:gd name="p0y1" fmla="*/ 0 h 4755"/>
              <a:gd name="p0x2" fmla="*/ 7545 w 7625"/>
              <a:gd name="p0y2" fmla="*/ 0 h 4755"/>
              <a:gd name="p0x3" fmla="*/ 7625 w 7625"/>
              <a:gd name="p0y3" fmla="*/ 80 h 4755"/>
              <a:gd name="p0x4" fmla="*/ 7625 w 7625"/>
              <a:gd name="p0y4" fmla="*/ 180 h 4755"/>
              <a:gd name="p0x5" fmla="*/ 7625 w 7625"/>
              <a:gd name="p0y5" fmla="*/ 4575 h 4755"/>
              <a:gd name="p0x6" fmla="*/ 7625 w 7625"/>
              <a:gd name="p0y6" fmla="*/ 4674 h 4755"/>
              <a:gd name="p0x7" fmla="*/ 7545 w 7625"/>
              <a:gd name="p0y7" fmla="*/ 4755 h 4755"/>
              <a:gd name="p0x8" fmla="*/ 7445 w 7625"/>
              <a:gd name="p0y8" fmla="*/ 4755 h 4755"/>
              <a:gd name="p0x9" fmla="*/ 180 w 7625"/>
              <a:gd name="p0y9" fmla="*/ 4755 h 4755"/>
              <a:gd name="p0x10" fmla="*/ 80 w 7625"/>
              <a:gd name="p0y10" fmla="*/ 4755 h 4755"/>
              <a:gd name="p0x11" fmla="*/ 0 w 7625"/>
              <a:gd name="p0y11" fmla="*/ 4674 h 4755"/>
              <a:gd name="p0x12" fmla="*/ 0 w 7625"/>
              <a:gd name="p0y12" fmla="*/ 4575 h 4755"/>
              <a:gd name="p0x13" fmla="*/ 0 w 7625"/>
              <a:gd name="p0y13" fmla="*/ 180 h 4755"/>
              <a:gd name="p0x14" fmla="*/ 0 w 7625"/>
              <a:gd name="p0y14" fmla="*/ 80 h 4755"/>
              <a:gd name="p0x15" fmla="*/ 80 w 7625"/>
              <a:gd name="p0y15" fmla="*/ 0 h 4755"/>
              <a:gd name="p0x16" fmla="*/ 180 w 7625"/>
              <a:gd name="p0y16" fmla="*/ 0 h 4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6968490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83" t="-36667" r="-2083" b="-36667"/>
          <a:stretch>
            <a:fillRect/>
          </a:stretch>
        </p:blipFill>
        <p:spPr>
          <a:xfrm>
            <a:off x="7020560" y="1366520"/>
            <a:ext cx="238125" cy="2146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387609" y="1326356"/>
            <a:ext cx="403286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平移规律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968490" y="18713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16667" b="-16667"/>
          <a:stretch>
            <a:fillRect/>
          </a:stretch>
        </p:blipFill>
        <p:spPr>
          <a:xfrm>
            <a:off x="7025640" y="1928495"/>
            <a:ext cx="1524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7349509" y="1745456"/>
            <a:ext cx="104314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右移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7349509" y="2035969"/>
            <a:ext cx="12145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(2,4) → (5,4)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968490" y="24333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16667" b="-16667"/>
          <a:stretch>
            <a:fillRect/>
          </a:stretch>
        </p:blipFill>
        <p:spPr>
          <a:xfrm>
            <a:off x="7025640" y="2490470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7349509" y="2307431"/>
            <a:ext cx="104314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左移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7349509" y="2597944"/>
            <a:ext cx="12145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(5,4) → (3,4)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968490" y="29952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7044690" y="3052445"/>
            <a:ext cx="1143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7349509" y="2869406"/>
            <a:ext cx="104314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上移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7349509" y="3159919"/>
            <a:ext cx="12145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(3,2) → (3,4)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968490" y="35572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>
            <a:fillRect/>
          </a:stretch>
        </p:blipFill>
        <p:spPr>
          <a:xfrm>
            <a:off x="7044690" y="3614420"/>
            <a:ext cx="1143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7349509" y="3431381"/>
            <a:ext cx="104314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下移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7349509" y="3721894"/>
            <a:ext cx="12145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(3,4) → (3,3)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6772910" y="4328795"/>
            <a:ext cx="4842510" cy="2143125"/>
          </a:xfrm>
          <a:custGeom>
            <a:avLst/>
            <a:gdLst>
              <a:gd name="sw" fmla="*/ 1 w 7625"/>
              <a:gd name="sh" fmla="*/ 1 h 3375"/>
              <a:gd name="mins" fmla="min sw sh"/>
              <a:gd name="dsw" fmla="+- 0 sw mins"/>
              <a:gd name="dsh" fmla="+- 0 sh mins"/>
              <a:gd name="p0x0" fmla="*/ 180 w 7625"/>
              <a:gd name="p0y0" fmla="*/ 0 h 3375"/>
              <a:gd name="p0x1" fmla="*/ 7445 w 7625"/>
              <a:gd name="p0y1" fmla="*/ 0 h 3375"/>
              <a:gd name="p0x2" fmla="*/ 7545 w 7625"/>
              <a:gd name="p0y2" fmla="*/ 0 h 3375"/>
              <a:gd name="p0x3" fmla="*/ 7625 w 7625"/>
              <a:gd name="p0y3" fmla="*/ 80 h 3375"/>
              <a:gd name="p0x4" fmla="*/ 7625 w 7625"/>
              <a:gd name="p0y4" fmla="*/ 180 h 3375"/>
              <a:gd name="p0x5" fmla="*/ 7625 w 7625"/>
              <a:gd name="p0y5" fmla="*/ 3195 h 3375"/>
              <a:gd name="p0x6" fmla="*/ 7625 w 7625"/>
              <a:gd name="p0y6" fmla="*/ 3294 h 3375"/>
              <a:gd name="p0x7" fmla="*/ 7545 w 7625"/>
              <a:gd name="p0y7" fmla="*/ 3375 h 3375"/>
              <a:gd name="p0x8" fmla="*/ 7445 w 7625"/>
              <a:gd name="p0y8" fmla="*/ 3375 h 3375"/>
              <a:gd name="p0x9" fmla="*/ 180 w 7625"/>
              <a:gd name="p0y9" fmla="*/ 3375 h 3375"/>
              <a:gd name="p0x10" fmla="*/ 80 w 7625"/>
              <a:gd name="p0y10" fmla="*/ 3375 h 3375"/>
              <a:gd name="p0x11" fmla="*/ 0 w 7625"/>
              <a:gd name="p0y11" fmla="*/ 3294 h 3375"/>
              <a:gd name="p0x12" fmla="*/ 0 w 7625"/>
              <a:gd name="p0y12" fmla="*/ 3195 h 3375"/>
              <a:gd name="p0x13" fmla="*/ 0 w 7625"/>
              <a:gd name="p0y13" fmla="*/ 180 h 3375"/>
              <a:gd name="p0x14" fmla="*/ 0 w 7625"/>
              <a:gd name="p0y14" fmla="*/ 80 h 3375"/>
              <a:gd name="p0x15" fmla="*/ 80 w 7625"/>
              <a:gd name="p0y15" fmla="*/ 0 h 3375"/>
              <a:gd name="p0x16" fmla="*/ 180 w 7625"/>
              <a:gd name="p0y16" fmla="*/ 0 h 3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6968490" y="4524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6818" t="-3651" r="-6818" b="-3651"/>
          <a:stretch>
            <a:fillRect/>
          </a:stretch>
        </p:blipFill>
        <p:spPr>
          <a:xfrm>
            <a:off x="7020560" y="4585970"/>
            <a:ext cx="238125" cy="2146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7387609" y="4545806"/>
            <a:ext cx="403286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特殊位置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6"/>
            </p:custDataLst>
          </p:nvPr>
        </p:nvSpPr>
        <p:spPr>
          <a:xfrm>
            <a:off x="6968490" y="51530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>
            <a:fillRect/>
          </a:stretch>
        </p:blipFill>
        <p:spPr>
          <a:xfrm>
            <a:off x="7054215" y="5210175"/>
            <a:ext cx="9525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60"/>
            </p:custDataLst>
          </p:nvPr>
        </p:nvSpPr>
        <p:spPr>
          <a:xfrm>
            <a:off x="7349509" y="5026819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同一列的点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61"/>
            </p:custDataLst>
          </p:nvPr>
        </p:nvSpPr>
        <p:spPr>
          <a:xfrm>
            <a:off x="7349509" y="5317331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第一个数相同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62"/>
            </p:custDataLst>
          </p:nvPr>
        </p:nvSpPr>
        <p:spPr>
          <a:xfrm>
            <a:off x="6968490" y="58388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/>
          <a:stretch>
            <a:fillRect/>
          </a:stretch>
        </p:blipFill>
        <p:spPr>
          <a:xfrm>
            <a:off x="7025640" y="5895975"/>
            <a:ext cx="152400" cy="1524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66"/>
            </p:custDataLst>
          </p:nvPr>
        </p:nvSpPr>
        <p:spPr>
          <a:xfrm>
            <a:off x="7349509" y="5712619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同一行的点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67"/>
            </p:custDataLst>
          </p:nvPr>
        </p:nvSpPr>
        <p:spPr>
          <a:xfrm>
            <a:off x="7349509" y="6003131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第二个数相同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古海导航：方向与距离确定位置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古代航海中的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方向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+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距离</a:t>
            </a:r>
            <a:r>
              <a:rPr lang="en-US" alt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定位</a:t>
            </a:r>
            <a:endParaRPr lang="zh-CN" altLang="en-US"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4842510" cy="1360805"/>
          </a:xfrm>
          <a:custGeom>
            <a:avLst/>
            <a:gdLst>
              <a:gd name="sw" fmla="*/ 1 w 7625"/>
              <a:gd name="sh" fmla="*/ 1 h 2143"/>
              <a:gd name="mins" fmla="min sw sh"/>
              <a:gd name="dsw" fmla="+- 0 sw mins"/>
              <a:gd name="dsh" fmla="+- 0 sh mins"/>
              <a:gd name="p0x0" fmla="*/ 180 w 7625"/>
              <a:gd name="p0y0" fmla="*/ 0 h 2143"/>
              <a:gd name="p0x1" fmla="*/ 7445 w 7625"/>
              <a:gd name="p0y1" fmla="*/ 0 h 2143"/>
              <a:gd name="p0x2" fmla="*/ 7545 w 7625"/>
              <a:gd name="p0y2" fmla="*/ 0 h 2143"/>
              <a:gd name="p0x3" fmla="*/ 7625 w 7625"/>
              <a:gd name="p0y3" fmla="*/ 80 h 2143"/>
              <a:gd name="p0x4" fmla="*/ 7625 w 7625"/>
              <a:gd name="p0y4" fmla="*/ 180 h 2143"/>
              <a:gd name="p0x5" fmla="*/ 7625 w 7625"/>
              <a:gd name="p0y5" fmla="*/ 1963 h 2143"/>
              <a:gd name="p0x6" fmla="*/ 7625 w 7625"/>
              <a:gd name="p0y6" fmla="*/ 2062 h 2143"/>
              <a:gd name="p0x7" fmla="*/ 7545 w 7625"/>
              <a:gd name="p0y7" fmla="*/ 2143 h 2143"/>
              <a:gd name="p0x8" fmla="*/ 7445 w 7625"/>
              <a:gd name="p0y8" fmla="*/ 2143 h 2143"/>
              <a:gd name="p0x9" fmla="*/ 180 w 7625"/>
              <a:gd name="p0y9" fmla="*/ 2143 h 2143"/>
              <a:gd name="p0x10" fmla="*/ 80 w 7625"/>
              <a:gd name="p0y10" fmla="*/ 2143 h 2143"/>
              <a:gd name="p0x11" fmla="*/ 0 w 7625"/>
              <a:gd name="p0y11" fmla="*/ 2062 h 2143"/>
              <a:gd name="p0x12" fmla="*/ 0 w 7625"/>
              <a:gd name="p0y12" fmla="*/ 1963 h 2143"/>
              <a:gd name="p0x13" fmla="*/ 0 w 7625"/>
              <a:gd name="p0y13" fmla="*/ 180 h 2143"/>
              <a:gd name="p0x14" fmla="*/ 0 w 7625"/>
              <a:gd name="p0y14" fmla="*/ 80 h 2143"/>
              <a:gd name="p0x15" fmla="*/ 80 w 7625"/>
              <a:gd name="p0y15" fmla="*/ 0 h 2143"/>
              <a:gd name="p0x16" fmla="*/ 180 w 7625"/>
              <a:gd name="p0y16" fmla="*/ 0 h 21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3667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04545" y="1365250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379601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719196"/>
            <a:ext cx="4451966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郑和下西洋使用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罗盘定方向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更数算距离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的导航方法，即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针路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用方位角和航行距离确定船的位置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578735"/>
            <a:ext cx="4842510" cy="2332355"/>
          </a:xfrm>
          <a:custGeom>
            <a:avLst/>
            <a:gdLst>
              <a:gd name="sw" fmla="*/ 1 w 7625"/>
              <a:gd name="sh" fmla="*/ 1 h 3672"/>
              <a:gd name="mins" fmla="min sw sh"/>
              <a:gd name="dsw" fmla="+- 0 sw mins"/>
              <a:gd name="dsh" fmla="+- 0 sh mins"/>
              <a:gd name="p0x0" fmla="*/ 180 w 7625"/>
              <a:gd name="p0y0" fmla="*/ 0 h 3672"/>
              <a:gd name="p0x1" fmla="*/ 7445 w 7625"/>
              <a:gd name="p0y1" fmla="*/ 0 h 3672"/>
              <a:gd name="p0x2" fmla="*/ 7545 w 7625"/>
              <a:gd name="p0y2" fmla="*/ 0 h 3672"/>
              <a:gd name="p0x3" fmla="*/ 7625 w 7625"/>
              <a:gd name="p0y3" fmla="*/ 80 h 3672"/>
              <a:gd name="p0x4" fmla="*/ 7625 w 7625"/>
              <a:gd name="p0y4" fmla="*/ 180 h 3672"/>
              <a:gd name="p0x5" fmla="*/ 7625 w 7625"/>
              <a:gd name="p0y5" fmla="*/ 3492 h 3672"/>
              <a:gd name="p0x6" fmla="*/ 7625 w 7625"/>
              <a:gd name="p0y6" fmla="*/ 3591 h 3672"/>
              <a:gd name="p0x7" fmla="*/ 7545 w 7625"/>
              <a:gd name="p0y7" fmla="*/ 3672 h 3672"/>
              <a:gd name="p0x8" fmla="*/ 7445 w 7625"/>
              <a:gd name="p0y8" fmla="*/ 3672 h 3672"/>
              <a:gd name="p0x9" fmla="*/ 180 w 7625"/>
              <a:gd name="p0y9" fmla="*/ 3672 h 3672"/>
              <a:gd name="p0x10" fmla="*/ 80 w 7625"/>
              <a:gd name="p0y10" fmla="*/ 3672 h 3672"/>
              <a:gd name="p0x11" fmla="*/ 0 w 7625"/>
              <a:gd name="p0y11" fmla="*/ 3591 h 3672"/>
              <a:gd name="p0x12" fmla="*/ 0 w 7625"/>
              <a:gd name="p0y12" fmla="*/ 3492 h 3672"/>
              <a:gd name="p0x13" fmla="*/ 0 w 7625"/>
              <a:gd name="p0y13" fmla="*/ 180 h 3672"/>
              <a:gd name="p0x14" fmla="*/ 0 w 7625"/>
              <a:gd name="p0y14" fmla="*/ 80 h 3672"/>
              <a:gd name="p0x15" fmla="*/ 80 w 7625"/>
              <a:gd name="p0y15" fmla="*/ 0 h 3672"/>
              <a:gd name="p0x16" fmla="*/ 180 w 7625"/>
              <a:gd name="p0y16" fmla="*/ 0 h 36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9019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04545" y="2930525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62050" y="2945044"/>
            <a:ext cx="12669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方向与距离法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3292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47725" y="3349625"/>
            <a:ext cx="1143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114425" y="3334645"/>
            <a:ext cx="10668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以观测点为参照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3635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828675" y="3692525"/>
            <a:ext cx="1524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114425" y="3677545"/>
            <a:ext cx="22670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确定目标相对观测点的方向（角度）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771525" y="3978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6250" r="-6250"/>
          <a:stretch>
            <a:fillRect/>
          </a:stretch>
        </p:blipFill>
        <p:spPr>
          <a:xfrm>
            <a:off x="819150" y="4035425"/>
            <a:ext cx="17145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1114425" y="4020445"/>
            <a:ext cx="17336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确定目标相对观测点的距离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0"/>
            </p:custDataLst>
          </p:nvPr>
        </p:nvSpPr>
        <p:spPr>
          <a:xfrm>
            <a:off x="771525" y="4321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828675" y="4378325"/>
            <a:ext cx="1524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4"/>
            </p:custDataLst>
          </p:nvPr>
        </p:nvSpPr>
        <p:spPr>
          <a:xfrm>
            <a:off x="1114425" y="4363345"/>
            <a:ext cx="177016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方向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距离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唯一确定位置</a:t>
            </a:r>
            <a:endParaRPr lang="zh-CN" altLang="en-US"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5"/>
            </p:custDataLst>
          </p:nvPr>
        </p:nvSpPr>
        <p:spPr>
          <a:xfrm>
            <a:off x="575945" y="5111115"/>
            <a:ext cx="4842510" cy="1360805"/>
          </a:xfrm>
          <a:custGeom>
            <a:avLst/>
            <a:gdLst>
              <a:gd name="sw" fmla="*/ 1 w 7625"/>
              <a:gd name="sh" fmla="*/ 1 h 2143"/>
              <a:gd name="mins" fmla="min sw sh"/>
              <a:gd name="dsw" fmla="+- 0 sw mins"/>
              <a:gd name="dsh" fmla="+- 0 sh mins"/>
              <a:gd name="p0x0" fmla="*/ 180 w 7625"/>
              <a:gd name="p0y0" fmla="*/ 0 h 2143"/>
              <a:gd name="p0x1" fmla="*/ 7445 w 7625"/>
              <a:gd name="p0y1" fmla="*/ 0 h 2143"/>
              <a:gd name="p0x2" fmla="*/ 7545 w 7625"/>
              <a:gd name="p0y2" fmla="*/ 0 h 2143"/>
              <a:gd name="p0x3" fmla="*/ 7625 w 7625"/>
              <a:gd name="p0y3" fmla="*/ 80 h 2143"/>
              <a:gd name="p0x4" fmla="*/ 7625 w 7625"/>
              <a:gd name="p0y4" fmla="*/ 180 h 2143"/>
              <a:gd name="p0x5" fmla="*/ 7625 w 7625"/>
              <a:gd name="p0y5" fmla="*/ 1963 h 2143"/>
              <a:gd name="p0x6" fmla="*/ 7625 w 7625"/>
              <a:gd name="p0y6" fmla="*/ 2062 h 2143"/>
              <a:gd name="p0x7" fmla="*/ 7545 w 7625"/>
              <a:gd name="p0y7" fmla="*/ 2143 h 2143"/>
              <a:gd name="p0x8" fmla="*/ 7445 w 7625"/>
              <a:gd name="p0y8" fmla="*/ 2143 h 2143"/>
              <a:gd name="p0x9" fmla="*/ 180 w 7625"/>
              <a:gd name="p0y9" fmla="*/ 2143 h 2143"/>
              <a:gd name="p0x10" fmla="*/ 80 w 7625"/>
              <a:gd name="p0y10" fmla="*/ 2143 h 2143"/>
              <a:gd name="p0x11" fmla="*/ 0 w 7625"/>
              <a:gd name="p0y11" fmla="*/ 2062 h 2143"/>
              <a:gd name="p0x12" fmla="*/ 0 w 7625"/>
              <a:gd name="p0y12" fmla="*/ 1963 h 2143"/>
              <a:gd name="p0x13" fmla="*/ 0 w 7625"/>
              <a:gd name="p0y13" fmla="*/ 180 h 2143"/>
              <a:gd name="p0x14" fmla="*/ 0 w 7625"/>
              <a:gd name="p0y14" fmla="*/ 80 h 2143"/>
              <a:gd name="p0x15" fmla="*/ 80 w 7625"/>
              <a:gd name="p0y15" fmla="*/ 0 h 2143"/>
              <a:gd name="p0x16" fmla="*/ 180 w 7625"/>
              <a:gd name="p0y16" fmla="*/ 0 h 214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6"/>
            </p:custDataLst>
          </p:nvPr>
        </p:nvSpPr>
        <p:spPr>
          <a:xfrm>
            <a:off x="771525" y="551243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228" t="-1026" r="-1228" b="-1026"/>
          <a:stretch>
            <a:fillRect/>
          </a:stretch>
        </p:blipFill>
        <p:spPr>
          <a:xfrm>
            <a:off x="835660" y="5541010"/>
            <a:ext cx="185420" cy="2527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40"/>
            </p:custDataLst>
          </p:nvPr>
        </p:nvSpPr>
        <p:spPr>
          <a:xfrm>
            <a:off x="1162050" y="5555866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核心启示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41"/>
            </p:custDataLst>
          </p:nvPr>
        </p:nvSpPr>
        <p:spPr>
          <a:xfrm>
            <a:off x="771525" y="5895461"/>
            <a:ext cx="470074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古人航海用</a:t>
            </a:r>
            <a:r>
              <a:rPr 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针路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定位，数学用</a:t>
            </a:r>
            <a:r>
              <a:rPr 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方向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距离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定位</a:t>
            </a:r>
            <a:r>
              <a:rPr 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极坐标思想的古代原型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2"/>
            </p:custDataLst>
          </p:nvPr>
        </p:nvSpPr>
        <p:spPr>
          <a:xfrm>
            <a:off x="5694680" y="1017905"/>
            <a:ext cx="5920740" cy="5454015"/>
          </a:xfrm>
          <a:custGeom>
            <a:avLst/>
            <a:gdLst>
              <a:gd name="sw" fmla="*/ 1 w 9324"/>
              <a:gd name="sh" fmla="*/ 1 h 8589"/>
              <a:gd name="mins" fmla="min sw sh"/>
              <a:gd name="dsw" fmla="+- 0 sw mins"/>
              <a:gd name="dsh" fmla="+- 0 sh mins"/>
              <a:gd name="p0x0" fmla="*/ 180 w 9324"/>
              <a:gd name="p0y0" fmla="*/ 0 h 8589"/>
              <a:gd name="p0x1" fmla="*/ 9144 w 9324"/>
              <a:gd name="p0y1" fmla="*/ 0 h 8589"/>
              <a:gd name="p0x2" fmla="*/ 9243 w 9324"/>
              <a:gd name="p0y2" fmla="*/ 0 h 8589"/>
              <a:gd name="p0x3" fmla="*/ 9324 w 9324"/>
              <a:gd name="p0y3" fmla="*/ 80 h 8589"/>
              <a:gd name="p0x4" fmla="*/ 9324 w 9324"/>
              <a:gd name="p0y4" fmla="*/ 180 h 8589"/>
              <a:gd name="p0x5" fmla="*/ 9324 w 9324"/>
              <a:gd name="p0y5" fmla="*/ 8409 h 8589"/>
              <a:gd name="p0x6" fmla="*/ 9324 w 9324"/>
              <a:gd name="p0y6" fmla="*/ 8508 h 8589"/>
              <a:gd name="p0x7" fmla="*/ 9243 w 9324"/>
              <a:gd name="p0y7" fmla="*/ 8589 h 8589"/>
              <a:gd name="p0x8" fmla="*/ 9144 w 9324"/>
              <a:gd name="p0y8" fmla="*/ 8589 h 8589"/>
              <a:gd name="p0x9" fmla="*/ 180 w 9324"/>
              <a:gd name="p0y9" fmla="*/ 8589 h 8589"/>
              <a:gd name="p0x10" fmla="*/ 80 w 9324"/>
              <a:gd name="p0y10" fmla="*/ 8589 h 8589"/>
              <a:gd name="p0x11" fmla="*/ 0 w 9324"/>
              <a:gd name="p0y11" fmla="*/ 8508 h 8589"/>
              <a:gd name="p0x12" fmla="*/ 0 w 9324"/>
              <a:gd name="p0y12" fmla="*/ 8409 h 8589"/>
              <a:gd name="p0x13" fmla="*/ 0 w 9324"/>
              <a:gd name="p0y13" fmla="*/ 180 h 8589"/>
              <a:gd name="p0x14" fmla="*/ 0 w 9324"/>
              <a:gd name="p0y14" fmla="*/ 80 h 8589"/>
              <a:gd name="p0x15" fmla="*/ 80 w 9324"/>
              <a:gd name="p0y15" fmla="*/ 0 h 8589"/>
              <a:gd name="p0x16" fmla="*/ 180 w 9324"/>
              <a:gd name="p0y16" fmla="*/ 0 h 85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7712075" y="605536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7845619" y="6024563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目标位置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>
            <p:custDataLst>
              <p:tags r:id="rId45"/>
            </p:custDataLst>
          </p:nvPr>
        </p:nvSpPr>
        <p:spPr>
          <a:xfrm>
            <a:off x="8455025" y="6102985"/>
            <a:ext cx="114300" cy="19050"/>
          </a:xfrm>
          <a:prstGeom prst="rect">
            <a:avLst/>
          </a:pr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8588645" y="6024563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方向线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7"/>
            </p:custDataLst>
          </p:nvPr>
        </p:nvSpPr>
        <p:spPr>
          <a:xfrm>
            <a:off x="9074150" y="606488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noFill/>
          <a:ln w="19050" cmpd="sng">
            <a:solidFill>
              <a:srgbClr val="D7EADB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8"/>
            </p:custDataLst>
          </p:nvPr>
        </p:nvSpPr>
        <p:spPr>
          <a:xfrm>
            <a:off x="9198321" y="6024563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距离层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1" name="图片 30"/>
          <p:cNvPicPr/>
          <p:nvPr>
            <p:custDataLst>
              <p:tags r:id="rId49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5889625" y="1212850"/>
            <a:ext cx="5534025" cy="4733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方向与距离的表示方法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3473450" cy="1760855"/>
          </a:xfrm>
          <a:custGeom>
            <a:avLst/>
            <a:gdLst>
              <a:gd name="sw" fmla="*/ 1 w 5469"/>
              <a:gd name="sh" fmla="*/ 1 h 2773"/>
              <a:gd name="mins" fmla="min sw sh"/>
              <a:gd name="dsw" fmla="+- 0 sw mins"/>
              <a:gd name="dsh" fmla="+- 0 sh mins"/>
              <a:gd name="p0x0" fmla="*/ 180 w 5469"/>
              <a:gd name="p0y0" fmla="*/ 0 h 2773"/>
              <a:gd name="p0x1" fmla="*/ 5289 w 5469"/>
              <a:gd name="p0y1" fmla="*/ 0 h 2773"/>
              <a:gd name="p0x2" fmla="*/ 5389 w 5469"/>
              <a:gd name="p0y2" fmla="*/ 0 h 2773"/>
              <a:gd name="p0x3" fmla="*/ 5469 w 5469"/>
              <a:gd name="p0y3" fmla="*/ 80 h 2773"/>
              <a:gd name="p0x4" fmla="*/ 5469 w 5469"/>
              <a:gd name="p0y4" fmla="*/ 180 h 2773"/>
              <a:gd name="p0x5" fmla="*/ 5469 w 5469"/>
              <a:gd name="p0y5" fmla="*/ 2593 h 2773"/>
              <a:gd name="p0x6" fmla="*/ 5469 w 5469"/>
              <a:gd name="p0y6" fmla="*/ 2692 h 2773"/>
              <a:gd name="p0x7" fmla="*/ 5389 w 5469"/>
              <a:gd name="p0y7" fmla="*/ 2773 h 2773"/>
              <a:gd name="p0x8" fmla="*/ 5289 w 5469"/>
              <a:gd name="p0y8" fmla="*/ 2773 h 2773"/>
              <a:gd name="p0x9" fmla="*/ 180 w 5469"/>
              <a:gd name="p0y9" fmla="*/ 2773 h 2773"/>
              <a:gd name="p0x10" fmla="*/ 80 w 5469"/>
              <a:gd name="p0y10" fmla="*/ 2773 h 2773"/>
              <a:gd name="p0x11" fmla="*/ 0 w 5469"/>
              <a:gd name="p0y11" fmla="*/ 2692 h 2773"/>
              <a:gd name="p0x12" fmla="*/ 0 w 5469"/>
              <a:gd name="p0y12" fmla="*/ 2593 h 2773"/>
              <a:gd name="p0x13" fmla="*/ 0 w 5469"/>
              <a:gd name="p0y13" fmla="*/ 180 h 2773"/>
              <a:gd name="p0x14" fmla="*/ 0 w 5469"/>
              <a:gd name="p0y14" fmla="*/ 80 h 2773"/>
              <a:gd name="p0x15" fmla="*/ 80 w 5469"/>
              <a:gd name="p0y15" fmla="*/ 0 h 2773"/>
              <a:gd name="p0x16" fmla="*/ 180 w 5469"/>
              <a:gd name="p0y16" fmla="*/ 0 h 27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6198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04545" y="1648460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691402"/>
            <a:ext cx="883368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以正北为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002422"/>
            <a:ext cx="308268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顺时针旋转确定方位角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864485"/>
            <a:ext cx="3473450" cy="1760855"/>
          </a:xfrm>
          <a:custGeom>
            <a:avLst/>
            <a:gdLst>
              <a:gd name="sw" fmla="*/ 1 w 5469"/>
              <a:gd name="sh" fmla="*/ 1 h 2773"/>
              <a:gd name="mins" fmla="min sw sh"/>
              <a:gd name="dsw" fmla="+- 0 sw mins"/>
              <a:gd name="dsh" fmla="+- 0 sh mins"/>
              <a:gd name="p0x0" fmla="*/ 180 w 5469"/>
              <a:gd name="p0y0" fmla="*/ 0 h 2773"/>
              <a:gd name="p0x1" fmla="*/ 5289 w 5469"/>
              <a:gd name="p0y1" fmla="*/ 0 h 2773"/>
              <a:gd name="p0x2" fmla="*/ 5389 w 5469"/>
              <a:gd name="p0y2" fmla="*/ 0 h 2773"/>
              <a:gd name="p0x3" fmla="*/ 5469 w 5469"/>
              <a:gd name="p0y3" fmla="*/ 80 h 2773"/>
              <a:gd name="p0x4" fmla="*/ 5469 w 5469"/>
              <a:gd name="p0y4" fmla="*/ 180 h 2773"/>
              <a:gd name="p0x5" fmla="*/ 5469 w 5469"/>
              <a:gd name="p0y5" fmla="*/ 2593 h 2773"/>
              <a:gd name="p0x6" fmla="*/ 5469 w 5469"/>
              <a:gd name="p0y6" fmla="*/ 2692 h 2773"/>
              <a:gd name="p0x7" fmla="*/ 5389 w 5469"/>
              <a:gd name="p0y7" fmla="*/ 2773 h 2773"/>
              <a:gd name="p0x8" fmla="*/ 5289 w 5469"/>
              <a:gd name="p0y8" fmla="*/ 2773 h 2773"/>
              <a:gd name="p0x9" fmla="*/ 180 w 5469"/>
              <a:gd name="p0y9" fmla="*/ 2773 h 2773"/>
              <a:gd name="p0x10" fmla="*/ 80 w 5469"/>
              <a:gd name="p0y10" fmla="*/ 2773 h 2773"/>
              <a:gd name="p0x11" fmla="*/ 0 w 5469"/>
              <a:gd name="p0y11" fmla="*/ 2692 h 2773"/>
              <a:gd name="p0x12" fmla="*/ 0 w 5469"/>
              <a:gd name="p0y12" fmla="*/ 2593 h 2773"/>
              <a:gd name="p0x13" fmla="*/ 0 w 5469"/>
              <a:gd name="p0y13" fmla="*/ 180 h 2773"/>
              <a:gd name="p0x14" fmla="*/ 0 w 5469"/>
              <a:gd name="p0y14" fmla="*/ 80 h 2773"/>
              <a:gd name="p0x15" fmla="*/ 80 w 5469"/>
              <a:gd name="p0y15" fmla="*/ 0 h 2773"/>
              <a:gd name="p0x16" fmla="*/ 180 w 5469"/>
              <a:gd name="p0y16" fmla="*/ 0 h 27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4664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522" t="-7536" r="-6522" b="-7536"/>
          <a:stretch>
            <a:fillRect/>
          </a:stretch>
        </p:blipFill>
        <p:spPr>
          <a:xfrm>
            <a:off x="804545" y="3495040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62050" y="3537985"/>
            <a:ext cx="833218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北偏东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849005"/>
            <a:ext cx="308268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南偏西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度等标准表述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711065"/>
            <a:ext cx="3473450" cy="1760855"/>
          </a:xfrm>
          <a:custGeom>
            <a:avLst/>
            <a:gdLst>
              <a:gd name="sw" fmla="*/ 1 w 5469"/>
              <a:gd name="sh" fmla="*/ 1 h 2773"/>
              <a:gd name="mins" fmla="min sw sh"/>
              <a:gd name="dsw" fmla="+- 0 sw mins"/>
              <a:gd name="dsh" fmla="+- 0 sh mins"/>
              <a:gd name="p0x0" fmla="*/ 180 w 5469"/>
              <a:gd name="p0y0" fmla="*/ 0 h 2773"/>
              <a:gd name="p0x1" fmla="*/ 5289 w 5469"/>
              <a:gd name="p0y1" fmla="*/ 0 h 2773"/>
              <a:gd name="p0x2" fmla="*/ 5389 w 5469"/>
              <a:gd name="p0y2" fmla="*/ 0 h 2773"/>
              <a:gd name="p0x3" fmla="*/ 5469 w 5469"/>
              <a:gd name="p0y3" fmla="*/ 80 h 2773"/>
              <a:gd name="p0x4" fmla="*/ 5469 w 5469"/>
              <a:gd name="p0y4" fmla="*/ 180 h 2773"/>
              <a:gd name="p0x5" fmla="*/ 5469 w 5469"/>
              <a:gd name="p0y5" fmla="*/ 2593 h 2773"/>
              <a:gd name="p0x6" fmla="*/ 5469 w 5469"/>
              <a:gd name="p0y6" fmla="*/ 2692 h 2773"/>
              <a:gd name="p0x7" fmla="*/ 5389 w 5469"/>
              <a:gd name="p0y7" fmla="*/ 2773 h 2773"/>
              <a:gd name="p0x8" fmla="*/ 5289 w 5469"/>
              <a:gd name="p0y8" fmla="*/ 2773 h 2773"/>
              <a:gd name="p0x9" fmla="*/ 180 w 5469"/>
              <a:gd name="p0y9" fmla="*/ 2773 h 2773"/>
              <a:gd name="p0x10" fmla="*/ 80 w 5469"/>
              <a:gd name="p0y10" fmla="*/ 2773 h 2773"/>
              <a:gd name="p0x11" fmla="*/ 0 w 5469"/>
              <a:gd name="p0y11" fmla="*/ 2692 h 2773"/>
              <a:gd name="p0x12" fmla="*/ 0 w 5469"/>
              <a:gd name="p0y12" fmla="*/ 2593 h 2773"/>
              <a:gd name="p0x13" fmla="*/ 0 w 5469"/>
              <a:gd name="p0y13" fmla="*/ 180 h 2773"/>
              <a:gd name="p0x14" fmla="*/ 0 w 5469"/>
              <a:gd name="p0y14" fmla="*/ 80 h 2773"/>
              <a:gd name="p0x15" fmla="*/ 80 w 5469"/>
              <a:gd name="p0y15" fmla="*/ 0 h 2773"/>
              <a:gd name="p0x16" fmla="*/ 180 w 5469"/>
              <a:gd name="p0y16" fmla="*/ 0 h 27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3130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04545" y="5341620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162050" y="5384568"/>
            <a:ext cx="833218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东偏北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5695588"/>
            <a:ext cx="3082680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等价变式表述方法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306570" y="1017905"/>
            <a:ext cx="3578225" cy="2684145"/>
          </a:xfrm>
          <a:custGeom>
            <a:avLst/>
            <a:gdLst>
              <a:gd name="sw" fmla="*/ 1 w 5635"/>
              <a:gd name="sh" fmla="*/ 1 h 4227"/>
              <a:gd name="mins" fmla="min sw sh"/>
              <a:gd name="dsw" fmla="+- 0 sw mins"/>
              <a:gd name="dsh" fmla="+- 0 sh mins"/>
              <a:gd name="p0x0" fmla="*/ 180 w 5635"/>
              <a:gd name="p0y0" fmla="*/ 0 h 4227"/>
              <a:gd name="p0x1" fmla="*/ 5455 w 5635"/>
              <a:gd name="p0y1" fmla="*/ 0 h 4227"/>
              <a:gd name="p0x2" fmla="*/ 5555 w 5635"/>
              <a:gd name="p0y2" fmla="*/ 0 h 4227"/>
              <a:gd name="p0x3" fmla="*/ 5635 w 5635"/>
              <a:gd name="p0y3" fmla="*/ 80 h 4227"/>
              <a:gd name="p0x4" fmla="*/ 5635 w 5635"/>
              <a:gd name="p0y4" fmla="*/ 180 h 4227"/>
              <a:gd name="p0x5" fmla="*/ 5635 w 5635"/>
              <a:gd name="p0y5" fmla="*/ 4047 h 4227"/>
              <a:gd name="p0x6" fmla="*/ 5635 w 5635"/>
              <a:gd name="p0y6" fmla="*/ 4146 h 4227"/>
              <a:gd name="p0x7" fmla="*/ 5555 w 5635"/>
              <a:gd name="p0y7" fmla="*/ 4227 h 4227"/>
              <a:gd name="p0x8" fmla="*/ 5455 w 5635"/>
              <a:gd name="p0y8" fmla="*/ 4227 h 4227"/>
              <a:gd name="p0x9" fmla="*/ 180 w 5635"/>
              <a:gd name="p0y9" fmla="*/ 4227 h 4227"/>
              <a:gd name="p0x10" fmla="*/ 80 w 5635"/>
              <a:gd name="p0y10" fmla="*/ 4227 h 4227"/>
              <a:gd name="p0x11" fmla="*/ 0 w 5635"/>
              <a:gd name="p0y11" fmla="*/ 4146 h 4227"/>
              <a:gd name="p0x12" fmla="*/ 0 w 5635"/>
              <a:gd name="p0y12" fmla="*/ 4047 h 4227"/>
              <a:gd name="p0x13" fmla="*/ 0 w 5635"/>
              <a:gd name="p0y13" fmla="*/ 180 h 4227"/>
              <a:gd name="p0x14" fmla="*/ 0 w 5635"/>
              <a:gd name="p0y14" fmla="*/ 80 h 4227"/>
              <a:gd name="p0x15" fmla="*/ 80 w 5635"/>
              <a:gd name="p0y15" fmla="*/ 0 h 4227"/>
              <a:gd name="p0x16" fmla="*/ 180 w 5635"/>
              <a:gd name="p0y16" fmla="*/ 0 h 42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501515" y="19119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4549140" y="1940560"/>
            <a:ext cx="21907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892430" y="1983991"/>
            <a:ext cx="8001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比例尺换算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4501905" y="2286438"/>
            <a:ext cx="3464271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图上距离</a:t>
            </a:r>
            <a:r>
              <a:rPr lang="en-US" alt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比例尺</a:t>
            </a:r>
            <a:r>
              <a:rPr lang="en-US" alt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实际距离</a:t>
            </a:r>
            <a:endParaRPr lang="zh-CN" altLang="en-US"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4501905" y="2633148"/>
            <a:ext cx="318819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核心计算公式，务必熟练掌握</a:t>
            </a:r>
            <a:endParaRPr sz="10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306570" y="3787775"/>
            <a:ext cx="3578225" cy="2684145"/>
          </a:xfrm>
          <a:custGeom>
            <a:avLst/>
            <a:gdLst>
              <a:gd name="sw" fmla="*/ 1 w 5635"/>
              <a:gd name="sh" fmla="*/ 1 h 4227"/>
              <a:gd name="mins" fmla="min sw sh"/>
              <a:gd name="dsw" fmla="+- 0 sw mins"/>
              <a:gd name="dsh" fmla="+- 0 sh mins"/>
              <a:gd name="p0x0" fmla="*/ 180 w 5635"/>
              <a:gd name="p0y0" fmla="*/ 0 h 4227"/>
              <a:gd name="p0x1" fmla="*/ 5455 w 5635"/>
              <a:gd name="p0y1" fmla="*/ 0 h 4227"/>
              <a:gd name="p0x2" fmla="*/ 5555 w 5635"/>
              <a:gd name="p0y2" fmla="*/ 0 h 4227"/>
              <a:gd name="p0x3" fmla="*/ 5635 w 5635"/>
              <a:gd name="p0y3" fmla="*/ 80 h 4227"/>
              <a:gd name="p0x4" fmla="*/ 5635 w 5635"/>
              <a:gd name="p0y4" fmla="*/ 180 h 4227"/>
              <a:gd name="p0x5" fmla="*/ 5635 w 5635"/>
              <a:gd name="p0y5" fmla="*/ 4047 h 4227"/>
              <a:gd name="p0x6" fmla="*/ 5635 w 5635"/>
              <a:gd name="p0y6" fmla="*/ 4146 h 4227"/>
              <a:gd name="p0x7" fmla="*/ 5555 w 5635"/>
              <a:gd name="p0y7" fmla="*/ 4227 h 4227"/>
              <a:gd name="p0x8" fmla="*/ 5455 w 5635"/>
              <a:gd name="p0y8" fmla="*/ 4227 h 4227"/>
              <a:gd name="p0x9" fmla="*/ 180 w 5635"/>
              <a:gd name="p0y9" fmla="*/ 4227 h 4227"/>
              <a:gd name="p0x10" fmla="*/ 80 w 5635"/>
              <a:gd name="p0y10" fmla="*/ 4227 h 4227"/>
              <a:gd name="p0x11" fmla="*/ 0 w 5635"/>
              <a:gd name="p0y11" fmla="*/ 4146 h 4227"/>
              <a:gd name="p0x12" fmla="*/ 0 w 5635"/>
              <a:gd name="p0y12" fmla="*/ 4047 h 4227"/>
              <a:gd name="p0x13" fmla="*/ 0 w 5635"/>
              <a:gd name="p0y13" fmla="*/ 180 h 4227"/>
              <a:gd name="p0x14" fmla="*/ 0 w 5635"/>
              <a:gd name="p0y14" fmla="*/ 80 h 4227"/>
              <a:gd name="p0x15" fmla="*/ 80 w 5635"/>
              <a:gd name="p0y15" fmla="*/ 0 h 4227"/>
              <a:gd name="p0x16" fmla="*/ 180 w 5635"/>
              <a:gd name="p0y16" fmla="*/ 0 h 42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4501515" y="476821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4535170" y="4796790"/>
            <a:ext cx="247650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4892430" y="4839633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单位统一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4501905" y="5150653"/>
            <a:ext cx="3188199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计算前需将图上距离与实际距离单位统一，避免结果错误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141970" y="1017905"/>
            <a:ext cx="3473450" cy="3715385"/>
          </a:xfrm>
          <a:custGeom>
            <a:avLst/>
            <a:gdLst>
              <a:gd name="sw" fmla="*/ 1 w 5469"/>
              <a:gd name="sh" fmla="*/ 1 h 5851"/>
              <a:gd name="mins" fmla="min sw sh"/>
              <a:gd name="dsw" fmla="+- 0 sw mins"/>
              <a:gd name="dsh" fmla="+- 0 sh mins"/>
              <a:gd name="p0x0" fmla="*/ 180 w 5469"/>
              <a:gd name="p0y0" fmla="*/ 0 h 5851"/>
              <a:gd name="p0x1" fmla="*/ 5289 w 5469"/>
              <a:gd name="p0y1" fmla="*/ 0 h 5851"/>
              <a:gd name="p0x2" fmla="*/ 5389 w 5469"/>
              <a:gd name="p0y2" fmla="*/ 0 h 5851"/>
              <a:gd name="p0x3" fmla="*/ 5469 w 5469"/>
              <a:gd name="p0y3" fmla="*/ 80 h 5851"/>
              <a:gd name="p0x4" fmla="*/ 5469 w 5469"/>
              <a:gd name="p0y4" fmla="*/ 180 h 5851"/>
              <a:gd name="p0x5" fmla="*/ 5469 w 5469"/>
              <a:gd name="p0y5" fmla="*/ 5671 h 5851"/>
              <a:gd name="p0x6" fmla="*/ 5469 w 5469"/>
              <a:gd name="p0y6" fmla="*/ 5770 h 5851"/>
              <a:gd name="p0x7" fmla="*/ 5389 w 5469"/>
              <a:gd name="p0y7" fmla="*/ 5851 h 5851"/>
              <a:gd name="p0x8" fmla="*/ 5289 w 5469"/>
              <a:gd name="p0y8" fmla="*/ 5851 h 5851"/>
              <a:gd name="p0x9" fmla="*/ 180 w 5469"/>
              <a:gd name="p0y9" fmla="*/ 5851 h 5851"/>
              <a:gd name="p0x10" fmla="*/ 80 w 5469"/>
              <a:gd name="p0y10" fmla="*/ 5851 h 5851"/>
              <a:gd name="p0x11" fmla="*/ 0 w 5469"/>
              <a:gd name="p0y11" fmla="*/ 5770 h 5851"/>
              <a:gd name="p0x12" fmla="*/ 0 w 5469"/>
              <a:gd name="p0y12" fmla="*/ 5671 h 5851"/>
              <a:gd name="p0x13" fmla="*/ 0 w 5469"/>
              <a:gd name="p0y13" fmla="*/ 180 h 5851"/>
              <a:gd name="p0x14" fmla="*/ 0 w 5469"/>
              <a:gd name="p0y14" fmla="*/ 80 h 5851"/>
              <a:gd name="p0x15" fmla="*/ 80 w 5469"/>
              <a:gd name="p0y15" fmla="*/ 0 h 5851"/>
              <a:gd name="p0x16" fmla="*/ 180 w 5469"/>
              <a:gd name="p0y16" fmla="*/ 0 h 58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9631045" y="22066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7143" r="-7143"/>
          <a:stretch>
            <a:fillRect/>
          </a:stretch>
        </p:blipFill>
        <p:spPr>
          <a:xfrm>
            <a:off x="9688195" y="2301875"/>
            <a:ext cx="381000" cy="3048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8420843" y="2761574"/>
            <a:ext cx="2916584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zh-CN" altLang="en-US"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学校在小明家北偏东</a:t>
            </a:r>
            <a:r>
              <a:rPr lang="en-US" altLang="zh-CN"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度方向，距离</a:t>
            </a:r>
            <a:r>
              <a:rPr lang="en-US" altLang="zh-CN"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r>
              <a:rPr lang="zh-CN" altLang="en-US"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米处</a:t>
            </a:r>
            <a:endParaRPr lang="zh-CN" altLang="en-US" sz="1875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9345664" y="3370221"/>
            <a:ext cx="12002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完整方位描述示例</a:t>
            </a:r>
            <a:endParaRPr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8141970" y="4819015"/>
            <a:ext cx="3473450" cy="783590"/>
          </a:xfrm>
          <a:custGeom>
            <a:avLst/>
            <a:gdLst>
              <a:gd name="sw" fmla="*/ 1 w 5469"/>
              <a:gd name="sh" fmla="*/ 1 h 1233"/>
              <a:gd name="mins" fmla="min sw sh"/>
              <a:gd name="dsw" fmla="+- 0 sw mins"/>
              <a:gd name="dsh" fmla="+- 0 sh mins"/>
              <a:gd name="p0x0" fmla="*/ 180 w 5469"/>
              <a:gd name="p0y0" fmla="*/ 0 h 1233"/>
              <a:gd name="p0x1" fmla="*/ 5289 w 5469"/>
              <a:gd name="p0y1" fmla="*/ 0 h 1233"/>
              <a:gd name="p0x2" fmla="*/ 5389 w 5469"/>
              <a:gd name="p0y2" fmla="*/ 0 h 1233"/>
              <a:gd name="p0x3" fmla="*/ 5469 w 5469"/>
              <a:gd name="p0y3" fmla="*/ 80 h 1233"/>
              <a:gd name="p0x4" fmla="*/ 5469 w 5469"/>
              <a:gd name="p0y4" fmla="*/ 180 h 1233"/>
              <a:gd name="p0x5" fmla="*/ 5469 w 5469"/>
              <a:gd name="p0y5" fmla="*/ 1053 h 1233"/>
              <a:gd name="p0x6" fmla="*/ 5469 w 5469"/>
              <a:gd name="p0y6" fmla="*/ 1153 h 1233"/>
              <a:gd name="p0x7" fmla="*/ 5389 w 5469"/>
              <a:gd name="p0y7" fmla="*/ 1233 h 1233"/>
              <a:gd name="p0x8" fmla="*/ 5289 w 5469"/>
              <a:gd name="p0y8" fmla="*/ 1233 h 1233"/>
              <a:gd name="p0x9" fmla="*/ 180 w 5469"/>
              <a:gd name="p0y9" fmla="*/ 1233 h 1233"/>
              <a:gd name="p0x10" fmla="*/ 80 w 5469"/>
              <a:gd name="p0y10" fmla="*/ 1233 h 1233"/>
              <a:gd name="p0x11" fmla="*/ 0 w 5469"/>
              <a:gd name="p0y11" fmla="*/ 1153 h 1233"/>
              <a:gd name="p0x12" fmla="*/ 0 w 5469"/>
              <a:gd name="p0y12" fmla="*/ 1053 h 1233"/>
              <a:gd name="p0x13" fmla="*/ 0 w 5469"/>
              <a:gd name="p0y13" fmla="*/ 180 h 1233"/>
              <a:gd name="p0x14" fmla="*/ 0 w 5469"/>
              <a:gd name="p0y14" fmla="*/ 80 h 1233"/>
              <a:gd name="p0x15" fmla="*/ 80 w 5469"/>
              <a:gd name="p0y15" fmla="*/ 0 h 1233"/>
              <a:gd name="p0x16" fmla="*/ 180 w 5469"/>
              <a:gd name="p0y16" fmla="*/ 0 h 1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46"/>
            </p:custDataLst>
          </p:nvPr>
        </p:nvSpPr>
        <p:spPr>
          <a:xfrm>
            <a:off x="8337550" y="508254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4259" t="-16078" r="-4259" b="-16078"/>
          <a:stretch>
            <a:fillRect/>
          </a:stretch>
        </p:blipFill>
        <p:spPr>
          <a:xfrm>
            <a:off x="8373110" y="5101590"/>
            <a:ext cx="186055" cy="2139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8671169" y="5119697"/>
            <a:ext cx="1333796" cy="1828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方向</a:t>
            </a: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距离</a:t>
            </a: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缺一不可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8141970" y="5688330"/>
            <a:ext cx="3473450" cy="783590"/>
          </a:xfrm>
          <a:custGeom>
            <a:avLst/>
            <a:gdLst>
              <a:gd name="sw" fmla="*/ 1 w 5469"/>
              <a:gd name="sh" fmla="*/ 1 h 1233"/>
              <a:gd name="mins" fmla="min sw sh"/>
              <a:gd name="dsw" fmla="+- 0 sw mins"/>
              <a:gd name="dsh" fmla="+- 0 sh mins"/>
              <a:gd name="p0x0" fmla="*/ 180 w 5469"/>
              <a:gd name="p0y0" fmla="*/ 0 h 1233"/>
              <a:gd name="p0x1" fmla="*/ 5289 w 5469"/>
              <a:gd name="p0y1" fmla="*/ 0 h 1233"/>
              <a:gd name="p0x2" fmla="*/ 5389 w 5469"/>
              <a:gd name="p0y2" fmla="*/ 0 h 1233"/>
              <a:gd name="p0x3" fmla="*/ 5469 w 5469"/>
              <a:gd name="p0y3" fmla="*/ 80 h 1233"/>
              <a:gd name="p0x4" fmla="*/ 5469 w 5469"/>
              <a:gd name="p0y4" fmla="*/ 180 h 1233"/>
              <a:gd name="p0x5" fmla="*/ 5469 w 5469"/>
              <a:gd name="p0y5" fmla="*/ 1053 h 1233"/>
              <a:gd name="p0x6" fmla="*/ 5469 w 5469"/>
              <a:gd name="p0y6" fmla="*/ 1153 h 1233"/>
              <a:gd name="p0x7" fmla="*/ 5389 w 5469"/>
              <a:gd name="p0y7" fmla="*/ 1233 h 1233"/>
              <a:gd name="p0x8" fmla="*/ 5289 w 5469"/>
              <a:gd name="p0y8" fmla="*/ 1233 h 1233"/>
              <a:gd name="p0x9" fmla="*/ 180 w 5469"/>
              <a:gd name="p0y9" fmla="*/ 1233 h 1233"/>
              <a:gd name="p0x10" fmla="*/ 80 w 5469"/>
              <a:gd name="p0y10" fmla="*/ 1233 h 1233"/>
              <a:gd name="p0x11" fmla="*/ 0 w 5469"/>
              <a:gd name="p0y11" fmla="*/ 1153 h 1233"/>
              <a:gd name="p0x12" fmla="*/ 0 w 5469"/>
              <a:gd name="p0y12" fmla="*/ 1053 h 1233"/>
              <a:gd name="p0x13" fmla="*/ 0 w 5469"/>
              <a:gd name="p0y13" fmla="*/ 180 h 1233"/>
              <a:gd name="p0x14" fmla="*/ 0 w 5469"/>
              <a:gd name="p0y14" fmla="*/ 80 h 1233"/>
              <a:gd name="p0x15" fmla="*/ 80 w 5469"/>
              <a:gd name="p0y15" fmla="*/ 0 h 1233"/>
              <a:gd name="p0x16" fmla="*/ 180 w 5469"/>
              <a:gd name="p0y16" fmla="*/ 0 h 1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52"/>
            </p:custDataLst>
          </p:nvPr>
        </p:nvSpPr>
        <p:spPr>
          <a:xfrm>
            <a:off x="8337550" y="595185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8387715" y="5970905"/>
            <a:ext cx="156845" cy="2139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6"/>
            </p:custDataLst>
          </p:nvPr>
        </p:nvSpPr>
        <p:spPr>
          <a:xfrm>
            <a:off x="8671169" y="5989006"/>
            <a:ext cx="14669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两者结合才能精确定位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定位之思：从星图到坐标系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两种定位方法的比较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72" cy="3686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9868"/>
                <a:gridCol w="2759868"/>
                <a:gridCol w="2759868"/>
                <a:gridCol w="2759868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要素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古代原型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现代对应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1624984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数对法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列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行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星图入宿度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去极度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直角坐标系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24984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方向距离法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方向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距离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针路方位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更数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极坐标系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4919345"/>
            <a:ext cx="3546475" cy="847725"/>
          </a:xfrm>
          <a:custGeom>
            <a:avLst/>
            <a:gdLst>
              <a:gd name="sw" fmla="*/ 1 w 5585"/>
              <a:gd name="sh" fmla="*/ 1 h 1335"/>
              <a:gd name="mins" fmla="min sw sh"/>
              <a:gd name="dsw" fmla="+- 0 sw mins"/>
              <a:gd name="dsh" fmla="+- 0 sh mins"/>
              <a:gd name="p0x0" fmla="*/ 180 w 5585"/>
              <a:gd name="p0y0" fmla="*/ 0 h 1335"/>
              <a:gd name="p0x1" fmla="*/ 5405 w 5585"/>
              <a:gd name="p0y1" fmla="*/ 0 h 1335"/>
              <a:gd name="p0x2" fmla="*/ 5504 w 5585"/>
              <a:gd name="p0y2" fmla="*/ 0 h 1335"/>
              <a:gd name="p0x3" fmla="*/ 5585 w 5585"/>
              <a:gd name="p0y3" fmla="*/ 80 h 1335"/>
              <a:gd name="p0x4" fmla="*/ 5585 w 5585"/>
              <a:gd name="p0y4" fmla="*/ 180 h 1335"/>
              <a:gd name="p0x5" fmla="*/ 5585 w 5585"/>
              <a:gd name="p0y5" fmla="*/ 1155 h 1335"/>
              <a:gd name="p0x6" fmla="*/ 5585 w 5585"/>
              <a:gd name="p0y6" fmla="*/ 1254 h 1335"/>
              <a:gd name="p0x7" fmla="*/ 5504 w 5585"/>
              <a:gd name="p0y7" fmla="*/ 1335 h 1335"/>
              <a:gd name="p0x8" fmla="*/ 5405 w 5585"/>
              <a:gd name="p0y8" fmla="*/ 1335 h 1335"/>
              <a:gd name="p0x9" fmla="*/ 180 w 5585"/>
              <a:gd name="p0y9" fmla="*/ 1335 h 1335"/>
              <a:gd name="p0x10" fmla="*/ 80 w 5585"/>
              <a:gd name="p0y10" fmla="*/ 1335 h 1335"/>
              <a:gd name="p0x11" fmla="*/ 0 w 5585"/>
              <a:gd name="p0y11" fmla="*/ 1254 h 1335"/>
              <a:gd name="p0x12" fmla="*/ 0 w 5585"/>
              <a:gd name="p0y12" fmla="*/ 1155 h 1335"/>
              <a:gd name="p0x13" fmla="*/ 0 w 5585"/>
              <a:gd name="p0y13" fmla="*/ 180 h 1335"/>
              <a:gd name="p0x14" fmla="*/ 0 w 5585"/>
              <a:gd name="p0y14" fmla="*/ 80 h 1335"/>
              <a:gd name="p0x15" fmla="*/ 80 w 5585"/>
              <a:gd name="p0y15" fmla="*/ 0 h 1335"/>
              <a:gd name="p0x16" fmla="*/ 180 w 558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5172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917" t="-3651" r="-2917" b="-3651"/>
          <a:stretch>
            <a:fillRect/>
          </a:stretch>
        </p:blipFill>
        <p:spPr>
          <a:xfrm>
            <a:off x="902335" y="5233670"/>
            <a:ext cx="80645" cy="2146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228725" y="517683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两种方法都需要两个独立信息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4919345"/>
            <a:ext cx="3546475" cy="847725"/>
          </a:xfrm>
          <a:custGeom>
            <a:avLst/>
            <a:gdLst>
              <a:gd name="sw" fmla="*/ 1 w 5585"/>
              <a:gd name="sh" fmla="*/ 1 h 1335"/>
              <a:gd name="mins" fmla="min sw sh"/>
              <a:gd name="dsw" fmla="+- 0 sw mins"/>
              <a:gd name="dsh" fmla="+- 0 sh mins"/>
              <a:gd name="p0x0" fmla="*/ 180 w 5585"/>
              <a:gd name="p0y0" fmla="*/ 0 h 1335"/>
              <a:gd name="p0x1" fmla="*/ 5405 w 5585"/>
              <a:gd name="p0y1" fmla="*/ 0 h 1335"/>
              <a:gd name="p0x2" fmla="*/ 5504 w 5585"/>
              <a:gd name="p0y2" fmla="*/ 0 h 1335"/>
              <a:gd name="p0x3" fmla="*/ 5585 w 5585"/>
              <a:gd name="p0y3" fmla="*/ 80 h 1335"/>
              <a:gd name="p0x4" fmla="*/ 5585 w 5585"/>
              <a:gd name="p0y4" fmla="*/ 180 h 1335"/>
              <a:gd name="p0x5" fmla="*/ 5585 w 5585"/>
              <a:gd name="p0y5" fmla="*/ 1155 h 1335"/>
              <a:gd name="p0x6" fmla="*/ 5585 w 5585"/>
              <a:gd name="p0y6" fmla="*/ 1254 h 1335"/>
              <a:gd name="p0x7" fmla="*/ 5504 w 5585"/>
              <a:gd name="p0y7" fmla="*/ 1335 h 1335"/>
              <a:gd name="p0x8" fmla="*/ 5405 w 5585"/>
              <a:gd name="p0y8" fmla="*/ 1335 h 1335"/>
              <a:gd name="p0x9" fmla="*/ 180 w 5585"/>
              <a:gd name="p0y9" fmla="*/ 1335 h 1335"/>
              <a:gd name="p0x10" fmla="*/ 80 w 5585"/>
              <a:gd name="p0y10" fmla="*/ 1335 h 1335"/>
              <a:gd name="p0x11" fmla="*/ 0 w 5585"/>
              <a:gd name="p0y11" fmla="*/ 1254 h 1335"/>
              <a:gd name="p0x12" fmla="*/ 0 w 5585"/>
              <a:gd name="p0y12" fmla="*/ 1155 h 1335"/>
              <a:gd name="p0x13" fmla="*/ 0 w 5585"/>
              <a:gd name="p0y13" fmla="*/ 180 h 1335"/>
              <a:gd name="p0x14" fmla="*/ 0 w 5585"/>
              <a:gd name="p0y14" fmla="*/ 80 h 1335"/>
              <a:gd name="p0x15" fmla="*/ 80 w 5585"/>
              <a:gd name="p0y15" fmla="*/ 0 h 1335"/>
              <a:gd name="p0x16" fmla="*/ 180 w 558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5172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4570095" y="5233670"/>
            <a:ext cx="238125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4975251" y="5024438"/>
            <a:ext cx="2698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二维空间中，一个位置需要两个数据唯一确定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8068945" y="4919345"/>
            <a:ext cx="3546475" cy="847725"/>
          </a:xfrm>
          <a:custGeom>
            <a:avLst/>
            <a:gdLst>
              <a:gd name="sw" fmla="*/ 1 w 5585"/>
              <a:gd name="sh" fmla="*/ 1 h 1335"/>
              <a:gd name="mins" fmla="min sw sh"/>
              <a:gd name="dsw" fmla="+- 0 sw mins"/>
              <a:gd name="dsh" fmla="+- 0 sh mins"/>
              <a:gd name="p0x0" fmla="*/ 180 w 5585"/>
              <a:gd name="p0y0" fmla="*/ 0 h 1335"/>
              <a:gd name="p0x1" fmla="*/ 5405 w 5585"/>
              <a:gd name="p0y1" fmla="*/ 0 h 1335"/>
              <a:gd name="p0x2" fmla="*/ 5504 w 5585"/>
              <a:gd name="p0y2" fmla="*/ 0 h 1335"/>
              <a:gd name="p0x3" fmla="*/ 5585 w 5585"/>
              <a:gd name="p0y3" fmla="*/ 80 h 1335"/>
              <a:gd name="p0x4" fmla="*/ 5585 w 5585"/>
              <a:gd name="p0y4" fmla="*/ 180 h 1335"/>
              <a:gd name="p0x5" fmla="*/ 5585 w 5585"/>
              <a:gd name="p0y5" fmla="*/ 1155 h 1335"/>
              <a:gd name="p0x6" fmla="*/ 5585 w 5585"/>
              <a:gd name="p0y6" fmla="*/ 1254 h 1335"/>
              <a:gd name="p0x7" fmla="*/ 5504 w 5585"/>
              <a:gd name="p0y7" fmla="*/ 1335 h 1335"/>
              <a:gd name="p0x8" fmla="*/ 5405 w 5585"/>
              <a:gd name="p0y8" fmla="*/ 1335 h 1335"/>
              <a:gd name="p0x9" fmla="*/ 180 w 5585"/>
              <a:gd name="p0y9" fmla="*/ 1335 h 1335"/>
              <a:gd name="p0x10" fmla="*/ 80 w 5585"/>
              <a:gd name="p0y10" fmla="*/ 1335 h 1335"/>
              <a:gd name="p0x11" fmla="*/ 0 w 5585"/>
              <a:gd name="p0y11" fmla="*/ 1254 h 1335"/>
              <a:gd name="p0x12" fmla="*/ 0 w 5585"/>
              <a:gd name="p0y12" fmla="*/ 1155 h 1335"/>
              <a:gd name="p0x13" fmla="*/ 0 w 5585"/>
              <a:gd name="p0y13" fmla="*/ 180 h 1335"/>
              <a:gd name="p0x14" fmla="*/ 0 w 5585"/>
              <a:gd name="p0y14" fmla="*/ 80 h 1335"/>
              <a:gd name="p0x15" fmla="*/ 80 w 5585"/>
              <a:gd name="p0y15" fmla="*/ 0 h 1335"/>
              <a:gd name="p0x16" fmla="*/ 180 w 558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264525" y="5172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8331200" y="5233670"/>
            <a:ext cx="209550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8721776" y="5024438"/>
            <a:ext cx="26987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从古代星图到现代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GPS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，定位精度在提升，数学本质不变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575945" y="5890895"/>
            <a:ext cx="11039475" cy="581025"/>
          </a:xfrm>
          <a:custGeom>
            <a:avLst/>
            <a:gdLst>
              <a:gd name="sw" fmla="*/ 1 w 17385"/>
              <a:gd name="sh" fmla="*/ 1 h 915"/>
              <a:gd name="mins" fmla="min sw sh"/>
              <a:gd name="dsw" fmla="+- 0 sw mins"/>
              <a:gd name="dsh" fmla="+- 0 sh mins"/>
              <a:gd name="p0x0" fmla="*/ 180 w 17385"/>
              <a:gd name="p0y0" fmla="*/ 0 h 915"/>
              <a:gd name="p0x1" fmla="*/ 17205 w 17385"/>
              <a:gd name="p0y1" fmla="*/ 0 h 915"/>
              <a:gd name="p0x2" fmla="*/ 17304 w 17385"/>
              <a:gd name="p0y2" fmla="*/ 0 h 915"/>
              <a:gd name="p0x3" fmla="*/ 17385 w 17385"/>
              <a:gd name="p0y3" fmla="*/ 80 h 915"/>
              <a:gd name="p0x4" fmla="*/ 17385 w 17385"/>
              <a:gd name="p0y4" fmla="*/ 180 h 915"/>
              <a:gd name="p0x5" fmla="*/ 17385 w 17385"/>
              <a:gd name="p0y5" fmla="*/ 735 h 915"/>
              <a:gd name="p0x6" fmla="*/ 17385 w 17385"/>
              <a:gd name="p0y6" fmla="*/ 834 h 915"/>
              <a:gd name="p0x7" fmla="*/ 17304 w 17385"/>
              <a:gd name="p0y7" fmla="*/ 915 h 915"/>
              <a:gd name="p0x8" fmla="*/ 17205 w 17385"/>
              <a:gd name="p0y8" fmla="*/ 915 h 915"/>
              <a:gd name="p0x9" fmla="*/ 180 w 17385"/>
              <a:gd name="p0y9" fmla="*/ 915 h 915"/>
              <a:gd name="p0x10" fmla="*/ 80 w 17385"/>
              <a:gd name="p0y10" fmla="*/ 915 h 915"/>
              <a:gd name="p0x11" fmla="*/ 0 w 17385"/>
              <a:gd name="p0y11" fmla="*/ 834 h 915"/>
              <a:gd name="p0x12" fmla="*/ 0 w 17385"/>
              <a:gd name="p0y12" fmla="*/ 735 h 915"/>
              <a:gd name="p0x13" fmla="*/ 0 w 17385"/>
              <a:gd name="p0y13" fmla="*/ 180 h 915"/>
              <a:gd name="p0x14" fmla="*/ 0 w 17385"/>
              <a:gd name="p0y14" fmla="*/ 80 h 915"/>
              <a:gd name="p0x15" fmla="*/ 80 w 17385"/>
              <a:gd name="p0y15" fmla="*/ 0 h 915"/>
              <a:gd name="p0x16" fmla="*/ 180 w 1738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1277620" y="6010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1344295" y="6071870"/>
            <a:ext cx="209550" cy="2146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1534868" y="6005541"/>
            <a:ext cx="9579473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中国古代的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75" b="1" spc="-15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入宿度</a:t>
            </a:r>
            <a:r>
              <a:rPr lang="en-US" altLang="zh-CN" sz="1575" b="1" spc="-15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575" b="1" spc="-15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去极度</a:t>
            </a:r>
            <a:r>
              <a:rPr lang="en-US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体系与古希腊的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75" b="1" spc="-15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经度</a:t>
            </a:r>
            <a:r>
              <a:rPr lang="en-US" altLang="zh-CN" sz="1575" b="1" spc="-15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575" b="1" spc="-15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纬度</a:t>
            </a:r>
            <a:r>
              <a:rPr 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体系，是东西方独立发展出的二维坐标系，</a:t>
            </a:r>
            <a:r>
              <a:rPr sz="1575" b="1" spc="-15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殊途同归</a:t>
            </a:r>
            <a:endParaRPr sz="1575" b="1" spc="-15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0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06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8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8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0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0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06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1130</Words>
  <Application>WPS 演示</Application>
  <PresentationFormat>宽屏</PresentationFormat>
  <Paragraphs>215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确定位置·从古代星图到坐标系</vt:lpstr>
      <vt:lpstr>星图定位：用数对确定位置</vt:lpstr>
      <vt:lpstr>PowerPoint 演示文稿</vt:lpstr>
      <vt:lpstr>PowerPoint 演示文稿</vt:lpstr>
      <vt:lpstr>PowerPoint 演示文稿</vt:lpstr>
      <vt:lpstr>古海导航：方向与距离确定位置</vt:lpstr>
      <vt:lpstr>PowerPoint 演示文稿</vt:lpstr>
      <vt:lpstr>PowerPoint 演示文稿</vt:lpstr>
      <vt:lpstr>定位之思：从星图到坐标系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2026-07-30T09:00:16Z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