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9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6.svg" ContentType="image/svg+xml"/>
  <Override PartName="/ppt/media/image7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9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1" Type="http://schemas.openxmlformats.org/officeDocument/2006/relationships/slideLayout" Target="../slideLayouts/slideLayout7.xml"/><Relationship Id="rId20" Type="http://schemas.openxmlformats.org/officeDocument/2006/relationships/tags" Target="../tags/tag29.xml"/><Relationship Id="rId2" Type="http://schemas.openxmlformats.org/officeDocument/2006/relationships/tags" Target="../tags/tag11.xml"/><Relationship Id="rId19" Type="http://schemas.openxmlformats.org/officeDocument/2006/relationships/tags" Target="../tags/tag28.xml"/><Relationship Id="rId18" Type="http://schemas.openxmlformats.org/officeDocument/2006/relationships/tags" Target="../tags/tag27.xml"/><Relationship Id="rId17" Type="http://schemas.openxmlformats.org/officeDocument/2006/relationships/tags" Target="../tags/tag26.xml"/><Relationship Id="rId16" Type="http://schemas.openxmlformats.org/officeDocument/2006/relationships/tags" Target="../tags/tag25.xml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tags" Target="../tags/tag35.xml"/><Relationship Id="rId7" Type="http://schemas.openxmlformats.org/officeDocument/2006/relationships/image" Target="../media/image7.svg"/><Relationship Id="rId6" Type="http://schemas.openxmlformats.org/officeDocument/2006/relationships/image" Target="../media/image5.png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tags" Target="../tags/tag42.xml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image" Target="../media/image8.jpeg"/><Relationship Id="rId22" Type="http://schemas.openxmlformats.org/officeDocument/2006/relationships/slideLayout" Target="../slideLayouts/slideLayout7.xml"/><Relationship Id="rId21" Type="http://schemas.openxmlformats.org/officeDocument/2006/relationships/tags" Target="../tags/tag51.xml"/><Relationship Id="rId20" Type="http://schemas.openxmlformats.org/officeDocument/2006/relationships/tags" Target="../tags/tag50.xml"/><Relationship Id="rId2" Type="http://schemas.openxmlformats.org/officeDocument/2006/relationships/tags" Target="../tags/tag37.xml"/><Relationship Id="rId19" Type="http://schemas.openxmlformats.org/officeDocument/2006/relationships/tags" Target="../tags/tag49.xml"/><Relationship Id="rId18" Type="http://schemas.openxmlformats.org/officeDocument/2006/relationships/image" Target="../media/image12.svg"/><Relationship Id="rId17" Type="http://schemas.openxmlformats.org/officeDocument/2006/relationships/image" Target="../media/image11.png"/><Relationship Id="rId16" Type="http://schemas.openxmlformats.org/officeDocument/2006/relationships/tags" Target="../tags/tag48.xml"/><Relationship Id="rId15" Type="http://schemas.openxmlformats.org/officeDocument/2006/relationships/tags" Target="../tags/tag47.xml"/><Relationship Id="rId14" Type="http://schemas.openxmlformats.org/officeDocument/2006/relationships/tags" Target="../tags/tag46.xml"/><Relationship Id="rId13" Type="http://schemas.openxmlformats.org/officeDocument/2006/relationships/tags" Target="../tags/tag45.xml"/><Relationship Id="rId12" Type="http://schemas.openxmlformats.org/officeDocument/2006/relationships/image" Target="../media/image10.svg"/><Relationship Id="rId11" Type="http://schemas.openxmlformats.org/officeDocument/2006/relationships/image" Target="../media/image9.png"/><Relationship Id="rId10" Type="http://schemas.openxmlformats.org/officeDocument/2006/relationships/tags" Target="../tags/tag44.xml"/><Relationship Id="rId1" Type="http://schemas.openxmlformats.org/officeDocument/2006/relationships/tags" Target="../tags/tag36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60.xml"/><Relationship Id="rId8" Type="http://schemas.openxmlformats.org/officeDocument/2006/relationships/tags" Target="../tags/tag59.xml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4" Type="http://schemas.openxmlformats.org/officeDocument/2006/relationships/slideLayout" Target="../slideLayouts/slideLayout7.xml"/><Relationship Id="rId23" Type="http://schemas.openxmlformats.org/officeDocument/2006/relationships/tags" Target="../tags/tag74.xml"/><Relationship Id="rId22" Type="http://schemas.openxmlformats.org/officeDocument/2006/relationships/tags" Target="../tags/tag73.xml"/><Relationship Id="rId21" Type="http://schemas.openxmlformats.org/officeDocument/2006/relationships/tags" Target="../tags/tag72.xml"/><Relationship Id="rId20" Type="http://schemas.openxmlformats.org/officeDocument/2006/relationships/tags" Target="../tags/tag71.xml"/><Relationship Id="rId2" Type="http://schemas.openxmlformats.org/officeDocument/2006/relationships/tags" Target="../tags/tag53.xml"/><Relationship Id="rId19" Type="http://schemas.openxmlformats.org/officeDocument/2006/relationships/tags" Target="../tags/tag70.xml"/><Relationship Id="rId18" Type="http://schemas.openxmlformats.org/officeDocument/2006/relationships/tags" Target="../tags/tag69.xml"/><Relationship Id="rId17" Type="http://schemas.openxmlformats.org/officeDocument/2006/relationships/tags" Target="../tags/tag68.xml"/><Relationship Id="rId16" Type="http://schemas.openxmlformats.org/officeDocument/2006/relationships/tags" Target="../tags/tag67.xml"/><Relationship Id="rId15" Type="http://schemas.openxmlformats.org/officeDocument/2006/relationships/tags" Target="../tags/tag66.xml"/><Relationship Id="rId14" Type="http://schemas.openxmlformats.org/officeDocument/2006/relationships/tags" Target="../tags/tag65.xml"/><Relationship Id="rId13" Type="http://schemas.openxmlformats.org/officeDocument/2006/relationships/tags" Target="../tags/tag64.xml"/><Relationship Id="rId12" Type="http://schemas.openxmlformats.org/officeDocument/2006/relationships/tags" Target="../tags/tag63.xml"/><Relationship Id="rId11" Type="http://schemas.openxmlformats.org/officeDocument/2006/relationships/tags" Target="../tags/tag62.xml"/><Relationship Id="rId10" Type="http://schemas.openxmlformats.org/officeDocument/2006/relationships/tags" Target="../tags/tag61.xml"/><Relationship Id="rId1" Type="http://schemas.openxmlformats.org/officeDocument/2006/relationships/tags" Target="../tags/tag5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83.xml"/><Relationship Id="rId8" Type="http://schemas.openxmlformats.org/officeDocument/2006/relationships/tags" Target="../tags/tag82.xml"/><Relationship Id="rId7" Type="http://schemas.openxmlformats.org/officeDocument/2006/relationships/tags" Target="../tags/tag81.xml"/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4" Type="http://schemas.openxmlformats.org/officeDocument/2006/relationships/slideLayout" Target="../slideLayouts/slideLayout7.xml"/><Relationship Id="rId33" Type="http://schemas.openxmlformats.org/officeDocument/2006/relationships/tags" Target="../tags/tag107.xml"/><Relationship Id="rId32" Type="http://schemas.openxmlformats.org/officeDocument/2006/relationships/tags" Target="../tags/tag106.xml"/><Relationship Id="rId31" Type="http://schemas.openxmlformats.org/officeDocument/2006/relationships/tags" Target="../tags/tag105.xml"/><Relationship Id="rId30" Type="http://schemas.openxmlformats.org/officeDocument/2006/relationships/tags" Target="../tags/tag104.xml"/><Relationship Id="rId3" Type="http://schemas.openxmlformats.org/officeDocument/2006/relationships/tags" Target="../tags/tag77.xml"/><Relationship Id="rId29" Type="http://schemas.openxmlformats.org/officeDocument/2006/relationships/tags" Target="../tags/tag103.xml"/><Relationship Id="rId28" Type="http://schemas.openxmlformats.org/officeDocument/2006/relationships/tags" Target="../tags/tag102.xml"/><Relationship Id="rId27" Type="http://schemas.openxmlformats.org/officeDocument/2006/relationships/tags" Target="../tags/tag101.xml"/><Relationship Id="rId26" Type="http://schemas.openxmlformats.org/officeDocument/2006/relationships/tags" Target="../tags/tag100.xml"/><Relationship Id="rId25" Type="http://schemas.openxmlformats.org/officeDocument/2006/relationships/tags" Target="../tags/tag99.xml"/><Relationship Id="rId24" Type="http://schemas.openxmlformats.org/officeDocument/2006/relationships/tags" Target="../tags/tag98.xml"/><Relationship Id="rId23" Type="http://schemas.openxmlformats.org/officeDocument/2006/relationships/tags" Target="../tags/tag97.xml"/><Relationship Id="rId22" Type="http://schemas.openxmlformats.org/officeDocument/2006/relationships/tags" Target="../tags/tag96.xml"/><Relationship Id="rId21" Type="http://schemas.openxmlformats.org/officeDocument/2006/relationships/tags" Target="../tags/tag95.xml"/><Relationship Id="rId20" Type="http://schemas.openxmlformats.org/officeDocument/2006/relationships/tags" Target="../tags/tag94.xml"/><Relationship Id="rId2" Type="http://schemas.openxmlformats.org/officeDocument/2006/relationships/tags" Target="../tags/tag76.xml"/><Relationship Id="rId19" Type="http://schemas.openxmlformats.org/officeDocument/2006/relationships/tags" Target="../tags/tag93.xml"/><Relationship Id="rId18" Type="http://schemas.openxmlformats.org/officeDocument/2006/relationships/tags" Target="../tags/tag92.xml"/><Relationship Id="rId17" Type="http://schemas.openxmlformats.org/officeDocument/2006/relationships/tags" Target="../tags/tag91.xml"/><Relationship Id="rId16" Type="http://schemas.openxmlformats.org/officeDocument/2006/relationships/tags" Target="../tags/tag90.xml"/><Relationship Id="rId15" Type="http://schemas.openxmlformats.org/officeDocument/2006/relationships/tags" Target="../tags/tag89.xml"/><Relationship Id="rId14" Type="http://schemas.openxmlformats.org/officeDocument/2006/relationships/tags" Target="../tags/tag88.xml"/><Relationship Id="rId13" Type="http://schemas.openxmlformats.org/officeDocument/2006/relationships/tags" Target="../tags/tag87.xml"/><Relationship Id="rId12" Type="http://schemas.openxmlformats.org/officeDocument/2006/relationships/tags" Target="../tags/tag86.xml"/><Relationship Id="rId11" Type="http://schemas.openxmlformats.org/officeDocument/2006/relationships/tags" Target="../tags/tag85.xml"/><Relationship Id="rId10" Type="http://schemas.openxmlformats.org/officeDocument/2006/relationships/tags" Target="../tags/tag84.xml"/><Relationship Id="rId1" Type="http://schemas.openxmlformats.org/officeDocument/2006/relationships/tags" Target="../tags/tag7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tags" Target="../tags/tag113.xml"/><Relationship Id="rId7" Type="http://schemas.openxmlformats.org/officeDocument/2006/relationships/image" Target="../media/image7.svg"/><Relationship Id="rId6" Type="http://schemas.openxmlformats.org/officeDocument/2006/relationships/image" Target="../media/image5.png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tags" Target="../tags/tag108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22.xml"/><Relationship Id="rId8" Type="http://schemas.openxmlformats.org/officeDocument/2006/relationships/tags" Target="../tags/tag121.xml"/><Relationship Id="rId7" Type="http://schemas.openxmlformats.org/officeDocument/2006/relationships/tags" Target="../tags/tag120.xml"/><Relationship Id="rId6" Type="http://schemas.openxmlformats.org/officeDocument/2006/relationships/tags" Target="../tags/tag119.xml"/><Relationship Id="rId5" Type="http://schemas.openxmlformats.org/officeDocument/2006/relationships/tags" Target="../tags/tag118.xml"/><Relationship Id="rId4" Type="http://schemas.openxmlformats.org/officeDocument/2006/relationships/tags" Target="../tags/tag117.xml"/><Relationship Id="rId34" Type="http://schemas.openxmlformats.org/officeDocument/2006/relationships/slideLayout" Target="../slideLayouts/slideLayout7.xml"/><Relationship Id="rId33" Type="http://schemas.openxmlformats.org/officeDocument/2006/relationships/tags" Target="../tags/tag146.xml"/><Relationship Id="rId32" Type="http://schemas.openxmlformats.org/officeDocument/2006/relationships/tags" Target="../tags/tag145.xml"/><Relationship Id="rId31" Type="http://schemas.openxmlformats.org/officeDocument/2006/relationships/tags" Target="../tags/tag144.xml"/><Relationship Id="rId30" Type="http://schemas.openxmlformats.org/officeDocument/2006/relationships/tags" Target="../tags/tag143.xml"/><Relationship Id="rId3" Type="http://schemas.openxmlformats.org/officeDocument/2006/relationships/tags" Target="../tags/tag116.xml"/><Relationship Id="rId29" Type="http://schemas.openxmlformats.org/officeDocument/2006/relationships/tags" Target="../tags/tag142.xml"/><Relationship Id="rId28" Type="http://schemas.openxmlformats.org/officeDocument/2006/relationships/tags" Target="../tags/tag141.xml"/><Relationship Id="rId27" Type="http://schemas.openxmlformats.org/officeDocument/2006/relationships/tags" Target="../tags/tag140.xml"/><Relationship Id="rId26" Type="http://schemas.openxmlformats.org/officeDocument/2006/relationships/tags" Target="../tags/tag139.xml"/><Relationship Id="rId25" Type="http://schemas.openxmlformats.org/officeDocument/2006/relationships/tags" Target="../tags/tag138.xml"/><Relationship Id="rId24" Type="http://schemas.openxmlformats.org/officeDocument/2006/relationships/tags" Target="../tags/tag137.xml"/><Relationship Id="rId23" Type="http://schemas.openxmlformats.org/officeDocument/2006/relationships/tags" Target="../tags/tag136.xml"/><Relationship Id="rId22" Type="http://schemas.openxmlformats.org/officeDocument/2006/relationships/tags" Target="../tags/tag135.xml"/><Relationship Id="rId21" Type="http://schemas.openxmlformats.org/officeDocument/2006/relationships/tags" Target="../tags/tag134.xml"/><Relationship Id="rId20" Type="http://schemas.openxmlformats.org/officeDocument/2006/relationships/tags" Target="../tags/tag133.xml"/><Relationship Id="rId2" Type="http://schemas.openxmlformats.org/officeDocument/2006/relationships/tags" Target="../tags/tag115.xml"/><Relationship Id="rId19" Type="http://schemas.openxmlformats.org/officeDocument/2006/relationships/tags" Target="../tags/tag132.xml"/><Relationship Id="rId18" Type="http://schemas.openxmlformats.org/officeDocument/2006/relationships/tags" Target="../tags/tag131.xml"/><Relationship Id="rId17" Type="http://schemas.openxmlformats.org/officeDocument/2006/relationships/tags" Target="../tags/tag130.xml"/><Relationship Id="rId16" Type="http://schemas.openxmlformats.org/officeDocument/2006/relationships/tags" Target="../tags/tag129.xml"/><Relationship Id="rId15" Type="http://schemas.openxmlformats.org/officeDocument/2006/relationships/tags" Target="../tags/tag128.xml"/><Relationship Id="rId14" Type="http://schemas.openxmlformats.org/officeDocument/2006/relationships/tags" Target="../tags/tag127.xml"/><Relationship Id="rId13" Type="http://schemas.openxmlformats.org/officeDocument/2006/relationships/tags" Target="../tags/tag126.xml"/><Relationship Id="rId12" Type="http://schemas.openxmlformats.org/officeDocument/2006/relationships/tags" Target="../tags/tag125.xml"/><Relationship Id="rId11" Type="http://schemas.openxmlformats.org/officeDocument/2006/relationships/tags" Target="../tags/tag124.xml"/><Relationship Id="rId10" Type="http://schemas.openxmlformats.org/officeDocument/2006/relationships/tags" Target="../tags/tag123.xml"/><Relationship Id="rId1" Type="http://schemas.openxmlformats.org/officeDocument/2006/relationships/tags" Target="../tags/tag11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svg"/><Relationship Id="rId8" Type="http://schemas.openxmlformats.org/officeDocument/2006/relationships/image" Target="../media/image13.png"/><Relationship Id="rId7" Type="http://schemas.openxmlformats.org/officeDocument/2006/relationships/tags" Target="../tags/tag153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32" Type="http://schemas.openxmlformats.org/officeDocument/2006/relationships/slideLayout" Target="../slideLayouts/slideLayout7.xml"/><Relationship Id="rId31" Type="http://schemas.openxmlformats.org/officeDocument/2006/relationships/tags" Target="../tags/tag173.xml"/><Relationship Id="rId30" Type="http://schemas.openxmlformats.org/officeDocument/2006/relationships/tags" Target="../tags/tag172.xml"/><Relationship Id="rId3" Type="http://schemas.openxmlformats.org/officeDocument/2006/relationships/tags" Target="../tags/tag149.xml"/><Relationship Id="rId29" Type="http://schemas.openxmlformats.org/officeDocument/2006/relationships/tags" Target="../tags/tag171.xml"/><Relationship Id="rId28" Type="http://schemas.openxmlformats.org/officeDocument/2006/relationships/tags" Target="../tags/tag170.xml"/><Relationship Id="rId27" Type="http://schemas.openxmlformats.org/officeDocument/2006/relationships/tags" Target="../tags/tag169.xml"/><Relationship Id="rId26" Type="http://schemas.openxmlformats.org/officeDocument/2006/relationships/tags" Target="../tags/tag168.xml"/><Relationship Id="rId25" Type="http://schemas.openxmlformats.org/officeDocument/2006/relationships/tags" Target="../tags/tag167.xml"/><Relationship Id="rId24" Type="http://schemas.openxmlformats.org/officeDocument/2006/relationships/tags" Target="../tags/tag166.xml"/><Relationship Id="rId23" Type="http://schemas.openxmlformats.org/officeDocument/2006/relationships/tags" Target="../tags/tag165.xml"/><Relationship Id="rId22" Type="http://schemas.openxmlformats.org/officeDocument/2006/relationships/tags" Target="../tags/tag164.xml"/><Relationship Id="rId21" Type="http://schemas.openxmlformats.org/officeDocument/2006/relationships/tags" Target="../tags/tag163.xml"/><Relationship Id="rId20" Type="http://schemas.openxmlformats.org/officeDocument/2006/relationships/tags" Target="../tags/tag162.xml"/><Relationship Id="rId2" Type="http://schemas.openxmlformats.org/officeDocument/2006/relationships/tags" Target="../tags/tag148.xml"/><Relationship Id="rId19" Type="http://schemas.openxmlformats.org/officeDocument/2006/relationships/tags" Target="../tags/tag161.xml"/><Relationship Id="rId18" Type="http://schemas.openxmlformats.org/officeDocument/2006/relationships/tags" Target="../tags/tag160.xml"/><Relationship Id="rId17" Type="http://schemas.openxmlformats.org/officeDocument/2006/relationships/tags" Target="../tags/tag159.xml"/><Relationship Id="rId16" Type="http://schemas.openxmlformats.org/officeDocument/2006/relationships/tags" Target="../tags/tag158.xml"/><Relationship Id="rId15" Type="http://schemas.openxmlformats.org/officeDocument/2006/relationships/tags" Target="../tags/tag157.xml"/><Relationship Id="rId14" Type="http://schemas.openxmlformats.org/officeDocument/2006/relationships/image" Target="../media/image16.svg"/><Relationship Id="rId13" Type="http://schemas.openxmlformats.org/officeDocument/2006/relationships/image" Target="../media/image15.png"/><Relationship Id="rId12" Type="http://schemas.openxmlformats.org/officeDocument/2006/relationships/tags" Target="../tags/tag156.xml"/><Relationship Id="rId11" Type="http://schemas.openxmlformats.org/officeDocument/2006/relationships/tags" Target="../tags/tag155.xml"/><Relationship Id="rId10" Type="http://schemas.openxmlformats.org/officeDocument/2006/relationships/tags" Target="../tags/tag154.xml"/><Relationship Id="rId1" Type="http://schemas.openxmlformats.org/officeDocument/2006/relationships/tags" Target="../tags/tag14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svg"/><Relationship Id="rId8" Type="http://schemas.openxmlformats.org/officeDocument/2006/relationships/image" Target="../media/image18.png"/><Relationship Id="rId7" Type="http://schemas.openxmlformats.org/officeDocument/2006/relationships/tags" Target="../tags/tag179.xml"/><Relationship Id="rId6" Type="http://schemas.openxmlformats.org/officeDocument/2006/relationships/tags" Target="../tags/tag178.xml"/><Relationship Id="rId5" Type="http://schemas.openxmlformats.org/officeDocument/2006/relationships/tags" Target="../tags/tag177.xml"/><Relationship Id="rId4" Type="http://schemas.openxmlformats.org/officeDocument/2006/relationships/tags" Target="../tags/tag176.xml"/><Relationship Id="rId33" Type="http://schemas.openxmlformats.org/officeDocument/2006/relationships/slideLayout" Target="../slideLayouts/slideLayout7.xml"/><Relationship Id="rId32" Type="http://schemas.openxmlformats.org/officeDocument/2006/relationships/tags" Target="../tags/tag200.xml"/><Relationship Id="rId31" Type="http://schemas.openxmlformats.org/officeDocument/2006/relationships/tags" Target="../tags/tag199.xml"/><Relationship Id="rId30" Type="http://schemas.openxmlformats.org/officeDocument/2006/relationships/tags" Target="../tags/tag198.xml"/><Relationship Id="rId3" Type="http://schemas.openxmlformats.org/officeDocument/2006/relationships/image" Target="../media/image17.jpeg"/><Relationship Id="rId29" Type="http://schemas.openxmlformats.org/officeDocument/2006/relationships/tags" Target="../tags/tag197.xml"/><Relationship Id="rId28" Type="http://schemas.openxmlformats.org/officeDocument/2006/relationships/tags" Target="../tags/tag196.xml"/><Relationship Id="rId27" Type="http://schemas.openxmlformats.org/officeDocument/2006/relationships/tags" Target="../tags/tag195.xml"/><Relationship Id="rId26" Type="http://schemas.openxmlformats.org/officeDocument/2006/relationships/tags" Target="../tags/tag194.xml"/><Relationship Id="rId25" Type="http://schemas.openxmlformats.org/officeDocument/2006/relationships/tags" Target="../tags/tag193.xml"/><Relationship Id="rId24" Type="http://schemas.openxmlformats.org/officeDocument/2006/relationships/tags" Target="../tags/tag192.xml"/><Relationship Id="rId23" Type="http://schemas.openxmlformats.org/officeDocument/2006/relationships/tags" Target="../tags/tag191.xml"/><Relationship Id="rId22" Type="http://schemas.openxmlformats.org/officeDocument/2006/relationships/tags" Target="../tags/tag190.xml"/><Relationship Id="rId21" Type="http://schemas.openxmlformats.org/officeDocument/2006/relationships/tags" Target="../tags/tag189.xml"/><Relationship Id="rId20" Type="http://schemas.openxmlformats.org/officeDocument/2006/relationships/tags" Target="../tags/tag188.xml"/><Relationship Id="rId2" Type="http://schemas.openxmlformats.org/officeDocument/2006/relationships/tags" Target="../tags/tag175.xml"/><Relationship Id="rId19" Type="http://schemas.openxmlformats.org/officeDocument/2006/relationships/tags" Target="../tags/tag187.xml"/><Relationship Id="rId18" Type="http://schemas.openxmlformats.org/officeDocument/2006/relationships/tags" Target="../tags/tag186.xml"/><Relationship Id="rId17" Type="http://schemas.openxmlformats.org/officeDocument/2006/relationships/tags" Target="../tags/tag185.xml"/><Relationship Id="rId16" Type="http://schemas.openxmlformats.org/officeDocument/2006/relationships/tags" Target="../tags/tag184.xml"/><Relationship Id="rId15" Type="http://schemas.openxmlformats.org/officeDocument/2006/relationships/image" Target="../media/image12.svg"/><Relationship Id="rId14" Type="http://schemas.openxmlformats.org/officeDocument/2006/relationships/image" Target="../media/image11.png"/><Relationship Id="rId13" Type="http://schemas.openxmlformats.org/officeDocument/2006/relationships/tags" Target="../tags/tag183.xml"/><Relationship Id="rId12" Type="http://schemas.openxmlformats.org/officeDocument/2006/relationships/tags" Target="../tags/tag182.xml"/><Relationship Id="rId11" Type="http://schemas.openxmlformats.org/officeDocument/2006/relationships/tags" Target="../tags/tag181.xml"/><Relationship Id="rId10" Type="http://schemas.openxmlformats.org/officeDocument/2006/relationships/tags" Target="../tags/tag180.xml"/><Relationship Id="rId1" Type="http://schemas.openxmlformats.org/officeDocument/2006/relationships/tags" Target="../tags/tag174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09.xml"/><Relationship Id="rId8" Type="http://schemas.openxmlformats.org/officeDocument/2006/relationships/tags" Target="../tags/tag208.xml"/><Relationship Id="rId7" Type="http://schemas.openxmlformats.org/officeDocument/2006/relationships/tags" Target="../tags/tag207.xml"/><Relationship Id="rId6" Type="http://schemas.openxmlformats.org/officeDocument/2006/relationships/tags" Target="../tags/tag206.xml"/><Relationship Id="rId5" Type="http://schemas.openxmlformats.org/officeDocument/2006/relationships/tags" Target="../tags/tag205.xml"/><Relationship Id="rId4" Type="http://schemas.openxmlformats.org/officeDocument/2006/relationships/tags" Target="../tags/tag204.xml"/><Relationship Id="rId30" Type="http://schemas.openxmlformats.org/officeDocument/2006/relationships/slideLayout" Target="../slideLayouts/slideLayout7.xml"/><Relationship Id="rId3" Type="http://schemas.openxmlformats.org/officeDocument/2006/relationships/tags" Target="../tags/tag203.xml"/><Relationship Id="rId29" Type="http://schemas.openxmlformats.org/officeDocument/2006/relationships/tags" Target="../tags/tag229.xml"/><Relationship Id="rId28" Type="http://schemas.openxmlformats.org/officeDocument/2006/relationships/tags" Target="../tags/tag228.xml"/><Relationship Id="rId27" Type="http://schemas.openxmlformats.org/officeDocument/2006/relationships/tags" Target="../tags/tag227.xml"/><Relationship Id="rId26" Type="http://schemas.openxmlformats.org/officeDocument/2006/relationships/tags" Target="../tags/tag226.xml"/><Relationship Id="rId25" Type="http://schemas.openxmlformats.org/officeDocument/2006/relationships/tags" Target="../tags/tag225.xml"/><Relationship Id="rId24" Type="http://schemas.openxmlformats.org/officeDocument/2006/relationships/tags" Target="../tags/tag224.xml"/><Relationship Id="rId23" Type="http://schemas.openxmlformats.org/officeDocument/2006/relationships/tags" Target="../tags/tag223.xml"/><Relationship Id="rId22" Type="http://schemas.openxmlformats.org/officeDocument/2006/relationships/tags" Target="../tags/tag222.xml"/><Relationship Id="rId21" Type="http://schemas.openxmlformats.org/officeDocument/2006/relationships/tags" Target="../tags/tag221.xml"/><Relationship Id="rId20" Type="http://schemas.openxmlformats.org/officeDocument/2006/relationships/tags" Target="../tags/tag220.xml"/><Relationship Id="rId2" Type="http://schemas.openxmlformats.org/officeDocument/2006/relationships/tags" Target="../tags/tag202.xml"/><Relationship Id="rId19" Type="http://schemas.openxmlformats.org/officeDocument/2006/relationships/tags" Target="../tags/tag219.xml"/><Relationship Id="rId18" Type="http://schemas.openxmlformats.org/officeDocument/2006/relationships/tags" Target="../tags/tag218.xml"/><Relationship Id="rId17" Type="http://schemas.openxmlformats.org/officeDocument/2006/relationships/tags" Target="../tags/tag217.xml"/><Relationship Id="rId16" Type="http://schemas.openxmlformats.org/officeDocument/2006/relationships/tags" Target="../tags/tag216.xml"/><Relationship Id="rId15" Type="http://schemas.openxmlformats.org/officeDocument/2006/relationships/tags" Target="../tags/tag215.xml"/><Relationship Id="rId14" Type="http://schemas.openxmlformats.org/officeDocument/2006/relationships/tags" Target="../tags/tag214.xml"/><Relationship Id="rId13" Type="http://schemas.openxmlformats.org/officeDocument/2006/relationships/tags" Target="../tags/tag213.xml"/><Relationship Id="rId12" Type="http://schemas.openxmlformats.org/officeDocument/2006/relationships/tags" Target="../tags/tag212.xml"/><Relationship Id="rId11" Type="http://schemas.openxmlformats.org/officeDocument/2006/relationships/tags" Target="../tags/tag211.xml"/><Relationship Id="rId10" Type="http://schemas.openxmlformats.org/officeDocument/2006/relationships/tags" Target="../tags/tag210.xml"/><Relationship Id="rId1" Type="http://schemas.openxmlformats.org/officeDocument/2006/relationships/tags" Target="../tags/tag201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tags" Target="../tags/tag235.xml"/><Relationship Id="rId7" Type="http://schemas.openxmlformats.org/officeDocument/2006/relationships/image" Target="../media/image7.svg"/><Relationship Id="rId6" Type="http://schemas.openxmlformats.org/officeDocument/2006/relationships/image" Target="../media/image5.png"/><Relationship Id="rId5" Type="http://schemas.openxmlformats.org/officeDocument/2006/relationships/tags" Target="../tags/tag234.xml"/><Relationship Id="rId4" Type="http://schemas.openxmlformats.org/officeDocument/2006/relationships/tags" Target="../tags/tag233.xml"/><Relationship Id="rId3" Type="http://schemas.openxmlformats.org/officeDocument/2006/relationships/tags" Target="../tags/tag232.xml"/><Relationship Id="rId2" Type="http://schemas.openxmlformats.org/officeDocument/2006/relationships/tags" Target="../tags/tag231.xml"/><Relationship Id="rId1" Type="http://schemas.openxmlformats.org/officeDocument/2006/relationships/tags" Target="../tags/tag230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43.xml"/><Relationship Id="rId8" Type="http://schemas.openxmlformats.org/officeDocument/2006/relationships/tags" Target="../tags/tag242.xml"/><Relationship Id="rId7" Type="http://schemas.openxmlformats.org/officeDocument/2006/relationships/tags" Target="../tags/tag241.xml"/><Relationship Id="rId6" Type="http://schemas.openxmlformats.org/officeDocument/2006/relationships/tags" Target="../tags/tag240.xml"/><Relationship Id="rId5" Type="http://schemas.openxmlformats.org/officeDocument/2006/relationships/tags" Target="../tags/tag239.xml"/><Relationship Id="rId46" Type="http://schemas.openxmlformats.org/officeDocument/2006/relationships/slideLayout" Target="../slideLayouts/slideLayout7.xml"/><Relationship Id="rId45" Type="http://schemas.openxmlformats.org/officeDocument/2006/relationships/tags" Target="../tags/tag273.xml"/><Relationship Id="rId44" Type="http://schemas.openxmlformats.org/officeDocument/2006/relationships/tags" Target="../tags/tag272.xml"/><Relationship Id="rId43" Type="http://schemas.openxmlformats.org/officeDocument/2006/relationships/tags" Target="../tags/tag271.xml"/><Relationship Id="rId42" Type="http://schemas.openxmlformats.org/officeDocument/2006/relationships/tags" Target="../tags/tag270.xml"/><Relationship Id="rId41" Type="http://schemas.openxmlformats.org/officeDocument/2006/relationships/tags" Target="../tags/tag269.xml"/><Relationship Id="rId40" Type="http://schemas.openxmlformats.org/officeDocument/2006/relationships/tags" Target="../tags/tag268.xml"/><Relationship Id="rId4" Type="http://schemas.openxmlformats.org/officeDocument/2006/relationships/tags" Target="../tags/tag238.xml"/><Relationship Id="rId39" Type="http://schemas.openxmlformats.org/officeDocument/2006/relationships/tags" Target="../tags/tag267.xml"/><Relationship Id="rId38" Type="http://schemas.openxmlformats.org/officeDocument/2006/relationships/image" Target="../media/image24.svg"/><Relationship Id="rId37" Type="http://schemas.openxmlformats.org/officeDocument/2006/relationships/image" Target="../media/image23.png"/><Relationship Id="rId36" Type="http://schemas.openxmlformats.org/officeDocument/2006/relationships/tags" Target="../tags/tag266.xml"/><Relationship Id="rId35" Type="http://schemas.openxmlformats.org/officeDocument/2006/relationships/tags" Target="../tags/tag265.xml"/><Relationship Id="rId34" Type="http://schemas.openxmlformats.org/officeDocument/2006/relationships/tags" Target="../tags/tag264.xml"/><Relationship Id="rId33" Type="http://schemas.openxmlformats.org/officeDocument/2006/relationships/tags" Target="../tags/tag263.xml"/><Relationship Id="rId32" Type="http://schemas.openxmlformats.org/officeDocument/2006/relationships/tags" Target="../tags/tag262.xml"/><Relationship Id="rId31" Type="http://schemas.openxmlformats.org/officeDocument/2006/relationships/tags" Target="../tags/tag261.xml"/><Relationship Id="rId30" Type="http://schemas.openxmlformats.org/officeDocument/2006/relationships/image" Target="../media/image22.svg"/><Relationship Id="rId3" Type="http://schemas.openxmlformats.org/officeDocument/2006/relationships/image" Target="../media/image20.jpeg"/><Relationship Id="rId29" Type="http://schemas.openxmlformats.org/officeDocument/2006/relationships/image" Target="../media/image21.png"/><Relationship Id="rId28" Type="http://schemas.openxmlformats.org/officeDocument/2006/relationships/tags" Target="../tags/tag260.xml"/><Relationship Id="rId27" Type="http://schemas.openxmlformats.org/officeDocument/2006/relationships/tags" Target="../tags/tag259.xml"/><Relationship Id="rId26" Type="http://schemas.openxmlformats.org/officeDocument/2006/relationships/tags" Target="../tags/tag258.xml"/><Relationship Id="rId25" Type="http://schemas.openxmlformats.org/officeDocument/2006/relationships/tags" Target="../tags/tag257.xml"/><Relationship Id="rId24" Type="http://schemas.openxmlformats.org/officeDocument/2006/relationships/tags" Target="../tags/tag256.xml"/><Relationship Id="rId23" Type="http://schemas.openxmlformats.org/officeDocument/2006/relationships/tags" Target="../tags/tag255.xml"/><Relationship Id="rId22" Type="http://schemas.openxmlformats.org/officeDocument/2006/relationships/image" Target="../media/image12.svg"/><Relationship Id="rId21" Type="http://schemas.openxmlformats.org/officeDocument/2006/relationships/image" Target="../media/image11.png"/><Relationship Id="rId20" Type="http://schemas.openxmlformats.org/officeDocument/2006/relationships/tags" Target="../tags/tag254.xml"/><Relationship Id="rId2" Type="http://schemas.openxmlformats.org/officeDocument/2006/relationships/tags" Target="../tags/tag237.xml"/><Relationship Id="rId19" Type="http://schemas.openxmlformats.org/officeDocument/2006/relationships/tags" Target="../tags/tag253.xml"/><Relationship Id="rId18" Type="http://schemas.openxmlformats.org/officeDocument/2006/relationships/tags" Target="../tags/tag252.xml"/><Relationship Id="rId17" Type="http://schemas.openxmlformats.org/officeDocument/2006/relationships/tags" Target="../tags/tag251.xml"/><Relationship Id="rId16" Type="http://schemas.openxmlformats.org/officeDocument/2006/relationships/tags" Target="../tags/tag250.xml"/><Relationship Id="rId15" Type="http://schemas.openxmlformats.org/officeDocument/2006/relationships/tags" Target="../tags/tag249.xml"/><Relationship Id="rId14" Type="http://schemas.openxmlformats.org/officeDocument/2006/relationships/tags" Target="../tags/tag248.xml"/><Relationship Id="rId13" Type="http://schemas.openxmlformats.org/officeDocument/2006/relationships/tags" Target="../tags/tag247.xml"/><Relationship Id="rId12" Type="http://schemas.openxmlformats.org/officeDocument/2006/relationships/tags" Target="../tags/tag246.xml"/><Relationship Id="rId11" Type="http://schemas.openxmlformats.org/officeDocument/2006/relationships/tags" Target="../tags/tag245.xml"/><Relationship Id="rId10" Type="http://schemas.openxmlformats.org/officeDocument/2006/relationships/tags" Target="../tags/tag244.xml"/><Relationship Id="rId1" Type="http://schemas.openxmlformats.org/officeDocument/2006/relationships/tags" Target="../tags/tag236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svg"/><Relationship Id="rId8" Type="http://schemas.openxmlformats.org/officeDocument/2006/relationships/image" Target="../media/image25.png"/><Relationship Id="rId7" Type="http://schemas.openxmlformats.org/officeDocument/2006/relationships/tags" Target="../tags/tag280.xml"/><Relationship Id="rId6" Type="http://schemas.openxmlformats.org/officeDocument/2006/relationships/tags" Target="../tags/tag279.xml"/><Relationship Id="rId5" Type="http://schemas.openxmlformats.org/officeDocument/2006/relationships/tags" Target="../tags/tag278.xml"/><Relationship Id="rId49" Type="http://schemas.openxmlformats.org/officeDocument/2006/relationships/slideLayout" Target="../slideLayouts/slideLayout7.xml"/><Relationship Id="rId48" Type="http://schemas.openxmlformats.org/officeDocument/2006/relationships/tags" Target="../tags/tag309.xml"/><Relationship Id="rId47" Type="http://schemas.openxmlformats.org/officeDocument/2006/relationships/tags" Target="../tags/tag308.xml"/><Relationship Id="rId46" Type="http://schemas.openxmlformats.org/officeDocument/2006/relationships/tags" Target="../tags/tag307.xml"/><Relationship Id="rId45" Type="http://schemas.openxmlformats.org/officeDocument/2006/relationships/tags" Target="../tags/tag306.xml"/><Relationship Id="rId44" Type="http://schemas.openxmlformats.org/officeDocument/2006/relationships/tags" Target="../tags/tag305.xml"/><Relationship Id="rId43" Type="http://schemas.openxmlformats.org/officeDocument/2006/relationships/tags" Target="../tags/tag304.xml"/><Relationship Id="rId42" Type="http://schemas.openxmlformats.org/officeDocument/2006/relationships/image" Target="../media/image36.svg"/><Relationship Id="rId41" Type="http://schemas.openxmlformats.org/officeDocument/2006/relationships/image" Target="../media/image35.png"/><Relationship Id="rId40" Type="http://schemas.openxmlformats.org/officeDocument/2006/relationships/tags" Target="../tags/tag303.xml"/><Relationship Id="rId4" Type="http://schemas.openxmlformats.org/officeDocument/2006/relationships/tags" Target="../tags/tag277.xml"/><Relationship Id="rId39" Type="http://schemas.openxmlformats.org/officeDocument/2006/relationships/tags" Target="../tags/tag302.xml"/><Relationship Id="rId38" Type="http://schemas.openxmlformats.org/officeDocument/2006/relationships/tags" Target="../tags/tag301.xml"/><Relationship Id="rId37" Type="http://schemas.openxmlformats.org/officeDocument/2006/relationships/tags" Target="../tags/tag300.xml"/><Relationship Id="rId36" Type="http://schemas.openxmlformats.org/officeDocument/2006/relationships/tags" Target="../tags/tag299.xml"/><Relationship Id="rId35" Type="http://schemas.openxmlformats.org/officeDocument/2006/relationships/tags" Target="../tags/tag298.xml"/><Relationship Id="rId34" Type="http://schemas.openxmlformats.org/officeDocument/2006/relationships/image" Target="../media/image34.svg"/><Relationship Id="rId33" Type="http://schemas.openxmlformats.org/officeDocument/2006/relationships/image" Target="../media/image33.png"/><Relationship Id="rId32" Type="http://schemas.openxmlformats.org/officeDocument/2006/relationships/tags" Target="../tags/tag297.xml"/><Relationship Id="rId31" Type="http://schemas.openxmlformats.org/officeDocument/2006/relationships/tags" Target="../tags/tag296.xml"/><Relationship Id="rId30" Type="http://schemas.openxmlformats.org/officeDocument/2006/relationships/tags" Target="../tags/tag295.xml"/><Relationship Id="rId3" Type="http://schemas.openxmlformats.org/officeDocument/2006/relationships/tags" Target="../tags/tag276.xml"/><Relationship Id="rId29" Type="http://schemas.openxmlformats.org/officeDocument/2006/relationships/tags" Target="../tags/tag294.xml"/><Relationship Id="rId28" Type="http://schemas.openxmlformats.org/officeDocument/2006/relationships/tags" Target="../tags/tag293.xml"/><Relationship Id="rId27" Type="http://schemas.openxmlformats.org/officeDocument/2006/relationships/image" Target="../media/image32.svg"/><Relationship Id="rId26" Type="http://schemas.openxmlformats.org/officeDocument/2006/relationships/image" Target="../media/image31.png"/><Relationship Id="rId25" Type="http://schemas.openxmlformats.org/officeDocument/2006/relationships/tags" Target="../tags/tag292.xml"/><Relationship Id="rId24" Type="http://schemas.openxmlformats.org/officeDocument/2006/relationships/tags" Target="../tags/tag291.xml"/><Relationship Id="rId23" Type="http://schemas.openxmlformats.org/officeDocument/2006/relationships/tags" Target="../tags/tag290.xml"/><Relationship Id="rId22" Type="http://schemas.openxmlformats.org/officeDocument/2006/relationships/tags" Target="../tags/tag289.xml"/><Relationship Id="rId21" Type="http://schemas.openxmlformats.org/officeDocument/2006/relationships/tags" Target="../tags/tag288.xml"/><Relationship Id="rId20" Type="http://schemas.openxmlformats.org/officeDocument/2006/relationships/tags" Target="../tags/tag287.xml"/><Relationship Id="rId2" Type="http://schemas.openxmlformats.org/officeDocument/2006/relationships/tags" Target="../tags/tag275.xml"/><Relationship Id="rId19" Type="http://schemas.openxmlformats.org/officeDocument/2006/relationships/tags" Target="../tags/tag286.xml"/><Relationship Id="rId18" Type="http://schemas.openxmlformats.org/officeDocument/2006/relationships/image" Target="../media/image30.svg"/><Relationship Id="rId17" Type="http://schemas.openxmlformats.org/officeDocument/2006/relationships/image" Target="../media/image29.png"/><Relationship Id="rId16" Type="http://schemas.openxmlformats.org/officeDocument/2006/relationships/tags" Target="../tags/tag285.xml"/><Relationship Id="rId15" Type="http://schemas.openxmlformats.org/officeDocument/2006/relationships/tags" Target="../tags/tag284.xml"/><Relationship Id="rId14" Type="http://schemas.openxmlformats.org/officeDocument/2006/relationships/image" Target="../media/image28.svg"/><Relationship Id="rId13" Type="http://schemas.openxmlformats.org/officeDocument/2006/relationships/image" Target="../media/image27.png"/><Relationship Id="rId12" Type="http://schemas.openxmlformats.org/officeDocument/2006/relationships/tags" Target="../tags/tag283.xml"/><Relationship Id="rId11" Type="http://schemas.openxmlformats.org/officeDocument/2006/relationships/tags" Target="../tags/tag282.xml"/><Relationship Id="rId10" Type="http://schemas.openxmlformats.org/officeDocument/2006/relationships/tags" Target="../tags/tag281.xml"/><Relationship Id="rId1" Type="http://schemas.openxmlformats.org/officeDocument/2006/relationships/tags" Target="../tags/tag274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315.xml"/><Relationship Id="rId8" Type="http://schemas.openxmlformats.org/officeDocument/2006/relationships/image" Target="../media/image12.svg"/><Relationship Id="rId7" Type="http://schemas.openxmlformats.org/officeDocument/2006/relationships/image" Target="../media/image11.png"/><Relationship Id="rId6" Type="http://schemas.openxmlformats.org/officeDocument/2006/relationships/tags" Target="../tags/tag314.xml"/><Relationship Id="rId5" Type="http://schemas.openxmlformats.org/officeDocument/2006/relationships/tags" Target="../tags/tag313.xml"/><Relationship Id="rId4" Type="http://schemas.openxmlformats.org/officeDocument/2006/relationships/tags" Target="../tags/tag312.xml"/><Relationship Id="rId33" Type="http://schemas.openxmlformats.org/officeDocument/2006/relationships/slideLayout" Target="../slideLayouts/slideLayout7.xml"/><Relationship Id="rId32" Type="http://schemas.openxmlformats.org/officeDocument/2006/relationships/tags" Target="../tags/tag332.xml"/><Relationship Id="rId31" Type="http://schemas.openxmlformats.org/officeDocument/2006/relationships/tags" Target="../tags/tag331.xml"/><Relationship Id="rId30" Type="http://schemas.openxmlformats.org/officeDocument/2006/relationships/tags" Target="../tags/tag330.xml"/><Relationship Id="rId3" Type="http://schemas.openxmlformats.org/officeDocument/2006/relationships/image" Target="../media/image37.jpeg"/><Relationship Id="rId29" Type="http://schemas.openxmlformats.org/officeDocument/2006/relationships/tags" Target="../tags/tag329.xml"/><Relationship Id="rId28" Type="http://schemas.openxmlformats.org/officeDocument/2006/relationships/tags" Target="../tags/tag328.xml"/><Relationship Id="rId27" Type="http://schemas.openxmlformats.org/officeDocument/2006/relationships/tags" Target="../tags/tag327.xml"/><Relationship Id="rId26" Type="http://schemas.openxmlformats.org/officeDocument/2006/relationships/image" Target="../media/image43.svg"/><Relationship Id="rId25" Type="http://schemas.openxmlformats.org/officeDocument/2006/relationships/image" Target="../media/image42.png"/><Relationship Id="rId24" Type="http://schemas.openxmlformats.org/officeDocument/2006/relationships/tags" Target="../tags/tag326.xml"/><Relationship Id="rId23" Type="http://schemas.openxmlformats.org/officeDocument/2006/relationships/tags" Target="../tags/tag325.xml"/><Relationship Id="rId22" Type="http://schemas.openxmlformats.org/officeDocument/2006/relationships/tags" Target="../tags/tag324.xml"/><Relationship Id="rId21" Type="http://schemas.openxmlformats.org/officeDocument/2006/relationships/tags" Target="../tags/tag323.xml"/><Relationship Id="rId20" Type="http://schemas.openxmlformats.org/officeDocument/2006/relationships/image" Target="../media/image41.svg"/><Relationship Id="rId2" Type="http://schemas.openxmlformats.org/officeDocument/2006/relationships/tags" Target="../tags/tag311.xml"/><Relationship Id="rId19" Type="http://schemas.openxmlformats.org/officeDocument/2006/relationships/image" Target="../media/image40.png"/><Relationship Id="rId18" Type="http://schemas.openxmlformats.org/officeDocument/2006/relationships/tags" Target="../tags/tag322.xml"/><Relationship Id="rId17" Type="http://schemas.openxmlformats.org/officeDocument/2006/relationships/tags" Target="../tags/tag321.xml"/><Relationship Id="rId16" Type="http://schemas.openxmlformats.org/officeDocument/2006/relationships/tags" Target="../tags/tag320.xml"/><Relationship Id="rId15" Type="http://schemas.openxmlformats.org/officeDocument/2006/relationships/tags" Target="../tags/tag319.xml"/><Relationship Id="rId14" Type="http://schemas.openxmlformats.org/officeDocument/2006/relationships/image" Target="../media/image39.svg"/><Relationship Id="rId13" Type="http://schemas.openxmlformats.org/officeDocument/2006/relationships/image" Target="../media/image38.png"/><Relationship Id="rId12" Type="http://schemas.openxmlformats.org/officeDocument/2006/relationships/tags" Target="../tags/tag318.xml"/><Relationship Id="rId11" Type="http://schemas.openxmlformats.org/officeDocument/2006/relationships/tags" Target="../tags/tag317.xml"/><Relationship Id="rId10" Type="http://schemas.openxmlformats.org/officeDocument/2006/relationships/tags" Target="../tags/tag316.xml"/><Relationship Id="rId1" Type="http://schemas.openxmlformats.org/officeDocument/2006/relationships/tags" Target="../tags/tag310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341.xml"/><Relationship Id="rId8" Type="http://schemas.openxmlformats.org/officeDocument/2006/relationships/tags" Target="../tags/tag340.xml"/><Relationship Id="rId7" Type="http://schemas.openxmlformats.org/officeDocument/2006/relationships/tags" Target="../tags/tag339.xml"/><Relationship Id="rId6" Type="http://schemas.openxmlformats.org/officeDocument/2006/relationships/tags" Target="../tags/tag338.xml"/><Relationship Id="rId5" Type="http://schemas.openxmlformats.org/officeDocument/2006/relationships/tags" Target="../tags/tag337.xml"/><Relationship Id="rId48" Type="http://schemas.openxmlformats.org/officeDocument/2006/relationships/slideLayout" Target="../slideLayouts/slideLayout7.xml"/><Relationship Id="rId47" Type="http://schemas.openxmlformats.org/officeDocument/2006/relationships/tags" Target="../tags/tag379.xml"/><Relationship Id="rId46" Type="http://schemas.openxmlformats.org/officeDocument/2006/relationships/tags" Target="../tags/tag378.xml"/><Relationship Id="rId45" Type="http://schemas.openxmlformats.org/officeDocument/2006/relationships/tags" Target="../tags/tag377.xml"/><Relationship Id="rId44" Type="http://schemas.openxmlformats.org/officeDocument/2006/relationships/tags" Target="../tags/tag376.xml"/><Relationship Id="rId43" Type="http://schemas.openxmlformats.org/officeDocument/2006/relationships/tags" Target="../tags/tag375.xml"/><Relationship Id="rId42" Type="http://schemas.openxmlformats.org/officeDocument/2006/relationships/tags" Target="../tags/tag374.xml"/><Relationship Id="rId41" Type="http://schemas.openxmlformats.org/officeDocument/2006/relationships/tags" Target="../tags/tag373.xml"/><Relationship Id="rId40" Type="http://schemas.openxmlformats.org/officeDocument/2006/relationships/tags" Target="../tags/tag372.xml"/><Relationship Id="rId4" Type="http://schemas.openxmlformats.org/officeDocument/2006/relationships/tags" Target="../tags/tag336.xml"/><Relationship Id="rId39" Type="http://schemas.openxmlformats.org/officeDocument/2006/relationships/tags" Target="../tags/tag371.xml"/><Relationship Id="rId38" Type="http://schemas.openxmlformats.org/officeDocument/2006/relationships/tags" Target="../tags/tag370.xml"/><Relationship Id="rId37" Type="http://schemas.openxmlformats.org/officeDocument/2006/relationships/tags" Target="../tags/tag369.xml"/><Relationship Id="rId36" Type="http://schemas.openxmlformats.org/officeDocument/2006/relationships/tags" Target="../tags/tag368.xml"/><Relationship Id="rId35" Type="http://schemas.openxmlformats.org/officeDocument/2006/relationships/tags" Target="../tags/tag367.xml"/><Relationship Id="rId34" Type="http://schemas.openxmlformats.org/officeDocument/2006/relationships/tags" Target="../tags/tag366.xml"/><Relationship Id="rId33" Type="http://schemas.openxmlformats.org/officeDocument/2006/relationships/tags" Target="../tags/tag365.xml"/><Relationship Id="rId32" Type="http://schemas.openxmlformats.org/officeDocument/2006/relationships/tags" Target="../tags/tag364.xml"/><Relationship Id="rId31" Type="http://schemas.openxmlformats.org/officeDocument/2006/relationships/tags" Target="../tags/tag363.xml"/><Relationship Id="rId30" Type="http://schemas.openxmlformats.org/officeDocument/2006/relationships/tags" Target="../tags/tag362.xml"/><Relationship Id="rId3" Type="http://schemas.openxmlformats.org/officeDocument/2006/relationships/tags" Target="../tags/tag335.xml"/><Relationship Id="rId29" Type="http://schemas.openxmlformats.org/officeDocument/2006/relationships/tags" Target="../tags/tag361.xml"/><Relationship Id="rId28" Type="http://schemas.openxmlformats.org/officeDocument/2006/relationships/tags" Target="../tags/tag360.xml"/><Relationship Id="rId27" Type="http://schemas.openxmlformats.org/officeDocument/2006/relationships/tags" Target="../tags/tag359.xml"/><Relationship Id="rId26" Type="http://schemas.openxmlformats.org/officeDocument/2006/relationships/tags" Target="../tags/tag358.xml"/><Relationship Id="rId25" Type="http://schemas.openxmlformats.org/officeDocument/2006/relationships/tags" Target="../tags/tag357.xml"/><Relationship Id="rId24" Type="http://schemas.openxmlformats.org/officeDocument/2006/relationships/tags" Target="../tags/tag356.xml"/><Relationship Id="rId23" Type="http://schemas.openxmlformats.org/officeDocument/2006/relationships/tags" Target="../tags/tag355.xml"/><Relationship Id="rId22" Type="http://schemas.openxmlformats.org/officeDocument/2006/relationships/tags" Target="../tags/tag354.xml"/><Relationship Id="rId21" Type="http://schemas.openxmlformats.org/officeDocument/2006/relationships/tags" Target="../tags/tag353.xml"/><Relationship Id="rId20" Type="http://schemas.openxmlformats.org/officeDocument/2006/relationships/tags" Target="../tags/tag352.xml"/><Relationship Id="rId2" Type="http://schemas.openxmlformats.org/officeDocument/2006/relationships/tags" Target="../tags/tag334.xml"/><Relationship Id="rId19" Type="http://schemas.openxmlformats.org/officeDocument/2006/relationships/tags" Target="../tags/tag351.xml"/><Relationship Id="rId18" Type="http://schemas.openxmlformats.org/officeDocument/2006/relationships/tags" Target="../tags/tag350.xml"/><Relationship Id="rId17" Type="http://schemas.openxmlformats.org/officeDocument/2006/relationships/tags" Target="../tags/tag349.xml"/><Relationship Id="rId16" Type="http://schemas.openxmlformats.org/officeDocument/2006/relationships/tags" Target="../tags/tag348.xml"/><Relationship Id="rId15" Type="http://schemas.openxmlformats.org/officeDocument/2006/relationships/tags" Target="../tags/tag347.xml"/><Relationship Id="rId14" Type="http://schemas.openxmlformats.org/officeDocument/2006/relationships/tags" Target="../tags/tag346.xml"/><Relationship Id="rId13" Type="http://schemas.openxmlformats.org/officeDocument/2006/relationships/tags" Target="../tags/tag345.xml"/><Relationship Id="rId12" Type="http://schemas.openxmlformats.org/officeDocument/2006/relationships/tags" Target="../tags/tag344.xml"/><Relationship Id="rId11" Type="http://schemas.openxmlformats.org/officeDocument/2006/relationships/tags" Target="../tags/tag343.xml"/><Relationship Id="rId10" Type="http://schemas.openxmlformats.org/officeDocument/2006/relationships/tags" Target="../tags/tag342.xml"/><Relationship Id="rId1" Type="http://schemas.openxmlformats.org/officeDocument/2006/relationships/tags" Target="../tags/tag333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386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385.xml"/><Relationship Id="rId5" Type="http://schemas.openxmlformats.org/officeDocument/2006/relationships/tags" Target="../tags/tag384.xml"/><Relationship Id="rId4" Type="http://schemas.openxmlformats.org/officeDocument/2006/relationships/tags" Target="../tags/tag383.xml"/><Relationship Id="rId3" Type="http://schemas.openxmlformats.org/officeDocument/2006/relationships/tags" Target="../tags/tag382.xml"/><Relationship Id="rId2" Type="http://schemas.openxmlformats.org/officeDocument/2006/relationships/tags" Target="../tags/tag381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38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5486400" y="1895456"/>
            <a:ext cx="336053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二次根式</a:t>
            </a:r>
            <a:r>
              <a:rPr sz="4200" b="1" spc="252">
                <a:solidFill>
                  <a:srgbClr val="2C2015"/>
                </a:solidFill>
                <a:latin typeface="汉仪中宋简" panose="02010600000101010101" charset="-122"/>
                <a:ea typeface="汉仪中宋简" panose="02010600000101010101" charset="-122"/>
              </a:rPr>
              <a:t>：</a:t>
            </a:r>
            <a:endParaRPr sz="4200" b="1" spc="252">
              <a:solidFill>
                <a:srgbClr val="2C2015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5486400" y="2562206"/>
            <a:ext cx="6187459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2015"/>
                </a:solidFill>
                <a:latin typeface="汉仪中宋简" panose="02010600000101010101" charset="-122"/>
                <a:ea typeface="汉仪中宋简" panose="02010600000101010101" charset="-122"/>
              </a:rPr>
              <a:t>从古代智慧到现代数学</a:t>
            </a:r>
            <a:endParaRPr sz="4200" b="1" spc="252">
              <a:solidFill>
                <a:srgbClr val="2C2015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5486400" y="4129405"/>
            <a:ext cx="6038850" cy="9525"/>
          </a:xfrm>
          <a:prstGeom prst="rect">
            <a:avLst/>
          </a:prstGeom>
          <a:solidFill>
            <a:srgbClr val="D6C8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5486400" y="3467081"/>
            <a:ext cx="3413817" cy="5267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2400" spc="48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探秘根号里的东方智慧</a:t>
            </a:r>
            <a:endParaRPr sz="2400" spc="48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5486400" y="4724562"/>
            <a:ext cx="157943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 spc="27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2026</a:t>
            </a:r>
            <a:r>
              <a:rPr lang="zh-CN" altLang="en-US" sz="1350" spc="27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年</a:t>
            </a:r>
            <a:r>
              <a:rPr lang="en-US" altLang="zh-CN" sz="1350" spc="27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07</a:t>
            </a:r>
            <a:r>
              <a:rPr lang="zh-CN" altLang="en-US" sz="1350" spc="27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月</a:t>
            </a:r>
            <a:r>
              <a:rPr lang="en-US" altLang="zh-CN" sz="1350" spc="27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31</a:t>
            </a:r>
            <a:r>
              <a:rPr lang="zh-CN" altLang="en-US" sz="1350" spc="27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日</a:t>
            </a:r>
            <a:endParaRPr lang="zh-CN" altLang="en-US" sz="1350" spc="27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5486400" y="1765300"/>
            <a:ext cx="381000" cy="9525"/>
          </a:xfrm>
          <a:prstGeom prst="rect">
            <a:avLst/>
          </a:prstGeom>
          <a:solidFill>
            <a:srgbClr val="8B4513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7008495" y="4672330"/>
            <a:ext cx="419100" cy="419100"/>
          </a:xfrm>
          <a:prstGeom prst="rect">
            <a:avLst/>
          </a:prstGeom>
          <a:noFill/>
        </p:spPr>
      </p:pic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 rot="21480000">
            <a:off x="7144385" y="4761230"/>
            <a:ext cx="280670" cy="2292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50" b="1" spc="105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数</a:t>
            </a:r>
            <a:endParaRPr sz="1050" b="1" spc="105">
              <a:solidFill>
                <a:srgbClr val="8B4513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2015"/>
                </a:solidFill>
                <a:latin typeface="汉仪中宋简" panose="02010600000101010101" charset="-122"/>
                <a:ea typeface="汉仪中宋简" panose="02010600000101010101" charset="-122"/>
              </a:rPr>
              <a:t>内容导航</a:t>
            </a:r>
            <a:endParaRPr sz="4200" b="1">
              <a:solidFill>
                <a:srgbClr val="2C2015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D6C8B8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01</a:t>
            </a:r>
            <a:endParaRPr sz="3600" b="1">
              <a:solidFill>
                <a:srgbClr val="8B4513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1" name="矩形 10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3257550" cy="9525"/>
          </a:xfrm>
          <a:prstGeom prst="rect">
            <a:avLst/>
          </a:prstGeom>
          <a:solidFill>
            <a:srgbClr val="E0D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3257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寻根</a:t>
            </a:r>
            <a:r>
              <a:rPr sz="2100" b="1">
                <a:solidFill>
                  <a:srgbClr val="2C2015"/>
                </a:solidFill>
                <a:latin typeface="汉仪中宋简" panose="02010600000101010101" charset="-122"/>
                <a:ea typeface="汉仪中宋简" panose="02010600000101010101" charset="-122"/>
              </a:rPr>
              <a:t>问源</a:t>
            </a:r>
            <a:endParaRPr sz="2100" b="1">
              <a:solidFill>
                <a:srgbClr val="2C2015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A3A"/>
                </a:solidFill>
                <a:latin typeface="汉仪中宋简" panose="02010600000101010101" charset="-122"/>
                <a:ea typeface="汉仪中宋简" panose="02010600000101010101" charset="-122"/>
              </a:rPr>
              <a:t>从《九章算术》看二次根式的诞生</a:t>
            </a:r>
            <a:endParaRPr sz="1350">
              <a:solidFill>
                <a:srgbClr val="5A4A3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542925" y="2266950"/>
            <a:ext cx="3562350" cy="3219450"/>
          </a:xfrm>
          <a:custGeom>
            <a:avLst/>
            <a:gdLst>
              <a:gd name="sw" fmla="*/ 1 w 5610"/>
              <a:gd name="sh" fmla="*/ 1 h 5070"/>
              <a:gd name="mins" fmla="min sw sh"/>
              <a:gd name="dsw" fmla="+- 0 sw mins"/>
              <a:gd name="dsh" fmla="+- 0 sh mins"/>
              <a:gd name="p0x0" fmla="*/ 120 w 5610"/>
              <a:gd name="p0y0" fmla="*/ 0 h 5070"/>
              <a:gd name="p0x1" fmla="*/ 5490 w 5610"/>
              <a:gd name="p0y1" fmla="*/ 0 h 5070"/>
              <a:gd name="p0x2" fmla="*/ 5556 w 5610"/>
              <a:gd name="p0y2" fmla="*/ 0 h 5070"/>
              <a:gd name="p0x3" fmla="*/ 5610 w 5610"/>
              <a:gd name="p0y3" fmla="*/ 53 h 5070"/>
              <a:gd name="p0x4" fmla="*/ 5610 w 5610"/>
              <a:gd name="p0y4" fmla="*/ 120 h 5070"/>
              <a:gd name="p0x5" fmla="*/ 5610 w 5610"/>
              <a:gd name="p0y5" fmla="*/ 4950 h 5070"/>
              <a:gd name="p0x6" fmla="*/ 5610 w 5610"/>
              <a:gd name="p0y6" fmla="*/ 5016 h 5070"/>
              <a:gd name="p0x7" fmla="*/ 5556 w 5610"/>
              <a:gd name="p0y7" fmla="*/ 5070 h 5070"/>
              <a:gd name="p0x8" fmla="*/ 5490 w 5610"/>
              <a:gd name="p0y8" fmla="*/ 5070 h 5070"/>
              <a:gd name="p0x9" fmla="*/ 120 w 5610"/>
              <a:gd name="p0y9" fmla="*/ 5070 h 5070"/>
              <a:gd name="p0x10" fmla="*/ 53 w 5610"/>
              <a:gd name="p0y10" fmla="*/ 5070 h 5070"/>
              <a:gd name="p0x11" fmla="*/ 0 w 5610"/>
              <a:gd name="p0y11" fmla="*/ 5016 h 5070"/>
              <a:gd name="p0x12" fmla="*/ 0 w 5610"/>
              <a:gd name="p0y12" fmla="*/ 4950 h 5070"/>
              <a:gd name="p0x13" fmla="*/ 0 w 5610"/>
              <a:gd name="p0y13" fmla="*/ 120 h 5070"/>
              <a:gd name="p0x14" fmla="*/ 0 w 5610"/>
              <a:gd name="p0y14" fmla="*/ 53 h 5070"/>
              <a:gd name="p0x15" fmla="*/ 53 w 5610"/>
              <a:gd name="p0y15" fmla="*/ 0 h 5070"/>
              <a:gd name="p0x16" fmla="*/ 120 w 5610"/>
              <a:gd name="p0y16" fmla="*/ 0 h 50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9"/>
            </p:custDataLst>
          </p:nvPr>
        </p:nvSpPr>
        <p:spPr>
          <a:xfrm>
            <a:off x="43097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D6C8B8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0"/>
            </p:custDataLst>
          </p:nvPr>
        </p:nvSpPr>
        <p:spPr>
          <a:xfrm>
            <a:off x="44672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02</a:t>
            </a:r>
            <a:endParaRPr sz="3600" b="1">
              <a:solidFill>
                <a:srgbClr val="8B4513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8" name="矩形 17"/>
          <p:cNvSpPr/>
          <p:nvPr>
            <p:custDataLst>
              <p:tags r:id="rId11"/>
            </p:custDataLst>
          </p:nvPr>
        </p:nvSpPr>
        <p:spPr>
          <a:xfrm>
            <a:off x="4467225" y="3790950"/>
            <a:ext cx="3257550" cy="9525"/>
          </a:xfrm>
          <a:prstGeom prst="rect">
            <a:avLst/>
          </a:prstGeom>
          <a:solidFill>
            <a:srgbClr val="E0D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2"/>
            </p:custDataLst>
          </p:nvPr>
        </p:nvSpPr>
        <p:spPr>
          <a:xfrm>
            <a:off x="4467225" y="3936683"/>
            <a:ext cx="3257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运筹</a:t>
            </a:r>
            <a:r>
              <a:rPr sz="2100" b="1">
                <a:solidFill>
                  <a:srgbClr val="2C2015"/>
                </a:solidFill>
                <a:latin typeface="汉仪中宋简" panose="02010600000101010101" charset="-122"/>
                <a:ea typeface="汉仪中宋简" panose="02010600000101010101" charset="-122"/>
              </a:rPr>
              <a:t>法则</a:t>
            </a:r>
            <a:endParaRPr sz="2100" b="1">
              <a:solidFill>
                <a:srgbClr val="2C2015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44672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A3A"/>
                </a:solidFill>
                <a:latin typeface="汉仪中宋简" panose="02010600000101010101" charset="-122"/>
                <a:ea typeface="汉仪中宋简" panose="02010600000101010101" charset="-122"/>
              </a:rPr>
              <a:t>乘除加减，掌握根式运算精髓</a:t>
            </a:r>
            <a:endParaRPr sz="1350">
              <a:solidFill>
                <a:srgbClr val="5A4A3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4314825" y="2266950"/>
            <a:ext cx="3562350" cy="3219450"/>
          </a:xfrm>
          <a:custGeom>
            <a:avLst/>
            <a:gdLst>
              <a:gd name="sw" fmla="*/ 1 w 5610"/>
              <a:gd name="sh" fmla="*/ 1 h 5070"/>
              <a:gd name="mins" fmla="min sw sh"/>
              <a:gd name="dsw" fmla="+- 0 sw mins"/>
              <a:gd name="dsh" fmla="+- 0 sh mins"/>
              <a:gd name="p0x0" fmla="*/ 120 w 5610"/>
              <a:gd name="p0y0" fmla="*/ 0 h 5070"/>
              <a:gd name="p0x1" fmla="*/ 5490 w 5610"/>
              <a:gd name="p0y1" fmla="*/ 0 h 5070"/>
              <a:gd name="p0x2" fmla="*/ 5556 w 5610"/>
              <a:gd name="p0y2" fmla="*/ 0 h 5070"/>
              <a:gd name="p0x3" fmla="*/ 5610 w 5610"/>
              <a:gd name="p0y3" fmla="*/ 53 h 5070"/>
              <a:gd name="p0x4" fmla="*/ 5610 w 5610"/>
              <a:gd name="p0y4" fmla="*/ 120 h 5070"/>
              <a:gd name="p0x5" fmla="*/ 5610 w 5610"/>
              <a:gd name="p0y5" fmla="*/ 4950 h 5070"/>
              <a:gd name="p0x6" fmla="*/ 5610 w 5610"/>
              <a:gd name="p0y6" fmla="*/ 5016 h 5070"/>
              <a:gd name="p0x7" fmla="*/ 5556 w 5610"/>
              <a:gd name="p0y7" fmla="*/ 5070 h 5070"/>
              <a:gd name="p0x8" fmla="*/ 5490 w 5610"/>
              <a:gd name="p0y8" fmla="*/ 5070 h 5070"/>
              <a:gd name="p0x9" fmla="*/ 120 w 5610"/>
              <a:gd name="p0y9" fmla="*/ 5070 h 5070"/>
              <a:gd name="p0x10" fmla="*/ 53 w 5610"/>
              <a:gd name="p0y10" fmla="*/ 5070 h 5070"/>
              <a:gd name="p0x11" fmla="*/ 0 w 5610"/>
              <a:gd name="p0y11" fmla="*/ 5016 h 5070"/>
              <a:gd name="p0x12" fmla="*/ 0 w 5610"/>
              <a:gd name="p0y12" fmla="*/ 4950 h 5070"/>
              <a:gd name="p0x13" fmla="*/ 0 w 5610"/>
              <a:gd name="p0y13" fmla="*/ 120 h 5070"/>
              <a:gd name="p0x14" fmla="*/ 0 w 5610"/>
              <a:gd name="p0y14" fmla="*/ 53 h 5070"/>
              <a:gd name="p0x15" fmla="*/ 53 w 5610"/>
              <a:gd name="p0y15" fmla="*/ 0 h 5070"/>
              <a:gd name="p0x16" fmla="*/ 120 w 5610"/>
              <a:gd name="p0y16" fmla="*/ 0 h 50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15"/>
            </p:custDataLst>
          </p:nvPr>
        </p:nvSpPr>
        <p:spPr>
          <a:xfrm>
            <a:off x="80816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D6C8B8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6"/>
            </p:custDataLst>
          </p:nvPr>
        </p:nvSpPr>
        <p:spPr>
          <a:xfrm>
            <a:off x="82391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03</a:t>
            </a:r>
            <a:endParaRPr sz="3600" b="1">
              <a:solidFill>
                <a:srgbClr val="8B4513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17"/>
            </p:custDataLst>
          </p:nvPr>
        </p:nvSpPr>
        <p:spPr>
          <a:xfrm>
            <a:off x="8239125" y="3790950"/>
            <a:ext cx="3257550" cy="9525"/>
          </a:xfrm>
          <a:prstGeom prst="rect">
            <a:avLst/>
          </a:prstGeom>
          <a:solidFill>
            <a:srgbClr val="E0D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18"/>
            </p:custDataLst>
          </p:nvPr>
        </p:nvSpPr>
        <p:spPr>
          <a:xfrm>
            <a:off x="8239125" y="3936683"/>
            <a:ext cx="3257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古为</a:t>
            </a:r>
            <a:r>
              <a:rPr sz="2100" b="1">
                <a:solidFill>
                  <a:srgbClr val="2C2015"/>
                </a:solidFill>
                <a:latin typeface="汉仪中宋简" panose="02010600000101010101" charset="-122"/>
                <a:ea typeface="汉仪中宋简" panose="02010600000101010101" charset="-122"/>
              </a:rPr>
              <a:t>今用</a:t>
            </a:r>
            <a:endParaRPr sz="2100" b="1">
              <a:solidFill>
                <a:srgbClr val="2C2015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19"/>
            </p:custDataLst>
          </p:nvPr>
        </p:nvSpPr>
        <p:spPr>
          <a:xfrm>
            <a:off x="82391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5A4A3A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海伦</a:t>
            </a:r>
            <a:r>
              <a:rPr lang="en-US" altLang="zh-CN" sz="1350">
                <a:solidFill>
                  <a:srgbClr val="5A4A3A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-</a:t>
            </a:r>
            <a:r>
              <a:rPr lang="zh-CN" altLang="en-US" sz="1350">
                <a:solidFill>
                  <a:srgbClr val="5A4A3A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秦九韶公式的现代应用</a:t>
            </a:r>
            <a:endParaRPr lang="zh-CN" altLang="en-US" sz="1350">
              <a:solidFill>
                <a:srgbClr val="5A4A3A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8086725" y="2266950"/>
            <a:ext cx="3562350" cy="3219450"/>
          </a:xfrm>
          <a:custGeom>
            <a:avLst/>
            <a:gdLst>
              <a:gd name="sw" fmla="*/ 1 w 5610"/>
              <a:gd name="sh" fmla="*/ 1 h 5070"/>
              <a:gd name="mins" fmla="min sw sh"/>
              <a:gd name="dsw" fmla="+- 0 sw mins"/>
              <a:gd name="dsh" fmla="+- 0 sh mins"/>
              <a:gd name="p0x0" fmla="*/ 120 w 5610"/>
              <a:gd name="p0y0" fmla="*/ 0 h 5070"/>
              <a:gd name="p0x1" fmla="*/ 5490 w 5610"/>
              <a:gd name="p0y1" fmla="*/ 0 h 5070"/>
              <a:gd name="p0x2" fmla="*/ 5556 w 5610"/>
              <a:gd name="p0y2" fmla="*/ 0 h 5070"/>
              <a:gd name="p0x3" fmla="*/ 5610 w 5610"/>
              <a:gd name="p0y3" fmla="*/ 53 h 5070"/>
              <a:gd name="p0x4" fmla="*/ 5610 w 5610"/>
              <a:gd name="p0y4" fmla="*/ 120 h 5070"/>
              <a:gd name="p0x5" fmla="*/ 5610 w 5610"/>
              <a:gd name="p0y5" fmla="*/ 4950 h 5070"/>
              <a:gd name="p0x6" fmla="*/ 5610 w 5610"/>
              <a:gd name="p0y6" fmla="*/ 5016 h 5070"/>
              <a:gd name="p0x7" fmla="*/ 5556 w 5610"/>
              <a:gd name="p0y7" fmla="*/ 5070 h 5070"/>
              <a:gd name="p0x8" fmla="*/ 5490 w 5610"/>
              <a:gd name="p0y8" fmla="*/ 5070 h 5070"/>
              <a:gd name="p0x9" fmla="*/ 120 w 5610"/>
              <a:gd name="p0y9" fmla="*/ 5070 h 5070"/>
              <a:gd name="p0x10" fmla="*/ 53 w 5610"/>
              <a:gd name="p0y10" fmla="*/ 5070 h 5070"/>
              <a:gd name="p0x11" fmla="*/ 0 w 5610"/>
              <a:gd name="p0y11" fmla="*/ 5016 h 5070"/>
              <a:gd name="p0x12" fmla="*/ 0 w 5610"/>
              <a:gd name="p0y12" fmla="*/ 4950 h 5070"/>
              <a:gd name="p0x13" fmla="*/ 0 w 5610"/>
              <a:gd name="p0y13" fmla="*/ 120 h 5070"/>
              <a:gd name="p0x14" fmla="*/ 0 w 5610"/>
              <a:gd name="p0y14" fmla="*/ 53 h 5070"/>
              <a:gd name="p0x15" fmla="*/ 53 w 5610"/>
              <a:gd name="p0y15" fmla="*/ 0 h 5070"/>
              <a:gd name="p0x16" fmla="*/ 120 w 5610"/>
              <a:gd name="p0y16" fmla="*/ 0 h 50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9263586" y="3048952"/>
            <a:ext cx="22616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04000"/>
              </a:lnSpc>
            </a:pPr>
            <a:r>
              <a:rPr sz="4200" b="1" spc="233">
                <a:solidFill>
                  <a:srgbClr val="2C2015"/>
                </a:solidFill>
                <a:latin typeface="汉仪中宋简" panose="02010600000101010101" charset="-122"/>
                <a:ea typeface="汉仪中宋简" panose="02010600000101010101" charset="-122"/>
              </a:rPr>
              <a:t>寻根问源</a:t>
            </a:r>
            <a:endParaRPr sz="4200" b="1" spc="233">
              <a:solidFill>
                <a:srgbClr val="2C2015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6084541" y="3962400"/>
            <a:ext cx="544071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33000"/>
              </a:lnSpc>
            </a:pPr>
            <a:r>
              <a:rPr sz="1500" spc="3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数学的根，深植于文明的土壤。</a:t>
            </a:r>
            <a:endParaRPr sz="1500" spc="3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r">
              <a:lnSpc>
                <a:spcPct val="133000"/>
              </a:lnSpc>
            </a:pPr>
            <a:r>
              <a:rPr sz="1500" spc="3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从《九章算术》的开方术，到现代二次根式，探寻概念的起源。</a:t>
            </a:r>
            <a:endParaRPr sz="1500" spc="3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10098729" y="1476375"/>
            <a:ext cx="1426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83000"/>
              </a:lnSpc>
            </a:pPr>
            <a:r>
              <a:rPr sz="9000" b="1">
                <a:solidFill>
                  <a:srgbClr val="8B4513">
                    <a:alpha val="1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01</a:t>
            </a:r>
            <a:endParaRPr sz="9000" b="1">
              <a:solidFill>
                <a:srgbClr val="8B4513">
                  <a:alpha val="1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11143615" y="2919095"/>
            <a:ext cx="381000" cy="9525"/>
          </a:xfrm>
          <a:prstGeom prst="rect">
            <a:avLst/>
          </a:prstGeom>
          <a:solidFill>
            <a:srgbClr val="8B4513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80000">
            <a:off x="11106150" y="4966970"/>
            <a:ext cx="419100" cy="419100"/>
          </a:xfrm>
          <a:prstGeom prst="rect">
            <a:avLst/>
          </a:prstGeom>
          <a:noFill/>
        </p:spPr>
      </p:pic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 rot="21480000">
            <a:off x="11109325" y="5090795"/>
            <a:ext cx="280035" cy="1765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/>
            <a:r>
              <a:rPr sz="1050" b="1" spc="105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源</a:t>
            </a:r>
            <a:endParaRPr sz="1050" b="1" spc="105">
              <a:solidFill>
                <a:srgbClr val="8B4513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015"/>
                </a:solidFill>
                <a:latin typeface="汉仪中宋简" panose="02010600000101010101" charset="-122"/>
                <a:ea typeface="汉仪中宋简" panose="02010600000101010101" charset="-122"/>
              </a:rPr>
              <a:t>古题中的开方智慧</a:t>
            </a:r>
            <a:endParaRPr sz="3000" b="1">
              <a:solidFill>
                <a:srgbClr val="2C2015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5bd1d62c-8ca7-11f1-a875-fe5bd89252b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20" r="1136"/>
          <a:stretch>
            <a:fillRect/>
          </a:stretch>
        </p:blipFill>
        <p:spPr>
          <a:xfrm>
            <a:off x="571500" y="1104912"/>
            <a:ext cx="3773170" cy="537207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942" h="8460">
                <a:moveTo>
                  <a:pt x="120" y="0"/>
                </a:moveTo>
                <a:lnTo>
                  <a:pt x="5822" y="0"/>
                </a:lnTo>
                <a:cubicBezTo>
                  <a:pt x="5888" y="0"/>
                  <a:pt x="5942" y="54"/>
                  <a:pt x="5942" y="120"/>
                </a:cubicBezTo>
                <a:lnTo>
                  <a:pt x="5942" y="8340"/>
                </a:lnTo>
                <a:cubicBezTo>
                  <a:pt x="5942" y="8406"/>
                  <a:pt x="5888" y="8460"/>
                  <a:pt x="5822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21" name="任意多边形 20"/>
          <p:cNvSpPr/>
          <p:nvPr>
            <p:custDataLst>
              <p:tags r:id="rId4"/>
            </p:custDataLst>
          </p:nvPr>
        </p:nvSpPr>
        <p:spPr>
          <a:xfrm>
            <a:off x="4611370" y="5974080"/>
            <a:ext cx="7008495" cy="502285"/>
          </a:xfrm>
          <a:custGeom>
            <a:avLst/>
            <a:gdLst>
              <a:gd name="sw" fmla="*/ 1 w 11036"/>
              <a:gd name="sh" fmla="*/ 1 h 791"/>
              <a:gd name="mins" fmla="min sw sh"/>
              <a:gd name="dsw" fmla="+- 0 sw mins"/>
              <a:gd name="dsh" fmla="+- 0 sh mins"/>
              <a:gd name="p0x0" fmla="*/ 120 w 11036"/>
              <a:gd name="p0y0" fmla="*/ 0 h 791"/>
              <a:gd name="p0x1" fmla="*/ 10916 w 11036"/>
              <a:gd name="p0y1" fmla="*/ 0 h 791"/>
              <a:gd name="p0x2" fmla="*/ 10983 w 11036"/>
              <a:gd name="p0y2" fmla="*/ 0 h 791"/>
              <a:gd name="p0x3" fmla="*/ 11036 w 11036"/>
              <a:gd name="p0y3" fmla="*/ 53 h 791"/>
              <a:gd name="p0x4" fmla="*/ 11036 w 11036"/>
              <a:gd name="p0y4" fmla="*/ 120 h 791"/>
              <a:gd name="p0x5" fmla="*/ 11036 w 11036"/>
              <a:gd name="p0y5" fmla="*/ 671 h 791"/>
              <a:gd name="p0x6" fmla="*/ 11036 w 11036"/>
              <a:gd name="p0y6" fmla="*/ 738 h 791"/>
              <a:gd name="p0x7" fmla="*/ 10983 w 11036"/>
              <a:gd name="p0y7" fmla="*/ 791 h 791"/>
              <a:gd name="p0x8" fmla="*/ 10916 w 11036"/>
              <a:gd name="p0y8" fmla="*/ 791 h 791"/>
              <a:gd name="p0x9" fmla="*/ 120 w 11036"/>
              <a:gd name="p0y9" fmla="*/ 791 h 791"/>
              <a:gd name="p0x10" fmla="*/ 53 w 11036"/>
              <a:gd name="p0y10" fmla="*/ 791 h 791"/>
              <a:gd name="p0x11" fmla="*/ 0 w 11036"/>
              <a:gd name="p0y11" fmla="*/ 738 h 791"/>
              <a:gd name="p0x12" fmla="*/ 0 w 11036"/>
              <a:gd name="p0y12" fmla="*/ 671 h 791"/>
              <a:gd name="p0x13" fmla="*/ 0 w 11036"/>
              <a:gd name="p0y13" fmla="*/ 120 h 791"/>
              <a:gd name="p0x14" fmla="*/ 0 w 11036"/>
              <a:gd name="p0y14" fmla="*/ 53 h 791"/>
              <a:gd name="p0x15" fmla="*/ 53 w 11036"/>
              <a:gd name="p0y15" fmla="*/ 0 h 791"/>
              <a:gd name="p0x16" fmla="*/ 120 w 11036"/>
              <a:gd name="p0y16" fmla="*/ 0 h 7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C8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5"/>
            </p:custDataLst>
          </p:nvPr>
        </p:nvSpPr>
        <p:spPr>
          <a:xfrm>
            <a:off x="6401619" y="6073168"/>
            <a:ext cx="34290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b="1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数学符号的演进，是人类智慧凝聚的缩影。</a:t>
            </a:r>
            <a:endParaRPr sz="1350" b="1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4616450" y="1109345"/>
            <a:ext cx="6998970" cy="4669155"/>
          </a:xfrm>
          <a:custGeom>
            <a:avLst/>
            <a:gdLst>
              <a:gd name="sw" fmla="*/ 1 w 11021"/>
              <a:gd name="sh" fmla="*/ 1 h 7353"/>
              <a:gd name="mins" fmla="min sw sh"/>
              <a:gd name="dsw" fmla="+- 0 sw mins"/>
              <a:gd name="dsh" fmla="+- 0 sh mins"/>
              <a:gd name="p0x0" fmla="*/ 120 w 11021"/>
              <a:gd name="p0y0" fmla="*/ 0 h 7353"/>
              <a:gd name="p0x1" fmla="*/ 10901 w 11021"/>
              <a:gd name="p0y1" fmla="*/ 0 h 7353"/>
              <a:gd name="p0x2" fmla="*/ 10968 w 11021"/>
              <a:gd name="p0y2" fmla="*/ 0 h 7353"/>
              <a:gd name="p0x3" fmla="*/ 11021 w 11021"/>
              <a:gd name="p0y3" fmla="*/ 53 h 7353"/>
              <a:gd name="p0x4" fmla="*/ 11021 w 11021"/>
              <a:gd name="p0y4" fmla="*/ 120 h 7353"/>
              <a:gd name="p0x5" fmla="*/ 11021 w 11021"/>
              <a:gd name="p0y5" fmla="*/ 7233 h 7353"/>
              <a:gd name="p0x6" fmla="*/ 11021 w 11021"/>
              <a:gd name="p0y6" fmla="*/ 7299 h 7353"/>
              <a:gd name="p0x7" fmla="*/ 10968 w 11021"/>
              <a:gd name="p0y7" fmla="*/ 7353 h 7353"/>
              <a:gd name="p0x8" fmla="*/ 10901 w 11021"/>
              <a:gd name="p0y8" fmla="*/ 7353 h 7353"/>
              <a:gd name="p0x9" fmla="*/ 120 w 11021"/>
              <a:gd name="p0y9" fmla="*/ 7353 h 7353"/>
              <a:gd name="p0x10" fmla="*/ 53 w 11021"/>
              <a:gd name="p0y10" fmla="*/ 7353 h 7353"/>
              <a:gd name="p0x11" fmla="*/ 0 w 11021"/>
              <a:gd name="p0y11" fmla="*/ 7299 h 7353"/>
              <a:gd name="p0x12" fmla="*/ 0 w 11021"/>
              <a:gd name="p0y12" fmla="*/ 7233 h 7353"/>
              <a:gd name="p0x13" fmla="*/ 0 w 11021"/>
              <a:gd name="p0y13" fmla="*/ 120 h 7353"/>
              <a:gd name="p0x14" fmla="*/ 0 w 11021"/>
              <a:gd name="p0y14" fmla="*/ 53 h 7353"/>
              <a:gd name="p0x15" fmla="*/ 53 w 11021"/>
              <a:gd name="p0y15" fmla="*/ 0 h 7353"/>
              <a:gd name="p0x16" fmla="*/ 120 w 11021"/>
              <a:gd name="p0y16" fmla="*/ 0 h 73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395438" y="1383982"/>
            <a:ext cx="3974906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en-US" altLang="en-US" sz="4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√a</a:t>
            </a:r>
            <a:r>
              <a:rPr lang="zh-CN" altLang="en-US" sz="4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（</a:t>
            </a:r>
            <a:r>
              <a:rPr lang="en-US" altLang="zh-CN" sz="4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 ≥ 0</a:t>
            </a:r>
            <a:r>
              <a:rPr lang="zh-CN" altLang="en-US" sz="4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）</a:t>
            </a:r>
            <a:endParaRPr lang="zh-CN" altLang="en-US" sz="42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7344594" y="2044008"/>
            <a:ext cx="17145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非负数的算术平方根</a:t>
            </a:r>
            <a:endParaRPr sz="135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4811395" y="33870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5bd1d7ac-8ca7-11f1-a875-fe5bd89252b3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237" t="-8" r="237" b="8"/>
          <a:stretch>
            <a:fillRect/>
          </a:stretch>
        </p:blipFill>
        <p:spPr>
          <a:xfrm>
            <a:off x="4897120" y="3472815"/>
            <a:ext cx="247650" cy="24765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5345382" y="3371869"/>
            <a:ext cx="439325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历史原型</a:t>
            </a:r>
            <a:endParaRPr b="1" spc="36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5345382" y="3695719"/>
            <a:ext cx="473615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《九章算术》开方术求平方根与立方根，以</a:t>
            </a:r>
            <a:r>
              <a:rPr lang="en-US" altLang="zh-CN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√3</a:t>
            </a:r>
            <a:r>
              <a:rPr lang="zh-CN" alt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为现实原型</a:t>
            </a:r>
            <a:endParaRPr lang="zh-CN" altLang="en-US" sz="135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4811395" y="4098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5bd1d7a0-8ca7-11f1-a875-fe5bd89252b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237" t="-252" r="237" b="252"/>
          <a:stretch>
            <a:fillRect/>
          </a:stretch>
        </p:blipFill>
        <p:spPr>
          <a:xfrm>
            <a:off x="4897120" y="4184650"/>
            <a:ext cx="247650" cy="24765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5345382" y="4084310"/>
            <a:ext cx="29147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场景溯源</a:t>
            </a:r>
            <a:endParaRPr b="1" spc="36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5345382" y="4408160"/>
            <a:ext cx="30861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测量田地修筑城垣时，由面积反求边长</a:t>
            </a:r>
            <a:endParaRPr sz="135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21"/>
            </p:custDataLst>
          </p:nvPr>
        </p:nvSpPr>
        <p:spPr>
          <a:xfrm>
            <a:off x="4620895" y="1114425"/>
            <a:ext cx="6989445" cy="4658995"/>
          </a:xfrm>
          <a:custGeom>
            <a:avLst/>
            <a:gdLst>
              <a:gd name="sw" fmla="*/ 1 w 11006"/>
              <a:gd name="sh" fmla="*/ 1 h 7337"/>
              <a:gd name="mins" fmla="min sw sh"/>
              <a:gd name="dsw" fmla="+- 0 sw mins"/>
              <a:gd name="dsh" fmla="+- 0 sh mins"/>
              <a:gd name="p0x0" fmla="*/ 120 w 11006"/>
              <a:gd name="p0y0" fmla="*/ 0 h 7337"/>
              <a:gd name="p0x1" fmla="*/ 10886 w 11006"/>
              <a:gd name="p0y1" fmla="*/ 0 h 7337"/>
              <a:gd name="p0x2" fmla="*/ 10953 w 11006"/>
              <a:gd name="p0y2" fmla="*/ 0 h 7337"/>
              <a:gd name="p0x3" fmla="*/ 11006 w 11006"/>
              <a:gd name="p0y3" fmla="*/ 53 h 7337"/>
              <a:gd name="p0x4" fmla="*/ 11006 w 11006"/>
              <a:gd name="p0y4" fmla="*/ 120 h 7337"/>
              <a:gd name="p0x5" fmla="*/ 11006 w 11006"/>
              <a:gd name="p0y5" fmla="*/ 7217 h 7337"/>
              <a:gd name="p0x6" fmla="*/ 11006 w 11006"/>
              <a:gd name="p0y6" fmla="*/ 7284 h 7337"/>
              <a:gd name="p0x7" fmla="*/ 10953 w 11006"/>
              <a:gd name="p0y7" fmla="*/ 7337 h 7337"/>
              <a:gd name="p0x8" fmla="*/ 10886 w 11006"/>
              <a:gd name="p0y8" fmla="*/ 7337 h 7337"/>
              <a:gd name="p0x9" fmla="*/ 120 w 11006"/>
              <a:gd name="p0y9" fmla="*/ 7337 h 7337"/>
              <a:gd name="p0x10" fmla="*/ 53 w 11006"/>
              <a:gd name="p0y10" fmla="*/ 7337 h 7337"/>
              <a:gd name="p0x11" fmla="*/ 0 w 11006"/>
              <a:gd name="p0y11" fmla="*/ 7284 h 7337"/>
              <a:gd name="p0x12" fmla="*/ 0 w 11006"/>
              <a:gd name="p0y12" fmla="*/ 7217 h 7337"/>
              <a:gd name="p0x13" fmla="*/ 0 w 11006"/>
              <a:gd name="p0y13" fmla="*/ 120 h 7337"/>
              <a:gd name="p0x14" fmla="*/ 0 w 11006"/>
              <a:gd name="p0y14" fmla="*/ 53 h 7337"/>
              <a:gd name="p0x15" fmla="*/ 53 w 11006"/>
              <a:gd name="p0y15" fmla="*/ 0 h 7337"/>
              <a:gd name="p0x16" fmla="*/ 120 w 11006"/>
              <a:gd name="p0y16" fmla="*/ 0 h 73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015"/>
                </a:solidFill>
                <a:latin typeface="汉仪中宋简" panose="02010600000101010101" charset="-122"/>
                <a:ea typeface="汉仪中宋简" panose="02010600000101010101" charset="-122"/>
              </a:rPr>
              <a:t>二次根式的身份密码</a:t>
            </a:r>
            <a:endParaRPr sz="3000" b="1">
              <a:solidFill>
                <a:srgbClr val="2C2015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41414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C8B8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589723"/>
            <a:ext cx="6258373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双重非负性：被开方数</a:t>
            </a:r>
            <a:r>
              <a:rPr lang="en-US" altLang="zh-CN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a ≥ 0</a:t>
            </a:r>
            <a:r>
              <a:rPr lang="zh-CN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，且二次根式本身</a:t>
            </a:r>
            <a:r>
              <a:rPr lang="en-US" altLang="zh-CN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√a ≥ 0</a:t>
            </a:r>
            <a:endParaRPr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1500" y="141414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5945" y="2623820"/>
            <a:ext cx="3546475" cy="2505075"/>
          </a:xfrm>
          <a:custGeom>
            <a:avLst/>
            <a:gdLst>
              <a:gd name="sw" fmla="*/ 1 w 5585"/>
              <a:gd name="sh" fmla="*/ 1 h 3945"/>
              <a:gd name="mins" fmla="min sw sh"/>
              <a:gd name="dsw" fmla="+- 0 sw mins"/>
              <a:gd name="dsh" fmla="+- 0 sh mins"/>
              <a:gd name="p0x0" fmla="*/ 120 w 5585"/>
              <a:gd name="p0y0" fmla="*/ 0 h 3945"/>
              <a:gd name="p0x1" fmla="*/ 5465 w 5585"/>
              <a:gd name="p0y1" fmla="*/ 0 h 3945"/>
              <a:gd name="p0x2" fmla="*/ 5531 w 5585"/>
              <a:gd name="p0y2" fmla="*/ 0 h 3945"/>
              <a:gd name="p0x3" fmla="*/ 5585 w 5585"/>
              <a:gd name="p0y3" fmla="*/ 53 h 3945"/>
              <a:gd name="p0x4" fmla="*/ 5585 w 5585"/>
              <a:gd name="p0y4" fmla="*/ 120 h 3945"/>
              <a:gd name="p0x5" fmla="*/ 5585 w 5585"/>
              <a:gd name="p0y5" fmla="*/ 3825 h 3945"/>
              <a:gd name="p0x6" fmla="*/ 5585 w 5585"/>
              <a:gd name="p0y6" fmla="*/ 3891 h 3945"/>
              <a:gd name="p0x7" fmla="*/ 5531 w 5585"/>
              <a:gd name="p0y7" fmla="*/ 3945 h 3945"/>
              <a:gd name="p0x8" fmla="*/ 5465 w 5585"/>
              <a:gd name="p0y8" fmla="*/ 3945 h 3945"/>
              <a:gd name="p0x9" fmla="*/ 120 w 5585"/>
              <a:gd name="p0y9" fmla="*/ 3945 h 3945"/>
              <a:gd name="p0x10" fmla="*/ 53 w 5585"/>
              <a:gd name="p0y10" fmla="*/ 3945 h 3945"/>
              <a:gd name="p0x11" fmla="*/ 0 w 5585"/>
              <a:gd name="p0y11" fmla="*/ 3891 h 3945"/>
              <a:gd name="p0x12" fmla="*/ 0 w 5585"/>
              <a:gd name="p0y12" fmla="*/ 3825 h 3945"/>
              <a:gd name="p0x13" fmla="*/ 0 w 5585"/>
              <a:gd name="p0y13" fmla="*/ 120 h 3945"/>
              <a:gd name="p0x14" fmla="*/ 0 w 5585"/>
              <a:gd name="p0y14" fmla="*/ 53 h 3945"/>
              <a:gd name="p0x15" fmla="*/ 53 w 5585"/>
              <a:gd name="p0y15" fmla="*/ 0 h 3945"/>
              <a:gd name="p0x16" fmla="*/ 120 w 5585"/>
              <a:gd name="p0y16" fmla="*/ 0 h 39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771525" y="3279458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存在前提</a:t>
            </a:r>
            <a:endParaRPr sz="2100" b="1" spc="42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771525" y="370522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771525" y="3833813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√a </a:t>
            </a:r>
            <a:r>
              <a:rPr lang="zh-CN" alt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有意义</a:t>
            </a:r>
            <a:r>
              <a:rPr lang="en-US" altLang="zh-CN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⟺ </a:t>
            </a: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a ≥ 0</a:t>
            </a:r>
            <a:r>
              <a:rPr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，负数在实数范围内无平方根</a:t>
            </a:r>
            <a:endParaRPr sz="150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9"/>
            </p:custDataLst>
          </p:nvPr>
        </p:nvSpPr>
        <p:spPr>
          <a:xfrm>
            <a:off x="581025" y="2628900"/>
            <a:ext cx="3536950" cy="2495550"/>
          </a:xfrm>
          <a:custGeom>
            <a:avLst/>
            <a:gdLst>
              <a:gd name="sw" fmla="*/ 1 w 5570"/>
              <a:gd name="sh" fmla="*/ 1 h 3930"/>
              <a:gd name="mins" fmla="min sw sh"/>
              <a:gd name="dsw" fmla="+- 0 sw mins"/>
              <a:gd name="dsh" fmla="+- 0 sh mins"/>
              <a:gd name="p0x0" fmla="*/ 120 w 5570"/>
              <a:gd name="p0y0" fmla="*/ 0 h 3930"/>
              <a:gd name="p0x1" fmla="*/ 5450 w 5570"/>
              <a:gd name="p0y1" fmla="*/ 0 h 3930"/>
              <a:gd name="p0x2" fmla="*/ 5516 w 5570"/>
              <a:gd name="p0y2" fmla="*/ 0 h 3930"/>
              <a:gd name="p0x3" fmla="*/ 5570 w 5570"/>
              <a:gd name="p0y3" fmla="*/ 53 h 3930"/>
              <a:gd name="p0x4" fmla="*/ 5570 w 5570"/>
              <a:gd name="p0y4" fmla="*/ 120 h 3930"/>
              <a:gd name="p0x5" fmla="*/ 5570 w 5570"/>
              <a:gd name="p0y5" fmla="*/ 3810 h 3930"/>
              <a:gd name="p0x6" fmla="*/ 5570 w 5570"/>
              <a:gd name="p0y6" fmla="*/ 3876 h 3930"/>
              <a:gd name="p0x7" fmla="*/ 5516 w 5570"/>
              <a:gd name="p0y7" fmla="*/ 3930 h 3930"/>
              <a:gd name="p0x8" fmla="*/ 5450 w 5570"/>
              <a:gd name="p0y8" fmla="*/ 3930 h 3930"/>
              <a:gd name="p0x9" fmla="*/ 120 w 5570"/>
              <a:gd name="p0y9" fmla="*/ 3930 h 3930"/>
              <a:gd name="p0x10" fmla="*/ 53 w 5570"/>
              <a:gd name="p0y10" fmla="*/ 3930 h 3930"/>
              <a:gd name="p0x11" fmla="*/ 0 w 5570"/>
              <a:gd name="p0y11" fmla="*/ 3876 h 3930"/>
              <a:gd name="p0x12" fmla="*/ 0 w 5570"/>
              <a:gd name="p0y12" fmla="*/ 3810 h 3930"/>
              <a:gd name="p0x13" fmla="*/ 0 w 5570"/>
              <a:gd name="p0y13" fmla="*/ 120 h 3930"/>
              <a:gd name="p0x14" fmla="*/ 0 w 5570"/>
              <a:gd name="p0y14" fmla="*/ 53 h 3930"/>
              <a:gd name="p0x15" fmla="*/ 53 w 5570"/>
              <a:gd name="p0y15" fmla="*/ 0 h 3930"/>
              <a:gd name="p0x16" fmla="*/ 120 w 5570"/>
              <a:gd name="p0y16" fmla="*/ 0 h 39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4322445" y="2623820"/>
            <a:ext cx="3546475" cy="2505075"/>
          </a:xfrm>
          <a:custGeom>
            <a:avLst/>
            <a:gdLst>
              <a:gd name="sw" fmla="*/ 1 w 5585"/>
              <a:gd name="sh" fmla="*/ 1 h 3945"/>
              <a:gd name="mins" fmla="min sw sh"/>
              <a:gd name="dsw" fmla="+- 0 sw mins"/>
              <a:gd name="dsh" fmla="+- 0 sh mins"/>
              <a:gd name="p0x0" fmla="*/ 120 w 5585"/>
              <a:gd name="p0y0" fmla="*/ 0 h 3945"/>
              <a:gd name="p0x1" fmla="*/ 5465 w 5585"/>
              <a:gd name="p0y1" fmla="*/ 0 h 3945"/>
              <a:gd name="p0x2" fmla="*/ 5531 w 5585"/>
              <a:gd name="p0y2" fmla="*/ 0 h 3945"/>
              <a:gd name="p0x3" fmla="*/ 5585 w 5585"/>
              <a:gd name="p0y3" fmla="*/ 53 h 3945"/>
              <a:gd name="p0x4" fmla="*/ 5585 w 5585"/>
              <a:gd name="p0y4" fmla="*/ 120 h 3945"/>
              <a:gd name="p0x5" fmla="*/ 5585 w 5585"/>
              <a:gd name="p0y5" fmla="*/ 3825 h 3945"/>
              <a:gd name="p0x6" fmla="*/ 5585 w 5585"/>
              <a:gd name="p0y6" fmla="*/ 3891 h 3945"/>
              <a:gd name="p0x7" fmla="*/ 5531 w 5585"/>
              <a:gd name="p0y7" fmla="*/ 3945 h 3945"/>
              <a:gd name="p0x8" fmla="*/ 5465 w 5585"/>
              <a:gd name="p0y8" fmla="*/ 3945 h 3945"/>
              <a:gd name="p0x9" fmla="*/ 120 w 5585"/>
              <a:gd name="p0y9" fmla="*/ 3945 h 3945"/>
              <a:gd name="p0x10" fmla="*/ 53 w 5585"/>
              <a:gd name="p0y10" fmla="*/ 3945 h 3945"/>
              <a:gd name="p0x11" fmla="*/ 0 w 5585"/>
              <a:gd name="p0y11" fmla="*/ 3891 h 3945"/>
              <a:gd name="p0x12" fmla="*/ 0 w 5585"/>
              <a:gd name="p0y12" fmla="*/ 3825 h 3945"/>
              <a:gd name="p0x13" fmla="*/ 0 w 5585"/>
              <a:gd name="p0y13" fmla="*/ 120 h 3945"/>
              <a:gd name="p0x14" fmla="*/ 0 w 5585"/>
              <a:gd name="p0y14" fmla="*/ 53 h 3945"/>
              <a:gd name="p0x15" fmla="*/ 53 w 5585"/>
              <a:gd name="p0y15" fmla="*/ 0 h 3945"/>
              <a:gd name="p0x16" fmla="*/ 120 w 5585"/>
              <a:gd name="p0y16" fmla="*/ 0 h 39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4518051" y="3279458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算术平方根</a:t>
            </a:r>
            <a:endParaRPr sz="2100" b="1" spc="42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4518025" y="370522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4518051" y="3833813"/>
            <a:ext cx="3057896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lang="en-US" alt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 </a:t>
            </a:r>
            <a:r>
              <a:rPr lang="zh-CN" alt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＞</a:t>
            </a:r>
            <a:r>
              <a:rPr lang="en-US" altLang="zh-CN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0 </a:t>
            </a:r>
            <a:r>
              <a:rPr lang="zh-CN" alt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时</a:t>
            </a:r>
            <a:r>
              <a:rPr lang="en-US" altLang="zh-CN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en-US" altLang="zh-CN"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√a </a:t>
            </a:r>
            <a:r>
              <a:rPr lang="zh-CN" altLang="en-US"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＞</a:t>
            </a:r>
            <a:r>
              <a:rPr lang="en-US" altLang="zh-CN"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0</a:t>
            </a:r>
            <a:r>
              <a:rPr lang="zh-CN" altLang="zh-CN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；</a:t>
            </a:r>
            <a:r>
              <a:rPr lang="en-US" altLang="zh-CN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 = 0 </a:t>
            </a:r>
            <a:r>
              <a:rPr lang="zh-CN" alt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时</a:t>
            </a:r>
            <a:r>
              <a:rPr lang="en-US" altLang="zh-CN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√a = 0</a:t>
            </a:r>
            <a:endParaRPr sz="15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4"/>
            </p:custDataLst>
          </p:nvPr>
        </p:nvSpPr>
        <p:spPr>
          <a:xfrm>
            <a:off x="4327525" y="2628900"/>
            <a:ext cx="3536950" cy="2495550"/>
          </a:xfrm>
          <a:custGeom>
            <a:avLst/>
            <a:gdLst>
              <a:gd name="sw" fmla="*/ 1 w 5570"/>
              <a:gd name="sh" fmla="*/ 1 h 3930"/>
              <a:gd name="mins" fmla="min sw sh"/>
              <a:gd name="dsw" fmla="+- 0 sw mins"/>
              <a:gd name="dsh" fmla="+- 0 sh mins"/>
              <a:gd name="p0x0" fmla="*/ 120 w 5570"/>
              <a:gd name="p0y0" fmla="*/ 0 h 3930"/>
              <a:gd name="p0x1" fmla="*/ 5450 w 5570"/>
              <a:gd name="p0y1" fmla="*/ 0 h 3930"/>
              <a:gd name="p0x2" fmla="*/ 5516 w 5570"/>
              <a:gd name="p0y2" fmla="*/ 0 h 3930"/>
              <a:gd name="p0x3" fmla="*/ 5570 w 5570"/>
              <a:gd name="p0y3" fmla="*/ 53 h 3930"/>
              <a:gd name="p0x4" fmla="*/ 5570 w 5570"/>
              <a:gd name="p0y4" fmla="*/ 120 h 3930"/>
              <a:gd name="p0x5" fmla="*/ 5570 w 5570"/>
              <a:gd name="p0y5" fmla="*/ 3810 h 3930"/>
              <a:gd name="p0x6" fmla="*/ 5570 w 5570"/>
              <a:gd name="p0y6" fmla="*/ 3876 h 3930"/>
              <a:gd name="p0x7" fmla="*/ 5516 w 5570"/>
              <a:gd name="p0y7" fmla="*/ 3930 h 3930"/>
              <a:gd name="p0x8" fmla="*/ 5450 w 5570"/>
              <a:gd name="p0y8" fmla="*/ 3930 h 3930"/>
              <a:gd name="p0x9" fmla="*/ 120 w 5570"/>
              <a:gd name="p0y9" fmla="*/ 3930 h 3930"/>
              <a:gd name="p0x10" fmla="*/ 53 w 5570"/>
              <a:gd name="p0y10" fmla="*/ 3930 h 3930"/>
              <a:gd name="p0x11" fmla="*/ 0 w 5570"/>
              <a:gd name="p0y11" fmla="*/ 3876 h 3930"/>
              <a:gd name="p0x12" fmla="*/ 0 w 5570"/>
              <a:gd name="p0y12" fmla="*/ 3810 h 3930"/>
              <a:gd name="p0x13" fmla="*/ 0 w 5570"/>
              <a:gd name="p0y13" fmla="*/ 120 h 3930"/>
              <a:gd name="p0x14" fmla="*/ 0 w 5570"/>
              <a:gd name="p0y14" fmla="*/ 53 h 3930"/>
              <a:gd name="p0x15" fmla="*/ 53 w 5570"/>
              <a:gd name="p0y15" fmla="*/ 0 h 3930"/>
              <a:gd name="p0x16" fmla="*/ 120 w 5570"/>
              <a:gd name="p0y16" fmla="*/ 0 h 39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8068945" y="2623820"/>
            <a:ext cx="3546475" cy="2505075"/>
          </a:xfrm>
          <a:custGeom>
            <a:avLst/>
            <a:gdLst>
              <a:gd name="sw" fmla="*/ 1 w 5585"/>
              <a:gd name="sh" fmla="*/ 1 h 3945"/>
              <a:gd name="mins" fmla="min sw sh"/>
              <a:gd name="dsw" fmla="+- 0 sw mins"/>
              <a:gd name="dsh" fmla="+- 0 sh mins"/>
              <a:gd name="p0x0" fmla="*/ 120 w 5585"/>
              <a:gd name="p0y0" fmla="*/ 0 h 3945"/>
              <a:gd name="p0x1" fmla="*/ 5465 w 5585"/>
              <a:gd name="p0y1" fmla="*/ 0 h 3945"/>
              <a:gd name="p0x2" fmla="*/ 5531 w 5585"/>
              <a:gd name="p0y2" fmla="*/ 0 h 3945"/>
              <a:gd name="p0x3" fmla="*/ 5585 w 5585"/>
              <a:gd name="p0y3" fmla="*/ 53 h 3945"/>
              <a:gd name="p0x4" fmla="*/ 5585 w 5585"/>
              <a:gd name="p0y4" fmla="*/ 120 h 3945"/>
              <a:gd name="p0x5" fmla="*/ 5585 w 5585"/>
              <a:gd name="p0y5" fmla="*/ 3825 h 3945"/>
              <a:gd name="p0x6" fmla="*/ 5585 w 5585"/>
              <a:gd name="p0y6" fmla="*/ 3891 h 3945"/>
              <a:gd name="p0x7" fmla="*/ 5531 w 5585"/>
              <a:gd name="p0y7" fmla="*/ 3945 h 3945"/>
              <a:gd name="p0x8" fmla="*/ 5465 w 5585"/>
              <a:gd name="p0y8" fmla="*/ 3945 h 3945"/>
              <a:gd name="p0x9" fmla="*/ 120 w 5585"/>
              <a:gd name="p0y9" fmla="*/ 3945 h 3945"/>
              <a:gd name="p0x10" fmla="*/ 53 w 5585"/>
              <a:gd name="p0y10" fmla="*/ 3945 h 3945"/>
              <a:gd name="p0x11" fmla="*/ 0 w 5585"/>
              <a:gd name="p0y11" fmla="*/ 3891 h 3945"/>
              <a:gd name="p0x12" fmla="*/ 0 w 5585"/>
              <a:gd name="p0y12" fmla="*/ 3825 h 3945"/>
              <a:gd name="p0x13" fmla="*/ 0 w 5585"/>
              <a:gd name="p0y13" fmla="*/ 120 h 3945"/>
              <a:gd name="p0x14" fmla="*/ 0 w 5585"/>
              <a:gd name="p0y14" fmla="*/ 53 h 3945"/>
              <a:gd name="p0x15" fmla="*/ 53 w 5585"/>
              <a:gd name="p0y15" fmla="*/ 0 h 3945"/>
              <a:gd name="p0x16" fmla="*/ 120 w 5585"/>
              <a:gd name="p0y16" fmla="*/ 0 h 39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8264576" y="3279458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实例判断</a:t>
            </a:r>
            <a:endParaRPr sz="2100" b="1" spc="42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8264525" y="370522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8264576" y="3833813"/>
            <a:ext cx="2948206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lang="en-US" alt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√(x-2) </a:t>
            </a:r>
            <a:r>
              <a:rPr lang="zh-CN" alt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有意义</a:t>
            </a:r>
            <a:r>
              <a:rPr lang="en-US" altLang="zh-CN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⟺ x-2 ≥ 0</a:t>
            </a:r>
            <a:r>
              <a:rPr lang="zh-CN" alt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，即</a:t>
            </a:r>
            <a:r>
              <a:rPr lang="en-US" altLang="zh-CN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x ≥ 2</a:t>
            </a:r>
            <a:endParaRPr sz="15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9"/>
            </p:custDataLst>
          </p:nvPr>
        </p:nvSpPr>
        <p:spPr>
          <a:xfrm>
            <a:off x="8074025" y="2628900"/>
            <a:ext cx="3536950" cy="2495550"/>
          </a:xfrm>
          <a:custGeom>
            <a:avLst/>
            <a:gdLst>
              <a:gd name="sw" fmla="*/ 1 w 5570"/>
              <a:gd name="sh" fmla="*/ 1 h 3930"/>
              <a:gd name="mins" fmla="min sw sh"/>
              <a:gd name="dsw" fmla="+- 0 sw mins"/>
              <a:gd name="dsh" fmla="+- 0 sh mins"/>
              <a:gd name="p0x0" fmla="*/ 120 w 5570"/>
              <a:gd name="p0y0" fmla="*/ 0 h 3930"/>
              <a:gd name="p0x1" fmla="*/ 5450 w 5570"/>
              <a:gd name="p0y1" fmla="*/ 0 h 3930"/>
              <a:gd name="p0x2" fmla="*/ 5516 w 5570"/>
              <a:gd name="p0y2" fmla="*/ 0 h 3930"/>
              <a:gd name="p0x3" fmla="*/ 5570 w 5570"/>
              <a:gd name="p0y3" fmla="*/ 53 h 3930"/>
              <a:gd name="p0x4" fmla="*/ 5570 w 5570"/>
              <a:gd name="p0y4" fmla="*/ 120 h 3930"/>
              <a:gd name="p0x5" fmla="*/ 5570 w 5570"/>
              <a:gd name="p0y5" fmla="*/ 3810 h 3930"/>
              <a:gd name="p0x6" fmla="*/ 5570 w 5570"/>
              <a:gd name="p0y6" fmla="*/ 3876 h 3930"/>
              <a:gd name="p0x7" fmla="*/ 5516 w 5570"/>
              <a:gd name="p0y7" fmla="*/ 3930 h 3930"/>
              <a:gd name="p0x8" fmla="*/ 5450 w 5570"/>
              <a:gd name="p0y8" fmla="*/ 3930 h 3930"/>
              <a:gd name="p0x9" fmla="*/ 120 w 5570"/>
              <a:gd name="p0y9" fmla="*/ 3930 h 3930"/>
              <a:gd name="p0x10" fmla="*/ 53 w 5570"/>
              <a:gd name="p0y10" fmla="*/ 3930 h 3930"/>
              <a:gd name="p0x11" fmla="*/ 0 w 5570"/>
              <a:gd name="p0y11" fmla="*/ 3876 h 3930"/>
              <a:gd name="p0x12" fmla="*/ 0 w 5570"/>
              <a:gd name="p0y12" fmla="*/ 3810 h 3930"/>
              <a:gd name="p0x13" fmla="*/ 0 w 5570"/>
              <a:gd name="p0y13" fmla="*/ 120 h 3930"/>
              <a:gd name="p0x14" fmla="*/ 0 w 5570"/>
              <a:gd name="p0y14" fmla="*/ 53 h 3930"/>
              <a:gd name="p0x15" fmla="*/ 53 w 5570"/>
              <a:gd name="p0y15" fmla="*/ 0 h 3930"/>
              <a:gd name="p0x16" fmla="*/ 120 w 5570"/>
              <a:gd name="p0y16" fmla="*/ 0 h 39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575945" y="5328920"/>
            <a:ext cx="11039475" cy="1143000"/>
          </a:xfrm>
          <a:custGeom>
            <a:avLst/>
            <a:gdLst>
              <a:gd name="sw" fmla="*/ 1 w 17385"/>
              <a:gd name="sh" fmla="*/ 1 h 1800"/>
              <a:gd name="mins" fmla="min sw sh"/>
              <a:gd name="dsw" fmla="+- 0 sw mins"/>
              <a:gd name="dsh" fmla="+- 0 sh mins"/>
              <a:gd name="p0x0" fmla="*/ 120 w 17385"/>
              <a:gd name="p0y0" fmla="*/ 0 h 1800"/>
              <a:gd name="p0x1" fmla="*/ 17265 w 17385"/>
              <a:gd name="p0y1" fmla="*/ 0 h 1800"/>
              <a:gd name="p0x2" fmla="*/ 17331 w 17385"/>
              <a:gd name="p0y2" fmla="*/ 0 h 1800"/>
              <a:gd name="p0x3" fmla="*/ 17385 w 17385"/>
              <a:gd name="p0y3" fmla="*/ 53 h 1800"/>
              <a:gd name="p0x4" fmla="*/ 17385 w 17385"/>
              <a:gd name="p0y4" fmla="*/ 120 h 1800"/>
              <a:gd name="p0x5" fmla="*/ 17385 w 17385"/>
              <a:gd name="p0y5" fmla="*/ 1680 h 1800"/>
              <a:gd name="p0x6" fmla="*/ 17385 w 17385"/>
              <a:gd name="p0y6" fmla="*/ 1746 h 1800"/>
              <a:gd name="p0x7" fmla="*/ 17331 w 17385"/>
              <a:gd name="p0y7" fmla="*/ 1800 h 1800"/>
              <a:gd name="p0x8" fmla="*/ 17265 w 17385"/>
              <a:gd name="p0y8" fmla="*/ 1800 h 1800"/>
              <a:gd name="p0x9" fmla="*/ 120 w 17385"/>
              <a:gd name="p0y9" fmla="*/ 1800 h 1800"/>
              <a:gd name="p0x10" fmla="*/ 53 w 17385"/>
              <a:gd name="p0y10" fmla="*/ 1800 h 1800"/>
              <a:gd name="p0x11" fmla="*/ 0 w 17385"/>
              <a:gd name="p0y11" fmla="*/ 1746 h 1800"/>
              <a:gd name="p0x12" fmla="*/ 0 w 17385"/>
              <a:gd name="p0y12" fmla="*/ 1680 h 1800"/>
              <a:gd name="p0x13" fmla="*/ 0 w 17385"/>
              <a:gd name="p0y13" fmla="*/ 120 h 1800"/>
              <a:gd name="p0x14" fmla="*/ 0 w 17385"/>
              <a:gd name="p0y14" fmla="*/ 53 h 1800"/>
              <a:gd name="p0x15" fmla="*/ 53 w 17385"/>
              <a:gd name="p0y15" fmla="*/ 0 h 1800"/>
              <a:gd name="p0x16" fmla="*/ 120 w 17385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771525" y="5508308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思考</a:t>
            </a:r>
            <a:endParaRPr sz="2100" b="1" spc="42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771525" y="5957888"/>
            <a:ext cx="566760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√x²</a:t>
            </a:r>
            <a:r>
              <a:rPr 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对任意实数</a:t>
            </a:r>
            <a:r>
              <a:rPr lang="en-US" altLang="zh-CN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x </a:t>
            </a:r>
            <a:r>
              <a:rPr lang="zh-CN" alt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均有意义（</a:t>
            </a:r>
            <a:r>
              <a:rPr lang="en-US" altLang="zh-CN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x² </a:t>
            </a:r>
            <a:r>
              <a:rPr lang="zh-CN" alt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恒非负）；</a:t>
            </a: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√(x³)</a:t>
            </a:r>
            <a:r>
              <a:rPr 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则需</a:t>
            </a:r>
            <a:r>
              <a:rPr lang="en-US" altLang="zh-CN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x ≥ 0</a:t>
            </a:r>
            <a:endParaRPr sz="15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3"/>
            </p:custDataLst>
          </p:nvPr>
        </p:nvSpPr>
        <p:spPr>
          <a:xfrm>
            <a:off x="581025" y="5334000"/>
            <a:ext cx="11029950" cy="1133475"/>
          </a:xfrm>
          <a:custGeom>
            <a:avLst/>
            <a:gdLst>
              <a:gd name="sw" fmla="*/ 1 w 17370"/>
              <a:gd name="sh" fmla="*/ 1 h 1785"/>
              <a:gd name="mins" fmla="min sw sh"/>
              <a:gd name="dsw" fmla="+- 0 sw mins"/>
              <a:gd name="dsh" fmla="+- 0 sh mins"/>
              <a:gd name="p0x0" fmla="*/ 120 w 17370"/>
              <a:gd name="p0y0" fmla="*/ 0 h 1785"/>
              <a:gd name="p0x1" fmla="*/ 17250 w 17370"/>
              <a:gd name="p0y1" fmla="*/ 0 h 1785"/>
              <a:gd name="p0x2" fmla="*/ 17316 w 17370"/>
              <a:gd name="p0y2" fmla="*/ 0 h 1785"/>
              <a:gd name="p0x3" fmla="*/ 17370 w 17370"/>
              <a:gd name="p0y3" fmla="*/ 53 h 1785"/>
              <a:gd name="p0x4" fmla="*/ 17370 w 17370"/>
              <a:gd name="p0y4" fmla="*/ 120 h 1785"/>
              <a:gd name="p0x5" fmla="*/ 17370 w 17370"/>
              <a:gd name="p0y5" fmla="*/ 1665 h 1785"/>
              <a:gd name="p0x6" fmla="*/ 17370 w 17370"/>
              <a:gd name="p0y6" fmla="*/ 1731 h 1785"/>
              <a:gd name="p0x7" fmla="*/ 17316 w 17370"/>
              <a:gd name="p0y7" fmla="*/ 1785 h 1785"/>
              <a:gd name="p0x8" fmla="*/ 17250 w 17370"/>
              <a:gd name="p0y8" fmla="*/ 1785 h 1785"/>
              <a:gd name="p0x9" fmla="*/ 120 w 17370"/>
              <a:gd name="p0y9" fmla="*/ 1785 h 1785"/>
              <a:gd name="p0x10" fmla="*/ 53 w 17370"/>
              <a:gd name="p0y10" fmla="*/ 1785 h 1785"/>
              <a:gd name="p0x11" fmla="*/ 0 w 17370"/>
              <a:gd name="p0y11" fmla="*/ 1731 h 1785"/>
              <a:gd name="p0x12" fmla="*/ 0 w 17370"/>
              <a:gd name="p0y12" fmla="*/ 1665 h 1785"/>
              <a:gd name="p0x13" fmla="*/ 0 w 17370"/>
              <a:gd name="p0y13" fmla="*/ 120 h 1785"/>
              <a:gd name="p0x14" fmla="*/ 0 w 17370"/>
              <a:gd name="p0y14" fmla="*/ 53 h 1785"/>
              <a:gd name="p0x15" fmla="*/ 53 w 17370"/>
              <a:gd name="p0y15" fmla="*/ 0 h 1785"/>
              <a:gd name="p0x16" fmla="*/ 120 w 17370"/>
              <a:gd name="p0y16" fmla="*/ 0 h 17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015"/>
                </a:solidFill>
                <a:latin typeface="汉仪中宋简" panose="02010600000101010101" charset="-122"/>
                <a:ea typeface="汉仪中宋简" panose="02010600000101010101" charset="-122"/>
              </a:rPr>
              <a:t>平方与开方的辩证统一</a:t>
            </a:r>
            <a:endParaRPr sz="3000" b="1">
              <a:solidFill>
                <a:srgbClr val="2C2015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215390"/>
            <a:ext cx="11049000" cy="762000"/>
          </a:xfrm>
          <a:custGeom>
            <a:avLst/>
            <a:gdLst>
              <a:gd name="sw" fmla="*/ 1 w 17400"/>
              <a:gd name="sh" fmla="*/ 1 h 1200"/>
              <a:gd name="mins" fmla="min sw sh"/>
              <a:gd name="dsw" fmla="+- 0 sw mins"/>
              <a:gd name="dsh" fmla="+- 0 sh mins"/>
              <a:gd name="p0x0" fmla="*/ 120 w 17400"/>
              <a:gd name="p0y0" fmla="*/ 0 h 1200"/>
              <a:gd name="p0x1" fmla="*/ 17280 w 17400"/>
              <a:gd name="p0y1" fmla="*/ 0 h 1200"/>
              <a:gd name="p0x2" fmla="*/ 17346 w 17400"/>
              <a:gd name="p0y2" fmla="*/ 0 h 1200"/>
              <a:gd name="p0x3" fmla="*/ 17400 w 17400"/>
              <a:gd name="p0y3" fmla="*/ 53 h 1200"/>
              <a:gd name="p0x4" fmla="*/ 17400 w 17400"/>
              <a:gd name="p0y4" fmla="*/ 120 h 1200"/>
              <a:gd name="p0x5" fmla="*/ 17400 w 17400"/>
              <a:gd name="p0y5" fmla="*/ 1080 h 1200"/>
              <a:gd name="p0x6" fmla="*/ 17400 w 17400"/>
              <a:gd name="p0y6" fmla="*/ 1146 h 1200"/>
              <a:gd name="p0x7" fmla="*/ 17346 w 17400"/>
              <a:gd name="p0y7" fmla="*/ 1200 h 1200"/>
              <a:gd name="p0x8" fmla="*/ 17280 w 17400"/>
              <a:gd name="p0y8" fmla="*/ 1200 h 1200"/>
              <a:gd name="p0x9" fmla="*/ 120 w 17400"/>
              <a:gd name="p0y9" fmla="*/ 1200 h 1200"/>
              <a:gd name="p0x10" fmla="*/ 53 w 17400"/>
              <a:gd name="p0y10" fmla="*/ 1200 h 1200"/>
              <a:gd name="p0x11" fmla="*/ 0 w 17400"/>
              <a:gd name="p0y11" fmla="*/ 1146 h 1200"/>
              <a:gd name="p0x12" fmla="*/ 0 w 17400"/>
              <a:gd name="p0y12" fmla="*/ 1080 h 1200"/>
              <a:gd name="p0x13" fmla="*/ 0 w 17400"/>
              <a:gd name="p0y13" fmla="*/ 120 h 1200"/>
              <a:gd name="p0x14" fmla="*/ 0 w 17400"/>
              <a:gd name="p0y14" fmla="*/ 53 h 1200"/>
              <a:gd name="p0x15" fmla="*/ 53 w 17400"/>
              <a:gd name="p0y15" fmla="*/ 0 h 1200"/>
              <a:gd name="p0x16" fmla="*/ 120 w 17400"/>
              <a:gd name="p0y16" fmla="*/ 0 h 12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C8B8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384002"/>
            <a:ext cx="30480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平方开方，</a:t>
            </a:r>
            <a:r>
              <a:rPr sz="24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相反相成</a:t>
            </a:r>
            <a:endParaRPr sz="24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1500" y="1215390"/>
            <a:ext cx="11049000" cy="762000"/>
          </a:xfrm>
          <a:custGeom>
            <a:avLst/>
            <a:gdLst>
              <a:gd name="sw" fmla="*/ 1 w 17400"/>
              <a:gd name="sh" fmla="*/ 1 h 1200"/>
              <a:gd name="mins" fmla="min sw sh"/>
              <a:gd name="dsw" fmla="+- 0 sw mins"/>
              <a:gd name="dsh" fmla="+- 0 sh mins"/>
              <a:gd name="p0x0" fmla="*/ 120 w 17400"/>
              <a:gd name="p0y0" fmla="*/ 0 h 1200"/>
              <a:gd name="p0x1" fmla="*/ 17280 w 17400"/>
              <a:gd name="p0y1" fmla="*/ 0 h 1200"/>
              <a:gd name="p0x2" fmla="*/ 17346 w 17400"/>
              <a:gd name="p0y2" fmla="*/ 0 h 1200"/>
              <a:gd name="p0x3" fmla="*/ 17400 w 17400"/>
              <a:gd name="p0y3" fmla="*/ 53 h 1200"/>
              <a:gd name="p0x4" fmla="*/ 17400 w 17400"/>
              <a:gd name="p0y4" fmla="*/ 120 h 1200"/>
              <a:gd name="p0x5" fmla="*/ 17400 w 17400"/>
              <a:gd name="p0y5" fmla="*/ 1080 h 1200"/>
              <a:gd name="p0x6" fmla="*/ 17400 w 17400"/>
              <a:gd name="p0y6" fmla="*/ 1146 h 1200"/>
              <a:gd name="p0x7" fmla="*/ 17346 w 17400"/>
              <a:gd name="p0y7" fmla="*/ 1200 h 1200"/>
              <a:gd name="p0x8" fmla="*/ 17280 w 17400"/>
              <a:gd name="p0y8" fmla="*/ 1200 h 1200"/>
              <a:gd name="p0x9" fmla="*/ 120 w 17400"/>
              <a:gd name="p0y9" fmla="*/ 1200 h 1200"/>
              <a:gd name="p0x10" fmla="*/ 53 w 17400"/>
              <a:gd name="p0y10" fmla="*/ 1200 h 1200"/>
              <a:gd name="p0x11" fmla="*/ 0 w 17400"/>
              <a:gd name="p0y11" fmla="*/ 1146 h 1200"/>
              <a:gd name="p0x12" fmla="*/ 0 w 17400"/>
              <a:gd name="p0y12" fmla="*/ 1080 h 1200"/>
              <a:gd name="p0x13" fmla="*/ 0 w 17400"/>
              <a:gd name="p0y13" fmla="*/ 120 h 1200"/>
              <a:gd name="p0x14" fmla="*/ 0 w 17400"/>
              <a:gd name="p0y14" fmla="*/ 53 h 1200"/>
              <a:gd name="p0x15" fmla="*/ 53 w 17400"/>
              <a:gd name="p0y15" fmla="*/ 0 h 1200"/>
              <a:gd name="p0x16" fmla="*/ 120 w 17400"/>
              <a:gd name="p0y16" fmla="*/ 0 h 12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2320925"/>
            <a:ext cx="5514975" cy="1407795"/>
          </a:xfrm>
          <a:custGeom>
            <a:avLst/>
            <a:gdLst>
              <a:gd name="sw" fmla="*/ 1 w 8685"/>
              <a:gd name="sh" fmla="*/ 1 h 2217"/>
              <a:gd name="mins" fmla="min sw sh"/>
              <a:gd name="dsw" fmla="+- 0 sw mins"/>
              <a:gd name="dsh" fmla="+- 0 sh mins"/>
              <a:gd name="p0x0" fmla="*/ 180 w 8685"/>
              <a:gd name="p0y0" fmla="*/ 0 h 2217"/>
              <a:gd name="p0x1" fmla="*/ 8685 w 8685"/>
              <a:gd name="p0y1" fmla="*/ 0 h 2217"/>
              <a:gd name="p0x2" fmla="*/ 8685 w 8685"/>
              <a:gd name="p0y2" fmla="*/ 2217 h 2217"/>
              <a:gd name="p0x3" fmla="*/ 180 w 8685"/>
              <a:gd name="p0y3" fmla="*/ 2217 h 2217"/>
              <a:gd name="p0x4" fmla="*/ 80 w 8685"/>
              <a:gd name="p0y4" fmla="*/ 2217 h 2217"/>
              <a:gd name="p0x5" fmla="*/ 0 w 8685"/>
              <a:gd name="p0y5" fmla="*/ 2136 h 2217"/>
              <a:gd name="p0x6" fmla="*/ 0 w 8685"/>
              <a:gd name="p0y6" fmla="*/ 2037 h 2217"/>
              <a:gd name="p0x7" fmla="*/ 0 w 8685"/>
              <a:gd name="p0y7" fmla="*/ 180 h 2217"/>
              <a:gd name="p0x8" fmla="*/ 0 w 8685"/>
              <a:gd name="p0y8" fmla="*/ 80 h 2217"/>
              <a:gd name="p0x9" fmla="*/ 80 w 8685"/>
              <a:gd name="p0y9" fmla="*/ 0 h 2217"/>
              <a:gd name="p0x10" fmla="*/ 180 w 8685"/>
              <a:gd name="p0y10" fmla="*/ 0 h 22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cubicBezTo>
                  <a:pt x="p0x4" y="p0y4"/>
                  <a:pt x="p0x5" y="p0y5"/>
                  <a:pt x="p0x6" y="p0y6"/>
                </a:cubicBezTo>
                <a:lnTo>
                  <a:pt x="p0x7" y="p0y7"/>
                </a:lnTo>
                <a:cubicBezTo>
                  <a:pt x="p0x8" y="p0y8"/>
                  <a:pt x="p0x9" y="p0y9"/>
                  <a:pt x="p0x10" y="p0y10"/>
                </a:cubicBezTo>
                <a:close/>
              </a:path>
            </a:pathLst>
          </a:custGeom>
          <a:solidFill>
            <a:srgbClr val="EAD7C3"/>
          </a:solidFill>
          <a:ln w="9525" cmpd="sng">
            <a:solidFill>
              <a:srgbClr val="D4AF37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809625" y="2538441"/>
            <a:ext cx="50482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E1F0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先开方再平方</a:t>
            </a:r>
            <a:endParaRPr sz="2100" b="1" spc="42">
              <a:solidFill>
                <a:srgbClr val="3E1F0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809625" y="314515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942975" y="3040409"/>
            <a:ext cx="198834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E1F0A"/>
                </a:solidFill>
                <a:latin typeface="汉仪书宋二简" panose="02010600000101010101" charset="-122"/>
                <a:ea typeface="汉仪书宋二简" panose="02010600000101010101" charset="-122"/>
              </a:rPr>
              <a:t>(√a)² = a</a:t>
            </a:r>
            <a:r>
              <a:rPr lang="zh-CN" sz="1500">
                <a:solidFill>
                  <a:srgbClr val="3E1F0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（</a:t>
            </a:r>
            <a:r>
              <a:rPr lang="en-US" altLang="zh-CN" sz="1500">
                <a:solidFill>
                  <a:srgbClr val="3E1F0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 ≥ 0</a:t>
            </a:r>
            <a:r>
              <a:rPr lang="zh-CN" altLang="en-US" sz="1500">
                <a:solidFill>
                  <a:srgbClr val="3E1F0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）</a:t>
            </a:r>
            <a:endParaRPr lang="zh-CN" altLang="en-US" sz="1500">
              <a:solidFill>
                <a:srgbClr val="3E1F0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809625" y="341058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942975" y="3306137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3E1F0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回归原数</a:t>
            </a:r>
            <a:endParaRPr sz="1500">
              <a:solidFill>
                <a:srgbClr val="3E1F0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6100445" y="2320925"/>
            <a:ext cx="5514975" cy="1407795"/>
          </a:xfrm>
          <a:custGeom>
            <a:avLst/>
            <a:gdLst>
              <a:gd name="sw" fmla="*/ 1 w 8685"/>
              <a:gd name="sh" fmla="*/ 1 h 2217"/>
              <a:gd name="mins" fmla="min sw sh"/>
              <a:gd name="dsw" fmla="+- 0 sw mins"/>
              <a:gd name="dsh" fmla="+- 0 sh mins"/>
              <a:gd name="p0x0" fmla="*/ 0 w 8685"/>
              <a:gd name="p0y0" fmla="*/ 0 h 2217"/>
              <a:gd name="p0x1" fmla="*/ 8505 w 8685"/>
              <a:gd name="p0y1" fmla="*/ 0 h 2217"/>
              <a:gd name="p0x2" fmla="*/ 8604 w 8685"/>
              <a:gd name="p0y2" fmla="*/ 0 h 2217"/>
              <a:gd name="p0x3" fmla="*/ 8685 w 8685"/>
              <a:gd name="p0y3" fmla="*/ 80 h 2217"/>
              <a:gd name="p0x4" fmla="*/ 8685 w 8685"/>
              <a:gd name="p0y4" fmla="*/ 180 h 2217"/>
              <a:gd name="p0x5" fmla="*/ 8685 w 8685"/>
              <a:gd name="p0y5" fmla="*/ 2037 h 2217"/>
              <a:gd name="p0x6" fmla="*/ 8685 w 8685"/>
              <a:gd name="p0y6" fmla="*/ 2136 h 2217"/>
              <a:gd name="p0x7" fmla="*/ 8604 w 8685"/>
              <a:gd name="p0y7" fmla="*/ 2217 h 2217"/>
              <a:gd name="p0x8" fmla="*/ 8505 w 8685"/>
              <a:gd name="p0y8" fmla="*/ 2217 h 2217"/>
              <a:gd name="p0x9" fmla="*/ 0 w 8685"/>
              <a:gd name="p0y9" fmla="*/ 2217 h 2217"/>
              <a:gd name="p0x10" fmla="*/ 0 w 8685"/>
              <a:gd name="p0y10" fmla="*/ 0 h 22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lnTo>
                  <a:pt x="p0x10" y="p0y10"/>
                </a:ln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D6C8B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6562725" y="2538441"/>
            <a:ext cx="48196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先平方再开方</a:t>
            </a:r>
            <a:endParaRPr sz="2100" b="1" spc="42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6562725" y="314515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6696075" y="3040409"/>
            <a:ext cx="198834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√(a²) = a</a:t>
            </a:r>
            <a:r>
              <a:rPr lang="zh-CN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（</a:t>
            </a:r>
            <a:r>
              <a:rPr lang="en-US" altLang="zh-CN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 ≥ 0</a:t>
            </a:r>
            <a:r>
              <a:rPr lang="zh-CN" alt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）</a:t>
            </a:r>
            <a:endParaRPr lang="zh-CN" altLang="en-US" sz="150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6562725" y="341058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6696075" y="3306137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回归原数</a:t>
            </a:r>
            <a:endParaRPr sz="150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7"/>
            </p:custDataLst>
          </p:nvPr>
        </p:nvSpPr>
        <p:spPr>
          <a:xfrm>
            <a:off x="575945" y="3852545"/>
            <a:ext cx="3597275" cy="1407795"/>
          </a:xfrm>
          <a:custGeom>
            <a:avLst/>
            <a:gdLst>
              <a:gd name="sw" fmla="*/ 1 w 5664"/>
              <a:gd name="sh" fmla="*/ 1 h 2217"/>
              <a:gd name="mins" fmla="min sw sh"/>
              <a:gd name="dsw" fmla="+- 0 sw mins"/>
              <a:gd name="dsh" fmla="+- 0 sh mins"/>
              <a:gd name="p0x0" fmla="*/ 120 w 5664"/>
              <a:gd name="p0y0" fmla="*/ 0 h 2217"/>
              <a:gd name="p0x1" fmla="*/ 5544 w 5664"/>
              <a:gd name="p0y1" fmla="*/ 0 h 2217"/>
              <a:gd name="p0x2" fmla="*/ 5611 w 5664"/>
              <a:gd name="p0y2" fmla="*/ 0 h 2217"/>
              <a:gd name="p0x3" fmla="*/ 5664 w 5664"/>
              <a:gd name="p0y3" fmla="*/ 53 h 2217"/>
              <a:gd name="p0x4" fmla="*/ 5664 w 5664"/>
              <a:gd name="p0y4" fmla="*/ 120 h 2217"/>
              <a:gd name="p0x5" fmla="*/ 5664 w 5664"/>
              <a:gd name="p0y5" fmla="*/ 2097 h 2217"/>
              <a:gd name="p0x6" fmla="*/ 5664 w 5664"/>
              <a:gd name="p0y6" fmla="*/ 2163 h 2217"/>
              <a:gd name="p0x7" fmla="*/ 5611 w 5664"/>
              <a:gd name="p0y7" fmla="*/ 2217 h 2217"/>
              <a:gd name="p0x8" fmla="*/ 5544 w 5664"/>
              <a:gd name="p0y8" fmla="*/ 2217 h 2217"/>
              <a:gd name="p0x9" fmla="*/ 120 w 5664"/>
              <a:gd name="p0y9" fmla="*/ 2217 h 2217"/>
              <a:gd name="p0x10" fmla="*/ 53 w 5664"/>
              <a:gd name="p0y10" fmla="*/ 2217 h 2217"/>
              <a:gd name="p0x11" fmla="*/ 0 w 5664"/>
              <a:gd name="p0y11" fmla="*/ 2163 h 2217"/>
              <a:gd name="p0x12" fmla="*/ 0 w 5664"/>
              <a:gd name="p0y12" fmla="*/ 2097 h 2217"/>
              <a:gd name="p0x13" fmla="*/ 0 w 5664"/>
              <a:gd name="p0y13" fmla="*/ 120 h 2217"/>
              <a:gd name="p0x14" fmla="*/ 0 w 5664"/>
              <a:gd name="p0y14" fmla="*/ 53 h 2217"/>
              <a:gd name="p0x15" fmla="*/ 53 w 5664"/>
              <a:gd name="p0y15" fmla="*/ 0 h 2217"/>
              <a:gd name="p0x16" fmla="*/ 120 w 5664"/>
              <a:gd name="p0y16" fmla="*/ 0 h 22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18"/>
            </p:custDataLst>
          </p:nvPr>
        </p:nvSpPr>
        <p:spPr>
          <a:xfrm>
            <a:off x="771525" y="4246302"/>
            <a:ext cx="32067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(√1.5)² = 1.5</a:t>
            </a:r>
            <a:endParaRPr b="1" spc="36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19"/>
            </p:custDataLst>
          </p:nvPr>
        </p:nvSpPr>
        <p:spPr>
          <a:xfrm>
            <a:off x="771525" y="4623492"/>
            <a:ext cx="320672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7A6A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小数验证</a:t>
            </a:r>
            <a:endParaRPr sz="1350">
              <a:solidFill>
                <a:srgbClr val="7A6A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0"/>
            </p:custDataLst>
          </p:nvPr>
        </p:nvSpPr>
        <p:spPr>
          <a:xfrm>
            <a:off x="581025" y="3857625"/>
            <a:ext cx="3587115" cy="1398270"/>
          </a:xfrm>
          <a:custGeom>
            <a:avLst/>
            <a:gdLst>
              <a:gd name="sw" fmla="*/ 1 w 5649"/>
              <a:gd name="sh" fmla="*/ 1 h 2202"/>
              <a:gd name="mins" fmla="min sw sh"/>
              <a:gd name="dsw" fmla="+- 0 sw mins"/>
              <a:gd name="dsh" fmla="+- 0 sh mins"/>
              <a:gd name="p0x0" fmla="*/ 120 w 5649"/>
              <a:gd name="p0y0" fmla="*/ 0 h 2202"/>
              <a:gd name="p0x1" fmla="*/ 5529 w 5649"/>
              <a:gd name="p0y1" fmla="*/ 0 h 2202"/>
              <a:gd name="p0x2" fmla="*/ 5596 w 5649"/>
              <a:gd name="p0y2" fmla="*/ 0 h 2202"/>
              <a:gd name="p0x3" fmla="*/ 5649 w 5649"/>
              <a:gd name="p0y3" fmla="*/ 53 h 2202"/>
              <a:gd name="p0x4" fmla="*/ 5649 w 5649"/>
              <a:gd name="p0y4" fmla="*/ 120 h 2202"/>
              <a:gd name="p0x5" fmla="*/ 5649 w 5649"/>
              <a:gd name="p0y5" fmla="*/ 2082 h 2202"/>
              <a:gd name="p0x6" fmla="*/ 5649 w 5649"/>
              <a:gd name="p0y6" fmla="*/ 2148 h 2202"/>
              <a:gd name="p0x7" fmla="*/ 5596 w 5649"/>
              <a:gd name="p0y7" fmla="*/ 2202 h 2202"/>
              <a:gd name="p0x8" fmla="*/ 5529 w 5649"/>
              <a:gd name="p0y8" fmla="*/ 2202 h 2202"/>
              <a:gd name="p0x9" fmla="*/ 120 w 5649"/>
              <a:gd name="p0y9" fmla="*/ 2202 h 2202"/>
              <a:gd name="p0x10" fmla="*/ 53 w 5649"/>
              <a:gd name="p0y10" fmla="*/ 2202 h 2202"/>
              <a:gd name="p0x11" fmla="*/ 0 w 5649"/>
              <a:gd name="p0y11" fmla="*/ 2148 h 2202"/>
              <a:gd name="p0x12" fmla="*/ 0 w 5649"/>
              <a:gd name="p0y12" fmla="*/ 2082 h 2202"/>
              <a:gd name="p0x13" fmla="*/ 0 w 5649"/>
              <a:gd name="p0y13" fmla="*/ 120 h 2202"/>
              <a:gd name="p0x14" fmla="*/ 0 w 5649"/>
              <a:gd name="p0y14" fmla="*/ 53 h 2202"/>
              <a:gd name="p0x15" fmla="*/ 53 w 5649"/>
              <a:gd name="p0y15" fmla="*/ 0 h 2202"/>
              <a:gd name="p0x16" fmla="*/ 120 w 5649"/>
              <a:gd name="p0y16" fmla="*/ 0 h 220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1"/>
            </p:custDataLst>
          </p:nvPr>
        </p:nvSpPr>
        <p:spPr>
          <a:xfrm>
            <a:off x="4297045" y="3852545"/>
            <a:ext cx="3597275" cy="1407795"/>
          </a:xfrm>
          <a:custGeom>
            <a:avLst/>
            <a:gdLst>
              <a:gd name="sw" fmla="*/ 1 w 5664"/>
              <a:gd name="sh" fmla="*/ 1 h 2217"/>
              <a:gd name="mins" fmla="min sw sh"/>
              <a:gd name="dsw" fmla="+- 0 sw mins"/>
              <a:gd name="dsh" fmla="+- 0 sh mins"/>
              <a:gd name="p0x0" fmla="*/ 120 w 5664"/>
              <a:gd name="p0y0" fmla="*/ 0 h 2217"/>
              <a:gd name="p0x1" fmla="*/ 5544 w 5664"/>
              <a:gd name="p0y1" fmla="*/ 0 h 2217"/>
              <a:gd name="p0x2" fmla="*/ 5611 w 5664"/>
              <a:gd name="p0y2" fmla="*/ 0 h 2217"/>
              <a:gd name="p0x3" fmla="*/ 5664 w 5664"/>
              <a:gd name="p0y3" fmla="*/ 53 h 2217"/>
              <a:gd name="p0x4" fmla="*/ 5664 w 5664"/>
              <a:gd name="p0y4" fmla="*/ 120 h 2217"/>
              <a:gd name="p0x5" fmla="*/ 5664 w 5664"/>
              <a:gd name="p0y5" fmla="*/ 2097 h 2217"/>
              <a:gd name="p0x6" fmla="*/ 5664 w 5664"/>
              <a:gd name="p0y6" fmla="*/ 2163 h 2217"/>
              <a:gd name="p0x7" fmla="*/ 5611 w 5664"/>
              <a:gd name="p0y7" fmla="*/ 2217 h 2217"/>
              <a:gd name="p0x8" fmla="*/ 5544 w 5664"/>
              <a:gd name="p0y8" fmla="*/ 2217 h 2217"/>
              <a:gd name="p0x9" fmla="*/ 120 w 5664"/>
              <a:gd name="p0y9" fmla="*/ 2217 h 2217"/>
              <a:gd name="p0x10" fmla="*/ 53 w 5664"/>
              <a:gd name="p0y10" fmla="*/ 2217 h 2217"/>
              <a:gd name="p0x11" fmla="*/ 0 w 5664"/>
              <a:gd name="p0y11" fmla="*/ 2163 h 2217"/>
              <a:gd name="p0x12" fmla="*/ 0 w 5664"/>
              <a:gd name="p0y12" fmla="*/ 2097 h 2217"/>
              <a:gd name="p0x13" fmla="*/ 0 w 5664"/>
              <a:gd name="p0y13" fmla="*/ 120 h 2217"/>
              <a:gd name="p0x14" fmla="*/ 0 w 5664"/>
              <a:gd name="p0y14" fmla="*/ 53 h 2217"/>
              <a:gd name="p0x15" fmla="*/ 53 w 5664"/>
              <a:gd name="p0y15" fmla="*/ 0 h 2217"/>
              <a:gd name="p0x16" fmla="*/ 120 w 5664"/>
              <a:gd name="p0y16" fmla="*/ 0 h 22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2"/>
            </p:custDataLst>
          </p:nvPr>
        </p:nvSpPr>
        <p:spPr>
          <a:xfrm>
            <a:off x="4492599" y="4246302"/>
            <a:ext cx="32067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(2√5)² = 20</a:t>
            </a:r>
            <a:endParaRPr b="1" spc="36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3"/>
            </p:custDataLst>
          </p:nvPr>
        </p:nvSpPr>
        <p:spPr>
          <a:xfrm>
            <a:off x="4492599" y="4623492"/>
            <a:ext cx="320672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7A6A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系数处理</a:t>
            </a:r>
            <a:endParaRPr sz="1350">
              <a:solidFill>
                <a:srgbClr val="7A6A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4"/>
            </p:custDataLst>
          </p:nvPr>
        </p:nvSpPr>
        <p:spPr>
          <a:xfrm>
            <a:off x="4301490" y="3857625"/>
            <a:ext cx="3587750" cy="1398270"/>
          </a:xfrm>
          <a:custGeom>
            <a:avLst/>
            <a:gdLst>
              <a:gd name="sw" fmla="*/ 1 w 5649"/>
              <a:gd name="sh" fmla="*/ 1 h 2202"/>
              <a:gd name="mins" fmla="min sw sh"/>
              <a:gd name="dsw" fmla="+- 0 sw mins"/>
              <a:gd name="dsh" fmla="+- 0 sh mins"/>
              <a:gd name="p0x0" fmla="*/ 120 w 5649"/>
              <a:gd name="p0y0" fmla="*/ 0 h 2202"/>
              <a:gd name="p0x1" fmla="*/ 5529 w 5649"/>
              <a:gd name="p0y1" fmla="*/ 0 h 2202"/>
              <a:gd name="p0x2" fmla="*/ 5596 w 5649"/>
              <a:gd name="p0y2" fmla="*/ 0 h 2202"/>
              <a:gd name="p0x3" fmla="*/ 5649 w 5649"/>
              <a:gd name="p0y3" fmla="*/ 53 h 2202"/>
              <a:gd name="p0x4" fmla="*/ 5649 w 5649"/>
              <a:gd name="p0y4" fmla="*/ 120 h 2202"/>
              <a:gd name="p0x5" fmla="*/ 5649 w 5649"/>
              <a:gd name="p0y5" fmla="*/ 2082 h 2202"/>
              <a:gd name="p0x6" fmla="*/ 5649 w 5649"/>
              <a:gd name="p0y6" fmla="*/ 2148 h 2202"/>
              <a:gd name="p0x7" fmla="*/ 5596 w 5649"/>
              <a:gd name="p0y7" fmla="*/ 2202 h 2202"/>
              <a:gd name="p0x8" fmla="*/ 5529 w 5649"/>
              <a:gd name="p0y8" fmla="*/ 2202 h 2202"/>
              <a:gd name="p0x9" fmla="*/ 120 w 5649"/>
              <a:gd name="p0y9" fmla="*/ 2202 h 2202"/>
              <a:gd name="p0x10" fmla="*/ 53 w 5649"/>
              <a:gd name="p0y10" fmla="*/ 2202 h 2202"/>
              <a:gd name="p0x11" fmla="*/ 0 w 5649"/>
              <a:gd name="p0y11" fmla="*/ 2148 h 2202"/>
              <a:gd name="p0x12" fmla="*/ 0 w 5649"/>
              <a:gd name="p0y12" fmla="*/ 2082 h 2202"/>
              <a:gd name="p0x13" fmla="*/ 0 w 5649"/>
              <a:gd name="p0y13" fmla="*/ 120 h 2202"/>
              <a:gd name="p0x14" fmla="*/ 0 w 5649"/>
              <a:gd name="p0y14" fmla="*/ 53 h 2202"/>
              <a:gd name="p0x15" fmla="*/ 53 w 5649"/>
              <a:gd name="p0y15" fmla="*/ 0 h 2202"/>
              <a:gd name="p0x16" fmla="*/ 120 w 5649"/>
              <a:gd name="p0y16" fmla="*/ 0 h 220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25"/>
            </p:custDataLst>
          </p:nvPr>
        </p:nvSpPr>
        <p:spPr>
          <a:xfrm>
            <a:off x="8018145" y="3852545"/>
            <a:ext cx="3597275" cy="1407795"/>
          </a:xfrm>
          <a:custGeom>
            <a:avLst/>
            <a:gdLst>
              <a:gd name="sw" fmla="*/ 1 w 5664"/>
              <a:gd name="sh" fmla="*/ 1 h 2217"/>
              <a:gd name="mins" fmla="min sw sh"/>
              <a:gd name="dsw" fmla="+- 0 sw mins"/>
              <a:gd name="dsh" fmla="+- 0 sh mins"/>
              <a:gd name="p0x0" fmla="*/ 120 w 5664"/>
              <a:gd name="p0y0" fmla="*/ 0 h 2217"/>
              <a:gd name="p0x1" fmla="*/ 5544 w 5664"/>
              <a:gd name="p0y1" fmla="*/ 0 h 2217"/>
              <a:gd name="p0x2" fmla="*/ 5611 w 5664"/>
              <a:gd name="p0y2" fmla="*/ 0 h 2217"/>
              <a:gd name="p0x3" fmla="*/ 5664 w 5664"/>
              <a:gd name="p0y3" fmla="*/ 53 h 2217"/>
              <a:gd name="p0x4" fmla="*/ 5664 w 5664"/>
              <a:gd name="p0y4" fmla="*/ 120 h 2217"/>
              <a:gd name="p0x5" fmla="*/ 5664 w 5664"/>
              <a:gd name="p0y5" fmla="*/ 2097 h 2217"/>
              <a:gd name="p0x6" fmla="*/ 5664 w 5664"/>
              <a:gd name="p0y6" fmla="*/ 2163 h 2217"/>
              <a:gd name="p0x7" fmla="*/ 5611 w 5664"/>
              <a:gd name="p0y7" fmla="*/ 2217 h 2217"/>
              <a:gd name="p0x8" fmla="*/ 5544 w 5664"/>
              <a:gd name="p0y8" fmla="*/ 2217 h 2217"/>
              <a:gd name="p0x9" fmla="*/ 120 w 5664"/>
              <a:gd name="p0y9" fmla="*/ 2217 h 2217"/>
              <a:gd name="p0x10" fmla="*/ 53 w 5664"/>
              <a:gd name="p0y10" fmla="*/ 2217 h 2217"/>
              <a:gd name="p0x11" fmla="*/ 0 w 5664"/>
              <a:gd name="p0y11" fmla="*/ 2163 h 2217"/>
              <a:gd name="p0x12" fmla="*/ 0 w 5664"/>
              <a:gd name="p0y12" fmla="*/ 2097 h 2217"/>
              <a:gd name="p0x13" fmla="*/ 0 w 5664"/>
              <a:gd name="p0y13" fmla="*/ 120 h 2217"/>
              <a:gd name="p0x14" fmla="*/ 0 w 5664"/>
              <a:gd name="p0y14" fmla="*/ 53 h 2217"/>
              <a:gd name="p0x15" fmla="*/ 53 w 5664"/>
              <a:gd name="p0y15" fmla="*/ 0 h 2217"/>
              <a:gd name="p0x16" fmla="*/ 120 w 5664"/>
              <a:gd name="p0y16" fmla="*/ 0 h 22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26"/>
            </p:custDataLst>
          </p:nvPr>
        </p:nvSpPr>
        <p:spPr>
          <a:xfrm>
            <a:off x="8213674" y="4246302"/>
            <a:ext cx="32067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√(-5)² = 5</a:t>
            </a:r>
            <a:endParaRPr b="1" spc="36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27"/>
            </p:custDataLst>
          </p:nvPr>
        </p:nvSpPr>
        <p:spPr>
          <a:xfrm>
            <a:off x="8213674" y="4623492"/>
            <a:ext cx="320672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7A6A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负值化简</a:t>
            </a:r>
            <a:endParaRPr sz="1350">
              <a:solidFill>
                <a:srgbClr val="7A6A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28"/>
            </p:custDataLst>
          </p:nvPr>
        </p:nvSpPr>
        <p:spPr>
          <a:xfrm>
            <a:off x="8022590" y="3857625"/>
            <a:ext cx="3587750" cy="1398270"/>
          </a:xfrm>
          <a:custGeom>
            <a:avLst/>
            <a:gdLst>
              <a:gd name="sw" fmla="*/ 1 w 5649"/>
              <a:gd name="sh" fmla="*/ 1 h 2202"/>
              <a:gd name="mins" fmla="min sw sh"/>
              <a:gd name="dsw" fmla="+- 0 sw mins"/>
              <a:gd name="dsh" fmla="+- 0 sh mins"/>
              <a:gd name="p0x0" fmla="*/ 120 w 5649"/>
              <a:gd name="p0y0" fmla="*/ 0 h 2202"/>
              <a:gd name="p0x1" fmla="*/ 5529 w 5649"/>
              <a:gd name="p0y1" fmla="*/ 0 h 2202"/>
              <a:gd name="p0x2" fmla="*/ 5596 w 5649"/>
              <a:gd name="p0y2" fmla="*/ 0 h 2202"/>
              <a:gd name="p0x3" fmla="*/ 5649 w 5649"/>
              <a:gd name="p0y3" fmla="*/ 53 h 2202"/>
              <a:gd name="p0x4" fmla="*/ 5649 w 5649"/>
              <a:gd name="p0y4" fmla="*/ 120 h 2202"/>
              <a:gd name="p0x5" fmla="*/ 5649 w 5649"/>
              <a:gd name="p0y5" fmla="*/ 2082 h 2202"/>
              <a:gd name="p0x6" fmla="*/ 5649 w 5649"/>
              <a:gd name="p0y6" fmla="*/ 2148 h 2202"/>
              <a:gd name="p0x7" fmla="*/ 5596 w 5649"/>
              <a:gd name="p0y7" fmla="*/ 2202 h 2202"/>
              <a:gd name="p0x8" fmla="*/ 5529 w 5649"/>
              <a:gd name="p0y8" fmla="*/ 2202 h 2202"/>
              <a:gd name="p0x9" fmla="*/ 120 w 5649"/>
              <a:gd name="p0y9" fmla="*/ 2202 h 2202"/>
              <a:gd name="p0x10" fmla="*/ 53 w 5649"/>
              <a:gd name="p0y10" fmla="*/ 2202 h 2202"/>
              <a:gd name="p0x11" fmla="*/ 0 w 5649"/>
              <a:gd name="p0y11" fmla="*/ 2148 h 2202"/>
              <a:gd name="p0x12" fmla="*/ 0 w 5649"/>
              <a:gd name="p0y12" fmla="*/ 2082 h 2202"/>
              <a:gd name="p0x13" fmla="*/ 0 w 5649"/>
              <a:gd name="p0y13" fmla="*/ 120 h 2202"/>
              <a:gd name="p0x14" fmla="*/ 0 w 5649"/>
              <a:gd name="p0y14" fmla="*/ 53 h 2202"/>
              <a:gd name="p0x15" fmla="*/ 53 w 5649"/>
              <a:gd name="p0y15" fmla="*/ 0 h 2202"/>
              <a:gd name="p0x16" fmla="*/ 120 w 5649"/>
              <a:gd name="p0y16" fmla="*/ 0 h 220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29"/>
            </p:custDataLst>
          </p:nvPr>
        </p:nvSpPr>
        <p:spPr>
          <a:xfrm>
            <a:off x="571500" y="5657850"/>
            <a:ext cx="11049000" cy="655320"/>
          </a:xfrm>
          <a:custGeom>
            <a:avLst/>
            <a:gdLst>
              <a:gd name="sw" fmla="*/ 1 w 17400"/>
              <a:gd name="sh" fmla="*/ 1 h 1031"/>
              <a:gd name="mins" fmla="min sw sh"/>
              <a:gd name="dsw" fmla="+- 0 sw mins"/>
              <a:gd name="dsh" fmla="+- 0 sh mins"/>
              <a:gd name="p0x0" fmla="*/ 120 w 17400"/>
              <a:gd name="p0y0" fmla="*/ 0 h 1031"/>
              <a:gd name="p0x1" fmla="*/ 17280 w 17400"/>
              <a:gd name="p0y1" fmla="*/ 0 h 1031"/>
              <a:gd name="p0x2" fmla="*/ 17346 w 17400"/>
              <a:gd name="p0y2" fmla="*/ 0 h 1031"/>
              <a:gd name="p0x3" fmla="*/ 17400 w 17400"/>
              <a:gd name="p0y3" fmla="*/ 53 h 1031"/>
              <a:gd name="p0x4" fmla="*/ 17400 w 17400"/>
              <a:gd name="p0y4" fmla="*/ 120 h 1031"/>
              <a:gd name="p0x5" fmla="*/ 17400 w 17400"/>
              <a:gd name="p0y5" fmla="*/ 911 h 1031"/>
              <a:gd name="p0x6" fmla="*/ 17400 w 17400"/>
              <a:gd name="p0y6" fmla="*/ 978 h 1031"/>
              <a:gd name="p0x7" fmla="*/ 17346 w 17400"/>
              <a:gd name="p0y7" fmla="*/ 1031 h 1031"/>
              <a:gd name="p0x8" fmla="*/ 17280 w 17400"/>
              <a:gd name="p0y8" fmla="*/ 1031 h 1031"/>
              <a:gd name="p0x9" fmla="*/ 120 w 17400"/>
              <a:gd name="p0y9" fmla="*/ 1031 h 1031"/>
              <a:gd name="p0x10" fmla="*/ 53 w 17400"/>
              <a:gd name="p0y10" fmla="*/ 1031 h 1031"/>
              <a:gd name="p0x11" fmla="*/ 0 w 17400"/>
              <a:gd name="p0y11" fmla="*/ 978 h 1031"/>
              <a:gd name="p0x12" fmla="*/ 0 w 17400"/>
              <a:gd name="p0y12" fmla="*/ 911 h 1031"/>
              <a:gd name="p0x13" fmla="*/ 0 w 17400"/>
              <a:gd name="p0y13" fmla="*/ 120 h 1031"/>
              <a:gd name="p0x14" fmla="*/ 0 w 17400"/>
              <a:gd name="p0y14" fmla="*/ 53 h 1031"/>
              <a:gd name="p0x15" fmla="*/ 53 w 17400"/>
              <a:gd name="p0y15" fmla="*/ 0 h 1031"/>
              <a:gd name="p0x16" fmla="*/ 120 w 17400"/>
              <a:gd name="p0y16" fmla="*/ 0 h 10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C8B8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0"/>
            </p:custDataLst>
          </p:nvPr>
        </p:nvSpPr>
        <p:spPr>
          <a:xfrm>
            <a:off x="762000" y="5833186"/>
            <a:ext cx="936538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古人通过</a:t>
            </a:r>
            <a:r>
              <a:rPr lang="en-US" altLang="zh-CN" sz="1350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开方</a:t>
            </a:r>
            <a:r>
              <a:rPr lang="en-US" altLang="zh-CN" sz="1350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与</a:t>
            </a:r>
            <a:r>
              <a:rPr lang="en-US" altLang="zh-CN" sz="1350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平方</a:t>
            </a:r>
            <a:r>
              <a:rPr lang="en-US" altLang="zh-CN" sz="1350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的互逆关系，在丈量土地、计算方圆时找到了精确表达的途径，这正是</a:t>
            </a:r>
            <a:r>
              <a:rPr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二次根式性质的核心体现</a:t>
            </a:r>
            <a:endParaRPr sz="135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1"/>
            </p:custDataLst>
          </p:nvPr>
        </p:nvSpPr>
        <p:spPr>
          <a:xfrm>
            <a:off x="571500" y="5657850"/>
            <a:ext cx="11049000" cy="655320"/>
          </a:xfrm>
          <a:custGeom>
            <a:avLst/>
            <a:gdLst>
              <a:gd name="sw" fmla="*/ 1 w 17400"/>
              <a:gd name="sh" fmla="*/ 1 h 1031"/>
              <a:gd name="mins" fmla="min sw sh"/>
              <a:gd name="dsw" fmla="+- 0 sw mins"/>
              <a:gd name="dsh" fmla="+- 0 sh mins"/>
              <a:gd name="p0x0" fmla="*/ 120 w 17400"/>
              <a:gd name="p0y0" fmla="*/ 0 h 1031"/>
              <a:gd name="p0x1" fmla="*/ 17280 w 17400"/>
              <a:gd name="p0y1" fmla="*/ 0 h 1031"/>
              <a:gd name="p0x2" fmla="*/ 17346 w 17400"/>
              <a:gd name="p0y2" fmla="*/ 0 h 1031"/>
              <a:gd name="p0x3" fmla="*/ 17400 w 17400"/>
              <a:gd name="p0y3" fmla="*/ 53 h 1031"/>
              <a:gd name="p0x4" fmla="*/ 17400 w 17400"/>
              <a:gd name="p0y4" fmla="*/ 120 h 1031"/>
              <a:gd name="p0x5" fmla="*/ 17400 w 17400"/>
              <a:gd name="p0y5" fmla="*/ 911 h 1031"/>
              <a:gd name="p0x6" fmla="*/ 17400 w 17400"/>
              <a:gd name="p0y6" fmla="*/ 978 h 1031"/>
              <a:gd name="p0x7" fmla="*/ 17346 w 17400"/>
              <a:gd name="p0y7" fmla="*/ 1031 h 1031"/>
              <a:gd name="p0x8" fmla="*/ 17280 w 17400"/>
              <a:gd name="p0y8" fmla="*/ 1031 h 1031"/>
              <a:gd name="p0x9" fmla="*/ 120 w 17400"/>
              <a:gd name="p0y9" fmla="*/ 1031 h 1031"/>
              <a:gd name="p0x10" fmla="*/ 53 w 17400"/>
              <a:gd name="p0y10" fmla="*/ 1031 h 1031"/>
              <a:gd name="p0x11" fmla="*/ 0 w 17400"/>
              <a:gd name="p0y11" fmla="*/ 978 h 1031"/>
              <a:gd name="p0x12" fmla="*/ 0 w 17400"/>
              <a:gd name="p0y12" fmla="*/ 911 h 1031"/>
              <a:gd name="p0x13" fmla="*/ 0 w 17400"/>
              <a:gd name="p0y13" fmla="*/ 120 h 1031"/>
              <a:gd name="p0x14" fmla="*/ 0 w 17400"/>
              <a:gd name="p0y14" fmla="*/ 53 h 1031"/>
              <a:gd name="p0x15" fmla="*/ 53 w 17400"/>
              <a:gd name="p0y15" fmla="*/ 0 h 1031"/>
              <a:gd name="p0x16" fmla="*/ 120 w 17400"/>
              <a:gd name="p0y16" fmla="*/ 0 h 10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32"/>
            </p:custDataLst>
          </p:nvPr>
        </p:nvSpPr>
        <p:spPr>
          <a:xfrm>
            <a:off x="5867400" y="2796540"/>
            <a:ext cx="457200" cy="457200"/>
          </a:xfrm>
          <a:custGeom>
            <a:avLst/>
            <a:gdLst>
              <a:gd name="sw" fmla="*/ 1 w 720"/>
              <a:gd name="sh" fmla="*/ 1 h 720"/>
              <a:gd name="mins" fmla="min sw sh"/>
              <a:gd name="dsw" fmla="+- 0 sw mins"/>
              <a:gd name="dsh" fmla="+- 0 sh mins"/>
              <a:gd name="p0x0" fmla="*/ 360 w 720"/>
              <a:gd name="p0y0" fmla="*/ 0 h 720"/>
              <a:gd name="p0x1" fmla="*/ 558 w 720"/>
              <a:gd name="p0y1" fmla="*/ 0 h 720"/>
              <a:gd name="p0x2" fmla="*/ 720 w 720"/>
              <a:gd name="p0y2" fmla="*/ 161 h 720"/>
              <a:gd name="p0x3" fmla="*/ 720 w 720"/>
              <a:gd name="p0y3" fmla="*/ 360 h 720"/>
              <a:gd name="p0x4" fmla="*/ 720 w 720"/>
              <a:gd name="p0y4" fmla="*/ 558 h 720"/>
              <a:gd name="p0x5" fmla="*/ 558 w 720"/>
              <a:gd name="p0y5" fmla="*/ 720 h 720"/>
              <a:gd name="p0x6" fmla="*/ 360 w 720"/>
              <a:gd name="p0y6" fmla="*/ 720 h 720"/>
              <a:gd name="p0x7" fmla="*/ 161 w 720"/>
              <a:gd name="p0y7" fmla="*/ 720 h 720"/>
              <a:gd name="p0x8" fmla="*/ 0 w 720"/>
              <a:gd name="p0y8" fmla="*/ 558 h 720"/>
              <a:gd name="p0x9" fmla="*/ 0 w 720"/>
              <a:gd name="p0y9" fmla="*/ 360 h 720"/>
              <a:gd name="p0x10" fmla="*/ 0 w 720"/>
              <a:gd name="p0y10" fmla="*/ 161 h 720"/>
              <a:gd name="p0x11" fmla="*/ 161 w 720"/>
              <a:gd name="p0y11" fmla="*/ 0 h 720"/>
              <a:gd name="p0x12" fmla="*/ 360 w 720"/>
              <a:gd name="p0y12" fmla="*/ 0 h 7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  <a:effectLst>
            <a:outerShdw blurRad="171450" dist="38100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33"/>
            </p:custDataLst>
          </p:nvPr>
        </p:nvSpPr>
        <p:spPr>
          <a:xfrm>
            <a:off x="5961380" y="2898775"/>
            <a:ext cx="459740" cy="2527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 spc="75">
                <a:solidFill>
                  <a:srgbClr val="FFFFFF"/>
                </a:solidFill>
                <a:latin typeface="汉仪书宋二简" panose="02010600000101010101" charset="-122"/>
                <a:ea typeface="汉仪书宋二简" panose="02010600000101010101" charset="-122"/>
              </a:rPr>
              <a:t>VS</a:t>
            </a:r>
            <a:endParaRPr sz="1500" b="1" spc="75">
              <a:solidFill>
                <a:srgbClr val="FFFFFF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9263586" y="3048952"/>
            <a:ext cx="22616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04000"/>
              </a:lnSpc>
            </a:pPr>
            <a:r>
              <a:rPr sz="4200" b="1" spc="233">
                <a:solidFill>
                  <a:srgbClr val="2C2015"/>
                </a:solidFill>
                <a:latin typeface="汉仪中宋简" panose="02010600000101010101" charset="-122"/>
                <a:ea typeface="汉仪中宋简" panose="02010600000101010101" charset="-122"/>
              </a:rPr>
              <a:t>运筹法则</a:t>
            </a:r>
            <a:endParaRPr sz="4200" b="1" spc="233">
              <a:solidFill>
                <a:srgbClr val="2C2015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7639050" y="3962400"/>
            <a:ext cx="38862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33000"/>
              </a:lnSpc>
            </a:pPr>
            <a:r>
              <a:rPr sz="1500" spc="3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规矩方圆，皆有其法。</a:t>
            </a:r>
            <a:endParaRPr sz="1500" spc="3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r">
              <a:lnSpc>
                <a:spcPct val="133000"/>
              </a:lnSpc>
            </a:pPr>
            <a:r>
              <a:rPr sz="1500" spc="3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掌握二次根式的乘除与加减法则，化繁为简。</a:t>
            </a:r>
            <a:endParaRPr sz="1500" spc="3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10098729" y="1476375"/>
            <a:ext cx="1426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83000"/>
              </a:lnSpc>
            </a:pPr>
            <a:r>
              <a:rPr sz="9000" b="1">
                <a:solidFill>
                  <a:srgbClr val="8B4513">
                    <a:alpha val="1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02</a:t>
            </a:r>
            <a:endParaRPr sz="9000" b="1">
              <a:solidFill>
                <a:srgbClr val="8B4513">
                  <a:alpha val="1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11143615" y="2919095"/>
            <a:ext cx="381000" cy="9525"/>
          </a:xfrm>
          <a:prstGeom prst="rect">
            <a:avLst/>
          </a:prstGeom>
          <a:solidFill>
            <a:srgbClr val="8B4513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80000">
            <a:off x="11106150" y="4966970"/>
            <a:ext cx="419100" cy="419100"/>
          </a:xfrm>
          <a:prstGeom prst="rect">
            <a:avLst/>
          </a:prstGeom>
          <a:noFill/>
        </p:spPr>
      </p:pic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 rot="21480000">
            <a:off x="11109325" y="5090795"/>
            <a:ext cx="280035" cy="1765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/>
            <a:r>
              <a:rPr sz="1050" b="1" spc="105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法</a:t>
            </a:r>
            <a:endParaRPr sz="1050" b="1" spc="105">
              <a:solidFill>
                <a:srgbClr val="8B4513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015"/>
                </a:solidFill>
                <a:latin typeface="汉仪中宋简" panose="02010600000101010101" charset="-122"/>
                <a:ea typeface="汉仪中宋简" panose="02010600000101010101" charset="-122"/>
              </a:rPr>
              <a:t>乘法法则：由简入繁</a:t>
            </a:r>
            <a:endParaRPr sz="3000" b="1">
              <a:solidFill>
                <a:srgbClr val="2C2015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2"/>
            </p:custDataLst>
          </p:nvPr>
        </p:nvSpPr>
        <p:spPr>
          <a:xfrm>
            <a:off x="6911283" y="6175000"/>
            <a:ext cx="3467176" cy="2295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050">
                <a:solidFill>
                  <a:srgbClr val="7A6A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开得尽方的因数或因式，可移到根号外使表达式更简洁</a:t>
            </a:r>
            <a:endParaRPr sz="1050">
              <a:solidFill>
                <a:srgbClr val="7A6A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1500" y="1104900"/>
            <a:ext cx="11049000" cy="782955"/>
          </a:xfrm>
          <a:custGeom>
            <a:avLst/>
            <a:gdLst>
              <a:gd name="sw" fmla="*/ 1 w 17400"/>
              <a:gd name="sh" fmla="*/ 1 h 1233"/>
              <a:gd name="mins" fmla="min sw sh"/>
              <a:gd name="dsw" fmla="+- 0 sw mins"/>
              <a:gd name="dsh" fmla="+- 0 sh mins"/>
              <a:gd name="p0x0" fmla="*/ 120 w 17400"/>
              <a:gd name="p0y0" fmla="*/ 0 h 1233"/>
              <a:gd name="p0x1" fmla="*/ 17280 w 17400"/>
              <a:gd name="p0y1" fmla="*/ 0 h 1233"/>
              <a:gd name="p0x2" fmla="*/ 17346 w 17400"/>
              <a:gd name="p0y2" fmla="*/ 0 h 1233"/>
              <a:gd name="p0x3" fmla="*/ 17400 w 17400"/>
              <a:gd name="p0y3" fmla="*/ 53 h 1233"/>
              <a:gd name="p0x4" fmla="*/ 17400 w 17400"/>
              <a:gd name="p0y4" fmla="*/ 120 h 1233"/>
              <a:gd name="p0x5" fmla="*/ 17400 w 17400"/>
              <a:gd name="p0y5" fmla="*/ 1113 h 1233"/>
              <a:gd name="p0x6" fmla="*/ 17400 w 17400"/>
              <a:gd name="p0y6" fmla="*/ 1179 h 1233"/>
              <a:gd name="p0x7" fmla="*/ 17346 w 17400"/>
              <a:gd name="p0y7" fmla="*/ 1233 h 1233"/>
              <a:gd name="p0x8" fmla="*/ 17280 w 17400"/>
              <a:gd name="p0y8" fmla="*/ 1233 h 1233"/>
              <a:gd name="p0x9" fmla="*/ 120 w 17400"/>
              <a:gd name="p0y9" fmla="*/ 1233 h 1233"/>
              <a:gd name="p0x10" fmla="*/ 53 w 17400"/>
              <a:gd name="p0y10" fmla="*/ 1233 h 1233"/>
              <a:gd name="p0x11" fmla="*/ 0 w 17400"/>
              <a:gd name="p0y11" fmla="*/ 1179 h 1233"/>
              <a:gd name="p0x12" fmla="*/ 0 w 17400"/>
              <a:gd name="p0y12" fmla="*/ 1113 h 1233"/>
              <a:gd name="p0x13" fmla="*/ 0 w 17400"/>
              <a:gd name="p0y13" fmla="*/ 120 h 1233"/>
              <a:gd name="p0x14" fmla="*/ 0 w 17400"/>
              <a:gd name="p0y14" fmla="*/ 53 h 1233"/>
              <a:gd name="p0x15" fmla="*/ 53 w 17400"/>
              <a:gd name="p0y15" fmla="*/ 0 h 1233"/>
              <a:gd name="p0x16" fmla="*/ 120 w 17400"/>
              <a:gd name="p0y16" fmla="*/ 0 h 123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C8B8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62000" y="1338282"/>
            <a:ext cx="9097118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两个算术平方根的积，等于积的算术平方根。</a:t>
            </a:r>
            <a:r>
              <a:rPr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√a · √b = √(ab)</a:t>
            </a:r>
            <a:r>
              <a:rPr lang="zh-CN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（</a:t>
            </a:r>
            <a:r>
              <a:rPr lang="en-US" altLang="zh-CN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 ≥ 0</a:t>
            </a:r>
            <a:r>
              <a:rPr lang="zh-CN" altLang="en-US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</a:t>
            </a:r>
            <a:r>
              <a:rPr lang="en-US" altLang="zh-CN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b ≥ 0</a:t>
            </a:r>
            <a:r>
              <a:rPr lang="zh-CN" altLang="en-US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）</a:t>
            </a:r>
            <a:endParaRPr lang="zh-CN" altLang="en-US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571500" y="1104900"/>
            <a:ext cx="11049000" cy="782320"/>
          </a:xfrm>
          <a:custGeom>
            <a:avLst/>
            <a:gdLst>
              <a:gd name="sw" fmla="*/ 1 w 17400"/>
              <a:gd name="sh" fmla="*/ 1 h 1232"/>
              <a:gd name="mins" fmla="min sw sh"/>
              <a:gd name="dsw" fmla="+- 0 sw mins"/>
              <a:gd name="dsh" fmla="+- 0 sh mins"/>
              <a:gd name="p0x0" fmla="*/ 120 w 17400"/>
              <a:gd name="p0y0" fmla="*/ 0 h 1232"/>
              <a:gd name="p0x1" fmla="*/ 17280 w 17400"/>
              <a:gd name="p0y1" fmla="*/ 0 h 1232"/>
              <a:gd name="p0x2" fmla="*/ 17346 w 17400"/>
              <a:gd name="p0y2" fmla="*/ 0 h 1232"/>
              <a:gd name="p0x3" fmla="*/ 17400 w 17400"/>
              <a:gd name="p0y3" fmla="*/ 53 h 1232"/>
              <a:gd name="p0x4" fmla="*/ 17400 w 17400"/>
              <a:gd name="p0y4" fmla="*/ 120 h 1232"/>
              <a:gd name="p0x5" fmla="*/ 17400 w 17400"/>
              <a:gd name="p0y5" fmla="*/ 1112 h 1232"/>
              <a:gd name="p0x6" fmla="*/ 17400 w 17400"/>
              <a:gd name="p0y6" fmla="*/ 1179 h 1232"/>
              <a:gd name="p0x7" fmla="*/ 17346 w 17400"/>
              <a:gd name="p0y7" fmla="*/ 1232 h 1232"/>
              <a:gd name="p0x8" fmla="*/ 17280 w 17400"/>
              <a:gd name="p0y8" fmla="*/ 1232 h 1232"/>
              <a:gd name="p0x9" fmla="*/ 120 w 17400"/>
              <a:gd name="p0y9" fmla="*/ 1232 h 1232"/>
              <a:gd name="p0x10" fmla="*/ 53 w 17400"/>
              <a:gd name="p0y10" fmla="*/ 1232 h 1232"/>
              <a:gd name="p0x11" fmla="*/ 0 w 17400"/>
              <a:gd name="p0y11" fmla="*/ 1179 h 1232"/>
              <a:gd name="p0x12" fmla="*/ 0 w 17400"/>
              <a:gd name="p0y12" fmla="*/ 1112 h 1232"/>
              <a:gd name="p0x13" fmla="*/ 0 w 17400"/>
              <a:gd name="p0y13" fmla="*/ 120 h 1232"/>
              <a:gd name="p0x14" fmla="*/ 0 w 17400"/>
              <a:gd name="p0y14" fmla="*/ 53 h 1232"/>
              <a:gd name="p0x15" fmla="*/ 53 w 17400"/>
              <a:gd name="p0y15" fmla="*/ 0 h 1232"/>
              <a:gd name="p0x16" fmla="*/ 120 w 17400"/>
              <a:gd name="p0y16" fmla="*/ 0 h 12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75945" y="2120900"/>
            <a:ext cx="4859655" cy="2075815"/>
          </a:xfrm>
          <a:custGeom>
            <a:avLst/>
            <a:gdLst>
              <a:gd name="sw" fmla="*/ 1 w 7653"/>
              <a:gd name="sh" fmla="*/ 1 h 3268"/>
              <a:gd name="mins" fmla="min sw sh"/>
              <a:gd name="dsw" fmla="+- 0 sw mins"/>
              <a:gd name="dsh" fmla="+- 0 sh mins"/>
              <a:gd name="p0x0" fmla="*/ 120 w 7653"/>
              <a:gd name="p0y0" fmla="*/ 0 h 3268"/>
              <a:gd name="p0x1" fmla="*/ 7533 w 7653"/>
              <a:gd name="p0y1" fmla="*/ 0 h 3268"/>
              <a:gd name="p0x2" fmla="*/ 7599 w 7653"/>
              <a:gd name="p0y2" fmla="*/ 0 h 3268"/>
              <a:gd name="p0x3" fmla="*/ 7653 w 7653"/>
              <a:gd name="p0y3" fmla="*/ 53 h 3268"/>
              <a:gd name="p0x4" fmla="*/ 7653 w 7653"/>
              <a:gd name="p0y4" fmla="*/ 120 h 3268"/>
              <a:gd name="p0x5" fmla="*/ 7653 w 7653"/>
              <a:gd name="p0y5" fmla="*/ 3148 h 3268"/>
              <a:gd name="p0x6" fmla="*/ 7653 w 7653"/>
              <a:gd name="p0y6" fmla="*/ 3214 h 3268"/>
              <a:gd name="p0x7" fmla="*/ 7599 w 7653"/>
              <a:gd name="p0y7" fmla="*/ 3268 h 3268"/>
              <a:gd name="p0x8" fmla="*/ 7533 w 7653"/>
              <a:gd name="p0y8" fmla="*/ 3268 h 3268"/>
              <a:gd name="p0x9" fmla="*/ 120 w 7653"/>
              <a:gd name="p0y9" fmla="*/ 3268 h 3268"/>
              <a:gd name="p0x10" fmla="*/ 53 w 7653"/>
              <a:gd name="p0y10" fmla="*/ 3268 h 3268"/>
              <a:gd name="p0x11" fmla="*/ 0 w 7653"/>
              <a:gd name="p0y11" fmla="*/ 3214 h 3268"/>
              <a:gd name="p0x12" fmla="*/ 0 w 7653"/>
              <a:gd name="p0y12" fmla="*/ 3148 h 3268"/>
              <a:gd name="p0x13" fmla="*/ 0 w 7653"/>
              <a:gd name="p0y13" fmla="*/ 120 h 3268"/>
              <a:gd name="p0x14" fmla="*/ 0 w 7653"/>
              <a:gd name="p0y14" fmla="*/ 53 h 3268"/>
              <a:gd name="p0x15" fmla="*/ 53 w 7653"/>
              <a:gd name="p0y15" fmla="*/ 0 h 3268"/>
              <a:gd name="p0x16" fmla="*/ 120 w 7653"/>
              <a:gd name="p0y16" fmla="*/ 0 h 326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71525" y="2300316"/>
            <a:ext cx="44691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规律发现</a:t>
            </a:r>
            <a:endParaRPr sz="2100" b="1" spc="42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771525" y="3025597"/>
            <a:ext cx="208455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√4 </a:t>
            </a:r>
            <a:r>
              <a:rPr lang="zh-CN" alt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√9 = √36 = </a:t>
            </a: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6</a:t>
            </a:r>
            <a:endParaRPr sz="15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771525" y="3406597"/>
            <a:ext cx="238035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√(16</a:t>
            </a:r>
            <a:r>
              <a:rPr lang="zh-CN" alt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25) = √400 = </a:t>
            </a: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20</a:t>
            </a:r>
            <a:endParaRPr sz="15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0"/>
            </p:custDataLst>
          </p:nvPr>
        </p:nvSpPr>
        <p:spPr>
          <a:xfrm>
            <a:off x="581025" y="2125980"/>
            <a:ext cx="4849495" cy="2065655"/>
          </a:xfrm>
          <a:custGeom>
            <a:avLst/>
            <a:gdLst>
              <a:gd name="sw" fmla="*/ 1 w 7637"/>
              <a:gd name="sh" fmla="*/ 1 h 3253"/>
              <a:gd name="mins" fmla="min sw sh"/>
              <a:gd name="dsw" fmla="+- 0 sw mins"/>
              <a:gd name="dsh" fmla="+- 0 sh mins"/>
              <a:gd name="p0x0" fmla="*/ 120 w 7637"/>
              <a:gd name="p0y0" fmla="*/ 0 h 3253"/>
              <a:gd name="p0x1" fmla="*/ 7517 w 7637"/>
              <a:gd name="p0y1" fmla="*/ 0 h 3253"/>
              <a:gd name="p0x2" fmla="*/ 7584 w 7637"/>
              <a:gd name="p0y2" fmla="*/ 0 h 3253"/>
              <a:gd name="p0x3" fmla="*/ 7637 w 7637"/>
              <a:gd name="p0y3" fmla="*/ 53 h 3253"/>
              <a:gd name="p0x4" fmla="*/ 7637 w 7637"/>
              <a:gd name="p0y4" fmla="*/ 120 h 3253"/>
              <a:gd name="p0x5" fmla="*/ 7637 w 7637"/>
              <a:gd name="p0y5" fmla="*/ 3133 h 3253"/>
              <a:gd name="p0x6" fmla="*/ 7637 w 7637"/>
              <a:gd name="p0y6" fmla="*/ 3199 h 3253"/>
              <a:gd name="p0x7" fmla="*/ 7584 w 7637"/>
              <a:gd name="p0y7" fmla="*/ 3253 h 3253"/>
              <a:gd name="p0x8" fmla="*/ 7517 w 7637"/>
              <a:gd name="p0y8" fmla="*/ 3253 h 3253"/>
              <a:gd name="p0x9" fmla="*/ 120 w 7637"/>
              <a:gd name="p0y9" fmla="*/ 3253 h 3253"/>
              <a:gd name="p0x10" fmla="*/ 53 w 7637"/>
              <a:gd name="p0y10" fmla="*/ 3253 h 3253"/>
              <a:gd name="p0x11" fmla="*/ 0 w 7637"/>
              <a:gd name="p0y11" fmla="*/ 3199 h 3253"/>
              <a:gd name="p0x12" fmla="*/ 0 w 7637"/>
              <a:gd name="p0y12" fmla="*/ 3133 h 3253"/>
              <a:gd name="p0x13" fmla="*/ 0 w 7637"/>
              <a:gd name="p0y13" fmla="*/ 120 h 3253"/>
              <a:gd name="p0x14" fmla="*/ 0 w 7637"/>
              <a:gd name="p0y14" fmla="*/ 53 h 3253"/>
              <a:gd name="p0x15" fmla="*/ 53 w 7637"/>
              <a:gd name="p0y15" fmla="*/ 0 h 3253"/>
              <a:gd name="p0x16" fmla="*/ 120 w 7637"/>
              <a:gd name="p0y16" fmla="*/ 0 h 32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575945" y="4396740"/>
            <a:ext cx="4859655" cy="2075180"/>
          </a:xfrm>
          <a:custGeom>
            <a:avLst/>
            <a:gdLst>
              <a:gd name="sw" fmla="*/ 1 w 7653"/>
              <a:gd name="sh" fmla="*/ 1 h 3268"/>
              <a:gd name="mins" fmla="min sw sh"/>
              <a:gd name="dsw" fmla="+- 0 sw mins"/>
              <a:gd name="dsh" fmla="+- 0 sh mins"/>
              <a:gd name="p0x0" fmla="*/ 120 w 7653"/>
              <a:gd name="p0y0" fmla="*/ 0 h 3268"/>
              <a:gd name="p0x1" fmla="*/ 7533 w 7653"/>
              <a:gd name="p0y1" fmla="*/ 0 h 3268"/>
              <a:gd name="p0x2" fmla="*/ 7599 w 7653"/>
              <a:gd name="p0y2" fmla="*/ 0 h 3268"/>
              <a:gd name="p0x3" fmla="*/ 7653 w 7653"/>
              <a:gd name="p0y3" fmla="*/ 53 h 3268"/>
              <a:gd name="p0x4" fmla="*/ 7653 w 7653"/>
              <a:gd name="p0y4" fmla="*/ 120 h 3268"/>
              <a:gd name="p0x5" fmla="*/ 7653 w 7653"/>
              <a:gd name="p0y5" fmla="*/ 3148 h 3268"/>
              <a:gd name="p0x6" fmla="*/ 7653 w 7653"/>
              <a:gd name="p0y6" fmla="*/ 3214 h 3268"/>
              <a:gd name="p0x7" fmla="*/ 7599 w 7653"/>
              <a:gd name="p0y7" fmla="*/ 3268 h 3268"/>
              <a:gd name="p0x8" fmla="*/ 7533 w 7653"/>
              <a:gd name="p0y8" fmla="*/ 3268 h 3268"/>
              <a:gd name="p0x9" fmla="*/ 120 w 7653"/>
              <a:gd name="p0y9" fmla="*/ 3268 h 3268"/>
              <a:gd name="p0x10" fmla="*/ 53 w 7653"/>
              <a:gd name="p0y10" fmla="*/ 3268 h 3268"/>
              <a:gd name="p0x11" fmla="*/ 0 w 7653"/>
              <a:gd name="p0y11" fmla="*/ 3214 h 3268"/>
              <a:gd name="p0x12" fmla="*/ 0 w 7653"/>
              <a:gd name="p0y12" fmla="*/ 3148 h 3268"/>
              <a:gd name="p0x13" fmla="*/ 0 w 7653"/>
              <a:gd name="p0y13" fmla="*/ 120 h 3268"/>
              <a:gd name="p0x14" fmla="*/ 0 w 7653"/>
              <a:gd name="p0y14" fmla="*/ 53 h 3268"/>
              <a:gd name="p0x15" fmla="*/ 53 w 7653"/>
              <a:gd name="p0y15" fmla="*/ 0 h 3268"/>
              <a:gd name="p0x16" fmla="*/ 120 w 7653"/>
              <a:gd name="p0y16" fmla="*/ 0 h 326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771525" y="4575820"/>
            <a:ext cx="44691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正向应用</a:t>
            </a:r>
            <a:endParaRPr sz="2100" b="1" spc="42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771525" y="5301100"/>
            <a:ext cx="172291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√3 </a:t>
            </a:r>
            <a:r>
              <a:rPr lang="zh-CN" alt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√5 = </a:t>
            </a: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√15</a:t>
            </a:r>
            <a:endParaRPr sz="15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771525" y="5682100"/>
            <a:ext cx="33176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√(1/4) </a:t>
            </a:r>
            <a:r>
              <a:rPr lang="zh-CN" alt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√7 = √(7/4) = </a:t>
            </a: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√7 / 2</a:t>
            </a:r>
            <a:endParaRPr sz="15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5"/>
            </p:custDataLst>
          </p:nvPr>
        </p:nvSpPr>
        <p:spPr>
          <a:xfrm>
            <a:off x="581025" y="4401185"/>
            <a:ext cx="4849495" cy="2065655"/>
          </a:xfrm>
          <a:custGeom>
            <a:avLst/>
            <a:gdLst>
              <a:gd name="sw" fmla="*/ 1 w 7637"/>
              <a:gd name="sh" fmla="*/ 1 h 3253"/>
              <a:gd name="mins" fmla="min sw sh"/>
              <a:gd name="dsw" fmla="+- 0 sw mins"/>
              <a:gd name="dsh" fmla="+- 0 sh mins"/>
              <a:gd name="p0x0" fmla="*/ 120 w 7637"/>
              <a:gd name="p0y0" fmla="*/ 0 h 3253"/>
              <a:gd name="p0x1" fmla="*/ 7517 w 7637"/>
              <a:gd name="p0y1" fmla="*/ 0 h 3253"/>
              <a:gd name="p0x2" fmla="*/ 7584 w 7637"/>
              <a:gd name="p0y2" fmla="*/ 0 h 3253"/>
              <a:gd name="p0x3" fmla="*/ 7637 w 7637"/>
              <a:gd name="p0y3" fmla="*/ 53 h 3253"/>
              <a:gd name="p0x4" fmla="*/ 7637 w 7637"/>
              <a:gd name="p0y4" fmla="*/ 120 h 3253"/>
              <a:gd name="p0x5" fmla="*/ 7637 w 7637"/>
              <a:gd name="p0y5" fmla="*/ 3133 h 3253"/>
              <a:gd name="p0x6" fmla="*/ 7637 w 7637"/>
              <a:gd name="p0y6" fmla="*/ 3199 h 3253"/>
              <a:gd name="p0x7" fmla="*/ 7584 w 7637"/>
              <a:gd name="p0y7" fmla="*/ 3253 h 3253"/>
              <a:gd name="p0x8" fmla="*/ 7517 w 7637"/>
              <a:gd name="p0y8" fmla="*/ 3253 h 3253"/>
              <a:gd name="p0x9" fmla="*/ 120 w 7637"/>
              <a:gd name="p0y9" fmla="*/ 3253 h 3253"/>
              <a:gd name="p0x10" fmla="*/ 53 w 7637"/>
              <a:gd name="p0y10" fmla="*/ 3253 h 3253"/>
              <a:gd name="p0x11" fmla="*/ 0 w 7637"/>
              <a:gd name="p0y11" fmla="*/ 3199 h 3253"/>
              <a:gd name="p0x12" fmla="*/ 0 w 7637"/>
              <a:gd name="p0y12" fmla="*/ 3133 h 3253"/>
              <a:gd name="p0x13" fmla="*/ 0 w 7637"/>
              <a:gd name="p0y13" fmla="*/ 120 h 3253"/>
              <a:gd name="p0x14" fmla="*/ 0 w 7637"/>
              <a:gd name="p0y14" fmla="*/ 53 h 3253"/>
              <a:gd name="p0x15" fmla="*/ 53 w 7637"/>
              <a:gd name="p0y15" fmla="*/ 0 h 3253"/>
              <a:gd name="p0x16" fmla="*/ 120 w 7637"/>
              <a:gd name="p0y16" fmla="*/ 0 h 32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5673725" y="2120900"/>
            <a:ext cx="5941695" cy="1131570"/>
          </a:xfrm>
          <a:custGeom>
            <a:avLst/>
            <a:gdLst>
              <a:gd name="sw" fmla="*/ 1 w 9356"/>
              <a:gd name="sh" fmla="*/ 1 h 1781"/>
              <a:gd name="mins" fmla="min sw sh"/>
              <a:gd name="dsw" fmla="+- 0 sw mins"/>
              <a:gd name="dsh" fmla="+- 0 sh mins"/>
              <a:gd name="p0x0" fmla="*/ 120 w 9356"/>
              <a:gd name="p0y0" fmla="*/ 0 h 1781"/>
              <a:gd name="p0x1" fmla="*/ 9236 w 9356"/>
              <a:gd name="p0y1" fmla="*/ 0 h 1781"/>
              <a:gd name="p0x2" fmla="*/ 9303 w 9356"/>
              <a:gd name="p0y2" fmla="*/ 0 h 1781"/>
              <a:gd name="p0x3" fmla="*/ 9356 w 9356"/>
              <a:gd name="p0y3" fmla="*/ 53 h 1781"/>
              <a:gd name="p0x4" fmla="*/ 9356 w 9356"/>
              <a:gd name="p0y4" fmla="*/ 120 h 1781"/>
              <a:gd name="p0x5" fmla="*/ 9356 w 9356"/>
              <a:gd name="p0y5" fmla="*/ 1661 h 1781"/>
              <a:gd name="p0x6" fmla="*/ 9356 w 9356"/>
              <a:gd name="p0y6" fmla="*/ 1728 h 1781"/>
              <a:gd name="p0x7" fmla="*/ 9303 w 9356"/>
              <a:gd name="p0y7" fmla="*/ 1781 h 1781"/>
              <a:gd name="p0x8" fmla="*/ 9236 w 9356"/>
              <a:gd name="p0y8" fmla="*/ 1781 h 1781"/>
              <a:gd name="p0x9" fmla="*/ 120 w 9356"/>
              <a:gd name="p0y9" fmla="*/ 1781 h 1781"/>
              <a:gd name="p0x10" fmla="*/ 53 w 9356"/>
              <a:gd name="p0y10" fmla="*/ 1781 h 1781"/>
              <a:gd name="p0x11" fmla="*/ 0 w 9356"/>
              <a:gd name="p0y11" fmla="*/ 1728 h 1781"/>
              <a:gd name="p0x12" fmla="*/ 0 w 9356"/>
              <a:gd name="p0y12" fmla="*/ 1661 h 1781"/>
              <a:gd name="p0x13" fmla="*/ 0 w 9356"/>
              <a:gd name="p0y13" fmla="*/ 120 h 1781"/>
              <a:gd name="p0x14" fmla="*/ 0 w 9356"/>
              <a:gd name="p0y14" fmla="*/ 53 h 1781"/>
              <a:gd name="p0x15" fmla="*/ 53 w 9356"/>
              <a:gd name="p0y15" fmla="*/ 0 h 1781"/>
              <a:gd name="p0x16" fmla="*/ 120 w 9356"/>
              <a:gd name="p0y16" fmla="*/ 0 h 178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5869305" y="23164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5909967" y="2366039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01</a:t>
            </a:r>
            <a:endParaRPr sz="165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6326534" y="2305078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逆向化简</a:t>
            </a:r>
            <a:endParaRPr sz="2100" b="1" spc="42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6326534" y="2758469"/>
            <a:ext cx="346151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√(16</a:t>
            </a:r>
            <a:r>
              <a:rPr lang="zh-CN" alt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81) = √16 </a:t>
            </a:r>
            <a:r>
              <a:rPr lang="zh-CN" alt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√81 = </a:t>
            </a:r>
            <a:r>
              <a:rPr lang="en-US" altLang="zh-CN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 </a:t>
            </a:r>
            <a:r>
              <a:rPr lang="zh-CN" altLang="en-US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9 = 36</a:t>
            </a:r>
            <a:endParaRPr lang="en-US" altLang="zh-CN" sz="135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1"/>
            </p:custDataLst>
          </p:nvPr>
        </p:nvSpPr>
        <p:spPr>
          <a:xfrm>
            <a:off x="5678805" y="2125980"/>
            <a:ext cx="5931535" cy="1121410"/>
          </a:xfrm>
          <a:custGeom>
            <a:avLst/>
            <a:gdLst>
              <a:gd name="sw" fmla="*/ 1 w 9341"/>
              <a:gd name="sh" fmla="*/ 1 h 1766"/>
              <a:gd name="mins" fmla="min sw sh"/>
              <a:gd name="dsw" fmla="+- 0 sw mins"/>
              <a:gd name="dsh" fmla="+- 0 sh mins"/>
              <a:gd name="p0x0" fmla="*/ 120 w 9341"/>
              <a:gd name="p0y0" fmla="*/ 0 h 1766"/>
              <a:gd name="p0x1" fmla="*/ 9221 w 9341"/>
              <a:gd name="p0y1" fmla="*/ 0 h 1766"/>
              <a:gd name="p0x2" fmla="*/ 9288 w 9341"/>
              <a:gd name="p0y2" fmla="*/ 0 h 1766"/>
              <a:gd name="p0x3" fmla="*/ 9341 w 9341"/>
              <a:gd name="p0y3" fmla="*/ 53 h 1766"/>
              <a:gd name="p0x4" fmla="*/ 9341 w 9341"/>
              <a:gd name="p0y4" fmla="*/ 120 h 1766"/>
              <a:gd name="p0x5" fmla="*/ 9341 w 9341"/>
              <a:gd name="p0y5" fmla="*/ 1646 h 1766"/>
              <a:gd name="p0x6" fmla="*/ 9341 w 9341"/>
              <a:gd name="p0y6" fmla="*/ 1713 h 1766"/>
              <a:gd name="p0x7" fmla="*/ 9288 w 9341"/>
              <a:gd name="p0y7" fmla="*/ 1766 h 1766"/>
              <a:gd name="p0x8" fmla="*/ 9221 w 9341"/>
              <a:gd name="p0y8" fmla="*/ 1766 h 1766"/>
              <a:gd name="p0x9" fmla="*/ 120 w 9341"/>
              <a:gd name="p0y9" fmla="*/ 1766 h 1766"/>
              <a:gd name="p0x10" fmla="*/ 53 w 9341"/>
              <a:gd name="p0y10" fmla="*/ 1766 h 1766"/>
              <a:gd name="p0x11" fmla="*/ 0 w 9341"/>
              <a:gd name="p0y11" fmla="*/ 1713 h 1766"/>
              <a:gd name="p0x12" fmla="*/ 0 w 9341"/>
              <a:gd name="p0y12" fmla="*/ 1646 h 1766"/>
              <a:gd name="p0x13" fmla="*/ 0 w 9341"/>
              <a:gd name="p0y13" fmla="*/ 120 h 1766"/>
              <a:gd name="p0x14" fmla="*/ 0 w 9341"/>
              <a:gd name="p0y14" fmla="*/ 53 h 1766"/>
              <a:gd name="p0x15" fmla="*/ 53 w 9341"/>
              <a:gd name="p0y15" fmla="*/ 0 h 1766"/>
              <a:gd name="p0x16" fmla="*/ 120 w 9341"/>
              <a:gd name="p0y16" fmla="*/ 0 h 17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5673725" y="3452495"/>
            <a:ext cx="5941695" cy="1131570"/>
          </a:xfrm>
          <a:custGeom>
            <a:avLst/>
            <a:gdLst>
              <a:gd name="sw" fmla="*/ 1 w 9356"/>
              <a:gd name="sh" fmla="*/ 1 h 1781"/>
              <a:gd name="mins" fmla="min sw sh"/>
              <a:gd name="dsw" fmla="+- 0 sw mins"/>
              <a:gd name="dsh" fmla="+- 0 sh mins"/>
              <a:gd name="p0x0" fmla="*/ 120 w 9356"/>
              <a:gd name="p0y0" fmla="*/ 0 h 1781"/>
              <a:gd name="p0x1" fmla="*/ 9236 w 9356"/>
              <a:gd name="p0y1" fmla="*/ 0 h 1781"/>
              <a:gd name="p0x2" fmla="*/ 9303 w 9356"/>
              <a:gd name="p0y2" fmla="*/ 0 h 1781"/>
              <a:gd name="p0x3" fmla="*/ 9356 w 9356"/>
              <a:gd name="p0y3" fmla="*/ 53 h 1781"/>
              <a:gd name="p0x4" fmla="*/ 9356 w 9356"/>
              <a:gd name="p0y4" fmla="*/ 120 h 1781"/>
              <a:gd name="p0x5" fmla="*/ 9356 w 9356"/>
              <a:gd name="p0y5" fmla="*/ 1661 h 1781"/>
              <a:gd name="p0x6" fmla="*/ 9356 w 9356"/>
              <a:gd name="p0y6" fmla="*/ 1728 h 1781"/>
              <a:gd name="p0x7" fmla="*/ 9303 w 9356"/>
              <a:gd name="p0y7" fmla="*/ 1781 h 1781"/>
              <a:gd name="p0x8" fmla="*/ 9236 w 9356"/>
              <a:gd name="p0y8" fmla="*/ 1781 h 1781"/>
              <a:gd name="p0x9" fmla="*/ 120 w 9356"/>
              <a:gd name="p0y9" fmla="*/ 1781 h 1781"/>
              <a:gd name="p0x10" fmla="*/ 53 w 9356"/>
              <a:gd name="p0y10" fmla="*/ 1781 h 1781"/>
              <a:gd name="p0x11" fmla="*/ 0 w 9356"/>
              <a:gd name="p0y11" fmla="*/ 1728 h 1781"/>
              <a:gd name="p0x12" fmla="*/ 0 w 9356"/>
              <a:gd name="p0y12" fmla="*/ 1661 h 1781"/>
              <a:gd name="p0x13" fmla="*/ 0 w 9356"/>
              <a:gd name="p0y13" fmla="*/ 120 h 1781"/>
              <a:gd name="p0x14" fmla="*/ 0 w 9356"/>
              <a:gd name="p0y14" fmla="*/ 53 h 1781"/>
              <a:gd name="p0x15" fmla="*/ 53 w 9356"/>
              <a:gd name="p0y15" fmla="*/ 0 h 1781"/>
              <a:gd name="p0x16" fmla="*/ 120 w 9356"/>
              <a:gd name="p0y16" fmla="*/ 0 h 178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3"/>
            </p:custDataLst>
          </p:nvPr>
        </p:nvSpPr>
        <p:spPr>
          <a:xfrm>
            <a:off x="5869305" y="36480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5909967" y="3697605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02</a:t>
            </a:r>
            <a:endParaRPr sz="165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6326534" y="3636645"/>
            <a:ext cx="16269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含字母化简</a:t>
            </a:r>
            <a:endParaRPr sz="2100" b="1" spc="42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6326534" y="4090035"/>
            <a:ext cx="172983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√(4a²b³) = </a:t>
            </a:r>
            <a:r>
              <a:rPr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2ab√b</a:t>
            </a:r>
            <a:endParaRPr sz="135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7"/>
            </p:custDataLst>
          </p:nvPr>
        </p:nvSpPr>
        <p:spPr>
          <a:xfrm>
            <a:off x="5678805" y="3457575"/>
            <a:ext cx="5931535" cy="1121410"/>
          </a:xfrm>
          <a:custGeom>
            <a:avLst/>
            <a:gdLst>
              <a:gd name="sw" fmla="*/ 1 w 9341"/>
              <a:gd name="sh" fmla="*/ 1 h 1766"/>
              <a:gd name="mins" fmla="min sw sh"/>
              <a:gd name="dsw" fmla="+- 0 sw mins"/>
              <a:gd name="dsh" fmla="+- 0 sh mins"/>
              <a:gd name="p0x0" fmla="*/ 120 w 9341"/>
              <a:gd name="p0y0" fmla="*/ 0 h 1766"/>
              <a:gd name="p0x1" fmla="*/ 9221 w 9341"/>
              <a:gd name="p0y1" fmla="*/ 0 h 1766"/>
              <a:gd name="p0x2" fmla="*/ 9288 w 9341"/>
              <a:gd name="p0y2" fmla="*/ 0 h 1766"/>
              <a:gd name="p0x3" fmla="*/ 9341 w 9341"/>
              <a:gd name="p0y3" fmla="*/ 53 h 1766"/>
              <a:gd name="p0x4" fmla="*/ 9341 w 9341"/>
              <a:gd name="p0y4" fmla="*/ 120 h 1766"/>
              <a:gd name="p0x5" fmla="*/ 9341 w 9341"/>
              <a:gd name="p0y5" fmla="*/ 1646 h 1766"/>
              <a:gd name="p0x6" fmla="*/ 9341 w 9341"/>
              <a:gd name="p0y6" fmla="*/ 1713 h 1766"/>
              <a:gd name="p0x7" fmla="*/ 9288 w 9341"/>
              <a:gd name="p0y7" fmla="*/ 1766 h 1766"/>
              <a:gd name="p0x8" fmla="*/ 9221 w 9341"/>
              <a:gd name="p0y8" fmla="*/ 1766 h 1766"/>
              <a:gd name="p0x9" fmla="*/ 120 w 9341"/>
              <a:gd name="p0y9" fmla="*/ 1766 h 1766"/>
              <a:gd name="p0x10" fmla="*/ 53 w 9341"/>
              <a:gd name="p0y10" fmla="*/ 1766 h 1766"/>
              <a:gd name="p0x11" fmla="*/ 0 w 9341"/>
              <a:gd name="p0y11" fmla="*/ 1713 h 1766"/>
              <a:gd name="p0x12" fmla="*/ 0 w 9341"/>
              <a:gd name="p0y12" fmla="*/ 1646 h 1766"/>
              <a:gd name="p0x13" fmla="*/ 0 w 9341"/>
              <a:gd name="p0y13" fmla="*/ 120 h 1766"/>
              <a:gd name="p0x14" fmla="*/ 0 w 9341"/>
              <a:gd name="p0y14" fmla="*/ 53 h 1766"/>
              <a:gd name="p0x15" fmla="*/ 53 w 9341"/>
              <a:gd name="p0y15" fmla="*/ 0 h 1766"/>
              <a:gd name="p0x16" fmla="*/ 120 w 9341"/>
              <a:gd name="p0y16" fmla="*/ 0 h 17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28"/>
            </p:custDataLst>
          </p:nvPr>
        </p:nvSpPr>
        <p:spPr>
          <a:xfrm>
            <a:off x="5673725" y="4784090"/>
            <a:ext cx="5941695" cy="1131570"/>
          </a:xfrm>
          <a:custGeom>
            <a:avLst/>
            <a:gdLst>
              <a:gd name="sw" fmla="*/ 1 w 9356"/>
              <a:gd name="sh" fmla="*/ 1 h 1781"/>
              <a:gd name="mins" fmla="min sw sh"/>
              <a:gd name="dsw" fmla="+- 0 sw mins"/>
              <a:gd name="dsh" fmla="+- 0 sh mins"/>
              <a:gd name="p0x0" fmla="*/ 120 w 9356"/>
              <a:gd name="p0y0" fmla="*/ 0 h 1781"/>
              <a:gd name="p0x1" fmla="*/ 9236 w 9356"/>
              <a:gd name="p0y1" fmla="*/ 0 h 1781"/>
              <a:gd name="p0x2" fmla="*/ 9303 w 9356"/>
              <a:gd name="p0y2" fmla="*/ 0 h 1781"/>
              <a:gd name="p0x3" fmla="*/ 9356 w 9356"/>
              <a:gd name="p0y3" fmla="*/ 53 h 1781"/>
              <a:gd name="p0x4" fmla="*/ 9356 w 9356"/>
              <a:gd name="p0y4" fmla="*/ 120 h 1781"/>
              <a:gd name="p0x5" fmla="*/ 9356 w 9356"/>
              <a:gd name="p0y5" fmla="*/ 1661 h 1781"/>
              <a:gd name="p0x6" fmla="*/ 9356 w 9356"/>
              <a:gd name="p0y6" fmla="*/ 1728 h 1781"/>
              <a:gd name="p0x7" fmla="*/ 9303 w 9356"/>
              <a:gd name="p0y7" fmla="*/ 1781 h 1781"/>
              <a:gd name="p0x8" fmla="*/ 9236 w 9356"/>
              <a:gd name="p0y8" fmla="*/ 1781 h 1781"/>
              <a:gd name="p0x9" fmla="*/ 120 w 9356"/>
              <a:gd name="p0y9" fmla="*/ 1781 h 1781"/>
              <a:gd name="p0x10" fmla="*/ 53 w 9356"/>
              <a:gd name="p0y10" fmla="*/ 1781 h 1781"/>
              <a:gd name="p0x11" fmla="*/ 0 w 9356"/>
              <a:gd name="p0y11" fmla="*/ 1728 h 1781"/>
              <a:gd name="p0x12" fmla="*/ 0 w 9356"/>
              <a:gd name="p0y12" fmla="*/ 1661 h 1781"/>
              <a:gd name="p0x13" fmla="*/ 0 w 9356"/>
              <a:gd name="p0y13" fmla="*/ 120 h 1781"/>
              <a:gd name="p0x14" fmla="*/ 0 w 9356"/>
              <a:gd name="p0y14" fmla="*/ 53 h 1781"/>
              <a:gd name="p0x15" fmla="*/ 53 w 9356"/>
              <a:gd name="p0y15" fmla="*/ 0 h 1781"/>
              <a:gd name="p0x16" fmla="*/ 120 w 9356"/>
              <a:gd name="p0y16" fmla="*/ 0 h 178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29"/>
            </p:custDataLst>
          </p:nvPr>
        </p:nvSpPr>
        <p:spPr>
          <a:xfrm>
            <a:off x="5869305" y="49790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5909967" y="5029171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03</a:t>
            </a:r>
            <a:endParaRPr sz="165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1"/>
            </p:custDataLst>
          </p:nvPr>
        </p:nvSpPr>
        <p:spPr>
          <a:xfrm>
            <a:off x="6326534" y="4968211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系数相乘</a:t>
            </a:r>
            <a:endParaRPr sz="2100" b="1" spc="42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2"/>
            </p:custDataLst>
          </p:nvPr>
        </p:nvSpPr>
        <p:spPr>
          <a:xfrm>
            <a:off x="6326534" y="5421601"/>
            <a:ext cx="412536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3√5 </a:t>
            </a:r>
            <a:r>
              <a:rPr lang="zh-CN" alt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2√10 = 6 </a:t>
            </a:r>
            <a:r>
              <a:rPr lang="zh-CN" alt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√(5</a:t>
            </a:r>
            <a:r>
              <a:rPr lang="zh-CN" alt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10) = 6√50 = </a:t>
            </a:r>
            <a:r>
              <a:rPr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30√2</a:t>
            </a:r>
            <a:endParaRPr sz="135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3"/>
            </p:custDataLst>
          </p:nvPr>
        </p:nvSpPr>
        <p:spPr>
          <a:xfrm>
            <a:off x="5678805" y="4788535"/>
            <a:ext cx="5931535" cy="1122045"/>
          </a:xfrm>
          <a:custGeom>
            <a:avLst/>
            <a:gdLst>
              <a:gd name="sw" fmla="*/ 1 w 9341"/>
              <a:gd name="sh" fmla="*/ 1 h 1766"/>
              <a:gd name="mins" fmla="min sw sh"/>
              <a:gd name="dsw" fmla="+- 0 sw mins"/>
              <a:gd name="dsh" fmla="+- 0 sh mins"/>
              <a:gd name="p0x0" fmla="*/ 120 w 9341"/>
              <a:gd name="p0y0" fmla="*/ 0 h 1766"/>
              <a:gd name="p0x1" fmla="*/ 9221 w 9341"/>
              <a:gd name="p0y1" fmla="*/ 0 h 1766"/>
              <a:gd name="p0x2" fmla="*/ 9288 w 9341"/>
              <a:gd name="p0y2" fmla="*/ 0 h 1766"/>
              <a:gd name="p0x3" fmla="*/ 9341 w 9341"/>
              <a:gd name="p0y3" fmla="*/ 53 h 1766"/>
              <a:gd name="p0x4" fmla="*/ 9341 w 9341"/>
              <a:gd name="p0y4" fmla="*/ 120 h 1766"/>
              <a:gd name="p0x5" fmla="*/ 9341 w 9341"/>
              <a:gd name="p0y5" fmla="*/ 1646 h 1766"/>
              <a:gd name="p0x6" fmla="*/ 9341 w 9341"/>
              <a:gd name="p0y6" fmla="*/ 1713 h 1766"/>
              <a:gd name="p0x7" fmla="*/ 9288 w 9341"/>
              <a:gd name="p0y7" fmla="*/ 1766 h 1766"/>
              <a:gd name="p0x8" fmla="*/ 9221 w 9341"/>
              <a:gd name="p0y8" fmla="*/ 1766 h 1766"/>
              <a:gd name="p0x9" fmla="*/ 120 w 9341"/>
              <a:gd name="p0y9" fmla="*/ 1766 h 1766"/>
              <a:gd name="p0x10" fmla="*/ 53 w 9341"/>
              <a:gd name="p0y10" fmla="*/ 1766 h 1766"/>
              <a:gd name="p0x11" fmla="*/ 0 w 9341"/>
              <a:gd name="p0y11" fmla="*/ 1713 h 1766"/>
              <a:gd name="p0x12" fmla="*/ 0 w 9341"/>
              <a:gd name="p0y12" fmla="*/ 1646 h 1766"/>
              <a:gd name="p0x13" fmla="*/ 0 w 9341"/>
              <a:gd name="p0y13" fmla="*/ 120 h 1766"/>
              <a:gd name="p0x14" fmla="*/ 0 w 9341"/>
              <a:gd name="p0y14" fmla="*/ 53 h 1766"/>
              <a:gd name="p0x15" fmla="*/ 53 w 9341"/>
              <a:gd name="p0y15" fmla="*/ 0 h 1766"/>
              <a:gd name="p0x16" fmla="*/ 120 w 9341"/>
              <a:gd name="p0y16" fmla="*/ 0 h 17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015"/>
                </a:solidFill>
                <a:latin typeface="汉仪中宋简" panose="02010600000101010101" charset="-122"/>
                <a:ea typeface="汉仪中宋简" panose="02010600000101010101" charset="-122"/>
              </a:rPr>
              <a:t>除法法则：化繁为简</a:t>
            </a:r>
            <a:endParaRPr sz="3000" b="1">
              <a:solidFill>
                <a:srgbClr val="2C2015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"/>
            </p:custDataLst>
          </p:nvPr>
        </p:nvSpPr>
        <p:spPr>
          <a:xfrm>
            <a:off x="5150485" y="5995670"/>
            <a:ext cx="6470015" cy="481330"/>
          </a:xfrm>
          <a:custGeom>
            <a:avLst/>
            <a:gdLst>
              <a:gd name="sw" fmla="*/ 1 w 10188"/>
              <a:gd name="sh" fmla="*/ 1 h 757"/>
              <a:gd name="mins" fmla="min sw sh"/>
              <a:gd name="dsw" fmla="+- 0 sw mins"/>
              <a:gd name="dsh" fmla="+- 0 sh mins"/>
              <a:gd name="p0x0" fmla="*/ 120 w 10188"/>
              <a:gd name="p0y0" fmla="*/ 0 h 757"/>
              <a:gd name="p0x1" fmla="*/ 10068 w 10188"/>
              <a:gd name="p0y1" fmla="*/ 0 h 757"/>
              <a:gd name="p0x2" fmla="*/ 10134 w 10188"/>
              <a:gd name="p0y2" fmla="*/ 0 h 757"/>
              <a:gd name="p0x3" fmla="*/ 10188 w 10188"/>
              <a:gd name="p0y3" fmla="*/ 53 h 757"/>
              <a:gd name="p0x4" fmla="*/ 10188 w 10188"/>
              <a:gd name="p0y4" fmla="*/ 120 h 757"/>
              <a:gd name="p0x5" fmla="*/ 10188 w 10188"/>
              <a:gd name="p0y5" fmla="*/ 637 h 757"/>
              <a:gd name="p0x6" fmla="*/ 10188 w 10188"/>
              <a:gd name="p0y6" fmla="*/ 703 h 757"/>
              <a:gd name="p0x7" fmla="*/ 10134 w 10188"/>
              <a:gd name="p0y7" fmla="*/ 757 h 757"/>
              <a:gd name="p0x8" fmla="*/ 10068 w 10188"/>
              <a:gd name="p0y8" fmla="*/ 757 h 757"/>
              <a:gd name="p0x9" fmla="*/ 120 w 10188"/>
              <a:gd name="p0y9" fmla="*/ 757 h 757"/>
              <a:gd name="p0x10" fmla="*/ 53 w 10188"/>
              <a:gd name="p0y10" fmla="*/ 757 h 757"/>
              <a:gd name="p0x11" fmla="*/ 0 w 10188"/>
              <a:gd name="p0y11" fmla="*/ 703 h 757"/>
              <a:gd name="p0x12" fmla="*/ 0 w 10188"/>
              <a:gd name="p0y12" fmla="*/ 637 h 757"/>
              <a:gd name="p0x13" fmla="*/ 0 w 10188"/>
              <a:gd name="p0y13" fmla="*/ 120 h 757"/>
              <a:gd name="p0x14" fmla="*/ 0 w 10188"/>
              <a:gd name="p0y14" fmla="*/ 53 h 757"/>
              <a:gd name="p0x15" fmla="*/ 53 w 10188"/>
              <a:gd name="p0y15" fmla="*/ 0 h 757"/>
              <a:gd name="p0x16" fmla="*/ 120 w 10188"/>
              <a:gd name="p0y16" fmla="*/ 0 h 7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C8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3"/>
            </p:custDataLst>
          </p:nvPr>
        </p:nvSpPr>
        <p:spPr>
          <a:xfrm>
            <a:off x="7338051" y="6110288"/>
            <a:ext cx="2095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化至最简，方显本质。</a:t>
            </a:r>
            <a:endParaRPr sz="1500" b="1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575945" y="1109345"/>
            <a:ext cx="4303395" cy="5362575"/>
          </a:xfrm>
          <a:custGeom>
            <a:avLst/>
            <a:gdLst>
              <a:gd name="sw" fmla="*/ 1 w 6776"/>
              <a:gd name="sh" fmla="*/ 1 h 8445"/>
              <a:gd name="mins" fmla="min sw sh"/>
              <a:gd name="dsw" fmla="+- 0 sw mins"/>
              <a:gd name="dsh" fmla="+- 0 sh mins"/>
              <a:gd name="p0x0" fmla="*/ 120 w 6776"/>
              <a:gd name="p0y0" fmla="*/ 0 h 8445"/>
              <a:gd name="p0x1" fmla="*/ 6656 w 6776"/>
              <a:gd name="p0y1" fmla="*/ 0 h 8445"/>
              <a:gd name="p0x2" fmla="*/ 6723 w 6776"/>
              <a:gd name="p0y2" fmla="*/ 0 h 8445"/>
              <a:gd name="p0x3" fmla="*/ 6776 w 6776"/>
              <a:gd name="p0y3" fmla="*/ 53 h 8445"/>
              <a:gd name="p0x4" fmla="*/ 6776 w 6776"/>
              <a:gd name="p0y4" fmla="*/ 120 h 8445"/>
              <a:gd name="p0x5" fmla="*/ 6776 w 6776"/>
              <a:gd name="p0y5" fmla="*/ 8325 h 8445"/>
              <a:gd name="p0x6" fmla="*/ 6776 w 6776"/>
              <a:gd name="p0y6" fmla="*/ 8391 h 8445"/>
              <a:gd name="p0x7" fmla="*/ 6723 w 6776"/>
              <a:gd name="p0y7" fmla="*/ 8445 h 8445"/>
              <a:gd name="p0x8" fmla="*/ 6656 w 6776"/>
              <a:gd name="p0y8" fmla="*/ 8445 h 8445"/>
              <a:gd name="p0x9" fmla="*/ 120 w 6776"/>
              <a:gd name="p0y9" fmla="*/ 8445 h 8445"/>
              <a:gd name="p0x10" fmla="*/ 53 w 6776"/>
              <a:gd name="p0y10" fmla="*/ 8445 h 8445"/>
              <a:gd name="p0x11" fmla="*/ 0 w 6776"/>
              <a:gd name="p0y11" fmla="*/ 8391 h 8445"/>
              <a:gd name="p0x12" fmla="*/ 0 w 6776"/>
              <a:gd name="p0y12" fmla="*/ 8325 h 8445"/>
              <a:gd name="p0x13" fmla="*/ 0 w 6776"/>
              <a:gd name="p0y13" fmla="*/ 120 h 8445"/>
              <a:gd name="p0x14" fmla="*/ 0 w 6776"/>
              <a:gd name="p0y14" fmla="*/ 53 h 8445"/>
              <a:gd name="p0x15" fmla="*/ 53 w 6776"/>
              <a:gd name="p0y15" fmla="*/ 0 h 8445"/>
              <a:gd name="p0x16" fmla="*/ 120 w 6776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771525" y="1288732"/>
            <a:ext cx="39128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最简二次根式的双重标准</a:t>
            </a:r>
            <a:endParaRPr sz="2100" b="1" spc="42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771525" y="17526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2273" t="-16333" r="-2273" b="-16333"/>
          <a:stretch>
            <a:fillRect/>
          </a:stretch>
        </p:blipFill>
        <p:spPr>
          <a:xfrm>
            <a:off x="871220" y="1833245"/>
            <a:ext cx="219075" cy="2527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304925" y="1737360"/>
            <a:ext cx="209401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被开方数不含分母</a:t>
            </a:r>
            <a:endParaRPr b="1" spc="36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1"/>
            </p:custDataLst>
          </p:nvPr>
        </p:nvSpPr>
        <p:spPr>
          <a:xfrm>
            <a:off x="771525" y="22860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738" t="-10303" r="-2738" b="-10303"/>
          <a:stretch>
            <a:fillRect/>
          </a:stretch>
        </p:blipFill>
        <p:spPr>
          <a:xfrm>
            <a:off x="840105" y="2366645"/>
            <a:ext cx="281305" cy="2527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1304925" y="2270760"/>
            <a:ext cx="325985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不含能开得尽方的因数或因式</a:t>
            </a:r>
            <a:endParaRPr b="1" spc="36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16"/>
            </p:custDataLst>
          </p:nvPr>
        </p:nvSpPr>
        <p:spPr>
          <a:xfrm>
            <a:off x="581025" y="1114425"/>
            <a:ext cx="4293235" cy="5353050"/>
          </a:xfrm>
          <a:custGeom>
            <a:avLst/>
            <a:gdLst>
              <a:gd name="sw" fmla="*/ 1 w 6761"/>
              <a:gd name="sh" fmla="*/ 1 h 8430"/>
              <a:gd name="mins" fmla="min sw sh"/>
              <a:gd name="dsw" fmla="+- 0 sw mins"/>
              <a:gd name="dsh" fmla="+- 0 sh mins"/>
              <a:gd name="p0x0" fmla="*/ 120 w 6761"/>
              <a:gd name="p0y0" fmla="*/ 0 h 8430"/>
              <a:gd name="p0x1" fmla="*/ 6641 w 6761"/>
              <a:gd name="p0y1" fmla="*/ 0 h 8430"/>
              <a:gd name="p0x2" fmla="*/ 6708 w 6761"/>
              <a:gd name="p0y2" fmla="*/ 0 h 8430"/>
              <a:gd name="p0x3" fmla="*/ 6761 w 6761"/>
              <a:gd name="p0y3" fmla="*/ 53 h 8430"/>
              <a:gd name="p0x4" fmla="*/ 6761 w 6761"/>
              <a:gd name="p0y4" fmla="*/ 120 h 8430"/>
              <a:gd name="p0x5" fmla="*/ 6761 w 6761"/>
              <a:gd name="p0y5" fmla="*/ 8310 h 8430"/>
              <a:gd name="p0x6" fmla="*/ 6761 w 6761"/>
              <a:gd name="p0y6" fmla="*/ 8376 h 8430"/>
              <a:gd name="p0x7" fmla="*/ 6708 w 6761"/>
              <a:gd name="p0y7" fmla="*/ 8430 h 8430"/>
              <a:gd name="p0x8" fmla="*/ 6641 w 6761"/>
              <a:gd name="p0y8" fmla="*/ 8430 h 8430"/>
              <a:gd name="p0x9" fmla="*/ 120 w 6761"/>
              <a:gd name="p0y9" fmla="*/ 8430 h 8430"/>
              <a:gd name="p0x10" fmla="*/ 53 w 6761"/>
              <a:gd name="p0y10" fmla="*/ 8430 h 8430"/>
              <a:gd name="p0x11" fmla="*/ 0 w 6761"/>
              <a:gd name="p0y11" fmla="*/ 8376 h 8430"/>
              <a:gd name="p0x12" fmla="*/ 0 w 6761"/>
              <a:gd name="p0y12" fmla="*/ 8310 h 8430"/>
              <a:gd name="p0x13" fmla="*/ 0 w 6761"/>
              <a:gd name="p0y13" fmla="*/ 120 h 8430"/>
              <a:gd name="p0x14" fmla="*/ 0 w 6761"/>
              <a:gd name="p0y14" fmla="*/ 53 h 8430"/>
              <a:gd name="p0x15" fmla="*/ 53 w 6761"/>
              <a:gd name="p0y15" fmla="*/ 0 h 8430"/>
              <a:gd name="p0x16" fmla="*/ 120 w 6761"/>
              <a:gd name="p0y16" fmla="*/ 0 h 84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7"/>
            </p:custDataLst>
          </p:nvPr>
        </p:nvSpPr>
        <p:spPr>
          <a:xfrm>
            <a:off x="5155565" y="1109345"/>
            <a:ext cx="6459855" cy="2321560"/>
          </a:xfrm>
          <a:custGeom>
            <a:avLst/>
            <a:gdLst>
              <a:gd name="sw" fmla="*/ 1 w 10173"/>
              <a:gd name="sh" fmla="*/ 1 h 3656"/>
              <a:gd name="mins" fmla="min sw sh"/>
              <a:gd name="dsw" fmla="+- 0 sw mins"/>
              <a:gd name="dsh" fmla="+- 0 sh mins"/>
              <a:gd name="p0x0" fmla="*/ 120 w 10173"/>
              <a:gd name="p0y0" fmla="*/ 0 h 3656"/>
              <a:gd name="p0x1" fmla="*/ 10053 w 10173"/>
              <a:gd name="p0y1" fmla="*/ 0 h 3656"/>
              <a:gd name="p0x2" fmla="*/ 10119 w 10173"/>
              <a:gd name="p0y2" fmla="*/ 0 h 3656"/>
              <a:gd name="p0x3" fmla="*/ 10173 w 10173"/>
              <a:gd name="p0y3" fmla="*/ 53 h 3656"/>
              <a:gd name="p0x4" fmla="*/ 10173 w 10173"/>
              <a:gd name="p0y4" fmla="*/ 120 h 3656"/>
              <a:gd name="p0x5" fmla="*/ 10173 w 10173"/>
              <a:gd name="p0y5" fmla="*/ 3536 h 3656"/>
              <a:gd name="p0x6" fmla="*/ 10173 w 10173"/>
              <a:gd name="p0y6" fmla="*/ 3602 h 3656"/>
              <a:gd name="p0x7" fmla="*/ 10119 w 10173"/>
              <a:gd name="p0y7" fmla="*/ 3656 h 3656"/>
              <a:gd name="p0x8" fmla="*/ 10053 w 10173"/>
              <a:gd name="p0y8" fmla="*/ 3656 h 3656"/>
              <a:gd name="p0x9" fmla="*/ 120 w 10173"/>
              <a:gd name="p0y9" fmla="*/ 3656 h 3656"/>
              <a:gd name="p0x10" fmla="*/ 53 w 10173"/>
              <a:gd name="p0y10" fmla="*/ 3656 h 3656"/>
              <a:gd name="p0x11" fmla="*/ 0 w 10173"/>
              <a:gd name="p0y11" fmla="*/ 3602 h 3656"/>
              <a:gd name="p0x12" fmla="*/ 0 w 10173"/>
              <a:gd name="p0y12" fmla="*/ 3536 h 3656"/>
              <a:gd name="p0x13" fmla="*/ 0 w 10173"/>
              <a:gd name="p0y13" fmla="*/ 120 h 3656"/>
              <a:gd name="p0x14" fmla="*/ 0 w 10173"/>
              <a:gd name="p0y14" fmla="*/ 53 h 3656"/>
              <a:gd name="p0x15" fmla="*/ 53 w 10173"/>
              <a:gd name="p0y15" fmla="*/ 0 h 3656"/>
              <a:gd name="p0x16" fmla="*/ 120 w 10173"/>
              <a:gd name="p0y16" fmla="*/ 0 h 365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5351116" y="1289685"/>
            <a:ext cx="606935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正向应用</a:t>
            </a:r>
            <a:endParaRPr b="1" spc="36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9"/>
            </p:custDataLst>
          </p:nvPr>
        </p:nvSpPr>
        <p:spPr>
          <a:xfrm>
            <a:off x="5351116" y="1652588"/>
            <a:ext cx="82718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√(1/3)</a:t>
            </a:r>
            <a:endParaRPr sz="1500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0"/>
            </p:custDataLst>
          </p:nvPr>
        </p:nvSpPr>
        <p:spPr>
          <a:xfrm>
            <a:off x="6064005" y="1664970"/>
            <a:ext cx="278454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7A6A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=</a:t>
            </a:r>
            <a:endParaRPr sz="1350">
              <a:solidFill>
                <a:srgbClr val="7A6A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1"/>
            </p:custDataLst>
          </p:nvPr>
        </p:nvSpPr>
        <p:spPr>
          <a:xfrm>
            <a:off x="6247209" y="1652588"/>
            <a:ext cx="69249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1/√3</a:t>
            </a:r>
            <a:endParaRPr sz="15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5351116" y="1928813"/>
            <a:ext cx="94602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√(2/25)</a:t>
            </a:r>
            <a:endParaRPr sz="1500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6182839" y="1941195"/>
            <a:ext cx="278454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7A6A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=</a:t>
            </a:r>
            <a:endParaRPr sz="1350">
              <a:solidFill>
                <a:srgbClr val="7A6A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4"/>
            </p:custDataLst>
          </p:nvPr>
        </p:nvSpPr>
        <p:spPr>
          <a:xfrm>
            <a:off x="6366053" y="1928813"/>
            <a:ext cx="81632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√2 / 5</a:t>
            </a:r>
            <a:endParaRPr sz="15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25"/>
            </p:custDataLst>
          </p:nvPr>
        </p:nvSpPr>
        <p:spPr>
          <a:xfrm>
            <a:off x="5160010" y="1114425"/>
            <a:ext cx="6450330" cy="2312035"/>
          </a:xfrm>
          <a:custGeom>
            <a:avLst/>
            <a:gdLst>
              <a:gd name="sw" fmla="*/ 1 w 10157"/>
              <a:gd name="sh" fmla="*/ 1 h 3641"/>
              <a:gd name="mins" fmla="min sw sh"/>
              <a:gd name="dsw" fmla="+- 0 sw mins"/>
              <a:gd name="dsh" fmla="+- 0 sh mins"/>
              <a:gd name="p0x0" fmla="*/ 120 w 10157"/>
              <a:gd name="p0y0" fmla="*/ 0 h 3641"/>
              <a:gd name="p0x1" fmla="*/ 10037 w 10157"/>
              <a:gd name="p0y1" fmla="*/ 0 h 3641"/>
              <a:gd name="p0x2" fmla="*/ 10104 w 10157"/>
              <a:gd name="p0y2" fmla="*/ 0 h 3641"/>
              <a:gd name="p0x3" fmla="*/ 10157 w 10157"/>
              <a:gd name="p0y3" fmla="*/ 53 h 3641"/>
              <a:gd name="p0x4" fmla="*/ 10157 w 10157"/>
              <a:gd name="p0y4" fmla="*/ 120 h 3641"/>
              <a:gd name="p0x5" fmla="*/ 10157 w 10157"/>
              <a:gd name="p0y5" fmla="*/ 3521 h 3641"/>
              <a:gd name="p0x6" fmla="*/ 10157 w 10157"/>
              <a:gd name="p0y6" fmla="*/ 3587 h 3641"/>
              <a:gd name="p0x7" fmla="*/ 10104 w 10157"/>
              <a:gd name="p0y7" fmla="*/ 3641 h 3641"/>
              <a:gd name="p0x8" fmla="*/ 10037 w 10157"/>
              <a:gd name="p0y8" fmla="*/ 3641 h 3641"/>
              <a:gd name="p0x9" fmla="*/ 120 w 10157"/>
              <a:gd name="p0y9" fmla="*/ 3641 h 3641"/>
              <a:gd name="p0x10" fmla="*/ 53 w 10157"/>
              <a:gd name="p0y10" fmla="*/ 3641 h 3641"/>
              <a:gd name="p0x11" fmla="*/ 0 w 10157"/>
              <a:gd name="p0y11" fmla="*/ 3587 h 3641"/>
              <a:gd name="p0x12" fmla="*/ 0 w 10157"/>
              <a:gd name="p0y12" fmla="*/ 3521 h 3641"/>
              <a:gd name="p0x13" fmla="*/ 0 w 10157"/>
              <a:gd name="p0y13" fmla="*/ 120 h 3641"/>
              <a:gd name="p0x14" fmla="*/ 0 w 10157"/>
              <a:gd name="p0y14" fmla="*/ 53 h 3641"/>
              <a:gd name="p0x15" fmla="*/ 53 w 10157"/>
              <a:gd name="p0y15" fmla="*/ 0 h 3641"/>
              <a:gd name="p0x16" fmla="*/ 120 w 10157"/>
              <a:gd name="p0y16" fmla="*/ 0 h 364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5155565" y="3554730"/>
            <a:ext cx="6459855" cy="2322195"/>
          </a:xfrm>
          <a:custGeom>
            <a:avLst/>
            <a:gdLst>
              <a:gd name="sw" fmla="*/ 1 w 10173"/>
              <a:gd name="sh" fmla="*/ 1 h 3656"/>
              <a:gd name="mins" fmla="min sw sh"/>
              <a:gd name="dsw" fmla="+- 0 sw mins"/>
              <a:gd name="dsh" fmla="+- 0 sh mins"/>
              <a:gd name="p0x0" fmla="*/ 120 w 10173"/>
              <a:gd name="p0y0" fmla="*/ 0 h 3656"/>
              <a:gd name="p0x1" fmla="*/ 10053 w 10173"/>
              <a:gd name="p0y1" fmla="*/ 0 h 3656"/>
              <a:gd name="p0x2" fmla="*/ 10119 w 10173"/>
              <a:gd name="p0y2" fmla="*/ 0 h 3656"/>
              <a:gd name="p0x3" fmla="*/ 10173 w 10173"/>
              <a:gd name="p0y3" fmla="*/ 53 h 3656"/>
              <a:gd name="p0x4" fmla="*/ 10173 w 10173"/>
              <a:gd name="p0y4" fmla="*/ 120 h 3656"/>
              <a:gd name="p0x5" fmla="*/ 10173 w 10173"/>
              <a:gd name="p0y5" fmla="*/ 3536 h 3656"/>
              <a:gd name="p0x6" fmla="*/ 10173 w 10173"/>
              <a:gd name="p0y6" fmla="*/ 3602 h 3656"/>
              <a:gd name="p0x7" fmla="*/ 10119 w 10173"/>
              <a:gd name="p0y7" fmla="*/ 3656 h 3656"/>
              <a:gd name="p0x8" fmla="*/ 10053 w 10173"/>
              <a:gd name="p0y8" fmla="*/ 3656 h 3656"/>
              <a:gd name="p0x9" fmla="*/ 120 w 10173"/>
              <a:gd name="p0y9" fmla="*/ 3656 h 3656"/>
              <a:gd name="p0x10" fmla="*/ 53 w 10173"/>
              <a:gd name="p0y10" fmla="*/ 3656 h 3656"/>
              <a:gd name="p0x11" fmla="*/ 0 w 10173"/>
              <a:gd name="p0y11" fmla="*/ 3602 h 3656"/>
              <a:gd name="p0x12" fmla="*/ 0 w 10173"/>
              <a:gd name="p0y12" fmla="*/ 3536 h 3656"/>
              <a:gd name="p0x13" fmla="*/ 0 w 10173"/>
              <a:gd name="p0y13" fmla="*/ 120 h 3656"/>
              <a:gd name="p0x14" fmla="*/ 0 w 10173"/>
              <a:gd name="p0y14" fmla="*/ 53 h 3656"/>
              <a:gd name="p0x15" fmla="*/ 53 w 10173"/>
              <a:gd name="p0y15" fmla="*/ 0 h 3656"/>
              <a:gd name="p0x16" fmla="*/ 120 w 10173"/>
              <a:gd name="p0y16" fmla="*/ 0 h 365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7"/>
            </p:custDataLst>
          </p:nvPr>
        </p:nvSpPr>
        <p:spPr>
          <a:xfrm>
            <a:off x="5351116" y="3735229"/>
            <a:ext cx="606935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逆向化简</a:t>
            </a:r>
            <a:endParaRPr b="1" spc="36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8"/>
            </p:custDataLst>
          </p:nvPr>
        </p:nvSpPr>
        <p:spPr>
          <a:xfrm>
            <a:off x="5351116" y="4098131"/>
            <a:ext cx="106494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√(3/100)</a:t>
            </a:r>
            <a:endParaRPr sz="1500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9"/>
            </p:custDataLst>
          </p:nvPr>
        </p:nvSpPr>
        <p:spPr>
          <a:xfrm>
            <a:off x="6301759" y="4110514"/>
            <a:ext cx="278454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7A6A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=</a:t>
            </a:r>
            <a:endParaRPr sz="1350">
              <a:solidFill>
                <a:srgbClr val="7A6A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0"/>
            </p:custDataLst>
          </p:nvPr>
        </p:nvSpPr>
        <p:spPr>
          <a:xfrm>
            <a:off x="6484963" y="4098131"/>
            <a:ext cx="93524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√3 / 10</a:t>
            </a:r>
            <a:endParaRPr sz="15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31"/>
            </p:custDataLst>
          </p:nvPr>
        </p:nvSpPr>
        <p:spPr>
          <a:xfrm>
            <a:off x="5160010" y="3559810"/>
            <a:ext cx="6450330" cy="2312035"/>
          </a:xfrm>
          <a:custGeom>
            <a:avLst/>
            <a:gdLst>
              <a:gd name="sw" fmla="*/ 1 w 10157"/>
              <a:gd name="sh" fmla="*/ 1 h 3641"/>
              <a:gd name="mins" fmla="min sw sh"/>
              <a:gd name="dsw" fmla="+- 0 sw mins"/>
              <a:gd name="dsh" fmla="+- 0 sh mins"/>
              <a:gd name="p0x0" fmla="*/ 120 w 10157"/>
              <a:gd name="p0y0" fmla="*/ 0 h 3641"/>
              <a:gd name="p0x1" fmla="*/ 10037 w 10157"/>
              <a:gd name="p0y1" fmla="*/ 0 h 3641"/>
              <a:gd name="p0x2" fmla="*/ 10104 w 10157"/>
              <a:gd name="p0y2" fmla="*/ 0 h 3641"/>
              <a:gd name="p0x3" fmla="*/ 10157 w 10157"/>
              <a:gd name="p0y3" fmla="*/ 53 h 3641"/>
              <a:gd name="p0x4" fmla="*/ 10157 w 10157"/>
              <a:gd name="p0y4" fmla="*/ 120 h 3641"/>
              <a:gd name="p0x5" fmla="*/ 10157 w 10157"/>
              <a:gd name="p0y5" fmla="*/ 3521 h 3641"/>
              <a:gd name="p0x6" fmla="*/ 10157 w 10157"/>
              <a:gd name="p0y6" fmla="*/ 3587 h 3641"/>
              <a:gd name="p0x7" fmla="*/ 10104 w 10157"/>
              <a:gd name="p0y7" fmla="*/ 3641 h 3641"/>
              <a:gd name="p0x8" fmla="*/ 10037 w 10157"/>
              <a:gd name="p0y8" fmla="*/ 3641 h 3641"/>
              <a:gd name="p0x9" fmla="*/ 120 w 10157"/>
              <a:gd name="p0y9" fmla="*/ 3641 h 3641"/>
              <a:gd name="p0x10" fmla="*/ 53 w 10157"/>
              <a:gd name="p0y10" fmla="*/ 3641 h 3641"/>
              <a:gd name="p0x11" fmla="*/ 0 w 10157"/>
              <a:gd name="p0y11" fmla="*/ 3587 h 3641"/>
              <a:gd name="p0x12" fmla="*/ 0 w 10157"/>
              <a:gd name="p0y12" fmla="*/ 3521 h 3641"/>
              <a:gd name="p0x13" fmla="*/ 0 w 10157"/>
              <a:gd name="p0y13" fmla="*/ 120 h 3641"/>
              <a:gd name="p0x14" fmla="*/ 0 w 10157"/>
              <a:gd name="p0y14" fmla="*/ 53 h 3641"/>
              <a:gd name="p0x15" fmla="*/ 53 w 10157"/>
              <a:gd name="p0y15" fmla="*/ 0 h 3641"/>
              <a:gd name="p0x16" fmla="*/ 120 w 10157"/>
              <a:gd name="p0y16" fmla="*/ 0 h 364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015"/>
                </a:solidFill>
                <a:latin typeface="汉仪中宋简" panose="02010600000101010101" charset="-122"/>
                <a:ea typeface="汉仪中宋简" panose="02010600000101010101" charset="-122"/>
              </a:rPr>
              <a:t>合并的艺术</a:t>
            </a:r>
            <a:endParaRPr sz="3000" b="1">
              <a:solidFill>
                <a:srgbClr val="2C2015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d4cce477-8ca7-11f1-a875-fe5bd89252b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344" r="344"/>
          <a:stretch>
            <a:fillRect/>
          </a:stretch>
        </p:blipFill>
        <p:spPr>
          <a:xfrm>
            <a:off x="571500" y="1104900"/>
            <a:ext cx="11049000" cy="20574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3240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3120"/>
                </a:lnTo>
                <a:cubicBezTo>
                  <a:pt x="17400" y="3186"/>
                  <a:pt x="17346" y="3240"/>
                  <a:pt x="17280" y="3240"/>
                </a:cubicBezTo>
                <a:lnTo>
                  <a:pt x="120" y="3240"/>
                </a:lnTo>
                <a:cubicBezTo>
                  <a:pt x="54" y="3240"/>
                  <a:pt x="0" y="3186"/>
                  <a:pt x="0" y="31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3395345"/>
            <a:ext cx="4916805" cy="2371725"/>
          </a:xfrm>
          <a:custGeom>
            <a:avLst/>
            <a:gdLst>
              <a:gd name="sw" fmla="*/ 1 w 7743"/>
              <a:gd name="sh" fmla="*/ 1 h 3735"/>
              <a:gd name="mins" fmla="min sw sh"/>
              <a:gd name="dsw" fmla="+- 0 sw mins"/>
              <a:gd name="dsh" fmla="+- 0 sh mins"/>
              <a:gd name="p0x0" fmla="*/ 120 w 7743"/>
              <a:gd name="p0y0" fmla="*/ 0 h 3735"/>
              <a:gd name="p0x1" fmla="*/ 7623 w 7743"/>
              <a:gd name="p0y1" fmla="*/ 0 h 3735"/>
              <a:gd name="p0x2" fmla="*/ 7689 w 7743"/>
              <a:gd name="p0y2" fmla="*/ 0 h 3735"/>
              <a:gd name="p0x3" fmla="*/ 7743 w 7743"/>
              <a:gd name="p0y3" fmla="*/ 53 h 3735"/>
              <a:gd name="p0x4" fmla="*/ 7743 w 7743"/>
              <a:gd name="p0y4" fmla="*/ 120 h 3735"/>
              <a:gd name="p0x5" fmla="*/ 7743 w 7743"/>
              <a:gd name="p0y5" fmla="*/ 3615 h 3735"/>
              <a:gd name="p0x6" fmla="*/ 7743 w 7743"/>
              <a:gd name="p0y6" fmla="*/ 3681 h 3735"/>
              <a:gd name="p0x7" fmla="*/ 7689 w 7743"/>
              <a:gd name="p0y7" fmla="*/ 3735 h 3735"/>
              <a:gd name="p0x8" fmla="*/ 7623 w 7743"/>
              <a:gd name="p0y8" fmla="*/ 3735 h 3735"/>
              <a:gd name="p0x9" fmla="*/ 120 w 7743"/>
              <a:gd name="p0y9" fmla="*/ 3735 h 3735"/>
              <a:gd name="p0x10" fmla="*/ 53 w 7743"/>
              <a:gd name="p0y10" fmla="*/ 3735 h 3735"/>
              <a:gd name="p0x11" fmla="*/ 0 w 7743"/>
              <a:gd name="p0y11" fmla="*/ 3681 h 3735"/>
              <a:gd name="p0x12" fmla="*/ 0 w 7743"/>
              <a:gd name="p0y12" fmla="*/ 3615 h 3735"/>
              <a:gd name="p0x13" fmla="*/ 0 w 7743"/>
              <a:gd name="p0y13" fmla="*/ 120 h 3735"/>
              <a:gd name="p0x14" fmla="*/ 0 w 7743"/>
              <a:gd name="p0y14" fmla="*/ 53 h 3735"/>
              <a:gd name="p0x15" fmla="*/ 53 w 7743"/>
              <a:gd name="p0y15" fmla="*/ 0 h 3735"/>
              <a:gd name="p0x16" fmla="*/ 120 w 7743"/>
              <a:gd name="p0y16" fmla="*/ 0 h 37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771525" y="3574733"/>
            <a:ext cx="452630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化简识别</a:t>
            </a:r>
            <a:endParaRPr sz="2100" b="1" spc="42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771525" y="4000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d4cce5c2-8ca7-11f1-a875-fe5bd89252b3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57250" y="4086225"/>
            <a:ext cx="247650" cy="24765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304925" y="3986213"/>
            <a:ext cx="15431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√8 = 2√2</a:t>
            </a:r>
            <a:endParaRPr sz="1500" b="1" spc="30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304925" y="4261485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化简为最简二次根式</a:t>
            </a:r>
            <a:endParaRPr sz="135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771525" y="46647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 descr="d4cce63c-8ca7-11f1-a875-fe5bd89252b3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245" b="245"/>
          <a:stretch>
            <a:fillRect/>
          </a:stretch>
        </p:blipFill>
        <p:spPr>
          <a:xfrm>
            <a:off x="857250" y="4750435"/>
            <a:ext cx="247650" cy="24765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1304925" y="4651029"/>
            <a:ext cx="233585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√18 = 3√2</a:t>
            </a:r>
            <a:endParaRPr sz="1500" b="1" spc="30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1304925" y="4926301"/>
            <a:ext cx="250730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被开方数均为</a:t>
            </a:r>
            <a:r>
              <a:rPr lang="en-US" altLang="zh-CN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</a:t>
            </a:r>
            <a:r>
              <a:rPr lang="zh-CN" alt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，同类二次根式</a:t>
            </a:r>
            <a:endParaRPr lang="zh-CN" altLang="en-US" sz="135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18"/>
            </p:custDataLst>
          </p:nvPr>
        </p:nvSpPr>
        <p:spPr>
          <a:xfrm>
            <a:off x="581025" y="3400425"/>
            <a:ext cx="4906645" cy="2362200"/>
          </a:xfrm>
          <a:custGeom>
            <a:avLst/>
            <a:gdLst>
              <a:gd name="sw" fmla="*/ 1 w 7727"/>
              <a:gd name="sh" fmla="*/ 1 h 3720"/>
              <a:gd name="mins" fmla="min sw sh"/>
              <a:gd name="dsw" fmla="+- 0 sw mins"/>
              <a:gd name="dsh" fmla="+- 0 sh mins"/>
              <a:gd name="p0x0" fmla="*/ 120 w 7727"/>
              <a:gd name="p0y0" fmla="*/ 0 h 3720"/>
              <a:gd name="p0x1" fmla="*/ 7607 w 7727"/>
              <a:gd name="p0y1" fmla="*/ 0 h 3720"/>
              <a:gd name="p0x2" fmla="*/ 7674 w 7727"/>
              <a:gd name="p0y2" fmla="*/ 0 h 3720"/>
              <a:gd name="p0x3" fmla="*/ 7727 w 7727"/>
              <a:gd name="p0y3" fmla="*/ 53 h 3720"/>
              <a:gd name="p0x4" fmla="*/ 7727 w 7727"/>
              <a:gd name="p0y4" fmla="*/ 120 h 3720"/>
              <a:gd name="p0x5" fmla="*/ 7727 w 7727"/>
              <a:gd name="p0y5" fmla="*/ 3600 h 3720"/>
              <a:gd name="p0x6" fmla="*/ 7727 w 7727"/>
              <a:gd name="p0y6" fmla="*/ 3666 h 3720"/>
              <a:gd name="p0x7" fmla="*/ 7674 w 7727"/>
              <a:gd name="p0y7" fmla="*/ 3720 h 3720"/>
              <a:gd name="p0x8" fmla="*/ 7607 w 7727"/>
              <a:gd name="p0y8" fmla="*/ 3720 h 3720"/>
              <a:gd name="p0x9" fmla="*/ 120 w 7727"/>
              <a:gd name="p0y9" fmla="*/ 3720 h 3720"/>
              <a:gd name="p0x10" fmla="*/ 53 w 7727"/>
              <a:gd name="p0y10" fmla="*/ 3720 h 3720"/>
              <a:gd name="p0x11" fmla="*/ 0 w 7727"/>
              <a:gd name="p0y11" fmla="*/ 3666 h 3720"/>
              <a:gd name="p0x12" fmla="*/ 0 w 7727"/>
              <a:gd name="p0y12" fmla="*/ 3600 h 3720"/>
              <a:gd name="p0x13" fmla="*/ 0 w 7727"/>
              <a:gd name="p0y13" fmla="*/ 120 h 3720"/>
              <a:gd name="p0x14" fmla="*/ 0 w 7727"/>
              <a:gd name="p0y14" fmla="*/ 53 h 3720"/>
              <a:gd name="p0x15" fmla="*/ 53 w 7727"/>
              <a:gd name="p0y15" fmla="*/ 0 h 3720"/>
              <a:gd name="p0x16" fmla="*/ 120 w 7727"/>
              <a:gd name="p0y16" fmla="*/ 0 h 3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9"/>
            </p:custDataLst>
          </p:nvPr>
        </p:nvSpPr>
        <p:spPr>
          <a:xfrm>
            <a:off x="5692775" y="3395345"/>
            <a:ext cx="5922645" cy="2371725"/>
          </a:xfrm>
          <a:custGeom>
            <a:avLst/>
            <a:gdLst>
              <a:gd name="sw" fmla="*/ 1 w 9326"/>
              <a:gd name="sh" fmla="*/ 1 h 3735"/>
              <a:gd name="mins" fmla="min sw sh"/>
              <a:gd name="dsw" fmla="+- 0 sw mins"/>
              <a:gd name="dsh" fmla="+- 0 sh mins"/>
              <a:gd name="p0x0" fmla="*/ 120 w 9326"/>
              <a:gd name="p0y0" fmla="*/ 0 h 3735"/>
              <a:gd name="p0x1" fmla="*/ 9206 w 9326"/>
              <a:gd name="p0y1" fmla="*/ 0 h 3735"/>
              <a:gd name="p0x2" fmla="*/ 9273 w 9326"/>
              <a:gd name="p0y2" fmla="*/ 0 h 3735"/>
              <a:gd name="p0x3" fmla="*/ 9326 w 9326"/>
              <a:gd name="p0y3" fmla="*/ 53 h 3735"/>
              <a:gd name="p0x4" fmla="*/ 9326 w 9326"/>
              <a:gd name="p0y4" fmla="*/ 120 h 3735"/>
              <a:gd name="p0x5" fmla="*/ 9326 w 9326"/>
              <a:gd name="p0y5" fmla="*/ 3615 h 3735"/>
              <a:gd name="p0x6" fmla="*/ 9326 w 9326"/>
              <a:gd name="p0y6" fmla="*/ 3681 h 3735"/>
              <a:gd name="p0x7" fmla="*/ 9273 w 9326"/>
              <a:gd name="p0y7" fmla="*/ 3735 h 3735"/>
              <a:gd name="p0x8" fmla="*/ 9206 w 9326"/>
              <a:gd name="p0y8" fmla="*/ 3735 h 3735"/>
              <a:gd name="p0x9" fmla="*/ 120 w 9326"/>
              <a:gd name="p0y9" fmla="*/ 3735 h 3735"/>
              <a:gd name="p0x10" fmla="*/ 53 w 9326"/>
              <a:gd name="p0y10" fmla="*/ 3735 h 3735"/>
              <a:gd name="p0x11" fmla="*/ 0 w 9326"/>
              <a:gd name="p0y11" fmla="*/ 3681 h 3735"/>
              <a:gd name="p0x12" fmla="*/ 0 w 9326"/>
              <a:gd name="p0y12" fmla="*/ 3615 h 3735"/>
              <a:gd name="p0x13" fmla="*/ 0 w 9326"/>
              <a:gd name="p0y13" fmla="*/ 120 h 3735"/>
              <a:gd name="p0x14" fmla="*/ 0 w 9326"/>
              <a:gd name="p0y14" fmla="*/ 53 h 3735"/>
              <a:gd name="p0x15" fmla="*/ 53 w 9326"/>
              <a:gd name="p0y15" fmla="*/ 0 h 3735"/>
              <a:gd name="p0x16" fmla="*/ 120 w 9326"/>
              <a:gd name="p0y16" fmla="*/ 0 h 37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5888384" y="3574733"/>
            <a:ext cx="553209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合并计算</a:t>
            </a:r>
            <a:endParaRPr sz="2100" b="1" spc="42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5888355" y="40005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5929017" y="4050030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01</a:t>
            </a:r>
            <a:endParaRPr sz="165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6345584" y="4038600"/>
            <a:ext cx="11620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同类项合并</a:t>
            </a:r>
            <a:endParaRPr sz="1500" b="1" spc="30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6307484" y="4366260"/>
            <a:ext cx="511299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2√2 + 3√2 = (2+3)√2 = 5√2</a:t>
            </a:r>
            <a:endParaRPr sz="135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5"/>
            </p:custDataLst>
          </p:nvPr>
        </p:nvSpPr>
        <p:spPr>
          <a:xfrm>
            <a:off x="5888355" y="47694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5929017" y="4819621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02</a:t>
            </a:r>
            <a:endParaRPr sz="165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6345584" y="4808191"/>
            <a:ext cx="11620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判断可行性</a:t>
            </a:r>
            <a:endParaRPr sz="1500" b="1" spc="30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6307484" y="5135851"/>
            <a:ext cx="277624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5√2 ≈ 7.07 </a:t>
            </a:r>
            <a:r>
              <a:rPr lang="zh-CN" alt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＜</a:t>
            </a:r>
            <a:r>
              <a:rPr lang="en-US" altLang="zh-CN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7.5</a:t>
            </a:r>
            <a:r>
              <a:rPr lang="zh-CN" alt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</a:t>
            </a:r>
            <a:r>
              <a:rPr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可以截出</a:t>
            </a:r>
            <a:endParaRPr sz="135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9"/>
            </p:custDataLst>
          </p:nvPr>
        </p:nvSpPr>
        <p:spPr>
          <a:xfrm>
            <a:off x="5697855" y="3400425"/>
            <a:ext cx="5912485" cy="2362200"/>
          </a:xfrm>
          <a:custGeom>
            <a:avLst/>
            <a:gdLst>
              <a:gd name="sw" fmla="*/ 1 w 9311"/>
              <a:gd name="sh" fmla="*/ 1 h 3720"/>
              <a:gd name="mins" fmla="min sw sh"/>
              <a:gd name="dsw" fmla="+- 0 sw mins"/>
              <a:gd name="dsh" fmla="+- 0 sh mins"/>
              <a:gd name="p0x0" fmla="*/ 120 w 9311"/>
              <a:gd name="p0y0" fmla="*/ 0 h 3720"/>
              <a:gd name="p0x1" fmla="*/ 9191 w 9311"/>
              <a:gd name="p0y1" fmla="*/ 0 h 3720"/>
              <a:gd name="p0x2" fmla="*/ 9258 w 9311"/>
              <a:gd name="p0y2" fmla="*/ 0 h 3720"/>
              <a:gd name="p0x3" fmla="*/ 9311 w 9311"/>
              <a:gd name="p0y3" fmla="*/ 53 h 3720"/>
              <a:gd name="p0x4" fmla="*/ 9311 w 9311"/>
              <a:gd name="p0y4" fmla="*/ 120 h 3720"/>
              <a:gd name="p0x5" fmla="*/ 9311 w 9311"/>
              <a:gd name="p0y5" fmla="*/ 3600 h 3720"/>
              <a:gd name="p0x6" fmla="*/ 9311 w 9311"/>
              <a:gd name="p0y6" fmla="*/ 3666 h 3720"/>
              <a:gd name="p0x7" fmla="*/ 9258 w 9311"/>
              <a:gd name="p0y7" fmla="*/ 3720 h 3720"/>
              <a:gd name="p0x8" fmla="*/ 9191 w 9311"/>
              <a:gd name="p0y8" fmla="*/ 3720 h 3720"/>
              <a:gd name="p0x9" fmla="*/ 120 w 9311"/>
              <a:gd name="p0y9" fmla="*/ 3720 h 3720"/>
              <a:gd name="p0x10" fmla="*/ 53 w 9311"/>
              <a:gd name="p0y10" fmla="*/ 3720 h 3720"/>
              <a:gd name="p0x11" fmla="*/ 0 w 9311"/>
              <a:gd name="p0y11" fmla="*/ 3666 h 3720"/>
              <a:gd name="p0x12" fmla="*/ 0 w 9311"/>
              <a:gd name="p0y12" fmla="*/ 3600 h 3720"/>
              <a:gd name="p0x13" fmla="*/ 0 w 9311"/>
              <a:gd name="p0y13" fmla="*/ 120 h 3720"/>
              <a:gd name="p0x14" fmla="*/ 0 w 9311"/>
              <a:gd name="p0y14" fmla="*/ 53 h 3720"/>
              <a:gd name="p0x15" fmla="*/ 53 w 9311"/>
              <a:gd name="p0y15" fmla="*/ 0 h 3720"/>
              <a:gd name="p0x16" fmla="*/ 120 w 9311"/>
              <a:gd name="p0y16" fmla="*/ 0 h 3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30"/>
            </p:custDataLst>
          </p:nvPr>
        </p:nvSpPr>
        <p:spPr>
          <a:xfrm>
            <a:off x="571500" y="5962650"/>
            <a:ext cx="11049000" cy="514350"/>
          </a:xfrm>
          <a:custGeom>
            <a:avLst/>
            <a:gdLst>
              <a:gd name="sw" fmla="*/ 1 w 17400"/>
              <a:gd name="sh" fmla="*/ 1 h 810"/>
              <a:gd name="mins" fmla="min sw sh"/>
              <a:gd name="dsw" fmla="+- 0 sw mins"/>
              <a:gd name="dsh" fmla="+- 0 sh mins"/>
              <a:gd name="p0x0" fmla="*/ 120 w 17400"/>
              <a:gd name="p0y0" fmla="*/ 0 h 810"/>
              <a:gd name="p0x1" fmla="*/ 17280 w 17400"/>
              <a:gd name="p0y1" fmla="*/ 0 h 810"/>
              <a:gd name="p0x2" fmla="*/ 17346 w 17400"/>
              <a:gd name="p0y2" fmla="*/ 0 h 810"/>
              <a:gd name="p0x3" fmla="*/ 17400 w 17400"/>
              <a:gd name="p0y3" fmla="*/ 53 h 810"/>
              <a:gd name="p0x4" fmla="*/ 17400 w 17400"/>
              <a:gd name="p0y4" fmla="*/ 120 h 810"/>
              <a:gd name="p0x5" fmla="*/ 17400 w 17400"/>
              <a:gd name="p0y5" fmla="*/ 690 h 810"/>
              <a:gd name="p0x6" fmla="*/ 17400 w 17400"/>
              <a:gd name="p0y6" fmla="*/ 756 h 810"/>
              <a:gd name="p0x7" fmla="*/ 17346 w 17400"/>
              <a:gd name="p0y7" fmla="*/ 810 h 810"/>
              <a:gd name="p0x8" fmla="*/ 17280 w 17400"/>
              <a:gd name="p0y8" fmla="*/ 810 h 810"/>
              <a:gd name="p0x9" fmla="*/ 120 w 17400"/>
              <a:gd name="p0y9" fmla="*/ 810 h 810"/>
              <a:gd name="p0x10" fmla="*/ 53 w 17400"/>
              <a:gd name="p0y10" fmla="*/ 810 h 810"/>
              <a:gd name="p0x11" fmla="*/ 0 w 17400"/>
              <a:gd name="p0y11" fmla="*/ 756 h 810"/>
              <a:gd name="p0x12" fmla="*/ 0 w 17400"/>
              <a:gd name="p0y12" fmla="*/ 690 h 810"/>
              <a:gd name="p0x13" fmla="*/ 0 w 17400"/>
              <a:gd name="p0y13" fmla="*/ 120 h 810"/>
              <a:gd name="p0x14" fmla="*/ 0 w 17400"/>
              <a:gd name="p0y14" fmla="*/ 53 h 810"/>
              <a:gd name="p0x15" fmla="*/ 53 w 17400"/>
              <a:gd name="p0y15" fmla="*/ 0 h 810"/>
              <a:gd name="p0x16" fmla="*/ 120 w 17400"/>
              <a:gd name="p0y16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C8B8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762000" y="6061710"/>
            <a:ext cx="8229753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二次根式加减的法则：先化最简，再合并同类项</a:t>
            </a:r>
            <a:r>
              <a:rPr lang="en-US" altLang="zh-CN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被开方数相同，方能加减</a:t>
            </a:r>
            <a:endParaRPr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2"/>
            </p:custDataLst>
          </p:nvPr>
        </p:nvSpPr>
        <p:spPr>
          <a:xfrm>
            <a:off x="571500" y="5962650"/>
            <a:ext cx="11049000" cy="514350"/>
          </a:xfrm>
          <a:custGeom>
            <a:avLst/>
            <a:gdLst>
              <a:gd name="sw" fmla="*/ 1 w 17400"/>
              <a:gd name="sh" fmla="*/ 1 h 810"/>
              <a:gd name="mins" fmla="min sw sh"/>
              <a:gd name="dsw" fmla="+- 0 sw mins"/>
              <a:gd name="dsh" fmla="+- 0 sh mins"/>
              <a:gd name="p0x0" fmla="*/ 120 w 17400"/>
              <a:gd name="p0y0" fmla="*/ 0 h 810"/>
              <a:gd name="p0x1" fmla="*/ 17280 w 17400"/>
              <a:gd name="p0y1" fmla="*/ 0 h 810"/>
              <a:gd name="p0x2" fmla="*/ 17346 w 17400"/>
              <a:gd name="p0y2" fmla="*/ 0 h 810"/>
              <a:gd name="p0x3" fmla="*/ 17400 w 17400"/>
              <a:gd name="p0y3" fmla="*/ 53 h 810"/>
              <a:gd name="p0x4" fmla="*/ 17400 w 17400"/>
              <a:gd name="p0y4" fmla="*/ 120 h 810"/>
              <a:gd name="p0x5" fmla="*/ 17400 w 17400"/>
              <a:gd name="p0y5" fmla="*/ 690 h 810"/>
              <a:gd name="p0x6" fmla="*/ 17400 w 17400"/>
              <a:gd name="p0y6" fmla="*/ 756 h 810"/>
              <a:gd name="p0x7" fmla="*/ 17346 w 17400"/>
              <a:gd name="p0y7" fmla="*/ 810 h 810"/>
              <a:gd name="p0x8" fmla="*/ 17280 w 17400"/>
              <a:gd name="p0y8" fmla="*/ 810 h 810"/>
              <a:gd name="p0x9" fmla="*/ 120 w 17400"/>
              <a:gd name="p0y9" fmla="*/ 810 h 810"/>
              <a:gd name="p0x10" fmla="*/ 53 w 17400"/>
              <a:gd name="p0y10" fmla="*/ 810 h 810"/>
              <a:gd name="p0x11" fmla="*/ 0 w 17400"/>
              <a:gd name="p0y11" fmla="*/ 756 h 810"/>
              <a:gd name="p0x12" fmla="*/ 0 w 17400"/>
              <a:gd name="p0y12" fmla="*/ 690 h 810"/>
              <a:gd name="p0x13" fmla="*/ 0 w 17400"/>
              <a:gd name="p0y13" fmla="*/ 120 h 810"/>
              <a:gd name="p0x14" fmla="*/ 0 w 17400"/>
              <a:gd name="p0y14" fmla="*/ 53 h 810"/>
              <a:gd name="p0x15" fmla="*/ 53 w 17400"/>
              <a:gd name="p0y15" fmla="*/ 0 h 810"/>
              <a:gd name="p0x16" fmla="*/ 120 w 17400"/>
              <a:gd name="p0y16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015"/>
                </a:solidFill>
                <a:latin typeface="汉仪中宋简" panose="02010600000101010101" charset="-122"/>
                <a:ea typeface="汉仪中宋简" panose="02010600000101010101" charset="-122"/>
              </a:rPr>
              <a:t>混合运算与乘法公式</a:t>
            </a:r>
            <a:endParaRPr sz="3000" b="1">
              <a:solidFill>
                <a:srgbClr val="2C2015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"/>
            </p:custDataLst>
          </p:nvPr>
        </p:nvSpPr>
        <p:spPr>
          <a:xfrm>
            <a:off x="3025978" y="5074234"/>
            <a:ext cx="614004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7A6A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二次根式的除法可写成分数形式，通过分子分母同乘一个因式来</a:t>
            </a:r>
            <a:r>
              <a:rPr lang="en-US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分母有理化</a:t>
            </a:r>
            <a:r>
              <a:rPr lang="en-US" altLang="zh-CN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endParaRPr lang="en-US" altLang="zh-CN" sz="135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1500" y="121348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C8B8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62000" y="1389107"/>
            <a:ext cx="22861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旧法新用，</a:t>
            </a:r>
            <a:r>
              <a:rPr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触类旁通</a:t>
            </a:r>
            <a:endParaRPr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571500" y="121348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75945" y="2222500"/>
            <a:ext cx="2609850" cy="2671445"/>
          </a:xfrm>
          <a:custGeom>
            <a:avLst/>
            <a:gdLst>
              <a:gd name="sw" fmla="*/ 1 w 4110"/>
              <a:gd name="sh" fmla="*/ 1 h 4206"/>
              <a:gd name="mins" fmla="min sw sh"/>
              <a:gd name="dsw" fmla="+- 0 sw mins"/>
              <a:gd name="dsh" fmla="+- 0 sh mins"/>
              <a:gd name="p0x0" fmla="*/ 120 w 4110"/>
              <a:gd name="p0y0" fmla="*/ 0 h 4206"/>
              <a:gd name="p0x1" fmla="*/ 3990 w 4110"/>
              <a:gd name="p0y1" fmla="*/ 0 h 4206"/>
              <a:gd name="p0x2" fmla="*/ 4056 w 4110"/>
              <a:gd name="p0y2" fmla="*/ 0 h 4206"/>
              <a:gd name="p0x3" fmla="*/ 4110 w 4110"/>
              <a:gd name="p0y3" fmla="*/ 53 h 4206"/>
              <a:gd name="p0x4" fmla="*/ 4110 w 4110"/>
              <a:gd name="p0y4" fmla="*/ 120 h 4206"/>
              <a:gd name="p0x5" fmla="*/ 4110 w 4110"/>
              <a:gd name="p0y5" fmla="*/ 4086 h 4206"/>
              <a:gd name="p0x6" fmla="*/ 4110 w 4110"/>
              <a:gd name="p0y6" fmla="*/ 4152 h 4206"/>
              <a:gd name="p0x7" fmla="*/ 4056 w 4110"/>
              <a:gd name="p0y7" fmla="*/ 4206 h 4206"/>
              <a:gd name="p0x8" fmla="*/ 3990 w 4110"/>
              <a:gd name="p0y8" fmla="*/ 4206 h 4206"/>
              <a:gd name="p0x9" fmla="*/ 120 w 4110"/>
              <a:gd name="p0y9" fmla="*/ 4206 h 4206"/>
              <a:gd name="p0x10" fmla="*/ 53 w 4110"/>
              <a:gd name="p0y10" fmla="*/ 4206 h 4206"/>
              <a:gd name="p0x11" fmla="*/ 0 w 4110"/>
              <a:gd name="p0y11" fmla="*/ 4152 h 4206"/>
              <a:gd name="p0x12" fmla="*/ 0 w 4110"/>
              <a:gd name="p0y12" fmla="*/ 4086 h 4206"/>
              <a:gd name="p0x13" fmla="*/ 0 w 4110"/>
              <a:gd name="p0y13" fmla="*/ 120 h 4206"/>
              <a:gd name="p0x14" fmla="*/ 0 w 4110"/>
              <a:gd name="p0y14" fmla="*/ 53 h 4206"/>
              <a:gd name="p0x15" fmla="*/ 53 w 4110"/>
              <a:gd name="p0y15" fmla="*/ 0 h 4206"/>
              <a:gd name="p0x16" fmla="*/ 120 w 4110"/>
              <a:gd name="p0y16" fmla="*/ 0 h 420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71525" y="2961342"/>
            <a:ext cx="22193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分配律</a:t>
            </a:r>
            <a:endParaRPr sz="2100" b="1" spc="42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771525" y="338709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771525" y="3515697"/>
            <a:ext cx="22193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5A4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(√8 + √3) </a:t>
            </a:r>
            <a:r>
              <a:rPr lang="zh-CN" altLang="en-US" sz="1500">
                <a:solidFill>
                  <a:srgbClr val="5A4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1500">
                <a:solidFill>
                  <a:srgbClr val="5A4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√6 = √48 + √18 = 4√3 + 3√2</a:t>
            </a:r>
            <a:endParaRPr lang="en-US" altLang="zh-CN" sz="1500">
              <a:solidFill>
                <a:srgbClr val="5A4A3A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0"/>
            </p:custDataLst>
          </p:nvPr>
        </p:nvSpPr>
        <p:spPr>
          <a:xfrm>
            <a:off x="581025" y="2227580"/>
            <a:ext cx="2600325" cy="2661285"/>
          </a:xfrm>
          <a:custGeom>
            <a:avLst/>
            <a:gdLst>
              <a:gd name="sw" fmla="*/ 1 w 4095"/>
              <a:gd name="sh" fmla="*/ 1 h 4191"/>
              <a:gd name="mins" fmla="min sw sh"/>
              <a:gd name="dsw" fmla="+- 0 sw mins"/>
              <a:gd name="dsh" fmla="+- 0 sh mins"/>
              <a:gd name="p0x0" fmla="*/ 120 w 4095"/>
              <a:gd name="p0y0" fmla="*/ 0 h 4191"/>
              <a:gd name="p0x1" fmla="*/ 3975 w 4095"/>
              <a:gd name="p0y1" fmla="*/ 0 h 4191"/>
              <a:gd name="p0x2" fmla="*/ 4041 w 4095"/>
              <a:gd name="p0y2" fmla="*/ 0 h 4191"/>
              <a:gd name="p0x3" fmla="*/ 4095 w 4095"/>
              <a:gd name="p0y3" fmla="*/ 53 h 4191"/>
              <a:gd name="p0x4" fmla="*/ 4095 w 4095"/>
              <a:gd name="p0y4" fmla="*/ 120 h 4191"/>
              <a:gd name="p0x5" fmla="*/ 4095 w 4095"/>
              <a:gd name="p0y5" fmla="*/ 4071 h 4191"/>
              <a:gd name="p0x6" fmla="*/ 4095 w 4095"/>
              <a:gd name="p0y6" fmla="*/ 4137 h 4191"/>
              <a:gd name="p0x7" fmla="*/ 4041 w 4095"/>
              <a:gd name="p0y7" fmla="*/ 4191 h 4191"/>
              <a:gd name="p0x8" fmla="*/ 3975 w 4095"/>
              <a:gd name="p0y8" fmla="*/ 4191 h 4191"/>
              <a:gd name="p0x9" fmla="*/ 120 w 4095"/>
              <a:gd name="p0y9" fmla="*/ 4191 h 4191"/>
              <a:gd name="p0x10" fmla="*/ 53 w 4095"/>
              <a:gd name="p0y10" fmla="*/ 4191 h 4191"/>
              <a:gd name="p0x11" fmla="*/ 0 w 4095"/>
              <a:gd name="p0y11" fmla="*/ 4137 h 4191"/>
              <a:gd name="p0x12" fmla="*/ 0 w 4095"/>
              <a:gd name="p0y12" fmla="*/ 4071 h 4191"/>
              <a:gd name="p0x13" fmla="*/ 0 w 4095"/>
              <a:gd name="p0y13" fmla="*/ 120 h 4191"/>
              <a:gd name="p0x14" fmla="*/ 0 w 4095"/>
              <a:gd name="p0y14" fmla="*/ 53 h 4191"/>
              <a:gd name="p0x15" fmla="*/ 53 w 4095"/>
              <a:gd name="p0y15" fmla="*/ 0 h 4191"/>
              <a:gd name="p0x16" fmla="*/ 120 w 4095"/>
              <a:gd name="p0y16" fmla="*/ 0 h 41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3385820" y="2222500"/>
            <a:ext cx="2609850" cy="2671445"/>
          </a:xfrm>
          <a:custGeom>
            <a:avLst/>
            <a:gdLst>
              <a:gd name="sw" fmla="*/ 1 w 4110"/>
              <a:gd name="sh" fmla="*/ 1 h 4206"/>
              <a:gd name="mins" fmla="min sw sh"/>
              <a:gd name="dsw" fmla="+- 0 sw mins"/>
              <a:gd name="dsh" fmla="+- 0 sh mins"/>
              <a:gd name="p0x0" fmla="*/ 120 w 4110"/>
              <a:gd name="p0y0" fmla="*/ 0 h 4206"/>
              <a:gd name="p0x1" fmla="*/ 3990 w 4110"/>
              <a:gd name="p0y1" fmla="*/ 0 h 4206"/>
              <a:gd name="p0x2" fmla="*/ 4056 w 4110"/>
              <a:gd name="p0y2" fmla="*/ 0 h 4206"/>
              <a:gd name="p0x3" fmla="*/ 4110 w 4110"/>
              <a:gd name="p0y3" fmla="*/ 53 h 4206"/>
              <a:gd name="p0x4" fmla="*/ 4110 w 4110"/>
              <a:gd name="p0y4" fmla="*/ 120 h 4206"/>
              <a:gd name="p0x5" fmla="*/ 4110 w 4110"/>
              <a:gd name="p0y5" fmla="*/ 4086 h 4206"/>
              <a:gd name="p0x6" fmla="*/ 4110 w 4110"/>
              <a:gd name="p0y6" fmla="*/ 4152 h 4206"/>
              <a:gd name="p0x7" fmla="*/ 4056 w 4110"/>
              <a:gd name="p0y7" fmla="*/ 4206 h 4206"/>
              <a:gd name="p0x8" fmla="*/ 3990 w 4110"/>
              <a:gd name="p0y8" fmla="*/ 4206 h 4206"/>
              <a:gd name="p0x9" fmla="*/ 120 w 4110"/>
              <a:gd name="p0y9" fmla="*/ 4206 h 4206"/>
              <a:gd name="p0x10" fmla="*/ 53 w 4110"/>
              <a:gd name="p0y10" fmla="*/ 4206 h 4206"/>
              <a:gd name="p0x11" fmla="*/ 0 w 4110"/>
              <a:gd name="p0y11" fmla="*/ 4152 h 4206"/>
              <a:gd name="p0x12" fmla="*/ 0 w 4110"/>
              <a:gd name="p0y12" fmla="*/ 4086 h 4206"/>
              <a:gd name="p0x13" fmla="*/ 0 w 4110"/>
              <a:gd name="p0y13" fmla="*/ 120 h 4206"/>
              <a:gd name="p0x14" fmla="*/ 0 w 4110"/>
              <a:gd name="p0y14" fmla="*/ 53 h 4206"/>
              <a:gd name="p0x15" fmla="*/ 53 w 4110"/>
              <a:gd name="p0y15" fmla="*/ 0 h 4206"/>
              <a:gd name="p0x16" fmla="*/ 120 w 4110"/>
              <a:gd name="p0y16" fmla="*/ 0 h 420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581400" y="2808942"/>
            <a:ext cx="22193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多项式乘法</a:t>
            </a:r>
            <a:endParaRPr sz="2100" b="1" spc="42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3581400" y="323469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3581400" y="3363297"/>
            <a:ext cx="221932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4A3A"/>
                </a:solidFill>
                <a:latin typeface="Microsoft YaHei" panose="020B0503020204020204" charset="-122"/>
                <a:ea typeface="Microsoft YaHei" panose="020B0503020204020204" charset="-122"/>
              </a:rPr>
              <a:t>(√2 + 3)(√2 − 5) = 2 − 2√2 − 15 = −13 − 2√2</a:t>
            </a:r>
            <a:endParaRPr sz="1500">
              <a:solidFill>
                <a:srgbClr val="5A4A3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5"/>
            </p:custDataLst>
          </p:nvPr>
        </p:nvSpPr>
        <p:spPr>
          <a:xfrm>
            <a:off x="3390900" y="2227580"/>
            <a:ext cx="2600325" cy="2661285"/>
          </a:xfrm>
          <a:custGeom>
            <a:avLst/>
            <a:gdLst>
              <a:gd name="sw" fmla="*/ 1 w 4095"/>
              <a:gd name="sh" fmla="*/ 1 h 4191"/>
              <a:gd name="mins" fmla="min sw sh"/>
              <a:gd name="dsw" fmla="+- 0 sw mins"/>
              <a:gd name="dsh" fmla="+- 0 sh mins"/>
              <a:gd name="p0x0" fmla="*/ 120 w 4095"/>
              <a:gd name="p0y0" fmla="*/ 0 h 4191"/>
              <a:gd name="p0x1" fmla="*/ 3975 w 4095"/>
              <a:gd name="p0y1" fmla="*/ 0 h 4191"/>
              <a:gd name="p0x2" fmla="*/ 4041 w 4095"/>
              <a:gd name="p0y2" fmla="*/ 0 h 4191"/>
              <a:gd name="p0x3" fmla="*/ 4095 w 4095"/>
              <a:gd name="p0y3" fmla="*/ 53 h 4191"/>
              <a:gd name="p0x4" fmla="*/ 4095 w 4095"/>
              <a:gd name="p0y4" fmla="*/ 120 h 4191"/>
              <a:gd name="p0x5" fmla="*/ 4095 w 4095"/>
              <a:gd name="p0y5" fmla="*/ 4071 h 4191"/>
              <a:gd name="p0x6" fmla="*/ 4095 w 4095"/>
              <a:gd name="p0y6" fmla="*/ 4137 h 4191"/>
              <a:gd name="p0x7" fmla="*/ 4041 w 4095"/>
              <a:gd name="p0y7" fmla="*/ 4191 h 4191"/>
              <a:gd name="p0x8" fmla="*/ 3975 w 4095"/>
              <a:gd name="p0y8" fmla="*/ 4191 h 4191"/>
              <a:gd name="p0x9" fmla="*/ 120 w 4095"/>
              <a:gd name="p0y9" fmla="*/ 4191 h 4191"/>
              <a:gd name="p0x10" fmla="*/ 53 w 4095"/>
              <a:gd name="p0y10" fmla="*/ 4191 h 4191"/>
              <a:gd name="p0x11" fmla="*/ 0 w 4095"/>
              <a:gd name="p0y11" fmla="*/ 4137 h 4191"/>
              <a:gd name="p0x12" fmla="*/ 0 w 4095"/>
              <a:gd name="p0y12" fmla="*/ 4071 h 4191"/>
              <a:gd name="p0x13" fmla="*/ 0 w 4095"/>
              <a:gd name="p0y13" fmla="*/ 120 h 4191"/>
              <a:gd name="p0x14" fmla="*/ 0 w 4095"/>
              <a:gd name="p0y14" fmla="*/ 53 h 4191"/>
              <a:gd name="p0x15" fmla="*/ 53 w 4095"/>
              <a:gd name="p0y15" fmla="*/ 0 h 4191"/>
              <a:gd name="p0x16" fmla="*/ 120 w 4095"/>
              <a:gd name="p0y16" fmla="*/ 0 h 41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6195695" y="2222500"/>
            <a:ext cx="2609850" cy="2671445"/>
          </a:xfrm>
          <a:custGeom>
            <a:avLst/>
            <a:gdLst>
              <a:gd name="sw" fmla="*/ 1 w 4110"/>
              <a:gd name="sh" fmla="*/ 1 h 4206"/>
              <a:gd name="mins" fmla="min sw sh"/>
              <a:gd name="dsw" fmla="+- 0 sw mins"/>
              <a:gd name="dsh" fmla="+- 0 sh mins"/>
              <a:gd name="p0x0" fmla="*/ 120 w 4110"/>
              <a:gd name="p0y0" fmla="*/ 0 h 4206"/>
              <a:gd name="p0x1" fmla="*/ 3990 w 4110"/>
              <a:gd name="p0y1" fmla="*/ 0 h 4206"/>
              <a:gd name="p0x2" fmla="*/ 4056 w 4110"/>
              <a:gd name="p0y2" fmla="*/ 0 h 4206"/>
              <a:gd name="p0x3" fmla="*/ 4110 w 4110"/>
              <a:gd name="p0y3" fmla="*/ 53 h 4206"/>
              <a:gd name="p0x4" fmla="*/ 4110 w 4110"/>
              <a:gd name="p0y4" fmla="*/ 120 h 4206"/>
              <a:gd name="p0x5" fmla="*/ 4110 w 4110"/>
              <a:gd name="p0y5" fmla="*/ 4086 h 4206"/>
              <a:gd name="p0x6" fmla="*/ 4110 w 4110"/>
              <a:gd name="p0y6" fmla="*/ 4152 h 4206"/>
              <a:gd name="p0x7" fmla="*/ 4056 w 4110"/>
              <a:gd name="p0y7" fmla="*/ 4206 h 4206"/>
              <a:gd name="p0x8" fmla="*/ 3990 w 4110"/>
              <a:gd name="p0y8" fmla="*/ 4206 h 4206"/>
              <a:gd name="p0x9" fmla="*/ 120 w 4110"/>
              <a:gd name="p0y9" fmla="*/ 4206 h 4206"/>
              <a:gd name="p0x10" fmla="*/ 53 w 4110"/>
              <a:gd name="p0y10" fmla="*/ 4206 h 4206"/>
              <a:gd name="p0x11" fmla="*/ 0 w 4110"/>
              <a:gd name="p0y11" fmla="*/ 4152 h 4206"/>
              <a:gd name="p0x12" fmla="*/ 0 w 4110"/>
              <a:gd name="p0y12" fmla="*/ 4086 h 4206"/>
              <a:gd name="p0x13" fmla="*/ 0 w 4110"/>
              <a:gd name="p0y13" fmla="*/ 120 h 4206"/>
              <a:gd name="p0x14" fmla="*/ 0 w 4110"/>
              <a:gd name="p0y14" fmla="*/ 53 h 4206"/>
              <a:gd name="p0x15" fmla="*/ 53 w 4110"/>
              <a:gd name="p0y15" fmla="*/ 0 h 4206"/>
              <a:gd name="p0x16" fmla="*/ 120 w 4110"/>
              <a:gd name="p0y16" fmla="*/ 0 h 420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6391275" y="2789892"/>
            <a:ext cx="22193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平方差公式</a:t>
            </a:r>
            <a:endParaRPr sz="2100" b="1" spc="42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6391275" y="321564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6391275" y="3344247"/>
            <a:ext cx="22193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4A3A"/>
                </a:solidFill>
                <a:latin typeface="Microsoft YaHei" panose="020B0503020204020204" charset="-122"/>
                <a:ea typeface="Microsoft YaHei" panose="020B0503020204020204" charset="-122"/>
              </a:rPr>
              <a:t>(√5 + √3)(√5 − √3) = 5 − 3 = 2</a:t>
            </a:r>
            <a:endParaRPr sz="1500">
              <a:solidFill>
                <a:srgbClr val="5A4A3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6391275" y="4082434"/>
            <a:ext cx="221932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7A6A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根号在平方差下完全消去</a:t>
            </a:r>
            <a:endParaRPr sz="1350">
              <a:solidFill>
                <a:srgbClr val="7A6A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1"/>
            </p:custDataLst>
          </p:nvPr>
        </p:nvSpPr>
        <p:spPr>
          <a:xfrm>
            <a:off x="6200775" y="2227580"/>
            <a:ext cx="2600325" cy="2661285"/>
          </a:xfrm>
          <a:custGeom>
            <a:avLst/>
            <a:gdLst>
              <a:gd name="sw" fmla="*/ 1 w 4095"/>
              <a:gd name="sh" fmla="*/ 1 h 4191"/>
              <a:gd name="mins" fmla="min sw sh"/>
              <a:gd name="dsw" fmla="+- 0 sw mins"/>
              <a:gd name="dsh" fmla="+- 0 sh mins"/>
              <a:gd name="p0x0" fmla="*/ 120 w 4095"/>
              <a:gd name="p0y0" fmla="*/ 0 h 4191"/>
              <a:gd name="p0x1" fmla="*/ 3975 w 4095"/>
              <a:gd name="p0y1" fmla="*/ 0 h 4191"/>
              <a:gd name="p0x2" fmla="*/ 4041 w 4095"/>
              <a:gd name="p0y2" fmla="*/ 0 h 4191"/>
              <a:gd name="p0x3" fmla="*/ 4095 w 4095"/>
              <a:gd name="p0y3" fmla="*/ 53 h 4191"/>
              <a:gd name="p0x4" fmla="*/ 4095 w 4095"/>
              <a:gd name="p0y4" fmla="*/ 120 h 4191"/>
              <a:gd name="p0x5" fmla="*/ 4095 w 4095"/>
              <a:gd name="p0y5" fmla="*/ 4071 h 4191"/>
              <a:gd name="p0x6" fmla="*/ 4095 w 4095"/>
              <a:gd name="p0y6" fmla="*/ 4137 h 4191"/>
              <a:gd name="p0x7" fmla="*/ 4041 w 4095"/>
              <a:gd name="p0y7" fmla="*/ 4191 h 4191"/>
              <a:gd name="p0x8" fmla="*/ 3975 w 4095"/>
              <a:gd name="p0y8" fmla="*/ 4191 h 4191"/>
              <a:gd name="p0x9" fmla="*/ 120 w 4095"/>
              <a:gd name="p0y9" fmla="*/ 4191 h 4191"/>
              <a:gd name="p0x10" fmla="*/ 53 w 4095"/>
              <a:gd name="p0y10" fmla="*/ 4191 h 4191"/>
              <a:gd name="p0x11" fmla="*/ 0 w 4095"/>
              <a:gd name="p0y11" fmla="*/ 4137 h 4191"/>
              <a:gd name="p0x12" fmla="*/ 0 w 4095"/>
              <a:gd name="p0y12" fmla="*/ 4071 h 4191"/>
              <a:gd name="p0x13" fmla="*/ 0 w 4095"/>
              <a:gd name="p0y13" fmla="*/ 120 h 4191"/>
              <a:gd name="p0x14" fmla="*/ 0 w 4095"/>
              <a:gd name="p0y14" fmla="*/ 53 h 4191"/>
              <a:gd name="p0x15" fmla="*/ 53 w 4095"/>
              <a:gd name="p0y15" fmla="*/ 0 h 4191"/>
              <a:gd name="p0x16" fmla="*/ 120 w 4095"/>
              <a:gd name="p0y16" fmla="*/ 0 h 41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9005570" y="2222500"/>
            <a:ext cx="2609850" cy="2671445"/>
          </a:xfrm>
          <a:custGeom>
            <a:avLst/>
            <a:gdLst>
              <a:gd name="sw" fmla="*/ 1 w 4110"/>
              <a:gd name="sh" fmla="*/ 1 h 4206"/>
              <a:gd name="mins" fmla="min sw sh"/>
              <a:gd name="dsw" fmla="+- 0 sw mins"/>
              <a:gd name="dsh" fmla="+- 0 sh mins"/>
              <a:gd name="p0x0" fmla="*/ 120 w 4110"/>
              <a:gd name="p0y0" fmla="*/ 0 h 4206"/>
              <a:gd name="p0x1" fmla="*/ 3990 w 4110"/>
              <a:gd name="p0y1" fmla="*/ 0 h 4206"/>
              <a:gd name="p0x2" fmla="*/ 4056 w 4110"/>
              <a:gd name="p0y2" fmla="*/ 0 h 4206"/>
              <a:gd name="p0x3" fmla="*/ 4110 w 4110"/>
              <a:gd name="p0y3" fmla="*/ 53 h 4206"/>
              <a:gd name="p0x4" fmla="*/ 4110 w 4110"/>
              <a:gd name="p0y4" fmla="*/ 120 h 4206"/>
              <a:gd name="p0x5" fmla="*/ 4110 w 4110"/>
              <a:gd name="p0y5" fmla="*/ 4086 h 4206"/>
              <a:gd name="p0x6" fmla="*/ 4110 w 4110"/>
              <a:gd name="p0y6" fmla="*/ 4152 h 4206"/>
              <a:gd name="p0x7" fmla="*/ 4056 w 4110"/>
              <a:gd name="p0y7" fmla="*/ 4206 h 4206"/>
              <a:gd name="p0x8" fmla="*/ 3990 w 4110"/>
              <a:gd name="p0y8" fmla="*/ 4206 h 4206"/>
              <a:gd name="p0x9" fmla="*/ 120 w 4110"/>
              <a:gd name="p0y9" fmla="*/ 4206 h 4206"/>
              <a:gd name="p0x10" fmla="*/ 53 w 4110"/>
              <a:gd name="p0y10" fmla="*/ 4206 h 4206"/>
              <a:gd name="p0x11" fmla="*/ 0 w 4110"/>
              <a:gd name="p0y11" fmla="*/ 4152 h 4206"/>
              <a:gd name="p0x12" fmla="*/ 0 w 4110"/>
              <a:gd name="p0y12" fmla="*/ 4086 h 4206"/>
              <a:gd name="p0x13" fmla="*/ 0 w 4110"/>
              <a:gd name="p0y13" fmla="*/ 120 h 4206"/>
              <a:gd name="p0x14" fmla="*/ 0 w 4110"/>
              <a:gd name="p0y14" fmla="*/ 53 h 4206"/>
              <a:gd name="p0x15" fmla="*/ 53 w 4110"/>
              <a:gd name="p0y15" fmla="*/ 0 h 4206"/>
              <a:gd name="p0x16" fmla="*/ 120 w 4110"/>
              <a:gd name="p0y16" fmla="*/ 0 h 420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9201150" y="2961342"/>
            <a:ext cx="22193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完全平方公式</a:t>
            </a:r>
            <a:endParaRPr sz="2100" b="1" spc="42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9201150" y="338709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9201150" y="3515697"/>
            <a:ext cx="22193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4A3A"/>
                </a:solidFill>
                <a:latin typeface="Microsoft YaHei" panose="020B0503020204020204" charset="-122"/>
                <a:ea typeface="Microsoft YaHei" panose="020B0503020204020204" charset="-122"/>
              </a:rPr>
              <a:t>(√3 + 2)² = 3 + 4√3 + 4 = 7 + 4√3</a:t>
            </a:r>
            <a:endParaRPr sz="1500">
              <a:solidFill>
                <a:srgbClr val="5A4A3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6"/>
            </p:custDataLst>
          </p:nvPr>
        </p:nvSpPr>
        <p:spPr>
          <a:xfrm>
            <a:off x="9010650" y="2227580"/>
            <a:ext cx="2600325" cy="2661285"/>
          </a:xfrm>
          <a:custGeom>
            <a:avLst/>
            <a:gdLst>
              <a:gd name="sw" fmla="*/ 1 w 4095"/>
              <a:gd name="sh" fmla="*/ 1 h 4191"/>
              <a:gd name="mins" fmla="min sw sh"/>
              <a:gd name="dsw" fmla="+- 0 sw mins"/>
              <a:gd name="dsh" fmla="+- 0 sh mins"/>
              <a:gd name="p0x0" fmla="*/ 120 w 4095"/>
              <a:gd name="p0y0" fmla="*/ 0 h 4191"/>
              <a:gd name="p0x1" fmla="*/ 3975 w 4095"/>
              <a:gd name="p0y1" fmla="*/ 0 h 4191"/>
              <a:gd name="p0x2" fmla="*/ 4041 w 4095"/>
              <a:gd name="p0y2" fmla="*/ 0 h 4191"/>
              <a:gd name="p0x3" fmla="*/ 4095 w 4095"/>
              <a:gd name="p0y3" fmla="*/ 53 h 4191"/>
              <a:gd name="p0x4" fmla="*/ 4095 w 4095"/>
              <a:gd name="p0y4" fmla="*/ 120 h 4191"/>
              <a:gd name="p0x5" fmla="*/ 4095 w 4095"/>
              <a:gd name="p0y5" fmla="*/ 4071 h 4191"/>
              <a:gd name="p0x6" fmla="*/ 4095 w 4095"/>
              <a:gd name="p0y6" fmla="*/ 4137 h 4191"/>
              <a:gd name="p0x7" fmla="*/ 4041 w 4095"/>
              <a:gd name="p0y7" fmla="*/ 4191 h 4191"/>
              <a:gd name="p0x8" fmla="*/ 3975 w 4095"/>
              <a:gd name="p0y8" fmla="*/ 4191 h 4191"/>
              <a:gd name="p0x9" fmla="*/ 120 w 4095"/>
              <a:gd name="p0y9" fmla="*/ 4191 h 4191"/>
              <a:gd name="p0x10" fmla="*/ 53 w 4095"/>
              <a:gd name="p0y10" fmla="*/ 4191 h 4191"/>
              <a:gd name="p0x11" fmla="*/ 0 w 4095"/>
              <a:gd name="p0y11" fmla="*/ 4137 h 4191"/>
              <a:gd name="p0x12" fmla="*/ 0 w 4095"/>
              <a:gd name="p0y12" fmla="*/ 4071 h 4191"/>
              <a:gd name="p0x13" fmla="*/ 0 w 4095"/>
              <a:gd name="p0y13" fmla="*/ 120 h 4191"/>
              <a:gd name="p0x14" fmla="*/ 0 w 4095"/>
              <a:gd name="p0y14" fmla="*/ 53 h 4191"/>
              <a:gd name="p0x15" fmla="*/ 53 w 4095"/>
              <a:gd name="p0y15" fmla="*/ 0 h 4191"/>
              <a:gd name="p0x16" fmla="*/ 120 w 4095"/>
              <a:gd name="p0y16" fmla="*/ 0 h 41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27"/>
            </p:custDataLst>
          </p:nvPr>
        </p:nvSpPr>
        <p:spPr>
          <a:xfrm>
            <a:off x="571500" y="570103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C8B8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8"/>
            </p:custDataLst>
          </p:nvPr>
        </p:nvSpPr>
        <p:spPr>
          <a:xfrm>
            <a:off x="762000" y="5876573"/>
            <a:ext cx="93728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整式运算的法则、乘法公式、去括号法则，在二次根式领域</a:t>
            </a:r>
            <a:r>
              <a:rPr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全部适用</a:t>
            </a:r>
            <a:r>
              <a:rPr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，代数体系浑然一体</a:t>
            </a:r>
            <a:endParaRPr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9"/>
            </p:custDataLst>
          </p:nvPr>
        </p:nvSpPr>
        <p:spPr>
          <a:xfrm>
            <a:off x="571500" y="570103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9263586" y="3048952"/>
            <a:ext cx="22616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04000"/>
              </a:lnSpc>
            </a:pPr>
            <a:r>
              <a:rPr sz="4200" b="1" spc="233">
                <a:solidFill>
                  <a:srgbClr val="2C2015"/>
                </a:solidFill>
                <a:latin typeface="汉仪中宋简" panose="02010600000101010101" charset="-122"/>
                <a:ea typeface="汉仪中宋简" panose="02010600000101010101" charset="-122"/>
              </a:rPr>
              <a:t>古为今用</a:t>
            </a:r>
            <a:endParaRPr sz="4200" b="1" spc="233">
              <a:solidFill>
                <a:srgbClr val="2C2015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7250382" y="3962400"/>
            <a:ext cx="427486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33000"/>
              </a:lnSpc>
            </a:pPr>
            <a:r>
              <a:rPr sz="1500" spc="3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贯通古今，学以致用。</a:t>
            </a:r>
            <a:endParaRPr sz="1500" spc="3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r">
              <a:lnSpc>
                <a:spcPct val="133000"/>
              </a:lnSpc>
            </a:pPr>
            <a:r>
              <a:rPr sz="1500" spc="3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运用二次根式解读古代数学成就，解决实际问题。</a:t>
            </a:r>
            <a:endParaRPr sz="1500" spc="3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10098729" y="1476375"/>
            <a:ext cx="1426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83000"/>
              </a:lnSpc>
            </a:pPr>
            <a:r>
              <a:rPr sz="9000" b="1">
                <a:solidFill>
                  <a:srgbClr val="8B4513">
                    <a:alpha val="1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03</a:t>
            </a:r>
            <a:endParaRPr sz="9000" b="1">
              <a:solidFill>
                <a:srgbClr val="8B4513">
                  <a:alpha val="1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11143615" y="2919095"/>
            <a:ext cx="381000" cy="9525"/>
          </a:xfrm>
          <a:prstGeom prst="rect">
            <a:avLst/>
          </a:prstGeom>
          <a:solidFill>
            <a:srgbClr val="8B4513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80000">
            <a:off x="11106150" y="4966970"/>
            <a:ext cx="419100" cy="419100"/>
          </a:xfrm>
          <a:prstGeom prst="rect">
            <a:avLst/>
          </a:prstGeom>
          <a:noFill/>
        </p:spPr>
      </p:pic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 rot="21480000">
            <a:off x="11109325" y="5090795"/>
            <a:ext cx="280035" cy="1765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/>
            <a:r>
              <a:rPr sz="1050" b="1" spc="105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用</a:t>
            </a:r>
            <a:endParaRPr sz="1050" b="1" spc="105">
              <a:solidFill>
                <a:srgbClr val="8B4513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015"/>
                </a:solidFill>
                <a:latin typeface="汉仪中宋简" panose="02010600000101010101" charset="-122"/>
                <a:ea typeface="汉仪中宋简" panose="02010600000101010101" charset="-122"/>
              </a:rPr>
              <a:t>跨越千年的公式对话</a:t>
            </a:r>
            <a:endParaRPr sz="3000" b="1">
              <a:solidFill>
                <a:srgbClr val="2C2015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2f93f46a-8ca8-11f1-af70-3aadebc6700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12" r="412" b="2"/>
          <a:stretch>
            <a:fillRect/>
          </a:stretch>
        </p:blipFill>
        <p:spPr>
          <a:xfrm>
            <a:off x="571502" y="1104900"/>
            <a:ext cx="11048997" cy="1440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268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148"/>
                </a:lnTo>
                <a:cubicBezTo>
                  <a:pt x="17400" y="2214"/>
                  <a:pt x="17346" y="2268"/>
                  <a:pt x="17280" y="2268"/>
                </a:cubicBezTo>
                <a:lnTo>
                  <a:pt x="120" y="2268"/>
                </a:lnTo>
                <a:cubicBezTo>
                  <a:pt x="54" y="2268"/>
                  <a:pt x="0" y="2214"/>
                  <a:pt x="0" y="2148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778125"/>
            <a:ext cx="5476875" cy="1116965"/>
          </a:xfrm>
          <a:custGeom>
            <a:avLst/>
            <a:gdLst>
              <a:gd name="sw" fmla="*/ 1 w 8625"/>
              <a:gd name="sh" fmla="*/ 1 h 1758"/>
              <a:gd name="mins" fmla="min sw sh"/>
              <a:gd name="dsw" fmla="+- 0 sw mins"/>
              <a:gd name="dsh" fmla="+- 0 sh mins"/>
              <a:gd name="p0x0" fmla="*/ 120 w 8625"/>
              <a:gd name="p0y0" fmla="*/ 0 h 1758"/>
              <a:gd name="p0x1" fmla="*/ 8505 w 8625"/>
              <a:gd name="p0y1" fmla="*/ 0 h 1758"/>
              <a:gd name="p0x2" fmla="*/ 8571 w 8625"/>
              <a:gd name="p0y2" fmla="*/ 0 h 1758"/>
              <a:gd name="p0x3" fmla="*/ 8625 w 8625"/>
              <a:gd name="p0y3" fmla="*/ 53 h 1758"/>
              <a:gd name="p0x4" fmla="*/ 8625 w 8625"/>
              <a:gd name="p0y4" fmla="*/ 120 h 1758"/>
              <a:gd name="p0x5" fmla="*/ 8625 w 8625"/>
              <a:gd name="p0y5" fmla="*/ 1638 h 1758"/>
              <a:gd name="p0x6" fmla="*/ 8625 w 8625"/>
              <a:gd name="p0y6" fmla="*/ 1705 h 1758"/>
              <a:gd name="p0x7" fmla="*/ 8571 w 8625"/>
              <a:gd name="p0y7" fmla="*/ 1758 h 1758"/>
              <a:gd name="p0x8" fmla="*/ 8505 w 8625"/>
              <a:gd name="p0y8" fmla="*/ 1758 h 1758"/>
              <a:gd name="p0x9" fmla="*/ 120 w 8625"/>
              <a:gd name="p0y9" fmla="*/ 1758 h 1758"/>
              <a:gd name="p0x10" fmla="*/ 53 w 8625"/>
              <a:gd name="p0y10" fmla="*/ 1758 h 1758"/>
              <a:gd name="p0x11" fmla="*/ 0 w 8625"/>
              <a:gd name="p0y11" fmla="*/ 1705 h 1758"/>
              <a:gd name="p0x12" fmla="*/ 0 w 8625"/>
              <a:gd name="p0y12" fmla="*/ 1638 h 1758"/>
              <a:gd name="p0x13" fmla="*/ 0 w 8625"/>
              <a:gd name="p0y13" fmla="*/ 120 h 1758"/>
              <a:gd name="p0x14" fmla="*/ 0 w 8625"/>
              <a:gd name="p0y14" fmla="*/ 53 h 1758"/>
              <a:gd name="p0x15" fmla="*/ 53 w 8625"/>
              <a:gd name="p0y15" fmla="*/ 0 h 1758"/>
              <a:gd name="p0x16" fmla="*/ 120 w 8625"/>
              <a:gd name="p0y16" fmla="*/ 0 h 17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657225" y="2840698"/>
            <a:ext cx="53149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海伦公式</a:t>
            </a:r>
            <a:endParaRPr b="1" spc="36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657225" y="3094063"/>
            <a:ext cx="531495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7A6A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古希腊</a:t>
            </a:r>
            <a:r>
              <a:rPr lang="en-US" altLang="zh-CN" sz="1350">
                <a:solidFill>
                  <a:srgbClr val="7A6A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sz="1350">
                <a:solidFill>
                  <a:srgbClr val="7A6A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约公元</a:t>
            </a:r>
            <a:r>
              <a:rPr lang="en-US" altLang="zh-CN" sz="1350">
                <a:solidFill>
                  <a:srgbClr val="7A6A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50</a:t>
            </a:r>
            <a:r>
              <a:rPr lang="zh-CN" altLang="en-US" sz="1350">
                <a:solidFill>
                  <a:srgbClr val="7A6A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年</a:t>
            </a:r>
            <a:endParaRPr lang="zh-CN" altLang="en-US" sz="1350">
              <a:solidFill>
                <a:srgbClr val="7A6A5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657225" y="3279801"/>
            <a:ext cx="53149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S = √[p(p-a)(p-b)(p-c)]</a:t>
            </a:r>
            <a:endParaRPr sz="15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657225" y="3494113"/>
            <a:ext cx="531495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 spc="-13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p</a:t>
            </a:r>
            <a:r>
              <a:rPr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 = (a+b+c)/2</a:t>
            </a:r>
            <a:endParaRPr sz="135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657225" y="3684613"/>
            <a:ext cx="53149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A6A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海伦《度量》</a:t>
            </a:r>
            <a:endParaRPr sz="1200">
              <a:solidFill>
                <a:srgbClr val="7A6A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10"/>
            </p:custDataLst>
          </p:nvPr>
        </p:nvSpPr>
        <p:spPr>
          <a:xfrm>
            <a:off x="581025" y="2783205"/>
            <a:ext cx="5467350" cy="1107440"/>
          </a:xfrm>
          <a:custGeom>
            <a:avLst/>
            <a:gdLst>
              <a:gd name="sw" fmla="*/ 1 w 8610"/>
              <a:gd name="sh" fmla="*/ 1 h 1743"/>
              <a:gd name="mins" fmla="min sw sh"/>
              <a:gd name="dsw" fmla="+- 0 sw mins"/>
              <a:gd name="dsh" fmla="+- 0 sh mins"/>
              <a:gd name="p0x0" fmla="*/ 120 w 8610"/>
              <a:gd name="p0y0" fmla="*/ 0 h 1743"/>
              <a:gd name="p0x1" fmla="*/ 8490 w 8610"/>
              <a:gd name="p0y1" fmla="*/ 0 h 1743"/>
              <a:gd name="p0x2" fmla="*/ 8556 w 8610"/>
              <a:gd name="p0y2" fmla="*/ 0 h 1743"/>
              <a:gd name="p0x3" fmla="*/ 8610 w 8610"/>
              <a:gd name="p0y3" fmla="*/ 53 h 1743"/>
              <a:gd name="p0x4" fmla="*/ 8610 w 8610"/>
              <a:gd name="p0y4" fmla="*/ 120 h 1743"/>
              <a:gd name="p0x5" fmla="*/ 8610 w 8610"/>
              <a:gd name="p0y5" fmla="*/ 1623 h 1743"/>
              <a:gd name="p0x6" fmla="*/ 8610 w 8610"/>
              <a:gd name="p0y6" fmla="*/ 1690 h 1743"/>
              <a:gd name="p0x7" fmla="*/ 8556 w 8610"/>
              <a:gd name="p0y7" fmla="*/ 1743 h 1743"/>
              <a:gd name="p0x8" fmla="*/ 8490 w 8610"/>
              <a:gd name="p0y8" fmla="*/ 1743 h 1743"/>
              <a:gd name="p0x9" fmla="*/ 120 w 8610"/>
              <a:gd name="p0y9" fmla="*/ 1743 h 1743"/>
              <a:gd name="p0x10" fmla="*/ 53 w 8610"/>
              <a:gd name="p0y10" fmla="*/ 1743 h 1743"/>
              <a:gd name="p0x11" fmla="*/ 0 w 8610"/>
              <a:gd name="p0y11" fmla="*/ 1690 h 1743"/>
              <a:gd name="p0x12" fmla="*/ 0 w 8610"/>
              <a:gd name="p0y12" fmla="*/ 1623 h 1743"/>
              <a:gd name="p0x13" fmla="*/ 0 w 8610"/>
              <a:gd name="p0y13" fmla="*/ 120 h 1743"/>
              <a:gd name="p0x14" fmla="*/ 0 w 8610"/>
              <a:gd name="p0y14" fmla="*/ 53 h 1743"/>
              <a:gd name="p0x15" fmla="*/ 53 w 8610"/>
              <a:gd name="p0y15" fmla="*/ 0 h 1743"/>
              <a:gd name="p0x16" fmla="*/ 120 w 8610"/>
              <a:gd name="p0y16" fmla="*/ 0 h 174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6138545" y="2778125"/>
            <a:ext cx="5476875" cy="1116965"/>
          </a:xfrm>
          <a:custGeom>
            <a:avLst/>
            <a:gdLst>
              <a:gd name="sw" fmla="*/ 1 w 8625"/>
              <a:gd name="sh" fmla="*/ 1 h 1758"/>
              <a:gd name="mins" fmla="min sw sh"/>
              <a:gd name="dsw" fmla="+- 0 sw mins"/>
              <a:gd name="dsh" fmla="+- 0 sh mins"/>
              <a:gd name="p0x0" fmla="*/ 120 w 8625"/>
              <a:gd name="p0y0" fmla="*/ 0 h 1758"/>
              <a:gd name="p0x1" fmla="*/ 8505 w 8625"/>
              <a:gd name="p0y1" fmla="*/ 0 h 1758"/>
              <a:gd name="p0x2" fmla="*/ 8571 w 8625"/>
              <a:gd name="p0y2" fmla="*/ 0 h 1758"/>
              <a:gd name="p0x3" fmla="*/ 8625 w 8625"/>
              <a:gd name="p0y3" fmla="*/ 53 h 1758"/>
              <a:gd name="p0x4" fmla="*/ 8625 w 8625"/>
              <a:gd name="p0y4" fmla="*/ 120 h 1758"/>
              <a:gd name="p0x5" fmla="*/ 8625 w 8625"/>
              <a:gd name="p0y5" fmla="*/ 1638 h 1758"/>
              <a:gd name="p0x6" fmla="*/ 8625 w 8625"/>
              <a:gd name="p0y6" fmla="*/ 1705 h 1758"/>
              <a:gd name="p0x7" fmla="*/ 8571 w 8625"/>
              <a:gd name="p0y7" fmla="*/ 1758 h 1758"/>
              <a:gd name="p0x8" fmla="*/ 8505 w 8625"/>
              <a:gd name="p0y8" fmla="*/ 1758 h 1758"/>
              <a:gd name="p0x9" fmla="*/ 120 w 8625"/>
              <a:gd name="p0y9" fmla="*/ 1758 h 1758"/>
              <a:gd name="p0x10" fmla="*/ 53 w 8625"/>
              <a:gd name="p0y10" fmla="*/ 1758 h 1758"/>
              <a:gd name="p0x11" fmla="*/ 0 w 8625"/>
              <a:gd name="p0y11" fmla="*/ 1705 h 1758"/>
              <a:gd name="p0x12" fmla="*/ 0 w 8625"/>
              <a:gd name="p0y12" fmla="*/ 1638 h 1758"/>
              <a:gd name="p0x13" fmla="*/ 0 w 8625"/>
              <a:gd name="p0y13" fmla="*/ 120 h 1758"/>
              <a:gd name="p0x14" fmla="*/ 0 w 8625"/>
              <a:gd name="p0y14" fmla="*/ 53 h 1758"/>
              <a:gd name="p0x15" fmla="*/ 53 w 8625"/>
              <a:gd name="p0y15" fmla="*/ 0 h 1758"/>
              <a:gd name="p0x16" fmla="*/ 120 w 8625"/>
              <a:gd name="p0y16" fmla="*/ 0 h 17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6219825" y="2840698"/>
            <a:ext cx="53149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秦九韶公式</a:t>
            </a:r>
            <a:endParaRPr b="1" spc="36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6219825" y="3094063"/>
            <a:ext cx="531495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7A6A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南宋</a:t>
            </a:r>
            <a:r>
              <a:rPr lang="en-US" altLang="zh-CN" sz="1350">
                <a:solidFill>
                  <a:srgbClr val="7A6A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sz="1350">
                <a:solidFill>
                  <a:srgbClr val="7A6A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约</a:t>
            </a:r>
            <a:r>
              <a:rPr lang="en-US" altLang="zh-CN" sz="1350">
                <a:solidFill>
                  <a:srgbClr val="7A6A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1202-1261</a:t>
            </a:r>
            <a:endParaRPr lang="en-US" altLang="zh-CN" sz="1350">
              <a:solidFill>
                <a:srgbClr val="7A6A5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6219825" y="3279801"/>
            <a:ext cx="53149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三斜求积术</a:t>
            </a:r>
            <a:endParaRPr sz="15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6219825" y="3494113"/>
            <a:ext cx="136825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与海伦公式</a:t>
            </a:r>
            <a:r>
              <a:rPr sz="1350" b="1" spc="-13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等价</a:t>
            </a:r>
            <a:endParaRPr sz="1350" b="1" spc="-13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219825" y="3684613"/>
            <a:ext cx="53149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A6A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三角形三边求面积</a:t>
            </a:r>
            <a:endParaRPr sz="1200">
              <a:solidFill>
                <a:srgbClr val="7A6A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6143625" y="2783205"/>
            <a:ext cx="5467350" cy="1107440"/>
          </a:xfrm>
          <a:custGeom>
            <a:avLst/>
            <a:gdLst>
              <a:gd name="sw" fmla="*/ 1 w 8610"/>
              <a:gd name="sh" fmla="*/ 1 h 1743"/>
              <a:gd name="mins" fmla="min sw sh"/>
              <a:gd name="dsw" fmla="+- 0 sw mins"/>
              <a:gd name="dsh" fmla="+- 0 sh mins"/>
              <a:gd name="p0x0" fmla="*/ 120 w 8610"/>
              <a:gd name="p0y0" fmla="*/ 0 h 1743"/>
              <a:gd name="p0x1" fmla="*/ 8490 w 8610"/>
              <a:gd name="p0y1" fmla="*/ 0 h 1743"/>
              <a:gd name="p0x2" fmla="*/ 8556 w 8610"/>
              <a:gd name="p0y2" fmla="*/ 0 h 1743"/>
              <a:gd name="p0x3" fmla="*/ 8610 w 8610"/>
              <a:gd name="p0y3" fmla="*/ 53 h 1743"/>
              <a:gd name="p0x4" fmla="*/ 8610 w 8610"/>
              <a:gd name="p0y4" fmla="*/ 120 h 1743"/>
              <a:gd name="p0x5" fmla="*/ 8610 w 8610"/>
              <a:gd name="p0y5" fmla="*/ 1623 h 1743"/>
              <a:gd name="p0x6" fmla="*/ 8610 w 8610"/>
              <a:gd name="p0y6" fmla="*/ 1690 h 1743"/>
              <a:gd name="p0x7" fmla="*/ 8556 w 8610"/>
              <a:gd name="p0y7" fmla="*/ 1743 h 1743"/>
              <a:gd name="p0x8" fmla="*/ 8490 w 8610"/>
              <a:gd name="p0y8" fmla="*/ 1743 h 1743"/>
              <a:gd name="p0x9" fmla="*/ 120 w 8610"/>
              <a:gd name="p0y9" fmla="*/ 1743 h 1743"/>
              <a:gd name="p0x10" fmla="*/ 53 w 8610"/>
              <a:gd name="p0y10" fmla="*/ 1743 h 1743"/>
              <a:gd name="p0x11" fmla="*/ 0 w 8610"/>
              <a:gd name="p0y11" fmla="*/ 1690 h 1743"/>
              <a:gd name="p0x12" fmla="*/ 0 w 8610"/>
              <a:gd name="p0y12" fmla="*/ 1623 h 1743"/>
              <a:gd name="p0x13" fmla="*/ 0 w 8610"/>
              <a:gd name="p0y13" fmla="*/ 120 h 1743"/>
              <a:gd name="p0x14" fmla="*/ 0 w 8610"/>
              <a:gd name="p0y14" fmla="*/ 53 h 1743"/>
              <a:gd name="p0x15" fmla="*/ 53 w 8610"/>
              <a:gd name="p0y15" fmla="*/ 0 h 1743"/>
              <a:gd name="p0x16" fmla="*/ 120 w 8610"/>
              <a:gd name="p0y16" fmla="*/ 0 h 174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575945" y="3980815"/>
            <a:ext cx="3622675" cy="1116965"/>
          </a:xfrm>
          <a:custGeom>
            <a:avLst/>
            <a:gdLst>
              <a:gd name="sw" fmla="*/ 1 w 5705"/>
              <a:gd name="sh" fmla="*/ 1 h 1758"/>
              <a:gd name="mins" fmla="min sw sh"/>
              <a:gd name="dsw" fmla="+- 0 sw mins"/>
              <a:gd name="dsh" fmla="+- 0 sh mins"/>
              <a:gd name="p0x0" fmla="*/ 120 w 5705"/>
              <a:gd name="p0y0" fmla="*/ 0 h 1758"/>
              <a:gd name="p0x1" fmla="*/ 5585 w 5705"/>
              <a:gd name="p0y1" fmla="*/ 0 h 1758"/>
              <a:gd name="p0x2" fmla="*/ 5651 w 5705"/>
              <a:gd name="p0y2" fmla="*/ 0 h 1758"/>
              <a:gd name="p0x3" fmla="*/ 5705 w 5705"/>
              <a:gd name="p0y3" fmla="*/ 53 h 1758"/>
              <a:gd name="p0x4" fmla="*/ 5705 w 5705"/>
              <a:gd name="p0y4" fmla="*/ 120 h 1758"/>
              <a:gd name="p0x5" fmla="*/ 5705 w 5705"/>
              <a:gd name="p0y5" fmla="*/ 1638 h 1758"/>
              <a:gd name="p0x6" fmla="*/ 5705 w 5705"/>
              <a:gd name="p0y6" fmla="*/ 1705 h 1758"/>
              <a:gd name="p0x7" fmla="*/ 5651 w 5705"/>
              <a:gd name="p0y7" fmla="*/ 1758 h 1758"/>
              <a:gd name="p0x8" fmla="*/ 5585 w 5705"/>
              <a:gd name="p0y8" fmla="*/ 1758 h 1758"/>
              <a:gd name="p0x9" fmla="*/ 120 w 5705"/>
              <a:gd name="p0y9" fmla="*/ 1758 h 1758"/>
              <a:gd name="p0x10" fmla="*/ 53 w 5705"/>
              <a:gd name="p0y10" fmla="*/ 1758 h 1758"/>
              <a:gd name="p0x11" fmla="*/ 0 w 5705"/>
              <a:gd name="p0y11" fmla="*/ 1705 h 1758"/>
              <a:gd name="p0x12" fmla="*/ 0 w 5705"/>
              <a:gd name="p0y12" fmla="*/ 1638 h 1758"/>
              <a:gd name="p0x13" fmla="*/ 0 w 5705"/>
              <a:gd name="p0y13" fmla="*/ 120 h 1758"/>
              <a:gd name="p0x14" fmla="*/ 0 w 5705"/>
              <a:gd name="p0y14" fmla="*/ 53 h 1758"/>
              <a:gd name="p0x15" fmla="*/ 53 w 5705"/>
              <a:gd name="p0y15" fmla="*/ 0 h 1758"/>
              <a:gd name="p0x16" fmla="*/ 120 w 5705"/>
              <a:gd name="p0y16" fmla="*/ 0 h 17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19"/>
            </p:custDataLst>
          </p:nvPr>
        </p:nvSpPr>
        <p:spPr>
          <a:xfrm>
            <a:off x="657225" y="41967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2f93f5c1-8ca8-11f1-af70-3aadebc67006"/>
          <p:cNvPicPr/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t="-8" b="8"/>
          <a:stretch>
            <a:fillRect/>
          </a:stretch>
        </p:blipFill>
        <p:spPr>
          <a:xfrm>
            <a:off x="742950" y="4282440"/>
            <a:ext cx="247650" cy="24765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1190625" y="4280078"/>
            <a:ext cx="1322489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计算半周长</a:t>
            </a:r>
            <a:r>
              <a:rPr lang="en-US" altLang="zh-CN" sz="1500" b="1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p</a:t>
            </a:r>
            <a:endParaRPr lang="en-US" altLang="zh-CN" sz="1500" b="1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1000125" y="4653934"/>
            <a:ext cx="179732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p = (4+5+6)/2 = </a:t>
            </a:r>
            <a:r>
              <a:rPr sz="1350" b="1" spc="-13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7.5</a:t>
            </a:r>
            <a:endParaRPr sz="1350" b="1" spc="-13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5"/>
            </p:custDataLst>
          </p:nvPr>
        </p:nvSpPr>
        <p:spPr>
          <a:xfrm>
            <a:off x="581025" y="3985895"/>
            <a:ext cx="3613150" cy="1107440"/>
          </a:xfrm>
          <a:custGeom>
            <a:avLst/>
            <a:gdLst>
              <a:gd name="sw" fmla="*/ 1 w 5690"/>
              <a:gd name="sh" fmla="*/ 1 h 1743"/>
              <a:gd name="mins" fmla="min sw sh"/>
              <a:gd name="dsw" fmla="+- 0 sw mins"/>
              <a:gd name="dsh" fmla="+- 0 sh mins"/>
              <a:gd name="p0x0" fmla="*/ 120 w 5690"/>
              <a:gd name="p0y0" fmla="*/ 0 h 1743"/>
              <a:gd name="p0x1" fmla="*/ 5570 w 5690"/>
              <a:gd name="p0y1" fmla="*/ 0 h 1743"/>
              <a:gd name="p0x2" fmla="*/ 5636 w 5690"/>
              <a:gd name="p0y2" fmla="*/ 0 h 1743"/>
              <a:gd name="p0x3" fmla="*/ 5690 w 5690"/>
              <a:gd name="p0y3" fmla="*/ 53 h 1743"/>
              <a:gd name="p0x4" fmla="*/ 5690 w 5690"/>
              <a:gd name="p0y4" fmla="*/ 120 h 1743"/>
              <a:gd name="p0x5" fmla="*/ 5690 w 5690"/>
              <a:gd name="p0y5" fmla="*/ 1623 h 1743"/>
              <a:gd name="p0x6" fmla="*/ 5690 w 5690"/>
              <a:gd name="p0y6" fmla="*/ 1690 h 1743"/>
              <a:gd name="p0x7" fmla="*/ 5636 w 5690"/>
              <a:gd name="p0y7" fmla="*/ 1743 h 1743"/>
              <a:gd name="p0x8" fmla="*/ 5570 w 5690"/>
              <a:gd name="p0y8" fmla="*/ 1743 h 1743"/>
              <a:gd name="p0x9" fmla="*/ 120 w 5690"/>
              <a:gd name="p0y9" fmla="*/ 1743 h 1743"/>
              <a:gd name="p0x10" fmla="*/ 53 w 5690"/>
              <a:gd name="p0y10" fmla="*/ 1743 h 1743"/>
              <a:gd name="p0x11" fmla="*/ 0 w 5690"/>
              <a:gd name="p0y11" fmla="*/ 1690 h 1743"/>
              <a:gd name="p0x12" fmla="*/ 0 w 5690"/>
              <a:gd name="p0y12" fmla="*/ 1623 h 1743"/>
              <a:gd name="p0x13" fmla="*/ 0 w 5690"/>
              <a:gd name="p0y13" fmla="*/ 120 h 1743"/>
              <a:gd name="p0x14" fmla="*/ 0 w 5690"/>
              <a:gd name="p0y14" fmla="*/ 53 h 1743"/>
              <a:gd name="p0x15" fmla="*/ 53 w 5690"/>
              <a:gd name="p0y15" fmla="*/ 0 h 1743"/>
              <a:gd name="p0x16" fmla="*/ 120 w 5690"/>
              <a:gd name="p0y16" fmla="*/ 0 h 174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26"/>
            </p:custDataLst>
          </p:nvPr>
        </p:nvSpPr>
        <p:spPr>
          <a:xfrm>
            <a:off x="4284345" y="3980815"/>
            <a:ext cx="3622675" cy="1116965"/>
          </a:xfrm>
          <a:custGeom>
            <a:avLst/>
            <a:gdLst>
              <a:gd name="sw" fmla="*/ 1 w 5705"/>
              <a:gd name="sh" fmla="*/ 1 h 1758"/>
              <a:gd name="mins" fmla="min sw sh"/>
              <a:gd name="dsw" fmla="+- 0 sw mins"/>
              <a:gd name="dsh" fmla="+- 0 sh mins"/>
              <a:gd name="p0x0" fmla="*/ 120 w 5705"/>
              <a:gd name="p0y0" fmla="*/ 0 h 1758"/>
              <a:gd name="p0x1" fmla="*/ 5585 w 5705"/>
              <a:gd name="p0y1" fmla="*/ 0 h 1758"/>
              <a:gd name="p0x2" fmla="*/ 5651 w 5705"/>
              <a:gd name="p0y2" fmla="*/ 0 h 1758"/>
              <a:gd name="p0x3" fmla="*/ 5705 w 5705"/>
              <a:gd name="p0y3" fmla="*/ 53 h 1758"/>
              <a:gd name="p0x4" fmla="*/ 5705 w 5705"/>
              <a:gd name="p0y4" fmla="*/ 120 h 1758"/>
              <a:gd name="p0x5" fmla="*/ 5705 w 5705"/>
              <a:gd name="p0y5" fmla="*/ 1638 h 1758"/>
              <a:gd name="p0x6" fmla="*/ 5705 w 5705"/>
              <a:gd name="p0y6" fmla="*/ 1705 h 1758"/>
              <a:gd name="p0x7" fmla="*/ 5651 w 5705"/>
              <a:gd name="p0y7" fmla="*/ 1758 h 1758"/>
              <a:gd name="p0x8" fmla="*/ 5585 w 5705"/>
              <a:gd name="p0y8" fmla="*/ 1758 h 1758"/>
              <a:gd name="p0x9" fmla="*/ 120 w 5705"/>
              <a:gd name="p0y9" fmla="*/ 1758 h 1758"/>
              <a:gd name="p0x10" fmla="*/ 53 w 5705"/>
              <a:gd name="p0y10" fmla="*/ 1758 h 1758"/>
              <a:gd name="p0x11" fmla="*/ 0 w 5705"/>
              <a:gd name="p0y11" fmla="*/ 1705 h 1758"/>
              <a:gd name="p0x12" fmla="*/ 0 w 5705"/>
              <a:gd name="p0y12" fmla="*/ 1638 h 1758"/>
              <a:gd name="p0x13" fmla="*/ 0 w 5705"/>
              <a:gd name="p0y13" fmla="*/ 120 h 1758"/>
              <a:gd name="p0x14" fmla="*/ 0 w 5705"/>
              <a:gd name="p0y14" fmla="*/ 53 h 1758"/>
              <a:gd name="p0x15" fmla="*/ 53 w 5705"/>
              <a:gd name="p0y15" fmla="*/ 0 h 1758"/>
              <a:gd name="p0x16" fmla="*/ 120 w 5705"/>
              <a:gd name="p0y16" fmla="*/ 0 h 17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27"/>
            </p:custDataLst>
          </p:nvPr>
        </p:nvSpPr>
        <p:spPr>
          <a:xfrm>
            <a:off x="4365625" y="41967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 descr="2f93f5f9-8ca8-11f1-af70-3aadebc67006"/>
          <p:cNvPicPr/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10" t="-8" r="10" b="8"/>
          <a:stretch>
            <a:fillRect/>
          </a:stretch>
        </p:blipFill>
        <p:spPr>
          <a:xfrm>
            <a:off x="4451350" y="4282440"/>
            <a:ext cx="247650" cy="24765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4899051" y="4280078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代入求积</a:t>
            </a:r>
            <a:endParaRPr sz="1500" b="1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2"/>
            </p:custDataLst>
          </p:nvPr>
        </p:nvSpPr>
        <p:spPr>
          <a:xfrm>
            <a:off x="4708551" y="4640123"/>
            <a:ext cx="31178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S=√[7.5(7.5-4)(7.5-5)(7.5-6)]</a:t>
            </a:r>
            <a:endParaRPr sz="135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3"/>
            </p:custDataLst>
          </p:nvPr>
        </p:nvSpPr>
        <p:spPr>
          <a:xfrm>
            <a:off x="4289425" y="3985895"/>
            <a:ext cx="3613150" cy="1107440"/>
          </a:xfrm>
          <a:custGeom>
            <a:avLst/>
            <a:gdLst>
              <a:gd name="sw" fmla="*/ 1 w 5690"/>
              <a:gd name="sh" fmla="*/ 1 h 1743"/>
              <a:gd name="mins" fmla="min sw sh"/>
              <a:gd name="dsw" fmla="+- 0 sw mins"/>
              <a:gd name="dsh" fmla="+- 0 sh mins"/>
              <a:gd name="p0x0" fmla="*/ 120 w 5690"/>
              <a:gd name="p0y0" fmla="*/ 0 h 1743"/>
              <a:gd name="p0x1" fmla="*/ 5570 w 5690"/>
              <a:gd name="p0y1" fmla="*/ 0 h 1743"/>
              <a:gd name="p0x2" fmla="*/ 5636 w 5690"/>
              <a:gd name="p0y2" fmla="*/ 0 h 1743"/>
              <a:gd name="p0x3" fmla="*/ 5690 w 5690"/>
              <a:gd name="p0y3" fmla="*/ 53 h 1743"/>
              <a:gd name="p0x4" fmla="*/ 5690 w 5690"/>
              <a:gd name="p0y4" fmla="*/ 120 h 1743"/>
              <a:gd name="p0x5" fmla="*/ 5690 w 5690"/>
              <a:gd name="p0y5" fmla="*/ 1623 h 1743"/>
              <a:gd name="p0x6" fmla="*/ 5690 w 5690"/>
              <a:gd name="p0y6" fmla="*/ 1690 h 1743"/>
              <a:gd name="p0x7" fmla="*/ 5636 w 5690"/>
              <a:gd name="p0y7" fmla="*/ 1743 h 1743"/>
              <a:gd name="p0x8" fmla="*/ 5570 w 5690"/>
              <a:gd name="p0y8" fmla="*/ 1743 h 1743"/>
              <a:gd name="p0x9" fmla="*/ 120 w 5690"/>
              <a:gd name="p0y9" fmla="*/ 1743 h 1743"/>
              <a:gd name="p0x10" fmla="*/ 53 w 5690"/>
              <a:gd name="p0y10" fmla="*/ 1743 h 1743"/>
              <a:gd name="p0x11" fmla="*/ 0 w 5690"/>
              <a:gd name="p0y11" fmla="*/ 1690 h 1743"/>
              <a:gd name="p0x12" fmla="*/ 0 w 5690"/>
              <a:gd name="p0y12" fmla="*/ 1623 h 1743"/>
              <a:gd name="p0x13" fmla="*/ 0 w 5690"/>
              <a:gd name="p0y13" fmla="*/ 120 h 1743"/>
              <a:gd name="p0x14" fmla="*/ 0 w 5690"/>
              <a:gd name="p0y14" fmla="*/ 53 h 1743"/>
              <a:gd name="p0x15" fmla="*/ 53 w 5690"/>
              <a:gd name="p0y15" fmla="*/ 0 h 1743"/>
              <a:gd name="p0x16" fmla="*/ 120 w 5690"/>
              <a:gd name="p0y16" fmla="*/ 0 h 174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34"/>
            </p:custDataLst>
          </p:nvPr>
        </p:nvSpPr>
        <p:spPr>
          <a:xfrm>
            <a:off x="7992745" y="3980815"/>
            <a:ext cx="3622675" cy="1116965"/>
          </a:xfrm>
          <a:custGeom>
            <a:avLst/>
            <a:gdLst>
              <a:gd name="sw" fmla="*/ 1 w 5705"/>
              <a:gd name="sh" fmla="*/ 1 h 1758"/>
              <a:gd name="mins" fmla="min sw sh"/>
              <a:gd name="dsw" fmla="+- 0 sw mins"/>
              <a:gd name="dsh" fmla="+- 0 sh mins"/>
              <a:gd name="p0x0" fmla="*/ 120 w 5705"/>
              <a:gd name="p0y0" fmla="*/ 0 h 1758"/>
              <a:gd name="p0x1" fmla="*/ 5585 w 5705"/>
              <a:gd name="p0y1" fmla="*/ 0 h 1758"/>
              <a:gd name="p0x2" fmla="*/ 5651 w 5705"/>
              <a:gd name="p0y2" fmla="*/ 0 h 1758"/>
              <a:gd name="p0x3" fmla="*/ 5705 w 5705"/>
              <a:gd name="p0y3" fmla="*/ 53 h 1758"/>
              <a:gd name="p0x4" fmla="*/ 5705 w 5705"/>
              <a:gd name="p0y4" fmla="*/ 120 h 1758"/>
              <a:gd name="p0x5" fmla="*/ 5705 w 5705"/>
              <a:gd name="p0y5" fmla="*/ 1638 h 1758"/>
              <a:gd name="p0x6" fmla="*/ 5705 w 5705"/>
              <a:gd name="p0y6" fmla="*/ 1705 h 1758"/>
              <a:gd name="p0x7" fmla="*/ 5651 w 5705"/>
              <a:gd name="p0y7" fmla="*/ 1758 h 1758"/>
              <a:gd name="p0x8" fmla="*/ 5585 w 5705"/>
              <a:gd name="p0y8" fmla="*/ 1758 h 1758"/>
              <a:gd name="p0x9" fmla="*/ 120 w 5705"/>
              <a:gd name="p0y9" fmla="*/ 1758 h 1758"/>
              <a:gd name="p0x10" fmla="*/ 53 w 5705"/>
              <a:gd name="p0y10" fmla="*/ 1758 h 1758"/>
              <a:gd name="p0x11" fmla="*/ 0 w 5705"/>
              <a:gd name="p0y11" fmla="*/ 1705 h 1758"/>
              <a:gd name="p0x12" fmla="*/ 0 w 5705"/>
              <a:gd name="p0y12" fmla="*/ 1638 h 1758"/>
              <a:gd name="p0x13" fmla="*/ 0 w 5705"/>
              <a:gd name="p0y13" fmla="*/ 120 h 1758"/>
              <a:gd name="p0x14" fmla="*/ 0 w 5705"/>
              <a:gd name="p0y14" fmla="*/ 53 h 1758"/>
              <a:gd name="p0x15" fmla="*/ 53 w 5705"/>
              <a:gd name="p0y15" fmla="*/ 0 h 1758"/>
              <a:gd name="p0x16" fmla="*/ 120 w 5705"/>
              <a:gd name="p0y16" fmla="*/ 0 h 17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35"/>
            </p:custDataLst>
          </p:nvPr>
        </p:nvSpPr>
        <p:spPr>
          <a:xfrm>
            <a:off x="8074025" y="41967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 descr="2f93f628-8ca8-11f1-af70-3aadebc67006"/>
          <p:cNvPicPr/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21" t="-8" r="21" b="8"/>
          <a:stretch>
            <a:fillRect/>
          </a:stretch>
        </p:blipFill>
        <p:spPr>
          <a:xfrm>
            <a:off x="8159750" y="4282440"/>
            <a:ext cx="247650" cy="24765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39"/>
            </p:custDataLst>
          </p:nvPr>
        </p:nvSpPr>
        <p:spPr>
          <a:xfrm>
            <a:off x="8607476" y="4280078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结论</a:t>
            </a:r>
            <a:endParaRPr sz="1500" b="1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40"/>
            </p:custDataLst>
          </p:nvPr>
        </p:nvSpPr>
        <p:spPr>
          <a:xfrm>
            <a:off x="8416976" y="4653934"/>
            <a:ext cx="153627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计算结果</a:t>
            </a:r>
            <a:r>
              <a:rPr sz="1350" b="1" spc="-13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完全一致</a:t>
            </a:r>
            <a:endParaRPr sz="1350" b="1" spc="-13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41"/>
            </p:custDataLst>
          </p:nvPr>
        </p:nvSpPr>
        <p:spPr>
          <a:xfrm>
            <a:off x="7997825" y="3985895"/>
            <a:ext cx="3613150" cy="1107440"/>
          </a:xfrm>
          <a:custGeom>
            <a:avLst/>
            <a:gdLst>
              <a:gd name="sw" fmla="*/ 1 w 5690"/>
              <a:gd name="sh" fmla="*/ 1 h 1743"/>
              <a:gd name="mins" fmla="min sw sh"/>
              <a:gd name="dsw" fmla="+- 0 sw mins"/>
              <a:gd name="dsh" fmla="+- 0 sh mins"/>
              <a:gd name="p0x0" fmla="*/ 120 w 5690"/>
              <a:gd name="p0y0" fmla="*/ 0 h 1743"/>
              <a:gd name="p0x1" fmla="*/ 5570 w 5690"/>
              <a:gd name="p0y1" fmla="*/ 0 h 1743"/>
              <a:gd name="p0x2" fmla="*/ 5636 w 5690"/>
              <a:gd name="p0y2" fmla="*/ 0 h 1743"/>
              <a:gd name="p0x3" fmla="*/ 5690 w 5690"/>
              <a:gd name="p0y3" fmla="*/ 53 h 1743"/>
              <a:gd name="p0x4" fmla="*/ 5690 w 5690"/>
              <a:gd name="p0y4" fmla="*/ 120 h 1743"/>
              <a:gd name="p0x5" fmla="*/ 5690 w 5690"/>
              <a:gd name="p0y5" fmla="*/ 1623 h 1743"/>
              <a:gd name="p0x6" fmla="*/ 5690 w 5690"/>
              <a:gd name="p0y6" fmla="*/ 1690 h 1743"/>
              <a:gd name="p0x7" fmla="*/ 5636 w 5690"/>
              <a:gd name="p0y7" fmla="*/ 1743 h 1743"/>
              <a:gd name="p0x8" fmla="*/ 5570 w 5690"/>
              <a:gd name="p0y8" fmla="*/ 1743 h 1743"/>
              <a:gd name="p0x9" fmla="*/ 120 w 5690"/>
              <a:gd name="p0y9" fmla="*/ 1743 h 1743"/>
              <a:gd name="p0x10" fmla="*/ 53 w 5690"/>
              <a:gd name="p0y10" fmla="*/ 1743 h 1743"/>
              <a:gd name="p0x11" fmla="*/ 0 w 5690"/>
              <a:gd name="p0y11" fmla="*/ 1690 h 1743"/>
              <a:gd name="p0x12" fmla="*/ 0 w 5690"/>
              <a:gd name="p0y12" fmla="*/ 1623 h 1743"/>
              <a:gd name="p0x13" fmla="*/ 0 w 5690"/>
              <a:gd name="p0y13" fmla="*/ 120 h 1743"/>
              <a:gd name="p0x14" fmla="*/ 0 w 5690"/>
              <a:gd name="p0y14" fmla="*/ 53 h 1743"/>
              <a:gd name="p0x15" fmla="*/ 53 w 5690"/>
              <a:gd name="p0y15" fmla="*/ 0 h 1743"/>
              <a:gd name="p0x16" fmla="*/ 120 w 5690"/>
              <a:gd name="p0y16" fmla="*/ 0 h 174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>
            <p:custDataLst>
              <p:tags r:id="rId42"/>
            </p:custDataLst>
          </p:nvPr>
        </p:nvSpPr>
        <p:spPr>
          <a:xfrm>
            <a:off x="575945" y="5183505"/>
            <a:ext cx="11039475" cy="1288415"/>
          </a:xfrm>
          <a:custGeom>
            <a:avLst/>
            <a:gdLst>
              <a:gd name="sw" fmla="*/ 1 w 17385"/>
              <a:gd name="sh" fmla="*/ 1 h 2028"/>
              <a:gd name="mins" fmla="min sw sh"/>
              <a:gd name="dsw" fmla="+- 0 sw mins"/>
              <a:gd name="dsh" fmla="+- 0 sh mins"/>
              <a:gd name="p0x0" fmla="*/ 120 w 17385"/>
              <a:gd name="p0y0" fmla="*/ 0 h 2028"/>
              <a:gd name="p0x1" fmla="*/ 17265 w 17385"/>
              <a:gd name="p0y1" fmla="*/ 0 h 2028"/>
              <a:gd name="p0x2" fmla="*/ 17331 w 17385"/>
              <a:gd name="p0y2" fmla="*/ 0 h 2028"/>
              <a:gd name="p0x3" fmla="*/ 17385 w 17385"/>
              <a:gd name="p0y3" fmla="*/ 53 h 2028"/>
              <a:gd name="p0x4" fmla="*/ 17385 w 17385"/>
              <a:gd name="p0y4" fmla="*/ 120 h 2028"/>
              <a:gd name="p0x5" fmla="*/ 17385 w 17385"/>
              <a:gd name="p0y5" fmla="*/ 1908 h 2028"/>
              <a:gd name="p0x6" fmla="*/ 17385 w 17385"/>
              <a:gd name="p0y6" fmla="*/ 1975 h 2028"/>
              <a:gd name="p0x7" fmla="*/ 17331 w 17385"/>
              <a:gd name="p0y7" fmla="*/ 2028 h 2028"/>
              <a:gd name="p0x8" fmla="*/ 17265 w 17385"/>
              <a:gd name="p0y8" fmla="*/ 2028 h 2028"/>
              <a:gd name="p0x9" fmla="*/ 120 w 17385"/>
              <a:gd name="p0y9" fmla="*/ 2028 h 2028"/>
              <a:gd name="p0x10" fmla="*/ 53 w 17385"/>
              <a:gd name="p0y10" fmla="*/ 2028 h 2028"/>
              <a:gd name="p0x11" fmla="*/ 0 w 17385"/>
              <a:gd name="p0y11" fmla="*/ 1975 h 2028"/>
              <a:gd name="p0x12" fmla="*/ 0 w 17385"/>
              <a:gd name="p0y12" fmla="*/ 1908 h 2028"/>
              <a:gd name="p0x13" fmla="*/ 0 w 17385"/>
              <a:gd name="p0y13" fmla="*/ 120 h 2028"/>
              <a:gd name="p0x14" fmla="*/ 0 w 17385"/>
              <a:gd name="p0y14" fmla="*/ 53 h 2028"/>
              <a:gd name="p0x15" fmla="*/ 53 w 17385"/>
              <a:gd name="p0y15" fmla="*/ 0 h 2028"/>
              <a:gd name="p0x16" fmla="*/ 120 w 17385"/>
              <a:gd name="p0y16" fmla="*/ 0 h 202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43"/>
            </p:custDataLst>
          </p:nvPr>
        </p:nvSpPr>
        <p:spPr>
          <a:xfrm>
            <a:off x="5143500" y="5505145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殊途同归，智慧无界</a:t>
            </a:r>
            <a:endParaRPr sz="15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44"/>
            </p:custDataLst>
          </p:nvPr>
        </p:nvSpPr>
        <p:spPr>
          <a:xfrm>
            <a:off x="3438449" y="5847093"/>
            <a:ext cx="53150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相隔千年、相距万里，独立发现同一规律</a:t>
            </a:r>
            <a:r>
              <a:rPr lang="en-US" altLang="zh-CN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数学是人类共同语言</a:t>
            </a:r>
            <a:endParaRPr lang="zh-CN" altLang="en-US" sz="135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45"/>
            </p:custDataLst>
          </p:nvPr>
        </p:nvSpPr>
        <p:spPr>
          <a:xfrm>
            <a:off x="581025" y="5188585"/>
            <a:ext cx="11029950" cy="1278255"/>
          </a:xfrm>
          <a:custGeom>
            <a:avLst/>
            <a:gdLst>
              <a:gd name="sw" fmla="*/ 1 w 17370"/>
              <a:gd name="sh" fmla="*/ 1 h 2013"/>
              <a:gd name="mins" fmla="min sw sh"/>
              <a:gd name="dsw" fmla="+- 0 sw mins"/>
              <a:gd name="dsh" fmla="+- 0 sh mins"/>
              <a:gd name="p0x0" fmla="*/ 120 w 17370"/>
              <a:gd name="p0y0" fmla="*/ 0 h 2013"/>
              <a:gd name="p0x1" fmla="*/ 17250 w 17370"/>
              <a:gd name="p0y1" fmla="*/ 0 h 2013"/>
              <a:gd name="p0x2" fmla="*/ 17316 w 17370"/>
              <a:gd name="p0y2" fmla="*/ 0 h 2013"/>
              <a:gd name="p0x3" fmla="*/ 17370 w 17370"/>
              <a:gd name="p0y3" fmla="*/ 53 h 2013"/>
              <a:gd name="p0x4" fmla="*/ 17370 w 17370"/>
              <a:gd name="p0y4" fmla="*/ 120 h 2013"/>
              <a:gd name="p0x5" fmla="*/ 17370 w 17370"/>
              <a:gd name="p0y5" fmla="*/ 1893 h 2013"/>
              <a:gd name="p0x6" fmla="*/ 17370 w 17370"/>
              <a:gd name="p0y6" fmla="*/ 1960 h 2013"/>
              <a:gd name="p0x7" fmla="*/ 17316 w 17370"/>
              <a:gd name="p0y7" fmla="*/ 2013 h 2013"/>
              <a:gd name="p0x8" fmla="*/ 17250 w 17370"/>
              <a:gd name="p0y8" fmla="*/ 2013 h 2013"/>
              <a:gd name="p0x9" fmla="*/ 120 w 17370"/>
              <a:gd name="p0y9" fmla="*/ 2013 h 2013"/>
              <a:gd name="p0x10" fmla="*/ 53 w 17370"/>
              <a:gd name="p0y10" fmla="*/ 2013 h 2013"/>
              <a:gd name="p0x11" fmla="*/ 0 w 17370"/>
              <a:gd name="p0y11" fmla="*/ 1960 h 2013"/>
              <a:gd name="p0x12" fmla="*/ 0 w 17370"/>
              <a:gd name="p0y12" fmla="*/ 1893 h 2013"/>
              <a:gd name="p0x13" fmla="*/ 0 w 17370"/>
              <a:gd name="p0y13" fmla="*/ 120 h 2013"/>
              <a:gd name="p0x14" fmla="*/ 0 w 17370"/>
              <a:gd name="p0y14" fmla="*/ 53 h 2013"/>
              <a:gd name="p0x15" fmla="*/ 53 w 17370"/>
              <a:gd name="p0y15" fmla="*/ 0 h 2013"/>
              <a:gd name="p0x16" fmla="*/ 120 w 17370"/>
              <a:gd name="p0y16" fmla="*/ 0 h 201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C2015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古法新用：海伦</a:t>
            </a:r>
            <a:r>
              <a:rPr lang="en-US" altLang="zh-CN" sz="3000" b="1">
                <a:solidFill>
                  <a:srgbClr val="2C2015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-</a:t>
            </a:r>
            <a:r>
              <a:rPr lang="zh-CN" altLang="en-US" sz="3000" b="1">
                <a:solidFill>
                  <a:srgbClr val="2C2015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秦九韶解题实践</a:t>
            </a:r>
            <a:endParaRPr lang="zh-CN" altLang="en-US" sz="3000" b="1">
              <a:solidFill>
                <a:srgbClr val="2C2015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723900"/>
          </a:xfrm>
          <a:custGeom>
            <a:avLst/>
            <a:gdLst>
              <a:gd name="sw" fmla="*/ 1 w 17385"/>
              <a:gd name="sh" fmla="*/ 1 h 1140"/>
              <a:gd name="mins" fmla="min sw sh"/>
              <a:gd name="dsw" fmla="+- 0 sw mins"/>
              <a:gd name="dsh" fmla="+- 0 sh mins"/>
              <a:gd name="p0x0" fmla="*/ 120 w 17385"/>
              <a:gd name="p0y0" fmla="*/ 0 h 1140"/>
              <a:gd name="p0x1" fmla="*/ 17265 w 17385"/>
              <a:gd name="p0y1" fmla="*/ 0 h 1140"/>
              <a:gd name="p0x2" fmla="*/ 17331 w 17385"/>
              <a:gd name="p0y2" fmla="*/ 0 h 1140"/>
              <a:gd name="p0x3" fmla="*/ 17385 w 17385"/>
              <a:gd name="p0y3" fmla="*/ 53 h 1140"/>
              <a:gd name="p0x4" fmla="*/ 17385 w 17385"/>
              <a:gd name="p0y4" fmla="*/ 120 h 1140"/>
              <a:gd name="p0x5" fmla="*/ 17385 w 17385"/>
              <a:gd name="p0y5" fmla="*/ 1020 h 1140"/>
              <a:gd name="p0x6" fmla="*/ 17385 w 17385"/>
              <a:gd name="p0y6" fmla="*/ 1086 h 1140"/>
              <a:gd name="p0x7" fmla="*/ 17331 w 17385"/>
              <a:gd name="p0y7" fmla="*/ 1140 h 1140"/>
              <a:gd name="p0x8" fmla="*/ 17265 w 17385"/>
              <a:gd name="p0y8" fmla="*/ 1140 h 1140"/>
              <a:gd name="p0x9" fmla="*/ 120 w 17385"/>
              <a:gd name="p0y9" fmla="*/ 1140 h 1140"/>
              <a:gd name="p0x10" fmla="*/ 53 w 17385"/>
              <a:gd name="p0y10" fmla="*/ 1140 h 1140"/>
              <a:gd name="p0x11" fmla="*/ 0 w 17385"/>
              <a:gd name="p0y11" fmla="*/ 1086 h 1140"/>
              <a:gd name="p0x12" fmla="*/ 0 w 17385"/>
              <a:gd name="p0y12" fmla="*/ 1020 h 1140"/>
              <a:gd name="p0x13" fmla="*/ 0 w 17385"/>
              <a:gd name="p0y13" fmla="*/ 120 h 1140"/>
              <a:gd name="p0x14" fmla="*/ 0 w 17385"/>
              <a:gd name="p0y14" fmla="*/ 53 h 1140"/>
              <a:gd name="p0x15" fmla="*/ 53 w 17385"/>
              <a:gd name="p0y15" fmla="*/ 0 h 1140"/>
              <a:gd name="p0x16" fmla="*/ 120 w 17385"/>
              <a:gd name="p0y16" fmla="*/ 0 h 11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1250975" y="1288732"/>
            <a:ext cx="969004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例题：在△</a:t>
            </a:r>
            <a:r>
              <a:rPr lang="en-US" altLang="zh-CN"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ABC</a:t>
            </a:r>
            <a:r>
              <a:rPr lang="zh-CN" altLang="en-US"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中，</a:t>
            </a:r>
            <a:r>
              <a:rPr lang="en-US" altLang="zh-CN"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BC = </a:t>
            </a:r>
            <a:r>
              <a:rPr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4</a:t>
            </a:r>
            <a:r>
              <a:rPr lang="zh-CN"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</a:t>
            </a:r>
            <a:r>
              <a:rPr lang="en-US" altLang="zh-CN"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AC = </a:t>
            </a:r>
            <a:r>
              <a:rPr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5</a:t>
            </a:r>
            <a:r>
              <a:rPr lang="zh-CN"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</a:t>
            </a:r>
            <a:r>
              <a:rPr lang="en-US" altLang="zh-CN"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AB = </a:t>
            </a:r>
            <a:r>
              <a:rPr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6</a:t>
            </a:r>
            <a:r>
              <a:rPr lang="zh-CN"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，用海伦</a:t>
            </a:r>
            <a:r>
              <a:rPr lang="en-US" altLang="zh-CN"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-</a:t>
            </a:r>
            <a:r>
              <a:rPr lang="zh-CN" altLang="en-US"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秦九韶公式求面积</a:t>
            </a:r>
            <a:endParaRPr lang="zh-CN" altLang="en-US" sz="2100" b="1" spc="42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81025" y="1114425"/>
            <a:ext cx="11029950" cy="714375"/>
          </a:xfrm>
          <a:custGeom>
            <a:avLst/>
            <a:gdLst>
              <a:gd name="sw" fmla="*/ 1 w 17370"/>
              <a:gd name="sh" fmla="*/ 1 h 1125"/>
              <a:gd name="mins" fmla="min sw sh"/>
              <a:gd name="dsw" fmla="+- 0 sw mins"/>
              <a:gd name="dsh" fmla="+- 0 sh mins"/>
              <a:gd name="p0x0" fmla="*/ 120 w 17370"/>
              <a:gd name="p0y0" fmla="*/ 0 h 1125"/>
              <a:gd name="p0x1" fmla="*/ 17250 w 17370"/>
              <a:gd name="p0y1" fmla="*/ 0 h 1125"/>
              <a:gd name="p0x2" fmla="*/ 17316 w 17370"/>
              <a:gd name="p0y2" fmla="*/ 0 h 1125"/>
              <a:gd name="p0x3" fmla="*/ 17370 w 17370"/>
              <a:gd name="p0y3" fmla="*/ 53 h 1125"/>
              <a:gd name="p0x4" fmla="*/ 17370 w 17370"/>
              <a:gd name="p0y4" fmla="*/ 120 h 1125"/>
              <a:gd name="p0x5" fmla="*/ 17370 w 17370"/>
              <a:gd name="p0y5" fmla="*/ 1005 h 1125"/>
              <a:gd name="p0x6" fmla="*/ 17370 w 17370"/>
              <a:gd name="p0y6" fmla="*/ 1071 h 1125"/>
              <a:gd name="p0x7" fmla="*/ 17316 w 17370"/>
              <a:gd name="p0y7" fmla="*/ 1125 h 1125"/>
              <a:gd name="p0x8" fmla="*/ 17250 w 17370"/>
              <a:gd name="p0y8" fmla="*/ 1125 h 1125"/>
              <a:gd name="p0x9" fmla="*/ 120 w 17370"/>
              <a:gd name="p0y9" fmla="*/ 1125 h 1125"/>
              <a:gd name="p0x10" fmla="*/ 53 w 17370"/>
              <a:gd name="p0y10" fmla="*/ 1125 h 1125"/>
              <a:gd name="p0x11" fmla="*/ 0 w 17370"/>
              <a:gd name="p0y11" fmla="*/ 1071 h 1125"/>
              <a:gd name="p0x12" fmla="*/ 0 w 17370"/>
              <a:gd name="p0y12" fmla="*/ 1005 h 1125"/>
              <a:gd name="p0x13" fmla="*/ 0 w 17370"/>
              <a:gd name="p0y13" fmla="*/ 120 h 1125"/>
              <a:gd name="p0x14" fmla="*/ 0 w 17370"/>
              <a:gd name="p0y14" fmla="*/ 53 h 1125"/>
              <a:gd name="p0x15" fmla="*/ 53 w 17370"/>
              <a:gd name="p0y15" fmla="*/ 0 h 1125"/>
              <a:gd name="p0x16" fmla="*/ 120 w 1737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5945" y="1957070"/>
            <a:ext cx="11039475" cy="3695700"/>
          </a:xfrm>
          <a:custGeom>
            <a:avLst/>
            <a:gdLst>
              <a:gd name="sw" fmla="*/ 1 w 17385"/>
              <a:gd name="sh" fmla="*/ 1 h 5820"/>
              <a:gd name="mins" fmla="min sw sh"/>
              <a:gd name="dsw" fmla="+- 0 sw mins"/>
              <a:gd name="dsh" fmla="+- 0 sh mins"/>
              <a:gd name="p0x0" fmla="*/ 120 w 17385"/>
              <a:gd name="p0y0" fmla="*/ 0 h 5820"/>
              <a:gd name="p0x1" fmla="*/ 17265 w 17385"/>
              <a:gd name="p0y1" fmla="*/ 0 h 5820"/>
              <a:gd name="p0x2" fmla="*/ 17331 w 17385"/>
              <a:gd name="p0y2" fmla="*/ 0 h 5820"/>
              <a:gd name="p0x3" fmla="*/ 17385 w 17385"/>
              <a:gd name="p0y3" fmla="*/ 53 h 5820"/>
              <a:gd name="p0x4" fmla="*/ 17385 w 17385"/>
              <a:gd name="p0y4" fmla="*/ 120 h 5820"/>
              <a:gd name="p0x5" fmla="*/ 17385 w 17385"/>
              <a:gd name="p0y5" fmla="*/ 5700 h 5820"/>
              <a:gd name="p0x6" fmla="*/ 17385 w 17385"/>
              <a:gd name="p0y6" fmla="*/ 5766 h 5820"/>
              <a:gd name="p0x7" fmla="*/ 17331 w 17385"/>
              <a:gd name="p0y7" fmla="*/ 5820 h 5820"/>
              <a:gd name="p0x8" fmla="*/ 17265 w 17385"/>
              <a:gd name="p0y8" fmla="*/ 5820 h 5820"/>
              <a:gd name="p0x9" fmla="*/ 120 w 17385"/>
              <a:gd name="p0y9" fmla="*/ 5820 h 5820"/>
              <a:gd name="p0x10" fmla="*/ 53 w 17385"/>
              <a:gd name="p0y10" fmla="*/ 5820 h 5820"/>
              <a:gd name="p0x11" fmla="*/ 0 w 17385"/>
              <a:gd name="p0y11" fmla="*/ 5766 h 5820"/>
              <a:gd name="p0x12" fmla="*/ 0 w 17385"/>
              <a:gd name="p0y12" fmla="*/ 5700 h 5820"/>
              <a:gd name="p0x13" fmla="*/ 0 w 17385"/>
              <a:gd name="p0y13" fmla="*/ 120 h 5820"/>
              <a:gd name="p0x14" fmla="*/ 0 w 17385"/>
              <a:gd name="p0y14" fmla="*/ 53 h 5820"/>
              <a:gd name="p0x15" fmla="*/ 53 w 17385"/>
              <a:gd name="p0y15" fmla="*/ 0 h 5820"/>
              <a:gd name="p0x16" fmla="*/ 120 w 17385"/>
              <a:gd name="p0y16" fmla="*/ 0 h 58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1471930" y="298577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ddd625f6-8ca7-11f1-ab32-b6341fa560fa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189" t="-104" r="189" b="104"/>
          <a:stretch>
            <a:fillRect/>
          </a:stretch>
        </p:blipFill>
        <p:spPr>
          <a:xfrm>
            <a:off x="1567180" y="3081020"/>
            <a:ext cx="304800" cy="3048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284684" y="3543776"/>
            <a:ext cx="871014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 b="1" spc="27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算半周长</a:t>
            </a:r>
            <a:endParaRPr sz="1350" b="1" spc="27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115616" y="3879533"/>
            <a:ext cx="1209151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p = 15/2 = 7.5</a:t>
            </a:r>
            <a:endParaRPr sz="12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941" t="-27222" r="-2941" b="-27222"/>
          <a:stretch>
            <a:fillRect/>
          </a:stretch>
        </p:blipFill>
        <p:spPr>
          <a:xfrm>
            <a:off x="2727960" y="3576320"/>
            <a:ext cx="171450" cy="176530"/>
          </a:xfrm>
          <a:prstGeom prst="rect">
            <a:avLst/>
          </a:prstGeom>
        </p:spPr>
      </p:pic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3660140" y="298577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6667" r="-6667"/>
          <a:stretch>
            <a:fillRect/>
          </a:stretch>
        </p:blipFill>
        <p:spPr>
          <a:xfrm>
            <a:off x="3755390" y="3081020"/>
            <a:ext cx="304800" cy="30480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3472605" y="3543776"/>
            <a:ext cx="871014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 b="1" spc="27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求各差值</a:t>
            </a:r>
            <a:endParaRPr sz="1350" b="1" spc="27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3540023" y="3879533"/>
            <a:ext cx="736101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p-a=3.5</a:t>
            </a:r>
            <a:endParaRPr sz="12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3537938" y="4123315"/>
            <a:ext cx="740273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p-b=2.5</a:t>
            </a:r>
            <a:endParaRPr sz="12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3541214" y="4367098"/>
            <a:ext cx="733720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p-c=1.5</a:t>
            </a:r>
            <a:endParaRPr sz="12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941" t="-27222" r="-2941" b="-27222"/>
          <a:stretch>
            <a:fillRect/>
          </a:stretch>
        </p:blipFill>
        <p:spPr>
          <a:xfrm>
            <a:off x="4916170" y="3576320"/>
            <a:ext cx="171450" cy="176530"/>
          </a:xfrm>
          <a:prstGeom prst="rect">
            <a:avLst/>
          </a:prstGeom>
        </p:spPr>
      </p:pic>
      <p:sp>
        <p:nvSpPr>
          <p:cNvPr id="22" name="任意多边形 21"/>
          <p:cNvSpPr/>
          <p:nvPr>
            <p:custDataLst>
              <p:tags r:id="rId24"/>
            </p:custDataLst>
          </p:nvPr>
        </p:nvSpPr>
        <p:spPr>
          <a:xfrm>
            <a:off x="5848350" y="298577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 descr="ddd627b4-8ca7-11f1-ab32-b6341fa560fa"/>
          <p:cNvPicPr/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5" t="-104" r="25" b="104"/>
          <a:stretch>
            <a:fillRect/>
          </a:stretch>
        </p:blipFill>
        <p:spPr>
          <a:xfrm>
            <a:off x="5943600" y="3081020"/>
            <a:ext cx="304800" cy="3048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8"/>
            </p:custDataLst>
          </p:nvPr>
        </p:nvSpPr>
        <p:spPr>
          <a:xfrm>
            <a:off x="5660527" y="3543776"/>
            <a:ext cx="871014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 b="1" spc="27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代入公式</a:t>
            </a:r>
            <a:endParaRPr sz="1350" b="1" spc="27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9"/>
            </p:custDataLst>
          </p:nvPr>
        </p:nvSpPr>
        <p:spPr>
          <a:xfrm>
            <a:off x="5065585" y="3879533"/>
            <a:ext cx="2060972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S = √[p(p-a)(p-b)(p-c)]</a:t>
            </a:r>
            <a:endParaRPr sz="120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941" t="-27222" r="-2941" b="-27222"/>
          <a:stretch>
            <a:fillRect/>
          </a:stretch>
        </p:blipFill>
        <p:spPr>
          <a:xfrm>
            <a:off x="7103745" y="3576320"/>
            <a:ext cx="171450" cy="176530"/>
          </a:xfrm>
          <a:prstGeom prst="rect">
            <a:avLst/>
          </a:prstGeom>
        </p:spPr>
      </p:pic>
      <p:sp>
        <p:nvSpPr>
          <p:cNvPr id="28" name="任意多边形 27"/>
          <p:cNvSpPr/>
          <p:nvPr>
            <p:custDataLst>
              <p:tags r:id="rId31"/>
            </p:custDataLst>
          </p:nvPr>
        </p:nvSpPr>
        <p:spPr>
          <a:xfrm>
            <a:off x="8035925" y="298577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1563" r="-1562"/>
          <a:stretch>
            <a:fillRect/>
          </a:stretch>
        </p:blipFill>
        <p:spPr>
          <a:xfrm>
            <a:off x="8169275" y="3081020"/>
            <a:ext cx="228600" cy="3048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5"/>
            </p:custDataLst>
          </p:nvPr>
        </p:nvSpPr>
        <p:spPr>
          <a:xfrm>
            <a:off x="7761008" y="3543776"/>
            <a:ext cx="1045892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 b="1" spc="27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算被开方数</a:t>
            </a:r>
            <a:endParaRPr sz="1350" b="1" spc="27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6"/>
            </p:custDataLst>
          </p:nvPr>
        </p:nvSpPr>
        <p:spPr>
          <a:xfrm>
            <a:off x="7532560" y="3879533"/>
            <a:ext cx="1502864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altLang="en-US" sz="1200" spc="-28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7.5</a:t>
            </a:r>
            <a:r>
              <a:rPr lang="zh-CN" altLang="en-US" sz="1200" spc="-28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200" spc="-28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3.5</a:t>
            </a:r>
            <a:r>
              <a:rPr lang="zh-CN" altLang="en-US" sz="1200" spc="-28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200" spc="-28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2.5</a:t>
            </a:r>
            <a:r>
              <a:rPr lang="zh-CN" altLang="en-US" sz="1200" spc="-28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200" spc="-28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1.5 = </a:t>
            </a:r>
            <a:endParaRPr lang="en-US" altLang="zh-CN" sz="1200" spc="-28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7"/>
            </p:custDataLst>
          </p:nvPr>
        </p:nvSpPr>
        <p:spPr>
          <a:xfrm>
            <a:off x="7902473" y="4123315"/>
            <a:ext cx="762972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98.4375</a:t>
            </a:r>
            <a:endParaRPr sz="12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941" t="-27222" r="-2941" b="-27222"/>
          <a:stretch>
            <a:fillRect/>
          </a:stretch>
        </p:blipFill>
        <p:spPr>
          <a:xfrm>
            <a:off x="9291955" y="3576320"/>
            <a:ext cx="171450" cy="176530"/>
          </a:xfrm>
          <a:prstGeom prst="rect">
            <a:avLst/>
          </a:prstGeom>
        </p:spPr>
      </p:pic>
      <p:sp>
        <p:nvSpPr>
          <p:cNvPr id="34" name="任意多边形 33"/>
          <p:cNvSpPr/>
          <p:nvPr>
            <p:custDataLst>
              <p:tags r:id="rId39"/>
            </p:custDataLst>
          </p:nvPr>
        </p:nvSpPr>
        <p:spPr>
          <a:xfrm>
            <a:off x="10224135" y="298577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/>
          <a:stretch>
            <a:fillRect/>
          </a:stretch>
        </p:blipFill>
        <p:spPr>
          <a:xfrm>
            <a:off x="10319385" y="3081020"/>
            <a:ext cx="304800" cy="30480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43"/>
            </p:custDataLst>
          </p:nvPr>
        </p:nvSpPr>
        <p:spPr>
          <a:xfrm>
            <a:off x="10036378" y="3543776"/>
            <a:ext cx="871014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 b="1" spc="27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化简求值</a:t>
            </a:r>
            <a:endParaRPr sz="1350" b="1" spc="27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44"/>
            </p:custDataLst>
          </p:nvPr>
        </p:nvSpPr>
        <p:spPr>
          <a:xfrm>
            <a:off x="9902809" y="3879533"/>
            <a:ext cx="1138161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S = 15√7 / 4</a:t>
            </a:r>
            <a:endParaRPr sz="12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45"/>
            </p:custDataLst>
          </p:nvPr>
        </p:nvSpPr>
        <p:spPr>
          <a:xfrm>
            <a:off x="581025" y="1962150"/>
            <a:ext cx="11029950" cy="3686175"/>
          </a:xfrm>
          <a:custGeom>
            <a:avLst/>
            <a:gdLst>
              <a:gd name="sw" fmla="*/ 1 w 17370"/>
              <a:gd name="sh" fmla="*/ 1 h 5805"/>
              <a:gd name="mins" fmla="min sw sh"/>
              <a:gd name="dsw" fmla="+- 0 sw mins"/>
              <a:gd name="dsh" fmla="+- 0 sh mins"/>
              <a:gd name="p0x0" fmla="*/ 120 w 17370"/>
              <a:gd name="p0y0" fmla="*/ 0 h 5805"/>
              <a:gd name="p0x1" fmla="*/ 17250 w 17370"/>
              <a:gd name="p0y1" fmla="*/ 0 h 5805"/>
              <a:gd name="p0x2" fmla="*/ 17316 w 17370"/>
              <a:gd name="p0y2" fmla="*/ 0 h 5805"/>
              <a:gd name="p0x3" fmla="*/ 17370 w 17370"/>
              <a:gd name="p0y3" fmla="*/ 53 h 5805"/>
              <a:gd name="p0x4" fmla="*/ 17370 w 17370"/>
              <a:gd name="p0y4" fmla="*/ 120 h 5805"/>
              <a:gd name="p0x5" fmla="*/ 17370 w 17370"/>
              <a:gd name="p0y5" fmla="*/ 5685 h 5805"/>
              <a:gd name="p0x6" fmla="*/ 17370 w 17370"/>
              <a:gd name="p0y6" fmla="*/ 5751 h 5805"/>
              <a:gd name="p0x7" fmla="*/ 17316 w 17370"/>
              <a:gd name="p0y7" fmla="*/ 5805 h 5805"/>
              <a:gd name="p0x8" fmla="*/ 17250 w 17370"/>
              <a:gd name="p0y8" fmla="*/ 5805 h 5805"/>
              <a:gd name="p0x9" fmla="*/ 120 w 17370"/>
              <a:gd name="p0y9" fmla="*/ 5805 h 5805"/>
              <a:gd name="p0x10" fmla="*/ 53 w 17370"/>
              <a:gd name="p0y10" fmla="*/ 5805 h 5805"/>
              <a:gd name="p0x11" fmla="*/ 0 w 17370"/>
              <a:gd name="p0y11" fmla="*/ 5751 h 5805"/>
              <a:gd name="p0x12" fmla="*/ 0 w 17370"/>
              <a:gd name="p0y12" fmla="*/ 5685 h 5805"/>
              <a:gd name="p0x13" fmla="*/ 0 w 17370"/>
              <a:gd name="p0y13" fmla="*/ 120 h 5805"/>
              <a:gd name="p0x14" fmla="*/ 0 w 17370"/>
              <a:gd name="p0y14" fmla="*/ 53 h 5805"/>
              <a:gd name="p0x15" fmla="*/ 53 w 17370"/>
              <a:gd name="p0y15" fmla="*/ 0 h 5805"/>
              <a:gd name="p0x16" fmla="*/ 120 w 17370"/>
              <a:gd name="p0y16" fmla="*/ 0 h 58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46"/>
            </p:custDataLst>
          </p:nvPr>
        </p:nvSpPr>
        <p:spPr>
          <a:xfrm>
            <a:off x="575945" y="5776595"/>
            <a:ext cx="11039475" cy="695325"/>
          </a:xfrm>
          <a:custGeom>
            <a:avLst/>
            <a:gdLst>
              <a:gd name="sw" fmla="*/ 1 w 17385"/>
              <a:gd name="sh" fmla="*/ 1 h 1095"/>
              <a:gd name="mins" fmla="min sw sh"/>
              <a:gd name="dsw" fmla="+- 0 sw mins"/>
              <a:gd name="dsh" fmla="+- 0 sh mins"/>
              <a:gd name="p0x0" fmla="*/ 120 w 17385"/>
              <a:gd name="p0y0" fmla="*/ 0 h 1095"/>
              <a:gd name="p0x1" fmla="*/ 17265 w 17385"/>
              <a:gd name="p0y1" fmla="*/ 0 h 1095"/>
              <a:gd name="p0x2" fmla="*/ 17331 w 17385"/>
              <a:gd name="p0y2" fmla="*/ 0 h 1095"/>
              <a:gd name="p0x3" fmla="*/ 17385 w 17385"/>
              <a:gd name="p0y3" fmla="*/ 53 h 1095"/>
              <a:gd name="p0x4" fmla="*/ 17385 w 17385"/>
              <a:gd name="p0y4" fmla="*/ 120 h 1095"/>
              <a:gd name="p0x5" fmla="*/ 17385 w 17385"/>
              <a:gd name="p0y5" fmla="*/ 975 h 1095"/>
              <a:gd name="p0x6" fmla="*/ 17385 w 17385"/>
              <a:gd name="p0y6" fmla="*/ 1041 h 1095"/>
              <a:gd name="p0x7" fmla="*/ 17331 w 17385"/>
              <a:gd name="p0y7" fmla="*/ 1095 h 1095"/>
              <a:gd name="p0x8" fmla="*/ 17265 w 17385"/>
              <a:gd name="p0y8" fmla="*/ 1095 h 1095"/>
              <a:gd name="p0x9" fmla="*/ 120 w 17385"/>
              <a:gd name="p0y9" fmla="*/ 1095 h 1095"/>
              <a:gd name="p0x10" fmla="*/ 53 w 17385"/>
              <a:gd name="p0y10" fmla="*/ 1095 h 1095"/>
              <a:gd name="p0x11" fmla="*/ 0 w 17385"/>
              <a:gd name="p0y11" fmla="*/ 1041 h 1095"/>
              <a:gd name="p0x12" fmla="*/ 0 w 17385"/>
              <a:gd name="p0y12" fmla="*/ 975 h 1095"/>
              <a:gd name="p0x13" fmla="*/ 0 w 17385"/>
              <a:gd name="p0y13" fmla="*/ 120 h 1095"/>
              <a:gd name="p0x14" fmla="*/ 0 w 17385"/>
              <a:gd name="p0y14" fmla="*/ 53 h 1095"/>
              <a:gd name="p0x15" fmla="*/ 53 w 17385"/>
              <a:gd name="p0y15" fmla="*/ 0 h 1095"/>
              <a:gd name="p0x16" fmla="*/ 120 w 17385"/>
              <a:gd name="p0y16" fmla="*/ 0 h 10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C8B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47"/>
            </p:custDataLst>
          </p:nvPr>
        </p:nvSpPr>
        <p:spPr>
          <a:xfrm>
            <a:off x="3048000" y="5957888"/>
            <a:ext cx="609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乘除法则、最简化简、分数处理</a:t>
            </a:r>
            <a:r>
              <a:rPr lang="en-US" altLang="zh-CN" sz="1500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二次根式核心技能</a:t>
            </a:r>
            <a:r>
              <a:rPr sz="1500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在此全面调用</a:t>
            </a:r>
            <a:endParaRPr sz="1500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48"/>
            </p:custDataLst>
          </p:nvPr>
        </p:nvSpPr>
        <p:spPr>
          <a:xfrm>
            <a:off x="581025" y="5781675"/>
            <a:ext cx="11029950" cy="685800"/>
          </a:xfrm>
          <a:custGeom>
            <a:avLst/>
            <a:gdLst>
              <a:gd name="sw" fmla="*/ 1 w 17370"/>
              <a:gd name="sh" fmla="*/ 1 h 1080"/>
              <a:gd name="mins" fmla="min sw sh"/>
              <a:gd name="dsw" fmla="+- 0 sw mins"/>
              <a:gd name="dsh" fmla="+- 0 sh mins"/>
              <a:gd name="p0x0" fmla="*/ 120 w 17370"/>
              <a:gd name="p0y0" fmla="*/ 0 h 1080"/>
              <a:gd name="p0x1" fmla="*/ 17250 w 17370"/>
              <a:gd name="p0y1" fmla="*/ 0 h 1080"/>
              <a:gd name="p0x2" fmla="*/ 17316 w 17370"/>
              <a:gd name="p0y2" fmla="*/ 0 h 1080"/>
              <a:gd name="p0x3" fmla="*/ 17370 w 17370"/>
              <a:gd name="p0y3" fmla="*/ 53 h 1080"/>
              <a:gd name="p0x4" fmla="*/ 17370 w 17370"/>
              <a:gd name="p0y4" fmla="*/ 120 h 1080"/>
              <a:gd name="p0x5" fmla="*/ 17370 w 17370"/>
              <a:gd name="p0y5" fmla="*/ 960 h 1080"/>
              <a:gd name="p0x6" fmla="*/ 17370 w 17370"/>
              <a:gd name="p0y6" fmla="*/ 1026 h 1080"/>
              <a:gd name="p0x7" fmla="*/ 17316 w 17370"/>
              <a:gd name="p0y7" fmla="*/ 1080 h 1080"/>
              <a:gd name="p0x8" fmla="*/ 17250 w 17370"/>
              <a:gd name="p0y8" fmla="*/ 1080 h 1080"/>
              <a:gd name="p0x9" fmla="*/ 120 w 17370"/>
              <a:gd name="p0y9" fmla="*/ 1080 h 1080"/>
              <a:gd name="p0x10" fmla="*/ 53 w 17370"/>
              <a:gd name="p0y10" fmla="*/ 1080 h 1080"/>
              <a:gd name="p0x11" fmla="*/ 0 w 17370"/>
              <a:gd name="p0y11" fmla="*/ 1026 h 1080"/>
              <a:gd name="p0x12" fmla="*/ 0 w 17370"/>
              <a:gd name="p0y12" fmla="*/ 960 h 1080"/>
              <a:gd name="p0x13" fmla="*/ 0 w 17370"/>
              <a:gd name="p0y13" fmla="*/ 120 h 1080"/>
              <a:gd name="p0x14" fmla="*/ 0 w 17370"/>
              <a:gd name="p0y14" fmla="*/ 53 h 1080"/>
              <a:gd name="p0x15" fmla="*/ 53 w 17370"/>
              <a:gd name="p0y15" fmla="*/ 0 h 1080"/>
              <a:gd name="p0x16" fmla="*/ 120 w 17370"/>
              <a:gd name="p0y16" fmla="*/ 0 h 10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C2015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文化视野中的</a:t>
            </a:r>
            <a:r>
              <a:rPr lang="en-US" altLang="zh-CN" sz="3000" b="1">
                <a:solidFill>
                  <a:srgbClr val="2C2015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"√2"</a:t>
            </a:r>
            <a:r>
              <a:rPr lang="zh-CN" altLang="en-US" sz="3000" b="1">
                <a:solidFill>
                  <a:srgbClr val="2C2015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：纸张规格与数学之美</a:t>
            </a:r>
            <a:endParaRPr lang="zh-CN" altLang="en-US" sz="3000" b="1">
              <a:solidFill>
                <a:srgbClr val="2C2015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pic>
        <p:nvPicPr>
          <p:cNvPr id="4" name="图片 3" descr="b2776c2f-8ca8-11f1-a26f-4edc706ac29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6" r="1220"/>
          <a:stretch>
            <a:fillRect/>
          </a:stretch>
        </p:blipFill>
        <p:spPr>
          <a:xfrm>
            <a:off x="571500" y="1104911"/>
            <a:ext cx="4312284" cy="53720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91" h="8460">
                <a:moveTo>
                  <a:pt x="120" y="0"/>
                </a:moveTo>
                <a:lnTo>
                  <a:pt x="6671" y="0"/>
                </a:lnTo>
                <a:cubicBezTo>
                  <a:pt x="6737" y="0"/>
                  <a:pt x="6791" y="53"/>
                  <a:pt x="6791" y="119"/>
                </a:cubicBezTo>
                <a:lnTo>
                  <a:pt x="6791" y="8341"/>
                </a:lnTo>
                <a:cubicBezTo>
                  <a:pt x="6791" y="8407"/>
                  <a:pt x="6737" y="8460"/>
                  <a:pt x="667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155565" y="1109345"/>
            <a:ext cx="6459855" cy="4581525"/>
          </a:xfrm>
          <a:custGeom>
            <a:avLst/>
            <a:gdLst>
              <a:gd name="sw" fmla="*/ 1 w 10173"/>
              <a:gd name="sh" fmla="*/ 1 h 7215"/>
              <a:gd name="mins" fmla="min sw sh"/>
              <a:gd name="dsw" fmla="+- 0 sw mins"/>
              <a:gd name="dsh" fmla="+- 0 sh mins"/>
              <a:gd name="p0x0" fmla="*/ 120 w 10173"/>
              <a:gd name="p0y0" fmla="*/ 0 h 7215"/>
              <a:gd name="p0x1" fmla="*/ 10053 w 10173"/>
              <a:gd name="p0y1" fmla="*/ 0 h 7215"/>
              <a:gd name="p0x2" fmla="*/ 10119 w 10173"/>
              <a:gd name="p0y2" fmla="*/ 0 h 7215"/>
              <a:gd name="p0x3" fmla="*/ 10173 w 10173"/>
              <a:gd name="p0y3" fmla="*/ 53 h 7215"/>
              <a:gd name="p0x4" fmla="*/ 10173 w 10173"/>
              <a:gd name="p0y4" fmla="*/ 120 h 7215"/>
              <a:gd name="p0x5" fmla="*/ 10173 w 10173"/>
              <a:gd name="p0y5" fmla="*/ 7095 h 7215"/>
              <a:gd name="p0x6" fmla="*/ 10173 w 10173"/>
              <a:gd name="p0y6" fmla="*/ 7161 h 7215"/>
              <a:gd name="p0x7" fmla="*/ 10119 w 10173"/>
              <a:gd name="p0y7" fmla="*/ 7215 h 7215"/>
              <a:gd name="p0x8" fmla="*/ 10053 w 10173"/>
              <a:gd name="p0y8" fmla="*/ 7215 h 7215"/>
              <a:gd name="p0x9" fmla="*/ 120 w 10173"/>
              <a:gd name="p0y9" fmla="*/ 7215 h 7215"/>
              <a:gd name="p0x10" fmla="*/ 53 w 10173"/>
              <a:gd name="p0y10" fmla="*/ 7215 h 7215"/>
              <a:gd name="p0x11" fmla="*/ 0 w 10173"/>
              <a:gd name="p0y11" fmla="*/ 7161 h 7215"/>
              <a:gd name="p0x12" fmla="*/ 0 w 10173"/>
              <a:gd name="p0y12" fmla="*/ 7095 h 7215"/>
              <a:gd name="p0x13" fmla="*/ 0 w 10173"/>
              <a:gd name="p0y13" fmla="*/ 120 h 7215"/>
              <a:gd name="p0x14" fmla="*/ 0 w 10173"/>
              <a:gd name="p0y14" fmla="*/ 53 h 7215"/>
              <a:gd name="p0x15" fmla="*/ 53 w 10173"/>
              <a:gd name="p0y15" fmla="*/ 0 h 7215"/>
              <a:gd name="p0x16" fmla="*/ 120 w 10173"/>
              <a:gd name="p0y16" fmla="*/ 0 h 72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5350510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b2776d11-8ca8-11f1-a26f-4edc706ac294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45" r="245"/>
          <a:stretch>
            <a:fillRect/>
          </a:stretch>
        </p:blipFill>
        <p:spPr>
          <a:xfrm>
            <a:off x="5436235" y="1390650"/>
            <a:ext cx="247650" cy="2476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5884516" y="1289685"/>
            <a:ext cx="149557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√2≈1.414</a:t>
            </a:r>
            <a:endParaRPr b="1" spc="36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5884516" y="1613535"/>
            <a:ext cx="15431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长与宽的基准比值</a:t>
            </a:r>
            <a:endParaRPr sz="135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5350510" y="20167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b2776d1c-8ca8-11f1-a26f-4edc706ac294"/>
          <p:cNvPicPr/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45" t="-245" r="245" b="245"/>
          <a:stretch>
            <a:fillRect/>
          </a:stretch>
        </p:blipFill>
        <p:spPr>
          <a:xfrm>
            <a:off x="5436235" y="2102485"/>
            <a:ext cx="247650" cy="2476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5884516" y="2002126"/>
            <a:ext cx="146409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 spc="36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A4</a:t>
            </a:r>
            <a:r>
              <a:rPr lang="zh-CN" b="1" spc="36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实例</a:t>
            </a:r>
            <a:endParaRPr lang="zh-CN" b="1" spc="36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5884516" y="2325976"/>
            <a:ext cx="163554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297/210 ≈ </a:t>
            </a:r>
            <a:r>
              <a:rPr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1.414</a:t>
            </a:r>
            <a:endParaRPr sz="135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5350510" y="27292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b2776ea2-8ca8-11f1-a26f-4edc706ac294"/>
          <p:cNvPicPr/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45" t="-233" r="245" b="233"/>
          <a:stretch>
            <a:fillRect/>
          </a:stretch>
        </p:blipFill>
        <p:spPr>
          <a:xfrm>
            <a:off x="5436235" y="2814955"/>
            <a:ext cx="247650" cy="2476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5884516" y="2714568"/>
            <a:ext cx="146409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 spc="36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A5</a:t>
            </a:r>
            <a:r>
              <a:rPr lang="zh-CN" b="1" spc="36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实例</a:t>
            </a:r>
            <a:endParaRPr lang="zh-CN" b="1" spc="36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5884516" y="3038418"/>
            <a:ext cx="163554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210/148 ≈ </a:t>
            </a:r>
            <a:r>
              <a:rPr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1.419</a:t>
            </a:r>
            <a:endParaRPr sz="135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3"/>
            </p:custDataLst>
          </p:nvPr>
        </p:nvSpPr>
        <p:spPr>
          <a:xfrm>
            <a:off x="5350510" y="3441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b277718b-8ca8-11f1-a26f-4edc706ac294"/>
          <p:cNvPicPr/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245" t="-222" r="245" b="222"/>
          <a:stretch>
            <a:fillRect/>
          </a:stretch>
        </p:blipFill>
        <p:spPr>
          <a:xfrm>
            <a:off x="5436235" y="3527425"/>
            <a:ext cx="247650" cy="24765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5884516" y="3427009"/>
            <a:ext cx="30861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对折特性</a:t>
            </a:r>
            <a:endParaRPr b="1" spc="36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8"/>
            </p:custDataLst>
          </p:nvPr>
        </p:nvSpPr>
        <p:spPr>
          <a:xfrm>
            <a:off x="5884516" y="3750859"/>
            <a:ext cx="32576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长宽比保持不变，印刷装订缩放一脉相承</a:t>
            </a:r>
            <a:endParaRPr sz="135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29"/>
            </p:custDataLst>
          </p:nvPr>
        </p:nvSpPr>
        <p:spPr>
          <a:xfrm>
            <a:off x="5160010" y="1114425"/>
            <a:ext cx="6450330" cy="4572000"/>
          </a:xfrm>
          <a:custGeom>
            <a:avLst/>
            <a:gdLst>
              <a:gd name="sw" fmla="*/ 1 w 10157"/>
              <a:gd name="sh" fmla="*/ 1 h 7200"/>
              <a:gd name="mins" fmla="min sw sh"/>
              <a:gd name="dsw" fmla="+- 0 sw mins"/>
              <a:gd name="dsh" fmla="+- 0 sh mins"/>
              <a:gd name="p0x0" fmla="*/ 120 w 10157"/>
              <a:gd name="p0y0" fmla="*/ 0 h 7200"/>
              <a:gd name="p0x1" fmla="*/ 10037 w 10157"/>
              <a:gd name="p0y1" fmla="*/ 0 h 7200"/>
              <a:gd name="p0x2" fmla="*/ 10104 w 10157"/>
              <a:gd name="p0y2" fmla="*/ 0 h 7200"/>
              <a:gd name="p0x3" fmla="*/ 10157 w 10157"/>
              <a:gd name="p0y3" fmla="*/ 53 h 7200"/>
              <a:gd name="p0x4" fmla="*/ 10157 w 10157"/>
              <a:gd name="p0y4" fmla="*/ 120 h 7200"/>
              <a:gd name="p0x5" fmla="*/ 10157 w 10157"/>
              <a:gd name="p0y5" fmla="*/ 7080 h 7200"/>
              <a:gd name="p0x6" fmla="*/ 10157 w 10157"/>
              <a:gd name="p0y6" fmla="*/ 7146 h 7200"/>
              <a:gd name="p0x7" fmla="*/ 10104 w 10157"/>
              <a:gd name="p0y7" fmla="*/ 7200 h 7200"/>
              <a:gd name="p0x8" fmla="*/ 10037 w 10157"/>
              <a:gd name="p0y8" fmla="*/ 7200 h 7200"/>
              <a:gd name="p0x9" fmla="*/ 120 w 10157"/>
              <a:gd name="p0y9" fmla="*/ 7200 h 7200"/>
              <a:gd name="p0x10" fmla="*/ 53 w 10157"/>
              <a:gd name="p0y10" fmla="*/ 7200 h 7200"/>
              <a:gd name="p0x11" fmla="*/ 0 w 10157"/>
              <a:gd name="p0y11" fmla="*/ 7146 h 7200"/>
              <a:gd name="p0x12" fmla="*/ 0 w 10157"/>
              <a:gd name="p0y12" fmla="*/ 7080 h 7200"/>
              <a:gd name="p0x13" fmla="*/ 0 w 10157"/>
              <a:gd name="p0y13" fmla="*/ 120 h 7200"/>
              <a:gd name="p0x14" fmla="*/ 0 w 10157"/>
              <a:gd name="p0y14" fmla="*/ 53 h 7200"/>
              <a:gd name="p0x15" fmla="*/ 53 w 10157"/>
              <a:gd name="p0y15" fmla="*/ 0 h 7200"/>
              <a:gd name="p0x16" fmla="*/ 120 w 10157"/>
              <a:gd name="p0y16" fmla="*/ 0 h 72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30"/>
            </p:custDataLst>
          </p:nvPr>
        </p:nvSpPr>
        <p:spPr>
          <a:xfrm>
            <a:off x="5150485" y="5810250"/>
            <a:ext cx="6470015" cy="666750"/>
          </a:xfrm>
          <a:custGeom>
            <a:avLst/>
            <a:gdLst>
              <a:gd name="sw" fmla="*/ 1 w 10188"/>
              <a:gd name="sh" fmla="*/ 1 h 1050"/>
              <a:gd name="mins" fmla="min sw sh"/>
              <a:gd name="dsw" fmla="+- 0 sw mins"/>
              <a:gd name="dsh" fmla="+- 0 sh mins"/>
              <a:gd name="p0x0" fmla="*/ 120 w 10188"/>
              <a:gd name="p0y0" fmla="*/ 0 h 1050"/>
              <a:gd name="p0x1" fmla="*/ 10068 w 10188"/>
              <a:gd name="p0y1" fmla="*/ 0 h 1050"/>
              <a:gd name="p0x2" fmla="*/ 10134 w 10188"/>
              <a:gd name="p0y2" fmla="*/ 0 h 1050"/>
              <a:gd name="p0x3" fmla="*/ 10188 w 10188"/>
              <a:gd name="p0y3" fmla="*/ 53 h 1050"/>
              <a:gd name="p0x4" fmla="*/ 10188 w 10188"/>
              <a:gd name="p0y4" fmla="*/ 120 h 1050"/>
              <a:gd name="p0x5" fmla="*/ 10188 w 10188"/>
              <a:gd name="p0y5" fmla="*/ 930 h 1050"/>
              <a:gd name="p0x6" fmla="*/ 10188 w 10188"/>
              <a:gd name="p0y6" fmla="*/ 996 h 1050"/>
              <a:gd name="p0x7" fmla="*/ 10134 w 10188"/>
              <a:gd name="p0y7" fmla="*/ 1050 h 1050"/>
              <a:gd name="p0x8" fmla="*/ 10068 w 10188"/>
              <a:gd name="p0y8" fmla="*/ 1050 h 1050"/>
              <a:gd name="p0x9" fmla="*/ 120 w 10188"/>
              <a:gd name="p0y9" fmla="*/ 1050 h 1050"/>
              <a:gd name="p0x10" fmla="*/ 53 w 10188"/>
              <a:gd name="p0y10" fmla="*/ 1050 h 1050"/>
              <a:gd name="p0x11" fmla="*/ 0 w 10188"/>
              <a:gd name="p0y11" fmla="*/ 996 h 1050"/>
              <a:gd name="p0x12" fmla="*/ 0 w 10188"/>
              <a:gd name="p0y12" fmla="*/ 930 h 1050"/>
              <a:gd name="p0x13" fmla="*/ 0 w 10188"/>
              <a:gd name="p0y13" fmla="*/ 120 h 1050"/>
              <a:gd name="p0x14" fmla="*/ 0 w 10188"/>
              <a:gd name="p0y14" fmla="*/ 53 h 1050"/>
              <a:gd name="p0x15" fmla="*/ 53 w 10188"/>
              <a:gd name="p0y15" fmla="*/ 0 h 1050"/>
              <a:gd name="p0x16" fmla="*/ 120 w 10188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C8B8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1"/>
            </p:custDataLst>
          </p:nvPr>
        </p:nvSpPr>
        <p:spPr>
          <a:xfrm>
            <a:off x="5341591" y="5985510"/>
            <a:ext cx="2743353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方寸之间，蕴含</a:t>
            </a:r>
            <a:r>
              <a:rPr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天地秩序</a:t>
            </a:r>
            <a:endParaRPr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2"/>
            </p:custDataLst>
          </p:nvPr>
        </p:nvSpPr>
        <p:spPr>
          <a:xfrm>
            <a:off x="5150485" y="5810250"/>
            <a:ext cx="6469380" cy="666750"/>
          </a:xfrm>
          <a:custGeom>
            <a:avLst/>
            <a:gdLst>
              <a:gd name="sw" fmla="*/ 1 w 10187"/>
              <a:gd name="sh" fmla="*/ 1 h 1050"/>
              <a:gd name="mins" fmla="min sw sh"/>
              <a:gd name="dsw" fmla="+- 0 sw mins"/>
              <a:gd name="dsh" fmla="+- 0 sh mins"/>
              <a:gd name="p0x0" fmla="*/ 120 w 10187"/>
              <a:gd name="p0y0" fmla="*/ 0 h 1050"/>
              <a:gd name="p0x1" fmla="*/ 10067 w 10187"/>
              <a:gd name="p0y1" fmla="*/ 0 h 1050"/>
              <a:gd name="p0x2" fmla="*/ 10134 w 10187"/>
              <a:gd name="p0y2" fmla="*/ 0 h 1050"/>
              <a:gd name="p0x3" fmla="*/ 10187 w 10187"/>
              <a:gd name="p0y3" fmla="*/ 53 h 1050"/>
              <a:gd name="p0x4" fmla="*/ 10187 w 10187"/>
              <a:gd name="p0y4" fmla="*/ 120 h 1050"/>
              <a:gd name="p0x5" fmla="*/ 10187 w 10187"/>
              <a:gd name="p0y5" fmla="*/ 930 h 1050"/>
              <a:gd name="p0x6" fmla="*/ 10187 w 10187"/>
              <a:gd name="p0y6" fmla="*/ 996 h 1050"/>
              <a:gd name="p0x7" fmla="*/ 10134 w 10187"/>
              <a:gd name="p0y7" fmla="*/ 1050 h 1050"/>
              <a:gd name="p0x8" fmla="*/ 10067 w 10187"/>
              <a:gd name="p0y8" fmla="*/ 1050 h 1050"/>
              <a:gd name="p0x9" fmla="*/ 120 w 10187"/>
              <a:gd name="p0y9" fmla="*/ 1050 h 1050"/>
              <a:gd name="p0x10" fmla="*/ 53 w 10187"/>
              <a:gd name="p0y10" fmla="*/ 1050 h 1050"/>
              <a:gd name="p0x11" fmla="*/ 0 w 10187"/>
              <a:gd name="p0y11" fmla="*/ 996 h 1050"/>
              <a:gd name="p0x12" fmla="*/ 0 w 10187"/>
              <a:gd name="p0y12" fmla="*/ 930 h 1050"/>
              <a:gd name="p0x13" fmla="*/ 0 w 10187"/>
              <a:gd name="p0y13" fmla="*/ 120 h 1050"/>
              <a:gd name="p0x14" fmla="*/ 0 w 10187"/>
              <a:gd name="p0y14" fmla="*/ 53 h 1050"/>
              <a:gd name="p0x15" fmla="*/ 53 w 10187"/>
              <a:gd name="p0y15" fmla="*/ 0 h 1050"/>
              <a:gd name="p0x16" fmla="*/ 120 w 10187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015"/>
                </a:solidFill>
                <a:latin typeface="汉仪中宋简" panose="02010600000101010101" charset="-122"/>
                <a:ea typeface="汉仪中宋简" panose="02010600000101010101" charset="-122"/>
              </a:rPr>
              <a:t>本章回顾与延伸思考</a:t>
            </a:r>
            <a:endParaRPr sz="3000" b="1">
              <a:solidFill>
                <a:srgbClr val="2C2015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50" name="文本框 49"/>
          <p:cNvSpPr txBox="1"/>
          <p:nvPr>
            <p:custDataLst>
              <p:tags r:id="rId2"/>
            </p:custDataLst>
          </p:nvPr>
        </p:nvSpPr>
        <p:spPr>
          <a:xfrm>
            <a:off x="2024882" y="6579927"/>
            <a:ext cx="814216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7A6A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从《九章算术》到海伦</a:t>
            </a:r>
            <a:r>
              <a:rPr lang="en-US" altLang="zh-CN" sz="1350">
                <a:solidFill>
                  <a:srgbClr val="7A6A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-</a:t>
            </a:r>
            <a:r>
              <a:rPr lang="zh-CN" altLang="en-US" sz="1350">
                <a:solidFill>
                  <a:srgbClr val="7A6A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秦九韶公式，再到现代标准化设计，二次根式始终是人类测量与计算的忠实工具</a:t>
            </a:r>
            <a:endParaRPr lang="zh-CN" altLang="en-US" sz="1350">
              <a:solidFill>
                <a:srgbClr val="7A6A5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1500" y="114871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C8B8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62000" y="1323994"/>
            <a:ext cx="27433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一以贯之，</a:t>
            </a:r>
            <a:r>
              <a:rPr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万变不离其宗</a:t>
            </a:r>
            <a:endParaRPr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571500" y="114871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75945" y="2035175"/>
            <a:ext cx="2681605" cy="3259455"/>
          </a:xfrm>
          <a:custGeom>
            <a:avLst/>
            <a:gdLst>
              <a:gd name="sw" fmla="*/ 1 w 4222"/>
              <a:gd name="sh" fmla="*/ 1 h 5133"/>
              <a:gd name="mins" fmla="min sw sh"/>
              <a:gd name="dsw" fmla="+- 0 sw mins"/>
              <a:gd name="dsh" fmla="+- 0 sh mins"/>
              <a:gd name="p0x0" fmla="*/ 120 w 4222"/>
              <a:gd name="p0y0" fmla="*/ 0 h 5133"/>
              <a:gd name="p0x1" fmla="*/ 4102 w 4222"/>
              <a:gd name="p0y1" fmla="*/ 0 h 5133"/>
              <a:gd name="p0x2" fmla="*/ 4168 w 4222"/>
              <a:gd name="p0y2" fmla="*/ 0 h 5133"/>
              <a:gd name="p0x3" fmla="*/ 4222 w 4222"/>
              <a:gd name="p0y3" fmla="*/ 53 h 5133"/>
              <a:gd name="p0x4" fmla="*/ 4222 w 4222"/>
              <a:gd name="p0y4" fmla="*/ 120 h 5133"/>
              <a:gd name="p0x5" fmla="*/ 4222 w 4222"/>
              <a:gd name="p0y5" fmla="*/ 5013 h 5133"/>
              <a:gd name="p0x6" fmla="*/ 4222 w 4222"/>
              <a:gd name="p0y6" fmla="*/ 5079 h 5133"/>
              <a:gd name="p0x7" fmla="*/ 4168 w 4222"/>
              <a:gd name="p0y7" fmla="*/ 5133 h 5133"/>
              <a:gd name="p0x8" fmla="*/ 4102 w 4222"/>
              <a:gd name="p0y8" fmla="*/ 5133 h 5133"/>
              <a:gd name="p0x9" fmla="*/ 120 w 4222"/>
              <a:gd name="p0y9" fmla="*/ 5133 h 5133"/>
              <a:gd name="p0x10" fmla="*/ 53 w 4222"/>
              <a:gd name="p0y10" fmla="*/ 5133 h 5133"/>
              <a:gd name="p0x11" fmla="*/ 0 w 4222"/>
              <a:gd name="p0y11" fmla="*/ 5079 h 5133"/>
              <a:gd name="p0x12" fmla="*/ 0 w 4222"/>
              <a:gd name="p0y12" fmla="*/ 5013 h 5133"/>
              <a:gd name="p0x13" fmla="*/ 0 w 4222"/>
              <a:gd name="p0y13" fmla="*/ 120 h 5133"/>
              <a:gd name="p0x14" fmla="*/ 0 w 4222"/>
              <a:gd name="p0y14" fmla="*/ 53 h 5133"/>
              <a:gd name="p0x15" fmla="*/ 53 w 4222"/>
              <a:gd name="p0y15" fmla="*/ 0 h 5133"/>
              <a:gd name="p0x16" fmla="*/ 120 w 4222"/>
              <a:gd name="p0y16" fmla="*/ 0 h 513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695325" y="2225088"/>
            <a:ext cx="244316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概念篇</a:t>
            </a:r>
            <a:endParaRPr sz="2100" b="1" spc="42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695325" y="27590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828675" y="2635615"/>
            <a:ext cx="230981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形如</a:t>
            </a:r>
            <a:r>
              <a:rPr lang="en-US" altLang="zh-CN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en-US" altLang="zh-CN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√a</a:t>
            </a:r>
            <a:r>
              <a:rPr lang="zh-CN" altLang="en-US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（</a:t>
            </a:r>
            <a:r>
              <a:rPr lang="en-US" altLang="zh-CN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 ≥ 0</a:t>
            </a:r>
            <a:r>
              <a:rPr lang="zh-CN" altLang="en-US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）</a:t>
            </a:r>
            <a:r>
              <a:rPr 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的式子为二次根式</a:t>
            </a:r>
            <a:endParaRPr lang="zh-CN" sz="135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695325" y="33877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828675" y="3264265"/>
            <a:ext cx="203403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√a ≥ 0</a:t>
            </a:r>
            <a:r>
              <a:rPr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（双重非负性）</a:t>
            </a:r>
            <a:endParaRPr sz="135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695325" y="40163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828675" y="3892915"/>
            <a:ext cx="230981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最简二次根式：根号内无分母、无开得尽方的因数</a:t>
            </a:r>
            <a:endParaRPr sz="135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4"/>
            </p:custDataLst>
          </p:nvPr>
        </p:nvSpPr>
        <p:spPr>
          <a:xfrm>
            <a:off x="581025" y="2040255"/>
            <a:ext cx="2671445" cy="3249295"/>
          </a:xfrm>
          <a:custGeom>
            <a:avLst/>
            <a:gdLst>
              <a:gd name="sw" fmla="*/ 1 w 4207"/>
              <a:gd name="sh" fmla="*/ 1 h 5117"/>
              <a:gd name="mins" fmla="min sw sh"/>
              <a:gd name="dsw" fmla="+- 0 sw mins"/>
              <a:gd name="dsh" fmla="+- 0 sh mins"/>
              <a:gd name="p0x0" fmla="*/ 120 w 4207"/>
              <a:gd name="p0y0" fmla="*/ 0 h 5117"/>
              <a:gd name="p0x1" fmla="*/ 4087 w 4207"/>
              <a:gd name="p0y1" fmla="*/ 0 h 5117"/>
              <a:gd name="p0x2" fmla="*/ 4153 w 4207"/>
              <a:gd name="p0y2" fmla="*/ 0 h 5117"/>
              <a:gd name="p0x3" fmla="*/ 4207 w 4207"/>
              <a:gd name="p0y3" fmla="*/ 53 h 5117"/>
              <a:gd name="p0x4" fmla="*/ 4207 w 4207"/>
              <a:gd name="p0y4" fmla="*/ 120 h 5117"/>
              <a:gd name="p0x5" fmla="*/ 4207 w 4207"/>
              <a:gd name="p0y5" fmla="*/ 4997 h 5117"/>
              <a:gd name="p0x6" fmla="*/ 4207 w 4207"/>
              <a:gd name="p0y6" fmla="*/ 5064 h 5117"/>
              <a:gd name="p0x7" fmla="*/ 4153 w 4207"/>
              <a:gd name="p0y7" fmla="*/ 5117 h 5117"/>
              <a:gd name="p0x8" fmla="*/ 4087 w 4207"/>
              <a:gd name="p0y8" fmla="*/ 5117 h 5117"/>
              <a:gd name="p0x9" fmla="*/ 120 w 4207"/>
              <a:gd name="p0y9" fmla="*/ 5117 h 5117"/>
              <a:gd name="p0x10" fmla="*/ 53 w 4207"/>
              <a:gd name="p0y10" fmla="*/ 5117 h 5117"/>
              <a:gd name="p0x11" fmla="*/ 0 w 4207"/>
              <a:gd name="p0y11" fmla="*/ 5064 h 5117"/>
              <a:gd name="p0x12" fmla="*/ 0 w 4207"/>
              <a:gd name="p0y12" fmla="*/ 4997 h 5117"/>
              <a:gd name="p0x13" fmla="*/ 0 w 4207"/>
              <a:gd name="p0y13" fmla="*/ 120 h 5117"/>
              <a:gd name="p0x14" fmla="*/ 0 w 4207"/>
              <a:gd name="p0y14" fmla="*/ 53 h 5117"/>
              <a:gd name="p0x15" fmla="*/ 53 w 4207"/>
              <a:gd name="p0y15" fmla="*/ 0 h 5117"/>
              <a:gd name="p0x16" fmla="*/ 120 w 4207"/>
              <a:gd name="p0y16" fmla="*/ 0 h 51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3362325" y="2035175"/>
            <a:ext cx="2680970" cy="3259455"/>
          </a:xfrm>
          <a:custGeom>
            <a:avLst/>
            <a:gdLst>
              <a:gd name="sw" fmla="*/ 1 w 4222"/>
              <a:gd name="sh" fmla="*/ 1 h 5133"/>
              <a:gd name="mins" fmla="min sw sh"/>
              <a:gd name="dsw" fmla="+- 0 sw mins"/>
              <a:gd name="dsh" fmla="+- 0 sh mins"/>
              <a:gd name="p0x0" fmla="*/ 120 w 4222"/>
              <a:gd name="p0y0" fmla="*/ 0 h 5133"/>
              <a:gd name="p0x1" fmla="*/ 4102 w 4222"/>
              <a:gd name="p0y1" fmla="*/ 0 h 5133"/>
              <a:gd name="p0x2" fmla="*/ 4168 w 4222"/>
              <a:gd name="p0y2" fmla="*/ 0 h 5133"/>
              <a:gd name="p0x3" fmla="*/ 4222 w 4222"/>
              <a:gd name="p0y3" fmla="*/ 53 h 5133"/>
              <a:gd name="p0x4" fmla="*/ 4222 w 4222"/>
              <a:gd name="p0y4" fmla="*/ 120 h 5133"/>
              <a:gd name="p0x5" fmla="*/ 4222 w 4222"/>
              <a:gd name="p0y5" fmla="*/ 5013 h 5133"/>
              <a:gd name="p0x6" fmla="*/ 4222 w 4222"/>
              <a:gd name="p0y6" fmla="*/ 5079 h 5133"/>
              <a:gd name="p0x7" fmla="*/ 4168 w 4222"/>
              <a:gd name="p0y7" fmla="*/ 5133 h 5133"/>
              <a:gd name="p0x8" fmla="*/ 4102 w 4222"/>
              <a:gd name="p0y8" fmla="*/ 5133 h 5133"/>
              <a:gd name="p0x9" fmla="*/ 120 w 4222"/>
              <a:gd name="p0y9" fmla="*/ 5133 h 5133"/>
              <a:gd name="p0x10" fmla="*/ 53 w 4222"/>
              <a:gd name="p0y10" fmla="*/ 5133 h 5133"/>
              <a:gd name="p0x11" fmla="*/ 0 w 4222"/>
              <a:gd name="p0y11" fmla="*/ 5079 h 5133"/>
              <a:gd name="p0x12" fmla="*/ 0 w 4222"/>
              <a:gd name="p0y12" fmla="*/ 5013 h 5133"/>
              <a:gd name="p0x13" fmla="*/ 0 w 4222"/>
              <a:gd name="p0y13" fmla="*/ 120 h 5133"/>
              <a:gd name="p0x14" fmla="*/ 0 w 4222"/>
              <a:gd name="p0y14" fmla="*/ 53 h 5133"/>
              <a:gd name="p0x15" fmla="*/ 53 w 4222"/>
              <a:gd name="p0y15" fmla="*/ 0 h 5133"/>
              <a:gd name="p0x16" fmla="*/ 120 w 4222"/>
              <a:gd name="p0y16" fmla="*/ 0 h 513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3481388" y="2225088"/>
            <a:ext cx="244316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性质篇</a:t>
            </a:r>
            <a:endParaRPr sz="2100" b="1" spc="42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3481070" y="27590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3614738" y="2635615"/>
            <a:ext cx="178950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(√a)² = a</a:t>
            </a:r>
            <a:r>
              <a:rPr lang="zh-CN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（</a:t>
            </a:r>
            <a:r>
              <a:rPr lang="en-US" altLang="zh-CN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 ≥ 0</a:t>
            </a:r>
            <a:r>
              <a:rPr lang="zh-CN" alt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）</a:t>
            </a:r>
            <a:endParaRPr lang="zh-CN" altLang="en-US" sz="135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3481070" y="33877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3614738" y="3264265"/>
            <a:ext cx="178950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√(a²) = a</a:t>
            </a:r>
            <a:r>
              <a:rPr lang="zh-CN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（</a:t>
            </a:r>
            <a:r>
              <a:rPr lang="en-US" altLang="zh-CN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 ≥ 0</a:t>
            </a:r>
            <a:r>
              <a:rPr lang="zh-CN" alt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）</a:t>
            </a:r>
            <a:endParaRPr lang="zh-CN" altLang="en-US" sz="135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3481070" y="40163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3614738" y="3892915"/>
            <a:ext cx="22289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两条性质贯穿全章运算始终</a:t>
            </a:r>
            <a:endParaRPr sz="135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3"/>
            </p:custDataLst>
          </p:nvPr>
        </p:nvSpPr>
        <p:spPr>
          <a:xfrm>
            <a:off x="3366770" y="2040255"/>
            <a:ext cx="2672080" cy="3249295"/>
          </a:xfrm>
          <a:custGeom>
            <a:avLst/>
            <a:gdLst>
              <a:gd name="sw" fmla="*/ 1 w 4207"/>
              <a:gd name="sh" fmla="*/ 1 h 5117"/>
              <a:gd name="mins" fmla="min sw sh"/>
              <a:gd name="dsw" fmla="+- 0 sw mins"/>
              <a:gd name="dsh" fmla="+- 0 sh mins"/>
              <a:gd name="p0x0" fmla="*/ 120 w 4207"/>
              <a:gd name="p0y0" fmla="*/ 0 h 5117"/>
              <a:gd name="p0x1" fmla="*/ 4087 w 4207"/>
              <a:gd name="p0y1" fmla="*/ 0 h 5117"/>
              <a:gd name="p0x2" fmla="*/ 4153 w 4207"/>
              <a:gd name="p0y2" fmla="*/ 0 h 5117"/>
              <a:gd name="p0x3" fmla="*/ 4207 w 4207"/>
              <a:gd name="p0y3" fmla="*/ 53 h 5117"/>
              <a:gd name="p0x4" fmla="*/ 4207 w 4207"/>
              <a:gd name="p0y4" fmla="*/ 120 h 5117"/>
              <a:gd name="p0x5" fmla="*/ 4207 w 4207"/>
              <a:gd name="p0y5" fmla="*/ 4997 h 5117"/>
              <a:gd name="p0x6" fmla="*/ 4207 w 4207"/>
              <a:gd name="p0y6" fmla="*/ 5064 h 5117"/>
              <a:gd name="p0x7" fmla="*/ 4153 w 4207"/>
              <a:gd name="p0y7" fmla="*/ 5117 h 5117"/>
              <a:gd name="p0x8" fmla="*/ 4087 w 4207"/>
              <a:gd name="p0y8" fmla="*/ 5117 h 5117"/>
              <a:gd name="p0x9" fmla="*/ 120 w 4207"/>
              <a:gd name="p0y9" fmla="*/ 5117 h 5117"/>
              <a:gd name="p0x10" fmla="*/ 53 w 4207"/>
              <a:gd name="p0y10" fmla="*/ 5117 h 5117"/>
              <a:gd name="p0x11" fmla="*/ 0 w 4207"/>
              <a:gd name="p0y11" fmla="*/ 5064 h 5117"/>
              <a:gd name="p0x12" fmla="*/ 0 w 4207"/>
              <a:gd name="p0y12" fmla="*/ 4997 h 5117"/>
              <a:gd name="p0x13" fmla="*/ 0 w 4207"/>
              <a:gd name="p0y13" fmla="*/ 120 h 5117"/>
              <a:gd name="p0x14" fmla="*/ 0 w 4207"/>
              <a:gd name="p0y14" fmla="*/ 53 h 5117"/>
              <a:gd name="p0x15" fmla="*/ 53 w 4207"/>
              <a:gd name="p0y15" fmla="*/ 0 h 5117"/>
              <a:gd name="p0x16" fmla="*/ 120 w 4207"/>
              <a:gd name="p0y16" fmla="*/ 0 h 51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4"/>
            </p:custDataLst>
          </p:nvPr>
        </p:nvSpPr>
        <p:spPr>
          <a:xfrm>
            <a:off x="6148070" y="2035175"/>
            <a:ext cx="2681605" cy="3259455"/>
          </a:xfrm>
          <a:custGeom>
            <a:avLst/>
            <a:gdLst>
              <a:gd name="sw" fmla="*/ 1 w 4222"/>
              <a:gd name="sh" fmla="*/ 1 h 5133"/>
              <a:gd name="mins" fmla="min sw sh"/>
              <a:gd name="dsw" fmla="+- 0 sw mins"/>
              <a:gd name="dsh" fmla="+- 0 sh mins"/>
              <a:gd name="p0x0" fmla="*/ 120 w 4222"/>
              <a:gd name="p0y0" fmla="*/ 0 h 5133"/>
              <a:gd name="p0x1" fmla="*/ 4102 w 4222"/>
              <a:gd name="p0y1" fmla="*/ 0 h 5133"/>
              <a:gd name="p0x2" fmla="*/ 4168 w 4222"/>
              <a:gd name="p0y2" fmla="*/ 0 h 5133"/>
              <a:gd name="p0x3" fmla="*/ 4222 w 4222"/>
              <a:gd name="p0y3" fmla="*/ 53 h 5133"/>
              <a:gd name="p0x4" fmla="*/ 4222 w 4222"/>
              <a:gd name="p0y4" fmla="*/ 120 h 5133"/>
              <a:gd name="p0x5" fmla="*/ 4222 w 4222"/>
              <a:gd name="p0y5" fmla="*/ 5013 h 5133"/>
              <a:gd name="p0x6" fmla="*/ 4222 w 4222"/>
              <a:gd name="p0y6" fmla="*/ 5079 h 5133"/>
              <a:gd name="p0x7" fmla="*/ 4168 w 4222"/>
              <a:gd name="p0y7" fmla="*/ 5133 h 5133"/>
              <a:gd name="p0x8" fmla="*/ 4102 w 4222"/>
              <a:gd name="p0y8" fmla="*/ 5133 h 5133"/>
              <a:gd name="p0x9" fmla="*/ 120 w 4222"/>
              <a:gd name="p0y9" fmla="*/ 5133 h 5133"/>
              <a:gd name="p0x10" fmla="*/ 53 w 4222"/>
              <a:gd name="p0y10" fmla="*/ 5133 h 5133"/>
              <a:gd name="p0x11" fmla="*/ 0 w 4222"/>
              <a:gd name="p0y11" fmla="*/ 5079 h 5133"/>
              <a:gd name="p0x12" fmla="*/ 0 w 4222"/>
              <a:gd name="p0y12" fmla="*/ 5013 h 5133"/>
              <a:gd name="p0x13" fmla="*/ 0 w 4222"/>
              <a:gd name="p0y13" fmla="*/ 120 h 5133"/>
              <a:gd name="p0x14" fmla="*/ 0 w 4222"/>
              <a:gd name="p0y14" fmla="*/ 53 h 5133"/>
              <a:gd name="p0x15" fmla="*/ 53 w 4222"/>
              <a:gd name="p0y15" fmla="*/ 0 h 5133"/>
              <a:gd name="p0x16" fmla="*/ 120 w 4222"/>
              <a:gd name="p0y16" fmla="*/ 0 h 513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6267450" y="2225088"/>
            <a:ext cx="244316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运算篇</a:t>
            </a:r>
            <a:endParaRPr sz="2100" b="1" spc="42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6"/>
            </p:custDataLst>
          </p:nvPr>
        </p:nvSpPr>
        <p:spPr>
          <a:xfrm>
            <a:off x="6267450" y="27590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6400800" y="2635615"/>
            <a:ext cx="195307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乘：</a:t>
            </a:r>
            <a:r>
              <a:rPr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√a·√b = √(ab)</a:t>
            </a:r>
            <a:endParaRPr sz="135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8"/>
            </p:custDataLst>
          </p:nvPr>
        </p:nvSpPr>
        <p:spPr>
          <a:xfrm>
            <a:off x="6267450" y="33877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6400800" y="3264265"/>
            <a:ext cx="191438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除：</a:t>
            </a:r>
            <a:r>
              <a:rPr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√a/√b = √(a/b)</a:t>
            </a:r>
            <a:endParaRPr sz="135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0"/>
            </p:custDataLst>
          </p:nvPr>
        </p:nvSpPr>
        <p:spPr>
          <a:xfrm>
            <a:off x="6267450" y="40163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1"/>
            </p:custDataLst>
          </p:nvPr>
        </p:nvSpPr>
        <p:spPr>
          <a:xfrm>
            <a:off x="6400800" y="3892915"/>
            <a:ext cx="230981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加减：先化最简，再合并同类根式</a:t>
            </a:r>
            <a:endParaRPr sz="135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2"/>
            </p:custDataLst>
          </p:nvPr>
        </p:nvSpPr>
        <p:spPr>
          <a:xfrm>
            <a:off x="6267450" y="46450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3"/>
            </p:custDataLst>
          </p:nvPr>
        </p:nvSpPr>
        <p:spPr>
          <a:xfrm>
            <a:off x="6400800" y="4521565"/>
            <a:ext cx="230981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混合运算：多项式法则、乘法公式全部适用</a:t>
            </a:r>
            <a:endParaRPr sz="135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4"/>
            </p:custDataLst>
          </p:nvPr>
        </p:nvSpPr>
        <p:spPr>
          <a:xfrm>
            <a:off x="6153150" y="2040255"/>
            <a:ext cx="2671445" cy="3249295"/>
          </a:xfrm>
          <a:custGeom>
            <a:avLst/>
            <a:gdLst>
              <a:gd name="sw" fmla="*/ 1 w 4207"/>
              <a:gd name="sh" fmla="*/ 1 h 5117"/>
              <a:gd name="mins" fmla="min sw sh"/>
              <a:gd name="dsw" fmla="+- 0 sw mins"/>
              <a:gd name="dsh" fmla="+- 0 sh mins"/>
              <a:gd name="p0x0" fmla="*/ 120 w 4207"/>
              <a:gd name="p0y0" fmla="*/ 0 h 5117"/>
              <a:gd name="p0x1" fmla="*/ 4087 w 4207"/>
              <a:gd name="p0y1" fmla="*/ 0 h 5117"/>
              <a:gd name="p0x2" fmla="*/ 4153 w 4207"/>
              <a:gd name="p0y2" fmla="*/ 0 h 5117"/>
              <a:gd name="p0x3" fmla="*/ 4207 w 4207"/>
              <a:gd name="p0y3" fmla="*/ 53 h 5117"/>
              <a:gd name="p0x4" fmla="*/ 4207 w 4207"/>
              <a:gd name="p0y4" fmla="*/ 120 h 5117"/>
              <a:gd name="p0x5" fmla="*/ 4207 w 4207"/>
              <a:gd name="p0y5" fmla="*/ 4997 h 5117"/>
              <a:gd name="p0x6" fmla="*/ 4207 w 4207"/>
              <a:gd name="p0y6" fmla="*/ 5064 h 5117"/>
              <a:gd name="p0x7" fmla="*/ 4153 w 4207"/>
              <a:gd name="p0y7" fmla="*/ 5117 h 5117"/>
              <a:gd name="p0x8" fmla="*/ 4087 w 4207"/>
              <a:gd name="p0y8" fmla="*/ 5117 h 5117"/>
              <a:gd name="p0x9" fmla="*/ 120 w 4207"/>
              <a:gd name="p0y9" fmla="*/ 5117 h 5117"/>
              <a:gd name="p0x10" fmla="*/ 53 w 4207"/>
              <a:gd name="p0y10" fmla="*/ 5117 h 5117"/>
              <a:gd name="p0x11" fmla="*/ 0 w 4207"/>
              <a:gd name="p0y11" fmla="*/ 5064 h 5117"/>
              <a:gd name="p0x12" fmla="*/ 0 w 4207"/>
              <a:gd name="p0y12" fmla="*/ 4997 h 5117"/>
              <a:gd name="p0x13" fmla="*/ 0 w 4207"/>
              <a:gd name="p0y13" fmla="*/ 120 h 5117"/>
              <a:gd name="p0x14" fmla="*/ 0 w 4207"/>
              <a:gd name="p0y14" fmla="*/ 53 h 5117"/>
              <a:gd name="p0x15" fmla="*/ 53 w 4207"/>
              <a:gd name="p0y15" fmla="*/ 0 h 5117"/>
              <a:gd name="p0x16" fmla="*/ 120 w 4207"/>
              <a:gd name="p0y16" fmla="*/ 0 h 51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35"/>
            </p:custDataLst>
          </p:nvPr>
        </p:nvSpPr>
        <p:spPr>
          <a:xfrm>
            <a:off x="8934450" y="2035175"/>
            <a:ext cx="2680970" cy="3259455"/>
          </a:xfrm>
          <a:custGeom>
            <a:avLst/>
            <a:gdLst>
              <a:gd name="sw" fmla="*/ 1 w 4222"/>
              <a:gd name="sh" fmla="*/ 1 h 5133"/>
              <a:gd name="mins" fmla="min sw sh"/>
              <a:gd name="dsw" fmla="+- 0 sw mins"/>
              <a:gd name="dsh" fmla="+- 0 sh mins"/>
              <a:gd name="p0x0" fmla="*/ 120 w 4222"/>
              <a:gd name="p0y0" fmla="*/ 0 h 5133"/>
              <a:gd name="p0x1" fmla="*/ 4102 w 4222"/>
              <a:gd name="p0y1" fmla="*/ 0 h 5133"/>
              <a:gd name="p0x2" fmla="*/ 4168 w 4222"/>
              <a:gd name="p0y2" fmla="*/ 0 h 5133"/>
              <a:gd name="p0x3" fmla="*/ 4222 w 4222"/>
              <a:gd name="p0y3" fmla="*/ 53 h 5133"/>
              <a:gd name="p0x4" fmla="*/ 4222 w 4222"/>
              <a:gd name="p0y4" fmla="*/ 120 h 5133"/>
              <a:gd name="p0x5" fmla="*/ 4222 w 4222"/>
              <a:gd name="p0y5" fmla="*/ 5013 h 5133"/>
              <a:gd name="p0x6" fmla="*/ 4222 w 4222"/>
              <a:gd name="p0y6" fmla="*/ 5079 h 5133"/>
              <a:gd name="p0x7" fmla="*/ 4168 w 4222"/>
              <a:gd name="p0y7" fmla="*/ 5133 h 5133"/>
              <a:gd name="p0x8" fmla="*/ 4102 w 4222"/>
              <a:gd name="p0y8" fmla="*/ 5133 h 5133"/>
              <a:gd name="p0x9" fmla="*/ 120 w 4222"/>
              <a:gd name="p0y9" fmla="*/ 5133 h 5133"/>
              <a:gd name="p0x10" fmla="*/ 53 w 4222"/>
              <a:gd name="p0y10" fmla="*/ 5133 h 5133"/>
              <a:gd name="p0x11" fmla="*/ 0 w 4222"/>
              <a:gd name="p0y11" fmla="*/ 5079 h 5133"/>
              <a:gd name="p0x12" fmla="*/ 0 w 4222"/>
              <a:gd name="p0y12" fmla="*/ 5013 h 5133"/>
              <a:gd name="p0x13" fmla="*/ 0 w 4222"/>
              <a:gd name="p0y13" fmla="*/ 120 h 5133"/>
              <a:gd name="p0x14" fmla="*/ 0 w 4222"/>
              <a:gd name="p0y14" fmla="*/ 53 h 5133"/>
              <a:gd name="p0x15" fmla="*/ 53 w 4222"/>
              <a:gd name="p0y15" fmla="*/ 0 h 5133"/>
              <a:gd name="p0x16" fmla="*/ 120 w 4222"/>
              <a:gd name="p0y16" fmla="*/ 0 h 513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6"/>
            </p:custDataLst>
          </p:nvPr>
        </p:nvSpPr>
        <p:spPr>
          <a:xfrm>
            <a:off x="9053513" y="2225088"/>
            <a:ext cx="244316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应用篇</a:t>
            </a:r>
            <a:endParaRPr sz="2100" b="1" spc="42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37"/>
            </p:custDataLst>
          </p:nvPr>
        </p:nvSpPr>
        <p:spPr>
          <a:xfrm>
            <a:off x="9053195" y="27590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8"/>
            </p:custDataLst>
          </p:nvPr>
        </p:nvSpPr>
        <p:spPr>
          <a:xfrm>
            <a:off x="9186863" y="2635615"/>
            <a:ext cx="230981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海伦</a:t>
            </a:r>
            <a:r>
              <a:rPr lang="en-US" altLang="zh-CN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-</a:t>
            </a:r>
            <a:r>
              <a:rPr lang="zh-CN" alt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秦九韶公式：综合运用二次根式求三角形面积</a:t>
            </a:r>
            <a:endParaRPr lang="zh-CN" altLang="en-US" sz="135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39"/>
            </p:custDataLst>
          </p:nvPr>
        </p:nvSpPr>
        <p:spPr>
          <a:xfrm>
            <a:off x="9053195" y="33877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40"/>
            </p:custDataLst>
          </p:nvPr>
        </p:nvSpPr>
        <p:spPr>
          <a:xfrm>
            <a:off x="9186863" y="3264265"/>
            <a:ext cx="230981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纸张规格：</a:t>
            </a:r>
            <a:r>
              <a:rPr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√2</a:t>
            </a:r>
            <a:r>
              <a:rPr 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比例关系体现数学之美</a:t>
            </a:r>
            <a:endParaRPr lang="zh-CN" altLang="en-US" sz="135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41"/>
            </p:custDataLst>
          </p:nvPr>
        </p:nvSpPr>
        <p:spPr>
          <a:xfrm>
            <a:off x="8938895" y="2040255"/>
            <a:ext cx="2672080" cy="3249295"/>
          </a:xfrm>
          <a:custGeom>
            <a:avLst/>
            <a:gdLst>
              <a:gd name="sw" fmla="*/ 1 w 4207"/>
              <a:gd name="sh" fmla="*/ 1 h 5117"/>
              <a:gd name="mins" fmla="min sw sh"/>
              <a:gd name="dsw" fmla="+- 0 sw mins"/>
              <a:gd name="dsh" fmla="+- 0 sh mins"/>
              <a:gd name="p0x0" fmla="*/ 120 w 4207"/>
              <a:gd name="p0y0" fmla="*/ 0 h 5117"/>
              <a:gd name="p0x1" fmla="*/ 4087 w 4207"/>
              <a:gd name="p0y1" fmla="*/ 0 h 5117"/>
              <a:gd name="p0x2" fmla="*/ 4153 w 4207"/>
              <a:gd name="p0y2" fmla="*/ 0 h 5117"/>
              <a:gd name="p0x3" fmla="*/ 4207 w 4207"/>
              <a:gd name="p0y3" fmla="*/ 53 h 5117"/>
              <a:gd name="p0x4" fmla="*/ 4207 w 4207"/>
              <a:gd name="p0y4" fmla="*/ 120 h 5117"/>
              <a:gd name="p0x5" fmla="*/ 4207 w 4207"/>
              <a:gd name="p0y5" fmla="*/ 4997 h 5117"/>
              <a:gd name="p0x6" fmla="*/ 4207 w 4207"/>
              <a:gd name="p0y6" fmla="*/ 5064 h 5117"/>
              <a:gd name="p0x7" fmla="*/ 4153 w 4207"/>
              <a:gd name="p0y7" fmla="*/ 5117 h 5117"/>
              <a:gd name="p0x8" fmla="*/ 4087 w 4207"/>
              <a:gd name="p0y8" fmla="*/ 5117 h 5117"/>
              <a:gd name="p0x9" fmla="*/ 120 w 4207"/>
              <a:gd name="p0y9" fmla="*/ 5117 h 5117"/>
              <a:gd name="p0x10" fmla="*/ 53 w 4207"/>
              <a:gd name="p0y10" fmla="*/ 5117 h 5117"/>
              <a:gd name="p0x11" fmla="*/ 0 w 4207"/>
              <a:gd name="p0y11" fmla="*/ 5064 h 5117"/>
              <a:gd name="p0x12" fmla="*/ 0 w 4207"/>
              <a:gd name="p0y12" fmla="*/ 4997 h 5117"/>
              <a:gd name="p0x13" fmla="*/ 0 w 4207"/>
              <a:gd name="p0y13" fmla="*/ 120 h 5117"/>
              <a:gd name="p0x14" fmla="*/ 0 w 4207"/>
              <a:gd name="p0y14" fmla="*/ 53 h 5117"/>
              <a:gd name="p0x15" fmla="*/ 53 w 4207"/>
              <a:gd name="p0y15" fmla="*/ 0 h 5117"/>
              <a:gd name="p0x16" fmla="*/ 120 w 4207"/>
              <a:gd name="p0y16" fmla="*/ 0 h 51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>
            <p:custDataLst>
              <p:tags r:id="rId42"/>
            </p:custDataLst>
          </p:nvPr>
        </p:nvSpPr>
        <p:spPr>
          <a:xfrm>
            <a:off x="575945" y="5475605"/>
            <a:ext cx="11039475" cy="1000125"/>
          </a:xfrm>
          <a:custGeom>
            <a:avLst/>
            <a:gdLst>
              <a:gd name="sw" fmla="*/ 1 w 17385"/>
              <a:gd name="sh" fmla="*/ 1 h 1575"/>
              <a:gd name="mins" fmla="min sw sh"/>
              <a:gd name="dsw" fmla="+- 0 sw mins"/>
              <a:gd name="dsh" fmla="+- 0 sh mins"/>
              <a:gd name="p0x0" fmla="*/ 120 w 17385"/>
              <a:gd name="p0y0" fmla="*/ 0 h 1575"/>
              <a:gd name="p0x1" fmla="*/ 17265 w 17385"/>
              <a:gd name="p0y1" fmla="*/ 0 h 1575"/>
              <a:gd name="p0x2" fmla="*/ 17331 w 17385"/>
              <a:gd name="p0y2" fmla="*/ 0 h 1575"/>
              <a:gd name="p0x3" fmla="*/ 17385 w 17385"/>
              <a:gd name="p0y3" fmla="*/ 53 h 1575"/>
              <a:gd name="p0x4" fmla="*/ 17385 w 17385"/>
              <a:gd name="p0y4" fmla="*/ 120 h 1575"/>
              <a:gd name="p0x5" fmla="*/ 17385 w 17385"/>
              <a:gd name="p0y5" fmla="*/ 1455 h 1575"/>
              <a:gd name="p0x6" fmla="*/ 17385 w 17385"/>
              <a:gd name="p0y6" fmla="*/ 1521 h 1575"/>
              <a:gd name="p0x7" fmla="*/ 17331 w 17385"/>
              <a:gd name="p0y7" fmla="*/ 1575 h 1575"/>
              <a:gd name="p0x8" fmla="*/ 17265 w 17385"/>
              <a:gd name="p0y8" fmla="*/ 1575 h 1575"/>
              <a:gd name="p0x9" fmla="*/ 120 w 17385"/>
              <a:gd name="p0y9" fmla="*/ 1575 h 1575"/>
              <a:gd name="p0x10" fmla="*/ 53 w 17385"/>
              <a:gd name="p0y10" fmla="*/ 1575 h 1575"/>
              <a:gd name="p0x11" fmla="*/ 0 w 17385"/>
              <a:gd name="p0y11" fmla="*/ 1521 h 1575"/>
              <a:gd name="p0x12" fmla="*/ 0 w 17385"/>
              <a:gd name="p0y12" fmla="*/ 1455 h 1575"/>
              <a:gd name="p0x13" fmla="*/ 0 w 17385"/>
              <a:gd name="p0y13" fmla="*/ 120 h 1575"/>
              <a:gd name="p0x14" fmla="*/ 0 w 17385"/>
              <a:gd name="p0y14" fmla="*/ 53 h 1575"/>
              <a:gd name="p0x15" fmla="*/ 53 w 17385"/>
              <a:gd name="p0y15" fmla="*/ 0 h 1575"/>
              <a:gd name="p0x16" fmla="*/ 120 w 17385"/>
              <a:gd name="p0y16" fmla="*/ 0 h 15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C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43"/>
            </p:custDataLst>
          </p:nvPr>
        </p:nvSpPr>
        <p:spPr>
          <a:xfrm>
            <a:off x="695325" y="5578850"/>
            <a:ext cx="108013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15"/>
                </a:solidFill>
                <a:latin typeface="汉仪书宋二简" panose="02010600000101010101" charset="-122"/>
                <a:ea typeface="汉仪书宋二简" panose="02010600000101010101" charset="-122"/>
              </a:rPr>
              <a:t>拓展思考</a:t>
            </a:r>
            <a:endParaRPr sz="2100" b="1" spc="42">
              <a:solidFill>
                <a:srgbClr val="2C201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44"/>
            </p:custDataLst>
          </p:nvPr>
        </p:nvSpPr>
        <p:spPr>
          <a:xfrm>
            <a:off x="695325" y="6054623"/>
            <a:ext cx="408421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已知</a:t>
            </a:r>
            <a:r>
              <a:rPr lang="en-US" altLang="zh-CN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√(18n)</a:t>
            </a:r>
            <a:r>
              <a:rPr 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是整数，求正整数</a:t>
            </a:r>
            <a:r>
              <a:rPr lang="en-US" altLang="zh-CN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n</a:t>
            </a:r>
            <a:r>
              <a:rPr 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50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的最小值</a:t>
            </a:r>
            <a:endParaRPr lang="zh-CN" altLang="en-US" sz="150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45"/>
            </p:custDataLst>
          </p:nvPr>
        </p:nvSpPr>
        <p:spPr>
          <a:xfrm>
            <a:off x="4512840" y="6066530"/>
            <a:ext cx="372710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化简得</a:t>
            </a:r>
            <a:r>
              <a:rPr lang="en-US" altLang="zh-CN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3√(2n)</a:t>
            </a:r>
            <a:r>
              <a:rPr lang="zh-CN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，需使</a:t>
            </a:r>
            <a:r>
              <a:rPr lang="en-US" altLang="zh-CN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2n</a:t>
            </a:r>
            <a:r>
              <a:rPr 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为完全平方数，得</a:t>
            </a:r>
            <a:endParaRPr lang="zh-CN" altLang="en-US" sz="135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46"/>
            </p:custDataLst>
          </p:nvPr>
        </p:nvSpPr>
        <p:spPr>
          <a:xfrm>
            <a:off x="7973244" y="6004617"/>
            <a:ext cx="930849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n = 2</a:t>
            </a:r>
            <a:endParaRPr sz="21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5" name="任意多边形 44"/>
          <p:cNvSpPr/>
          <p:nvPr>
            <p:custDataLst>
              <p:tags r:id="rId47"/>
            </p:custDataLst>
          </p:nvPr>
        </p:nvSpPr>
        <p:spPr>
          <a:xfrm>
            <a:off x="581025" y="5480685"/>
            <a:ext cx="11029950" cy="990600"/>
          </a:xfrm>
          <a:custGeom>
            <a:avLst/>
            <a:gdLst>
              <a:gd name="sw" fmla="*/ 1 w 17370"/>
              <a:gd name="sh" fmla="*/ 1 h 1560"/>
              <a:gd name="mins" fmla="min sw sh"/>
              <a:gd name="dsw" fmla="+- 0 sw mins"/>
              <a:gd name="dsh" fmla="+- 0 sh mins"/>
              <a:gd name="p0x0" fmla="*/ 120 w 17370"/>
              <a:gd name="p0y0" fmla="*/ 0 h 1560"/>
              <a:gd name="p0x1" fmla="*/ 17250 w 17370"/>
              <a:gd name="p0y1" fmla="*/ 0 h 1560"/>
              <a:gd name="p0x2" fmla="*/ 17316 w 17370"/>
              <a:gd name="p0y2" fmla="*/ 0 h 1560"/>
              <a:gd name="p0x3" fmla="*/ 17370 w 17370"/>
              <a:gd name="p0y3" fmla="*/ 53 h 1560"/>
              <a:gd name="p0x4" fmla="*/ 17370 w 17370"/>
              <a:gd name="p0y4" fmla="*/ 120 h 1560"/>
              <a:gd name="p0x5" fmla="*/ 17370 w 17370"/>
              <a:gd name="p0y5" fmla="*/ 1440 h 1560"/>
              <a:gd name="p0x6" fmla="*/ 17370 w 17370"/>
              <a:gd name="p0y6" fmla="*/ 1506 h 1560"/>
              <a:gd name="p0x7" fmla="*/ 17316 w 17370"/>
              <a:gd name="p0y7" fmla="*/ 1560 h 1560"/>
              <a:gd name="p0x8" fmla="*/ 17250 w 17370"/>
              <a:gd name="p0y8" fmla="*/ 1560 h 1560"/>
              <a:gd name="p0x9" fmla="*/ 120 w 17370"/>
              <a:gd name="p0y9" fmla="*/ 1560 h 1560"/>
              <a:gd name="p0x10" fmla="*/ 53 w 17370"/>
              <a:gd name="p0y10" fmla="*/ 1560 h 1560"/>
              <a:gd name="p0x11" fmla="*/ 0 w 17370"/>
              <a:gd name="p0y11" fmla="*/ 1506 h 1560"/>
              <a:gd name="p0x12" fmla="*/ 0 w 17370"/>
              <a:gd name="p0y12" fmla="*/ 1440 h 1560"/>
              <a:gd name="p0x13" fmla="*/ 0 w 17370"/>
              <a:gd name="p0y13" fmla="*/ 120 h 1560"/>
              <a:gd name="p0x14" fmla="*/ 0 w 17370"/>
              <a:gd name="p0y14" fmla="*/ 53 h 1560"/>
              <a:gd name="p0x15" fmla="*/ 53 w 17370"/>
              <a:gd name="p0y15" fmla="*/ 0 h 1560"/>
              <a:gd name="p0x16" fmla="*/ 120 w 17370"/>
              <a:gd name="p0y16" fmla="*/ 0 h 15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922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436519" y="2320290"/>
            <a:ext cx="5088731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04000"/>
              </a:lnSpc>
            </a:pPr>
            <a:r>
              <a:rPr sz="4200" b="1" spc="243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数形结合</a:t>
            </a:r>
            <a:r>
              <a:rPr sz="4200" b="1" spc="243">
                <a:solidFill>
                  <a:srgbClr val="2C2015"/>
                </a:solidFill>
                <a:latin typeface="汉仪中宋简" panose="02010600000101010101" charset="-122"/>
                <a:ea typeface="汉仪中宋简" panose="02010600000101010101" charset="-122"/>
              </a:rPr>
              <a:t>，根植文化</a:t>
            </a:r>
            <a:endParaRPr sz="4200" b="1" spc="243">
              <a:solidFill>
                <a:srgbClr val="2C2015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6667500" y="4010025"/>
            <a:ext cx="4857750" cy="9525"/>
          </a:xfrm>
          <a:prstGeom prst="rect">
            <a:avLst/>
          </a:prstGeom>
          <a:solidFill>
            <a:srgbClr val="D6C8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0" y="3233738"/>
            <a:ext cx="48577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33000"/>
              </a:lnSpc>
            </a:pPr>
            <a:r>
              <a:rPr sz="1500" spc="3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数学不仅是公式与计算，更是流淌在民族血脉中的智慧。</a:t>
            </a:r>
            <a:endParaRPr sz="1500" spc="3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r">
              <a:lnSpc>
                <a:spcPct val="133000"/>
              </a:lnSpc>
            </a:pPr>
            <a:r>
              <a:rPr sz="1500" spc="30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在根号的世界里，我们与先贤对话，与未来连接。</a:t>
            </a:r>
            <a:endParaRPr sz="1500" spc="30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9942538" y="4299804"/>
            <a:ext cx="104931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33000"/>
              </a:lnSpc>
            </a:pPr>
            <a:r>
              <a:rPr sz="1350" spc="27">
                <a:solidFill>
                  <a:srgbClr val="5A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汇报人：秦明</a:t>
            </a:r>
            <a:endParaRPr sz="1350" spc="27">
              <a:solidFill>
                <a:srgbClr val="5A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1144250" y="2190750"/>
            <a:ext cx="381000" cy="9525"/>
          </a:xfrm>
          <a:prstGeom prst="rect">
            <a:avLst/>
          </a:prstGeom>
          <a:solidFill>
            <a:srgbClr val="8B4513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480000">
            <a:off x="11106150" y="4248150"/>
            <a:ext cx="419100" cy="419100"/>
          </a:xfrm>
          <a:prstGeom prst="rect">
            <a:avLst/>
          </a:prstGeom>
          <a:noFill/>
        </p:spPr>
      </p:pic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 rot="21480000">
            <a:off x="11108690" y="4340860"/>
            <a:ext cx="280035" cy="2298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33000"/>
              </a:lnSpc>
            </a:pPr>
            <a:r>
              <a:rPr sz="1050" b="1" spc="105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秦</a:t>
            </a:r>
            <a:endParaRPr sz="1050" b="1" spc="105">
              <a:solidFill>
                <a:srgbClr val="8B4513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中宋简"/>
        <a:ea typeface="汉仪中宋简"/>
        <a:cs typeface=""/>
      </a:majorFont>
      <a:minorFont>
        <a:latin typeface="汉仪书宋二简"/>
        <a:ea typeface="汉仪书宋二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2391</Words>
  <Application>WPS 演示</Application>
  <PresentationFormat>宽屏</PresentationFormat>
  <Paragraphs>392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Arial</vt:lpstr>
      <vt:lpstr>宋体</vt:lpstr>
      <vt:lpstr>Wingdings</vt:lpstr>
      <vt:lpstr>汉仪中宋简</vt:lpstr>
      <vt:lpstr>汉仪书宋二简</vt:lpstr>
      <vt:lpstr>Microsoft YaHei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2026-07-31T06:26:01Z</dcterms:created>
  <dcterms:modified xsi:type="dcterms:W3CDTF">2026-07-31T06:26:01Z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6109B9988E77DFEBF83F6C6ADE28912A_41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RSX2RQOqO43dg9KnC1GfgzrQwzBK7rD9KZevyEhbLf9+2thrRLtbFEjgJL/xkOjMlufpwEQ2DXAce8horIPsra5dPlSG9Mu6OFN7ZjgxsxVIzgWRy6fZcbJBwHd07cJkinN4GyQYAUTqZFZjBv8L0yNTBYV8bgW+ePAKkopoU2wP0ng7sFy1YrL/cBaoc+E6xxKZ/5LRhBI9n/cKOPPzCBeydn3X2q/cq9oUGFM4cJuh/8zNW2/zsu4REBAfO7akPe+HAJ4GZgNrW9g1cQao1fY8P3s084aS8uzBLP6HQqc2AIO8oAbok9E7zMVCcWwADJDMP/8sK3W08GBxs1aT5g==</vt:lpwstr>
  </property>
</Properties>
</file>